
<file path=[Content_Types].xml><?xml version="1.0" encoding="utf-8"?>
<Types xmlns="http://schemas.openxmlformats.org/package/2006/content-types">
  <Default Extension="jpeg" ContentType="image/jpeg"/>
  <Default Extension="JPG" ContentType="image/.jpg"/>
  <Default Extension="xlsx" ContentType="application/vnd.openxmlformats-officedocument.spreadsheetml.sheet"/>
  <Default Extension="png" ContentType="image/png"/>
  <Default Extension="wdp" ContentType="image/vnd.ms-photo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ppt/theme/theme2.xml" ContentType="application/vnd.openxmlformats-officedocument.theme+xml"/>
  <Override PartName="/ppt/theme/theme20.xml" ContentType="application/vnd.openxmlformats-officedocument.theme+xml"/>
  <Override PartName="/ppt/theme/theme21.xml" ContentType="application/vnd.openxmlformats-officedocument.theme+xml"/>
  <Override PartName="/ppt/theme/theme22.xml" ContentType="application/vnd.openxmlformats-officedocument.theme+xml"/>
  <Override PartName="/ppt/theme/theme23.xml" ContentType="application/vnd.openxmlformats-officedocument.theme+xml"/>
  <Override PartName="/ppt/theme/theme24.xml" ContentType="application/vnd.openxmlformats-officedocument.theme+xml"/>
  <Override PartName="/ppt/theme/theme25.xml" ContentType="application/vnd.openxmlformats-officedocument.theme+xml"/>
  <Override PartName="/ppt/theme/theme26.xml" ContentType="application/vnd.openxmlformats-officedocument.theme+xml"/>
  <Override PartName="/ppt/theme/theme27.xml" ContentType="application/vnd.openxmlformats-officedocument.theme+xml"/>
  <Override PartName="/ppt/theme/theme28.xml" ContentType="application/vnd.openxmlformats-officedocument.theme+xml"/>
  <Override PartName="/ppt/theme/theme29.xml" ContentType="application/vnd.openxmlformats-officedocument.theme+xml"/>
  <Override PartName="/ppt/theme/theme3.xml" ContentType="application/vnd.openxmlformats-officedocument.theme+xml"/>
  <Override PartName="/ppt/theme/theme30.xml" ContentType="application/vnd.openxmlformats-officedocument.theme+xml"/>
  <Override PartName="/ppt/theme/theme31.xml" ContentType="application/vnd.openxmlformats-officedocument.theme+xml"/>
  <Override PartName="/ppt/theme/theme32.xml" ContentType="application/vnd.openxmlformats-officedocument.theme+xml"/>
  <Override PartName="/ppt/theme/theme33.xml" ContentType="application/vnd.openxmlformats-officedocument.theme+xml"/>
  <Override PartName="/ppt/theme/theme34.xml" ContentType="application/vnd.openxmlformats-officedocument.theme+xml"/>
  <Override PartName="/ppt/theme/theme35.xml" ContentType="application/vnd.openxmlformats-officedocument.theme+xml"/>
  <Override PartName="/ppt/theme/theme36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62" r:id="rId4"/>
    <p:sldMasterId id="2147483664" r:id="rId5"/>
    <p:sldMasterId id="2147483666" r:id="rId6"/>
    <p:sldMasterId id="2147483668" r:id="rId7"/>
    <p:sldMasterId id="2147483670" r:id="rId8"/>
    <p:sldMasterId id="2147483672" r:id="rId9"/>
    <p:sldMasterId id="2147483674" r:id="rId10"/>
    <p:sldMasterId id="2147483676" r:id="rId11"/>
    <p:sldMasterId id="2147483678" r:id="rId12"/>
    <p:sldMasterId id="2147483680" r:id="rId13"/>
    <p:sldMasterId id="2147483682" r:id="rId14"/>
    <p:sldMasterId id="2147483684" r:id="rId15"/>
    <p:sldMasterId id="2147483686" r:id="rId16"/>
    <p:sldMasterId id="2147483688" r:id="rId17"/>
    <p:sldMasterId id="2147483690" r:id="rId18"/>
    <p:sldMasterId id="2147483692" r:id="rId19"/>
    <p:sldMasterId id="2147483694" r:id="rId20"/>
    <p:sldMasterId id="2147483696" r:id="rId21"/>
    <p:sldMasterId id="2147483698" r:id="rId22"/>
    <p:sldMasterId id="2147483700" r:id="rId23"/>
    <p:sldMasterId id="2147483702" r:id="rId24"/>
    <p:sldMasterId id="2147483704" r:id="rId25"/>
    <p:sldMasterId id="2147483706" r:id="rId26"/>
    <p:sldMasterId id="2147483708" r:id="rId27"/>
    <p:sldMasterId id="2147483710" r:id="rId28"/>
    <p:sldMasterId id="2147483712" r:id="rId29"/>
    <p:sldMasterId id="2147483714" r:id="rId30"/>
    <p:sldMasterId id="2147483716" r:id="rId31"/>
    <p:sldMasterId id="2147483718" r:id="rId32"/>
    <p:sldMasterId id="2147483720" r:id="rId33"/>
    <p:sldMasterId id="2147483722" r:id="rId34"/>
    <p:sldMasterId id="2147483724" r:id="rId35"/>
    <p:sldMasterId id="2147483726" r:id="rId36"/>
  </p:sldMasterIdLst>
  <p:notesMasterIdLst>
    <p:notesMasterId r:id="rId38"/>
  </p:notesMasterIdLst>
  <p:sldIdLst>
    <p:sldId id="298" r:id="rId37"/>
    <p:sldId id="256" r:id="rId39"/>
    <p:sldId id="299" r:id="rId40"/>
    <p:sldId id="258" r:id="rId41"/>
    <p:sldId id="260" r:id="rId42"/>
    <p:sldId id="261" r:id="rId43"/>
    <p:sldId id="262" r:id="rId44"/>
    <p:sldId id="263" r:id="rId45"/>
    <p:sldId id="264" r:id="rId46"/>
    <p:sldId id="265" r:id="rId47"/>
    <p:sldId id="266" r:id="rId48"/>
    <p:sldId id="267" r:id="rId49"/>
    <p:sldId id="301" r:id="rId50"/>
    <p:sldId id="269" r:id="rId51"/>
    <p:sldId id="270" r:id="rId52"/>
    <p:sldId id="271" r:id="rId53"/>
    <p:sldId id="272" r:id="rId54"/>
    <p:sldId id="273" r:id="rId55"/>
    <p:sldId id="274" r:id="rId56"/>
    <p:sldId id="275" r:id="rId57"/>
    <p:sldId id="302" r:id="rId58"/>
    <p:sldId id="277" r:id="rId59"/>
    <p:sldId id="278" r:id="rId60"/>
    <p:sldId id="279" r:id="rId61"/>
    <p:sldId id="280" r:id="rId62"/>
    <p:sldId id="281" r:id="rId63"/>
    <p:sldId id="282" r:id="rId64"/>
    <p:sldId id="283" r:id="rId65"/>
    <p:sldId id="303" r:id="rId66"/>
    <p:sldId id="285" r:id="rId67"/>
    <p:sldId id="286" r:id="rId68"/>
    <p:sldId id="287" r:id="rId69"/>
    <p:sldId id="288" r:id="rId70"/>
    <p:sldId id="289" r:id="rId71"/>
    <p:sldId id="290" r:id="rId72"/>
    <p:sldId id="304" r:id="rId73"/>
    <p:sldId id="292" r:id="rId74"/>
    <p:sldId id="293" r:id="rId75"/>
    <p:sldId id="294" r:id="rId76"/>
    <p:sldId id="295" r:id="rId77"/>
    <p:sldId id="296" r:id="rId78"/>
    <p:sldId id="305" r:id="rId79"/>
  </p:sldIdLst>
  <p:sldSz cx="12192000" cy="6858000"/>
  <p:notesSz cx="6858000" cy="9144000"/>
  <p:custDataLst>
    <p:tags r:id="rId8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EFEF"/>
    <a:srgbClr val="FFFFFF"/>
    <a:srgbClr val="B01319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32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8.xml"/><Relationship Id="rId83" Type="http://schemas.openxmlformats.org/officeDocument/2006/relationships/tags" Target="tags/tag1.xml"/><Relationship Id="rId82" Type="http://schemas.openxmlformats.org/officeDocument/2006/relationships/tableStyles" Target="tableStyles.xml"/><Relationship Id="rId81" Type="http://schemas.openxmlformats.org/officeDocument/2006/relationships/viewProps" Target="viewProps.xml"/><Relationship Id="rId80" Type="http://schemas.openxmlformats.org/officeDocument/2006/relationships/presProps" Target="presProps.xml"/><Relationship Id="rId8" Type="http://schemas.openxmlformats.org/officeDocument/2006/relationships/slideMaster" Target="slideMasters/slideMaster7.xml"/><Relationship Id="rId79" Type="http://schemas.openxmlformats.org/officeDocument/2006/relationships/slide" Target="slides/slide42.xml"/><Relationship Id="rId78" Type="http://schemas.openxmlformats.org/officeDocument/2006/relationships/slide" Target="slides/slide41.xml"/><Relationship Id="rId77" Type="http://schemas.openxmlformats.org/officeDocument/2006/relationships/slide" Target="slides/slide40.xml"/><Relationship Id="rId76" Type="http://schemas.openxmlformats.org/officeDocument/2006/relationships/slide" Target="slides/slide39.xml"/><Relationship Id="rId75" Type="http://schemas.openxmlformats.org/officeDocument/2006/relationships/slide" Target="slides/slide38.xml"/><Relationship Id="rId74" Type="http://schemas.openxmlformats.org/officeDocument/2006/relationships/slide" Target="slides/slide37.xml"/><Relationship Id="rId73" Type="http://schemas.openxmlformats.org/officeDocument/2006/relationships/slide" Target="slides/slide36.xml"/><Relationship Id="rId72" Type="http://schemas.openxmlformats.org/officeDocument/2006/relationships/slide" Target="slides/slide35.xml"/><Relationship Id="rId71" Type="http://schemas.openxmlformats.org/officeDocument/2006/relationships/slide" Target="slides/slide34.xml"/><Relationship Id="rId70" Type="http://schemas.openxmlformats.org/officeDocument/2006/relationships/slide" Target="slides/slide33.xml"/><Relationship Id="rId7" Type="http://schemas.openxmlformats.org/officeDocument/2006/relationships/slideMaster" Target="slideMasters/slideMaster6.xml"/><Relationship Id="rId69" Type="http://schemas.openxmlformats.org/officeDocument/2006/relationships/slide" Target="slides/slide32.xml"/><Relationship Id="rId68" Type="http://schemas.openxmlformats.org/officeDocument/2006/relationships/slide" Target="slides/slide31.xml"/><Relationship Id="rId67" Type="http://schemas.openxmlformats.org/officeDocument/2006/relationships/slide" Target="slides/slide30.xml"/><Relationship Id="rId66" Type="http://schemas.openxmlformats.org/officeDocument/2006/relationships/slide" Target="slides/slide29.xml"/><Relationship Id="rId65" Type="http://schemas.openxmlformats.org/officeDocument/2006/relationships/slide" Target="slides/slide28.xml"/><Relationship Id="rId64" Type="http://schemas.openxmlformats.org/officeDocument/2006/relationships/slide" Target="slides/slide27.xml"/><Relationship Id="rId63" Type="http://schemas.openxmlformats.org/officeDocument/2006/relationships/slide" Target="slides/slide26.xml"/><Relationship Id="rId62" Type="http://schemas.openxmlformats.org/officeDocument/2006/relationships/slide" Target="slides/slide25.xml"/><Relationship Id="rId61" Type="http://schemas.openxmlformats.org/officeDocument/2006/relationships/slide" Target="slides/slide24.xml"/><Relationship Id="rId60" Type="http://schemas.openxmlformats.org/officeDocument/2006/relationships/slide" Target="slides/slide23.xml"/><Relationship Id="rId6" Type="http://schemas.openxmlformats.org/officeDocument/2006/relationships/slideMaster" Target="slideMasters/slideMaster5.xml"/><Relationship Id="rId59" Type="http://schemas.openxmlformats.org/officeDocument/2006/relationships/slide" Target="slides/slide22.xml"/><Relationship Id="rId58" Type="http://schemas.openxmlformats.org/officeDocument/2006/relationships/slide" Target="slides/slide21.xml"/><Relationship Id="rId57" Type="http://schemas.openxmlformats.org/officeDocument/2006/relationships/slide" Target="slides/slide20.xml"/><Relationship Id="rId56" Type="http://schemas.openxmlformats.org/officeDocument/2006/relationships/slide" Target="slides/slide19.xml"/><Relationship Id="rId55" Type="http://schemas.openxmlformats.org/officeDocument/2006/relationships/slide" Target="slides/slide18.xml"/><Relationship Id="rId54" Type="http://schemas.openxmlformats.org/officeDocument/2006/relationships/slide" Target="slides/slide17.xml"/><Relationship Id="rId53" Type="http://schemas.openxmlformats.org/officeDocument/2006/relationships/slide" Target="slides/slide16.xml"/><Relationship Id="rId52" Type="http://schemas.openxmlformats.org/officeDocument/2006/relationships/slide" Target="slides/slide15.xml"/><Relationship Id="rId51" Type="http://schemas.openxmlformats.org/officeDocument/2006/relationships/slide" Target="slides/slide14.xml"/><Relationship Id="rId50" Type="http://schemas.openxmlformats.org/officeDocument/2006/relationships/slide" Target="slides/slide13.xml"/><Relationship Id="rId5" Type="http://schemas.openxmlformats.org/officeDocument/2006/relationships/slideMaster" Target="slideMasters/slideMaster4.xml"/><Relationship Id="rId49" Type="http://schemas.openxmlformats.org/officeDocument/2006/relationships/slide" Target="slides/slide12.xml"/><Relationship Id="rId48" Type="http://schemas.openxmlformats.org/officeDocument/2006/relationships/slide" Target="slides/slide11.xml"/><Relationship Id="rId47" Type="http://schemas.openxmlformats.org/officeDocument/2006/relationships/slide" Target="slides/slide10.xml"/><Relationship Id="rId46" Type="http://schemas.openxmlformats.org/officeDocument/2006/relationships/slide" Target="slides/slide9.xml"/><Relationship Id="rId45" Type="http://schemas.openxmlformats.org/officeDocument/2006/relationships/slide" Target="slides/slide8.xml"/><Relationship Id="rId44" Type="http://schemas.openxmlformats.org/officeDocument/2006/relationships/slide" Target="slides/slide7.xml"/><Relationship Id="rId43" Type="http://schemas.openxmlformats.org/officeDocument/2006/relationships/slide" Target="slides/slide6.xml"/><Relationship Id="rId42" Type="http://schemas.openxmlformats.org/officeDocument/2006/relationships/slide" Target="slides/slide5.xml"/><Relationship Id="rId41" Type="http://schemas.openxmlformats.org/officeDocument/2006/relationships/slide" Target="slides/slide4.xml"/><Relationship Id="rId40" Type="http://schemas.openxmlformats.org/officeDocument/2006/relationships/slide" Target="slides/slide3.xml"/><Relationship Id="rId4" Type="http://schemas.openxmlformats.org/officeDocument/2006/relationships/slideMaster" Target="slideMasters/slideMaster3.xml"/><Relationship Id="rId39" Type="http://schemas.openxmlformats.org/officeDocument/2006/relationships/slide" Target="slides/slide2.xml"/><Relationship Id="rId38" Type="http://schemas.openxmlformats.org/officeDocument/2006/relationships/notesMaster" Target="notesMasters/notesMaster1.xml"/><Relationship Id="rId37" Type="http://schemas.openxmlformats.org/officeDocument/2006/relationships/slide" Target="slides/slide1.xml"/><Relationship Id="rId36" Type="http://schemas.openxmlformats.org/officeDocument/2006/relationships/slideMaster" Target="slideMasters/slideMaster35.xml"/><Relationship Id="rId35" Type="http://schemas.openxmlformats.org/officeDocument/2006/relationships/slideMaster" Target="slideMasters/slideMaster34.xml"/><Relationship Id="rId34" Type="http://schemas.openxmlformats.org/officeDocument/2006/relationships/slideMaster" Target="slideMasters/slideMaster33.xml"/><Relationship Id="rId33" Type="http://schemas.openxmlformats.org/officeDocument/2006/relationships/slideMaster" Target="slideMasters/slideMaster32.xml"/><Relationship Id="rId32" Type="http://schemas.openxmlformats.org/officeDocument/2006/relationships/slideMaster" Target="slideMasters/slideMaster31.xml"/><Relationship Id="rId31" Type="http://schemas.openxmlformats.org/officeDocument/2006/relationships/slideMaster" Target="slideMasters/slideMaster30.xml"/><Relationship Id="rId30" Type="http://schemas.openxmlformats.org/officeDocument/2006/relationships/slideMaster" Target="slideMasters/slideMaster29.xml"/><Relationship Id="rId3" Type="http://schemas.openxmlformats.org/officeDocument/2006/relationships/slideMaster" Target="slideMasters/slideMaster2.xml"/><Relationship Id="rId29" Type="http://schemas.openxmlformats.org/officeDocument/2006/relationships/slideMaster" Target="slideMasters/slideMaster28.xml"/><Relationship Id="rId28" Type="http://schemas.openxmlformats.org/officeDocument/2006/relationships/slideMaster" Target="slideMasters/slideMaster27.xml"/><Relationship Id="rId27" Type="http://schemas.openxmlformats.org/officeDocument/2006/relationships/slideMaster" Target="slideMasters/slideMaster26.xml"/><Relationship Id="rId26" Type="http://schemas.openxmlformats.org/officeDocument/2006/relationships/slideMaster" Target="slideMasters/slideMaster25.xml"/><Relationship Id="rId25" Type="http://schemas.openxmlformats.org/officeDocument/2006/relationships/slideMaster" Target="slideMasters/slideMaster24.xml"/><Relationship Id="rId24" Type="http://schemas.openxmlformats.org/officeDocument/2006/relationships/slideMaster" Target="slideMasters/slideMaster23.xml"/><Relationship Id="rId23" Type="http://schemas.openxmlformats.org/officeDocument/2006/relationships/slideMaster" Target="slideMasters/slideMaster22.xml"/><Relationship Id="rId22" Type="http://schemas.openxmlformats.org/officeDocument/2006/relationships/slideMaster" Target="slideMasters/slideMaster21.xml"/><Relationship Id="rId21" Type="http://schemas.openxmlformats.org/officeDocument/2006/relationships/slideMaster" Target="slideMasters/slideMaster20.xml"/><Relationship Id="rId20" Type="http://schemas.openxmlformats.org/officeDocument/2006/relationships/slideMaster" Target="slideMasters/slideMaster19.xml"/><Relationship Id="rId2" Type="http://schemas.openxmlformats.org/officeDocument/2006/relationships/theme" Target="theme/theme1.xml"/><Relationship Id="rId19" Type="http://schemas.openxmlformats.org/officeDocument/2006/relationships/slideMaster" Target="slideMasters/slideMaster18.xml"/><Relationship Id="rId18" Type="http://schemas.openxmlformats.org/officeDocument/2006/relationships/slideMaster" Target="slideMasters/slideMaster17.xml"/><Relationship Id="rId17" Type="http://schemas.openxmlformats.org/officeDocument/2006/relationships/slideMaster" Target="slideMasters/slideMaster16.xml"/><Relationship Id="rId16" Type="http://schemas.openxmlformats.org/officeDocument/2006/relationships/slideMaster" Target="slideMasters/slideMaster15.xml"/><Relationship Id="rId15" Type="http://schemas.openxmlformats.org/officeDocument/2006/relationships/slideMaster" Target="slideMasters/slideMaster14.xml"/><Relationship Id="rId14" Type="http://schemas.openxmlformats.org/officeDocument/2006/relationships/slideMaster" Target="slideMasters/slideMaster13.xml"/><Relationship Id="rId13" Type="http://schemas.openxmlformats.org/officeDocument/2006/relationships/slideMaster" Target="slideMasters/slideMaster12.xml"/><Relationship Id="rId12" Type="http://schemas.openxmlformats.org/officeDocument/2006/relationships/slideMaster" Target="slideMasters/slideMaster11.xml"/><Relationship Id="rId11" Type="http://schemas.openxmlformats.org/officeDocument/2006/relationships/slideMaster" Target="slideMasters/slideMaster10.xml"/><Relationship Id="rId10" Type="http://schemas.openxmlformats.org/officeDocument/2006/relationships/slideMaster" Target="slideMasters/slideMaster9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列2</c:v>
                </c:pt>
              </c:strCache>
            </c:strRef>
          </c:tx>
          <c:spPr>
            <a:solidFill>
              <a:srgbClr val="D49510"/>
            </a:solidFill>
          </c:spPr>
          <c:explosion val="0"/>
          <c:dPt>
            <c:idx val="0"/>
            <c:bubble3D val="0"/>
            <c:spPr>
              <a:solidFill>
                <a:srgbClr val="B01319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A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25</c:v>
                </c:pt>
                <c:pt idx="1">
                  <c:v>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列2</c:v>
                </c:pt>
              </c:strCache>
            </c:strRef>
          </c:tx>
          <c:spPr>
            <a:solidFill>
              <a:srgbClr val="D49510"/>
            </a:solidFill>
          </c:spPr>
          <c:explosion val="0"/>
          <c:dPt>
            <c:idx val="0"/>
            <c:bubble3D val="0"/>
            <c:spPr>
              <a:solidFill>
                <a:srgbClr val="B01319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A</c:v>
                </c:pt>
                <c:pt idx="1">
                  <c:v>B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列2</c:v>
                </c:pt>
              </c:strCache>
            </c:strRef>
          </c:tx>
          <c:spPr>
            <a:solidFill>
              <a:srgbClr val="D49510"/>
            </a:solidFill>
          </c:spPr>
          <c:explosion val="0"/>
          <c:dPt>
            <c:idx val="0"/>
            <c:bubble3D val="0"/>
            <c:spPr>
              <a:solidFill>
                <a:srgbClr val="B01319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A</c:v>
                </c:pt>
                <c:pt idx="1">
                  <c:v>B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75</c:v>
                </c:pt>
                <c:pt idx="1">
                  <c:v>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列2</c:v>
                </c:pt>
              </c:strCache>
            </c:strRef>
          </c:tx>
          <c:spPr>
            <a:solidFill>
              <a:srgbClr val="B01319"/>
            </a:solidFill>
          </c:spPr>
          <c:explosion val="0"/>
          <c:dPt>
            <c:idx val="0"/>
            <c:bubble3D val="0"/>
            <c:spPr>
              <a:solidFill>
                <a:srgbClr val="B01319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B01319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第一季度</c:v>
                </c:pt>
                <c:pt idx="1">
                  <c:v>第二季度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100</c:v>
                </c:pt>
                <c:pt idx="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3D2AD2-CA62-4C4E-968E-535B186DCD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F32AC2-5CA0-41E2-900C-4A9051C0A65C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2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F32AC2-5CA0-41E2-900C-4A9051C0A65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F32AC2-5CA0-41E2-900C-4A9051C0A65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F32AC2-5CA0-41E2-900C-4A9051C0A65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F32AC2-5CA0-41E2-900C-4A9051C0A65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F32AC2-5CA0-41E2-900C-4A9051C0A65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F32AC2-5CA0-41E2-900C-4A9051C0A65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F32AC2-5CA0-41E2-900C-4A9051C0A65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F32AC2-5CA0-41E2-900C-4A9051C0A65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1D5E53-1996-4A18-8378-BCF5C8046DA1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B2BA8-CFD3-4EC5-BF7C-299D7E21F5F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53280-B6D4-44D1-B7F6-9C820CEC79B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B2BA8-CFD3-4EC5-BF7C-299D7E21F5F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53280-B6D4-44D1-B7F6-9C820CEC79B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B2BA8-CFD3-4EC5-BF7C-299D7E21F5F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53280-B6D4-44D1-B7F6-9C820CEC79B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直接连接符 8"/>
          <p:cNvCxnSpPr/>
          <p:nvPr userDrawn="1"/>
        </p:nvCxnSpPr>
        <p:spPr>
          <a:xfrm>
            <a:off x="3005469" y="1279740"/>
            <a:ext cx="7981511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任意多边形 30"/>
          <p:cNvSpPr/>
          <p:nvPr userDrawn="1"/>
        </p:nvSpPr>
        <p:spPr>
          <a:xfrm>
            <a:off x="11597677" y="6258249"/>
            <a:ext cx="739520" cy="466603"/>
          </a:xfrm>
          <a:custGeom>
            <a:avLst/>
            <a:gdLst>
              <a:gd name="connsiteX0" fmla="*/ 250256 w 808522"/>
              <a:gd name="connsiteY0" fmla="*/ 0 h 510140"/>
              <a:gd name="connsiteX1" fmla="*/ 255070 w 808522"/>
              <a:gd name="connsiteY1" fmla="*/ 0 h 510140"/>
              <a:gd name="connsiteX2" fmla="*/ 808522 w 808522"/>
              <a:gd name="connsiteY2" fmla="*/ 0 h 510140"/>
              <a:gd name="connsiteX3" fmla="*/ 808522 w 808522"/>
              <a:gd name="connsiteY3" fmla="*/ 510139 h 510140"/>
              <a:gd name="connsiteX4" fmla="*/ 255080 w 808522"/>
              <a:gd name="connsiteY4" fmla="*/ 510139 h 510140"/>
              <a:gd name="connsiteX5" fmla="*/ 255070 w 808522"/>
              <a:gd name="connsiteY5" fmla="*/ 510140 h 510140"/>
              <a:gd name="connsiteX6" fmla="*/ 255060 w 808522"/>
              <a:gd name="connsiteY6" fmla="*/ 510139 h 510140"/>
              <a:gd name="connsiteX7" fmla="*/ 250256 w 808522"/>
              <a:gd name="connsiteY7" fmla="*/ 510139 h 510140"/>
              <a:gd name="connsiteX8" fmla="*/ 250256 w 808522"/>
              <a:gd name="connsiteY8" fmla="*/ 509655 h 510140"/>
              <a:gd name="connsiteX9" fmla="*/ 203664 w 808522"/>
              <a:gd name="connsiteY9" fmla="*/ 504958 h 510140"/>
              <a:gd name="connsiteX10" fmla="*/ 0 w 808522"/>
              <a:gd name="connsiteY10" fmla="*/ 255070 h 510140"/>
              <a:gd name="connsiteX11" fmla="*/ 203664 w 808522"/>
              <a:gd name="connsiteY11" fmla="*/ 5182 h 510140"/>
              <a:gd name="connsiteX12" fmla="*/ 250256 w 808522"/>
              <a:gd name="connsiteY12" fmla="*/ 485 h 510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08522" h="510140">
                <a:moveTo>
                  <a:pt x="250256" y="0"/>
                </a:moveTo>
                <a:lnTo>
                  <a:pt x="255070" y="0"/>
                </a:lnTo>
                <a:lnTo>
                  <a:pt x="808522" y="0"/>
                </a:lnTo>
                <a:lnTo>
                  <a:pt x="808522" y="510139"/>
                </a:lnTo>
                <a:lnTo>
                  <a:pt x="255080" y="510139"/>
                </a:lnTo>
                <a:lnTo>
                  <a:pt x="255070" y="510140"/>
                </a:lnTo>
                <a:lnTo>
                  <a:pt x="255060" y="510139"/>
                </a:lnTo>
                <a:lnTo>
                  <a:pt x="250256" y="510139"/>
                </a:lnTo>
                <a:lnTo>
                  <a:pt x="250256" y="509655"/>
                </a:lnTo>
                <a:lnTo>
                  <a:pt x="203664" y="504958"/>
                </a:lnTo>
                <a:cubicBezTo>
                  <a:pt x="87433" y="481174"/>
                  <a:pt x="0" y="378332"/>
                  <a:pt x="0" y="255070"/>
                </a:cubicBezTo>
                <a:cubicBezTo>
                  <a:pt x="0" y="131808"/>
                  <a:pt x="87433" y="28967"/>
                  <a:pt x="203664" y="5182"/>
                </a:cubicBezTo>
                <a:lnTo>
                  <a:pt x="250256" y="485"/>
                </a:lnTo>
                <a:close/>
              </a:path>
            </a:pathLst>
          </a:custGeom>
          <a:solidFill>
            <a:srgbClr val="B013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sz="1865">
              <a:solidFill>
                <a:prstClr val="white"/>
              </a:solidFill>
            </a:endParaRPr>
          </a:p>
        </p:txBody>
      </p:sp>
      <p:sp>
        <p:nvSpPr>
          <p:cNvPr id="35" name="TextBox 15"/>
          <p:cNvSpPr txBox="1"/>
          <p:nvPr userDrawn="1"/>
        </p:nvSpPr>
        <p:spPr>
          <a:xfrm>
            <a:off x="11625982" y="6322286"/>
            <a:ext cx="605911" cy="338524"/>
          </a:xfrm>
          <a:prstGeom prst="rect">
            <a:avLst/>
          </a:prstGeom>
          <a:noFill/>
        </p:spPr>
        <p:txBody>
          <a:bodyPr wrap="square" lIns="91411" tIns="45705" rIns="91411" bIns="45705" rtlCol="0">
            <a:spAutoFit/>
          </a:bodyPr>
          <a:lstStyle/>
          <a:p>
            <a:pPr algn="ctr" defTabSz="914400"/>
            <a:fld id="{2EEF1883-7A0E-4F66-9932-E581691AD397}" type="slidenum">
              <a:rPr lang="zh-CN" altLang="en-US" sz="1600">
                <a:solidFill>
                  <a:prstClr val="white">
                    <a:lumMod val="85000"/>
                  </a:prst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</a:fld>
            <a:r>
              <a:rPr lang="zh-CN" altLang="en-US" sz="1600" dirty="0">
                <a:solidFill>
                  <a:prstClr val="white">
                    <a:lumMod val="85000"/>
                  </a:prst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endParaRPr lang="zh-CN" altLang="en-US" sz="1600" dirty="0">
              <a:solidFill>
                <a:prstClr val="white">
                  <a:lumMod val="85000"/>
                </a:prstClr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直接连接符 8"/>
          <p:cNvCxnSpPr/>
          <p:nvPr userDrawn="1"/>
        </p:nvCxnSpPr>
        <p:spPr>
          <a:xfrm>
            <a:off x="3005469" y="1279740"/>
            <a:ext cx="7981511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任意多边形 30"/>
          <p:cNvSpPr/>
          <p:nvPr userDrawn="1"/>
        </p:nvSpPr>
        <p:spPr>
          <a:xfrm>
            <a:off x="11597677" y="6258249"/>
            <a:ext cx="739520" cy="466603"/>
          </a:xfrm>
          <a:custGeom>
            <a:avLst/>
            <a:gdLst>
              <a:gd name="connsiteX0" fmla="*/ 250256 w 808522"/>
              <a:gd name="connsiteY0" fmla="*/ 0 h 510140"/>
              <a:gd name="connsiteX1" fmla="*/ 255070 w 808522"/>
              <a:gd name="connsiteY1" fmla="*/ 0 h 510140"/>
              <a:gd name="connsiteX2" fmla="*/ 808522 w 808522"/>
              <a:gd name="connsiteY2" fmla="*/ 0 h 510140"/>
              <a:gd name="connsiteX3" fmla="*/ 808522 w 808522"/>
              <a:gd name="connsiteY3" fmla="*/ 510139 h 510140"/>
              <a:gd name="connsiteX4" fmla="*/ 255080 w 808522"/>
              <a:gd name="connsiteY4" fmla="*/ 510139 h 510140"/>
              <a:gd name="connsiteX5" fmla="*/ 255070 w 808522"/>
              <a:gd name="connsiteY5" fmla="*/ 510140 h 510140"/>
              <a:gd name="connsiteX6" fmla="*/ 255060 w 808522"/>
              <a:gd name="connsiteY6" fmla="*/ 510139 h 510140"/>
              <a:gd name="connsiteX7" fmla="*/ 250256 w 808522"/>
              <a:gd name="connsiteY7" fmla="*/ 510139 h 510140"/>
              <a:gd name="connsiteX8" fmla="*/ 250256 w 808522"/>
              <a:gd name="connsiteY8" fmla="*/ 509655 h 510140"/>
              <a:gd name="connsiteX9" fmla="*/ 203664 w 808522"/>
              <a:gd name="connsiteY9" fmla="*/ 504958 h 510140"/>
              <a:gd name="connsiteX10" fmla="*/ 0 w 808522"/>
              <a:gd name="connsiteY10" fmla="*/ 255070 h 510140"/>
              <a:gd name="connsiteX11" fmla="*/ 203664 w 808522"/>
              <a:gd name="connsiteY11" fmla="*/ 5182 h 510140"/>
              <a:gd name="connsiteX12" fmla="*/ 250256 w 808522"/>
              <a:gd name="connsiteY12" fmla="*/ 485 h 510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08522" h="510140">
                <a:moveTo>
                  <a:pt x="250256" y="0"/>
                </a:moveTo>
                <a:lnTo>
                  <a:pt x="255070" y="0"/>
                </a:lnTo>
                <a:lnTo>
                  <a:pt x="808522" y="0"/>
                </a:lnTo>
                <a:lnTo>
                  <a:pt x="808522" y="510139"/>
                </a:lnTo>
                <a:lnTo>
                  <a:pt x="255080" y="510139"/>
                </a:lnTo>
                <a:lnTo>
                  <a:pt x="255070" y="510140"/>
                </a:lnTo>
                <a:lnTo>
                  <a:pt x="255060" y="510139"/>
                </a:lnTo>
                <a:lnTo>
                  <a:pt x="250256" y="510139"/>
                </a:lnTo>
                <a:lnTo>
                  <a:pt x="250256" y="509655"/>
                </a:lnTo>
                <a:lnTo>
                  <a:pt x="203664" y="504958"/>
                </a:lnTo>
                <a:cubicBezTo>
                  <a:pt x="87433" y="481174"/>
                  <a:pt x="0" y="378332"/>
                  <a:pt x="0" y="255070"/>
                </a:cubicBezTo>
                <a:cubicBezTo>
                  <a:pt x="0" y="131808"/>
                  <a:pt x="87433" y="28967"/>
                  <a:pt x="203664" y="5182"/>
                </a:cubicBezTo>
                <a:lnTo>
                  <a:pt x="250256" y="485"/>
                </a:lnTo>
                <a:close/>
              </a:path>
            </a:pathLst>
          </a:custGeom>
          <a:solidFill>
            <a:srgbClr val="B013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sz="1865">
              <a:solidFill>
                <a:prstClr val="white"/>
              </a:solidFill>
            </a:endParaRPr>
          </a:p>
        </p:txBody>
      </p:sp>
      <p:sp>
        <p:nvSpPr>
          <p:cNvPr id="35" name="TextBox 15"/>
          <p:cNvSpPr txBox="1"/>
          <p:nvPr userDrawn="1"/>
        </p:nvSpPr>
        <p:spPr>
          <a:xfrm>
            <a:off x="11625982" y="6322286"/>
            <a:ext cx="605911" cy="338524"/>
          </a:xfrm>
          <a:prstGeom prst="rect">
            <a:avLst/>
          </a:prstGeom>
          <a:noFill/>
        </p:spPr>
        <p:txBody>
          <a:bodyPr wrap="square" lIns="91411" tIns="45705" rIns="91411" bIns="45705" rtlCol="0">
            <a:spAutoFit/>
          </a:bodyPr>
          <a:lstStyle/>
          <a:p>
            <a:pPr algn="ctr" defTabSz="914400"/>
            <a:fld id="{2EEF1883-7A0E-4F66-9932-E581691AD397}" type="slidenum">
              <a:rPr lang="zh-CN" altLang="en-US" sz="1600">
                <a:solidFill>
                  <a:prstClr val="white">
                    <a:lumMod val="85000"/>
                  </a:prst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</a:fld>
            <a:r>
              <a:rPr lang="zh-CN" altLang="en-US" sz="1600" dirty="0">
                <a:solidFill>
                  <a:prstClr val="white">
                    <a:lumMod val="85000"/>
                  </a:prst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endParaRPr lang="zh-CN" altLang="en-US" sz="1600" dirty="0">
              <a:solidFill>
                <a:prstClr val="white">
                  <a:lumMod val="85000"/>
                </a:prstClr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直接连接符 8"/>
          <p:cNvCxnSpPr/>
          <p:nvPr userDrawn="1"/>
        </p:nvCxnSpPr>
        <p:spPr>
          <a:xfrm>
            <a:off x="3005469" y="1279740"/>
            <a:ext cx="7981511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任意多边形 30"/>
          <p:cNvSpPr/>
          <p:nvPr userDrawn="1"/>
        </p:nvSpPr>
        <p:spPr>
          <a:xfrm>
            <a:off x="11597677" y="6258249"/>
            <a:ext cx="739520" cy="466603"/>
          </a:xfrm>
          <a:custGeom>
            <a:avLst/>
            <a:gdLst>
              <a:gd name="connsiteX0" fmla="*/ 250256 w 808522"/>
              <a:gd name="connsiteY0" fmla="*/ 0 h 510140"/>
              <a:gd name="connsiteX1" fmla="*/ 255070 w 808522"/>
              <a:gd name="connsiteY1" fmla="*/ 0 h 510140"/>
              <a:gd name="connsiteX2" fmla="*/ 808522 w 808522"/>
              <a:gd name="connsiteY2" fmla="*/ 0 h 510140"/>
              <a:gd name="connsiteX3" fmla="*/ 808522 w 808522"/>
              <a:gd name="connsiteY3" fmla="*/ 510139 h 510140"/>
              <a:gd name="connsiteX4" fmla="*/ 255080 w 808522"/>
              <a:gd name="connsiteY4" fmla="*/ 510139 h 510140"/>
              <a:gd name="connsiteX5" fmla="*/ 255070 w 808522"/>
              <a:gd name="connsiteY5" fmla="*/ 510140 h 510140"/>
              <a:gd name="connsiteX6" fmla="*/ 255060 w 808522"/>
              <a:gd name="connsiteY6" fmla="*/ 510139 h 510140"/>
              <a:gd name="connsiteX7" fmla="*/ 250256 w 808522"/>
              <a:gd name="connsiteY7" fmla="*/ 510139 h 510140"/>
              <a:gd name="connsiteX8" fmla="*/ 250256 w 808522"/>
              <a:gd name="connsiteY8" fmla="*/ 509655 h 510140"/>
              <a:gd name="connsiteX9" fmla="*/ 203664 w 808522"/>
              <a:gd name="connsiteY9" fmla="*/ 504958 h 510140"/>
              <a:gd name="connsiteX10" fmla="*/ 0 w 808522"/>
              <a:gd name="connsiteY10" fmla="*/ 255070 h 510140"/>
              <a:gd name="connsiteX11" fmla="*/ 203664 w 808522"/>
              <a:gd name="connsiteY11" fmla="*/ 5182 h 510140"/>
              <a:gd name="connsiteX12" fmla="*/ 250256 w 808522"/>
              <a:gd name="connsiteY12" fmla="*/ 485 h 510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08522" h="510140">
                <a:moveTo>
                  <a:pt x="250256" y="0"/>
                </a:moveTo>
                <a:lnTo>
                  <a:pt x="255070" y="0"/>
                </a:lnTo>
                <a:lnTo>
                  <a:pt x="808522" y="0"/>
                </a:lnTo>
                <a:lnTo>
                  <a:pt x="808522" y="510139"/>
                </a:lnTo>
                <a:lnTo>
                  <a:pt x="255080" y="510139"/>
                </a:lnTo>
                <a:lnTo>
                  <a:pt x="255070" y="510140"/>
                </a:lnTo>
                <a:lnTo>
                  <a:pt x="255060" y="510139"/>
                </a:lnTo>
                <a:lnTo>
                  <a:pt x="250256" y="510139"/>
                </a:lnTo>
                <a:lnTo>
                  <a:pt x="250256" y="509655"/>
                </a:lnTo>
                <a:lnTo>
                  <a:pt x="203664" y="504958"/>
                </a:lnTo>
                <a:cubicBezTo>
                  <a:pt x="87433" y="481174"/>
                  <a:pt x="0" y="378332"/>
                  <a:pt x="0" y="255070"/>
                </a:cubicBezTo>
                <a:cubicBezTo>
                  <a:pt x="0" y="131808"/>
                  <a:pt x="87433" y="28967"/>
                  <a:pt x="203664" y="5182"/>
                </a:cubicBezTo>
                <a:lnTo>
                  <a:pt x="250256" y="485"/>
                </a:lnTo>
                <a:close/>
              </a:path>
            </a:pathLst>
          </a:custGeom>
          <a:solidFill>
            <a:srgbClr val="B013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sz="1865">
              <a:solidFill>
                <a:prstClr val="white"/>
              </a:solidFill>
            </a:endParaRPr>
          </a:p>
        </p:txBody>
      </p:sp>
      <p:sp>
        <p:nvSpPr>
          <p:cNvPr id="35" name="TextBox 15"/>
          <p:cNvSpPr txBox="1"/>
          <p:nvPr userDrawn="1"/>
        </p:nvSpPr>
        <p:spPr>
          <a:xfrm>
            <a:off x="11625982" y="6322286"/>
            <a:ext cx="605911" cy="338524"/>
          </a:xfrm>
          <a:prstGeom prst="rect">
            <a:avLst/>
          </a:prstGeom>
          <a:noFill/>
        </p:spPr>
        <p:txBody>
          <a:bodyPr wrap="square" lIns="91411" tIns="45705" rIns="91411" bIns="45705" rtlCol="0">
            <a:spAutoFit/>
          </a:bodyPr>
          <a:lstStyle/>
          <a:p>
            <a:pPr algn="ctr" defTabSz="914400"/>
            <a:fld id="{2EEF1883-7A0E-4F66-9932-E581691AD397}" type="slidenum">
              <a:rPr lang="zh-CN" altLang="en-US" sz="1600">
                <a:solidFill>
                  <a:prstClr val="white">
                    <a:lumMod val="85000"/>
                  </a:prst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</a:fld>
            <a:r>
              <a:rPr lang="zh-CN" altLang="en-US" sz="1600" dirty="0">
                <a:solidFill>
                  <a:prstClr val="white">
                    <a:lumMod val="85000"/>
                  </a:prst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endParaRPr lang="zh-CN" altLang="en-US" sz="1600" dirty="0">
              <a:solidFill>
                <a:prstClr val="white">
                  <a:lumMod val="85000"/>
                </a:prstClr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直接连接符 8"/>
          <p:cNvCxnSpPr/>
          <p:nvPr userDrawn="1"/>
        </p:nvCxnSpPr>
        <p:spPr>
          <a:xfrm>
            <a:off x="3005469" y="1279740"/>
            <a:ext cx="7981511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任意多边形 30"/>
          <p:cNvSpPr/>
          <p:nvPr userDrawn="1"/>
        </p:nvSpPr>
        <p:spPr>
          <a:xfrm>
            <a:off x="11597677" y="6258249"/>
            <a:ext cx="739520" cy="466603"/>
          </a:xfrm>
          <a:custGeom>
            <a:avLst/>
            <a:gdLst>
              <a:gd name="connsiteX0" fmla="*/ 250256 w 808522"/>
              <a:gd name="connsiteY0" fmla="*/ 0 h 510140"/>
              <a:gd name="connsiteX1" fmla="*/ 255070 w 808522"/>
              <a:gd name="connsiteY1" fmla="*/ 0 h 510140"/>
              <a:gd name="connsiteX2" fmla="*/ 808522 w 808522"/>
              <a:gd name="connsiteY2" fmla="*/ 0 h 510140"/>
              <a:gd name="connsiteX3" fmla="*/ 808522 w 808522"/>
              <a:gd name="connsiteY3" fmla="*/ 510139 h 510140"/>
              <a:gd name="connsiteX4" fmla="*/ 255080 w 808522"/>
              <a:gd name="connsiteY4" fmla="*/ 510139 h 510140"/>
              <a:gd name="connsiteX5" fmla="*/ 255070 w 808522"/>
              <a:gd name="connsiteY5" fmla="*/ 510140 h 510140"/>
              <a:gd name="connsiteX6" fmla="*/ 255060 w 808522"/>
              <a:gd name="connsiteY6" fmla="*/ 510139 h 510140"/>
              <a:gd name="connsiteX7" fmla="*/ 250256 w 808522"/>
              <a:gd name="connsiteY7" fmla="*/ 510139 h 510140"/>
              <a:gd name="connsiteX8" fmla="*/ 250256 w 808522"/>
              <a:gd name="connsiteY8" fmla="*/ 509655 h 510140"/>
              <a:gd name="connsiteX9" fmla="*/ 203664 w 808522"/>
              <a:gd name="connsiteY9" fmla="*/ 504958 h 510140"/>
              <a:gd name="connsiteX10" fmla="*/ 0 w 808522"/>
              <a:gd name="connsiteY10" fmla="*/ 255070 h 510140"/>
              <a:gd name="connsiteX11" fmla="*/ 203664 w 808522"/>
              <a:gd name="connsiteY11" fmla="*/ 5182 h 510140"/>
              <a:gd name="connsiteX12" fmla="*/ 250256 w 808522"/>
              <a:gd name="connsiteY12" fmla="*/ 485 h 510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08522" h="510140">
                <a:moveTo>
                  <a:pt x="250256" y="0"/>
                </a:moveTo>
                <a:lnTo>
                  <a:pt x="255070" y="0"/>
                </a:lnTo>
                <a:lnTo>
                  <a:pt x="808522" y="0"/>
                </a:lnTo>
                <a:lnTo>
                  <a:pt x="808522" y="510139"/>
                </a:lnTo>
                <a:lnTo>
                  <a:pt x="255080" y="510139"/>
                </a:lnTo>
                <a:lnTo>
                  <a:pt x="255070" y="510140"/>
                </a:lnTo>
                <a:lnTo>
                  <a:pt x="255060" y="510139"/>
                </a:lnTo>
                <a:lnTo>
                  <a:pt x="250256" y="510139"/>
                </a:lnTo>
                <a:lnTo>
                  <a:pt x="250256" y="509655"/>
                </a:lnTo>
                <a:lnTo>
                  <a:pt x="203664" y="504958"/>
                </a:lnTo>
                <a:cubicBezTo>
                  <a:pt x="87433" y="481174"/>
                  <a:pt x="0" y="378332"/>
                  <a:pt x="0" y="255070"/>
                </a:cubicBezTo>
                <a:cubicBezTo>
                  <a:pt x="0" y="131808"/>
                  <a:pt x="87433" y="28967"/>
                  <a:pt x="203664" y="5182"/>
                </a:cubicBezTo>
                <a:lnTo>
                  <a:pt x="250256" y="485"/>
                </a:lnTo>
                <a:close/>
              </a:path>
            </a:pathLst>
          </a:custGeom>
          <a:solidFill>
            <a:srgbClr val="B013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sz="1865">
              <a:solidFill>
                <a:prstClr val="white"/>
              </a:solidFill>
            </a:endParaRPr>
          </a:p>
        </p:txBody>
      </p:sp>
      <p:sp>
        <p:nvSpPr>
          <p:cNvPr id="35" name="TextBox 15"/>
          <p:cNvSpPr txBox="1"/>
          <p:nvPr userDrawn="1"/>
        </p:nvSpPr>
        <p:spPr>
          <a:xfrm>
            <a:off x="11625982" y="6322286"/>
            <a:ext cx="605911" cy="338524"/>
          </a:xfrm>
          <a:prstGeom prst="rect">
            <a:avLst/>
          </a:prstGeom>
          <a:noFill/>
        </p:spPr>
        <p:txBody>
          <a:bodyPr wrap="square" lIns="91411" tIns="45705" rIns="91411" bIns="45705" rtlCol="0">
            <a:spAutoFit/>
          </a:bodyPr>
          <a:lstStyle/>
          <a:p>
            <a:pPr algn="ctr" defTabSz="914400"/>
            <a:fld id="{2EEF1883-7A0E-4F66-9932-E581691AD397}" type="slidenum">
              <a:rPr lang="zh-CN" altLang="en-US" sz="1600">
                <a:solidFill>
                  <a:prstClr val="white">
                    <a:lumMod val="85000"/>
                  </a:prst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</a:fld>
            <a:r>
              <a:rPr lang="zh-CN" altLang="en-US" sz="1600" dirty="0">
                <a:solidFill>
                  <a:prstClr val="white">
                    <a:lumMod val="85000"/>
                  </a:prst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endParaRPr lang="zh-CN" altLang="en-US" sz="1600" dirty="0">
              <a:solidFill>
                <a:prstClr val="white">
                  <a:lumMod val="85000"/>
                </a:prstClr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直接连接符 8"/>
          <p:cNvCxnSpPr/>
          <p:nvPr userDrawn="1"/>
        </p:nvCxnSpPr>
        <p:spPr>
          <a:xfrm>
            <a:off x="3005469" y="1279740"/>
            <a:ext cx="7981511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任意多边形 30"/>
          <p:cNvSpPr/>
          <p:nvPr userDrawn="1"/>
        </p:nvSpPr>
        <p:spPr>
          <a:xfrm>
            <a:off x="11597677" y="6258249"/>
            <a:ext cx="739520" cy="466603"/>
          </a:xfrm>
          <a:custGeom>
            <a:avLst/>
            <a:gdLst>
              <a:gd name="connsiteX0" fmla="*/ 250256 w 808522"/>
              <a:gd name="connsiteY0" fmla="*/ 0 h 510140"/>
              <a:gd name="connsiteX1" fmla="*/ 255070 w 808522"/>
              <a:gd name="connsiteY1" fmla="*/ 0 h 510140"/>
              <a:gd name="connsiteX2" fmla="*/ 808522 w 808522"/>
              <a:gd name="connsiteY2" fmla="*/ 0 h 510140"/>
              <a:gd name="connsiteX3" fmla="*/ 808522 w 808522"/>
              <a:gd name="connsiteY3" fmla="*/ 510139 h 510140"/>
              <a:gd name="connsiteX4" fmla="*/ 255080 w 808522"/>
              <a:gd name="connsiteY4" fmla="*/ 510139 h 510140"/>
              <a:gd name="connsiteX5" fmla="*/ 255070 w 808522"/>
              <a:gd name="connsiteY5" fmla="*/ 510140 h 510140"/>
              <a:gd name="connsiteX6" fmla="*/ 255060 w 808522"/>
              <a:gd name="connsiteY6" fmla="*/ 510139 h 510140"/>
              <a:gd name="connsiteX7" fmla="*/ 250256 w 808522"/>
              <a:gd name="connsiteY7" fmla="*/ 510139 h 510140"/>
              <a:gd name="connsiteX8" fmla="*/ 250256 w 808522"/>
              <a:gd name="connsiteY8" fmla="*/ 509655 h 510140"/>
              <a:gd name="connsiteX9" fmla="*/ 203664 w 808522"/>
              <a:gd name="connsiteY9" fmla="*/ 504958 h 510140"/>
              <a:gd name="connsiteX10" fmla="*/ 0 w 808522"/>
              <a:gd name="connsiteY10" fmla="*/ 255070 h 510140"/>
              <a:gd name="connsiteX11" fmla="*/ 203664 w 808522"/>
              <a:gd name="connsiteY11" fmla="*/ 5182 h 510140"/>
              <a:gd name="connsiteX12" fmla="*/ 250256 w 808522"/>
              <a:gd name="connsiteY12" fmla="*/ 485 h 510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08522" h="510140">
                <a:moveTo>
                  <a:pt x="250256" y="0"/>
                </a:moveTo>
                <a:lnTo>
                  <a:pt x="255070" y="0"/>
                </a:lnTo>
                <a:lnTo>
                  <a:pt x="808522" y="0"/>
                </a:lnTo>
                <a:lnTo>
                  <a:pt x="808522" y="510139"/>
                </a:lnTo>
                <a:lnTo>
                  <a:pt x="255080" y="510139"/>
                </a:lnTo>
                <a:lnTo>
                  <a:pt x="255070" y="510140"/>
                </a:lnTo>
                <a:lnTo>
                  <a:pt x="255060" y="510139"/>
                </a:lnTo>
                <a:lnTo>
                  <a:pt x="250256" y="510139"/>
                </a:lnTo>
                <a:lnTo>
                  <a:pt x="250256" y="509655"/>
                </a:lnTo>
                <a:lnTo>
                  <a:pt x="203664" y="504958"/>
                </a:lnTo>
                <a:cubicBezTo>
                  <a:pt x="87433" y="481174"/>
                  <a:pt x="0" y="378332"/>
                  <a:pt x="0" y="255070"/>
                </a:cubicBezTo>
                <a:cubicBezTo>
                  <a:pt x="0" y="131808"/>
                  <a:pt x="87433" y="28967"/>
                  <a:pt x="203664" y="5182"/>
                </a:cubicBezTo>
                <a:lnTo>
                  <a:pt x="250256" y="485"/>
                </a:lnTo>
                <a:close/>
              </a:path>
            </a:pathLst>
          </a:custGeom>
          <a:solidFill>
            <a:srgbClr val="B013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sz="1865">
              <a:solidFill>
                <a:prstClr val="white"/>
              </a:solidFill>
            </a:endParaRPr>
          </a:p>
        </p:txBody>
      </p:sp>
      <p:sp>
        <p:nvSpPr>
          <p:cNvPr id="35" name="TextBox 15"/>
          <p:cNvSpPr txBox="1"/>
          <p:nvPr userDrawn="1"/>
        </p:nvSpPr>
        <p:spPr>
          <a:xfrm>
            <a:off x="11625982" y="6322286"/>
            <a:ext cx="605911" cy="338524"/>
          </a:xfrm>
          <a:prstGeom prst="rect">
            <a:avLst/>
          </a:prstGeom>
          <a:noFill/>
        </p:spPr>
        <p:txBody>
          <a:bodyPr wrap="square" lIns="91411" tIns="45705" rIns="91411" bIns="45705" rtlCol="0">
            <a:spAutoFit/>
          </a:bodyPr>
          <a:lstStyle/>
          <a:p>
            <a:pPr algn="ctr" defTabSz="914400"/>
            <a:fld id="{2EEF1883-7A0E-4F66-9932-E581691AD397}" type="slidenum">
              <a:rPr lang="zh-CN" altLang="en-US" sz="1600">
                <a:solidFill>
                  <a:prstClr val="white">
                    <a:lumMod val="85000"/>
                  </a:prst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</a:fld>
            <a:r>
              <a:rPr lang="zh-CN" altLang="en-US" sz="1600" dirty="0">
                <a:solidFill>
                  <a:prstClr val="white">
                    <a:lumMod val="85000"/>
                  </a:prst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endParaRPr lang="zh-CN" altLang="en-US" sz="1600" dirty="0">
              <a:solidFill>
                <a:prstClr val="white">
                  <a:lumMod val="85000"/>
                </a:prstClr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直接连接符 8"/>
          <p:cNvCxnSpPr/>
          <p:nvPr userDrawn="1"/>
        </p:nvCxnSpPr>
        <p:spPr>
          <a:xfrm>
            <a:off x="3005469" y="1279740"/>
            <a:ext cx="7981511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任意多边形 30"/>
          <p:cNvSpPr/>
          <p:nvPr userDrawn="1"/>
        </p:nvSpPr>
        <p:spPr>
          <a:xfrm>
            <a:off x="11597677" y="6258249"/>
            <a:ext cx="739520" cy="466603"/>
          </a:xfrm>
          <a:custGeom>
            <a:avLst/>
            <a:gdLst>
              <a:gd name="connsiteX0" fmla="*/ 250256 w 808522"/>
              <a:gd name="connsiteY0" fmla="*/ 0 h 510140"/>
              <a:gd name="connsiteX1" fmla="*/ 255070 w 808522"/>
              <a:gd name="connsiteY1" fmla="*/ 0 h 510140"/>
              <a:gd name="connsiteX2" fmla="*/ 808522 w 808522"/>
              <a:gd name="connsiteY2" fmla="*/ 0 h 510140"/>
              <a:gd name="connsiteX3" fmla="*/ 808522 w 808522"/>
              <a:gd name="connsiteY3" fmla="*/ 510139 h 510140"/>
              <a:gd name="connsiteX4" fmla="*/ 255080 w 808522"/>
              <a:gd name="connsiteY4" fmla="*/ 510139 h 510140"/>
              <a:gd name="connsiteX5" fmla="*/ 255070 w 808522"/>
              <a:gd name="connsiteY5" fmla="*/ 510140 h 510140"/>
              <a:gd name="connsiteX6" fmla="*/ 255060 w 808522"/>
              <a:gd name="connsiteY6" fmla="*/ 510139 h 510140"/>
              <a:gd name="connsiteX7" fmla="*/ 250256 w 808522"/>
              <a:gd name="connsiteY7" fmla="*/ 510139 h 510140"/>
              <a:gd name="connsiteX8" fmla="*/ 250256 w 808522"/>
              <a:gd name="connsiteY8" fmla="*/ 509655 h 510140"/>
              <a:gd name="connsiteX9" fmla="*/ 203664 w 808522"/>
              <a:gd name="connsiteY9" fmla="*/ 504958 h 510140"/>
              <a:gd name="connsiteX10" fmla="*/ 0 w 808522"/>
              <a:gd name="connsiteY10" fmla="*/ 255070 h 510140"/>
              <a:gd name="connsiteX11" fmla="*/ 203664 w 808522"/>
              <a:gd name="connsiteY11" fmla="*/ 5182 h 510140"/>
              <a:gd name="connsiteX12" fmla="*/ 250256 w 808522"/>
              <a:gd name="connsiteY12" fmla="*/ 485 h 510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08522" h="510140">
                <a:moveTo>
                  <a:pt x="250256" y="0"/>
                </a:moveTo>
                <a:lnTo>
                  <a:pt x="255070" y="0"/>
                </a:lnTo>
                <a:lnTo>
                  <a:pt x="808522" y="0"/>
                </a:lnTo>
                <a:lnTo>
                  <a:pt x="808522" y="510139"/>
                </a:lnTo>
                <a:lnTo>
                  <a:pt x="255080" y="510139"/>
                </a:lnTo>
                <a:lnTo>
                  <a:pt x="255070" y="510140"/>
                </a:lnTo>
                <a:lnTo>
                  <a:pt x="255060" y="510139"/>
                </a:lnTo>
                <a:lnTo>
                  <a:pt x="250256" y="510139"/>
                </a:lnTo>
                <a:lnTo>
                  <a:pt x="250256" y="509655"/>
                </a:lnTo>
                <a:lnTo>
                  <a:pt x="203664" y="504958"/>
                </a:lnTo>
                <a:cubicBezTo>
                  <a:pt x="87433" y="481174"/>
                  <a:pt x="0" y="378332"/>
                  <a:pt x="0" y="255070"/>
                </a:cubicBezTo>
                <a:cubicBezTo>
                  <a:pt x="0" y="131808"/>
                  <a:pt x="87433" y="28967"/>
                  <a:pt x="203664" y="5182"/>
                </a:cubicBezTo>
                <a:lnTo>
                  <a:pt x="250256" y="485"/>
                </a:lnTo>
                <a:close/>
              </a:path>
            </a:pathLst>
          </a:custGeom>
          <a:solidFill>
            <a:srgbClr val="B013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sz="1865">
              <a:solidFill>
                <a:prstClr val="white"/>
              </a:solidFill>
            </a:endParaRPr>
          </a:p>
        </p:txBody>
      </p:sp>
      <p:sp>
        <p:nvSpPr>
          <p:cNvPr id="35" name="TextBox 15"/>
          <p:cNvSpPr txBox="1"/>
          <p:nvPr userDrawn="1"/>
        </p:nvSpPr>
        <p:spPr>
          <a:xfrm>
            <a:off x="11625982" y="6322286"/>
            <a:ext cx="605911" cy="338524"/>
          </a:xfrm>
          <a:prstGeom prst="rect">
            <a:avLst/>
          </a:prstGeom>
          <a:noFill/>
        </p:spPr>
        <p:txBody>
          <a:bodyPr wrap="square" lIns="91411" tIns="45705" rIns="91411" bIns="45705" rtlCol="0">
            <a:spAutoFit/>
          </a:bodyPr>
          <a:lstStyle/>
          <a:p>
            <a:pPr algn="ctr" defTabSz="914400"/>
            <a:fld id="{2EEF1883-7A0E-4F66-9932-E581691AD397}" type="slidenum">
              <a:rPr lang="zh-CN" altLang="en-US" sz="1600">
                <a:solidFill>
                  <a:prstClr val="white">
                    <a:lumMod val="85000"/>
                  </a:prst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</a:fld>
            <a:r>
              <a:rPr lang="zh-CN" altLang="en-US" sz="1600" dirty="0">
                <a:solidFill>
                  <a:prstClr val="white">
                    <a:lumMod val="85000"/>
                  </a:prst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endParaRPr lang="zh-CN" altLang="en-US" sz="1600" dirty="0">
              <a:solidFill>
                <a:prstClr val="white">
                  <a:lumMod val="85000"/>
                </a:prstClr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直接连接符 8"/>
          <p:cNvCxnSpPr/>
          <p:nvPr userDrawn="1"/>
        </p:nvCxnSpPr>
        <p:spPr>
          <a:xfrm>
            <a:off x="3005469" y="1279740"/>
            <a:ext cx="7981511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任意多边形 30"/>
          <p:cNvSpPr/>
          <p:nvPr userDrawn="1"/>
        </p:nvSpPr>
        <p:spPr>
          <a:xfrm>
            <a:off x="11597677" y="6258249"/>
            <a:ext cx="739520" cy="466603"/>
          </a:xfrm>
          <a:custGeom>
            <a:avLst/>
            <a:gdLst>
              <a:gd name="connsiteX0" fmla="*/ 250256 w 808522"/>
              <a:gd name="connsiteY0" fmla="*/ 0 h 510140"/>
              <a:gd name="connsiteX1" fmla="*/ 255070 w 808522"/>
              <a:gd name="connsiteY1" fmla="*/ 0 h 510140"/>
              <a:gd name="connsiteX2" fmla="*/ 808522 w 808522"/>
              <a:gd name="connsiteY2" fmla="*/ 0 h 510140"/>
              <a:gd name="connsiteX3" fmla="*/ 808522 w 808522"/>
              <a:gd name="connsiteY3" fmla="*/ 510139 h 510140"/>
              <a:gd name="connsiteX4" fmla="*/ 255080 w 808522"/>
              <a:gd name="connsiteY4" fmla="*/ 510139 h 510140"/>
              <a:gd name="connsiteX5" fmla="*/ 255070 w 808522"/>
              <a:gd name="connsiteY5" fmla="*/ 510140 h 510140"/>
              <a:gd name="connsiteX6" fmla="*/ 255060 w 808522"/>
              <a:gd name="connsiteY6" fmla="*/ 510139 h 510140"/>
              <a:gd name="connsiteX7" fmla="*/ 250256 w 808522"/>
              <a:gd name="connsiteY7" fmla="*/ 510139 h 510140"/>
              <a:gd name="connsiteX8" fmla="*/ 250256 w 808522"/>
              <a:gd name="connsiteY8" fmla="*/ 509655 h 510140"/>
              <a:gd name="connsiteX9" fmla="*/ 203664 w 808522"/>
              <a:gd name="connsiteY9" fmla="*/ 504958 h 510140"/>
              <a:gd name="connsiteX10" fmla="*/ 0 w 808522"/>
              <a:gd name="connsiteY10" fmla="*/ 255070 h 510140"/>
              <a:gd name="connsiteX11" fmla="*/ 203664 w 808522"/>
              <a:gd name="connsiteY11" fmla="*/ 5182 h 510140"/>
              <a:gd name="connsiteX12" fmla="*/ 250256 w 808522"/>
              <a:gd name="connsiteY12" fmla="*/ 485 h 510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08522" h="510140">
                <a:moveTo>
                  <a:pt x="250256" y="0"/>
                </a:moveTo>
                <a:lnTo>
                  <a:pt x="255070" y="0"/>
                </a:lnTo>
                <a:lnTo>
                  <a:pt x="808522" y="0"/>
                </a:lnTo>
                <a:lnTo>
                  <a:pt x="808522" y="510139"/>
                </a:lnTo>
                <a:lnTo>
                  <a:pt x="255080" y="510139"/>
                </a:lnTo>
                <a:lnTo>
                  <a:pt x="255070" y="510140"/>
                </a:lnTo>
                <a:lnTo>
                  <a:pt x="255060" y="510139"/>
                </a:lnTo>
                <a:lnTo>
                  <a:pt x="250256" y="510139"/>
                </a:lnTo>
                <a:lnTo>
                  <a:pt x="250256" y="509655"/>
                </a:lnTo>
                <a:lnTo>
                  <a:pt x="203664" y="504958"/>
                </a:lnTo>
                <a:cubicBezTo>
                  <a:pt x="87433" y="481174"/>
                  <a:pt x="0" y="378332"/>
                  <a:pt x="0" y="255070"/>
                </a:cubicBezTo>
                <a:cubicBezTo>
                  <a:pt x="0" y="131808"/>
                  <a:pt x="87433" y="28967"/>
                  <a:pt x="203664" y="5182"/>
                </a:cubicBezTo>
                <a:lnTo>
                  <a:pt x="250256" y="485"/>
                </a:lnTo>
                <a:close/>
              </a:path>
            </a:pathLst>
          </a:custGeom>
          <a:solidFill>
            <a:srgbClr val="B013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sz="1865">
              <a:solidFill>
                <a:prstClr val="white"/>
              </a:solidFill>
            </a:endParaRPr>
          </a:p>
        </p:txBody>
      </p:sp>
      <p:sp>
        <p:nvSpPr>
          <p:cNvPr id="35" name="TextBox 15"/>
          <p:cNvSpPr txBox="1"/>
          <p:nvPr userDrawn="1"/>
        </p:nvSpPr>
        <p:spPr>
          <a:xfrm>
            <a:off x="11625982" y="6322286"/>
            <a:ext cx="605911" cy="338524"/>
          </a:xfrm>
          <a:prstGeom prst="rect">
            <a:avLst/>
          </a:prstGeom>
          <a:noFill/>
        </p:spPr>
        <p:txBody>
          <a:bodyPr wrap="square" lIns="91411" tIns="45705" rIns="91411" bIns="45705" rtlCol="0">
            <a:spAutoFit/>
          </a:bodyPr>
          <a:lstStyle/>
          <a:p>
            <a:pPr algn="ctr" defTabSz="914400"/>
            <a:fld id="{2EEF1883-7A0E-4F66-9932-E581691AD397}" type="slidenum">
              <a:rPr lang="zh-CN" altLang="en-US" sz="1600">
                <a:solidFill>
                  <a:prstClr val="white">
                    <a:lumMod val="85000"/>
                  </a:prst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</a:fld>
            <a:r>
              <a:rPr lang="zh-CN" altLang="en-US" sz="1600" dirty="0">
                <a:solidFill>
                  <a:prstClr val="white">
                    <a:lumMod val="85000"/>
                  </a:prst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endParaRPr lang="zh-CN" altLang="en-US" sz="1600" dirty="0">
              <a:solidFill>
                <a:prstClr val="white">
                  <a:lumMod val="85000"/>
                </a:prstClr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B2BA8-CFD3-4EC5-BF7C-299D7E21F5F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53280-B6D4-44D1-B7F6-9C820CEC79B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直接连接符 8"/>
          <p:cNvCxnSpPr/>
          <p:nvPr userDrawn="1"/>
        </p:nvCxnSpPr>
        <p:spPr>
          <a:xfrm>
            <a:off x="3005469" y="1279740"/>
            <a:ext cx="7981511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任意多边形 30"/>
          <p:cNvSpPr/>
          <p:nvPr userDrawn="1"/>
        </p:nvSpPr>
        <p:spPr>
          <a:xfrm>
            <a:off x="11597677" y="6258249"/>
            <a:ext cx="739520" cy="466603"/>
          </a:xfrm>
          <a:custGeom>
            <a:avLst/>
            <a:gdLst>
              <a:gd name="connsiteX0" fmla="*/ 250256 w 808522"/>
              <a:gd name="connsiteY0" fmla="*/ 0 h 510140"/>
              <a:gd name="connsiteX1" fmla="*/ 255070 w 808522"/>
              <a:gd name="connsiteY1" fmla="*/ 0 h 510140"/>
              <a:gd name="connsiteX2" fmla="*/ 808522 w 808522"/>
              <a:gd name="connsiteY2" fmla="*/ 0 h 510140"/>
              <a:gd name="connsiteX3" fmla="*/ 808522 w 808522"/>
              <a:gd name="connsiteY3" fmla="*/ 510139 h 510140"/>
              <a:gd name="connsiteX4" fmla="*/ 255080 w 808522"/>
              <a:gd name="connsiteY4" fmla="*/ 510139 h 510140"/>
              <a:gd name="connsiteX5" fmla="*/ 255070 w 808522"/>
              <a:gd name="connsiteY5" fmla="*/ 510140 h 510140"/>
              <a:gd name="connsiteX6" fmla="*/ 255060 w 808522"/>
              <a:gd name="connsiteY6" fmla="*/ 510139 h 510140"/>
              <a:gd name="connsiteX7" fmla="*/ 250256 w 808522"/>
              <a:gd name="connsiteY7" fmla="*/ 510139 h 510140"/>
              <a:gd name="connsiteX8" fmla="*/ 250256 w 808522"/>
              <a:gd name="connsiteY8" fmla="*/ 509655 h 510140"/>
              <a:gd name="connsiteX9" fmla="*/ 203664 w 808522"/>
              <a:gd name="connsiteY9" fmla="*/ 504958 h 510140"/>
              <a:gd name="connsiteX10" fmla="*/ 0 w 808522"/>
              <a:gd name="connsiteY10" fmla="*/ 255070 h 510140"/>
              <a:gd name="connsiteX11" fmla="*/ 203664 w 808522"/>
              <a:gd name="connsiteY11" fmla="*/ 5182 h 510140"/>
              <a:gd name="connsiteX12" fmla="*/ 250256 w 808522"/>
              <a:gd name="connsiteY12" fmla="*/ 485 h 510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08522" h="510140">
                <a:moveTo>
                  <a:pt x="250256" y="0"/>
                </a:moveTo>
                <a:lnTo>
                  <a:pt x="255070" y="0"/>
                </a:lnTo>
                <a:lnTo>
                  <a:pt x="808522" y="0"/>
                </a:lnTo>
                <a:lnTo>
                  <a:pt x="808522" y="510139"/>
                </a:lnTo>
                <a:lnTo>
                  <a:pt x="255080" y="510139"/>
                </a:lnTo>
                <a:lnTo>
                  <a:pt x="255070" y="510140"/>
                </a:lnTo>
                <a:lnTo>
                  <a:pt x="255060" y="510139"/>
                </a:lnTo>
                <a:lnTo>
                  <a:pt x="250256" y="510139"/>
                </a:lnTo>
                <a:lnTo>
                  <a:pt x="250256" y="509655"/>
                </a:lnTo>
                <a:lnTo>
                  <a:pt x="203664" y="504958"/>
                </a:lnTo>
                <a:cubicBezTo>
                  <a:pt x="87433" y="481174"/>
                  <a:pt x="0" y="378332"/>
                  <a:pt x="0" y="255070"/>
                </a:cubicBezTo>
                <a:cubicBezTo>
                  <a:pt x="0" y="131808"/>
                  <a:pt x="87433" y="28967"/>
                  <a:pt x="203664" y="5182"/>
                </a:cubicBezTo>
                <a:lnTo>
                  <a:pt x="250256" y="485"/>
                </a:lnTo>
                <a:close/>
              </a:path>
            </a:pathLst>
          </a:custGeom>
          <a:solidFill>
            <a:srgbClr val="B013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sz="1865">
              <a:solidFill>
                <a:prstClr val="white"/>
              </a:solidFill>
            </a:endParaRPr>
          </a:p>
        </p:txBody>
      </p:sp>
      <p:sp>
        <p:nvSpPr>
          <p:cNvPr id="35" name="TextBox 15"/>
          <p:cNvSpPr txBox="1"/>
          <p:nvPr userDrawn="1"/>
        </p:nvSpPr>
        <p:spPr>
          <a:xfrm>
            <a:off x="11625982" y="6322286"/>
            <a:ext cx="605911" cy="338524"/>
          </a:xfrm>
          <a:prstGeom prst="rect">
            <a:avLst/>
          </a:prstGeom>
          <a:noFill/>
        </p:spPr>
        <p:txBody>
          <a:bodyPr wrap="square" lIns="91411" tIns="45705" rIns="91411" bIns="45705" rtlCol="0">
            <a:spAutoFit/>
          </a:bodyPr>
          <a:lstStyle/>
          <a:p>
            <a:pPr algn="ctr" defTabSz="914400"/>
            <a:fld id="{2EEF1883-7A0E-4F66-9932-E581691AD397}" type="slidenum">
              <a:rPr lang="zh-CN" altLang="en-US" sz="1600">
                <a:solidFill>
                  <a:prstClr val="white">
                    <a:lumMod val="85000"/>
                  </a:prst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</a:fld>
            <a:r>
              <a:rPr lang="zh-CN" altLang="en-US" sz="1600" dirty="0">
                <a:solidFill>
                  <a:prstClr val="white">
                    <a:lumMod val="85000"/>
                  </a:prst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endParaRPr lang="zh-CN" altLang="en-US" sz="1600" dirty="0">
              <a:solidFill>
                <a:prstClr val="white">
                  <a:lumMod val="85000"/>
                </a:prstClr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直接连接符 8"/>
          <p:cNvCxnSpPr/>
          <p:nvPr userDrawn="1"/>
        </p:nvCxnSpPr>
        <p:spPr>
          <a:xfrm>
            <a:off x="3005469" y="1279740"/>
            <a:ext cx="7981511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任意多边形 18"/>
          <p:cNvSpPr/>
          <p:nvPr userDrawn="1"/>
        </p:nvSpPr>
        <p:spPr>
          <a:xfrm>
            <a:off x="11597677" y="6258249"/>
            <a:ext cx="739520" cy="466603"/>
          </a:xfrm>
          <a:custGeom>
            <a:avLst/>
            <a:gdLst>
              <a:gd name="connsiteX0" fmla="*/ 250256 w 808522"/>
              <a:gd name="connsiteY0" fmla="*/ 0 h 510140"/>
              <a:gd name="connsiteX1" fmla="*/ 255070 w 808522"/>
              <a:gd name="connsiteY1" fmla="*/ 0 h 510140"/>
              <a:gd name="connsiteX2" fmla="*/ 808522 w 808522"/>
              <a:gd name="connsiteY2" fmla="*/ 0 h 510140"/>
              <a:gd name="connsiteX3" fmla="*/ 808522 w 808522"/>
              <a:gd name="connsiteY3" fmla="*/ 510139 h 510140"/>
              <a:gd name="connsiteX4" fmla="*/ 255080 w 808522"/>
              <a:gd name="connsiteY4" fmla="*/ 510139 h 510140"/>
              <a:gd name="connsiteX5" fmla="*/ 255070 w 808522"/>
              <a:gd name="connsiteY5" fmla="*/ 510140 h 510140"/>
              <a:gd name="connsiteX6" fmla="*/ 255060 w 808522"/>
              <a:gd name="connsiteY6" fmla="*/ 510139 h 510140"/>
              <a:gd name="connsiteX7" fmla="*/ 250256 w 808522"/>
              <a:gd name="connsiteY7" fmla="*/ 510139 h 510140"/>
              <a:gd name="connsiteX8" fmla="*/ 250256 w 808522"/>
              <a:gd name="connsiteY8" fmla="*/ 509655 h 510140"/>
              <a:gd name="connsiteX9" fmla="*/ 203664 w 808522"/>
              <a:gd name="connsiteY9" fmla="*/ 504958 h 510140"/>
              <a:gd name="connsiteX10" fmla="*/ 0 w 808522"/>
              <a:gd name="connsiteY10" fmla="*/ 255070 h 510140"/>
              <a:gd name="connsiteX11" fmla="*/ 203664 w 808522"/>
              <a:gd name="connsiteY11" fmla="*/ 5182 h 510140"/>
              <a:gd name="connsiteX12" fmla="*/ 250256 w 808522"/>
              <a:gd name="connsiteY12" fmla="*/ 485 h 510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08522" h="510140">
                <a:moveTo>
                  <a:pt x="250256" y="0"/>
                </a:moveTo>
                <a:lnTo>
                  <a:pt x="255070" y="0"/>
                </a:lnTo>
                <a:lnTo>
                  <a:pt x="808522" y="0"/>
                </a:lnTo>
                <a:lnTo>
                  <a:pt x="808522" y="510139"/>
                </a:lnTo>
                <a:lnTo>
                  <a:pt x="255080" y="510139"/>
                </a:lnTo>
                <a:lnTo>
                  <a:pt x="255070" y="510140"/>
                </a:lnTo>
                <a:lnTo>
                  <a:pt x="255060" y="510139"/>
                </a:lnTo>
                <a:lnTo>
                  <a:pt x="250256" y="510139"/>
                </a:lnTo>
                <a:lnTo>
                  <a:pt x="250256" y="509655"/>
                </a:lnTo>
                <a:lnTo>
                  <a:pt x="203664" y="504958"/>
                </a:lnTo>
                <a:cubicBezTo>
                  <a:pt x="87433" y="481174"/>
                  <a:pt x="0" y="378332"/>
                  <a:pt x="0" y="255070"/>
                </a:cubicBezTo>
                <a:cubicBezTo>
                  <a:pt x="0" y="131808"/>
                  <a:pt x="87433" y="28967"/>
                  <a:pt x="203664" y="5182"/>
                </a:cubicBezTo>
                <a:lnTo>
                  <a:pt x="250256" y="485"/>
                </a:lnTo>
                <a:close/>
              </a:path>
            </a:pathLst>
          </a:custGeom>
          <a:solidFill>
            <a:srgbClr val="B013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sz="1865">
              <a:solidFill>
                <a:prstClr val="white"/>
              </a:solidFill>
            </a:endParaRPr>
          </a:p>
        </p:txBody>
      </p:sp>
      <p:sp>
        <p:nvSpPr>
          <p:cNvPr id="21" name="TextBox 15"/>
          <p:cNvSpPr txBox="1"/>
          <p:nvPr userDrawn="1"/>
        </p:nvSpPr>
        <p:spPr>
          <a:xfrm>
            <a:off x="11625982" y="6322286"/>
            <a:ext cx="605911" cy="338524"/>
          </a:xfrm>
          <a:prstGeom prst="rect">
            <a:avLst/>
          </a:prstGeom>
          <a:noFill/>
        </p:spPr>
        <p:txBody>
          <a:bodyPr wrap="square" lIns="91411" tIns="45705" rIns="91411" bIns="45705" rtlCol="0">
            <a:spAutoFit/>
          </a:bodyPr>
          <a:lstStyle/>
          <a:p>
            <a:pPr algn="ctr" defTabSz="914400"/>
            <a:fld id="{2EEF1883-7A0E-4F66-9932-E581691AD397}" type="slidenum">
              <a:rPr lang="zh-CN" altLang="en-US" sz="1600">
                <a:solidFill>
                  <a:prstClr val="white">
                    <a:lumMod val="85000"/>
                  </a:prst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</a:fld>
            <a:r>
              <a:rPr lang="zh-CN" altLang="en-US" sz="1600" dirty="0">
                <a:solidFill>
                  <a:prstClr val="white">
                    <a:lumMod val="85000"/>
                  </a:prst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endParaRPr lang="zh-CN" altLang="en-US" sz="1600" dirty="0">
              <a:solidFill>
                <a:prstClr val="white">
                  <a:lumMod val="85000"/>
                </a:prstClr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直接连接符 8"/>
          <p:cNvCxnSpPr/>
          <p:nvPr userDrawn="1"/>
        </p:nvCxnSpPr>
        <p:spPr>
          <a:xfrm>
            <a:off x="3005469" y="1279740"/>
            <a:ext cx="7981511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任意多边形 18"/>
          <p:cNvSpPr/>
          <p:nvPr userDrawn="1"/>
        </p:nvSpPr>
        <p:spPr>
          <a:xfrm>
            <a:off x="11597677" y="6258249"/>
            <a:ext cx="739520" cy="466603"/>
          </a:xfrm>
          <a:custGeom>
            <a:avLst/>
            <a:gdLst>
              <a:gd name="connsiteX0" fmla="*/ 250256 w 808522"/>
              <a:gd name="connsiteY0" fmla="*/ 0 h 510140"/>
              <a:gd name="connsiteX1" fmla="*/ 255070 w 808522"/>
              <a:gd name="connsiteY1" fmla="*/ 0 h 510140"/>
              <a:gd name="connsiteX2" fmla="*/ 808522 w 808522"/>
              <a:gd name="connsiteY2" fmla="*/ 0 h 510140"/>
              <a:gd name="connsiteX3" fmla="*/ 808522 w 808522"/>
              <a:gd name="connsiteY3" fmla="*/ 510139 h 510140"/>
              <a:gd name="connsiteX4" fmla="*/ 255080 w 808522"/>
              <a:gd name="connsiteY4" fmla="*/ 510139 h 510140"/>
              <a:gd name="connsiteX5" fmla="*/ 255070 w 808522"/>
              <a:gd name="connsiteY5" fmla="*/ 510140 h 510140"/>
              <a:gd name="connsiteX6" fmla="*/ 255060 w 808522"/>
              <a:gd name="connsiteY6" fmla="*/ 510139 h 510140"/>
              <a:gd name="connsiteX7" fmla="*/ 250256 w 808522"/>
              <a:gd name="connsiteY7" fmla="*/ 510139 h 510140"/>
              <a:gd name="connsiteX8" fmla="*/ 250256 w 808522"/>
              <a:gd name="connsiteY8" fmla="*/ 509655 h 510140"/>
              <a:gd name="connsiteX9" fmla="*/ 203664 w 808522"/>
              <a:gd name="connsiteY9" fmla="*/ 504958 h 510140"/>
              <a:gd name="connsiteX10" fmla="*/ 0 w 808522"/>
              <a:gd name="connsiteY10" fmla="*/ 255070 h 510140"/>
              <a:gd name="connsiteX11" fmla="*/ 203664 w 808522"/>
              <a:gd name="connsiteY11" fmla="*/ 5182 h 510140"/>
              <a:gd name="connsiteX12" fmla="*/ 250256 w 808522"/>
              <a:gd name="connsiteY12" fmla="*/ 485 h 510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08522" h="510140">
                <a:moveTo>
                  <a:pt x="250256" y="0"/>
                </a:moveTo>
                <a:lnTo>
                  <a:pt x="255070" y="0"/>
                </a:lnTo>
                <a:lnTo>
                  <a:pt x="808522" y="0"/>
                </a:lnTo>
                <a:lnTo>
                  <a:pt x="808522" y="510139"/>
                </a:lnTo>
                <a:lnTo>
                  <a:pt x="255080" y="510139"/>
                </a:lnTo>
                <a:lnTo>
                  <a:pt x="255070" y="510140"/>
                </a:lnTo>
                <a:lnTo>
                  <a:pt x="255060" y="510139"/>
                </a:lnTo>
                <a:lnTo>
                  <a:pt x="250256" y="510139"/>
                </a:lnTo>
                <a:lnTo>
                  <a:pt x="250256" y="509655"/>
                </a:lnTo>
                <a:lnTo>
                  <a:pt x="203664" y="504958"/>
                </a:lnTo>
                <a:cubicBezTo>
                  <a:pt x="87433" y="481174"/>
                  <a:pt x="0" y="378332"/>
                  <a:pt x="0" y="255070"/>
                </a:cubicBezTo>
                <a:cubicBezTo>
                  <a:pt x="0" y="131808"/>
                  <a:pt x="87433" y="28967"/>
                  <a:pt x="203664" y="5182"/>
                </a:cubicBezTo>
                <a:lnTo>
                  <a:pt x="250256" y="485"/>
                </a:lnTo>
                <a:close/>
              </a:path>
            </a:pathLst>
          </a:custGeom>
          <a:solidFill>
            <a:srgbClr val="B013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sz="1865">
              <a:solidFill>
                <a:prstClr val="white"/>
              </a:solidFill>
            </a:endParaRPr>
          </a:p>
        </p:txBody>
      </p:sp>
      <p:sp>
        <p:nvSpPr>
          <p:cNvPr id="21" name="TextBox 15"/>
          <p:cNvSpPr txBox="1"/>
          <p:nvPr userDrawn="1"/>
        </p:nvSpPr>
        <p:spPr>
          <a:xfrm>
            <a:off x="11625982" y="6322286"/>
            <a:ext cx="605911" cy="338524"/>
          </a:xfrm>
          <a:prstGeom prst="rect">
            <a:avLst/>
          </a:prstGeom>
          <a:noFill/>
        </p:spPr>
        <p:txBody>
          <a:bodyPr wrap="square" lIns="91411" tIns="45705" rIns="91411" bIns="45705" rtlCol="0">
            <a:spAutoFit/>
          </a:bodyPr>
          <a:lstStyle/>
          <a:p>
            <a:pPr algn="ctr" defTabSz="914400"/>
            <a:fld id="{2EEF1883-7A0E-4F66-9932-E581691AD397}" type="slidenum">
              <a:rPr lang="zh-CN" altLang="en-US" sz="1600">
                <a:solidFill>
                  <a:prstClr val="white">
                    <a:lumMod val="85000"/>
                  </a:prst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</a:fld>
            <a:r>
              <a:rPr lang="zh-CN" altLang="en-US" sz="1600" dirty="0">
                <a:solidFill>
                  <a:prstClr val="white">
                    <a:lumMod val="85000"/>
                  </a:prst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endParaRPr lang="zh-CN" altLang="en-US" sz="1600" dirty="0">
              <a:solidFill>
                <a:prstClr val="white">
                  <a:lumMod val="85000"/>
                </a:prstClr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直接连接符 8"/>
          <p:cNvCxnSpPr/>
          <p:nvPr userDrawn="1"/>
        </p:nvCxnSpPr>
        <p:spPr>
          <a:xfrm>
            <a:off x="3005469" y="1279740"/>
            <a:ext cx="7981511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任意多边形 18"/>
          <p:cNvSpPr/>
          <p:nvPr userDrawn="1"/>
        </p:nvSpPr>
        <p:spPr>
          <a:xfrm>
            <a:off x="11597677" y="6258249"/>
            <a:ext cx="739520" cy="466603"/>
          </a:xfrm>
          <a:custGeom>
            <a:avLst/>
            <a:gdLst>
              <a:gd name="connsiteX0" fmla="*/ 250256 w 808522"/>
              <a:gd name="connsiteY0" fmla="*/ 0 h 510140"/>
              <a:gd name="connsiteX1" fmla="*/ 255070 w 808522"/>
              <a:gd name="connsiteY1" fmla="*/ 0 h 510140"/>
              <a:gd name="connsiteX2" fmla="*/ 808522 w 808522"/>
              <a:gd name="connsiteY2" fmla="*/ 0 h 510140"/>
              <a:gd name="connsiteX3" fmla="*/ 808522 w 808522"/>
              <a:gd name="connsiteY3" fmla="*/ 510139 h 510140"/>
              <a:gd name="connsiteX4" fmla="*/ 255080 w 808522"/>
              <a:gd name="connsiteY4" fmla="*/ 510139 h 510140"/>
              <a:gd name="connsiteX5" fmla="*/ 255070 w 808522"/>
              <a:gd name="connsiteY5" fmla="*/ 510140 h 510140"/>
              <a:gd name="connsiteX6" fmla="*/ 255060 w 808522"/>
              <a:gd name="connsiteY6" fmla="*/ 510139 h 510140"/>
              <a:gd name="connsiteX7" fmla="*/ 250256 w 808522"/>
              <a:gd name="connsiteY7" fmla="*/ 510139 h 510140"/>
              <a:gd name="connsiteX8" fmla="*/ 250256 w 808522"/>
              <a:gd name="connsiteY8" fmla="*/ 509655 h 510140"/>
              <a:gd name="connsiteX9" fmla="*/ 203664 w 808522"/>
              <a:gd name="connsiteY9" fmla="*/ 504958 h 510140"/>
              <a:gd name="connsiteX10" fmla="*/ 0 w 808522"/>
              <a:gd name="connsiteY10" fmla="*/ 255070 h 510140"/>
              <a:gd name="connsiteX11" fmla="*/ 203664 w 808522"/>
              <a:gd name="connsiteY11" fmla="*/ 5182 h 510140"/>
              <a:gd name="connsiteX12" fmla="*/ 250256 w 808522"/>
              <a:gd name="connsiteY12" fmla="*/ 485 h 510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08522" h="510140">
                <a:moveTo>
                  <a:pt x="250256" y="0"/>
                </a:moveTo>
                <a:lnTo>
                  <a:pt x="255070" y="0"/>
                </a:lnTo>
                <a:lnTo>
                  <a:pt x="808522" y="0"/>
                </a:lnTo>
                <a:lnTo>
                  <a:pt x="808522" y="510139"/>
                </a:lnTo>
                <a:lnTo>
                  <a:pt x="255080" y="510139"/>
                </a:lnTo>
                <a:lnTo>
                  <a:pt x="255070" y="510140"/>
                </a:lnTo>
                <a:lnTo>
                  <a:pt x="255060" y="510139"/>
                </a:lnTo>
                <a:lnTo>
                  <a:pt x="250256" y="510139"/>
                </a:lnTo>
                <a:lnTo>
                  <a:pt x="250256" y="509655"/>
                </a:lnTo>
                <a:lnTo>
                  <a:pt x="203664" y="504958"/>
                </a:lnTo>
                <a:cubicBezTo>
                  <a:pt x="87433" y="481174"/>
                  <a:pt x="0" y="378332"/>
                  <a:pt x="0" y="255070"/>
                </a:cubicBezTo>
                <a:cubicBezTo>
                  <a:pt x="0" y="131808"/>
                  <a:pt x="87433" y="28967"/>
                  <a:pt x="203664" y="5182"/>
                </a:cubicBezTo>
                <a:lnTo>
                  <a:pt x="250256" y="485"/>
                </a:lnTo>
                <a:close/>
              </a:path>
            </a:pathLst>
          </a:custGeom>
          <a:solidFill>
            <a:srgbClr val="B013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sz="1865">
              <a:solidFill>
                <a:prstClr val="white"/>
              </a:solidFill>
            </a:endParaRPr>
          </a:p>
        </p:txBody>
      </p:sp>
      <p:sp>
        <p:nvSpPr>
          <p:cNvPr id="21" name="TextBox 15"/>
          <p:cNvSpPr txBox="1"/>
          <p:nvPr userDrawn="1"/>
        </p:nvSpPr>
        <p:spPr>
          <a:xfrm>
            <a:off x="11625982" y="6322286"/>
            <a:ext cx="605911" cy="338524"/>
          </a:xfrm>
          <a:prstGeom prst="rect">
            <a:avLst/>
          </a:prstGeom>
          <a:noFill/>
        </p:spPr>
        <p:txBody>
          <a:bodyPr wrap="square" lIns="91411" tIns="45705" rIns="91411" bIns="45705" rtlCol="0">
            <a:spAutoFit/>
          </a:bodyPr>
          <a:lstStyle/>
          <a:p>
            <a:pPr algn="ctr" defTabSz="914400"/>
            <a:fld id="{2EEF1883-7A0E-4F66-9932-E581691AD397}" type="slidenum">
              <a:rPr lang="zh-CN" altLang="en-US" sz="1600">
                <a:solidFill>
                  <a:prstClr val="white">
                    <a:lumMod val="85000"/>
                  </a:prst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</a:fld>
            <a:r>
              <a:rPr lang="zh-CN" altLang="en-US" sz="1600" dirty="0">
                <a:solidFill>
                  <a:prstClr val="white">
                    <a:lumMod val="85000"/>
                  </a:prst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endParaRPr lang="zh-CN" altLang="en-US" sz="1600" dirty="0">
              <a:solidFill>
                <a:prstClr val="white">
                  <a:lumMod val="85000"/>
                </a:prstClr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直接连接符 8"/>
          <p:cNvCxnSpPr/>
          <p:nvPr userDrawn="1"/>
        </p:nvCxnSpPr>
        <p:spPr>
          <a:xfrm>
            <a:off x="3005469" y="1279740"/>
            <a:ext cx="7981511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任意多边形 18"/>
          <p:cNvSpPr/>
          <p:nvPr userDrawn="1"/>
        </p:nvSpPr>
        <p:spPr>
          <a:xfrm>
            <a:off x="11597677" y="6258249"/>
            <a:ext cx="739520" cy="466603"/>
          </a:xfrm>
          <a:custGeom>
            <a:avLst/>
            <a:gdLst>
              <a:gd name="connsiteX0" fmla="*/ 250256 w 808522"/>
              <a:gd name="connsiteY0" fmla="*/ 0 h 510140"/>
              <a:gd name="connsiteX1" fmla="*/ 255070 w 808522"/>
              <a:gd name="connsiteY1" fmla="*/ 0 h 510140"/>
              <a:gd name="connsiteX2" fmla="*/ 808522 w 808522"/>
              <a:gd name="connsiteY2" fmla="*/ 0 h 510140"/>
              <a:gd name="connsiteX3" fmla="*/ 808522 w 808522"/>
              <a:gd name="connsiteY3" fmla="*/ 510139 h 510140"/>
              <a:gd name="connsiteX4" fmla="*/ 255080 w 808522"/>
              <a:gd name="connsiteY4" fmla="*/ 510139 h 510140"/>
              <a:gd name="connsiteX5" fmla="*/ 255070 w 808522"/>
              <a:gd name="connsiteY5" fmla="*/ 510140 h 510140"/>
              <a:gd name="connsiteX6" fmla="*/ 255060 w 808522"/>
              <a:gd name="connsiteY6" fmla="*/ 510139 h 510140"/>
              <a:gd name="connsiteX7" fmla="*/ 250256 w 808522"/>
              <a:gd name="connsiteY7" fmla="*/ 510139 h 510140"/>
              <a:gd name="connsiteX8" fmla="*/ 250256 w 808522"/>
              <a:gd name="connsiteY8" fmla="*/ 509655 h 510140"/>
              <a:gd name="connsiteX9" fmla="*/ 203664 w 808522"/>
              <a:gd name="connsiteY9" fmla="*/ 504958 h 510140"/>
              <a:gd name="connsiteX10" fmla="*/ 0 w 808522"/>
              <a:gd name="connsiteY10" fmla="*/ 255070 h 510140"/>
              <a:gd name="connsiteX11" fmla="*/ 203664 w 808522"/>
              <a:gd name="connsiteY11" fmla="*/ 5182 h 510140"/>
              <a:gd name="connsiteX12" fmla="*/ 250256 w 808522"/>
              <a:gd name="connsiteY12" fmla="*/ 485 h 510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08522" h="510140">
                <a:moveTo>
                  <a:pt x="250256" y="0"/>
                </a:moveTo>
                <a:lnTo>
                  <a:pt x="255070" y="0"/>
                </a:lnTo>
                <a:lnTo>
                  <a:pt x="808522" y="0"/>
                </a:lnTo>
                <a:lnTo>
                  <a:pt x="808522" y="510139"/>
                </a:lnTo>
                <a:lnTo>
                  <a:pt x="255080" y="510139"/>
                </a:lnTo>
                <a:lnTo>
                  <a:pt x="255070" y="510140"/>
                </a:lnTo>
                <a:lnTo>
                  <a:pt x="255060" y="510139"/>
                </a:lnTo>
                <a:lnTo>
                  <a:pt x="250256" y="510139"/>
                </a:lnTo>
                <a:lnTo>
                  <a:pt x="250256" y="509655"/>
                </a:lnTo>
                <a:lnTo>
                  <a:pt x="203664" y="504958"/>
                </a:lnTo>
                <a:cubicBezTo>
                  <a:pt x="87433" y="481174"/>
                  <a:pt x="0" y="378332"/>
                  <a:pt x="0" y="255070"/>
                </a:cubicBezTo>
                <a:cubicBezTo>
                  <a:pt x="0" y="131808"/>
                  <a:pt x="87433" y="28967"/>
                  <a:pt x="203664" y="5182"/>
                </a:cubicBezTo>
                <a:lnTo>
                  <a:pt x="250256" y="485"/>
                </a:lnTo>
                <a:close/>
              </a:path>
            </a:pathLst>
          </a:custGeom>
          <a:solidFill>
            <a:srgbClr val="B013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sz="1865">
              <a:solidFill>
                <a:prstClr val="white"/>
              </a:solidFill>
            </a:endParaRPr>
          </a:p>
        </p:txBody>
      </p:sp>
      <p:sp>
        <p:nvSpPr>
          <p:cNvPr id="21" name="TextBox 15"/>
          <p:cNvSpPr txBox="1"/>
          <p:nvPr userDrawn="1"/>
        </p:nvSpPr>
        <p:spPr>
          <a:xfrm>
            <a:off x="11625982" y="6322286"/>
            <a:ext cx="605911" cy="338524"/>
          </a:xfrm>
          <a:prstGeom prst="rect">
            <a:avLst/>
          </a:prstGeom>
          <a:noFill/>
        </p:spPr>
        <p:txBody>
          <a:bodyPr wrap="square" lIns="91411" tIns="45705" rIns="91411" bIns="45705" rtlCol="0">
            <a:spAutoFit/>
          </a:bodyPr>
          <a:lstStyle/>
          <a:p>
            <a:pPr algn="ctr" defTabSz="914400"/>
            <a:fld id="{2EEF1883-7A0E-4F66-9932-E581691AD397}" type="slidenum">
              <a:rPr lang="zh-CN" altLang="en-US" sz="1600">
                <a:solidFill>
                  <a:prstClr val="white">
                    <a:lumMod val="85000"/>
                  </a:prst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</a:fld>
            <a:r>
              <a:rPr lang="zh-CN" altLang="en-US" sz="1600" dirty="0">
                <a:solidFill>
                  <a:prstClr val="white">
                    <a:lumMod val="85000"/>
                  </a:prst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endParaRPr lang="zh-CN" altLang="en-US" sz="1600" dirty="0">
              <a:solidFill>
                <a:prstClr val="white">
                  <a:lumMod val="85000"/>
                </a:prstClr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直接连接符 8"/>
          <p:cNvCxnSpPr/>
          <p:nvPr userDrawn="1"/>
        </p:nvCxnSpPr>
        <p:spPr>
          <a:xfrm>
            <a:off x="3005469" y="1279740"/>
            <a:ext cx="7981511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任意多边形 18"/>
          <p:cNvSpPr/>
          <p:nvPr userDrawn="1"/>
        </p:nvSpPr>
        <p:spPr>
          <a:xfrm>
            <a:off x="11597677" y="6258249"/>
            <a:ext cx="739520" cy="466603"/>
          </a:xfrm>
          <a:custGeom>
            <a:avLst/>
            <a:gdLst>
              <a:gd name="connsiteX0" fmla="*/ 250256 w 808522"/>
              <a:gd name="connsiteY0" fmla="*/ 0 h 510140"/>
              <a:gd name="connsiteX1" fmla="*/ 255070 w 808522"/>
              <a:gd name="connsiteY1" fmla="*/ 0 h 510140"/>
              <a:gd name="connsiteX2" fmla="*/ 808522 w 808522"/>
              <a:gd name="connsiteY2" fmla="*/ 0 h 510140"/>
              <a:gd name="connsiteX3" fmla="*/ 808522 w 808522"/>
              <a:gd name="connsiteY3" fmla="*/ 510139 h 510140"/>
              <a:gd name="connsiteX4" fmla="*/ 255080 w 808522"/>
              <a:gd name="connsiteY4" fmla="*/ 510139 h 510140"/>
              <a:gd name="connsiteX5" fmla="*/ 255070 w 808522"/>
              <a:gd name="connsiteY5" fmla="*/ 510140 h 510140"/>
              <a:gd name="connsiteX6" fmla="*/ 255060 w 808522"/>
              <a:gd name="connsiteY6" fmla="*/ 510139 h 510140"/>
              <a:gd name="connsiteX7" fmla="*/ 250256 w 808522"/>
              <a:gd name="connsiteY7" fmla="*/ 510139 h 510140"/>
              <a:gd name="connsiteX8" fmla="*/ 250256 w 808522"/>
              <a:gd name="connsiteY8" fmla="*/ 509655 h 510140"/>
              <a:gd name="connsiteX9" fmla="*/ 203664 w 808522"/>
              <a:gd name="connsiteY9" fmla="*/ 504958 h 510140"/>
              <a:gd name="connsiteX10" fmla="*/ 0 w 808522"/>
              <a:gd name="connsiteY10" fmla="*/ 255070 h 510140"/>
              <a:gd name="connsiteX11" fmla="*/ 203664 w 808522"/>
              <a:gd name="connsiteY11" fmla="*/ 5182 h 510140"/>
              <a:gd name="connsiteX12" fmla="*/ 250256 w 808522"/>
              <a:gd name="connsiteY12" fmla="*/ 485 h 510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08522" h="510140">
                <a:moveTo>
                  <a:pt x="250256" y="0"/>
                </a:moveTo>
                <a:lnTo>
                  <a:pt x="255070" y="0"/>
                </a:lnTo>
                <a:lnTo>
                  <a:pt x="808522" y="0"/>
                </a:lnTo>
                <a:lnTo>
                  <a:pt x="808522" y="510139"/>
                </a:lnTo>
                <a:lnTo>
                  <a:pt x="255080" y="510139"/>
                </a:lnTo>
                <a:lnTo>
                  <a:pt x="255070" y="510140"/>
                </a:lnTo>
                <a:lnTo>
                  <a:pt x="255060" y="510139"/>
                </a:lnTo>
                <a:lnTo>
                  <a:pt x="250256" y="510139"/>
                </a:lnTo>
                <a:lnTo>
                  <a:pt x="250256" y="509655"/>
                </a:lnTo>
                <a:lnTo>
                  <a:pt x="203664" y="504958"/>
                </a:lnTo>
                <a:cubicBezTo>
                  <a:pt x="87433" y="481174"/>
                  <a:pt x="0" y="378332"/>
                  <a:pt x="0" y="255070"/>
                </a:cubicBezTo>
                <a:cubicBezTo>
                  <a:pt x="0" y="131808"/>
                  <a:pt x="87433" y="28967"/>
                  <a:pt x="203664" y="5182"/>
                </a:cubicBezTo>
                <a:lnTo>
                  <a:pt x="250256" y="485"/>
                </a:lnTo>
                <a:close/>
              </a:path>
            </a:pathLst>
          </a:custGeom>
          <a:solidFill>
            <a:srgbClr val="B013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sz="1865">
              <a:solidFill>
                <a:prstClr val="white"/>
              </a:solidFill>
            </a:endParaRPr>
          </a:p>
        </p:txBody>
      </p:sp>
      <p:sp>
        <p:nvSpPr>
          <p:cNvPr id="21" name="TextBox 15"/>
          <p:cNvSpPr txBox="1"/>
          <p:nvPr userDrawn="1"/>
        </p:nvSpPr>
        <p:spPr>
          <a:xfrm>
            <a:off x="11625982" y="6322286"/>
            <a:ext cx="605911" cy="338524"/>
          </a:xfrm>
          <a:prstGeom prst="rect">
            <a:avLst/>
          </a:prstGeom>
          <a:noFill/>
        </p:spPr>
        <p:txBody>
          <a:bodyPr wrap="square" lIns="91411" tIns="45705" rIns="91411" bIns="45705" rtlCol="0">
            <a:spAutoFit/>
          </a:bodyPr>
          <a:lstStyle/>
          <a:p>
            <a:pPr algn="ctr" defTabSz="914400"/>
            <a:fld id="{2EEF1883-7A0E-4F66-9932-E581691AD397}" type="slidenum">
              <a:rPr lang="zh-CN" altLang="en-US" sz="1600">
                <a:solidFill>
                  <a:prstClr val="white">
                    <a:lumMod val="85000"/>
                  </a:prst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</a:fld>
            <a:r>
              <a:rPr lang="zh-CN" altLang="en-US" sz="1600" dirty="0">
                <a:solidFill>
                  <a:prstClr val="white">
                    <a:lumMod val="85000"/>
                  </a:prst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endParaRPr lang="zh-CN" altLang="en-US" sz="1600" dirty="0">
              <a:solidFill>
                <a:prstClr val="white">
                  <a:lumMod val="85000"/>
                </a:prstClr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直接连接符 8"/>
          <p:cNvCxnSpPr/>
          <p:nvPr userDrawn="1"/>
        </p:nvCxnSpPr>
        <p:spPr>
          <a:xfrm>
            <a:off x="3005469" y="1279740"/>
            <a:ext cx="7981511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任意多边形 18"/>
          <p:cNvSpPr/>
          <p:nvPr userDrawn="1"/>
        </p:nvSpPr>
        <p:spPr>
          <a:xfrm>
            <a:off x="11597677" y="6258249"/>
            <a:ext cx="739520" cy="466603"/>
          </a:xfrm>
          <a:custGeom>
            <a:avLst/>
            <a:gdLst>
              <a:gd name="connsiteX0" fmla="*/ 250256 w 808522"/>
              <a:gd name="connsiteY0" fmla="*/ 0 h 510140"/>
              <a:gd name="connsiteX1" fmla="*/ 255070 w 808522"/>
              <a:gd name="connsiteY1" fmla="*/ 0 h 510140"/>
              <a:gd name="connsiteX2" fmla="*/ 808522 w 808522"/>
              <a:gd name="connsiteY2" fmla="*/ 0 h 510140"/>
              <a:gd name="connsiteX3" fmla="*/ 808522 w 808522"/>
              <a:gd name="connsiteY3" fmla="*/ 510139 h 510140"/>
              <a:gd name="connsiteX4" fmla="*/ 255080 w 808522"/>
              <a:gd name="connsiteY4" fmla="*/ 510139 h 510140"/>
              <a:gd name="connsiteX5" fmla="*/ 255070 w 808522"/>
              <a:gd name="connsiteY5" fmla="*/ 510140 h 510140"/>
              <a:gd name="connsiteX6" fmla="*/ 255060 w 808522"/>
              <a:gd name="connsiteY6" fmla="*/ 510139 h 510140"/>
              <a:gd name="connsiteX7" fmla="*/ 250256 w 808522"/>
              <a:gd name="connsiteY7" fmla="*/ 510139 h 510140"/>
              <a:gd name="connsiteX8" fmla="*/ 250256 w 808522"/>
              <a:gd name="connsiteY8" fmla="*/ 509655 h 510140"/>
              <a:gd name="connsiteX9" fmla="*/ 203664 w 808522"/>
              <a:gd name="connsiteY9" fmla="*/ 504958 h 510140"/>
              <a:gd name="connsiteX10" fmla="*/ 0 w 808522"/>
              <a:gd name="connsiteY10" fmla="*/ 255070 h 510140"/>
              <a:gd name="connsiteX11" fmla="*/ 203664 w 808522"/>
              <a:gd name="connsiteY11" fmla="*/ 5182 h 510140"/>
              <a:gd name="connsiteX12" fmla="*/ 250256 w 808522"/>
              <a:gd name="connsiteY12" fmla="*/ 485 h 510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08522" h="510140">
                <a:moveTo>
                  <a:pt x="250256" y="0"/>
                </a:moveTo>
                <a:lnTo>
                  <a:pt x="255070" y="0"/>
                </a:lnTo>
                <a:lnTo>
                  <a:pt x="808522" y="0"/>
                </a:lnTo>
                <a:lnTo>
                  <a:pt x="808522" y="510139"/>
                </a:lnTo>
                <a:lnTo>
                  <a:pt x="255080" y="510139"/>
                </a:lnTo>
                <a:lnTo>
                  <a:pt x="255070" y="510140"/>
                </a:lnTo>
                <a:lnTo>
                  <a:pt x="255060" y="510139"/>
                </a:lnTo>
                <a:lnTo>
                  <a:pt x="250256" y="510139"/>
                </a:lnTo>
                <a:lnTo>
                  <a:pt x="250256" y="509655"/>
                </a:lnTo>
                <a:lnTo>
                  <a:pt x="203664" y="504958"/>
                </a:lnTo>
                <a:cubicBezTo>
                  <a:pt x="87433" y="481174"/>
                  <a:pt x="0" y="378332"/>
                  <a:pt x="0" y="255070"/>
                </a:cubicBezTo>
                <a:cubicBezTo>
                  <a:pt x="0" y="131808"/>
                  <a:pt x="87433" y="28967"/>
                  <a:pt x="203664" y="5182"/>
                </a:cubicBezTo>
                <a:lnTo>
                  <a:pt x="250256" y="485"/>
                </a:lnTo>
                <a:close/>
              </a:path>
            </a:pathLst>
          </a:custGeom>
          <a:solidFill>
            <a:srgbClr val="B013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sz="1865">
              <a:solidFill>
                <a:prstClr val="white"/>
              </a:solidFill>
            </a:endParaRPr>
          </a:p>
        </p:txBody>
      </p:sp>
      <p:sp>
        <p:nvSpPr>
          <p:cNvPr id="21" name="TextBox 15"/>
          <p:cNvSpPr txBox="1"/>
          <p:nvPr userDrawn="1"/>
        </p:nvSpPr>
        <p:spPr>
          <a:xfrm>
            <a:off x="11625982" y="6322286"/>
            <a:ext cx="605911" cy="338524"/>
          </a:xfrm>
          <a:prstGeom prst="rect">
            <a:avLst/>
          </a:prstGeom>
          <a:noFill/>
        </p:spPr>
        <p:txBody>
          <a:bodyPr wrap="square" lIns="91411" tIns="45705" rIns="91411" bIns="45705" rtlCol="0">
            <a:spAutoFit/>
          </a:bodyPr>
          <a:lstStyle/>
          <a:p>
            <a:pPr algn="ctr" defTabSz="914400"/>
            <a:fld id="{2EEF1883-7A0E-4F66-9932-E581691AD397}" type="slidenum">
              <a:rPr lang="zh-CN" altLang="en-US" sz="1600">
                <a:solidFill>
                  <a:prstClr val="white">
                    <a:lumMod val="85000"/>
                  </a:prst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</a:fld>
            <a:r>
              <a:rPr lang="zh-CN" altLang="en-US" sz="1600" dirty="0">
                <a:solidFill>
                  <a:prstClr val="white">
                    <a:lumMod val="85000"/>
                  </a:prst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endParaRPr lang="zh-CN" altLang="en-US" sz="1600" dirty="0">
              <a:solidFill>
                <a:prstClr val="white">
                  <a:lumMod val="85000"/>
                </a:prstClr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直接连接符 8"/>
          <p:cNvCxnSpPr/>
          <p:nvPr userDrawn="1"/>
        </p:nvCxnSpPr>
        <p:spPr>
          <a:xfrm>
            <a:off x="3005469" y="1279740"/>
            <a:ext cx="7981511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任意多边形 18"/>
          <p:cNvSpPr/>
          <p:nvPr userDrawn="1"/>
        </p:nvSpPr>
        <p:spPr>
          <a:xfrm>
            <a:off x="11597677" y="6258249"/>
            <a:ext cx="739520" cy="466603"/>
          </a:xfrm>
          <a:custGeom>
            <a:avLst/>
            <a:gdLst>
              <a:gd name="connsiteX0" fmla="*/ 250256 w 808522"/>
              <a:gd name="connsiteY0" fmla="*/ 0 h 510140"/>
              <a:gd name="connsiteX1" fmla="*/ 255070 w 808522"/>
              <a:gd name="connsiteY1" fmla="*/ 0 h 510140"/>
              <a:gd name="connsiteX2" fmla="*/ 808522 w 808522"/>
              <a:gd name="connsiteY2" fmla="*/ 0 h 510140"/>
              <a:gd name="connsiteX3" fmla="*/ 808522 w 808522"/>
              <a:gd name="connsiteY3" fmla="*/ 510139 h 510140"/>
              <a:gd name="connsiteX4" fmla="*/ 255080 w 808522"/>
              <a:gd name="connsiteY4" fmla="*/ 510139 h 510140"/>
              <a:gd name="connsiteX5" fmla="*/ 255070 w 808522"/>
              <a:gd name="connsiteY5" fmla="*/ 510140 h 510140"/>
              <a:gd name="connsiteX6" fmla="*/ 255060 w 808522"/>
              <a:gd name="connsiteY6" fmla="*/ 510139 h 510140"/>
              <a:gd name="connsiteX7" fmla="*/ 250256 w 808522"/>
              <a:gd name="connsiteY7" fmla="*/ 510139 h 510140"/>
              <a:gd name="connsiteX8" fmla="*/ 250256 w 808522"/>
              <a:gd name="connsiteY8" fmla="*/ 509655 h 510140"/>
              <a:gd name="connsiteX9" fmla="*/ 203664 w 808522"/>
              <a:gd name="connsiteY9" fmla="*/ 504958 h 510140"/>
              <a:gd name="connsiteX10" fmla="*/ 0 w 808522"/>
              <a:gd name="connsiteY10" fmla="*/ 255070 h 510140"/>
              <a:gd name="connsiteX11" fmla="*/ 203664 w 808522"/>
              <a:gd name="connsiteY11" fmla="*/ 5182 h 510140"/>
              <a:gd name="connsiteX12" fmla="*/ 250256 w 808522"/>
              <a:gd name="connsiteY12" fmla="*/ 485 h 510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08522" h="510140">
                <a:moveTo>
                  <a:pt x="250256" y="0"/>
                </a:moveTo>
                <a:lnTo>
                  <a:pt x="255070" y="0"/>
                </a:lnTo>
                <a:lnTo>
                  <a:pt x="808522" y="0"/>
                </a:lnTo>
                <a:lnTo>
                  <a:pt x="808522" y="510139"/>
                </a:lnTo>
                <a:lnTo>
                  <a:pt x="255080" y="510139"/>
                </a:lnTo>
                <a:lnTo>
                  <a:pt x="255070" y="510140"/>
                </a:lnTo>
                <a:lnTo>
                  <a:pt x="255060" y="510139"/>
                </a:lnTo>
                <a:lnTo>
                  <a:pt x="250256" y="510139"/>
                </a:lnTo>
                <a:lnTo>
                  <a:pt x="250256" y="509655"/>
                </a:lnTo>
                <a:lnTo>
                  <a:pt x="203664" y="504958"/>
                </a:lnTo>
                <a:cubicBezTo>
                  <a:pt x="87433" y="481174"/>
                  <a:pt x="0" y="378332"/>
                  <a:pt x="0" y="255070"/>
                </a:cubicBezTo>
                <a:cubicBezTo>
                  <a:pt x="0" y="131808"/>
                  <a:pt x="87433" y="28967"/>
                  <a:pt x="203664" y="5182"/>
                </a:cubicBezTo>
                <a:lnTo>
                  <a:pt x="250256" y="485"/>
                </a:lnTo>
                <a:close/>
              </a:path>
            </a:pathLst>
          </a:custGeom>
          <a:solidFill>
            <a:srgbClr val="B013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sz="1865">
              <a:solidFill>
                <a:prstClr val="white"/>
              </a:solidFill>
            </a:endParaRPr>
          </a:p>
        </p:txBody>
      </p:sp>
      <p:sp>
        <p:nvSpPr>
          <p:cNvPr id="21" name="TextBox 15"/>
          <p:cNvSpPr txBox="1"/>
          <p:nvPr userDrawn="1"/>
        </p:nvSpPr>
        <p:spPr>
          <a:xfrm>
            <a:off x="11625982" y="6322286"/>
            <a:ext cx="605911" cy="338524"/>
          </a:xfrm>
          <a:prstGeom prst="rect">
            <a:avLst/>
          </a:prstGeom>
          <a:noFill/>
        </p:spPr>
        <p:txBody>
          <a:bodyPr wrap="square" lIns="91411" tIns="45705" rIns="91411" bIns="45705" rtlCol="0">
            <a:spAutoFit/>
          </a:bodyPr>
          <a:lstStyle/>
          <a:p>
            <a:pPr algn="ctr" defTabSz="914400"/>
            <a:fld id="{2EEF1883-7A0E-4F66-9932-E581691AD397}" type="slidenum">
              <a:rPr lang="zh-CN" altLang="en-US" sz="1600">
                <a:solidFill>
                  <a:prstClr val="white">
                    <a:lumMod val="85000"/>
                  </a:prst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</a:fld>
            <a:r>
              <a:rPr lang="zh-CN" altLang="en-US" sz="1600" dirty="0">
                <a:solidFill>
                  <a:prstClr val="white">
                    <a:lumMod val="85000"/>
                  </a:prst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endParaRPr lang="zh-CN" altLang="en-US" sz="1600" dirty="0">
              <a:solidFill>
                <a:prstClr val="white">
                  <a:lumMod val="85000"/>
                </a:prstClr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直接连接符 8"/>
          <p:cNvCxnSpPr/>
          <p:nvPr userDrawn="1"/>
        </p:nvCxnSpPr>
        <p:spPr>
          <a:xfrm>
            <a:off x="3005469" y="1279740"/>
            <a:ext cx="7981511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任意多边形 18"/>
          <p:cNvSpPr/>
          <p:nvPr userDrawn="1"/>
        </p:nvSpPr>
        <p:spPr>
          <a:xfrm>
            <a:off x="11597677" y="6258249"/>
            <a:ext cx="739520" cy="466603"/>
          </a:xfrm>
          <a:custGeom>
            <a:avLst/>
            <a:gdLst>
              <a:gd name="connsiteX0" fmla="*/ 250256 w 808522"/>
              <a:gd name="connsiteY0" fmla="*/ 0 h 510140"/>
              <a:gd name="connsiteX1" fmla="*/ 255070 w 808522"/>
              <a:gd name="connsiteY1" fmla="*/ 0 h 510140"/>
              <a:gd name="connsiteX2" fmla="*/ 808522 w 808522"/>
              <a:gd name="connsiteY2" fmla="*/ 0 h 510140"/>
              <a:gd name="connsiteX3" fmla="*/ 808522 w 808522"/>
              <a:gd name="connsiteY3" fmla="*/ 510139 h 510140"/>
              <a:gd name="connsiteX4" fmla="*/ 255080 w 808522"/>
              <a:gd name="connsiteY4" fmla="*/ 510139 h 510140"/>
              <a:gd name="connsiteX5" fmla="*/ 255070 w 808522"/>
              <a:gd name="connsiteY5" fmla="*/ 510140 h 510140"/>
              <a:gd name="connsiteX6" fmla="*/ 255060 w 808522"/>
              <a:gd name="connsiteY6" fmla="*/ 510139 h 510140"/>
              <a:gd name="connsiteX7" fmla="*/ 250256 w 808522"/>
              <a:gd name="connsiteY7" fmla="*/ 510139 h 510140"/>
              <a:gd name="connsiteX8" fmla="*/ 250256 w 808522"/>
              <a:gd name="connsiteY8" fmla="*/ 509655 h 510140"/>
              <a:gd name="connsiteX9" fmla="*/ 203664 w 808522"/>
              <a:gd name="connsiteY9" fmla="*/ 504958 h 510140"/>
              <a:gd name="connsiteX10" fmla="*/ 0 w 808522"/>
              <a:gd name="connsiteY10" fmla="*/ 255070 h 510140"/>
              <a:gd name="connsiteX11" fmla="*/ 203664 w 808522"/>
              <a:gd name="connsiteY11" fmla="*/ 5182 h 510140"/>
              <a:gd name="connsiteX12" fmla="*/ 250256 w 808522"/>
              <a:gd name="connsiteY12" fmla="*/ 485 h 510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08522" h="510140">
                <a:moveTo>
                  <a:pt x="250256" y="0"/>
                </a:moveTo>
                <a:lnTo>
                  <a:pt x="255070" y="0"/>
                </a:lnTo>
                <a:lnTo>
                  <a:pt x="808522" y="0"/>
                </a:lnTo>
                <a:lnTo>
                  <a:pt x="808522" y="510139"/>
                </a:lnTo>
                <a:lnTo>
                  <a:pt x="255080" y="510139"/>
                </a:lnTo>
                <a:lnTo>
                  <a:pt x="255070" y="510140"/>
                </a:lnTo>
                <a:lnTo>
                  <a:pt x="255060" y="510139"/>
                </a:lnTo>
                <a:lnTo>
                  <a:pt x="250256" y="510139"/>
                </a:lnTo>
                <a:lnTo>
                  <a:pt x="250256" y="509655"/>
                </a:lnTo>
                <a:lnTo>
                  <a:pt x="203664" y="504958"/>
                </a:lnTo>
                <a:cubicBezTo>
                  <a:pt x="87433" y="481174"/>
                  <a:pt x="0" y="378332"/>
                  <a:pt x="0" y="255070"/>
                </a:cubicBezTo>
                <a:cubicBezTo>
                  <a:pt x="0" y="131808"/>
                  <a:pt x="87433" y="28967"/>
                  <a:pt x="203664" y="5182"/>
                </a:cubicBezTo>
                <a:lnTo>
                  <a:pt x="250256" y="485"/>
                </a:lnTo>
                <a:close/>
              </a:path>
            </a:pathLst>
          </a:custGeom>
          <a:solidFill>
            <a:srgbClr val="B013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sz="1865">
              <a:solidFill>
                <a:prstClr val="white"/>
              </a:solidFill>
            </a:endParaRPr>
          </a:p>
        </p:txBody>
      </p:sp>
      <p:sp>
        <p:nvSpPr>
          <p:cNvPr id="20" name="TextBox 15"/>
          <p:cNvSpPr txBox="1"/>
          <p:nvPr userDrawn="1"/>
        </p:nvSpPr>
        <p:spPr>
          <a:xfrm>
            <a:off x="11625982" y="6322286"/>
            <a:ext cx="605911" cy="338524"/>
          </a:xfrm>
          <a:prstGeom prst="rect">
            <a:avLst/>
          </a:prstGeom>
          <a:noFill/>
        </p:spPr>
        <p:txBody>
          <a:bodyPr wrap="square" lIns="91411" tIns="45705" rIns="91411" bIns="45705" rtlCol="0">
            <a:spAutoFit/>
          </a:bodyPr>
          <a:lstStyle/>
          <a:p>
            <a:pPr algn="ctr" defTabSz="914400"/>
            <a:fld id="{2EEF1883-7A0E-4F66-9932-E581691AD397}" type="slidenum">
              <a:rPr lang="zh-CN" altLang="en-US" sz="1600">
                <a:solidFill>
                  <a:prstClr val="white">
                    <a:lumMod val="85000"/>
                  </a:prst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</a:fld>
            <a:r>
              <a:rPr lang="zh-CN" altLang="en-US" sz="1600" dirty="0">
                <a:solidFill>
                  <a:prstClr val="white">
                    <a:lumMod val="85000"/>
                  </a:prst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endParaRPr lang="zh-CN" altLang="en-US" sz="1600" dirty="0">
              <a:solidFill>
                <a:prstClr val="white">
                  <a:lumMod val="85000"/>
                </a:prstClr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直接连接符 8"/>
          <p:cNvCxnSpPr/>
          <p:nvPr userDrawn="1"/>
        </p:nvCxnSpPr>
        <p:spPr>
          <a:xfrm>
            <a:off x="3005469" y="1279740"/>
            <a:ext cx="7981511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任意多边形 18"/>
          <p:cNvSpPr/>
          <p:nvPr userDrawn="1"/>
        </p:nvSpPr>
        <p:spPr>
          <a:xfrm>
            <a:off x="11597677" y="6258249"/>
            <a:ext cx="739520" cy="466603"/>
          </a:xfrm>
          <a:custGeom>
            <a:avLst/>
            <a:gdLst>
              <a:gd name="connsiteX0" fmla="*/ 250256 w 808522"/>
              <a:gd name="connsiteY0" fmla="*/ 0 h 510140"/>
              <a:gd name="connsiteX1" fmla="*/ 255070 w 808522"/>
              <a:gd name="connsiteY1" fmla="*/ 0 h 510140"/>
              <a:gd name="connsiteX2" fmla="*/ 808522 w 808522"/>
              <a:gd name="connsiteY2" fmla="*/ 0 h 510140"/>
              <a:gd name="connsiteX3" fmla="*/ 808522 w 808522"/>
              <a:gd name="connsiteY3" fmla="*/ 510139 h 510140"/>
              <a:gd name="connsiteX4" fmla="*/ 255080 w 808522"/>
              <a:gd name="connsiteY4" fmla="*/ 510139 h 510140"/>
              <a:gd name="connsiteX5" fmla="*/ 255070 w 808522"/>
              <a:gd name="connsiteY5" fmla="*/ 510140 h 510140"/>
              <a:gd name="connsiteX6" fmla="*/ 255060 w 808522"/>
              <a:gd name="connsiteY6" fmla="*/ 510139 h 510140"/>
              <a:gd name="connsiteX7" fmla="*/ 250256 w 808522"/>
              <a:gd name="connsiteY7" fmla="*/ 510139 h 510140"/>
              <a:gd name="connsiteX8" fmla="*/ 250256 w 808522"/>
              <a:gd name="connsiteY8" fmla="*/ 509655 h 510140"/>
              <a:gd name="connsiteX9" fmla="*/ 203664 w 808522"/>
              <a:gd name="connsiteY9" fmla="*/ 504958 h 510140"/>
              <a:gd name="connsiteX10" fmla="*/ 0 w 808522"/>
              <a:gd name="connsiteY10" fmla="*/ 255070 h 510140"/>
              <a:gd name="connsiteX11" fmla="*/ 203664 w 808522"/>
              <a:gd name="connsiteY11" fmla="*/ 5182 h 510140"/>
              <a:gd name="connsiteX12" fmla="*/ 250256 w 808522"/>
              <a:gd name="connsiteY12" fmla="*/ 485 h 510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08522" h="510140">
                <a:moveTo>
                  <a:pt x="250256" y="0"/>
                </a:moveTo>
                <a:lnTo>
                  <a:pt x="255070" y="0"/>
                </a:lnTo>
                <a:lnTo>
                  <a:pt x="808522" y="0"/>
                </a:lnTo>
                <a:lnTo>
                  <a:pt x="808522" y="510139"/>
                </a:lnTo>
                <a:lnTo>
                  <a:pt x="255080" y="510139"/>
                </a:lnTo>
                <a:lnTo>
                  <a:pt x="255070" y="510140"/>
                </a:lnTo>
                <a:lnTo>
                  <a:pt x="255060" y="510139"/>
                </a:lnTo>
                <a:lnTo>
                  <a:pt x="250256" y="510139"/>
                </a:lnTo>
                <a:lnTo>
                  <a:pt x="250256" y="509655"/>
                </a:lnTo>
                <a:lnTo>
                  <a:pt x="203664" y="504958"/>
                </a:lnTo>
                <a:cubicBezTo>
                  <a:pt x="87433" y="481174"/>
                  <a:pt x="0" y="378332"/>
                  <a:pt x="0" y="255070"/>
                </a:cubicBezTo>
                <a:cubicBezTo>
                  <a:pt x="0" y="131808"/>
                  <a:pt x="87433" y="28967"/>
                  <a:pt x="203664" y="5182"/>
                </a:cubicBezTo>
                <a:lnTo>
                  <a:pt x="250256" y="485"/>
                </a:lnTo>
                <a:close/>
              </a:path>
            </a:pathLst>
          </a:custGeom>
          <a:solidFill>
            <a:srgbClr val="B013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sz="1865">
              <a:solidFill>
                <a:prstClr val="white"/>
              </a:solidFill>
            </a:endParaRPr>
          </a:p>
        </p:txBody>
      </p:sp>
      <p:sp>
        <p:nvSpPr>
          <p:cNvPr id="20" name="TextBox 15"/>
          <p:cNvSpPr txBox="1"/>
          <p:nvPr userDrawn="1"/>
        </p:nvSpPr>
        <p:spPr>
          <a:xfrm>
            <a:off x="11625982" y="6322286"/>
            <a:ext cx="605911" cy="338524"/>
          </a:xfrm>
          <a:prstGeom prst="rect">
            <a:avLst/>
          </a:prstGeom>
          <a:noFill/>
        </p:spPr>
        <p:txBody>
          <a:bodyPr wrap="square" lIns="91411" tIns="45705" rIns="91411" bIns="45705" rtlCol="0">
            <a:spAutoFit/>
          </a:bodyPr>
          <a:lstStyle/>
          <a:p>
            <a:pPr algn="ctr" defTabSz="914400"/>
            <a:fld id="{2EEF1883-7A0E-4F66-9932-E581691AD397}" type="slidenum">
              <a:rPr lang="zh-CN" altLang="en-US" sz="1600">
                <a:solidFill>
                  <a:prstClr val="white">
                    <a:lumMod val="85000"/>
                  </a:prst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</a:fld>
            <a:r>
              <a:rPr lang="zh-CN" altLang="en-US" sz="1600" dirty="0">
                <a:solidFill>
                  <a:prstClr val="white">
                    <a:lumMod val="85000"/>
                  </a:prst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endParaRPr lang="zh-CN" altLang="en-US" sz="1600" dirty="0">
              <a:solidFill>
                <a:prstClr val="white">
                  <a:lumMod val="85000"/>
                </a:prstClr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B2BA8-CFD3-4EC5-BF7C-299D7E21F5F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53280-B6D4-44D1-B7F6-9C820CEC79B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直接连接符 8"/>
          <p:cNvCxnSpPr/>
          <p:nvPr userDrawn="1"/>
        </p:nvCxnSpPr>
        <p:spPr>
          <a:xfrm>
            <a:off x="3005469" y="1279740"/>
            <a:ext cx="7981511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任意多边形 18"/>
          <p:cNvSpPr/>
          <p:nvPr userDrawn="1"/>
        </p:nvSpPr>
        <p:spPr>
          <a:xfrm>
            <a:off x="11597677" y="6258249"/>
            <a:ext cx="739520" cy="466603"/>
          </a:xfrm>
          <a:custGeom>
            <a:avLst/>
            <a:gdLst>
              <a:gd name="connsiteX0" fmla="*/ 250256 w 808522"/>
              <a:gd name="connsiteY0" fmla="*/ 0 h 510140"/>
              <a:gd name="connsiteX1" fmla="*/ 255070 w 808522"/>
              <a:gd name="connsiteY1" fmla="*/ 0 h 510140"/>
              <a:gd name="connsiteX2" fmla="*/ 808522 w 808522"/>
              <a:gd name="connsiteY2" fmla="*/ 0 h 510140"/>
              <a:gd name="connsiteX3" fmla="*/ 808522 w 808522"/>
              <a:gd name="connsiteY3" fmla="*/ 510139 h 510140"/>
              <a:gd name="connsiteX4" fmla="*/ 255080 w 808522"/>
              <a:gd name="connsiteY4" fmla="*/ 510139 h 510140"/>
              <a:gd name="connsiteX5" fmla="*/ 255070 w 808522"/>
              <a:gd name="connsiteY5" fmla="*/ 510140 h 510140"/>
              <a:gd name="connsiteX6" fmla="*/ 255060 w 808522"/>
              <a:gd name="connsiteY6" fmla="*/ 510139 h 510140"/>
              <a:gd name="connsiteX7" fmla="*/ 250256 w 808522"/>
              <a:gd name="connsiteY7" fmla="*/ 510139 h 510140"/>
              <a:gd name="connsiteX8" fmla="*/ 250256 w 808522"/>
              <a:gd name="connsiteY8" fmla="*/ 509655 h 510140"/>
              <a:gd name="connsiteX9" fmla="*/ 203664 w 808522"/>
              <a:gd name="connsiteY9" fmla="*/ 504958 h 510140"/>
              <a:gd name="connsiteX10" fmla="*/ 0 w 808522"/>
              <a:gd name="connsiteY10" fmla="*/ 255070 h 510140"/>
              <a:gd name="connsiteX11" fmla="*/ 203664 w 808522"/>
              <a:gd name="connsiteY11" fmla="*/ 5182 h 510140"/>
              <a:gd name="connsiteX12" fmla="*/ 250256 w 808522"/>
              <a:gd name="connsiteY12" fmla="*/ 485 h 510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08522" h="510140">
                <a:moveTo>
                  <a:pt x="250256" y="0"/>
                </a:moveTo>
                <a:lnTo>
                  <a:pt x="255070" y="0"/>
                </a:lnTo>
                <a:lnTo>
                  <a:pt x="808522" y="0"/>
                </a:lnTo>
                <a:lnTo>
                  <a:pt x="808522" y="510139"/>
                </a:lnTo>
                <a:lnTo>
                  <a:pt x="255080" y="510139"/>
                </a:lnTo>
                <a:lnTo>
                  <a:pt x="255070" y="510140"/>
                </a:lnTo>
                <a:lnTo>
                  <a:pt x="255060" y="510139"/>
                </a:lnTo>
                <a:lnTo>
                  <a:pt x="250256" y="510139"/>
                </a:lnTo>
                <a:lnTo>
                  <a:pt x="250256" y="509655"/>
                </a:lnTo>
                <a:lnTo>
                  <a:pt x="203664" y="504958"/>
                </a:lnTo>
                <a:cubicBezTo>
                  <a:pt x="87433" y="481174"/>
                  <a:pt x="0" y="378332"/>
                  <a:pt x="0" y="255070"/>
                </a:cubicBezTo>
                <a:cubicBezTo>
                  <a:pt x="0" y="131808"/>
                  <a:pt x="87433" y="28967"/>
                  <a:pt x="203664" y="5182"/>
                </a:cubicBezTo>
                <a:lnTo>
                  <a:pt x="250256" y="485"/>
                </a:lnTo>
                <a:close/>
              </a:path>
            </a:pathLst>
          </a:custGeom>
          <a:solidFill>
            <a:srgbClr val="B013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sz="1865">
              <a:solidFill>
                <a:prstClr val="white"/>
              </a:solidFill>
            </a:endParaRPr>
          </a:p>
        </p:txBody>
      </p:sp>
      <p:sp>
        <p:nvSpPr>
          <p:cNvPr id="20" name="TextBox 15"/>
          <p:cNvSpPr txBox="1"/>
          <p:nvPr userDrawn="1"/>
        </p:nvSpPr>
        <p:spPr>
          <a:xfrm>
            <a:off x="11625982" y="6322286"/>
            <a:ext cx="605911" cy="338524"/>
          </a:xfrm>
          <a:prstGeom prst="rect">
            <a:avLst/>
          </a:prstGeom>
          <a:noFill/>
        </p:spPr>
        <p:txBody>
          <a:bodyPr wrap="square" lIns="91411" tIns="45705" rIns="91411" bIns="45705" rtlCol="0">
            <a:spAutoFit/>
          </a:bodyPr>
          <a:lstStyle/>
          <a:p>
            <a:pPr algn="ctr" defTabSz="914400"/>
            <a:fld id="{2EEF1883-7A0E-4F66-9932-E581691AD397}" type="slidenum">
              <a:rPr lang="zh-CN" altLang="en-US" sz="1600">
                <a:solidFill>
                  <a:prstClr val="white">
                    <a:lumMod val="85000"/>
                  </a:prst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</a:fld>
            <a:r>
              <a:rPr lang="zh-CN" altLang="en-US" sz="1600" dirty="0">
                <a:solidFill>
                  <a:prstClr val="white">
                    <a:lumMod val="85000"/>
                  </a:prst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endParaRPr lang="zh-CN" altLang="en-US" sz="1600" dirty="0">
              <a:solidFill>
                <a:prstClr val="white">
                  <a:lumMod val="85000"/>
                </a:prstClr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直接连接符 8"/>
          <p:cNvCxnSpPr/>
          <p:nvPr userDrawn="1"/>
        </p:nvCxnSpPr>
        <p:spPr>
          <a:xfrm>
            <a:off x="3005469" y="1279740"/>
            <a:ext cx="7981511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任意多边形 18"/>
          <p:cNvSpPr/>
          <p:nvPr userDrawn="1"/>
        </p:nvSpPr>
        <p:spPr>
          <a:xfrm>
            <a:off x="11597677" y="6258249"/>
            <a:ext cx="739520" cy="466603"/>
          </a:xfrm>
          <a:custGeom>
            <a:avLst/>
            <a:gdLst>
              <a:gd name="connsiteX0" fmla="*/ 250256 w 808522"/>
              <a:gd name="connsiteY0" fmla="*/ 0 h 510140"/>
              <a:gd name="connsiteX1" fmla="*/ 255070 w 808522"/>
              <a:gd name="connsiteY1" fmla="*/ 0 h 510140"/>
              <a:gd name="connsiteX2" fmla="*/ 808522 w 808522"/>
              <a:gd name="connsiteY2" fmla="*/ 0 h 510140"/>
              <a:gd name="connsiteX3" fmla="*/ 808522 w 808522"/>
              <a:gd name="connsiteY3" fmla="*/ 510139 h 510140"/>
              <a:gd name="connsiteX4" fmla="*/ 255080 w 808522"/>
              <a:gd name="connsiteY4" fmla="*/ 510139 h 510140"/>
              <a:gd name="connsiteX5" fmla="*/ 255070 w 808522"/>
              <a:gd name="connsiteY5" fmla="*/ 510140 h 510140"/>
              <a:gd name="connsiteX6" fmla="*/ 255060 w 808522"/>
              <a:gd name="connsiteY6" fmla="*/ 510139 h 510140"/>
              <a:gd name="connsiteX7" fmla="*/ 250256 w 808522"/>
              <a:gd name="connsiteY7" fmla="*/ 510139 h 510140"/>
              <a:gd name="connsiteX8" fmla="*/ 250256 w 808522"/>
              <a:gd name="connsiteY8" fmla="*/ 509655 h 510140"/>
              <a:gd name="connsiteX9" fmla="*/ 203664 w 808522"/>
              <a:gd name="connsiteY9" fmla="*/ 504958 h 510140"/>
              <a:gd name="connsiteX10" fmla="*/ 0 w 808522"/>
              <a:gd name="connsiteY10" fmla="*/ 255070 h 510140"/>
              <a:gd name="connsiteX11" fmla="*/ 203664 w 808522"/>
              <a:gd name="connsiteY11" fmla="*/ 5182 h 510140"/>
              <a:gd name="connsiteX12" fmla="*/ 250256 w 808522"/>
              <a:gd name="connsiteY12" fmla="*/ 485 h 510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08522" h="510140">
                <a:moveTo>
                  <a:pt x="250256" y="0"/>
                </a:moveTo>
                <a:lnTo>
                  <a:pt x="255070" y="0"/>
                </a:lnTo>
                <a:lnTo>
                  <a:pt x="808522" y="0"/>
                </a:lnTo>
                <a:lnTo>
                  <a:pt x="808522" y="510139"/>
                </a:lnTo>
                <a:lnTo>
                  <a:pt x="255080" y="510139"/>
                </a:lnTo>
                <a:lnTo>
                  <a:pt x="255070" y="510140"/>
                </a:lnTo>
                <a:lnTo>
                  <a:pt x="255060" y="510139"/>
                </a:lnTo>
                <a:lnTo>
                  <a:pt x="250256" y="510139"/>
                </a:lnTo>
                <a:lnTo>
                  <a:pt x="250256" y="509655"/>
                </a:lnTo>
                <a:lnTo>
                  <a:pt x="203664" y="504958"/>
                </a:lnTo>
                <a:cubicBezTo>
                  <a:pt x="87433" y="481174"/>
                  <a:pt x="0" y="378332"/>
                  <a:pt x="0" y="255070"/>
                </a:cubicBezTo>
                <a:cubicBezTo>
                  <a:pt x="0" y="131808"/>
                  <a:pt x="87433" y="28967"/>
                  <a:pt x="203664" y="5182"/>
                </a:cubicBezTo>
                <a:lnTo>
                  <a:pt x="250256" y="485"/>
                </a:lnTo>
                <a:close/>
              </a:path>
            </a:pathLst>
          </a:custGeom>
          <a:solidFill>
            <a:srgbClr val="B013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sz="1865">
              <a:solidFill>
                <a:prstClr val="white"/>
              </a:solidFill>
            </a:endParaRPr>
          </a:p>
        </p:txBody>
      </p:sp>
      <p:sp>
        <p:nvSpPr>
          <p:cNvPr id="20" name="TextBox 15"/>
          <p:cNvSpPr txBox="1"/>
          <p:nvPr userDrawn="1"/>
        </p:nvSpPr>
        <p:spPr>
          <a:xfrm>
            <a:off x="11625982" y="6322286"/>
            <a:ext cx="605911" cy="338524"/>
          </a:xfrm>
          <a:prstGeom prst="rect">
            <a:avLst/>
          </a:prstGeom>
          <a:noFill/>
        </p:spPr>
        <p:txBody>
          <a:bodyPr wrap="square" lIns="91411" tIns="45705" rIns="91411" bIns="45705" rtlCol="0">
            <a:spAutoFit/>
          </a:bodyPr>
          <a:lstStyle/>
          <a:p>
            <a:pPr algn="ctr" defTabSz="914400"/>
            <a:fld id="{2EEF1883-7A0E-4F66-9932-E581691AD397}" type="slidenum">
              <a:rPr lang="zh-CN" altLang="en-US" sz="1600">
                <a:solidFill>
                  <a:prstClr val="white">
                    <a:lumMod val="85000"/>
                  </a:prst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</a:fld>
            <a:r>
              <a:rPr lang="zh-CN" altLang="en-US" sz="1600" dirty="0">
                <a:solidFill>
                  <a:prstClr val="white">
                    <a:lumMod val="85000"/>
                  </a:prst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endParaRPr lang="zh-CN" altLang="en-US" sz="1600" dirty="0">
              <a:solidFill>
                <a:prstClr val="white">
                  <a:lumMod val="85000"/>
                </a:prstClr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直接连接符 8"/>
          <p:cNvCxnSpPr/>
          <p:nvPr userDrawn="1"/>
        </p:nvCxnSpPr>
        <p:spPr>
          <a:xfrm>
            <a:off x="3005469" y="1279740"/>
            <a:ext cx="7981511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任意多边形 18"/>
          <p:cNvSpPr/>
          <p:nvPr userDrawn="1"/>
        </p:nvSpPr>
        <p:spPr>
          <a:xfrm>
            <a:off x="11597677" y="6258249"/>
            <a:ext cx="739520" cy="466603"/>
          </a:xfrm>
          <a:custGeom>
            <a:avLst/>
            <a:gdLst>
              <a:gd name="connsiteX0" fmla="*/ 250256 w 808522"/>
              <a:gd name="connsiteY0" fmla="*/ 0 h 510140"/>
              <a:gd name="connsiteX1" fmla="*/ 255070 w 808522"/>
              <a:gd name="connsiteY1" fmla="*/ 0 h 510140"/>
              <a:gd name="connsiteX2" fmla="*/ 808522 w 808522"/>
              <a:gd name="connsiteY2" fmla="*/ 0 h 510140"/>
              <a:gd name="connsiteX3" fmla="*/ 808522 w 808522"/>
              <a:gd name="connsiteY3" fmla="*/ 510139 h 510140"/>
              <a:gd name="connsiteX4" fmla="*/ 255080 w 808522"/>
              <a:gd name="connsiteY4" fmla="*/ 510139 h 510140"/>
              <a:gd name="connsiteX5" fmla="*/ 255070 w 808522"/>
              <a:gd name="connsiteY5" fmla="*/ 510140 h 510140"/>
              <a:gd name="connsiteX6" fmla="*/ 255060 w 808522"/>
              <a:gd name="connsiteY6" fmla="*/ 510139 h 510140"/>
              <a:gd name="connsiteX7" fmla="*/ 250256 w 808522"/>
              <a:gd name="connsiteY7" fmla="*/ 510139 h 510140"/>
              <a:gd name="connsiteX8" fmla="*/ 250256 w 808522"/>
              <a:gd name="connsiteY8" fmla="*/ 509655 h 510140"/>
              <a:gd name="connsiteX9" fmla="*/ 203664 w 808522"/>
              <a:gd name="connsiteY9" fmla="*/ 504958 h 510140"/>
              <a:gd name="connsiteX10" fmla="*/ 0 w 808522"/>
              <a:gd name="connsiteY10" fmla="*/ 255070 h 510140"/>
              <a:gd name="connsiteX11" fmla="*/ 203664 w 808522"/>
              <a:gd name="connsiteY11" fmla="*/ 5182 h 510140"/>
              <a:gd name="connsiteX12" fmla="*/ 250256 w 808522"/>
              <a:gd name="connsiteY12" fmla="*/ 485 h 510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08522" h="510140">
                <a:moveTo>
                  <a:pt x="250256" y="0"/>
                </a:moveTo>
                <a:lnTo>
                  <a:pt x="255070" y="0"/>
                </a:lnTo>
                <a:lnTo>
                  <a:pt x="808522" y="0"/>
                </a:lnTo>
                <a:lnTo>
                  <a:pt x="808522" y="510139"/>
                </a:lnTo>
                <a:lnTo>
                  <a:pt x="255080" y="510139"/>
                </a:lnTo>
                <a:lnTo>
                  <a:pt x="255070" y="510140"/>
                </a:lnTo>
                <a:lnTo>
                  <a:pt x="255060" y="510139"/>
                </a:lnTo>
                <a:lnTo>
                  <a:pt x="250256" y="510139"/>
                </a:lnTo>
                <a:lnTo>
                  <a:pt x="250256" y="509655"/>
                </a:lnTo>
                <a:lnTo>
                  <a:pt x="203664" y="504958"/>
                </a:lnTo>
                <a:cubicBezTo>
                  <a:pt x="87433" y="481174"/>
                  <a:pt x="0" y="378332"/>
                  <a:pt x="0" y="255070"/>
                </a:cubicBezTo>
                <a:cubicBezTo>
                  <a:pt x="0" y="131808"/>
                  <a:pt x="87433" y="28967"/>
                  <a:pt x="203664" y="5182"/>
                </a:cubicBezTo>
                <a:lnTo>
                  <a:pt x="250256" y="485"/>
                </a:lnTo>
                <a:close/>
              </a:path>
            </a:pathLst>
          </a:custGeom>
          <a:solidFill>
            <a:srgbClr val="B013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sz="1865">
              <a:solidFill>
                <a:prstClr val="white"/>
              </a:solidFill>
            </a:endParaRPr>
          </a:p>
        </p:txBody>
      </p:sp>
      <p:sp>
        <p:nvSpPr>
          <p:cNvPr id="20" name="TextBox 15"/>
          <p:cNvSpPr txBox="1"/>
          <p:nvPr userDrawn="1"/>
        </p:nvSpPr>
        <p:spPr>
          <a:xfrm>
            <a:off x="11625982" y="6322286"/>
            <a:ext cx="605911" cy="338524"/>
          </a:xfrm>
          <a:prstGeom prst="rect">
            <a:avLst/>
          </a:prstGeom>
          <a:noFill/>
        </p:spPr>
        <p:txBody>
          <a:bodyPr wrap="square" lIns="91411" tIns="45705" rIns="91411" bIns="45705" rtlCol="0">
            <a:spAutoFit/>
          </a:bodyPr>
          <a:lstStyle/>
          <a:p>
            <a:pPr algn="ctr" defTabSz="914400"/>
            <a:fld id="{2EEF1883-7A0E-4F66-9932-E581691AD397}" type="slidenum">
              <a:rPr lang="zh-CN" altLang="en-US" sz="1600">
                <a:solidFill>
                  <a:prstClr val="white">
                    <a:lumMod val="85000"/>
                  </a:prst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</a:fld>
            <a:r>
              <a:rPr lang="zh-CN" altLang="en-US" sz="1600" dirty="0">
                <a:solidFill>
                  <a:prstClr val="white">
                    <a:lumMod val="85000"/>
                  </a:prst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endParaRPr lang="zh-CN" altLang="en-US" sz="1600" dirty="0">
              <a:solidFill>
                <a:prstClr val="white">
                  <a:lumMod val="85000"/>
                </a:prstClr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直接连接符 8"/>
          <p:cNvCxnSpPr/>
          <p:nvPr userDrawn="1"/>
        </p:nvCxnSpPr>
        <p:spPr>
          <a:xfrm>
            <a:off x="3005469" y="1279740"/>
            <a:ext cx="7981511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任意多边形 18"/>
          <p:cNvSpPr/>
          <p:nvPr userDrawn="1"/>
        </p:nvSpPr>
        <p:spPr>
          <a:xfrm>
            <a:off x="11597677" y="6258249"/>
            <a:ext cx="739520" cy="466603"/>
          </a:xfrm>
          <a:custGeom>
            <a:avLst/>
            <a:gdLst>
              <a:gd name="connsiteX0" fmla="*/ 250256 w 808522"/>
              <a:gd name="connsiteY0" fmla="*/ 0 h 510140"/>
              <a:gd name="connsiteX1" fmla="*/ 255070 w 808522"/>
              <a:gd name="connsiteY1" fmla="*/ 0 h 510140"/>
              <a:gd name="connsiteX2" fmla="*/ 808522 w 808522"/>
              <a:gd name="connsiteY2" fmla="*/ 0 h 510140"/>
              <a:gd name="connsiteX3" fmla="*/ 808522 w 808522"/>
              <a:gd name="connsiteY3" fmla="*/ 510139 h 510140"/>
              <a:gd name="connsiteX4" fmla="*/ 255080 w 808522"/>
              <a:gd name="connsiteY4" fmla="*/ 510139 h 510140"/>
              <a:gd name="connsiteX5" fmla="*/ 255070 w 808522"/>
              <a:gd name="connsiteY5" fmla="*/ 510140 h 510140"/>
              <a:gd name="connsiteX6" fmla="*/ 255060 w 808522"/>
              <a:gd name="connsiteY6" fmla="*/ 510139 h 510140"/>
              <a:gd name="connsiteX7" fmla="*/ 250256 w 808522"/>
              <a:gd name="connsiteY7" fmla="*/ 510139 h 510140"/>
              <a:gd name="connsiteX8" fmla="*/ 250256 w 808522"/>
              <a:gd name="connsiteY8" fmla="*/ 509655 h 510140"/>
              <a:gd name="connsiteX9" fmla="*/ 203664 w 808522"/>
              <a:gd name="connsiteY9" fmla="*/ 504958 h 510140"/>
              <a:gd name="connsiteX10" fmla="*/ 0 w 808522"/>
              <a:gd name="connsiteY10" fmla="*/ 255070 h 510140"/>
              <a:gd name="connsiteX11" fmla="*/ 203664 w 808522"/>
              <a:gd name="connsiteY11" fmla="*/ 5182 h 510140"/>
              <a:gd name="connsiteX12" fmla="*/ 250256 w 808522"/>
              <a:gd name="connsiteY12" fmla="*/ 485 h 510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08522" h="510140">
                <a:moveTo>
                  <a:pt x="250256" y="0"/>
                </a:moveTo>
                <a:lnTo>
                  <a:pt x="255070" y="0"/>
                </a:lnTo>
                <a:lnTo>
                  <a:pt x="808522" y="0"/>
                </a:lnTo>
                <a:lnTo>
                  <a:pt x="808522" y="510139"/>
                </a:lnTo>
                <a:lnTo>
                  <a:pt x="255080" y="510139"/>
                </a:lnTo>
                <a:lnTo>
                  <a:pt x="255070" y="510140"/>
                </a:lnTo>
                <a:lnTo>
                  <a:pt x="255060" y="510139"/>
                </a:lnTo>
                <a:lnTo>
                  <a:pt x="250256" y="510139"/>
                </a:lnTo>
                <a:lnTo>
                  <a:pt x="250256" y="509655"/>
                </a:lnTo>
                <a:lnTo>
                  <a:pt x="203664" y="504958"/>
                </a:lnTo>
                <a:cubicBezTo>
                  <a:pt x="87433" y="481174"/>
                  <a:pt x="0" y="378332"/>
                  <a:pt x="0" y="255070"/>
                </a:cubicBezTo>
                <a:cubicBezTo>
                  <a:pt x="0" y="131808"/>
                  <a:pt x="87433" y="28967"/>
                  <a:pt x="203664" y="5182"/>
                </a:cubicBezTo>
                <a:lnTo>
                  <a:pt x="250256" y="485"/>
                </a:lnTo>
                <a:close/>
              </a:path>
            </a:pathLst>
          </a:custGeom>
          <a:solidFill>
            <a:srgbClr val="B013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sz="1865">
              <a:solidFill>
                <a:prstClr val="white"/>
              </a:solidFill>
            </a:endParaRPr>
          </a:p>
        </p:txBody>
      </p:sp>
      <p:sp>
        <p:nvSpPr>
          <p:cNvPr id="20" name="TextBox 15"/>
          <p:cNvSpPr txBox="1"/>
          <p:nvPr userDrawn="1"/>
        </p:nvSpPr>
        <p:spPr>
          <a:xfrm>
            <a:off x="11625982" y="6322286"/>
            <a:ext cx="605911" cy="338524"/>
          </a:xfrm>
          <a:prstGeom prst="rect">
            <a:avLst/>
          </a:prstGeom>
          <a:noFill/>
        </p:spPr>
        <p:txBody>
          <a:bodyPr wrap="square" lIns="91411" tIns="45705" rIns="91411" bIns="45705" rtlCol="0">
            <a:spAutoFit/>
          </a:bodyPr>
          <a:lstStyle/>
          <a:p>
            <a:pPr algn="ctr" defTabSz="914400"/>
            <a:fld id="{2EEF1883-7A0E-4F66-9932-E581691AD397}" type="slidenum">
              <a:rPr lang="zh-CN" altLang="en-US" sz="1600">
                <a:solidFill>
                  <a:prstClr val="white">
                    <a:lumMod val="85000"/>
                  </a:prst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</a:fld>
            <a:r>
              <a:rPr lang="zh-CN" altLang="en-US" sz="1600" dirty="0">
                <a:solidFill>
                  <a:prstClr val="white">
                    <a:lumMod val="85000"/>
                  </a:prst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endParaRPr lang="zh-CN" altLang="en-US" sz="1600" dirty="0">
              <a:solidFill>
                <a:prstClr val="white">
                  <a:lumMod val="85000"/>
                </a:prstClr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直接连接符 8"/>
          <p:cNvCxnSpPr/>
          <p:nvPr userDrawn="1"/>
        </p:nvCxnSpPr>
        <p:spPr>
          <a:xfrm>
            <a:off x="3005469" y="1279740"/>
            <a:ext cx="7981511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任意多边形 18"/>
          <p:cNvSpPr/>
          <p:nvPr userDrawn="1"/>
        </p:nvSpPr>
        <p:spPr>
          <a:xfrm>
            <a:off x="11597677" y="6258249"/>
            <a:ext cx="739520" cy="466603"/>
          </a:xfrm>
          <a:custGeom>
            <a:avLst/>
            <a:gdLst>
              <a:gd name="connsiteX0" fmla="*/ 250256 w 808522"/>
              <a:gd name="connsiteY0" fmla="*/ 0 h 510140"/>
              <a:gd name="connsiteX1" fmla="*/ 255070 w 808522"/>
              <a:gd name="connsiteY1" fmla="*/ 0 h 510140"/>
              <a:gd name="connsiteX2" fmla="*/ 808522 w 808522"/>
              <a:gd name="connsiteY2" fmla="*/ 0 h 510140"/>
              <a:gd name="connsiteX3" fmla="*/ 808522 w 808522"/>
              <a:gd name="connsiteY3" fmla="*/ 510139 h 510140"/>
              <a:gd name="connsiteX4" fmla="*/ 255080 w 808522"/>
              <a:gd name="connsiteY4" fmla="*/ 510139 h 510140"/>
              <a:gd name="connsiteX5" fmla="*/ 255070 w 808522"/>
              <a:gd name="connsiteY5" fmla="*/ 510140 h 510140"/>
              <a:gd name="connsiteX6" fmla="*/ 255060 w 808522"/>
              <a:gd name="connsiteY6" fmla="*/ 510139 h 510140"/>
              <a:gd name="connsiteX7" fmla="*/ 250256 w 808522"/>
              <a:gd name="connsiteY7" fmla="*/ 510139 h 510140"/>
              <a:gd name="connsiteX8" fmla="*/ 250256 w 808522"/>
              <a:gd name="connsiteY8" fmla="*/ 509655 h 510140"/>
              <a:gd name="connsiteX9" fmla="*/ 203664 w 808522"/>
              <a:gd name="connsiteY9" fmla="*/ 504958 h 510140"/>
              <a:gd name="connsiteX10" fmla="*/ 0 w 808522"/>
              <a:gd name="connsiteY10" fmla="*/ 255070 h 510140"/>
              <a:gd name="connsiteX11" fmla="*/ 203664 w 808522"/>
              <a:gd name="connsiteY11" fmla="*/ 5182 h 510140"/>
              <a:gd name="connsiteX12" fmla="*/ 250256 w 808522"/>
              <a:gd name="connsiteY12" fmla="*/ 485 h 510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08522" h="510140">
                <a:moveTo>
                  <a:pt x="250256" y="0"/>
                </a:moveTo>
                <a:lnTo>
                  <a:pt x="255070" y="0"/>
                </a:lnTo>
                <a:lnTo>
                  <a:pt x="808522" y="0"/>
                </a:lnTo>
                <a:lnTo>
                  <a:pt x="808522" y="510139"/>
                </a:lnTo>
                <a:lnTo>
                  <a:pt x="255080" y="510139"/>
                </a:lnTo>
                <a:lnTo>
                  <a:pt x="255070" y="510140"/>
                </a:lnTo>
                <a:lnTo>
                  <a:pt x="255060" y="510139"/>
                </a:lnTo>
                <a:lnTo>
                  <a:pt x="250256" y="510139"/>
                </a:lnTo>
                <a:lnTo>
                  <a:pt x="250256" y="509655"/>
                </a:lnTo>
                <a:lnTo>
                  <a:pt x="203664" y="504958"/>
                </a:lnTo>
                <a:cubicBezTo>
                  <a:pt x="87433" y="481174"/>
                  <a:pt x="0" y="378332"/>
                  <a:pt x="0" y="255070"/>
                </a:cubicBezTo>
                <a:cubicBezTo>
                  <a:pt x="0" y="131808"/>
                  <a:pt x="87433" y="28967"/>
                  <a:pt x="203664" y="5182"/>
                </a:cubicBezTo>
                <a:lnTo>
                  <a:pt x="250256" y="485"/>
                </a:lnTo>
                <a:close/>
              </a:path>
            </a:pathLst>
          </a:custGeom>
          <a:solidFill>
            <a:srgbClr val="B013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sz="1865">
              <a:solidFill>
                <a:prstClr val="white"/>
              </a:solidFill>
            </a:endParaRPr>
          </a:p>
        </p:txBody>
      </p:sp>
      <p:sp>
        <p:nvSpPr>
          <p:cNvPr id="20" name="TextBox 15"/>
          <p:cNvSpPr txBox="1"/>
          <p:nvPr userDrawn="1"/>
        </p:nvSpPr>
        <p:spPr>
          <a:xfrm>
            <a:off x="11625982" y="6322286"/>
            <a:ext cx="605911" cy="338524"/>
          </a:xfrm>
          <a:prstGeom prst="rect">
            <a:avLst/>
          </a:prstGeom>
          <a:noFill/>
        </p:spPr>
        <p:txBody>
          <a:bodyPr wrap="square" lIns="91411" tIns="45705" rIns="91411" bIns="45705" rtlCol="0">
            <a:spAutoFit/>
          </a:bodyPr>
          <a:lstStyle/>
          <a:p>
            <a:pPr algn="ctr" defTabSz="914400"/>
            <a:fld id="{2EEF1883-7A0E-4F66-9932-E581691AD397}" type="slidenum">
              <a:rPr lang="zh-CN" altLang="en-US" sz="1600">
                <a:solidFill>
                  <a:prstClr val="white">
                    <a:lumMod val="85000"/>
                  </a:prst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</a:fld>
            <a:r>
              <a:rPr lang="zh-CN" altLang="en-US" sz="1600" dirty="0">
                <a:solidFill>
                  <a:prstClr val="white">
                    <a:lumMod val="85000"/>
                  </a:prst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endParaRPr lang="zh-CN" altLang="en-US" sz="1600" dirty="0">
              <a:solidFill>
                <a:prstClr val="white">
                  <a:lumMod val="85000"/>
                </a:prstClr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直接连接符 8"/>
          <p:cNvCxnSpPr/>
          <p:nvPr userDrawn="1"/>
        </p:nvCxnSpPr>
        <p:spPr>
          <a:xfrm>
            <a:off x="3005469" y="1279740"/>
            <a:ext cx="7981511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任意多边形 18"/>
          <p:cNvSpPr/>
          <p:nvPr userDrawn="1"/>
        </p:nvSpPr>
        <p:spPr>
          <a:xfrm>
            <a:off x="11597677" y="6258249"/>
            <a:ext cx="739520" cy="466603"/>
          </a:xfrm>
          <a:custGeom>
            <a:avLst/>
            <a:gdLst>
              <a:gd name="connsiteX0" fmla="*/ 250256 w 808522"/>
              <a:gd name="connsiteY0" fmla="*/ 0 h 510140"/>
              <a:gd name="connsiteX1" fmla="*/ 255070 w 808522"/>
              <a:gd name="connsiteY1" fmla="*/ 0 h 510140"/>
              <a:gd name="connsiteX2" fmla="*/ 808522 w 808522"/>
              <a:gd name="connsiteY2" fmla="*/ 0 h 510140"/>
              <a:gd name="connsiteX3" fmla="*/ 808522 w 808522"/>
              <a:gd name="connsiteY3" fmla="*/ 510139 h 510140"/>
              <a:gd name="connsiteX4" fmla="*/ 255080 w 808522"/>
              <a:gd name="connsiteY4" fmla="*/ 510139 h 510140"/>
              <a:gd name="connsiteX5" fmla="*/ 255070 w 808522"/>
              <a:gd name="connsiteY5" fmla="*/ 510140 h 510140"/>
              <a:gd name="connsiteX6" fmla="*/ 255060 w 808522"/>
              <a:gd name="connsiteY6" fmla="*/ 510139 h 510140"/>
              <a:gd name="connsiteX7" fmla="*/ 250256 w 808522"/>
              <a:gd name="connsiteY7" fmla="*/ 510139 h 510140"/>
              <a:gd name="connsiteX8" fmla="*/ 250256 w 808522"/>
              <a:gd name="connsiteY8" fmla="*/ 509655 h 510140"/>
              <a:gd name="connsiteX9" fmla="*/ 203664 w 808522"/>
              <a:gd name="connsiteY9" fmla="*/ 504958 h 510140"/>
              <a:gd name="connsiteX10" fmla="*/ 0 w 808522"/>
              <a:gd name="connsiteY10" fmla="*/ 255070 h 510140"/>
              <a:gd name="connsiteX11" fmla="*/ 203664 w 808522"/>
              <a:gd name="connsiteY11" fmla="*/ 5182 h 510140"/>
              <a:gd name="connsiteX12" fmla="*/ 250256 w 808522"/>
              <a:gd name="connsiteY12" fmla="*/ 485 h 510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08522" h="510140">
                <a:moveTo>
                  <a:pt x="250256" y="0"/>
                </a:moveTo>
                <a:lnTo>
                  <a:pt x="255070" y="0"/>
                </a:lnTo>
                <a:lnTo>
                  <a:pt x="808522" y="0"/>
                </a:lnTo>
                <a:lnTo>
                  <a:pt x="808522" y="510139"/>
                </a:lnTo>
                <a:lnTo>
                  <a:pt x="255080" y="510139"/>
                </a:lnTo>
                <a:lnTo>
                  <a:pt x="255070" y="510140"/>
                </a:lnTo>
                <a:lnTo>
                  <a:pt x="255060" y="510139"/>
                </a:lnTo>
                <a:lnTo>
                  <a:pt x="250256" y="510139"/>
                </a:lnTo>
                <a:lnTo>
                  <a:pt x="250256" y="509655"/>
                </a:lnTo>
                <a:lnTo>
                  <a:pt x="203664" y="504958"/>
                </a:lnTo>
                <a:cubicBezTo>
                  <a:pt x="87433" y="481174"/>
                  <a:pt x="0" y="378332"/>
                  <a:pt x="0" y="255070"/>
                </a:cubicBezTo>
                <a:cubicBezTo>
                  <a:pt x="0" y="131808"/>
                  <a:pt x="87433" y="28967"/>
                  <a:pt x="203664" y="5182"/>
                </a:cubicBezTo>
                <a:lnTo>
                  <a:pt x="250256" y="485"/>
                </a:lnTo>
                <a:close/>
              </a:path>
            </a:pathLst>
          </a:custGeom>
          <a:solidFill>
            <a:srgbClr val="B013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sz="1865">
              <a:solidFill>
                <a:prstClr val="white"/>
              </a:solidFill>
            </a:endParaRPr>
          </a:p>
        </p:txBody>
      </p:sp>
      <p:sp>
        <p:nvSpPr>
          <p:cNvPr id="21" name="TextBox 15"/>
          <p:cNvSpPr txBox="1"/>
          <p:nvPr userDrawn="1"/>
        </p:nvSpPr>
        <p:spPr>
          <a:xfrm>
            <a:off x="11625982" y="6322286"/>
            <a:ext cx="605911" cy="338524"/>
          </a:xfrm>
          <a:prstGeom prst="rect">
            <a:avLst/>
          </a:prstGeom>
          <a:noFill/>
        </p:spPr>
        <p:txBody>
          <a:bodyPr wrap="square" lIns="91411" tIns="45705" rIns="91411" bIns="45705" rtlCol="0">
            <a:spAutoFit/>
          </a:bodyPr>
          <a:lstStyle/>
          <a:p>
            <a:pPr algn="ctr" defTabSz="914400"/>
            <a:fld id="{2EEF1883-7A0E-4F66-9932-E581691AD397}" type="slidenum">
              <a:rPr lang="zh-CN" altLang="en-US" sz="1600">
                <a:solidFill>
                  <a:prstClr val="white">
                    <a:lumMod val="85000"/>
                  </a:prst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</a:fld>
            <a:r>
              <a:rPr lang="zh-CN" altLang="en-US" sz="1600" dirty="0">
                <a:solidFill>
                  <a:prstClr val="white">
                    <a:lumMod val="85000"/>
                  </a:prst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endParaRPr lang="zh-CN" altLang="en-US" sz="1600" dirty="0">
              <a:solidFill>
                <a:prstClr val="white">
                  <a:lumMod val="85000"/>
                </a:prstClr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直接连接符 8"/>
          <p:cNvCxnSpPr/>
          <p:nvPr userDrawn="1"/>
        </p:nvCxnSpPr>
        <p:spPr>
          <a:xfrm>
            <a:off x="3005469" y="1279740"/>
            <a:ext cx="7981511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任意多边形 18"/>
          <p:cNvSpPr/>
          <p:nvPr userDrawn="1"/>
        </p:nvSpPr>
        <p:spPr>
          <a:xfrm>
            <a:off x="11597677" y="6258249"/>
            <a:ext cx="739520" cy="466603"/>
          </a:xfrm>
          <a:custGeom>
            <a:avLst/>
            <a:gdLst>
              <a:gd name="connsiteX0" fmla="*/ 250256 w 808522"/>
              <a:gd name="connsiteY0" fmla="*/ 0 h 510140"/>
              <a:gd name="connsiteX1" fmla="*/ 255070 w 808522"/>
              <a:gd name="connsiteY1" fmla="*/ 0 h 510140"/>
              <a:gd name="connsiteX2" fmla="*/ 808522 w 808522"/>
              <a:gd name="connsiteY2" fmla="*/ 0 h 510140"/>
              <a:gd name="connsiteX3" fmla="*/ 808522 w 808522"/>
              <a:gd name="connsiteY3" fmla="*/ 510139 h 510140"/>
              <a:gd name="connsiteX4" fmla="*/ 255080 w 808522"/>
              <a:gd name="connsiteY4" fmla="*/ 510139 h 510140"/>
              <a:gd name="connsiteX5" fmla="*/ 255070 w 808522"/>
              <a:gd name="connsiteY5" fmla="*/ 510140 h 510140"/>
              <a:gd name="connsiteX6" fmla="*/ 255060 w 808522"/>
              <a:gd name="connsiteY6" fmla="*/ 510139 h 510140"/>
              <a:gd name="connsiteX7" fmla="*/ 250256 w 808522"/>
              <a:gd name="connsiteY7" fmla="*/ 510139 h 510140"/>
              <a:gd name="connsiteX8" fmla="*/ 250256 w 808522"/>
              <a:gd name="connsiteY8" fmla="*/ 509655 h 510140"/>
              <a:gd name="connsiteX9" fmla="*/ 203664 w 808522"/>
              <a:gd name="connsiteY9" fmla="*/ 504958 h 510140"/>
              <a:gd name="connsiteX10" fmla="*/ 0 w 808522"/>
              <a:gd name="connsiteY10" fmla="*/ 255070 h 510140"/>
              <a:gd name="connsiteX11" fmla="*/ 203664 w 808522"/>
              <a:gd name="connsiteY11" fmla="*/ 5182 h 510140"/>
              <a:gd name="connsiteX12" fmla="*/ 250256 w 808522"/>
              <a:gd name="connsiteY12" fmla="*/ 485 h 510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08522" h="510140">
                <a:moveTo>
                  <a:pt x="250256" y="0"/>
                </a:moveTo>
                <a:lnTo>
                  <a:pt x="255070" y="0"/>
                </a:lnTo>
                <a:lnTo>
                  <a:pt x="808522" y="0"/>
                </a:lnTo>
                <a:lnTo>
                  <a:pt x="808522" y="510139"/>
                </a:lnTo>
                <a:lnTo>
                  <a:pt x="255080" y="510139"/>
                </a:lnTo>
                <a:lnTo>
                  <a:pt x="255070" y="510140"/>
                </a:lnTo>
                <a:lnTo>
                  <a:pt x="255060" y="510139"/>
                </a:lnTo>
                <a:lnTo>
                  <a:pt x="250256" y="510139"/>
                </a:lnTo>
                <a:lnTo>
                  <a:pt x="250256" y="509655"/>
                </a:lnTo>
                <a:lnTo>
                  <a:pt x="203664" y="504958"/>
                </a:lnTo>
                <a:cubicBezTo>
                  <a:pt x="87433" y="481174"/>
                  <a:pt x="0" y="378332"/>
                  <a:pt x="0" y="255070"/>
                </a:cubicBezTo>
                <a:cubicBezTo>
                  <a:pt x="0" y="131808"/>
                  <a:pt x="87433" y="28967"/>
                  <a:pt x="203664" y="5182"/>
                </a:cubicBezTo>
                <a:lnTo>
                  <a:pt x="250256" y="485"/>
                </a:lnTo>
                <a:close/>
              </a:path>
            </a:pathLst>
          </a:custGeom>
          <a:solidFill>
            <a:srgbClr val="B013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sz="1865">
              <a:solidFill>
                <a:prstClr val="white"/>
              </a:solidFill>
            </a:endParaRPr>
          </a:p>
        </p:txBody>
      </p:sp>
      <p:sp>
        <p:nvSpPr>
          <p:cNvPr id="21" name="TextBox 15"/>
          <p:cNvSpPr txBox="1"/>
          <p:nvPr userDrawn="1"/>
        </p:nvSpPr>
        <p:spPr>
          <a:xfrm>
            <a:off x="11625982" y="6322286"/>
            <a:ext cx="605911" cy="338524"/>
          </a:xfrm>
          <a:prstGeom prst="rect">
            <a:avLst/>
          </a:prstGeom>
          <a:noFill/>
        </p:spPr>
        <p:txBody>
          <a:bodyPr wrap="square" lIns="91411" tIns="45705" rIns="91411" bIns="45705" rtlCol="0">
            <a:spAutoFit/>
          </a:bodyPr>
          <a:lstStyle/>
          <a:p>
            <a:pPr algn="ctr" defTabSz="914400"/>
            <a:fld id="{2EEF1883-7A0E-4F66-9932-E581691AD397}" type="slidenum">
              <a:rPr lang="zh-CN" altLang="en-US" sz="1600">
                <a:solidFill>
                  <a:prstClr val="white">
                    <a:lumMod val="85000"/>
                  </a:prst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</a:fld>
            <a:r>
              <a:rPr lang="zh-CN" altLang="en-US" sz="1600" dirty="0">
                <a:solidFill>
                  <a:prstClr val="white">
                    <a:lumMod val="85000"/>
                  </a:prst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endParaRPr lang="zh-CN" altLang="en-US" sz="1600" dirty="0">
              <a:solidFill>
                <a:prstClr val="white">
                  <a:lumMod val="85000"/>
                </a:prstClr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直接连接符 8"/>
          <p:cNvCxnSpPr/>
          <p:nvPr userDrawn="1"/>
        </p:nvCxnSpPr>
        <p:spPr>
          <a:xfrm>
            <a:off x="3005469" y="1279740"/>
            <a:ext cx="7981511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任意多边形 18"/>
          <p:cNvSpPr/>
          <p:nvPr userDrawn="1"/>
        </p:nvSpPr>
        <p:spPr>
          <a:xfrm>
            <a:off x="11597677" y="6258249"/>
            <a:ext cx="739520" cy="466603"/>
          </a:xfrm>
          <a:custGeom>
            <a:avLst/>
            <a:gdLst>
              <a:gd name="connsiteX0" fmla="*/ 250256 w 808522"/>
              <a:gd name="connsiteY0" fmla="*/ 0 h 510140"/>
              <a:gd name="connsiteX1" fmla="*/ 255070 w 808522"/>
              <a:gd name="connsiteY1" fmla="*/ 0 h 510140"/>
              <a:gd name="connsiteX2" fmla="*/ 808522 w 808522"/>
              <a:gd name="connsiteY2" fmla="*/ 0 h 510140"/>
              <a:gd name="connsiteX3" fmla="*/ 808522 w 808522"/>
              <a:gd name="connsiteY3" fmla="*/ 510139 h 510140"/>
              <a:gd name="connsiteX4" fmla="*/ 255080 w 808522"/>
              <a:gd name="connsiteY4" fmla="*/ 510139 h 510140"/>
              <a:gd name="connsiteX5" fmla="*/ 255070 w 808522"/>
              <a:gd name="connsiteY5" fmla="*/ 510140 h 510140"/>
              <a:gd name="connsiteX6" fmla="*/ 255060 w 808522"/>
              <a:gd name="connsiteY6" fmla="*/ 510139 h 510140"/>
              <a:gd name="connsiteX7" fmla="*/ 250256 w 808522"/>
              <a:gd name="connsiteY7" fmla="*/ 510139 h 510140"/>
              <a:gd name="connsiteX8" fmla="*/ 250256 w 808522"/>
              <a:gd name="connsiteY8" fmla="*/ 509655 h 510140"/>
              <a:gd name="connsiteX9" fmla="*/ 203664 w 808522"/>
              <a:gd name="connsiteY9" fmla="*/ 504958 h 510140"/>
              <a:gd name="connsiteX10" fmla="*/ 0 w 808522"/>
              <a:gd name="connsiteY10" fmla="*/ 255070 h 510140"/>
              <a:gd name="connsiteX11" fmla="*/ 203664 w 808522"/>
              <a:gd name="connsiteY11" fmla="*/ 5182 h 510140"/>
              <a:gd name="connsiteX12" fmla="*/ 250256 w 808522"/>
              <a:gd name="connsiteY12" fmla="*/ 485 h 510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08522" h="510140">
                <a:moveTo>
                  <a:pt x="250256" y="0"/>
                </a:moveTo>
                <a:lnTo>
                  <a:pt x="255070" y="0"/>
                </a:lnTo>
                <a:lnTo>
                  <a:pt x="808522" y="0"/>
                </a:lnTo>
                <a:lnTo>
                  <a:pt x="808522" y="510139"/>
                </a:lnTo>
                <a:lnTo>
                  <a:pt x="255080" y="510139"/>
                </a:lnTo>
                <a:lnTo>
                  <a:pt x="255070" y="510140"/>
                </a:lnTo>
                <a:lnTo>
                  <a:pt x="255060" y="510139"/>
                </a:lnTo>
                <a:lnTo>
                  <a:pt x="250256" y="510139"/>
                </a:lnTo>
                <a:lnTo>
                  <a:pt x="250256" y="509655"/>
                </a:lnTo>
                <a:lnTo>
                  <a:pt x="203664" y="504958"/>
                </a:lnTo>
                <a:cubicBezTo>
                  <a:pt x="87433" y="481174"/>
                  <a:pt x="0" y="378332"/>
                  <a:pt x="0" y="255070"/>
                </a:cubicBezTo>
                <a:cubicBezTo>
                  <a:pt x="0" y="131808"/>
                  <a:pt x="87433" y="28967"/>
                  <a:pt x="203664" y="5182"/>
                </a:cubicBezTo>
                <a:lnTo>
                  <a:pt x="250256" y="485"/>
                </a:lnTo>
                <a:close/>
              </a:path>
            </a:pathLst>
          </a:custGeom>
          <a:solidFill>
            <a:srgbClr val="B013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sz="1865">
              <a:solidFill>
                <a:prstClr val="white"/>
              </a:solidFill>
            </a:endParaRPr>
          </a:p>
        </p:txBody>
      </p:sp>
      <p:sp>
        <p:nvSpPr>
          <p:cNvPr id="21" name="TextBox 15"/>
          <p:cNvSpPr txBox="1"/>
          <p:nvPr userDrawn="1"/>
        </p:nvSpPr>
        <p:spPr>
          <a:xfrm>
            <a:off x="11625982" y="6322286"/>
            <a:ext cx="605911" cy="338524"/>
          </a:xfrm>
          <a:prstGeom prst="rect">
            <a:avLst/>
          </a:prstGeom>
          <a:noFill/>
        </p:spPr>
        <p:txBody>
          <a:bodyPr wrap="square" lIns="91411" tIns="45705" rIns="91411" bIns="45705" rtlCol="0">
            <a:spAutoFit/>
          </a:bodyPr>
          <a:lstStyle/>
          <a:p>
            <a:pPr algn="ctr" defTabSz="914400"/>
            <a:fld id="{2EEF1883-7A0E-4F66-9932-E581691AD397}" type="slidenum">
              <a:rPr lang="zh-CN" altLang="en-US" sz="1600">
                <a:solidFill>
                  <a:prstClr val="white">
                    <a:lumMod val="85000"/>
                  </a:prst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</a:fld>
            <a:r>
              <a:rPr lang="zh-CN" altLang="en-US" sz="1600" dirty="0">
                <a:solidFill>
                  <a:prstClr val="white">
                    <a:lumMod val="85000"/>
                  </a:prst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endParaRPr lang="zh-CN" altLang="en-US" sz="1600" dirty="0">
              <a:solidFill>
                <a:prstClr val="white">
                  <a:lumMod val="85000"/>
                </a:prstClr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直接连接符 8"/>
          <p:cNvCxnSpPr/>
          <p:nvPr userDrawn="1"/>
        </p:nvCxnSpPr>
        <p:spPr>
          <a:xfrm>
            <a:off x="3005469" y="1279740"/>
            <a:ext cx="7981511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任意多边形 18"/>
          <p:cNvSpPr/>
          <p:nvPr userDrawn="1"/>
        </p:nvSpPr>
        <p:spPr>
          <a:xfrm>
            <a:off x="11597677" y="6258249"/>
            <a:ext cx="739520" cy="466603"/>
          </a:xfrm>
          <a:custGeom>
            <a:avLst/>
            <a:gdLst>
              <a:gd name="connsiteX0" fmla="*/ 250256 w 808522"/>
              <a:gd name="connsiteY0" fmla="*/ 0 h 510140"/>
              <a:gd name="connsiteX1" fmla="*/ 255070 w 808522"/>
              <a:gd name="connsiteY1" fmla="*/ 0 h 510140"/>
              <a:gd name="connsiteX2" fmla="*/ 808522 w 808522"/>
              <a:gd name="connsiteY2" fmla="*/ 0 h 510140"/>
              <a:gd name="connsiteX3" fmla="*/ 808522 w 808522"/>
              <a:gd name="connsiteY3" fmla="*/ 510139 h 510140"/>
              <a:gd name="connsiteX4" fmla="*/ 255080 w 808522"/>
              <a:gd name="connsiteY4" fmla="*/ 510139 h 510140"/>
              <a:gd name="connsiteX5" fmla="*/ 255070 w 808522"/>
              <a:gd name="connsiteY5" fmla="*/ 510140 h 510140"/>
              <a:gd name="connsiteX6" fmla="*/ 255060 w 808522"/>
              <a:gd name="connsiteY6" fmla="*/ 510139 h 510140"/>
              <a:gd name="connsiteX7" fmla="*/ 250256 w 808522"/>
              <a:gd name="connsiteY7" fmla="*/ 510139 h 510140"/>
              <a:gd name="connsiteX8" fmla="*/ 250256 w 808522"/>
              <a:gd name="connsiteY8" fmla="*/ 509655 h 510140"/>
              <a:gd name="connsiteX9" fmla="*/ 203664 w 808522"/>
              <a:gd name="connsiteY9" fmla="*/ 504958 h 510140"/>
              <a:gd name="connsiteX10" fmla="*/ 0 w 808522"/>
              <a:gd name="connsiteY10" fmla="*/ 255070 h 510140"/>
              <a:gd name="connsiteX11" fmla="*/ 203664 w 808522"/>
              <a:gd name="connsiteY11" fmla="*/ 5182 h 510140"/>
              <a:gd name="connsiteX12" fmla="*/ 250256 w 808522"/>
              <a:gd name="connsiteY12" fmla="*/ 485 h 510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08522" h="510140">
                <a:moveTo>
                  <a:pt x="250256" y="0"/>
                </a:moveTo>
                <a:lnTo>
                  <a:pt x="255070" y="0"/>
                </a:lnTo>
                <a:lnTo>
                  <a:pt x="808522" y="0"/>
                </a:lnTo>
                <a:lnTo>
                  <a:pt x="808522" y="510139"/>
                </a:lnTo>
                <a:lnTo>
                  <a:pt x="255080" y="510139"/>
                </a:lnTo>
                <a:lnTo>
                  <a:pt x="255070" y="510140"/>
                </a:lnTo>
                <a:lnTo>
                  <a:pt x="255060" y="510139"/>
                </a:lnTo>
                <a:lnTo>
                  <a:pt x="250256" y="510139"/>
                </a:lnTo>
                <a:lnTo>
                  <a:pt x="250256" y="509655"/>
                </a:lnTo>
                <a:lnTo>
                  <a:pt x="203664" y="504958"/>
                </a:lnTo>
                <a:cubicBezTo>
                  <a:pt x="87433" y="481174"/>
                  <a:pt x="0" y="378332"/>
                  <a:pt x="0" y="255070"/>
                </a:cubicBezTo>
                <a:cubicBezTo>
                  <a:pt x="0" y="131808"/>
                  <a:pt x="87433" y="28967"/>
                  <a:pt x="203664" y="5182"/>
                </a:cubicBezTo>
                <a:lnTo>
                  <a:pt x="250256" y="485"/>
                </a:lnTo>
                <a:close/>
              </a:path>
            </a:pathLst>
          </a:custGeom>
          <a:solidFill>
            <a:srgbClr val="B013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sz="1865">
              <a:solidFill>
                <a:prstClr val="white"/>
              </a:solidFill>
            </a:endParaRPr>
          </a:p>
        </p:txBody>
      </p:sp>
      <p:sp>
        <p:nvSpPr>
          <p:cNvPr id="21" name="TextBox 15"/>
          <p:cNvSpPr txBox="1"/>
          <p:nvPr userDrawn="1"/>
        </p:nvSpPr>
        <p:spPr>
          <a:xfrm>
            <a:off x="11625982" y="6322286"/>
            <a:ext cx="605911" cy="338524"/>
          </a:xfrm>
          <a:prstGeom prst="rect">
            <a:avLst/>
          </a:prstGeom>
          <a:noFill/>
        </p:spPr>
        <p:txBody>
          <a:bodyPr wrap="square" lIns="91411" tIns="45705" rIns="91411" bIns="45705" rtlCol="0">
            <a:spAutoFit/>
          </a:bodyPr>
          <a:lstStyle/>
          <a:p>
            <a:pPr algn="ctr" defTabSz="914400"/>
            <a:fld id="{2EEF1883-7A0E-4F66-9932-E581691AD397}" type="slidenum">
              <a:rPr lang="zh-CN" altLang="en-US" sz="1600">
                <a:solidFill>
                  <a:prstClr val="white">
                    <a:lumMod val="85000"/>
                  </a:prst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</a:fld>
            <a:r>
              <a:rPr lang="zh-CN" altLang="en-US" sz="1600" dirty="0">
                <a:solidFill>
                  <a:prstClr val="white">
                    <a:lumMod val="85000"/>
                  </a:prst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endParaRPr lang="zh-CN" altLang="en-US" sz="1600" dirty="0">
              <a:solidFill>
                <a:prstClr val="white">
                  <a:lumMod val="85000"/>
                </a:prstClr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直接连接符 8"/>
          <p:cNvCxnSpPr/>
          <p:nvPr userDrawn="1"/>
        </p:nvCxnSpPr>
        <p:spPr>
          <a:xfrm>
            <a:off x="3005469" y="1279740"/>
            <a:ext cx="7981511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任意多边形 18"/>
          <p:cNvSpPr/>
          <p:nvPr userDrawn="1"/>
        </p:nvSpPr>
        <p:spPr>
          <a:xfrm>
            <a:off x="11597677" y="6258249"/>
            <a:ext cx="739520" cy="466603"/>
          </a:xfrm>
          <a:custGeom>
            <a:avLst/>
            <a:gdLst>
              <a:gd name="connsiteX0" fmla="*/ 250256 w 808522"/>
              <a:gd name="connsiteY0" fmla="*/ 0 h 510140"/>
              <a:gd name="connsiteX1" fmla="*/ 255070 w 808522"/>
              <a:gd name="connsiteY1" fmla="*/ 0 h 510140"/>
              <a:gd name="connsiteX2" fmla="*/ 808522 w 808522"/>
              <a:gd name="connsiteY2" fmla="*/ 0 h 510140"/>
              <a:gd name="connsiteX3" fmla="*/ 808522 w 808522"/>
              <a:gd name="connsiteY3" fmla="*/ 510139 h 510140"/>
              <a:gd name="connsiteX4" fmla="*/ 255080 w 808522"/>
              <a:gd name="connsiteY4" fmla="*/ 510139 h 510140"/>
              <a:gd name="connsiteX5" fmla="*/ 255070 w 808522"/>
              <a:gd name="connsiteY5" fmla="*/ 510140 h 510140"/>
              <a:gd name="connsiteX6" fmla="*/ 255060 w 808522"/>
              <a:gd name="connsiteY6" fmla="*/ 510139 h 510140"/>
              <a:gd name="connsiteX7" fmla="*/ 250256 w 808522"/>
              <a:gd name="connsiteY7" fmla="*/ 510139 h 510140"/>
              <a:gd name="connsiteX8" fmla="*/ 250256 w 808522"/>
              <a:gd name="connsiteY8" fmla="*/ 509655 h 510140"/>
              <a:gd name="connsiteX9" fmla="*/ 203664 w 808522"/>
              <a:gd name="connsiteY9" fmla="*/ 504958 h 510140"/>
              <a:gd name="connsiteX10" fmla="*/ 0 w 808522"/>
              <a:gd name="connsiteY10" fmla="*/ 255070 h 510140"/>
              <a:gd name="connsiteX11" fmla="*/ 203664 w 808522"/>
              <a:gd name="connsiteY11" fmla="*/ 5182 h 510140"/>
              <a:gd name="connsiteX12" fmla="*/ 250256 w 808522"/>
              <a:gd name="connsiteY12" fmla="*/ 485 h 510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08522" h="510140">
                <a:moveTo>
                  <a:pt x="250256" y="0"/>
                </a:moveTo>
                <a:lnTo>
                  <a:pt x="255070" y="0"/>
                </a:lnTo>
                <a:lnTo>
                  <a:pt x="808522" y="0"/>
                </a:lnTo>
                <a:lnTo>
                  <a:pt x="808522" y="510139"/>
                </a:lnTo>
                <a:lnTo>
                  <a:pt x="255080" y="510139"/>
                </a:lnTo>
                <a:lnTo>
                  <a:pt x="255070" y="510140"/>
                </a:lnTo>
                <a:lnTo>
                  <a:pt x="255060" y="510139"/>
                </a:lnTo>
                <a:lnTo>
                  <a:pt x="250256" y="510139"/>
                </a:lnTo>
                <a:lnTo>
                  <a:pt x="250256" y="509655"/>
                </a:lnTo>
                <a:lnTo>
                  <a:pt x="203664" y="504958"/>
                </a:lnTo>
                <a:cubicBezTo>
                  <a:pt x="87433" y="481174"/>
                  <a:pt x="0" y="378332"/>
                  <a:pt x="0" y="255070"/>
                </a:cubicBezTo>
                <a:cubicBezTo>
                  <a:pt x="0" y="131808"/>
                  <a:pt x="87433" y="28967"/>
                  <a:pt x="203664" y="5182"/>
                </a:cubicBezTo>
                <a:lnTo>
                  <a:pt x="250256" y="485"/>
                </a:lnTo>
                <a:close/>
              </a:path>
            </a:pathLst>
          </a:custGeom>
          <a:solidFill>
            <a:srgbClr val="B013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sz="1865">
              <a:solidFill>
                <a:prstClr val="white"/>
              </a:solidFill>
            </a:endParaRPr>
          </a:p>
        </p:txBody>
      </p:sp>
      <p:sp>
        <p:nvSpPr>
          <p:cNvPr id="21" name="TextBox 15"/>
          <p:cNvSpPr txBox="1"/>
          <p:nvPr userDrawn="1"/>
        </p:nvSpPr>
        <p:spPr>
          <a:xfrm>
            <a:off x="11625982" y="6322286"/>
            <a:ext cx="605911" cy="338524"/>
          </a:xfrm>
          <a:prstGeom prst="rect">
            <a:avLst/>
          </a:prstGeom>
          <a:noFill/>
        </p:spPr>
        <p:txBody>
          <a:bodyPr wrap="square" lIns="91411" tIns="45705" rIns="91411" bIns="45705" rtlCol="0">
            <a:spAutoFit/>
          </a:bodyPr>
          <a:lstStyle/>
          <a:p>
            <a:pPr algn="ctr" defTabSz="914400"/>
            <a:fld id="{2EEF1883-7A0E-4F66-9932-E581691AD397}" type="slidenum">
              <a:rPr lang="zh-CN" altLang="en-US" sz="1600">
                <a:solidFill>
                  <a:prstClr val="white">
                    <a:lumMod val="85000"/>
                  </a:prst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</a:fld>
            <a:r>
              <a:rPr lang="zh-CN" altLang="en-US" sz="1600" dirty="0">
                <a:solidFill>
                  <a:prstClr val="white">
                    <a:lumMod val="85000"/>
                  </a:prst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endParaRPr lang="zh-CN" altLang="en-US" sz="1600" dirty="0">
              <a:solidFill>
                <a:prstClr val="white">
                  <a:lumMod val="85000"/>
                </a:prstClr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B2BA8-CFD3-4EC5-BF7C-299D7E21F5F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53280-B6D4-44D1-B7F6-9C820CEC79B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直接连接符 8"/>
          <p:cNvCxnSpPr/>
          <p:nvPr userDrawn="1"/>
        </p:nvCxnSpPr>
        <p:spPr>
          <a:xfrm>
            <a:off x="3005469" y="1279740"/>
            <a:ext cx="7981511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任意多边形 18"/>
          <p:cNvSpPr/>
          <p:nvPr userDrawn="1"/>
        </p:nvSpPr>
        <p:spPr>
          <a:xfrm>
            <a:off x="11597677" y="6258249"/>
            <a:ext cx="739520" cy="466603"/>
          </a:xfrm>
          <a:custGeom>
            <a:avLst/>
            <a:gdLst>
              <a:gd name="connsiteX0" fmla="*/ 250256 w 808522"/>
              <a:gd name="connsiteY0" fmla="*/ 0 h 510140"/>
              <a:gd name="connsiteX1" fmla="*/ 255070 w 808522"/>
              <a:gd name="connsiteY1" fmla="*/ 0 h 510140"/>
              <a:gd name="connsiteX2" fmla="*/ 808522 w 808522"/>
              <a:gd name="connsiteY2" fmla="*/ 0 h 510140"/>
              <a:gd name="connsiteX3" fmla="*/ 808522 w 808522"/>
              <a:gd name="connsiteY3" fmla="*/ 510139 h 510140"/>
              <a:gd name="connsiteX4" fmla="*/ 255080 w 808522"/>
              <a:gd name="connsiteY4" fmla="*/ 510139 h 510140"/>
              <a:gd name="connsiteX5" fmla="*/ 255070 w 808522"/>
              <a:gd name="connsiteY5" fmla="*/ 510140 h 510140"/>
              <a:gd name="connsiteX6" fmla="*/ 255060 w 808522"/>
              <a:gd name="connsiteY6" fmla="*/ 510139 h 510140"/>
              <a:gd name="connsiteX7" fmla="*/ 250256 w 808522"/>
              <a:gd name="connsiteY7" fmla="*/ 510139 h 510140"/>
              <a:gd name="connsiteX8" fmla="*/ 250256 w 808522"/>
              <a:gd name="connsiteY8" fmla="*/ 509655 h 510140"/>
              <a:gd name="connsiteX9" fmla="*/ 203664 w 808522"/>
              <a:gd name="connsiteY9" fmla="*/ 504958 h 510140"/>
              <a:gd name="connsiteX10" fmla="*/ 0 w 808522"/>
              <a:gd name="connsiteY10" fmla="*/ 255070 h 510140"/>
              <a:gd name="connsiteX11" fmla="*/ 203664 w 808522"/>
              <a:gd name="connsiteY11" fmla="*/ 5182 h 510140"/>
              <a:gd name="connsiteX12" fmla="*/ 250256 w 808522"/>
              <a:gd name="connsiteY12" fmla="*/ 485 h 510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08522" h="510140">
                <a:moveTo>
                  <a:pt x="250256" y="0"/>
                </a:moveTo>
                <a:lnTo>
                  <a:pt x="255070" y="0"/>
                </a:lnTo>
                <a:lnTo>
                  <a:pt x="808522" y="0"/>
                </a:lnTo>
                <a:lnTo>
                  <a:pt x="808522" y="510139"/>
                </a:lnTo>
                <a:lnTo>
                  <a:pt x="255080" y="510139"/>
                </a:lnTo>
                <a:lnTo>
                  <a:pt x="255070" y="510140"/>
                </a:lnTo>
                <a:lnTo>
                  <a:pt x="255060" y="510139"/>
                </a:lnTo>
                <a:lnTo>
                  <a:pt x="250256" y="510139"/>
                </a:lnTo>
                <a:lnTo>
                  <a:pt x="250256" y="509655"/>
                </a:lnTo>
                <a:lnTo>
                  <a:pt x="203664" y="504958"/>
                </a:lnTo>
                <a:cubicBezTo>
                  <a:pt x="87433" y="481174"/>
                  <a:pt x="0" y="378332"/>
                  <a:pt x="0" y="255070"/>
                </a:cubicBezTo>
                <a:cubicBezTo>
                  <a:pt x="0" y="131808"/>
                  <a:pt x="87433" y="28967"/>
                  <a:pt x="203664" y="5182"/>
                </a:cubicBezTo>
                <a:lnTo>
                  <a:pt x="250256" y="485"/>
                </a:lnTo>
                <a:close/>
              </a:path>
            </a:pathLst>
          </a:custGeom>
          <a:solidFill>
            <a:srgbClr val="B013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sz="1865">
              <a:solidFill>
                <a:prstClr val="white"/>
              </a:solidFill>
            </a:endParaRPr>
          </a:p>
        </p:txBody>
      </p:sp>
      <p:sp>
        <p:nvSpPr>
          <p:cNvPr id="21" name="TextBox 15"/>
          <p:cNvSpPr txBox="1"/>
          <p:nvPr userDrawn="1"/>
        </p:nvSpPr>
        <p:spPr>
          <a:xfrm>
            <a:off x="11625982" y="6322286"/>
            <a:ext cx="605911" cy="338524"/>
          </a:xfrm>
          <a:prstGeom prst="rect">
            <a:avLst/>
          </a:prstGeom>
          <a:noFill/>
        </p:spPr>
        <p:txBody>
          <a:bodyPr wrap="square" lIns="91411" tIns="45705" rIns="91411" bIns="45705" rtlCol="0">
            <a:spAutoFit/>
          </a:bodyPr>
          <a:lstStyle/>
          <a:p>
            <a:pPr algn="ctr" defTabSz="914400"/>
            <a:fld id="{2EEF1883-7A0E-4F66-9932-E581691AD397}" type="slidenum">
              <a:rPr lang="zh-CN" altLang="en-US" sz="1600">
                <a:solidFill>
                  <a:prstClr val="white">
                    <a:lumMod val="85000"/>
                  </a:prst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</a:fld>
            <a:r>
              <a:rPr lang="zh-CN" altLang="en-US" sz="1600" dirty="0">
                <a:solidFill>
                  <a:prstClr val="white">
                    <a:lumMod val="85000"/>
                  </a:prst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endParaRPr lang="zh-CN" altLang="en-US" sz="1600" dirty="0">
              <a:solidFill>
                <a:prstClr val="white">
                  <a:lumMod val="85000"/>
                </a:prstClr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直接连接符 8"/>
          <p:cNvCxnSpPr/>
          <p:nvPr userDrawn="1"/>
        </p:nvCxnSpPr>
        <p:spPr>
          <a:xfrm>
            <a:off x="3005469" y="1279740"/>
            <a:ext cx="7981511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任意多边形 19"/>
          <p:cNvSpPr/>
          <p:nvPr userDrawn="1"/>
        </p:nvSpPr>
        <p:spPr>
          <a:xfrm>
            <a:off x="11597677" y="6258249"/>
            <a:ext cx="739520" cy="466603"/>
          </a:xfrm>
          <a:custGeom>
            <a:avLst/>
            <a:gdLst>
              <a:gd name="connsiteX0" fmla="*/ 250256 w 808522"/>
              <a:gd name="connsiteY0" fmla="*/ 0 h 510140"/>
              <a:gd name="connsiteX1" fmla="*/ 255070 w 808522"/>
              <a:gd name="connsiteY1" fmla="*/ 0 h 510140"/>
              <a:gd name="connsiteX2" fmla="*/ 808522 w 808522"/>
              <a:gd name="connsiteY2" fmla="*/ 0 h 510140"/>
              <a:gd name="connsiteX3" fmla="*/ 808522 w 808522"/>
              <a:gd name="connsiteY3" fmla="*/ 510139 h 510140"/>
              <a:gd name="connsiteX4" fmla="*/ 255080 w 808522"/>
              <a:gd name="connsiteY4" fmla="*/ 510139 h 510140"/>
              <a:gd name="connsiteX5" fmla="*/ 255070 w 808522"/>
              <a:gd name="connsiteY5" fmla="*/ 510140 h 510140"/>
              <a:gd name="connsiteX6" fmla="*/ 255060 w 808522"/>
              <a:gd name="connsiteY6" fmla="*/ 510139 h 510140"/>
              <a:gd name="connsiteX7" fmla="*/ 250256 w 808522"/>
              <a:gd name="connsiteY7" fmla="*/ 510139 h 510140"/>
              <a:gd name="connsiteX8" fmla="*/ 250256 w 808522"/>
              <a:gd name="connsiteY8" fmla="*/ 509655 h 510140"/>
              <a:gd name="connsiteX9" fmla="*/ 203664 w 808522"/>
              <a:gd name="connsiteY9" fmla="*/ 504958 h 510140"/>
              <a:gd name="connsiteX10" fmla="*/ 0 w 808522"/>
              <a:gd name="connsiteY10" fmla="*/ 255070 h 510140"/>
              <a:gd name="connsiteX11" fmla="*/ 203664 w 808522"/>
              <a:gd name="connsiteY11" fmla="*/ 5182 h 510140"/>
              <a:gd name="connsiteX12" fmla="*/ 250256 w 808522"/>
              <a:gd name="connsiteY12" fmla="*/ 485 h 510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08522" h="510140">
                <a:moveTo>
                  <a:pt x="250256" y="0"/>
                </a:moveTo>
                <a:lnTo>
                  <a:pt x="255070" y="0"/>
                </a:lnTo>
                <a:lnTo>
                  <a:pt x="808522" y="0"/>
                </a:lnTo>
                <a:lnTo>
                  <a:pt x="808522" y="510139"/>
                </a:lnTo>
                <a:lnTo>
                  <a:pt x="255080" y="510139"/>
                </a:lnTo>
                <a:lnTo>
                  <a:pt x="255070" y="510140"/>
                </a:lnTo>
                <a:lnTo>
                  <a:pt x="255060" y="510139"/>
                </a:lnTo>
                <a:lnTo>
                  <a:pt x="250256" y="510139"/>
                </a:lnTo>
                <a:lnTo>
                  <a:pt x="250256" y="509655"/>
                </a:lnTo>
                <a:lnTo>
                  <a:pt x="203664" y="504958"/>
                </a:lnTo>
                <a:cubicBezTo>
                  <a:pt x="87433" y="481174"/>
                  <a:pt x="0" y="378332"/>
                  <a:pt x="0" y="255070"/>
                </a:cubicBezTo>
                <a:cubicBezTo>
                  <a:pt x="0" y="131808"/>
                  <a:pt x="87433" y="28967"/>
                  <a:pt x="203664" y="5182"/>
                </a:cubicBezTo>
                <a:lnTo>
                  <a:pt x="250256" y="485"/>
                </a:lnTo>
                <a:close/>
              </a:path>
            </a:pathLst>
          </a:custGeom>
          <a:solidFill>
            <a:srgbClr val="B013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sz="1865">
              <a:solidFill>
                <a:prstClr val="white"/>
              </a:solidFill>
            </a:endParaRPr>
          </a:p>
        </p:txBody>
      </p:sp>
      <p:sp>
        <p:nvSpPr>
          <p:cNvPr id="21" name="TextBox 15"/>
          <p:cNvSpPr txBox="1"/>
          <p:nvPr userDrawn="1"/>
        </p:nvSpPr>
        <p:spPr>
          <a:xfrm>
            <a:off x="11625982" y="6322286"/>
            <a:ext cx="605911" cy="338524"/>
          </a:xfrm>
          <a:prstGeom prst="rect">
            <a:avLst/>
          </a:prstGeom>
          <a:noFill/>
        </p:spPr>
        <p:txBody>
          <a:bodyPr wrap="square" lIns="91411" tIns="45705" rIns="91411" bIns="45705" rtlCol="0">
            <a:spAutoFit/>
          </a:bodyPr>
          <a:lstStyle/>
          <a:p>
            <a:pPr algn="ctr" defTabSz="914400"/>
            <a:fld id="{2EEF1883-7A0E-4F66-9932-E581691AD397}" type="slidenum">
              <a:rPr lang="zh-CN" altLang="en-US" sz="1600">
                <a:solidFill>
                  <a:prstClr val="white">
                    <a:lumMod val="85000"/>
                  </a:prst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</a:fld>
            <a:r>
              <a:rPr lang="zh-CN" altLang="en-US" sz="1600" dirty="0">
                <a:solidFill>
                  <a:prstClr val="white">
                    <a:lumMod val="85000"/>
                  </a:prst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endParaRPr lang="zh-CN" altLang="en-US" sz="1600" dirty="0">
              <a:solidFill>
                <a:prstClr val="white">
                  <a:lumMod val="85000"/>
                </a:prstClr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直接连接符 8"/>
          <p:cNvCxnSpPr/>
          <p:nvPr userDrawn="1"/>
        </p:nvCxnSpPr>
        <p:spPr>
          <a:xfrm>
            <a:off x="3005469" y="1279740"/>
            <a:ext cx="7981511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任意多边形 19"/>
          <p:cNvSpPr/>
          <p:nvPr userDrawn="1"/>
        </p:nvSpPr>
        <p:spPr>
          <a:xfrm>
            <a:off x="11597677" y="6258249"/>
            <a:ext cx="739520" cy="466603"/>
          </a:xfrm>
          <a:custGeom>
            <a:avLst/>
            <a:gdLst>
              <a:gd name="connsiteX0" fmla="*/ 250256 w 808522"/>
              <a:gd name="connsiteY0" fmla="*/ 0 h 510140"/>
              <a:gd name="connsiteX1" fmla="*/ 255070 w 808522"/>
              <a:gd name="connsiteY1" fmla="*/ 0 h 510140"/>
              <a:gd name="connsiteX2" fmla="*/ 808522 w 808522"/>
              <a:gd name="connsiteY2" fmla="*/ 0 h 510140"/>
              <a:gd name="connsiteX3" fmla="*/ 808522 w 808522"/>
              <a:gd name="connsiteY3" fmla="*/ 510139 h 510140"/>
              <a:gd name="connsiteX4" fmla="*/ 255080 w 808522"/>
              <a:gd name="connsiteY4" fmla="*/ 510139 h 510140"/>
              <a:gd name="connsiteX5" fmla="*/ 255070 w 808522"/>
              <a:gd name="connsiteY5" fmla="*/ 510140 h 510140"/>
              <a:gd name="connsiteX6" fmla="*/ 255060 w 808522"/>
              <a:gd name="connsiteY6" fmla="*/ 510139 h 510140"/>
              <a:gd name="connsiteX7" fmla="*/ 250256 w 808522"/>
              <a:gd name="connsiteY7" fmla="*/ 510139 h 510140"/>
              <a:gd name="connsiteX8" fmla="*/ 250256 w 808522"/>
              <a:gd name="connsiteY8" fmla="*/ 509655 h 510140"/>
              <a:gd name="connsiteX9" fmla="*/ 203664 w 808522"/>
              <a:gd name="connsiteY9" fmla="*/ 504958 h 510140"/>
              <a:gd name="connsiteX10" fmla="*/ 0 w 808522"/>
              <a:gd name="connsiteY10" fmla="*/ 255070 h 510140"/>
              <a:gd name="connsiteX11" fmla="*/ 203664 w 808522"/>
              <a:gd name="connsiteY11" fmla="*/ 5182 h 510140"/>
              <a:gd name="connsiteX12" fmla="*/ 250256 w 808522"/>
              <a:gd name="connsiteY12" fmla="*/ 485 h 510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08522" h="510140">
                <a:moveTo>
                  <a:pt x="250256" y="0"/>
                </a:moveTo>
                <a:lnTo>
                  <a:pt x="255070" y="0"/>
                </a:lnTo>
                <a:lnTo>
                  <a:pt x="808522" y="0"/>
                </a:lnTo>
                <a:lnTo>
                  <a:pt x="808522" y="510139"/>
                </a:lnTo>
                <a:lnTo>
                  <a:pt x="255080" y="510139"/>
                </a:lnTo>
                <a:lnTo>
                  <a:pt x="255070" y="510140"/>
                </a:lnTo>
                <a:lnTo>
                  <a:pt x="255060" y="510139"/>
                </a:lnTo>
                <a:lnTo>
                  <a:pt x="250256" y="510139"/>
                </a:lnTo>
                <a:lnTo>
                  <a:pt x="250256" y="509655"/>
                </a:lnTo>
                <a:lnTo>
                  <a:pt x="203664" y="504958"/>
                </a:lnTo>
                <a:cubicBezTo>
                  <a:pt x="87433" y="481174"/>
                  <a:pt x="0" y="378332"/>
                  <a:pt x="0" y="255070"/>
                </a:cubicBezTo>
                <a:cubicBezTo>
                  <a:pt x="0" y="131808"/>
                  <a:pt x="87433" y="28967"/>
                  <a:pt x="203664" y="5182"/>
                </a:cubicBezTo>
                <a:lnTo>
                  <a:pt x="250256" y="485"/>
                </a:lnTo>
                <a:close/>
              </a:path>
            </a:pathLst>
          </a:custGeom>
          <a:solidFill>
            <a:srgbClr val="B013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sz="1865">
              <a:solidFill>
                <a:prstClr val="white"/>
              </a:solidFill>
            </a:endParaRPr>
          </a:p>
        </p:txBody>
      </p:sp>
      <p:sp>
        <p:nvSpPr>
          <p:cNvPr id="21" name="TextBox 15"/>
          <p:cNvSpPr txBox="1"/>
          <p:nvPr userDrawn="1"/>
        </p:nvSpPr>
        <p:spPr>
          <a:xfrm>
            <a:off x="11625982" y="6322286"/>
            <a:ext cx="605911" cy="338524"/>
          </a:xfrm>
          <a:prstGeom prst="rect">
            <a:avLst/>
          </a:prstGeom>
          <a:noFill/>
        </p:spPr>
        <p:txBody>
          <a:bodyPr wrap="square" lIns="91411" tIns="45705" rIns="91411" bIns="45705" rtlCol="0">
            <a:spAutoFit/>
          </a:bodyPr>
          <a:lstStyle/>
          <a:p>
            <a:pPr algn="ctr" defTabSz="914400"/>
            <a:fld id="{2EEF1883-7A0E-4F66-9932-E581691AD397}" type="slidenum">
              <a:rPr lang="zh-CN" altLang="en-US" sz="1600">
                <a:solidFill>
                  <a:prstClr val="white">
                    <a:lumMod val="85000"/>
                  </a:prst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</a:fld>
            <a:r>
              <a:rPr lang="zh-CN" altLang="en-US" sz="1600" dirty="0">
                <a:solidFill>
                  <a:prstClr val="white">
                    <a:lumMod val="85000"/>
                  </a:prst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endParaRPr lang="zh-CN" altLang="en-US" sz="1600" dirty="0">
              <a:solidFill>
                <a:prstClr val="white">
                  <a:lumMod val="85000"/>
                </a:prstClr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直接连接符 8"/>
          <p:cNvCxnSpPr/>
          <p:nvPr userDrawn="1"/>
        </p:nvCxnSpPr>
        <p:spPr>
          <a:xfrm>
            <a:off x="3005469" y="1279740"/>
            <a:ext cx="7981511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任意多边形 19"/>
          <p:cNvSpPr/>
          <p:nvPr userDrawn="1"/>
        </p:nvSpPr>
        <p:spPr>
          <a:xfrm>
            <a:off x="11597677" y="6258249"/>
            <a:ext cx="739520" cy="466603"/>
          </a:xfrm>
          <a:custGeom>
            <a:avLst/>
            <a:gdLst>
              <a:gd name="connsiteX0" fmla="*/ 250256 w 808522"/>
              <a:gd name="connsiteY0" fmla="*/ 0 h 510140"/>
              <a:gd name="connsiteX1" fmla="*/ 255070 w 808522"/>
              <a:gd name="connsiteY1" fmla="*/ 0 h 510140"/>
              <a:gd name="connsiteX2" fmla="*/ 808522 w 808522"/>
              <a:gd name="connsiteY2" fmla="*/ 0 h 510140"/>
              <a:gd name="connsiteX3" fmla="*/ 808522 w 808522"/>
              <a:gd name="connsiteY3" fmla="*/ 510139 h 510140"/>
              <a:gd name="connsiteX4" fmla="*/ 255080 w 808522"/>
              <a:gd name="connsiteY4" fmla="*/ 510139 h 510140"/>
              <a:gd name="connsiteX5" fmla="*/ 255070 w 808522"/>
              <a:gd name="connsiteY5" fmla="*/ 510140 h 510140"/>
              <a:gd name="connsiteX6" fmla="*/ 255060 w 808522"/>
              <a:gd name="connsiteY6" fmla="*/ 510139 h 510140"/>
              <a:gd name="connsiteX7" fmla="*/ 250256 w 808522"/>
              <a:gd name="connsiteY7" fmla="*/ 510139 h 510140"/>
              <a:gd name="connsiteX8" fmla="*/ 250256 w 808522"/>
              <a:gd name="connsiteY8" fmla="*/ 509655 h 510140"/>
              <a:gd name="connsiteX9" fmla="*/ 203664 w 808522"/>
              <a:gd name="connsiteY9" fmla="*/ 504958 h 510140"/>
              <a:gd name="connsiteX10" fmla="*/ 0 w 808522"/>
              <a:gd name="connsiteY10" fmla="*/ 255070 h 510140"/>
              <a:gd name="connsiteX11" fmla="*/ 203664 w 808522"/>
              <a:gd name="connsiteY11" fmla="*/ 5182 h 510140"/>
              <a:gd name="connsiteX12" fmla="*/ 250256 w 808522"/>
              <a:gd name="connsiteY12" fmla="*/ 485 h 510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08522" h="510140">
                <a:moveTo>
                  <a:pt x="250256" y="0"/>
                </a:moveTo>
                <a:lnTo>
                  <a:pt x="255070" y="0"/>
                </a:lnTo>
                <a:lnTo>
                  <a:pt x="808522" y="0"/>
                </a:lnTo>
                <a:lnTo>
                  <a:pt x="808522" y="510139"/>
                </a:lnTo>
                <a:lnTo>
                  <a:pt x="255080" y="510139"/>
                </a:lnTo>
                <a:lnTo>
                  <a:pt x="255070" y="510140"/>
                </a:lnTo>
                <a:lnTo>
                  <a:pt x="255060" y="510139"/>
                </a:lnTo>
                <a:lnTo>
                  <a:pt x="250256" y="510139"/>
                </a:lnTo>
                <a:lnTo>
                  <a:pt x="250256" y="509655"/>
                </a:lnTo>
                <a:lnTo>
                  <a:pt x="203664" y="504958"/>
                </a:lnTo>
                <a:cubicBezTo>
                  <a:pt x="87433" y="481174"/>
                  <a:pt x="0" y="378332"/>
                  <a:pt x="0" y="255070"/>
                </a:cubicBezTo>
                <a:cubicBezTo>
                  <a:pt x="0" y="131808"/>
                  <a:pt x="87433" y="28967"/>
                  <a:pt x="203664" y="5182"/>
                </a:cubicBezTo>
                <a:lnTo>
                  <a:pt x="250256" y="485"/>
                </a:lnTo>
                <a:close/>
              </a:path>
            </a:pathLst>
          </a:custGeom>
          <a:solidFill>
            <a:srgbClr val="B013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sz="1865">
              <a:solidFill>
                <a:prstClr val="white"/>
              </a:solidFill>
            </a:endParaRPr>
          </a:p>
        </p:txBody>
      </p:sp>
      <p:sp>
        <p:nvSpPr>
          <p:cNvPr id="21" name="TextBox 15"/>
          <p:cNvSpPr txBox="1"/>
          <p:nvPr userDrawn="1"/>
        </p:nvSpPr>
        <p:spPr>
          <a:xfrm>
            <a:off x="11625982" y="6322286"/>
            <a:ext cx="605911" cy="338524"/>
          </a:xfrm>
          <a:prstGeom prst="rect">
            <a:avLst/>
          </a:prstGeom>
          <a:noFill/>
        </p:spPr>
        <p:txBody>
          <a:bodyPr wrap="square" lIns="91411" tIns="45705" rIns="91411" bIns="45705" rtlCol="0">
            <a:spAutoFit/>
          </a:bodyPr>
          <a:lstStyle/>
          <a:p>
            <a:pPr algn="ctr" defTabSz="914400"/>
            <a:fld id="{2EEF1883-7A0E-4F66-9932-E581691AD397}" type="slidenum">
              <a:rPr lang="zh-CN" altLang="en-US" sz="1600">
                <a:solidFill>
                  <a:prstClr val="white">
                    <a:lumMod val="85000"/>
                  </a:prst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</a:fld>
            <a:r>
              <a:rPr lang="zh-CN" altLang="en-US" sz="1600" dirty="0">
                <a:solidFill>
                  <a:prstClr val="white">
                    <a:lumMod val="85000"/>
                  </a:prst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endParaRPr lang="zh-CN" altLang="en-US" sz="1600" dirty="0">
              <a:solidFill>
                <a:prstClr val="white">
                  <a:lumMod val="85000"/>
                </a:prstClr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直接连接符 8"/>
          <p:cNvCxnSpPr/>
          <p:nvPr userDrawn="1"/>
        </p:nvCxnSpPr>
        <p:spPr>
          <a:xfrm>
            <a:off x="3005469" y="1279740"/>
            <a:ext cx="7981511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任意多边形 19"/>
          <p:cNvSpPr/>
          <p:nvPr userDrawn="1"/>
        </p:nvSpPr>
        <p:spPr>
          <a:xfrm>
            <a:off x="11597677" y="6258249"/>
            <a:ext cx="739520" cy="466603"/>
          </a:xfrm>
          <a:custGeom>
            <a:avLst/>
            <a:gdLst>
              <a:gd name="connsiteX0" fmla="*/ 250256 w 808522"/>
              <a:gd name="connsiteY0" fmla="*/ 0 h 510140"/>
              <a:gd name="connsiteX1" fmla="*/ 255070 w 808522"/>
              <a:gd name="connsiteY1" fmla="*/ 0 h 510140"/>
              <a:gd name="connsiteX2" fmla="*/ 808522 w 808522"/>
              <a:gd name="connsiteY2" fmla="*/ 0 h 510140"/>
              <a:gd name="connsiteX3" fmla="*/ 808522 w 808522"/>
              <a:gd name="connsiteY3" fmla="*/ 510139 h 510140"/>
              <a:gd name="connsiteX4" fmla="*/ 255080 w 808522"/>
              <a:gd name="connsiteY4" fmla="*/ 510139 h 510140"/>
              <a:gd name="connsiteX5" fmla="*/ 255070 w 808522"/>
              <a:gd name="connsiteY5" fmla="*/ 510140 h 510140"/>
              <a:gd name="connsiteX6" fmla="*/ 255060 w 808522"/>
              <a:gd name="connsiteY6" fmla="*/ 510139 h 510140"/>
              <a:gd name="connsiteX7" fmla="*/ 250256 w 808522"/>
              <a:gd name="connsiteY7" fmla="*/ 510139 h 510140"/>
              <a:gd name="connsiteX8" fmla="*/ 250256 w 808522"/>
              <a:gd name="connsiteY8" fmla="*/ 509655 h 510140"/>
              <a:gd name="connsiteX9" fmla="*/ 203664 w 808522"/>
              <a:gd name="connsiteY9" fmla="*/ 504958 h 510140"/>
              <a:gd name="connsiteX10" fmla="*/ 0 w 808522"/>
              <a:gd name="connsiteY10" fmla="*/ 255070 h 510140"/>
              <a:gd name="connsiteX11" fmla="*/ 203664 w 808522"/>
              <a:gd name="connsiteY11" fmla="*/ 5182 h 510140"/>
              <a:gd name="connsiteX12" fmla="*/ 250256 w 808522"/>
              <a:gd name="connsiteY12" fmla="*/ 485 h 510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08522" h="510140">
                <a:moveTo>
                  <a:pt x="250256" y="0"/>
                </a:moveTo>
                <a:lnTo>
                  <a:pt x="255070" y="0"/>
                </a:lnTo>
                <a:lnTo>
                  <a:pt x="808522" y="0"/>
                </a:lnTo>
                <a:lnTo>
                  <a:pt x="808522" y="510139"/>
                </a:lnTo>
                <a:lnTo>
                  <a:pt x="255080" y="510139"/>
                </a:lnTo>
                <a:lnTo>
                  <a:pt x="255070" y="510140"/>
                </a:lnTo>
                <a:lnTo>
                  <a:pt x="255060" y="510139"/>
                </a:lnTo>
                <a:lnTo>
                  <a:pt x="250256" y="510139"/>
                </a:lnTo>
                <a:lnTo>
                  <a:pt x="250256" y="509655"/>
                </a:lnTo>
                <a:lnTo>
                  <a:pt x="203664" y="504958"/>
                </a:lnTo>
                <a:cubicBezTo>
                  <a:pt x="87433" y="481174"/>
                  <a:pt x="0" y="378332"/>
                  <a:pt x="0" y="255070"/>
                </a:cubicBezTo>
                <a:cubicBezTo>
                  <a:pt x="0" y="131808"/>
                  <a:pt x="87433" y="28967"/>
                  <a:pt x="203664" y="5182"/>
                </a:cubicBezTo>
                <a:lnTo>
                  <a:pt x="250256" y="485"/>
                </a:lnTo>
                <a:close/>
              </a:path>
            </a:pathLst>
          </a:custGeom>
          <a:solidFill>
            <a:srgbClr val="B013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sz="1865">
              <a:solidFill>
                <a:prstClr val="white"/>
              </a:solidFill>
            </a:endParaRPr>
          </a:p>
        </p:txBody>
      </p:sp>
      <p:sp>
        <p:nvSpPr>
          <p:cNvPr id="21" name="TextBox 15"/>
          <p:cNvSpPr txBox="1"/>
          <p:nvPr userDrawn="1"/>
        </p:nvSpPr>
        <p:spPr>
          <a:xfrm>
            <a:off x="11625982" y="6322286"/>
            <a:ext cx="605911" cy="338524"/>
          </a:xfrm>
          <a:prstGeom prst="rect">
            <a:avLst/>
          </a:prstGeom>
          <a:noFill/>
        </p:spPr>
        <p:txBody>
          <a:bodyPr wrap="square" lIns="91411" tIns="45705" rIns="91411" bIns="45705" rtlCol="0">
            <a:spAutoFit/>
          </a:bodyPr>
          <a:lstStyle/>
          <a:p>
            <a:pPr algn="ctr" defTabSz="914400"/>
            <a:fld id="{2EEF1883-7A0E-4F66-9932-E581691AD397}" type="slidenum">
              <a:rPr lang="zh-CN" altLang="en-US" sz="1600">
                <a:solidFill>
                  <a:prstClr val="white">
                    <a:lumMod val="85000"/>
                  </a:prst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</a:fld>
            <a:r>
              <a:rPr lang="zh-CN" altLang="en-US" sz="1600" dirty="0">
                <a:solidFill>
                  <a:prstClr val="white">
                    <a:lumMod val="85000"/>
                  </a:prst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endParaRPr lang="zh-CN" altLang="en-US" sz="1600" dirty="0">
              <a:solidFill>
                <a:prstClr val="white">
                  <a:lumMod val="85000"/>
                </a:prstClr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直接连接符 8"/>
          <p:cNvCxnSpPr/>
          <p:nvPr userDrawn="1"/>
        </p:nvCxnSpPr>
        <p:spPr>
          <a:xfrm>
            <a:off x="3005469" y="1279740"/>
            <a:ext cx="7981511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任意多边形 19"/>
          <p:cNvSpPr/>
          <p:nvPr userDrawn="1"/>
        </p:nvSpPr>
        <p:spPr>
          <a:xfrm>
            <a:off x="11597677" y="6258249"/>
            <a:ext cx="739520" cy="466603"/>
          </a:xfrm>
          <a:custGeom>
            <a:avLst/>
            <a:gdLst>
              <a:gd name="connsiteX0" fmla="*/ 250256 w 808522"/>
              <a:gd name="connsiteY0" fmla="*/ 0 h 510140"/>
              <a:gd name="connsiteX1" fmla="*/ 255070 w 808522"/>
              <a:gd name="connsiteY1" fmla="*/ 0 h 510140"/>
              <a:gd name="connsiteX2" fmla="*/ 808522 w 808522"/>
              <a:gd name="connsiteY2" fmla="*/ 0 h 510140"/>
              <a:gd name="connsiteX3" fmla="*/ 808522 w 808522"/>
              <a:gd name="connsiteY3" fmla="*/ 510139 h 510140"/>
              <a:gd name="connsiteX4" fmla="*/ 255080 w 808522"/>
              <a:gd name="connsiteY4" fmla="*/ 510139 h 510140"/>
              <a:gd name="connsiteX5" fmla="*/ 255070 w 808522"/>
              <a:gd name="connsiteY5" fmla="*/ 510140 h 510140"/>
              <a:gd name="connsiteX6" fmla="*/ 255060 w 808522"/>
              <a:gd name="connsiteY6" fmla="*/ 510139 h 510140"/>
              <a:gd name="connsiteX7" fmla="*/ 250256 w 808522"/>
              <a:gd name="connsiteY7" fmla="*/ 510139 h 510140"/>
              <a:gd name="connsiteX8" fmla="*/ 250256 w 808522"/>
              <a:gd name="connsiteY8" fmla="*/ 509655 h 510140"/>
              <a:gd name="connsiteX9" fmla="*/ 203664 w 808522"/>
              <a:gd name="connsiteY9" fmla="*/ 504958 h 510140"/>
              <a:gd name="connsiteX10" fmla="*/ 0 w 808522"/>
              <a:gd name="connsiteY10" fmla="*/ 255070 h 510140"/>
              <a:gd name="connsiteX11" fmla="*/ 203664 w 808522"/>
              <a:gd name="connsiteY11" fmla="*/ 5182 h 510140"/>
              <a:gd name="connsiteX12" fmla="*/ 250256 w 808522"/>
              <a:gd name="connsiteY12" fmla="*/ 485 h 510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08522" h="510140">
                <a:moveTo>
                  <a:pt x="250256" y="0"/>
                </a:moveTo>
                <a:lnTo>
                  <a:pt x="255070" y="0"/>
                </a:lnTo>
                <a:lnTo>
                  <a:pt x="808522" y="0"/>
                </a:lnTo>
                <a:lnTo>
                  <a:pt x="808522" y="510139"/>
                </a:lnTo>
                <a:lnTo>
                  <a:pt x="255080" y="510139"/>
                </a:lnTo>
                <a:lnTo>
                  <a:pt x="255070" y="510140"/>
                </a:lnTo>
                <a:lnTo>
                  <a:pt x="255060" y="510139"/>
                </a:lnTo>
                <a:lnTo>
                  <a:pt x="250256" y="510139"/>
                </a:lnTo>
                <a:lnTo>
                  <a:pt x="250256" y="509655"/>
                </a:lnTo>
                <a:lnTo>
                  <a:pt x="203664" y="504958"/>
                </a:lnTo>
                <a:cubicBezTo>
                  <a:pt x="87433" y="481174"/>
                  <a:pt x="0" y="378332"/>
                  <a:pt x="0" y="255070"/>
                </a:cubicBezTo>
                <a:cubicBezTo>
                  <a:pt x="0" y="131808"/>
                  <a:pt x="87433" y="28967"/>
                  <a:pt x="203664" y="5182"/>
                </a:cubicBezTo>
                <a:lnTo>
                  <a:pt x="250256" y="485"/>
                </a:lnTo>
                <a:close/>
              </a:path>
            </a:pathLst>
          </a:custGeom>
          <a:solidFill>
            <a:srgbClr val="B013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sz="1865">
              <a:solidFill>
                <a:prstClr val="white"/>
              </a:solidFill>
            </a:endParaRPr>
          </a:p>
        </p:txBody>
      </p:sp>
      <p:sp>
        <p:nvSpPr>
          <p:cNvPr id="21" name="TextBox 15"/>
          <p:cNvSpPr txBox="1"/>
          <p:nvPr userDrawn="1"/>
        </p:nvSpPr>
        <p:spPr>
          <a:xfrm>
            <a:off x="11625982" y="6322286"/>
            <a:ext cx="605911" cy="338524"/>
          </a:xfrm>
          <a:prstGeom prst="rect">
            <a:avLst/>
          </a:prstGeom>
          <a:noFill/>
        </p:spPr>
        <p:txBody>
          <a:bodyPr wrap="square" lIns="91411" tIns="45705" rIns="91411" bIns="45705" rtlCol="0">
            <a:spAutoFit/>
          </a:bodyPr>
          <a:lstStyle/>
          <a:p>
            <a:pPr algn="ctr" defTabSz="914400"/>
            <a:fld id="{2EEF1883-7A0E-4F66-9932-E581691AD397}" type="slidenum">
              <a:rPr lang="zh-CN" altLang="en-US" sz="1600">
                <a:solidFill>
                  <a:prstClr val="white">
                    <a:lumMod val="85000"/>
                  </a:prst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</a:fld>
            <a:r>
              <a:rPr lang="zh-CN" altLang="en-US" sz="1600" dirty="0">
                <a:solidFill>
                  <a:prstClr val="white">
                    <a:lumMod val="85000"/>
                  </a:prst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endParaRPr lang="zh-CN" altLang="en-US" sz="1600" dirty="0">
              <a:solidFill>
                <a:prstClr val="white">
                  <a:lumMod val="85000"/>
                </a:prstClr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B2BA8-CFD3-4EC5-BF7C-299D7E21F5F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53280-B6D4-44D1-B7F6-9C820CEC79B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B2BA8-CFD3-4EC5-BF7C-299D7E21F5F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53280-B6D4-44D1-B7F6-9C820CEC79B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B2BA8-CFD3-4EC5-BF7C-299D7E21F5F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53280-B6D4-44D1-B7F6-9C820CEC79B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B2BA8-CFD3-4EC5-BF7C-299D7E21F5F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53280-B6D4-44D1-B7F6-9C820CEC79B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B2BA8-CFD3-4EC5-BF7C-299D7E21F5F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53280-B6D4-44D1-B7F6-9C820CEC79B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2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21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22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23.xml"/></Relationships>
</file>

<file path=ppt/slideMasters/_rels/slideMaster14.xml.rels><?xml version="1.0" encoding="UTF-8" standalone="yes"?>
<Relationships xmlns="http://schemas.openxmlformats.org/package/2006/relationships"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24.xml"/></Relationships>
</file>

<file path=ppt/slideMasters/_rels/slideMaster15.xml.rels><?xml version="1.0" encoding="UTF-8" standalone="yes"?>
<Relationships xmlns="http://schemas.openxmlformats.org/package/2006/relationships"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25.xml"/></Relationships>
</file>

<file path=ppt/slideMasters/_rels/slideMaster16.xml.rels><?xml version="1.0" encoding="UTF-8" standalone="yes"?>
<Relationships xmlns="http://schemas.openxmlformats.org/package/2006/relationships"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26.xml"/></Relationships>
</file>

<file path=ppt/slideMasters/_rels/slideMaster17.xml.rels><?xml version="1.0" encoding="UTF-8" standalone="yes"?>
<Relationships xmlns="http://schemas.openxmlformats.org/package/2006/relationships"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27.xml"/></Relationships>
</file>

<file path=ppt/slideMasters/_rels/slideMaster18.xml.rels><?xml version="1.0" encoding="UTF-8" standalone="yes"?>
<Relationships xmlns="http://schemas.openxmlformats.org/package/2006/relationships"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28.xml"/></Relationships>
</file>

<file path=ppt/slideMasters/_rels/slideMaster19.xml.rels><?xml version="1.0" encoding="UTF-8" standalone="yes"?>
<Relationships xmlns="http://schemas.openxmlformats.org/package/2006/relationships"><Relationship Id="rId2" Type="http://schemas.openxmlformats.org/officeDocument/2006/relationships/theme" Target="../theme/theme19.xml"/><Relationship Id="rId1" Type="http://schemas.openxmlformats.org/officeDocument/2006/relationships/slideLayout" Target="../slideLayouts/slideLayout2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20.xml.rels><?xml version="1.0" encoding="UTF-8" standalone="yes"?>
<Relationships xmlns="http://schemas.openxmlformats.org/package/2006/relationships"><Relationship Id="rId2" Type="http://schemas.openxmlformats.org/officeDocument/2006/relationships/theme" Target="../theme/theme20.xml"/><Relationship Id="rId1" Type="http://schemas.openxmlformats.org/officeDocument/2006/relationships/slideLayout" Target="../slideLayouts/slideLayout30.xml"/></Relationships>
</file>

<file path=ppt/slideMasters/_rels/slideMaster21.xml.rels><?xml version="1.0" encoding="UTF-8" standalone="yes"?>
<Relationships xmlns="http://schemas.openxmlformats.org/package/2006/relationships"><Relationship Id="rId2" Type="http://schemas.openxmlformats.org/officeDocument/2006/relationships/theme" Target="../theme/theme21.xml"/><Relationship Id="rId1" Type="http://schemas.openxmlformats.org/officeDocument/2006/relationships/slideLayout" Target="../slideLayouts/slideLayout31.xml"/></Relationships>
</file>

<file path=ppt/slideMasters/_rels/slideMaster2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2.xml"/><Relationship Id="rId1" Type="http://schemas.openxmlformats.org/officeDocument/2006/relationships/slideLayout" Target="../slideLayouts/slideLayout32.xml"/></Relationships>
</file>

<file path=ppt/slideMasters/_rels/slideMaster23.xml.rels><?xml version="1.0" encoding="UTF-8" standalone="yes"?>
<Relationships xmlns="http://schemas.openxmlformats.org/package/2006/relationships"><Relationship Id="rId2" Type="http://schemas.openxmlformats.org/officeDocument/2006/relationships/theme" Target="../theme/theme23.xml"/><Relationship Id="rId1" Type="http://schemas.openxmlformats.org/officeDocument/2006/relationships/slideLayout" Target="../slideLayouts/slideLayout33.xml"/></Relationships>
</file>

<file path=ppt/slideMasters/_rels/slideMaster24.xml.rels><?xml version="1.0" encoding="UTF-8" standalone="yes"?>
<Relationships xmlns="http://schemas.openxmlformats.org/package/2006/relationships"><Relationship Id="rId2" Type="http://schemas.openxmlformats.org/officeDocument/2006/relationships/theme" Target="../theme/theme24.xml"/><Relationship Id="rId1" Type="http://schemas.openxmlformats.org/officeDocument/2006/relationships/slideLayout" Target="../slideLayouts/slideLayout34.xml"/></Relationships>
</file>

<file path=ppt/slideMasters/_rels/slideMaster25.xml.rels><?xml version="1.0" encoding="UTF-8" standalone="yes"?>
<Relationships xmlns="http://schemas.openxmlformats.org/package/2006/relationships"><Relationship Id="rId2" Type="http://schemas.openxmlformats.org/officeDocument/2006/relationships/theme" Target="../theme/theme25.xml"/><Relationship Id="rId1" Type="http://schemas.openxmlformats.org/officeDocument/2006/relationships/slideLayout" Target="../slideLayouts/slideLayout35.xml"/></Relationships>
</file>

<file path=ppt/slideMasters/_rels/slideMaster26.xml.rels><?xml version="1.0" encoding="UTF-8" standalone="yes"?>
<Relationships xmlns="http://schemas.openxmlformats.org/package/2006/relationships"><Relationship Id="rId2" Type="http://schemas.openxmlformats.org/officeDocument/2006/relationships/theme" Target="../theme/theme26.xml"/><Relationship Id="rId1" Type="http://schemas.openxmlformats.org/officeDocument/2006/relationships/slideLayout" Target="../slideLayouts/slideLayout36.xml"/></Relationships>
</file>

<file path=ppt/slideMasters/_rels/slideMaster27.xml.rels><?xml version="1.0" encoding="UTF-8" standalone="yes"?>
<Relationships xmlns="http://schemas.openxmlformats.org/package/2006/relationships"><Relationship Id="rId2" Type="http://schemas.openxmlformats.org/officeDocument/2006/relationships/theme" Target="../theme/theme27.xml"/><Relationship Id="rId1" Type="http://schemas.openxmlformats.org/officeDocument/2006/relationships/slideLayout" Target="../slideLayouts/slideLayout37.xml"/></Relationships>
</file>

<file path=ppt/slideMasters/_rels/slideMaster28.xml.rels><?xml version="1.0" encoding="UTF-8" standalone="yes"?>
<Relationships xmlns="http://schemas.openxmlformats.org/package/2006/relationships"><Relationship Id="rId2" Type="http://schemas.openxmlformats.org/officeDocument/2006/relationships/theme" Target="../theme/theme28.xml"/><Relationship Id="rId1" Type="http://schemas.openxmlformats.org/officeDocument/2006/relationships/slideLayout" Target="../slideLayouts/slideLayout38.xml"/></Relationships>
</file>

<file path=ppt/slideMasters/_rels/slideMaster29.xml.rels><?xml version="1.0" encoding="UTF-8" standalone="yes"?>
<Relationships xmlns="http://schemas.openxmlformats.org/package/2006/relationships"><Relationship Id="rId2" Type="http://schemas.openxmlformats.org/officeDocument/2006/relationships/theme" Target="../theme/theme29.xml"/><Relationship Id="rId1" Type="http://schemas.openxmlformats.org/officeDocument/2006/relationships/slideLayout" Target="../slideLayouts/slideLayout39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30.xml.rels><?xml version="1.0" encoding="UTF-8" standalone="yes"?>
<Relationships xmlns="http://schemas.openxmlformats.org/package/2006/relationships"><Relationship Id="rId2" Type="http://schemas.openxmlformats.org/officeDocument/2006/relationships/theme" Target="../theme/theme30.xml"/><Relationship Id="rId1" Type="http://schemas.openxmlformats.org/officeDocument/2006/relationships/slideLayout" Target="../slideLayouts/slideLayout40.xml"/></Relationships>
</file>

<file path=ppt/slideMasters/_rels/slideMaster31.xml.rels><?xml version="1.0" encoding="UTF-8" standalone="yes"?>
<Relationships xmlns="http://schemas.openxmlformats.org/package/2006/relationships"><Relationship Id="rId2" Type="http://schemas.openxmlformats.org/officeDocument/2006/relationships/theme" Target="../theme/theme31.xml"/><Relationship Id="rId1" Type="http://schemas.openxmlformats.org/officeDocument/2006/relationships/slideLayout" Target="../slideLayouts/slideLayout41.xml"/></Relationships>
</file>

<file path=ppt/slideMasters/_rels/slideMaster32.xml.rels><?xml version="1.0" encoding="UTF-8" standalone="yes"?>
<Relationships xmlns="http://schemas.openxmlformats.org/package/2006/relationships"><Relationship Id="rId2" Type="http://schemas.openxmlformats.org/officeDocument/2006/relationships/theme" Target="../theme/theme32.xml"/><Relationship Id="rId1" Type="http://schemas.openxmlformats.org/officeDocument/2006/relationships/slideLayout" Target="../slideLayouts/slideLayout42.xml"/></Relationships>
</file>

<file path=ppt/slideMasters/_rels/slideMaster3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3.xml"/><Relationship Id="rId1" Type="http://schemas.openxmlformats.org/officeDocument/2006/relationships/slideLayout" Target="../slideLayouts/slideLayout43.xml"/></Relationships>
</file>

<file path=ppt/slideMasters/_rels/slideMaster34.xml.rels><?xml version="1.0" encoding="UTF-8" standalone="yes"?>
<Relationships xmlns="http://schemas.openxmlformats.org/package/2006/relationships"><Relationship Id="rId2" Type="http://schemas.openxmlformats.org/officeDocument/2006/relationships/theme" Target="../theme/theme34.xml"/><Relationship Id="rId1" Type="http://schemas.openxmlformats.org/officeDocument/2006/relationships/slideLayout" Target="../slideLayouts/slideLayout44.xml"/></Relationships>
</file>

<file path=ppt/slideMasters/_rels/slideMaster35.xml.rels><?xml version="1.0" encoding="UTF-8" standalone="yes"?>
<Relationships xmlns="http://schemas.openxmlformats.org/package/2006/relationships"><Relationship Id="rId2" Type="http://schemas.openxmlformats.org/officeDocument/2006/relationships/theme" Target="../theme/theme35.xml"/><Relationship Id="rId1" Type="http://schemas.openxmlformats.org/officeDocument/2006/relationships/slideLayout" Target="../slideLayouts/slideLayout45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AB2BA8-CFD3-4EC5-BF7C-299D7E21F5F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753280-B6D4-44D1-B7F6-9C820CEC79BC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F5F5F5"/>
              </a:gs>
              <a:gs pos="73000">
                <a:srgbClr val="F3F3F3"/>
              </a:gs>
              <a:gs pos="100000">
                <a:srgbClr val="E2DED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7" rIns="91435" bIns="45717" rtlCol="0" anchor="ctr"/>
          <a:lstStyle/>
          <a:p>
            <a:pPr algn="ctr" defTabSz="914400"/>
            <a:endParaRPr lang="zh-CN" altLang="en-US" sz="1865">
              <a:solidFill>
                <a:prstClr val="white"/>
              </a:solidFill>
            </a:endParaRP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68573" tIns="34287" rIns="68573" bIns="34287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68573" tIns="34287" rIns="68573" bIns="34287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68573" tIns="34287" rIns="68573" bIns="3428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 defTabSz="914400"/>
            <a:fld id="{4DA96E64-783D-463C-BA44-F5AF67B4648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68573" tIns="34287" rIns="68573" bIns="3428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 defTabSz="9144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68573" tIns="34287" rIns="68573" bIns="3428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 defTabSz="914400"/>
            <a:fld id="{A8C676CA-DACA-4216-AE75-62203F83776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5pPr>
      <a:lvl6pPr marL="25139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7pPr>
      <a:lvl8pPr marL="34283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8pPr>
      <a:lvl9pPr marL="38855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5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5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F5F5F5"/>
              </a:gs>
              <a:gs pos="73000">
                <a:srgbClr val="F3F3F3"/>
              </a:gs>
              <a:gs pos="100000">
                <a:srgbClr val="E2DED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7" rIns="91435" bIns="45717" rtlCol="0" anchor="ctr"/>
          <a:lstStyle/>
          <a:p>
            <a:pPr algn="ctr" defTabSz="914400"/>
            <a:endParaRPr lang="zh-CN" altLang="en-US" sz="1865">
              <a:solidFill>
                <a:prstClr val="white"/>
              </a:solidFill>
            </a:endParaRP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68573" tIns="34287" rIns="68573" bIns="34287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68573" tIns="34287" rIns="68573" bIns="34287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68573" tIns="34287" rIns="68573" bIns="3428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 defTabSz="914400"/>
            <a:fld id="{4DA96E64-783D-463C-BA44-F5AF67B4648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68573" tIns="34287" rIns="68573" bIns="3428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 defTabSz="9144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68573" tIns="34287" rIns="68573" bIns="3428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 defTabSz="914400"/>
            <a:fld id="{A8C676CA-DACA-4216-AE75-62203F83776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5pPr>
      <a:lvl6pPr marL="25139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7pPr>
      <a:lvl8pPr marL="34283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8pPr>
      <a:lvl9pPr marL="38855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5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5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F5F5F5"/>
              </a:gs>
              <a:gs pos="73000">
                <a:srgbClr val="F3F3F3"/>
              </a:gs>
              <a:gs pos="100000">
                <a:srgbClr val="E2DED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7" rIns="91435" bIns="45717" rtlCol="0" anchor="ctr"/>
          <a:lstStyle/>
          <a:p>
            <a:pPr algn="ctr" defTabSz="914400"/>
            <a:endParaRPr lang="zh-CN" altLang="en-US" sz="1865">
              <a:solidFill>
                <a:prstClr val="white"/>
              </a:solidFill>
            </a:endParaRP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68573" tIns="34287" rIns="68573" bIns="34287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68573" tIns="34287" rIns="68573" bIns="34287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68573" tIns="34287" rIns="68573" bIns="3428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 defTabSz="914400"/>
            <a:fld id="{4DA96E64-783D-463C-BA44-F5AF67B4648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68573" tIns="34287" rIns="68573" bIns="3428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 defTabSz="9144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68573" tIns="34287" rIns="68573" bIns="3428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 defTabSz="914400"/>
            <a:fld id="{A8C676CA-DACA-4216-AE75-62203F83776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5pPr>
      <a:lvl6pPr marL="25139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7pPr>
      <a:lvl8pPr marL="34283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8pPr>
      <a:lvl9pPr marL="38855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5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5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F5F5F5"/>
              </a:gs>
              <a:gs pos="73000">
                <a:srgbClr val="F3F3F3"/>
              </a:gs>
              <a:gs pos="100000">
                <a:srgbClr val="E2DED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7" rIns="91435" bIns="45717" rtlCol="0" anchor="ctr"/>
          <a:lstStyle/>
          <a:p>
            <a:pPr algn="ctr" defTabSz="914400"/>
            <a:endParaRPr lang="zh-CN" altLang="en-US" sz="1865">
              <a:solidFill>
                <a:prstClr val="white"/>
              </a:solidFill>
            </a:endParaRP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68573" tIns="34287" rIns="68573" bIns="34287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68573" tIns="34287" rIns="68573" bIns="34287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68573" tIns="34287" rIns="68573" bIns="3428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 defTabSz="914400"/>
            <a:fld id="{4DA96E64-783D-463C-BA44-F5AF67B4648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68573" tIns="34287" rIns="68573" bIns="3428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 defTabSz="9144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68573" tIns="34287" rIns="68573" bIns="3428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 defTabSz="914400"/>
            <a:fld id="{A8C676CA-DACA-4216-AE75-62203F83776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5pPr>
      <a:lvl6pPr marL="25139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7pPr>
      <a:lvl8pPr marL="34283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8pPr>
      <a:lvl9pPr marL="38855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5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5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F5F5F5"/>
              </a:gs>
              <a:gs pos="73000">
                <a:srgbClr val="F3F3F3"/>
              </a:gs>
              <a:gs pos="100000">
                <a:srgbClr val="E2DED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7" rIns="91435" bIns="45717" rtlCol="0" anchor="ctr"/>
          <a:lstStyle/>
          <a:p>
            <a:pPr algn="ctr" defTabSz="914400"/>
            <a:endParaRPr lang="zh-CN" altLang="en-US" sz="1865">
              <a:solidFill>
                <a:prstClr val="white"/>
              </a:solidFill>
            </a:endParaRP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68573" tIns="34287" rIns="68573" bIns="34287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68573" tIns="34287" rIns="68573" bIns="34287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68573" tIns="34287" rIns="68573" bIns="3428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 defTabSz="914400"/>
            <a:fld id="{4DA96E64-783D-463C-BA44-F5AF67B4648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68573" tIns="34287" rIns="68573" bIns="3428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 defTabSz="9144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68573" tIns="34287" rIns="68573" bIns="3428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 defTabSz="914400"/>
            <a:fld id="{A8C676CA-DACA-4216-AE75-62203F83776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5pPr>
      <a:lvl6pPr marL="25139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7pPr>
      <a:lvl8pPr marL="34283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8pPr>
      <a:lvl9pPr marL="38855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5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5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F5F5F5"/>
              </a:gs>
              <a:gs pos="73000">
                <a:srgbClr val="F3F3F3"/>
              </a:gs>
              <a:gs pos="100000">
                <a:srgbClr val="E2DED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7" rIns="91435" bIns="45717" rtlCol="0" anchor="ctr"/>
          <a:lstStyle/>
          <a:p>
            <a:pPr algn="ctr" defTabSz="914400"/>
            <a:endParaRPr lang="zh-CN" altLang="en-US" sz="1865">
              <a:solidFill>
                <a:prstClr val="white"/>
              </a:solidFill>
            </a:endParaRP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68573" tIns="34287" rIns="68573" bIns="34287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68573" tIns="34287" rIns="68573" bIns="34287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68573" tIns="34287" rIns="68573" bIns="3428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 defTabSz="914400"/>
            <a:fld id="{4DA96E64-783D-463C-BA44-F5AF67B4648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68573" tIns="34287" rIns="68573" bIns="3428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 defTabSz="9144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68573" tIns="34287" rIns="68573" bIns="3428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 defTabSz="914400"/>
            <a:fld id="{A8C676CA-DACA-4216-AE75-62203F83776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5pPr>
      <a:lvl6pPr marL="25139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7pPr>
      <a:lvl8pPr marL="34283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8pPr>
      <a:lvl9pPr marL="38855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5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5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F5F5F5"/>
              </a:gs>
              <a:gs pos="73000">
                <a:srgbClr val="F3F3F3"/>
              </a:gs>
              <a:gs pos="100000">
                <a:srgbClr val="E2DED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7" rIns="91435" bIns="45717" rtlCol="0" anchor="ctr"/>
          <a:lstStyle/>
          <a:p>
            <a:pPr algn="ctr" defTabSz="914400"/>
            <a:endParaRPr lang="zh-CN" altLang="en-US" sz="1865">
              <a:solidFill>
                <a:prstClr val="white"/>
              </a:solidFill>
            </a:endParaRP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68573" tIns="34287" rIns="68573" bIns="34287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68573" tIns="34287" rIns="68573" bIns="34287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68573" tIns="34287" rIns="68573" bIns="3428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 defTabSz="914400"/>
            <a:fld id="{4DA96E64-783D-463C-BA44-F5AF67B4648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68573" tIns="34287" rIns="68573" bIns="3428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 defTabSz="9144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68573" tIns="34287" rIns="68573" bIns="3428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 defTabSz="914400"/>
            <a:fld id="{A8C676CA-DACA-4216-AE75-62203F83776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5pPr>
      <a:lvl6pPr marL="25139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7pPr>
      <a:lvl8pPr marL="34283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8pPr>
      <a:lvl9pPr marL="38855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5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5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F5F5F5"/>
              </a:gs>
              <a:gs pos="73000">
                <a:srgbClr val="F3F3F3"/>
              </a:gs>
              <a:gs pos="100000">
                <a:srgbClr val="E2DED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7" rIns="91435" bIns="45717" rtlCol="0" anchor="ctr"/>
          <a:lstStyle/>
          <a:p>
            <a:pPr algn="ctr" defTabSz="914400"/>
            <a:endParaRPr lang="zh-CN" altLang="en-US" sz="1865">
              <a:solidFill>
                <a:prstClr val="white"/>
              </a:solidFill>
            </a:endParaRP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68573" tIns="34287" rIns="68573" bIns="34287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68573" tIns="34287" rIns="68573" bIns="34287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68573" tIns="34287" rIns="68573" bIns="3428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 defTabSz="914400"/>
            <a:fld id="{4DA96E64-783D-463C-BA44-F5AF67B4648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68573" tIns="34287" rIns="68573" bIns="3428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 defTabSz="9144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68573" tIns="34287" rIns="68573" bIns="3428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 defTabSz="914400"/>
            <a:fld id="{A8C676CA-DACA-4216-AE75-62203F83776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5pPr>
      <a:lvl6pPr marL="25139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7pPr>
      <a:lvl8pPr marL="34283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8pPr>
      <a:lvl9pPr marL="38855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5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5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F5F5F5"/>
              </a:gs>
              <a:gs pos="73000">
                <a:srgbClr val="F3F3F3"/>
              </a:gs>
              <a:gs pos="100000">
                <a:srgbClr val="E2DED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7" rIns="91435" bIns="45717" rtlCol="0" anchor="ctr"/>
          <a:lstStyle/>
          <a:p>
            <a:pPr algn="ctr" defTabSz="914400"/>
            <a:endParaRPr lang="zh-CN" altLang="en-US" sz="1865">
              <a:solidFill>
                <a:prstClr val="white"/>
              </a:solidFill>
            </a:endParaRP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68573" tIns="34287" rIns="68573" bIns="34287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68573" tIns="34287" rIns="68573" bIns="34287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68573" tIns="34287" rIns="68573" bIns="3428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 defTabSz="914400"/>
            <a:fld id="{4DA96E64-783D-463C-BA44-F5AF67B4648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68573" tIns="34287" rIns="68573" bIns="3428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 defTabSz="9144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68573" tIns="34287" rIns="68573" bIns="3428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 defTabSz="914400"/>
            <a:fld id="{A8C676CA-DACA-4216-AE75-62203F83776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5pPr>
      <a:lvl6pPr marL="25139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7pPr>
      <a:lvl8pPr marL="34283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8pPr>
      <a:lvl9pPr marL="38855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5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5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F5F5F5"/>
              </a:gs>
              <a:gs pos="73000">
                <a:srgbClr val="F3F3F3"/>
              </a:gs>
              <a:gs pos="100000">
                <a:srgbClr val="E2DED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7" rIns="91435" bIns="45717" rtlCol="0" anchor="ctr"/>
          <a:lstStyle/>
          <a:p>
            <a:pPr algn="ctr" defTabSz="914400"/>
            <a:endParaRPr lang="zh-CN" altLang="en-US" sz="1865">
              <a:solidFill>
                <a:prstClr val="white"/>
              </a:solidFill>
            </a:endParaRP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68573" tIns="34287" rIns="68573" bIns="34287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68573" tIns="34287" rIns="68573" bIns="34287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68573" tIns="34287" rIns="68573" bIns="3428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 defTabSz="914400"/>
            <a:fld id="{4DA96E64-783D-463C-BA44-F5AF67B4648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68573" tIns="34287" rIns="68573" bIns="3428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 defTabSz="9144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68573" tIns="34287" rIns="68573" bIns="3428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 defTabSz="914400"/>
            <a:fld id="{A8C676CA-DACA-4216-AE75-62203F83776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5pPr>
      <a:lvl6pPr marL="25139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7pPr>
      <a:lvl8pPr marL="34283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8pPr>
      <a:lvl9pPr marL="38855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5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5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F5F5F5"/>
              </a:gs>
              <a:gs pos="73000">
                <a:srgbClr val="F3F3F3"/>
              </a:gs>
              <a:gs pos="100000">
                <a:srgbClr val="E2DED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7" rIns="91435" bIns="45717" rtlCol="0" anchor="ctr"/>
          <a:lstStyle/>
          <a:p>
            <a:pPr algn="ctr" defTabSz="914400"/>
            <a:endParaRPr lang="zh-CN" altLang="en-US" sz="1865">
              <a:solidFill>
                <a:prstClr val="white"/>
              </a:solidFill>
            </a:endParaRP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68573" tIns="34287" rIns="68573" bIns="34287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68573" tIns="34287" rIns="68573" bIns="34287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68573" tIns="34287" rIns="68573" bIns="3428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 defTabSz="914400"/>
            <a:fld id="{4DA96E64-783D-463C-BA44-F5AF67B4648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68573" tIns="34287" rIns="68573" bIns="3428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 defTabSz="9144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68573" tIns="34287" rIns="68573" bIns="3428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 defTabSz="914400"/>
            <a:fld id="{A8C676CA-DACA-4216-AE75-62203F83776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5pPr>
      <a:lvl6pPr marL="25139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7pPr>
      <a:lvl8pPr marL="34283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8pPr>
      <a:lvl9pPr marL="38855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5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5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F5F5F5"/>
              </a:gs>
              <a:gs pos="73000">
                <a:srgbClr val="F3F3F3"/>
              </a:gs>
              <a:gs pos="100000">
                <a:srgbClr val="E2DED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7" rIns="91435" bIns="45717" rtlCol="0" anchor="ctr"/>
          <a:lstStyle/>
          <a:p>
            <a:pPr algn="ctr" defTabSz="914400"/>
            <a:endParaRPr lang="zh-CN" altLang="en-US" sz="1865">
              <a:solidFill>
                <a:prstClr val="white"/>
              </a:solidFill>
            </a:endParaRP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68573" tIns="34287" rIns="68573" bIns="34287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68573" tIns="34287" rIns="68573" bIns="34287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68573" tIns="34287" rIns="68573" bIns="3428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 defTabSz="914400"/>
            <a:fld id="{4DA96E64-783D-463C-BA44-F5AF67B4648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68573" tIns="34287" rIns="68573" bIns="3428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 defTabSz="9144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68573" tIns="34287" rIns="68573" bIns="3428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 defTabSz="914400"/>
            <a:fld id="{A8C676CA-DACA-4216-AE75-62203F83776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5pPr>
      <a:lvl6pPr marL="25139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7pPr>
      <a:lvl8pPr marL="34283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8pPr>
      <a:lvl9pPr marL="38855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5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5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F5F5F5"/>
              </a:gs>
              <a:gs pos="73000">
                <a:srgbClr val="F3F3F3"/>
              </a:gs>
              <a:gs pos="100000">
                <a:srgbClr val="E2DED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7" rIns="91435" bIns="45717" rtlCol="0" anchor="ctr"/>
          <a:lstStyle/>
          <a:p>
            <a:pPr algn="ctr" defTabSz="914400"/>
            <a:endParaRPr lang="zh-CN" altLang="en-US" sz="1865">
              <a:solidFill>
                <a:prstClr val="white"/>
              </a:solidFill>
            </a:endParaRP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68573" tIns="34287" rIns="68573" bIns="34287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68573" tIns="34287" rIns="68573" bIns="34287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68573" tIns="34287" rIns="68573" bIns="3428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 defTabSz="914400"/>
            <a:fld id="{4DA96E64-783D-463C-BA44-F5AF67B4648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68573" tIns="34287" rIns="68573" bIns="3428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 defTabSz="9144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68573" tIns="34287" rIns="68573" bIns="3428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 defTabSz="914400"/>
            <a:fld id="{A8C676CA-DACA-4216-AE75-62203F83776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5pPr>
      <a:lvl6pPr marL="25139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7pPr>
      <a:lvl8pPr marL="34283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8pPr>
      <a:lvl9pPr marL="38855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5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5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F5F5F5"/>
              </a:gs>
              <a:gs pos="73000">
                <a:srgbClr val="F3F3F3"/>
              </a:gs>
              <a:gs pos="100000">
                <a:srgbClr val="E2DED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7" rIns="91435" bIns="45717" rtlCol="0" anchor="ctr"/>
          <a:lstStyle/>
          <a:p>
            <a:pPr algn="ctr" defTabSz="914400"/>
            <a:endParaRPr lang="zh-CN" altLang="en-US" sz="1865">
              <a:solidFill>
                <a:prstClr val="white"/>
              </a:solidFill>
            </a:endParaRP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68573" tIns="34287" rIns="68573" bIns="34287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68573" tIns="34287" rIns="68573" bIns="34287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68573" tIns="34287" rIns="68573" bIns="3428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 defTabSz="914400"/>
            <a:fld id="{4DA96E64-783D-463C-BA44-F5AF67B4648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68573" tIns="34287" rIns="68573" bIns="3428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 defTabSz="9144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68573" tIns="34287" rIns="68573" bIns="3428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 defTabSz="914400"/>
            <a:fld id="{A8C676CA-DACA-4216-AE75-62203F83776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5pPr>
      <a:lvl6pPr marL="25139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7pPr>
      <a:lvl8pPr marL="34283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8pPr>
      <a:lvl9pPr marL="38855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5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5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F5F5F5"/>
              </a:gs>
              <a:gs pos="73000">
                <a:srgbClr val="F3F3F3"/>
              </a:gs>
              <a:gs pos="100000">
                <a:srgbClr val="E2DED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7" rIns="91435" bIns="45717" rtlCol="0" anchor="ctr"/>
          <a:lstStyle/>
          <a:p>
            <a:pPr algn="ctr" defTabSz="914400"/>
            <a:endParaRPr lang="zh-CN" altLang="en-US" sz="1865">
              <a:solidFill>
                <a:prstClr val="white"/>
              </a:solidFill>
            </a:endParaRP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68573" tIns="34287" rIns="68573" bIns="34287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68573" tIns="34287" rIns="68573" bIns="34287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68573" tIns="34287" rIns="68573" bIns="3428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 defTabSz="914400"/>
            <a:fld id="{4DA96E64-783D-463C-BA44-F5AF67B4648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68573" tIns="34287" rIns="68573" bIns="3428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 defTabSz="9144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68573" tIns="34287" rIns="68573" bIns="3428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 defTabSz="914400"/>
            <a:fld id="{A8C676CA-DACA-4216-AE75-62203F83776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5pPr>
      <a:lvl6pPr marL="25139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7pPr>
      <a:lvl8pPr marL="34283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8pPr>
      <a:lvl9pPr marL="38855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5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5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F5F5F5"/>
              </a:gs>
              <a:gs pos="73000">
                <a:srgbClr val="F3F3F3"/>
              </a:gs>
              <a:gs pos="100000">
                <a:srgbClr val="E2DED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7" rIns="91435" bIns="45717" rtlCol="0" anchor="ctr"/>
          <a:lstStyle/>
          <a:p>
            <a:pPr algn="ctr" defTabSz="914400"/>
            <a:endParaRPr lang="zh-CN" altLang="en-US" sz="1865">
              <a:solidFill>
                <a:prstClr val="white"/>
              </a:solidFill>
            </a:endParaRP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68573" tIns="34287" rIns="68573" bIns="34287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68573" tIns="34287" rIns="68573" bIns="34287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68573" tIns="34287" rIns="68573" bIns="3428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 defTabSz="914400"/>
            <a:fld id="{4DA96E64-783D-463C-BA44-F5AF67B4648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68573" tIns="34287" rIns="68573" bIns="3428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 defTabSz="9144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68573" tIns="34287" rIns="68573" bIns="3428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 defTabSz="914400"/>
            <a:fld id="{A8C676CA-DACA-4216-AE75-62203F83776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5pPr>
      <a:lvl6pPr marL="25139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7pPr>
      <a:lvl8pPr marL="34283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8pPr>
      <a:lvl9pPr marL="38855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5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5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F5F5F5"/>
              </a:gs>
              <a:gs pos="73000">
                <a:srgbClr val="F3F3F3"/>
              </a:gs>
              <a:gs pos="100000">
                <a:srgbClr val="E2DED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7" rIns="91435" bIns="45717" rtlCol="0" anchor="ctr"/>
          <a:lstStyle/>
          <a:p>
            <a:pPr algn="ctr" defTabSz="914400"/>
            <a:endParaRPr lang="zh-CN" altLang="en-US" sz="1865">
              <a:solidFill>
                <a:prstClr val="white"/>
              </a:solidFill>
            </a:endParaRP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68573" tIns="34287" rIns="68573" bIns="34287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68573" tIns="34287" rIns="68573" bIns="34287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68573" tIns="34287" rIns="68573" bIns="3428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 defTabSz="914400"/>
            <a:fld id="{4DA96E64-783D-463C-BA44-F5AF67B4648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68573" tIns="34287" rIns="68573" bIns="3428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 defTabSz="9144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68573" tIns="34287" rIns="68573" bIns="3428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 defTabSz="914400"/>
            <a:fld id="{A8C676CA-DACA-4216-AE75-62203F83776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5pPr>
      <a:lvl6pPr marL="25139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7pPr>
      <a:lvl8pPr marL="34283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8pPr>
      <a:lvl9pPr marL="38855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5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5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F5F5F5"/>
              </a:gs>
              <a:gs pos="73000">
                <a:srgbClr val="F3F3F3"/>
              </a:gs>
              <a:gs pos="100000">
                <a:srgbClr val="E2DED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7" rIns="91435" bIns="45717" rtlCol="0" anchor="ctr"/>
          <a:lstStyle/>
          <a:p>
            <a:pPr algn="ctr" defTabSz="914400"/>
            <a:endParaRPr lang="zh-CN" altLang="en-US" sz="1865">
              <a:solidFill>
                <a:prstClr val="white"/>
              </a:solidFill>
            </a:endParaRP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68573" tIns="34287" rIns="68573" bIns="34287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68573" tIns="34287" rIns="68573" bIns="34287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68573" tIns="34287" rIns="68573" bIns="3428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 defTabSz="914400"/>
            <a:fld id="{4DA96E64-783D-463C-BA44-F5AF67B4648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68573" tIns="34287" rIns="68573" bIns="3428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 defTabSz="9144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68573" tIns="34287" rIns="68573" bIns="3428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 defTabSz="914400"/>
            <a:fld id="{A8C676CA-DACA-4216-AE75-62203F83776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5pPr>
      <a:lvl6pPr marL="25139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7pPr>
      <a:lvl8pPr marL="34283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8pPr>
      <a:lvl9pPr marL="38855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5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5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F5F5F5"/>
              </a:gs>
              <a:gs pos="73000">
                <a:srgbClr val="F3F3F3"/>
              </a:gs>
              <a:gs pos="100000">
                <a:srgbClr val="E2DED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7" rIns="91435" bIns="45717" rtlCol="0" anchor="ctr"/>
          <a:lstStyle/>
          <a:p>
            <a:pPr algn="ctr" defTabSz="914400"/>
            <a:endParaRPr lang="zh-CN" altLang="en-US" sz="1865">
              <a:solidFill>
                <a:prstClr val="white"/>
              </a:solidFill>
            </a:endParaRP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68573" tIns="34287" rIns="68573" bIns="34287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68573" tIns="34287" rIns="68573" bIns="34287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68573" tIns="34287" rIns="68573" bIns="3428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 defTabSz="914400"/>
            <a:fld id="{4DA96E64-783D-463C-BA44-F5AF67B4648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68573" tIns="34287" rIns="68573" bIns="3428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 defTabSz="9144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68573" tIns="34287" rIns="68573" bIns="3428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 defTabSz="914400"/>
            <a:fld id="{A8C676CA-DACA-4216-AE75-62203F83776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5pPr>
      <a:lvl6pPr marL="25139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7pPr>
      <a:lvl8pPr marL="34283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8pPr>
      <a:lvl9pPr marL="38855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5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5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F5F5F5"/>
              </a:gs>
              <a:gs pos="73000">
                <a:srgbClr val="F3F3F3"/>
              </a:gs>
              <a:gs pos="100000">
                <a:srgbClr val="E2DED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7" rIns="91435" bIns="45717" rtlCol="0" anchor="ctr"/>
          <a:lstStyle/>
          <a:p>
            <a:pPr algn="ctr" defTabSz="914400"/>
            <a:endParaRPr lang="zh-CN" altLang="en-US" sz="1865">
              <a:solidFill>
                <a:prstClr val="white"/>
              </a:solidFill>
            </a:endParaRP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68573" tIns="34287" rIns="68573" bIns="34287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68573" tIns="34287" rIns="68573" bIns="34287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68573" tIns="34287" rIns="68573" bIns="3428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 defTabSz="914400"/>
            <a:fld id="{4DA96E64-783D-463C-BA44-F5AF67B4648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68573" tIns="34287" rIns="68573" bIns="3428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 defTabSz="9144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68573" tIns="34287" rIns="68573" bIns="3428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 defTabSz="914400"/>
            <a:fld id="{A8C676CA-DACA-4216-AE75-62203F83776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5pPr>
      <a:lvl6pPr marL="25139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7pPr>
      <a:lvl8pPr marL="34283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8pPr>
      <a:lvl9pPr marL="38855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5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5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F5F5F5"/>
              </a:gs>
              <a:gs pos="73000">
                <a:srgbClr val="F3F3F3"/>
              </a:gs>
              <a:gs pos="100000">
                <a:srgbClr val="E2DED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7" rIns="91435" bIns="45717" rtlCol="0" anchor="ctr"/>
          <a:lstStyle/>
          <a:p>
            <a:pPr algn="ctr" defTabSz="914400"/>
            <a:endParaRPr lang="zh-CN" altLang="en-US" sz="1865">
              <a:solidFill>
                <a:prstClr val="white"/>
              </a:solidFill>
            </a:endParaRP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68573" tIns="34287" rIns="68573" bIns="34287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68573" tIns="34287" rIns="68573" bIns="34287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68573" tIns="34287" rIns="68573" bIns="3428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 defTabSz="914400"/>
            <a:fld id="{4DA96E64-783D-463C-BA44-F5AF67B4648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68573" tIns="34287" rIns="68573" bIns="3428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 defTabSz="9144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68573" tIns="34287" rIns="68573" bIns="3428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 defTabSz="914400"/>
            <a:fld id="{A8C676CA-DACA-4216-AE75-62203F83776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5pPr>
      <a:lvl6pPr marL="25139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7pPr>
      <a:lvl8pPr marL="34283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8pPr>
      <a:lvl9pPr marL="38855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5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5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F5F5F5"/>
              </a:gs>
              <a:gs pos="73000">
                <a:srgbClr val="F3F3F3"/>
              </a:gs>
              <a:gs pos="100000">
                <a:srgbClr val="E2DED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7" rIns="91435" bIns="45717" rtlCol="0" anchor="ctr"/>
          <a:lstStyle/>
          <a:p>
            <a:pPr algn="ctr" defTabSz="914400"/>
            <a:endParaRPr lang="zh-CN" altLang="en-US" sz="1865">
              <a:solidFill>
                <a:prstClr val="white"/>
              </a:solidFill>
            </a:endParaRP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68573" tIns="34287" rIns="68573" bIns="34287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68573" tIns="34287" rIns="68573" bIns="34287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68573" tIns="34287" rIns="68573" bIns="3428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 defTabSz="914400"/>
            <a:fld id="{4DA96E64-783D-463C-BA44-F5AF67B4648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68573" tIns="34287" rIns="68573" bIns="3428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 defTabSz="9144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68573" tIns="34287" rIns="68573" bIns="3428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 defTabSz="914400"/>
            <a:fld id="{A8C676CA-DACA-4216-AE75-62203F83776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5pPr>
      <a:lvl6pPr marL="25139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7pPr>
      <a:lvl8pPr marL="34283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8pPr>
      <a:lvl9pPr marL="38855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5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5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F5F5F5"/>
              </a:gs>
              <a:gs pos="73000">
                <a:srgbClr val="F3F3F3"/>
              </a:gs>
              <a:gs pos="100000">
                <a:srgbClr val="E2DED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7" rIns="91435" bIns="45717" rtlCol="0" anchor="ctr"/>
          <a:lstStyle/>
          <a:p>
            <a:pPr algn="ctr" defTabSz="914400"/>
            <a:endParaRPr lang="zh-CN" altLang="en-US" sz="1865">
              <a:solidFill>
                <a:prstClr val="white"/>
              </a:solidFill>
            </a:endParaRP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68573" tIns="34287" rIns="68573" bIns="34287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68573" tIns="34287" rIns="68573" bIns="34287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68573" tIns="34287" rIns="68573" bIns="3428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 defTabSz="914400"/>
            <a:fld id="{4DA96E64-783D-463C-BA44-F5AF67B4648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68573" tIns="34287" rIns="68573" bIns="3428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 defTabSz="9144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68573" tIns="34287" rIns="68573" bIns="3428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 defTabSz="914400"/>
            <a:fld id="{A8C676CA-DACA-4216-AE75-62203F83776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5pPr>
      <a:lvl6pPr marL="25139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7pPr>
      <a:lvl8pPr marL="34283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8pPr>
      <a:lvl9pPr marL="38855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5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5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F5F5F5"/>
              </a:gs>
              <a:gs pos="73000">
                <a:srgbClr val="F3F3F3"/>
              </a:gs>
              <a:gs pos="100000">
                <a:srgbClr val="E2DED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7" rIns="91435" bIns="45717" rtlCol="0" anchor="ctr"/>
          <a:lstStyle/>
          <a:p>
            <a:pPr algn="ctr" defTabSz="914400"/>
            <a:endParaRPr lang="zh-CN" altLang="en-US" sz="1865">
              <a:solidFill>
                <a:prstClr val="white"/>
              </a:solidFill>
            </a:endParaRP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68573" tIns="34287" rIns="68573" bIns="34287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68573" tIns="34287" rIns="68573" bIns="34287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68573" tIns="34287" rIns="68573" bIns="3428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 defTabSz="914400"/>
            <a:fld id="{4DA96E64-783D-463C-BA44-F5AF67B4648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68573" tIns="34287" rIns="68573" bIns="3428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 defTabSz="9144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68573" tIns="34287" rIns="68573" bIns="3428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 defTabSz="914400"/>
            <a:fld id="{A8C676CA-DACA-4216-AE75-62203F83776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5pPr>
      <a:lvl6pPr marL="25139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7pPr>
      <a:lvl8pPr marL="34283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8pPr>
      <a:lvl9pPr marL="38855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5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5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F5F5F5"/>
              </a:gs>
              <a:gs pos="73000">
                <a:srgbClr val="F3F3F3"/>
              </a:gs>
              <a:gs pos="100000">
                <a:srgbClr val="E2DED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7" rIns="91435" bIns="45717" rtlCol="0" anchor="ctr"/>
          <a:lstStyle/>
          <a:p>
            <a:pPr algn="ctr" defTabSz="914400"/>
            <a:endParaRPr lang="zh-CN" altLang="en-US" sz="1865">
              <a:solidFill>
                <a:prstClr val="white"/>
              </a:solidFill>
            </a:endParaRP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68573" tIns="34287" rIns="68573" bIns="34287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68573" tIns="34287" rIns="68573" bIns="34287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68573" tIns="34287" rIns="68573" bIns="3428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 defTabSz="914400"/>
            <a:fld id="{4DA96E64-783D-463C-BA44-F5AF67B4648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68573" tIns="34287" rIns="68573" bIns="3428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 defTabSz="9144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68573" tIns="34287" rIns="68573" bIns="3428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 defTabSz="914400"/>
            <a:fld id="{A8C676CA-DACA-4216-AE75-62203F83776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5pPr>
      <a:lvl6pPr marL="25139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7pPr>
      <a:lvl8pPr marL="34283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8pPr>
      <a:lvl9pPr marL="38855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5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5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F5F5F5"/>
              </a:gs>
              <a:gs pos="73000">
                <a:srgbClr val="F3F3F3"/>
              </a:gs>
              <a:gs pos="100000">
                <a:srgbClr val="E2DED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7" rIns="91435" bIns="45717" rtlCol="0" anchor="ctr"/>
          <a:lstStyle/>
          <a:p>
            <a:pPr algn="ctr" defTabSz="914400"/>
            <a:endParaRPr lang="zh-CN" altLang="en-US" sz="1865">
              <a:solidFill>
                <a:prstClr val="white"/>
              </a:solidFill>
            </a:endParaRP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68573" tIns="34287" rIns="68573" bIns="34287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68573" tIns="34287" rIns="68573" bIns="34287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68573" tIns="34287" rIns="68573" bIns="3428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 defTabSz="914400"/>
            <a:fld id="{4DA96E64-783D-463C-BA44-F5AF67B4648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68573" tIns="34287" rIns="68573" bIns="3428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 defTabSz="9144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68573" tIns="34287" rIns="68573" bIns="3428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 defTabSz="914400"/>
            <a:fld id="{A8C676CA-DACA-4216-AE75-62203F83776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5pPr>
      <a:lvl6pPr marL="25139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7pPr>
      <a:lvl8pPr marL="34283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8pPr>
      <a:lvl9pPr marL="38855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5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5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F5F5F5"/>
              </a:gs>
              <a:gs pos="73000">
                <a:srgbClr val="F3F3F3"/>
              </a:gs>
              <a:gs pos="100000">
                <a:srgbClr val="E2DED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7" rIns="91435" bIns="45717" rtlCol="0" anchor="ctr"/>
          <a:lstStyle/>
          <a:p>
            <a:pPr algn="ctr" defTabSz="914400"/>
            <a:endParaRPr lang="zh-CN" altLang="en-US" sz="1865">
              <a:solidFill>
                <a:prstClr val="white"/>
              </a:solidFill>
            </a:endParaRP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68573" tIns="34287" rIns="68573" bIns="34287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68573" tIns="34287" rIns="68573" bIns="34287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68573" tIns="34287" rIns="68573" bIns="3428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 defTabSz="914400"/>
            <a:fld id="{4DA96E64-783D-463C-BA44-F5AF67B4648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68573" tIns="34287" rIns="68573" bIns="3428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 defTabSz="9144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68573" tIns="34287" rIns="68573" bIns="3428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 defTabSz="914400"/>
            <a:fld id="{A8C676CA-DACA-4216-AE75-62203F83776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5pPr>
      <a:lvl6pPr marL="25139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7pPr>
      <a:lvl8pPr marL="34283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8pPr>
      <a:lvl9pPr marL="38855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5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5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F5F5F5"/>
              </a:gs>
              <a:gs pos="73000">
                <a:srgbClr val="F3F3F3"/>
              </a:gs>
              <a:gs pos="100000">
                <a:srgbClr val="E2DED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7" rIns="91435" bIns="45717" rtlCol="0" anchor="ctr"/>
          <a:lstStyle/>
          <a:p>
            <a:pPr algn="ctr" defTabSz="914400"/>
            <a:endParaRPr lang="zh-CN" altLang="en-US" sz="1865">
              <a:solidFill>
                <a:prstClr val="white"/>
              </a:solidFill>
            </a:endParaRP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68573" tIns="34287" rIns="68573" bIns="34287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68573" tIns="34287" rIns="68573" bIns="34287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68573" tIns="34287" rIns="68573" bIns="3428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 defTabSz="914400"/>
            <a:fld id="{4DA96E64-783D-463C-BA44-F5AF67B4648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68573" tIns="34287" rIns="68573" bIns="3428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 defTabSz="9144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68573" tIns="34287" rIns="68573" bIns="3428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 defTabSz="914400"/>
            <a:fld id="{A8C676CA-DACA-4216-AE75-62203F83776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5pPr>
      <a:lvl6pPr marL="25139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7pPr>
      <a:lvl8pPr marL="34283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8pPr>
      <a:lvl9pPr marL="38855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5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5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F5F5F5"/>
              </a:gs>
              <a:gs pos="73000">
                <a:srgbClr val="F3F3F3"/>
              </a:gs>
              <a:gs pos="100000">
                <a:srgbClr val="E2DED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7" rIns="91435" bIns="45717" rtlCol="0" anchor="ctr"/>
          <a:lstStyle/>
          <a:p>
            <a:pPr algn="ctr" defTabSz="914400"/>
            <a:endParaRPr lang="zh-CN" altLang="en-US" sz="1865">
              <a:solidFill>
                <a:prstClr val="white"/>
              </a:solidFill>
            </a:endParaRP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68573" tIns="34287" rIns="68573" bIns="34287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68573" tIns="34287" rIns="68573" bIns="34287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68573" tIns="34287" rIns="68573" bIns="3428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 defTabSz="914400"/>
            <a:fld id="{4DA96E64-783D-463C-BA44-F5AF67B4648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68573" tIns="34287" rIns="68573" bIns="3428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 defTabSz="9144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68573" tIns="34287" rIns="68573" bIns="3428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 defTabSz="914400"/>
            <a:fld id="{A8C676CA-DACA-4216-AE75-62203F83776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5pPr>
      <a:lvl6pPr marL="25139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7pPr>
      <a:lvl8pPr marL="34283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8pPr>
      <a:lvl9pPr marL="38855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5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5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F5F5F5"/>
              </a:gs>
              <a:gs pos="73000">
                <a:srgbClr val="F3F3F3"/>
              </a:gs>
              <a:gs pos="100000">
                <a:srgbClr val="E2DED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7" rIns="91435" bIns="45717" rtlCol="0" anchor="ctr"/>
          <a:lstStyle/>
          <a:p>
            <a:pPr algn="ctr" defTabSz="914400"/>
            <a:endParaRPr lang="zh-CN" altLang="en-US" sz="1865">
              <a:solidFill>
                <a:prstClr val="white"/>
              </a:solidFill>
            </a:endParaRP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68573" tIns="34287" rIns="68573" bIns="34287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68573" tIns="34287" rIns="68573" bIns="34287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68573" tIns="34287" rIns="68573" bIns="3428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 defTabSz="914400"/>
            <a:fld id="{4DA96E64-783D-463C-BA44-F5AF67B4648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68573" tIns="34287" rIns="68573" bIns="3428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 defTabSz="9144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68573" tIns="34287" rIns="68573" bIns="3428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 defTabSz="914400"/>
            <a:fld id="{A8C676CA-DACA-4216-AE75-62203F83776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5pPr>
      <a:lvl6pPr marL="25139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7pPr>
      <a:lvl8pPr marL="34283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8pPr>
      <a:lvl9pPr marL="38855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5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5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F5F5F5"/>
              </a:gs>
              <a:gs pos="73000">
                <a:srgbClr val="F3F3F3"/>
              </a:gs>
              <a:gs pos="100000">
                <a:srgbClr val="E2DED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7" rIns="91435" bIns="45717" rtlCol="0" anchor="ctr"/>
          <a:lstStyle/>
          <a:p>
            <a:pPr algn="ctr" defTabSz="914400"/>
            <a:endParaRPr lang="zh-CN" altLang="en-US" sz="1865">
              <a:solidFill>
                <a:prstClr val="white"/>
              </a:solidFill>
            </a:endParaRP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68573" tIns="34287" rIns="68573" bIns="34287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68573" tIns="34287" rIns="68573" bIns="34287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68573" tIns="34287" rIns="68573" bIns="3428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 defTabSz="914400"/>
            <a:fld id="{4DA96E64-783D-463C-BA44-F5AF67B4648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68573" tIns="34287" rIns="68573" bIns="3428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 defTabSz="9144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68573" tIns="34287" rIns="68573" bIns="3428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 defTabSz="914400"/>
            <a:fld id="{A8C676CA-DACA-4216-AE75-62203F83776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5pPr>
      <a:lvl6pPr marL="25139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7pPr>
      <a:lvl8pPr marL="34283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8pPr>
      <a:lvl9pPr marL="38855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5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5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F5F5F5"/>
              </a:gs>
              <a:gs pos="73000">
                <a:srgbClr val="F3F3F3"/>
              </a:gs>
              <a:gs pos="100000">
                <a:srgbClr val="E2DED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7" rIns="91435" bIns="45717" rtlCol="0" anchor="ctr"/>
          <a:lstStyle/>
          <a:p>
            <a:pPr algn="ctr" defTabSz="914400"/>
            <a:endParaRPr lang="zh-CN" altLang="en-US" sz="1865">
              <a:solidFill>
                <a:prstClr val="white"/>
              </a:solidFill>
            </a:endParaRP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68573" tIns="34287" rIns="68573" bIns="34287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68573" tIns="34287" rIns="68573" bIns="34287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68573" tIns="34287" rIns="68573" bIns="3428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 defTabSz="914400"/>
            <a:fld id="{4DA96E64-783D-463C-BA44-F5AF67B4648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68573" tIns="34287" rIns="68573" bIns="3428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 defTabSz="9144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68573" tIns="34287" rIns="68573" bIns="3428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 defTabSz="914400"/>
            <a:fld id="{A8C676CA-DACA-4216-AE75-62203F83776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5pPr>
      <a:lvl6pPr marL="25139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7pPr>
      <a:lvl8pPr marL="34283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8pPr>
      <a:lvl9pPr marL="38855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5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5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F5F5F5"/>
              </a:gs>
              <a:gs pos="73000">
                <a:srgbClr val="F3F3F3"/>
              </a:gs>
              <a:gs pos="100000">
                <a:srgbClr val="E2DED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7" rIns="91435" bIns="45717" rtlCol="0" anchor="ctr"/>
          <a:lstStyle/>
          <a:p>
            <a:pPr algn="ctr" defTabSz="914400"/>
            <a:endParaRPr lang="zh-CN" altLang="en-US" sz="1865">
              <a:solidFill>
                <a:prstClr val="white"/>
              </a:solidFill>
            </a:endParaRP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68573" tIns="34287" rIns="68573" bIns="34287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68573" tIns="34287" rIns="68573" bIns="34287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68573" tIns="34287" rIns="68573" bIns="3428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 defTabSz="914400"/>
            <a:fld id="{4DA96E64-783D-463C-BA44-F5AF67B4648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68573" tIns="34287" rIns="68573" bIns="3428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 defTabSz="9144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68573" tIns="34287" rIns="68573" bIns="3428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 defTabSz="914400"/>
            <a:fld id="{A8C676CA-DACA-4216-AE75-62203F83776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5pPr>
      <a:lvl6pPr marL="25139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7pPr>
      <a:lvl8pPr marL="34283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8pPr>
      <a:lvl9pPr marL="38855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5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5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F5F5F5"/>
              </a:gs>
              <a:gs pos="73000">
                <a:srgbClr val="F3F3F3"/>
              </a:gs>
              <a:gs pos="100000">
                <a:srgbClr val="E2DED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7" rIns="91435" bIns="45717" rtlCol="0" anchor="ctr"/>
          <a:lstStyle/>
          <a:p>
            <a:pPr algn="ctr" defTabSz="914400"/>
            <a:endParaRPr lang="zh-CN" altLang="en-US" sz="1865">
              <a:solidFill>
                <a:prstClr val="white"/>
              </a:solidFill>
            </a:endParaRP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68573" tIns="34287" rIns="68573" bIns="34287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68573" tIns="34287" rIns="68573" bIns="34287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68573" tIns="34287" rIns="68573" bIns="3428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 defTabSz="914400"/>
            <a:fld id="{4DA96E64-783D-463C-BA44-F5AF67B4648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68573" tIns="34287" rIns="68573" bIns="3428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 defTabSz="9144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68573" tIns="34287" rIns="68573" bIns="3428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 defTabSz="914400"/>
            <a:fld id="{A8C676CA-DACA-4216-AE75-62203F83776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5pPr>
      <a:lvl6pPr marL="25139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7pPr>
      <a:lvl8pPr marL="34283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8pPr>
      <a:lvl9pPr marL="38855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5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5" algn="l" defTabSz="914400" rtl="0" eaLnBrk="1" latinLnBrk="0" hangingPunct="1">
        <a:defRPr sz="18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0.xml"/><Relationship Id="rId5" Type="http://schemas.openxmlformats.org/officeDocument/2006/relationships/slideLayout" Target="../slideLayouts/slideLayout27.xml"/><Relationship Id="rId4" Type="http://schemas.openxmlformats.org/officeDocument/2006/relationships/chart" Target="../charts/chart4.xml"/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chart" Target="../charts/chart1.xml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1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0.xml"/><Relationship Id="rId8" Type="http://schemas.openxmlformats.org/officeDocument/2006/relationships/image" Target="../media/image18.png"/><Relationship Id="rId7" Type="http://schemas.openxmlformats.org/officeDocument/2006/relationships/image" Target="../media/image17.jpeg"/><Relationship Id="rId6" Type="http://schemas.openxmlformats.org/officeDocument/2006/relationships/image" Target="../media/image16.png"/><Relationship Id="rId5" Type="http://schemas.microsoft.com/office/2007/relationships/hdphoto" Target="../media/image15.wdp"/><Relationship Id="rId4" Type="http://schemas.openxmlformats.org/officeDocument/2006/relationships/image" Target="../media/image14.jpeg"/><Relationship Id="rId3" Type="http://schemas.openxmlformats.org/officeDocument/2006/relationships/image" Target="../media/image13.emf"/><Relationship Id="rId2" Type="http://schemas.microsoft.com/office/2007/relationships/hdphoto" Target="../media/image12.wdp"/><Relationship Id="rId10" Type="http://schemas.openxmlformats.org/officeDocument/2006/relationships/notesSlide" Target="../notesSlides/notesSlide24.xml"/><Relationship Id="rId1" Type="http://schemas.openxmlformats.org/officeDocument/2006/relationships/image" Target="../media/image11.jpe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5.xml"/><Relationship Id="rId3" Type="http://schemas.openxmlformats.org/officeDocument/2006/relationships/slideLayout" Target="../slideLayouts/slideLayout31.xml"/><Relationship Id="rId2" Type="http://schemas.openxmlformats.org/officeDocument/2006/relationships/image" Target="../media/image20.jpeg"/><Relationship Id="rId1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6.xml"/><Relationship Id="rId4" Type="http://schemas.openxmlformats.org/officeDocument/2006/relationships/slideLayout" Target="../slideLayouts/slideLayout32.xml"/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image" Target="../media/image21.jpeg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7.xml"/><Relationship Id="rId3" Type="http://schemas.openxmlformats.org/officeDocument/2006/relationships/slideLayout" Target="../slideLayouts/slideLayout33.xml"/><Relationship Id="rId2" Type="http://schemas.openxmlformats.org/officeDocument/2006/relationships/image" Target="../media/image25.jpeg"/><Relationship Id="rId1" Type="http://schemas.openxmlformats.org/officeDocument/2006/relationships/image" Target="../media/image24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4.xml"/></Relationships>
</file>

<file path=ppt/slides/_rels/slide2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9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0.xml"/></Relationships>
</file>

<file path=ppt/slides/_rels/slide3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6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3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7.xml"/><Relationship Id="rId6" Type="http://schemas.openxmlformats.org/officeDocument/2006/relationships/slideLayout" Target="../slideLayouts/slideLayout41.xml"/><Relationship Id="rId5" Type="http://schemas.microsoft.com/office/2007/relationships/hdphoto" Target="../media/image30.wdp"/><Relationship Id="rId4" Type="http://schemas.openxmlformats.org/officeDocument/2006/relationships/image" Target="../media/image29.png"/><Relationship Id="rId3" Type="http://schemas.microsoft.com/office/2007/relationships/hdphoto" Target="../media/image28.wdp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5.xml"/></Relationships>
</file>

<file path=ppt/slides/_rels/slide4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2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8.png"/><Relationship Id="rId1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17.xml"/><Relationship Id="rId2" Type="http://schemas.microsoft.com/office/2007/relationships/hdphoto" Target="../media/image10.wdp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2" y="2824328"/>
            <a:ext cx="7756246" cy="2841660"/>
          </a:xfrm>
          <a:prstGeom prst="rect">
            <a:avLst/>
          </a:prstGeom>
          <a:gradFill flip="none" rotWithShape="1">
            <a:gsLst>
              <a:gs pos="29000">
                <a:srgbClr val="B91319"/>
              </a:gs>
              <a:gs pos="0">
                <a:srgbClr val="DC1218"/>
              </a:gs>
              <a:gs pos="79000">
                <a:srgbClr val="9E0E18"/>
              </a:gs>
              <a:gs pos="58000">
                <a:srgbClr val="A61319"/>
              </a:gs>
              <a:gs pos="100000">
                <a:srgbClr val="90151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sz="1865">
              <a:solidFill>
                <a:prstClr val="white"/>
              </a:solidFill>
            </a:endParaRPr>
          </a:p>
        </p:txBody>
      </p:sp>
      <p:sp>
        <p:nvSpPr>
          <p:cNvPr id="14" name="矩形 13"/>
          <p:cNvSpPr/>
          <p:nvPr/>
        </p:nvSpPr>
        <p:spPr bwMode="auto">
          <a:xfrm>
            <a:off x="9236110" y="4247847"/>
            <a:ext cx="1487255" cy="1418141"/>
          </a:xfrm>
          <a:prstGeom prst="rect">
            <a:avLst/>
          </a:prstGeom>
          <a:gradFill>
            <a:gsLst>
              <a:gs pos="29000">
                <a:srgbClr val="B91319"/>
              </a:gs>
              <a:gs pos="0">
                <a:srgbClr val="DC1218"/>
              </a:gs>
              <a:gs pos="79000">
                <a:srgbClr val="9E0E18"/>
              </a:gs>
              <a:gs pos="58000">
                <a:srgbClr val="A61319"/>
              </a:gs>
              <a:gs pos="100000">
                <a:srgbClr val="901518"/>
              </a:gs>
            </a:gsLst>
            <a:path path="circl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dirty="0">
              <a:solidFill>
                <a:srgbClr val="FFFFFF"/>
              </a:solidFill>
              <a:latin typeface="+mj-ea"/>
              <a:ea typeface="+mj-ea"/>
            </a:endParaRPr>
          </a:p>
        </p:txBody>
      </p:sp>
      <p:sp>
        <p:nvSpPr>
          <p:cNvPr id="16" name="矩形 15"/>
          <p:cNvSpPr/>
          <p:nvPr/>
        </p:nvSpPr>
        <p:spPr bwMode="auto">
          <a:xfrm>
            <a:off x="10701037" y="2824330"/>
            <a:ext cx="1490964" cy="1418141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dirty="0">
              <a:solidFill>
                <a:srgbClr val="FFFFFF"/>
              </a:solidFill>
              <a:latin typeface="+mj-ea"/>
              <a:ea typeface="+mj-ea"/>
            </a:endParaRPr>
          </a:p>
        </p:txBody>
      </p:sp>
      <p:sp>
        <p:nvSpPr>
          <p:cNvPr id="17" name="矩形 16"/>
          <p:cNvSpPr/>
          <p:nvPr/>
        </p:nvSpPr>
        <p:spPr bwMode="auto">
          <a:xfrm>
            <a:off x="7758091" y="4247847"/>
            <a:ext cx="1479861" cy="1418141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dirty="0">
              <a:solidFill>
                <a:srgbClr val="FFFFFF"/>
              </a:solidFill>
              <a:latin typeface="+mj-ea"/>
              <a:ea typeface="+mj-ea"/>
            </a:endParaRPr>
          </a:p>
        </p:txBody>
      </p:sp>
      <p:grpSp>
        <p:nvGrpSpPr>
          <p:cNvPr id="197" name="组合 7"/>
          <p:cNvGrpSpPr/>
          <p:nvPr/>
        </p:nvGrpSpPr>
        <p:grpSpPr bwMode="auto">
          <a:xfrm>
            <a:off x="1711155" y="3074730"/>
            <a:ext cx="4559681" cy="2335482"/>
            <a:chOff x="0" y="-1"/>
            <a:chExt cx="7767664" cy="3827470"/>
          </a:xfrm>
          <a:solidFill>
            <a:schemeClr val="bg1">
              <a:lumMod val="95000"/>
              <a:alpha val="12000"/>
            </a:schemeClr>
          </a:solidFill>
        </p:grpSpPr>
        <p:sp>
          <p:nvSpPr>
            <p:cNvPr id="198" name="Freeform 4"/>
            <p:cNvSpPr>
              <a:spLocks noChangeArrowheads="1"/>
            </p:cNvSpPr>
            <p:nvPr/>
          </p:nvSpPr>
          <p:spPr bwMode="auto">
            <a:xfrm>
              <a:off x="3898913" y="2844804"/>
              <a:ext cx="276226" cy="273050"/>
            </a:xfrm>
            <a:custGeom>
              <a:avLst/>
              <a:gdLst>
                <a:gd name="T0" fmla="*/ 53 w 144"/>
                <a:gd name="T1" fmla="*/ 137 h 143"/>
                <a:gd name="T2" fmla="*/ 60 w 144"/>
                <a:gd name="T3" fmla="*/ 133 h 143"/>
                <a:gd name="T4" fmla="*/ 66 w 144"/>
                <a:gd name="T5" fmla="*/ 141 h 143"/>
                <a:gd name="T6" fmla="*/ 80 w 144"/>
                <a:gd name="T7" fmla="*/ 141 h 143"/>
                <a:gd name="T8" fmla="*/ 87 w 144"/>
                <a:gd name="T9" fmla="*/ 134 h 143"/>
                <a:gd name="T10" fmla="*/ 87 w 144"/>
                <a:gd name="T11" fmla="*/ 59 h 143"/>
                <a:gd name="T12" fmla="*/ 99 w 144"/>
                <a:gd name="T13" fmla="*/ 55 h 143"/>
                <a:gd name="T14" fmla="*/ 99 w 144"/>
                <a:gd name="T15" fmla="*/ 16 h 143"/>
                <a:gd name="T16" fmla="*/ 109 w 144"/>
                <a:gd name="T17" fmla="*/ 15 h 143"/>
                <a:gd name="T18" fmla="*/ 122 w 144"/>
                <a:gd name="T19" fmla="*/ 11 h 143"/>
                <a:gd name="T20" fmla="*/ 128 w 144"/>
                <a:gd name="T21" fmla="*/ 16 h 143"/>
                <a:gd name="T22" fmla="*/ 136 w 144"/>
                <a:gd name="T23" fmla="*/ 11 h 143"/>
                <a:gd name="T24" fmla="*/ 144 w 144"/>
                <a:gd name="T25" fmla="*/ 9 h 143"/>
                <a:gd name="T26" fmla="*/ 143 w 144"/>
                <a:gd name="T27" fmla="*/ 6 h 143"/>
                <a:gd name="T28" fmla="*/ 119 w 144"/>
                <a:gd name="T29" fmla="*/ 8 h 143"/>
                <a:gd name="T30" fmla="*/ 102 w 144"/>
                <a:gd name="T31" fmla="*/ 9 h 143"/>
                <a:gd name="T32" fmla="*/ 77 w 144"/>
                <a:gd name="T33" fmla="*/ 9 h 143"/>
                <a:gd name="T34" fmla="*/ 73 w 144"/>
                <a:gd name="T35" fmla="*/ 5 h 143"/>
                <a:gd name="T36" fmla="*/ 34 w 144"/>
                <a:gd name="T37" fmla="*/ 5 h 143"/>
                <a:gd name="T38" fmla="*/ 24 w 144"/>
                <a:gd name="T39" fmla="*/ 3 h 143"/>
                <a:gd name="T40" fmla="*/ 13 w 144"/>
                <a:gd name="T41" fmla="*/ 2 h 143"/>
                <a:gd name="T42" fmla="*/ 8 w 144"/>
                <a:gd name="T43" fmla="*/ 0 h 143"/>
                <a:gd name="T44" fmla="*/ 4 w 144"/>
                <a:gd name="T45" fmla="*/ 3 h 143"/>
                <a:gd name="T46" fmla="*/ 1 w 144"/>
                <a:gd name="T47" fmla="*/ 3 h 143"/>
                <a:gd name="T48" fmla="*/ 7 w 144"/>
                <a:gd name="T49" fmla="*/ 18 h 143"/>
                <a:gd name="T50" fmla="*/ 18 w 144"/>
                <a:gd name="T51" fmla="*/ 41 h 143"/>
                <a:gd name="T52" fmla="*/ 29 w 144"/>
                <a:gd name="T53" fmla="*/ 65 h 143"/>
                <a:gd name="T54" fmla="*/ 30 w 144"/>
                <a:gd name="T55" fmla="*/ 84 h 143"/>
                <a:gd name="T56" fmla="*/ 34 w 144"/>
                <a:gd name="T57" fmla="*/ 101 h 143"/>
                <a:gd name="T58" fmla="*/ 42 w 144"/>
                <a:gd name="T59" fmla="*/ 129 h 143"/>
                <a:gd name="T60" fmla="*/ 49 w 144"/>
                <a:gd name="T61" fmla="*/ 138 h 143"/>
                <a:gd name="T62" fmla="*/ 53 w 144"/>
                <a:gd name="T63" fmla="*/ 137 h 14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44"/>
                <a:gd name="T97" fmla="*/ 0 h 143"/>
                <a:gd name="T98" fmla="*/ 144 w 144"/>
                <a:gd name="T99" fmla="*/ 143 h 14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44" h="143">
                  <a:moveTo>
                    <a:pt x="53" y="137"/>
                  </a:moveTo>
                  <a:cubicBezTo>
                    <a:pt x="53" y="134"/>
                    <a:pt x="57" y="130"/>
                    <a:pt x="60" y="133"/>
                  </a:cubicBezTo>
                  <a:cubicBezTo>
                    <a:pt x="62" y="137"/>
                    <a:pt x="61" y="141"/>
                    <a:pt x="66" y="141"/>
                  </a:cubicBezTo>
                  <a:cubicBezTo>
                    <a:pt x="70" y="141"/>
                    <a:pt x="79" y="143"/>
                    <a:pt x="80" y="141"/>
                  </a:cubicBezTo>
                  <a:cubicBezTo>
                    <a:pt x="81" y="139"/>
                    <a:pt x="87" y="137"/>
                    <a:pt x="87" y="134"/>
                  </a:cubicBezTo>
                  <a:cubicBezTo>
                    <a:pt x="87" y="130"/>
                    <a:pt x="87" y="62"/>
                    <a:pt x="87" y="59"/>
                  </a:cubicBezTo>
                  <a:cubicBezTo>
                    <a:pt x="87" y="57"/>
                    <a:pt x="99" y="59"/>
                    <a:pt x="99" y="55"/>
                  </a:cubicBezTo>
                  <a:cubicBezTo>
                    <a:pt x="99" y="51"/>
                    <a:pt x="99" y="16"/>
                    <a:pt x="99" y="16"/>
                  </a:cubicBezTo>
                  <a:cubicBezTo>
                    <a:pt x="99" y="16"/>
                    <a:pt x="107" y="16"/>
                    <a:pt x="109" y="15"/>
                  </a:cubicBezTo>
                  <a:cubicBezTo>
                    <a:pt x="112" y="14"/>
                    <a:pt x="120" y="10"/>
                    <a:pt x="122" y="11"/>
                  </a:cubicBezTo>
                  <a:cubicBezTo>
                    <a:pt x="124" y="13"/>
                    <a:pt x="127" y="17"/>
                    <a:pt x="128" y="16"/>
                  </a:cubicBezTo>
                  <a:cubicBezTo>
                    <a:pt x="129" y="14"/>
                    <a:pt x="133" y="11"/>
                    <a:pt x="136" y="11"/>
                  </a:cubicBezTo>
                  <a:cubicBezTo>
                    <a:pt x="138" y="11"/>
                    <a:pt x="141" y="10"/>
                    <a:pt x="144" y="9"/>
                  </a:cubicBezTo>
                  <a:cubicBezTo>
                    <a:pt x="143" y="8"/>
                    <a:pt x="143" y="7"/>
                    <a:pt x="143" y="6"/>
                  </a:cubicBezTo>
                  <a:cubicBezTo>
                    <a:pt x="143" y="4"/>
                    <a:pt x="122" y="7"/>
                    <a:pt x="119" y="8"/>
                  </a:cubicBezTo>
                  <a:cubicBezTo>
                    <a:pt x="116" y="9"/>
                    <a:pt x="105" y="11"/>
                    <a:pt x="102" y="9"/>
                  </a:cubicBezTo>
                  <a:cubicBezTo>
                    <a:pt x="98" y="8"/>
                    <a:pt x="77" y="9"/>
                    <a:pt x="77" y="9"/>
                  </a:cubicBezTo>
                  <a:cubicBezTo>
                    <a:pt x="73" y="5"/>
                    <a:pt x="73" y="5"/>
                    <a:pt x="73" y="5"/>
                  </a:cubicBezTo>
                  <a:cubicBezTo>
                    <a:pt x="73" y="5"/>
                    <a:pt x="38" y="5"/>
                    <a:pt x="34" y="5"/>
                  </a:cubicBezTo>
                  <a:cubicBezTo>
                    <a:pt x="30" y="5"/>
                    <a:pt x="27" y="5"/>
                    <a:pt x="24" y="3"/>
                  </a:cubicBezTo>
                  <a:cubicBezTo>
                    <a:pt x="20" y="0"/>
                    <a:pt x="17" y="0"/>
                    <a:pt x="13" y="2"/>
                  </a:cubicBezTo>
                  <a:cubicBezTo>
                    <a:pt x="9" y="4"/>
                    <a:pt x="11" y="0"/>
                    <a:pt x="8" y="0"/>
                  </a:cubicBezTo>
                  <a:cubicBezTo>
                    <a:pt x="5" y="0"/>
                    <a:pt x="4" y="3"/>
                    <a:pt x="4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7"/>
                    <a:pt x="3" y="13"/>
                    <a:pt x="7" y="18"/>
                  </a:cubicBezTo>
                  <a:cubicBezTo>
                    <a:pt x="11" y="23"/>
                    <a:pt x="15" y="33"/>
                    <a:pt x="18" y="41"/>
                  </a:cubicBezTo>
                  <a:cubicBezTo>
                    <a:pt x="20" y="49"/>
                    <a:pt x="28" y="59"/>
                    <a:pt x="29" y="65"/>
                  </a:cubicBezTo>
                  <a:cubicBezTo>
                    <a:pt x="31" y="71"/>
                    <a:pt x="28" y="80"/>
                    <a:pt x="30" y="84"/>
                  </a:cubicBezTo>
                  <a:cubicBezTo>
                    <a:pt x="32" y="88"/>
                    <a:pt x="33" y="95"/>
                    <a:pt x="34" y="101"/>
                  </a:cubicBezTo>
                  <a:cubicBezTo>
                    <a:pt x="35" y="108"/>
                    <a:pt x="35" y="123"/>
                    <a:pt x="42" y="129"/>
                  </a:cubicBezTo>
                  <a:cubicBezTo>
                    <a:pt x="44" y="131"/>
                    <a:pt x="46" y="134"/>
                    <a:pt x="49" y="138"/>
                  </a:cubicBezTo>
                  <a:cubicBezTo>
                    <a:pt x="51" y="138"/>
                    <a:pt x="53" y="138"/>
                    <a:pt x="53" y="137"/>
                  </a:cubicBez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199" name="Freeform 5"/>
            <p:cNvSpPr>
              <a:spLocks noChangeArrowheads="1"/>
            </p:cNvSpPr>
            <p:nvPr/>
          </p:nvSpPr>
          <p:spPr bwMode="auto">
            <a:xfrm>
              <a:off x="4175139" y="2813054"/>
              <a:ext cx="171451" cy="149225"/>
            </a:xfrm>
            <a:custGeom>
              <a:avLst/>
              <a:gdLst>
                <a:gd name="T0" fmla="*/ 59 w 90"/>
                <a:gd name="T1" fmla="*/ 4 h 78"/>
                <a:gd name="T2" fmla="*/ 58 w 90"/>
                <a:gd name="T3" fmla="*/ 0 h 78"/>
                <a:gd name="T4" fmla="*/ 48 w 90"/>
                <a:gd name="T5" fmla="*/ 0 h 78"/>
                <a:gd name="T6" fmla="*/ 42 w 90"/>
                <a:gd name="T7" fmla="*/ 6 h 78"/>
                <a:gd name="T8" fmla="*/ 31 w 90"/>
                <a:gd name="T9" fmla="*/ 14 h 78"/>
                <a:gd name="T10" fmla="*/ 20 w 90"/>
                <a:gd name="T11" fmla="*/ 27 h 78"/>
                <a:gd name="T12" fmla="*/ 5 w 90"/>
                <a:gd name="T13" fmla="*/ 24 h 78"/>
                <a:gd name="T14" fmla="*/ 0 w 90"/>
                <a:gd name="T15" fmla="*/ 25 h 78"/>
                <a:gd name="T16" fmla="*/ 6 w 90"/>
                <a:gd name="T17" fmla="*/ 31 h 78"/>
                <a:gd name="T18" fmla="*/ 12 w 90"/>
                <a:gd name="T19" fmla="*/ 45 h 78"/>
                <a:gd name="T20" fmla="*/ 23 w 90"/>
                <a:gd name="T21" fmla="*/ 53 h 78"/>
                <a:gd name="T22" fmla="*/ 28 w 90"/>
                <a:gd name="T23" fmla="*/ 61 h 78"/>
                <a:gd name="T24" fmla="*/ 36 w 90"/>
                <a:gd name="T25" fmla="*/ 69 h 78"/>
                <a:gd name="T26" fmla="*/ 44 w 90"/>
                <a:gd name="T27" fmla="*/ 74 h 78"/>
                <a:gd name="T28" fmla="*/ 55 w 90"/>
                <a:gd name="T29" fmla="*/ 76 h 78"/>
                <a:gd name="T30" fmla="*/ 67 w 90"/>
                <a:gd name="T31" fmla="*/ 78 h 78"/>
                <a:gd name="T32" fmla="*/ 79 w 90"/>
                <a:gd name="T33" fmla="*/ 67 h 78"/>
                <a:gd name="T34" fmla="*/ 82 w 90"/>
                <a:gd name="T35" fmla="*/ 56 h 78"/>
                <a:gd name="T36" fmla="*/ 88 w 90"/>
                <a:gd name="T37" fmla="*/ 48 h 78"/>
                <a:gd name="T38" fmla="*/ 84 w 90"/>
                <a:gd name="T39" fmla="*/ 39 h 78"/>
                <a:gd name="T40" fmla="*/ 87 w 90"/>
                <a:gd name="T41" fmla="*/ 29 h 78"/>
                <a:gd name="T42" fmla="*/ 87 w 90"/>
                <a:gd name="T43" fmla="*/ 12 h 78"/>
                <a:gd name="T44" fmla="*/ 74 w 90"/>
                <a:gd name="T45" fmla="*/ 7 h 78"/>
                <a:gd name="T46" fmla="*/ 59 w 90"/>
                <a:gd name="T47" fmla="*/ 4 h 7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90"/>
                <a:gd name="T73" fmla="*/ 0 h 78"/>
                <a:gd name="T74" fmla="*/ 90 w 90"/>
                <a:gd name="T75" fmla="*/ 78 h 7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90" h="78">
                  <a:moveTo>
                    <a:pt x="59" y="4"/>
                  </a:moveTo>
                  <a:cubicBezTo>
                    <a:pt x="58" y="0"/>
                    <a:pt x="58" y="0"/>
                    <a:pt x="58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2" y="2"/>
                    <a:pt x="42" y="4"/>
                    <a:pt x="42" y="6"/>
                  </a:cubicBezTo>
                  <a:cubicBezTo>
                    <a:pt x="42" y="8"/>
                    <a:pt x="36" y="13"/>
                    <a:pt x="31" y="14"/>
                  </a:cubicBezTo>
                  <a:cubicBezTo>
                    <a:pt x="27" y="15"/>
                    <a:pt x="22" y="25"/>
                    <a:pt x="20" y="27"/>
                  </a:cubicBezTo>
                  <a:cubicBezTo>
                    <a:pt x="17" y="28"/>
                    <a:pt x="8" y="25"/>
                    <a:pt x="5" y="24"/>
                  </a:cubicBezTo>
                  <a:cubicBezTo>
                    <a:pt x="4" y="24"/>
                    <a:pt x="2" y="25"/>
                    <a:pt x="0" y="25"/>
                  </a:cubicBezTo>
                  <a:cubicBezTo>
                    <a:pt x="1" y="28"/>
                    <a:pt x="5" y="31"/>
                    <a:pt x="6" y="31"/>
                  </a:cubicBezTo>
                  <a:cubicBezTo>
                    <a:pt x="8" y="31"/>
                    <a:pt x="8" y="43"/>
                    <a:pt x="12" y="45"/>
                  </a:cubicBezTo>
                  <a:cubicBezTo>
                    <a:pt x="16" y="47"/>
                    <a:pt x="23" y="51"/>
                    <a:pt x="23" y="53"/>
                  </a:cubicBezTo>
                  <a:cubicBezTo>
                    <a:pt x="23" y="55"/>
                    <a:pt x="28" y="58"/>
                    <a:pt x="28" y="61"/>
                  </a:cubicBezTo>
                  <a:cubicBezTo>
                    <a:pt x="28" y="65"/>
                    <a:pt x="32" y="69"/>
                    <a:pt x="36" y="69"/>
                  </a:cubicBezTo>
                  <a:cubicBezTo>
                    <a:pt x="43" y="69"/>
                    <a:pt x="44" y="72"/>
                    <a:pt x="44" y="74"/>
                  </a:cubicBezTo>
                  <a:cubicBezTo>
                    <a:pt x="44" y="76"/>
                    <a:pt x="53" y="74"/>
                    <a:pt x="55" y="76"/>
                  </a:cubicBezTo>
                  <a:cubicBezTo>
                    <a:pt x="56" y="78"/>
                    <a:pt x="65" y="77"/>
                    <a:pt x="67" y="78"/>
                  </a:cubicBezTo>
                  <a:cubicBezTo>
                    <a:pt x="71" y="75"/>
                    <a:pt x="77" y="70"/>
                    <a:pt x="79" y="67"/>
                  </a:cubicBezTo>
                  <a:cubicBezTo>
                    <a:pt x="82" y="63"/>
                    <a:pt x="79" y="58"/>
                    <a:pt x="82" y="56"/>
                  </a:cubicBezTo>
                  <a:cubicBezTo>
                    <a:pt x="84" y="55"/>
                    <a:pt x="90" y="48"/>
                    <a:pt x="88" y="48"/>
                  </a:cubicBezTo>
                  <a:cubicBezTo>
                    <a:pt x="86" y="47"/>
                    <a:pt x="87" y="42"/>
                    <a:pt x="84" y="39"/>
                  </a:cubicBezTo>
                  <a:cubicBezTo>
                    <a:pt x="81" y="36"/>
                    <a:pt x="88" y="35"/>
                    <a:pt x="87" y="29"/>
                  </a:cubicBezTo>
                  <a:cubicBezTo>
                    <a:pt x="87" y="24"/>
                    <a:pt x="88" y="13"/>
                    <a:pt x="87" y="12"/>
                  </a:cubicBezTo>
                  <a:cubicBezTo>
                    <a:pt x="85" y="11"/>
                    <a:pt x="78" y="10"/>
                    <a:pt x="74" y="7"/>
                  </a:cubicBezTo>
                  <a:cubicBezTo>
                    <a:pt x="69" y="4"/>
                    <a:pt x="59" y="4"/>
                    <a:pt x="59" y="4"/>
                  </a:cubicBez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200" name="Freeform 6"/>
            <p:cNvSpPr>
              <a:spLocks noChangeArrowheads="1"/>
            </p:cNvSpPr>
            <p:nvPr/>
          </p:nvSpPr>
          <p:spPr bwMode="auto">
            <a:xfrm>
              <a:off x="4065601" y="2862265"/>
              <a:ext cx="193676" cy="207963"/>
            </a:xfrm>
            <a:custGeom>
              <a:avLst/>
              <a:gdLst>
                <a:gd name="T0" fmla="*/ 93 w 101"/>
                <a:gd name="T1" fmla="*/ 44 h 109"/>
                <a:gd name="T2" fmla="*/ 85 w 101"/>
                <a:gd name="T3" fmla="*/ 36 h 109"/>
                <a:gd name="T4" fmla="*/ 80 w 101"/>
                <a:gd name="T5" fmla="*/ 28 h 109"/>
                <a:gd name="T6" fmla="*/ 69 w 101"/>
                <a:gd name="T7" fmla="*/ 20 h 109"/>
                <a:gd name="T8" fmla="*/ 63 w 101"/>
                <a:gd name="T9" fmla="*/ 6 h 109"/>
                <a:gd name="T10" fmla="*/ 57 w 101"/>
                <a:gd name="T11" fmla="*/ 0 h 109"/>
                <a:gd name="T12" fmla="*/ 49 w 101"/>
                <a:gd name="T13" fmla="*/ 2 h 109"/>
                <a:gd name="T14" fmla="*/ 41 w 101"/>
                <a:gd name="T15" fmla="*/ 7 h 109"/>
                <a:gd name="T16" fmla="*/ 35 w 101"/>
                <a:gd name="T17" fmla="*/ 2 h 109"/>
                <a:gd name="T18" fmla="*/ 22 w 101"/>
                <a:gd name="T19" fmla="*/ 6 h 109"/>
                <a:gd name="T20" fmla="*/ 12 w 101"/>
                <a:gd name="T21" fmla="*/ 7 h 109"/>
                <a:gd name="T22" fmla="*/ 12 w 101"/>
                <a:gd name="T23" fmla="*/ 46 h 109"/>
                <a:gd name="T24" fmla="*/ 0 w 101"/>
                <a:gd name="T25" fmla="*/ 50 h 109"/>
                <a:gd name="T26" fmla="*/ 0 w 101"/>
                <a:gd name="T27" fmla="*/ 83 h 109"/>
                <a:gd name="T28" fmla="*/ 6 w 101"/>
                <a:gd name="T29" fmla="*/ 87 h 109"/>
                <a:gd name="T30" fmla="*/ 9 w 101"/>
                <a:gd name="T31" fmla="*/ 100 h 109"/>
                <a:gd name="T32" fmla="*/ 7 w 101"/>
                <a:gd name="T33" fmla="*/ 102 h 109"/>
                <a:gd name="T34" fmla="*/ 9 w 101"/>
                <a:gd name="T35" fmla="*/ 107 h 109"/>
                <a:gd name="T36" fmla="*/ 20 w 101"/>
                <a:gd name="T37" fmla="*/ 107 h 109"/>
                <a:gd name="T38" fmla="*/ 31 w 101"/>
                <a:gd name="T39" fmla="*/ 95 h 109"/>
                <a:gd name="T40" fmla="*/ 38 w 101"/>
                <a:gd name="T41" fmla="*/ 89 h 109"/>
                <a:gd name="T42" fmla="*/ 52 w 101"/>
                <a:gd name="T43" fmla="*/ 93 h 109"/>
                <a:gd name="T44" fmla="*/ 62 w 101"/>
                <a:gd name="T45" fmla="*/ 88 h 109"/>
                <a:gd name="T46" fmla="*/ 67 w 101"/>
                <a:gd name="T47" fmla="*/ 80 h 109"/>
                <a:gd name="T48" fmla="*/ 76 w 101"/>
                <a:gd name="T49" fmla="*/ 73 h 109"/>
                <a:gd name="T50" fmla="*/ 81 w 101"/>
                <a:gd name="T51" fmla="*/ 65 h 109"/>
                <a:gd name="T52" fmla="*/ 90 w 101"/>
                <a:gd name="T53" fmla="*/ 59 h 109"/>
                <a:gd name="T54" fmla="*/ 97 w 101"/>
                <a:gd name="T55" fmla="*/ 55 h 109"/>
                <a:gd name="T56" fmla="*/ 101 w 101"/>
                <a:gd name="T57" fmla="*/ 49 h 109"/>
                <a:gd name="T58" fmla="*/ 101 w 101"/>
                <a:gd name="T59" fmla="*/ 49 h 109"/>
                <a:gd name="T60" fmla="*/ 93 w 101"/>
                <a:gd name="T61" fmla="*/ 44 h 10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01"/>
                <a:gd name="T94" fmla="*/ 0 h 109"/>
                <a:gd name="T95" fmla="*/ 101 w 101"/>
                <a:gd name="T96" fmla="*/ 109 h 10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01" h="109">
                  <a:moveTo>
                    <a:pt x="93" y="44"/>
                  </a:moveTo>
                  <a:cubicBezTo>
                    <a:pt x="89" y="44"/>
                    <a:pt x="85" y="40"/>
                    <a:pt x="85" y="36"/>
                  </a:cubicBezTo>
                  <a:cubicBezTo>
                    <a:pt x="85" y="33"/>
                    <a:pt x="80" y="30"/>
                    <a:pt x="80" y="28"/>
                  </a:cubicBezTo>
                  <a:cubicBezTo>
                    <a:pt x="80" y="26"/>
                    <a:pt x="73" y="22"/>
                    <a:pt x="69" y="20"/>
                  </a:cubicBezTo>
                  <a:cubicBezTo>
                    <a:pt x="65" y="18"/>
                    <a:pt x="65" y="6"/>
                    <a:pt x="63" y="6"/>
                  </a:cubicBezTo>
                  <a:cubicBezTo>
                    <a:pt x="62" y="6"/>
                    <a:pt x="58" y="3"/>
                    <a:pt x="57" y="0"/>
                  </a:cubicBezTo>
                  <a:cubicBezTo>
                    <a:pt x="54" y="1"/>
                    <a:pt x="51" y="2"/>
                    <a:pt x="49" y="2"/>
                  </a:cubicBezTo>
                  <a:cubicBezTo>
                    <a:pt x="46" y="2"/>
                    <a:pt x="42" y="5"/>
                    <a:pt x="41" y="7"/>
                  </a:cubicBezTo>
                  <a:cubicBezTo>
                    <a:pt x="40" y="8"/>
                    <a:pt x="37" y="4"/>
                    <a:pt x="35" y="2"/>
                  </a:cubicBezTo>
                  <a:cubicBezTo>
                    <a:pt x="33" y="1"/>
                    <a:pt x="25" y="5"/>
                    <a:pt x="22" y="6"/>
                  </a:cubicBezTo>
                  <a:cubicBezTo>
                    <a:pt x="20" y="7"/>
                    <a:pt x="12" y="7"/>
                    <a:pt x="12" y="7"/>
                  </a:cubicBezTo>
                  <a:cubicBezTo>
                    <a:pt x="12" y="7"/>
                    <a:pt x="12" y="42"/>
                    <a:pt x="12" y="46"/>
                  </a:cubicBezTo>
                  <a:cubicBezTo>
                    <a:pt x="12" y="50"/>
                    <a:pt x="0" y="48"/>
                    <a:pt x="0" y="50"/>
                  </a:cubicBezTo>
                  <a:cubicBezTo>
                    <a:pt x="0" y="51"/>
                    <a:pt x="0" y="67"/>
                    <a:pt x="0" y="83"/>
                  </a:cubicBezTo>
                  <a:cubicBezTo>
                    <a:pt x="3" y="84"/>
                    <a:pt x="5" y="85"/>
                    <a:pt x="6" y="87"/>
                  </a:cubicBezTo>
                  <a:cubicBezTo>
                    <a:pt x="7" y="90"/>
                    <a:pt x="10" y="98"/>
                    <a:pt x="9" y="100"/>
                  </a:cubicBezTo>
                  <a:cubicBezTo>
                    <a:pt x="9" y="102"/>
                    <a:pt x="7" y="100"/>
                    <a:pt x="7" y="102"/>
                  </a:cubicBezTo>
                  <a:cubicBezTo>
                    <a:pt x="7" y="104"/>
                    <a:pt x="6" y="107"/>
                    <a:pt x="9" y="107"/>
                  </a:cubicBezTo>
                  <a:cubicBezTo>
                    <a:pt x="12" y="107"/>
                    <a:pt x="18" y="109"/>
                    <a:pt x="20" y="107"/>
                  </a:cubicBezTo>
                  <a:cubicBezTo>
                    <a:pt x="23" y="104"/>
                    <a:pt x="30" y="98"/>
                    <a:pt x="31" y="95"/>
                  </a:cubicBezTo>
                  <a:cubicBezTo>
                    <a:pt x="31" y="92"/>
                    <a:pt x="33" y="85"/>
                    <a:pt x="38" y="89"/>
                  </a:cubicBezTo>
                  <a:cubicBezTo>
                    <a:pt x="44" y="93"/>
                    <a:pt x="44" y="93"/>
                    <a:pt x="52" y="93"/>
                  </a:cubicBezTo>
                  <a:cubicBezTo>
                    <a:pt x="59" y="93"/>
                    <a:pt x="61" y="93"/>
                    <a:pt x="62" y="88"/>
                  </a:cubicBezTo>
                  <a:cubicBezTo>
                    <a:pt x="64" y="84"/>
                    <a:pt x="62" y="80"/>
                    <a:pt x="67" y="80"/>
                  </a:cubicBezTo>
                  <a:cubicBezTo>
                    <a:pt x="71" y="80"/>
                    <a:pt x="76" y="76"/>
                    <a:pt x="76" y="73"/>
                  </a:cubicBezTo>
                  <a:cubicBezTo>
                    <a:pt x="76" y="70"/>
                    <a:pt x="78" y="65"/>
                    <a:pt x="81" y="65"/>
                  </a:cubicBezTo>
                  <a:cubicBezTo>
                    <a:pt x="84" y="65"/>
                    <a:pt x="89" y="62"/>
                    <a:pt x="90" y="59"/>
                  </a:cubicBezTo>
                  <a:cubicBezTo>
                    <a:pt x="91" y="55"/>
                    <a:pt x="95" y="57"/>
                    <a:pt x="97" y="55"/>
                  </a:cubicBezTo>
                  <a:cubicBezTo>
                    <a:pt x="98" y="54"/>
                    <a:pt x="99" y="51"/>
                    <a:pt x="101" y="49"/>
                  </a:cubicBezTo>
                  <a:cubicBezTo>
                    <a:pt x="101" y="49"/>
                    <a:pt x="101" y="49"/>
                    <a:pt x="101" y="49"/>
                  </a:cubicBezTo>
                  <a:cubicBezTo>
                    <a:pt x="101" y="47"/>
                    <a:pt x="100" y="44"/>
                    <a:pt x="93" y="44"/>
                  </a:cubicBez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201" name="Freeform 7"/>
            <p:cNvSpPr>
              <a:spLocks noChangeArrowheads="1"/>
            </p:cNvSpPr>
            <p:nvPr/>
          </p:nvSpPr>
          <p:spPr bwMode="auto">
            <a:xfrm>
              <a:off x="4292615" y="3041654"/>
              <a:ext cx="30163" cy="36513"/>
            </a:xfrm>
            <a:custGeom>
              <a:avLst/>
              <a:gdLst>
                <a:gd name="T0" fmla="*/ 7 w 15"/>
                <a:gd name="T1" fmla="*/ 0 h 19"/>
                <a:gd name="T2" fmla="*/ 0 w 15"/>
                <a:gd name="T3" fmla="*/ 8 h 19"/>
                <a:gd name="T4" fmla="*/ 7 w 15"/>
                <a:gd name="T5" fmla="*/ 19 h 19"/>
                <a:gd name="T6" fmla="*/ 13 w 15"/>
                <a:gd name="T7" fmla="*/ 16 h 19"/>
                <a:gd name="T8" fmla="*/ 15 w 15"/>
                <a:gd name="T9" fmla="*/ 13 h 19"/>
                <a:gd name="T10" fmla="*/ 14 w 15"/>
                <a:gd name="T11" fmla="*/ 3 h 19"/>
                <a:gd name="T12" fmla="*/ 7 w 15"/>
                <a:gd name="T13" fmla="*/ 0 h 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"/>
                <a:gd name="T22" fmla="*/ 0 h 19"/>
                <a:gd name="T23" fmla="*/ 15 w 15"/>
                <a:gd name="T24" fmla="*/ 19 h 1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" h="19">
                  <a:moveTo>
                    <a:pt x="7" y="0"/>
                  </a:moveTo>
                  <a:cubicBezTo>
                    <a:pt x="5" y="0"/>
                    <a:pt x="0" y="7"/>
                    <a:pt x="0" y="8"/>
                  </a:cubicBezTo>
                  <a:cubicBezTo>
                    <a:pt x="0" y="10"/>
                    <a:pt x="3" y="18"/>
                    <a:pt x="7" y="19"/>
                  </a:cubicBezTo>
                  <a:cubicBezTo>
                    <a:pt x="10" y="19"/>
                    <a:pt x="13" y="19"/>
                    <a:pt x="13" y="16"/>
                  </a:cubicBezTo>
                  <a:cubicBezTo>
                    <a:pt x="13" y="15"/>
                    <a:pt x="14" y="14"/>
                    <a:pt x="15" y="13"/>
                  </a:cubicBezTo>
                  <a:cubicBezTo>
                    <a:pt x="15" y="11"/>
                    <a:pt x="14" y="6"/>
                    <a:pt x="14" y="3"/>
                  </a:cubicBezTo>
                  <a:cubicBezTo>
                    <a:pt x="12" y="2"/>
                    <a:pt x="9" y="0"/>
                    <a:pt x="7" y="0"/>
                  </a:cubicBez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202" name="Freeform 8"/>
            <p:cNvSpPr>
              <a:spLocks noChangeArrowheads="1"/>
            </p:cNvSpPr>
            <p:nvPr/>
          </p:nvSpPr>
          <p:spPr bwMode="auto">
            <a:xfrm>
              <a:off x="4214827" y="3101979"/>
              <a:ext cx="47626" cy="53975"/>
            </a:xfrm>
            <a:custGeom>
              <a:avLst/>
              <a:gdLst>
                <a:gd name="T0" fmla="*/ 18 w 25"/>
                <a:gd name="T1" fmla="*/ 3 h 28"/>
                <a:gd name="T2" fmla="*/ 7 w 25"/>
                <a:gd name="T3" fmla="*/ 8 h 28"/>
                <a:gd name="T4" fmla="*/ 0 w 25"/>
                <a:gd name="T5" fmla="*/ 18 h 28"/>
                <a:gd name="T6" fmla="*/ 7 w 25"/>
                <a:gd name="T7" fmla="*/ 27 h 28"/>
                <a:gd name="T8" fmla="*/ 11 w 25"/>
                <a:gd name="T9" fmla="*/ 28 h 28"/>
                <a:gd name="T10" fmla="*/ 14 w 25"/>
                <a:gd name="T11" fmla="*/ 22 h 28"/>
                <a:gd name="T12" fmla="*/ 21 w 25"/>
                <a:gd name="T13" fmla="*/ 20 h 28"/>
                <a:gd name="T14" fmla="*/ 25 w 25"/>
                <a:gd name="T15" fmla="*/ 12 h 28"/>
                <a:gd name="T16" fmla="*/ 18 w 25"/>
                <a:gd name="T17" fmla="*/ 3 h 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5"/>
                <a:gd name="T28" fmla="*/ 0 h 28"/>
                <a:gd name="T29" fmla="*/ 25 w 25"/>
                <a:gd name="T30" fmla="*/ 28 h 2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5" h="28">
                  <a:moveTo>
                    <a:pt x="18" y="3"/>
                  </a:moveTo>
                  <a:cubicBezTo>
                    <a:pt x="17" y="0"/>
                    <a:pt x="8" y="5"/>
                    <a:pt x="7" y="8"/>
                  </a:cubicBezTo>
                  <a:cubicBezTo>
                    <a:pt x="5" y="10"/>
                    <a:pt x="0" y="18"/>
                    <a:pt x="0" y="18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3" y="24"/>
                    <a:pt x="14" y="22"/>
                  </a:cubicBezTo>
                  <a:cubicBezTo>
                    <a:pt x="15" y="19"/>
                    <a:pt x="21" y="22"/>
                    <a:pt x="21" y="20"/>
                  </a:cubicBezTo>
                  <a:cubicBezTo>
                    <a:pt x="21" y="17"/>
                    <a:pt x="25" y="14"/>
                    <a:pt x="25" y="12"/>
                  </a:cubicBezTo>
                  <a:cubicBezTo>
                    <a:pt x="25" y="9"/>
                    <a:pt x="19" y="6"/>
                    <a:pt x="18" y="3"/>
                  </a:cubicBez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203" name="Freeform 9"/>
            <p:cNvSpPr>
              <a:spLocks noEditPoints="1" noChangeArrowheads="1"/>
            </p:cNvSpPr>
            <p:nvPr/>
          </p:nvSpPr>
          <p:spPr bwMode="auto">
            <a:xfrm>
              <a:off x="3992576" y="2954341"/>
              <a:ext cx="346077" cy="304801"/>
            </a:xfrm>
            <a:custGeom>
              <a:avLst/>
              <a:gdLst>
                <a:gd name="T0" fmla="*/ 172 w 181"/>
                <a:gd name="T1" fmla="*/ 59 h 159"/>
                <a:gd name="T2" fmla="*/ 172 w 181"/>
                <a:gd name="T3" fmla="*/ 58 h 159"/>
                <a:gd name="T4" fmla="*/ 170 w 181"/>
                <a:gd name="T5" fmla="*/ 61 h 159"/>
                <a:gd name="T6" fmla="*/ 164 w 181"/>
                <a:gd name="T7" fmla="*/ 64 h 159"/>
                <a:gd name="T8" fmla="*/ 157 w 181"/>
                <a:gd name="T9" fmla="*/ 53 h 159"/>
                <a:gd name="T10" fmla="*/ 164 w 181"/>
                <a:gd name="T11" fmla="*/ 45 h 159"/>
                <a:gd name="T12" fmla="*/ 171 w 181"/>
                <a:gd name="T13" fmla="*/ 48 h 159"/>
                <a:gd name="T14" fmla="*/ 171 w 181"/>
                <a:gd name="T15" fmla="*/ 46 h 159"/>
                <a:gd name="T16" fmla="*/ 170 w 181"/>
                <a:gd name="T17" fmla="*/ 26 h 159"/>
                <a:gd name="T18" fmla="*/ 163 w 181"/>
                <a:gd name="T19" fmla="*/ 5 h 159"/>
                <a:gd name="T20" fmla="*/ 150 w 181"/>
                <a:gd name="T21" fmla="*/ 2 h 159"/>
                <a:gd name="T22" fmla="*/ 139 w 181"/>
                <a:gd name="T23" fmla="*/ 0 h 159"/>
                <a:gd name="T24" fmla="*/ 135 w 181"/>
                <a:gd name="T25" fmla="*/ 6 h 159"/>
                <a:gd name="T26" fmla="*/ 128 w 181"/>
                <a:gd name="T27" fmla="*/ 10 h 159"/>
                <a:gd name="T28" fmla="*/ 119 w 181"/>
                <a:gd name="T29" fmla="*/ 16 h 159"/>
                <a:gd name="T30" fmla="*/ 114 w 181"/>
                <a:gd name="T31" fmla="*/ 24 h 159"/>
                <a:gd name="T32" fmla="*/ 105 w 181"/>
                <a:gd name="T33" fmla="*/ 31 h 159"/>
                <a:gd name="T34" fmla="*/ 100 w 181"/>
                <a:gd name="T35" fmla="*/ 39 h 159"/>
                <a:gd name="T36" fmla="*/ 90 w 181"/>
                <a:gd name="T37" fmla="*/ 44 h 159"/>
                <a:gd name="T38" fmla="*/ 76 w 181"/>
                <a:gd name="T39" fmla="*/ 40 h 159"/>
                <a:gd name="T40" fmla="*/ 69 w 181"/>
                <a:gd name="T41" fmla="*/ 46 h 159"/>
                <a:gd name="T42" fmla="*/ 58 w 181"/>
                <a:gd name="T43" fmla="*/ 58 h 159"/>
                <a:gd name="T44" fmla="*/ 47 w 181"/>
                <a:gd name="T45" fmla="*/ 58 h 159"/>
                <a:gd name="T46" fmla="*/ 45 w 181"/>
                <a:gd name="T47" fmla="*/ 53 h 159"/>
                <a:gd name="T48" fmla="*/ 47 w 181"/>
                <a:gd name="T49" fmla="*/ 51 h 159"/>
                <a:gd name="T50" fmla="*/ 44 w 181"/>
                <a:gd name="T51" fmla="*/ 38 h 159"/>
                <a:gd name="T52" fmla="*/ 38 w 181"/>
                <a:gd name="T53" fmla="*/ 34 h 159"/>
                <a:gd name="T54" fmla="*/ 38 w 181"/>
                <a:gd name="T55" fmla="*/ 76 h 159"/>
                <a:gd name="T56" fmla="*/ 31 w 181"/>
                <a:gd name="T57" fmla="*/ 83 h 159"/>
                <a:gd name="T58" fmla="*/ 17 w 181"/>
                <a:gd name="T59" fmla="*/ 83 h 159"/>
                <a:gd name="T60" fmla="*/ 11 w 181"/>
                <a:gd name="T61" fmla="*/ 75 h 159"/>
                <a:gd name="T62" fmla="*/ 4 w 181"/>
                <a:gd name="T63" fmla="*/ 79 h 159"/>
                <a:gd name="T64" fmla="*/ 0 w 181"/>
                <a:gd name="T65" fmla="*/ 80 h 159"/>
                <a:gd name="T66" fmla="*/ 8 w 181"/>
                <a:gd name="T67" fmla="*/ 98 h 159"/>
                <a:gd name="T68" fmla="*/ 19 w 181"/>
                <a:gd name="T69" fmla="*/ 120 h 159"/>
                <a:gd name="T70" fmla="*/ 19 w 181"/>
                <a:gd name="T71" fmla="*/ 131 h 159"/>
                <a:gd name="T72" fmla="*/ 19 w 181"/>
                <a:gd name="T73" fmla="*/ 140 h 159"/>
                <a:gd name="T74" fmla="*/ 23 w 181"/>
                <a:gd name="T75" fmla="*/ 149 h 159"/>
                <a:gd name="T76" fmla="*/ 27 w 181"/>
                <a:gd name="T77" fmla="*/ 152 h 159"/>
                <a:gd name="T78" fmla="*/ 33 w 181"/>
                <a:gd name="T79" fmla="*/ 157 h 159"/>
                <a:gd name="T80" fmla="*/ 41 w 181"/>
                <a:gd name="T81" fmla="*/ 157 h 159"/>
                <a:gd name="T82" fmla="*/ 54 w 181"/>
                <a:gd name="T83" fmla="*/ 153 h 159"/>
                <a:gd name="T84" fmla="*/ 64 w 181"/>
                <a:gd name="T85" fmla="*/ 149 h 159"/>
                <a:gd name="T86" fmla="*/ 82 w 181"/>
                <a:gd name="T87" fmla="*/ 149 h 159"/>
                <a:gd name="T88" fmla="*/ 93 w 181"/>
                <a:gd name="T89" fmla="*/ 147 h 159"/>
                <a:gd name="T90" fmla="*/ 100 w 181"/>
                <a:gd name="T91" fmla="*/ 146 h 159"/>
                <a:gd name="T92" fmla="*/ 109 w 181"/>
                <a:gd name="T93" fmla="*/ 143 h 159"/>
                <a:gd name="T94" fmla="*/ 132 w 181"/>
                <a:gd name="T95" fmla="*/ 128 h 159"/>
                <a:gd name="T96" fmla="*/ 159 w 181"/>
                <a:gd name="T97" fmla="*/ 95 h 159"/>
                <a:gd name="T98" fmla="*/ 175 w 181"/>
                <a:gd name="T99" fmla="*/ 77 h 159"/>
                <a:gd name="T100" fmla="*/ 181 w 181"/>
                <a:gd name="T101" fmla="*/ 59 h 159"/>
                <a:gd name="T102" fmla="*/ 172 w 181"/>
                <a:gd name="T103" fmla="*/ 59 h 159"/>
                <a:gd name="T104" fmla="*/ 137 w 181"/>
                <a:gd name="T105" fmla="*/ 97 h 159"/>
                <a:gd name="T106" fmla="*/ 130 w 181"/>
                <a:gd name="T107" fmla="*/ 99 h 159"/>
                <a:gd name="T108" fmla="*/ 127 w 181"/>
                <a:gd name="T109" fmla="*/ 105 h 159"/>
                <a:gd name="T110" fmla="*/ 123 w 181"/>
                <a:gd name="T111" fmla="*/ 104 h 159"/>
                <a:gd name="T112" fmla="*/ 116 w 181"/>
                <a:gd name="T113" fmla="*/ 95 h 159"/>
                <a:gd name="T114" fmla="*/ 123 w 181"/>
                <a:gd name="T115" fmla="*/ 85 h 159"/>
                <a:gd name="T116" fmla="*/ 134 w 181"/>
                <a:gd name="T117" fmla="*/ 80 h 159"/>
                <a:gd name="T118" fmla="*/ 141 w 181"/>
                <a:gd name="T119" fmla="*/ 89 h 159"/>
                <a:gd name="T120" fmla="*/ 137 w 181"/>
                <a:gd name="T121" fmla="*/ 97 h 15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81"/>
                <a:gd name="T184" fmla="*/ 0 h 159"/>
                <a:gd name="T185" fmla="*/ 181 w 181"/>
                <a:gd name="T186" fmla="*/ 159 h 15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81" h="159">
                  <a:moveTo>
                    <a:pt x="172" y="59"/>
                  </a:moveTo>
                  <a:cubicBezTo>
                    <a:pt x="172" y="59"/>
                    <a:pt x="172" y="59"/>
                    <a:pt x="172" y="58"/>
                  </a:cubicBezTo>
                  <a:cubicBezTo>
                    <a:pt x="171" y="59"/>
                    <a:pt x="170" y="60"/>
                    <a:pt x="170" y="61"/>
                  </a:cubicBezTo>
                  <a:cubicBezTo>
                    <a:pt x="170" y="64"/>
                    <a:pt x="167" y="64"/>
                    <a:pt x="164" y="64"/>
                  </a:cubicBezTo>
                  <a:cubicBezTo>
                    <a:pt x="160" y="63"/>
                    <a:pt x="157" y="55"/>
                    <a:pt x="157" y="53"/>
                  </a:cubicBezTo>
                  <a:cubicBezTo>
                    <a:pt x="157" y="52"/>
                    <a:pt x="162" y="45"/>
                    <a:pt x="164" y="45"/>
                  </a:cubicBezTo>
                  <a:cubicBezTo>
                    <a:pt x="166" y="45"/>
                    <a:pt x="169" y="47"/>
                    <a:pt x="171" y="48"/>
                  </a:cubicBezTo>
                  <a:cubicBezTo>
                    <a:pt x="171" y="47"/>
                    <a:pt x="171" y="47"/>
                    <a:pt x="171" y="46"/>
                  </a:cubicBezTo>
                  <a:cubicBezTo>
                    <a:pt x="171" y="45"/>
                    <a:pt x="173" y="28"/>
                    <a:pt x="170" y="26"/>
                  </a:cubicBezTo>
                  <a:cubicBezTo>
                    <a:pt x="167" y="24"/>
                    <a:pt x="164" y="7"/>
                    <a:pt x="163" y="5"/>
                  </a:cubicBezTo>
                  <a:cubicBezTo>
                    <a:pt x="162" y="3"/>
                    <a:pt x="151" y="4"/>
                    <a:pt x="150" y="2"/>
                  </a:cubicBezTo>
                  <a:cubicBezTo>
                    <a:pt x="148" y="0"/>
                    <a:pt x="139" y="2"/>
                    <a:pt x="139" y="0"/>
                  </a:cubicBezTo>
                  <a:cubicBezTo>
                    <a:pt x="137" y="2"/>
                    <a:pt x="136" y="5"/>
                    <a:pt x="135" y="6"/>
                  </a:cubicBezTo>
                  <a:cubicBezTo>
                    <a:pt x="133" y="8"/>
                    <a:pt x="129" y="6"/>
                    <a:pt x="128" y="10"/>
                  </a:cubicBezTo>
                  <a:cubicBezTo>
                    <a:pt x="127" y="13"/>
                    <a:pt x="122" y="16"/>
                    <a:pt x="119" y="16"/>
                  </a:cubicBezTo>
                  <a:cubicBezTo>
                    <a:pt x="116" y="16"/>
                    <a:pt x="114" y="21"/>
                    <a:pt x="114" y="24"/>
                  </a:cubicBezTo>
                  <a:cubicBezTo>
                    <a:pt x="114" y="27"/>
                    <a:pt x="109" y="31"/>
                    <a:pt x="105" y="31"/>
                  </a:cubicBezTo>
                  <a:cubicBezTo>
                    <a:pt x="100" y="31"/>
                    <a:pt x="102" y="35"/>
                    <a:pt x="100" y="39"/>
                  </a:cubicBezTo>
                  <a:cubicBezTo>
                    <a:pt x="99" y="44"/>
                    <a:pt x="97" y="44"/>
                    <a:pt x="90" y="44"/>
                  </a:cubicBezTo>
                  <a:cubicBezTo>
                    <a:pt x="82" y="44"/>
                    <a:pt x="82" y="44"/>
                    <a:pt x="76" y="40"/>
                  </a:cubicBezTo>
                  <a:cubicBezTo>
                    <a:pt x="71" y="36"/>
                    <a:pt x="69" y="43"/>
                    <a:pt x="69" y="46"/>
                  </a:cubicBezTo>
                  <a:cubicBezTo>
                    <a:pt x="68" y="49"/>
                    <a:pt x="61" y="55"/>
                    <a:pt x="58" y="58"/>
                  </a:cubicBezTo>
                  <a:cubicBezTo>
                    <a:pt x="56" y="60"/>
                    <a:pt x="50" y="58"/>
                    <a:pt x="47" y="58"/>
                  </a:cubicBezTo>
                  <a:cubicBezTo>
                    <a:pt x="44" y="58"/>
                    <a:pt x="45" y="55"/>
                    <a:pt x="45" y="53"/>
                  </a:cubicBezTo>
                  <a:cubicBezTo>
                    <a:pt x="45" y="51"/>
                    <a:pt x="47" y="53"/>
                    <a:pt x="47" y="51"/>
                  </a:cubicBezTo>
                  <a:cubicBezTo>
                    <a:pt x="48" y="49"/>
                    <a:pt x="45" y="41"/>
                    <a:pt x="44" y="38"/>
                  </a:cubicBezTo>
                  <a:cubicBezTo>
                    <a:pt x="43" y="36"/>
                    <a:pt x="41" y="35"/>
                    <a:pt x="38" y="34"/>
                  </a:cubicBezTo>
                  <a:cubicBezTo>
                    <a:pt x="38" y="53"/>
                    <a:pt x="38" y="74"/>
                    <a:pt x="38" y="76"/>
                  </a:cubicBezTo>
                  <a:cubicBezTo>
                    <a:pt x="38" y="79"/>
                    <a:pt x="32" y="81"/>
                    <a:pt x="31" y="83"/>
                  </a:cubicBezTo>
                  <a:cubicBezTo>
                    <a:pt x="30" y="85"/>
                    <a:pt x="21" y="83"/>
                    <a:pt x="17" y="83"/>
                  </a:cubicBezTo>
                  <a:cubicBezTo>
                    <a:pt x="12" y="83"/>
                    <a:pt x="13" y="79"/>
                    <a:pt x="11" y="75"/>
                  </a:cubicBezTo>
                  <a:cubicBezTo>
                    <a:pt x="8" y="72"/>
                    <a:pt x="4" y="76"/>
                    <a:pt x="4" y="79"/>
                  </a:cubicBezTo>
                  <a:cubicBezTo>
                    <a:pt x="4" y="80"/>
                    <a:pt x="2" y="80"/>
                    <a:pt x="0" y="80"/>
                  </a:cubicBezTo>
                  <a:cubicBezTo>
                    <a:pt x="3" y="85"/>
                    <a:pt x="6" y="92"/>
                    <a:pt x="8" y="98"/>
                  </a:cubicBezTo>
                  <a:cubicBezTo>
                    <a:pt x="11" y="107"/>
                    <a:pt x="17" y="115"/>
                    <a:pt x="19" y="120"/>
                  </a:cubicBezTo>
                  <a:cubicBezTo>
                    <a:pt x="21" y="125"/>
                    <a:pt x="22" y="130"/>
                    <a:pt x="19" y="131"/>
                  </a:cubicBezTo>
                  <a:cubicBezTo>
                    <a:pt x="15" y="131"/>
                    <a:pt x="15" y="134"/>
                    <a:pt x="19" y="140"/>
                  </a:cubicBezTo>
                  <a:cubicBezTo>
                    <a:pt x="23" y="145"/>
                    <a:pt x="20" y="149"/>
                    <a:pt x="23" y="149"/>
                  </a:cubicBezTo>
                  <a:cubicBezTo>
                    <a:pt x="26" y="150"/>
                    <a:pt x="25" y="152"/>
                    <a:pt x="27" y="152"/>
                  </a:cubicBezTo>
                  <a:cubicBezTo>
                    <a:pt x="30" y="152"/>
                    <a:pt x="32" y="155"/>
                    <a:pt x="33" y="157"/>
                  </a:cubicBezTo>
                  <a:cubicBezTo>
                    <a:pt x="35" y="159"/>
                    <a:pt x="39" y="159"/>
                    <a:pt x="41" y="157"/>
                  </a:cubicBezTo>
                  <a:cubicBezTo>
                    <a:pt x="43" y="154"/>
                    <a:pt x="48" y="153"/>
                    <a:pt x="54" y="153"/>
                  </a:cubicBezTo>
                  <a:cubicBezTo>
                    <a:pt x="60" y="153"/>
                    <a:pt x="59" y="151"/>
                    <a:pt x="64" y="149"/>
                  </a:cubicBezTo>
                  <a:cubicBezTo>
                    <a:pt x="70" y="147"/>
                    <a:pt x="77" y="147"/>
                    <a:pt x="82" y="149"/>
                  </a:cubicBezTo>
                  <a:cubicBezTo>
                    <a:pt x="87" y="150"/>
                    <a:pt x="90" y="149"/>
                    <a:pt x="93" y="147"/>
                  </a:cubicBezTo>
                  <a:cubicBezTo>
                    <a:pt x="95" y="146"/>
                    <a:pt x="99" y="150"/>
                    <a:pt x="100" y="146"/>
                  </a:cubicBezTo>
                  <a:cubicBezTo>
                    <a:pt x="100" y="142"/>
                    <a:pt x="105" y="143"/>
                    <a:pt x="109" y="143"/>
                  </a:cubicBezTo>
                  <a:cubicBezTo>
                    <a:pt x="113" y="143"/>
                    <a:pt x="124" y="136"/>
                    <a:pt x="132" y="128"/>
                  </a:cubicBezTo>
                  <a:cubicBezTo>
                    <a:pt x="141" y="120"/>
                    <a:pt x="154" y="103"/>
                    <a:pt x="159" y="95"/>
                  </a:cubicBezTo>
                  <a:cubicBezTo>
                    <a:pt x="164" y="87"/>
                    <a:pt x="171" y="81"/>
                    <a:pt x="175" y="77"/>
                  </a:cubicBezTo>
                  <a:cubicBezTo>
                    <a:pt x="178" y="75"/>
                    <a:pt x="180" y="65"/>
                    <a:pt x="181" y="59"/>
                  </a:cubicBezTo>
                  <a:cubicBezTo>
                    <a:pt x="177" y="59"/>
                    <a:pt x="172" y="59"/>
                    <a:pt x="172" y="59"/>
                  </a:cubicBezTo>
                  <a:close/>
                  <a:moveTo>
                    <a:pt x="137" y="97"/>
                  </a:moveTo>
                  <a:cubicBezTo>
                    <a:pt x="137" y="99"/>
                    <a:pt x="131" y="96"/>
                    <a:pt x="130" y="99"/>
                  </a:cubicBezTo>
                  <a:cubicBezTo>
                    <a:pt x="129" y="101"/>
                    <a:pt x="127" y="105"/>
                    <a:pt x="127" y="105"/>
                  </a:cubicBezTo>
                  <a:cubicBezTo>
                    <a:pt x="123" y="104"/>
                    <a:pt x="123" y="104"/>
                    <a:pt x="123" y="104"/>
                  </a:cubicBezTo>
                  <a:cubicBezTo>
                    <a:pt x="116" y="95"/>
                    <a:pt x="116" y="95"/>
                    <a:pt x="116" y="95"/>
                  </a:cubicBezTo>
                  <a:cubicBezTo>
                    <a:pt x="116" y="95"/>
                    <a:pt x="121" y="87"/>
                    <a:pt x="123" y="85"/>
                  </a:cubicBezTo>
                  <a:cubicBezTo>
                    <a:pt x="124" y="82"/>
                    <a:pt x="133" y="77"/>
                    <a:pt x="134" y="80"/>
                  </a:cubicBezTo>
                  <a:cubicBezTo>
                    <a:pt x="135" y="83"/>
                    <a:pt x="141" y="86"/>
                    <a:pt x="141" y="89"/>
                  </a:cubicBezTo>
                  <a:cubicBezTo>
                    <a:pt x="141" y="91"/>
                    <a:pt x="137" y="94"/>
                    <a:pt x="137" y="97"/>
                  </a:cubicBez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204" name="Freeform 10"/>
            <p:cNvSpPr>
              <a:spLocks noChangeArrowheads="1"/>
            </p:cNvSpPr>
            <p:nvPr/>
          </p:nvSpPr>
          <p:spPr bwMode="auto">
            <a:xfrm>
              <a:off x="3898913" y="2597153"/>
              <a:ext cx="252414" cy="268288"/>
            </a:xfrm>
            <a:custGeom>
              <a:avLst/>
              <a:gdLst>
                <a:gd name="T0" fmla="*/ 8 w 132"/>
                <a:gd name="T1" fmla="*/ 129 h 140"/>
                <a:gd name="T2" fmla="*/ 13 w 132"/>
                <a:gd name="T3" fmla="*/ 131 h 140"/>
                <a:gd name="T4" fmla="*/ 24 w 132"/>
                <a:gd name="T5" fmla="*/ 132 h 140"/>
                <a:gd name="T6" fmla="*/ 34 w 132"/>
                <a:gd name="T7" fmla="*/ 134 h 140"/>
                <a:gd name="T8" fmla="*/ 73 w 132"/>
                <a:gd name="T9" fmla="*/ 134 h 140"/>
                <a:gd name="T10" fmla="*/ 77 w 132"/>
                <a:gd name="T11" fmla="*/ 138 h 140"/>
                <a:gd name="T12" fmla="*/ 102 w 132"/>
                <a:gd name="T13" fmla="*/ 138 h 140"/>
                <a:gd name="T14" fmla="*/ 119 w 132"/>
                <a:gd name="T15" fmla="*/ 137 h 140"/>
                <a:gd name="T16" fmla="*/ 122 w 132"/>
                <a:gd name="T17" fmla="*/ 136 h 140"/>
                <a:gd name="T18" fmla="*/ 109 w 132"/>
                <a:gd name="T19" fmla="*/ 119 h 140"/>
                <a:gd name="T20" fmla="*/ 110 w 132"/>
                <a:gd name="T21" fmla="*/ 81 h 140"/>
                <a:gd name="T22" fmla="*/ 127 w 132"/>
                <a:gd name="T23" fmla="*/ 82 h 140"/>
                <a:gd name="T24" fmla="*/ 130 w 132"/>
                <a:gd name="T25" fmla="*/ 79 h 140"/>
                <a:gd name="T26" fmla="*/ 132 w 132"/>
                <a:gd name="T27" fmla="*/ 57 h 140"/>
                <a:gd name="T28" fmla="*/ 129 w 132"/>
                <a:gd name="T29" fmla="*/ 57 h 140"/>
                <a:gd name="T30" fmla="*/ 119 w 132"/>
                <a:gd name="T31" fmla="*/ 58 h 140"/>
                <a:gd name="T32" fmla="*/ 113 w 132"/>
                <a:gd name="T33" fmla="*/ 61 h 140"/>
                <a:gd name="T34" fmla="*/ 113 w 132"/>
                <a:gd name="T35" fmla="*/ 52 h 140"/>
                <a:gd name="T36" fmla="*/ 108 w 132"/>
                <a:gd name="T37" fmla="*/ 43 h 140"/>
                <a:gd name="T38" fmla="*/ 109 w 132"/>
                <a:gd name="T39" fmla="*/ 27 h 140"/>
                <a:gd name="T40" fmla="*/ 107 w 132"/>
                <a:gd name="T41" fmla="*/ 18 h 140"/>
                <a:gd name="T42" fmla="*/ 100 w 132"/>
                <a:gd name="T43" fmla="*/ 16 h 140"/>
                <a:gd name="T44" fmla="*/ 94 w 132"/>
                <a:gd name="T45" fmla="*/ 14 h 140"/>
                <a:gd name="T46" fmla="*/ 85 w 132"/>
                <a:gd name="T47" fmla="*/ 14 h 140"/>
                <a:gd name="T48" fmla="*/ 81 w 132"/>
                <a:gd name="T49" fmla="*/ 24 h 140"/>
                <a:gd name="T50" fmla="*/ 68 w 132"/>
                <a:gd name="T51" fmla="*/ 26 h 140"/>
                <a:gd name="T52" fmla="*/ 58 w 132"/>
                <a:gd name="T53" fmla="*/ 19 h 140"/>
                <a:gd name="T54" fmla="*/ 54 w 132"/>
                <a:gd name="T55" fmla="*/ 10 h 140"/>
                <a:gd name="T56" fmla="*/ 52 w 132"/>
                <a:gd name="T57" fmla="*/ 1 h 140"/>
                <a:gd name="T58" fmla="*/ 15 w 132"/>
                <a:gd name="T59" fmla="*/ 1 h 140"/>
                <a:gd name="T60" fmla="*/ 9 w 132"/>
                <a:gd name="T61" fmla="*/ 4 h 140"/>
                <a:gd name="T62" fmla="*/ 19 w 132"/>
                <a:gd name="T63" fmla="*/ 28 h 140"/>
                <a:gd name="T64" fmla="*/ 17 w 132"/>
                <a:gd name="T65" fmla="*/ 39 h 140"/>
                <a:gd name="T66" fmla="*/ 24 w 132"/>
                <a:gd name="T67" fmla="*/ 63 h 140"/>
                <a:gd name="T68" fmla="*/ 16 w 132"/>
                <a:gd name="T69" fmla="*/ 79 h 140"/>
                <a:gd name="T70" fmla="*/ 8 w 132"/>
                <a:gd name="T71" fmla="*/ 101 h 140"/>
                <a:gd name="T72" fmla="*/ 2 w 132"/>
                <a:gd name="T73" fmla="*/ 117 h 140"/>
                <a:gd name="T74" fmla="*/ 1 w 132"/>
                <a:gd name="T75" fmla="*/ 132 h 140"/>
                <a:gd name="T76" fmla="*/ 1 w 132"/>
                <a:gd name="T77" fmla="*/ 132 h 140"/>
                <a:gd name="T78" fmla="*/ 4 w 132"/>
                <a:gd name="T79" fmla="*/ 132 h 140"/>
                <a:gd name="T80" fmla="*/ 8 w 132"/>
                <a:gd name="T81" fmla="*/ 129 h 14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32"/>
                <a:gd name="T124" fmla="*/ 0 h 140"/>
                <a:gd name="T125" fmla="*/ 132 w 132"/>
                <a:gd name="T126" fmla="*/ 140 h 14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32" h="140">
                  <a:moveTo>
                    <a:pt x="8" y="129"/>
                  </a:moveTo>
                  <a:cubicBezTo>
                    <a:pt x="11" y="129"/>
                    <a:pt x="9" y="133"/>
                    <a:pt x="13" y="131"/>
                  </a:cubicBezTo>
                  <a:cubicBezTo>
                    <a:pt x="17" y="129"/>
                    <a:pt x="20" y="129"/>
                    <a:pt x="24" y="132"/>
                  </a:cubicBezTo>
                  <a:cubicBezTo>
                    <a:pt x="27" y="134"/>
                    <a:pt x="30" y="134"/>
                    <a:pt x="34" y="134"/>
                  </a:cubicBezTo>
                  <a:cubicBezTo>
                    <a:pt x="38" y="134"/>
                    <a:pt x="73" y="134"/>
                    <a:pt x="73" y="134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8"/>
                    <a:pt x="98" y="137"/>
                    <a:pt x="102" y="138"/>
                  </a:cubicBezTo>
                  <a:cubicBezTo>
                    <a:pt x="105" y="140"/>
                    <a:pt x="116" y="138"/>
                    <a:pt x="119" y="137"/>
                  </a:cubicBezTo>
                  <a:cubicBezTo>
                    <a:pt x="120" y="137"/>
                    <a:pt x="121" y="137"/>
                    <a:pt x="122" y="136"/>
                  </a:cubicBezTo>
                  <a:cubicBezTo>
                    <a:pt x="109" y="119"/>
                    <a:pt x="109" y="119"/>
                    <a:pt x="109" y="119"/>
                  </a:cubicBezTo>
                  <a:cubicBezTo>
                    <a:pt x="110" y="81"/>
                    <a:pt x="110" y="81"/>
                    <a:pt x="110" y="81"/>
                  </a:cubicBezTo>
                  <a:cubicBezTo>
                    <a:pt x="127" y="82"/>
                    <a:pt x="127" y="82"/>
                    <a:pt x="127" y="82"/>
                  </a:cubicBezTo>
                  <a:cubicBezTo>
                    <a:pt x="130" y="79"/>
                    <a:pt x="130" y="79"/>
                    <a:pt x="130" y="79"/>
                  </a:cubicBezTo>
                  <a:cubicBezTo>
                    <a:pt x="132" y="57"/>
                    <a:pt x="132" y="57"/>
                    <a:pt x="132" y="57"/>
                  </a:cubicBezTo>
                  <a:cubicBezTo>
                    <a:pt x="132" y="56"/>
                    <a:pt x="131" y="56"/>
                    <a:pt x="129" y="57"/>
                  </a:cubicBezTo>
                  <a:cubicBezTo>
                    <a:pt x="126" y="58"/>
                    <a:pt x="123" y="58"/>
                    <a:pt x="119" y="58"/>
                  </a:cubicBezTo>
                  <a:cubicBezTo>
                    <a:pt x="116" y="58"/>
                    <a:pt x="115" y="61"/>
                    <a:pt x="113" y="61"/>
                  </a:cubicBezTo>
                  <a:cubicBezTo>
                    <a:pt x="111" y="60"/>
                    <a:pt x="113" y="54"/>
                    <a:pt x="113" y="52"/>
                  </a:cubicBezTo>
                  <a:cubicBezTo>
                    <a:pt x="114" y="49"/>
                    <a:pt x="110" y="45"/>
                    <a:pt x="108" y="43"/>
                  </a:cubicBezTo>
                  <a:cubicBezTo>
                    <a:pt x="105" y="41"/>
                    <a:pt x="111" y="28"/>
                    <a:pt x="109" y="27"/>
                  </a:cubicBezTo>
                  <a:cubicBezTo>
                    <a:pt x="108" y="25"/>
                    <a:pt x="107" y="21"/>
                    <a:pt x="107" y="18"/>
                  </a:cubicBezTo>
                  <a:cubicBezTo>
                    <a:pt x="107" y="14"/>
                    <a:pt x="105" y="16"/>
                    <a:pt x="100" y="16"/>
                  </a:cubicBezTo>
                  <a:cubicBezTo>
                    <a:pt x="95" y="16"/>
                    <a:pt x="94" y="14"/>
                    <a:pt x="94" y="14"/>
                  </a:cubicBezTo>
                  <a:cubicBezTo>
                    <a:pt x="94" y="14"/>
                    <a:pt x="88" y="12"/>
                    <a:pt x="85" y="14"/>
                  </a:cubicBezTo>
                  <a:cubicBezTo>
                    <a:pt x="82" y="15"/>
                    <a:pt x="83" y="24"/>
                    <a:pt x="81" y="24"/>
                  </a:cubicBezTo>
                  <a:cubicBezTo>
                    <a:pt x="79" y="23"/>
                    <a:pt x="73" y="24"/>
                    <a:pt x="68" y="26"/>
                  </a:cubicBezTo>
                  <a:cubicBezTo>
                    <a:pt x="63" y="27"/>
                    <a:pt x="61" y="25"/>
                    <a:pt x="58" y="19"/>
                  </a:cubicBezTo>
                  <a:cubicBezTo>
                    <a:pt x="56" y="13"/>
                    <a:pt x="53" y="15"/>
                    <a:pt x="54" y="10"/>
                  </a:cubicBezTo>
                  <a:cubicBezTo>
                    <a:pt x="55" y="6"/>
                    <a:pt x="52" y="1"/>
                    <a:pt x="52" y="1"/>
                  </a:cubicBezTo>
                  <a:cubicBezTo>
                    <a:pt x="52" y="1"/>
                    <a:pt x="19" y="0"/>
                    <a:pt x="15" y="1"/>
                  </a:cubicBezTo>
                  <a:cubicBezTo>
                    <a:pt x="14" y="1"/>
                    <a:pt x="11" y="2"/>
                    <a:pt x="9" y="4"/>
                  </a:cubicBezTo>
                  <a:cubicBezTo>
                    <a:pt x="11" y="12"/>
                    <a:pt x="17" y="25"/>
                    <a:pt x="19" y="28"/>
                  </a:cubicBezTo>
                  <a:cubicBezTo>
                    <a:pt x="20" y="31"/>
                    <a:pt x="17" y="34"/>
                    <a:pt x="17" y="39"/>
                  </a:cubicBezTo>
                  <a:cubicBezTo>
                    <a:pt x="17" y="45"/>
                    <a:pt x="23" y="56"/>
                    <a:pt x="24" y="63"/>
                  </a:cubicBezTo>
                  <a:cubicBezTo>
                    <a:pt x="25" y="70"/>
                    <a:pt x="20" y="75"/>
                    <a:pt x="16" y="79"/>
                  </a:cubicBezTo>
                  <a:cubicBezTo>
                    <a:pt x="12" y="84"/>
                    <a:pt x="8" y="95"/>
                    <a:pt x="8" y="101"/>
                  </a:cubicBezTo>
                  <a:cubicBezTo>
                    <a:pt x="8" y="108"/>
                    <a:pt x="2" y="114"/>
                    <a:pt x="2" y="117"/>
                  </a:cubicBezTo>
                  <a:cubicBezTo>
                    <a:pt x="2" y="120"/>
                    <a:pt x="1" y="129"/>
                    <a:pt x="1" y="132"/>
                  </a:cubicBezTo>
                  <a:cubicBezTo>
                    <a:pt x="0" y="132"/>
                    <a:pt x="1" y="132"/>
                    <a:pt x="1" y="132"/>
                  </a:cubicBezTo>
                  <a:cubicBezTo>
                    <a:pt x="4" y="132"/>
                    <a:pt x="4" y="132"/>
                    <a:pt x="4" y="132"/>
                  </a:cubicBezTo>
                  <a:cubicBezTo>
                    <a:pt x="4" y="132"/>
                    <a:pt x="5" y="129"/>
                    <a:pt x="8" y="129"/>
                  </a:cubicBez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205" name="Freeform 11"/>
            <p:cNvSpPr>
              <a:spLocks noChangeArrowheads="1"/>
            </p:cNvSpPr>
            <p:nvPr/>
          </p:nvSpPr>
          <p:spPr bwMode="auto">
            <a:xfrm>
              <a:off x="4108463" y="2647953"/>
              <a:ext cx="247651" cy="219075"/>
            </a:xfrm>
            <a:custGeom>
              <a:avLst/>
              <a:gdLst>
                <a:gd name="T0" fmla="*/ 100 w 130"/>
                <a:gd name="T1" fmla="*/ 5 h 115"/>
                <a:gd name="T2" fmla="*/ 92 w 130"/>
                <a:gd name="T3" fmla="*/ 0 h 115"/>
                <a:gd name="T4" fmla="*/ 78 w 130"/>
                <a:gd name="T5" fmla="*/ 3 h 115"/>
                <a:gd name="T6" fmla="*/ 75 w 130"/>
                <a:gd name="T7" fmla="*/ 10 h 115"/>
                <a:gd name="T8" fmla="*/ 74 w 130"/>
                <a:gd name="T9" fmla="*/ 16 h 115"/>
                <a:gd name="T10" fmla="*/ 73 w 130"/>
                <a:gd name="T11" fmla="*/ 29 h 115"/>
                <a:gd name="T12" fmla="*/ 71 w 130"/>
                <a:gd name="T13" fmla="*/ 39 h 115"/>
                <a:gd name="T14" fmla="*/ 78 w 130"/>
                <a:gd name="T15" fmla="*/ 48 h 115"/>
                <a:gd name="T16" fmla="*/ 86 w 130"/>
                <a:gd name="T17" fmla="*/ 46 h 115"/>
                <a:gd name="T18" fmla="*/ 87 w 130"/>
                <a:gd name="T19" fmla="*/ 54 h 115"/>
                <a:gd name="T20" fmla="*/ 85 w 130"/>
                <a:gd name="T21" fmla="*/ 59 h 115"/>
                <a:gd name="T22" fmla="*/ 77 w 130"/>
                <a:gd name="T23" fmla="*/ 59 h 115"/>
                <a:gd name="T24" fmla="*/ 73 w 130"/>
                <a:gd name="T25" fmla="*/ 49 h 115"/>
                <a:gd name="T26" fmla="*/ 64 w 130"/>
                <a:gd name="T27" fmla="*/ 47 h 115"/>
                <a:gd name="T28" fmla="*/ 58 w 130"/>
                <a:gd name="T29" fmla="*/ 41 h 115"/>
                <a:gd name="T30" fmla="*/ 54 w 130"/>
                <a:gd name="T31" fmla="*/ 43 h 115"/>
                <a:gd name="T32" fmla="*/ 49 w 130"/>
                <a:gd name="T33" fmla="*/ 44 h 115"/>
                <a:gd name="T34" fmla="*/ 40 w 130"/>
                <a:gd name="T35" fmla="*/ 41 h 115"/>
                <a:gd name="T36" fmla="*/ 36 w 130"/>
                <a:gd name="T37" fmla="*/ 36 h 115"/>
                <a:gd name="T38" fmla="*/ 29 w 130"/>
                <a:gd name="T39" fmla="*/ 36 h 115"/>
                <a:gd name="T40" fmla="*/ 26 w 130"/>
                <a:gd name="T41" fmla="*/ 34 h 115"/>
                <a:gd name="T42" fmla="*/ 23 w 130"/>
                <a:gd name="T43" fmla="*/ 31 h 115"/>
                <a:gd name="T44" fmla="*/ 21 w 130"/>
                <a:gd name="T45" fmla="*/ 53 h 115"/>
                <a:gd name="T46" fmla="*/ 18 w 130"/>
                <a:gd name="T47" fmla="*/ 56 h 115"/>
                <a:gd name="T48" fmla="*/ 1 w 130"/>
                <a:gd name="T49" fmla="*/ 55 h 115"/>
                <a:gd name="T50" fmla="*/ 0 w 130"/>
                <a:gd name="T51" fmla="*/ 93 h 115"/>
                <a:gd name="T52" fmla="*/ 13 w 130"/>
                <a:gd name="T53" fmla="*/ 110 h 115"/>
                <a:gd name="T54" fmla="*/ 34 w 130"/>
                <a:gd name="T55" fmla="*/ 109 h 115"/>
                <a:gd name="T56" fmla="*/ 35 w 130"/>
                <a:gd name="T57" fmla="*/ 112 h 115"/>
                <a:gd name="T58" fmla="*/ 40 w 130"/>
                <a:gd name="T59" fmla="*/ 111 h 115"/>
                <a:gd name="T60" fmla="*/ 55 w 130"/>
                <a:gd name="T61" fmla="*/ 114 h 115"/>
                <a:gd name="T62" fmla="*/ 66 w 130"/>
                <a:gd name="T63" fmla="*/ 101 h 115"/>
                <a:gd name="T64" fmla="*/ 77 w 130"/>
                <a:gd name="T65" fmla="*/ 93 h 115"/>
                <a:gd name="T66" fmla="*/ 83 w 130"/>
                <a:gd name="T67" fmla="*/ 87 h 115"/>
                <a:gd name="T68" fmla="*/ 93 w 130"/>
                <a:gd name="T69" fmla="*/ 87 h 115"/>
                <a:gd name="T70" fmla="*/ 93 w 130"/>
                <a:gd name="T71" fmla="*/ 87 h 115"/>
                <a:gd name="T72" fmla="*/ 91 w 130"/>
                <a:gd name="T73" fmla="*/ 79 h 115"/>
                <a:gd name="T74" fmla="*/ 122 w 130"/>
                <a:gd name="T75" fmla="*/ 67 h 115"/>
                <a:gd name="T76" fmla="*/ 120 w 130"/>
                <a:gd name="T77" fmla="*/ 62 h 115"/>
                <a:gd name="T78" fmla="*/ 122 w 130"/>
                <a:gd name="T79" fmla="*/ 51 h 115"/>
                <a:gd name="T80" fmla="*/ 127 w 130"/>
                <a:gd name="T81" fmla="*/ 48 h 115"/>
                <a:gd name="T82" fmla="*/ 126 w 130"/>
                <a:gd name="T83" fmla="*/ 30 h 115"/>
                <a:gd name="T84" fmla="*/ 130 w 130"/>
                <a:gd name="T85" fmla="*/ 28 h 115"/>
                <a:gd name="T86" fmla="*/ 125 w 130"/>
                <a:gd name="T87" fmla="*/ 16 h 115"/>
                <a:gd name="T88" fmla="*/ 110 w 130"/>
                <a:gd name="T89" fmla="*/ 9 h 115"/>
                <a:gd name="T90" fmla="*/ 100 w 130"/>
                <a:gd name="T91" fmla="*/ 5 h 11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30"/>
                <a:gd name="T139" fmla="*/ 0 h 115"/>
                <a:gd name="T140" fmla="*/ 130 w 130"/>
                <a:gd name="T141" fmla="*/ 115 h 11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30" h="115">
                  <a:moveTo>
                    <a:pt x="100" y="5"/>
                  </a:moveTo>
                  <a:cubicBezTo>
                    <a:pt x="99" y="5"/>
                    <a:pt x="95" y="3"/>
                    <a:pt x="92" y="0"/>
                  </a:cubicBezTo>
                  <a:cubicBezTo>
                    <a:pt x="90" y="3"/>
                    <a:pt x="82" y="3"/>
                    <a:pt x="78" y="3"/>
                  </a:cubicBezTo>
                  <a:cubicBezTo>
                    <a:pt x="74" y="3"/>
                    <a:pt x="78" y="8"/>
                    <a:pt x="75" y="10"/>
                  </a:cubicBezTo>
                  <a:cubicBezTo>
                    <a:pt x="73" y="12"/>
                    <a:pt x="72" y="15"/>
                    <a:pt x="74" y="16"/>
                  </a:cubicBezTo>
                  <a:cubicBezTo>
                    <a:pt x="76" y="17"/>
                    <a:pt x="73" y="26"/>
                    <a:pt x="73" y="29"/>
                  </a:cubicBezTo>
                  <a:cubicBezTo>
                    <a:pt x="73" y="32"/>
                    <a:pt x="69" y="38"/>
                    <a:pt x="71" y="39"/>
                  </a:cubicBezTo>
                  <a:cubicBezTo>
                    <a:pt x="72" y="40"/>
                    <a:pt x="75" y="47"/>
                    <a:pt x="78" y="48"/>
                  </a:cubicBezTo>
                  <a:cubicBezTo>
                    <a:pt x="82" y="49"/>
                    <a:pt x="84" y="46"/>
                    <a:pt x="86" y="46"/>
                  </a:cubicBezTo>
                  <a:cubicBezTo>
                    <a:pt x="87" y="46"/>
                    <a:pt x="87" y="50"/>
                    <a:pt x="87" y="54"/>
                  </a:cubicBezTo>
                  <a:cubicBezTo>
                    <a:pt x="87" y="57"/>
                    <a:pt x="85" y="59"/>
                    <a:pt x="85" y="59"/>
                  </a:cubicBezTo>
                  <a:cubicBezTo>
                    <a:pt x="85" y="59"/>
                    <a:pt x="80" y="61"/>
                    <a:pt x="77" y="59"/>
                  </a:cubicBezTo>
                  <a:cubicBezTo>
                    <a:pt x="75" y="57"/>
                    <a:pt x="73" y="51"/>
                    <a:pt x="73" y="49"/>
                  </a:cubicBezTo>
                  <a:cubicBezTo>
                    <a:pt x="73" y="47"/>
                    <a:pt x="67" y="47"/>
                    <a:pt x="64" y="47"/>
                  </a:cubicBezTo>
                  <a:cubicBezTo>
                    <a:pt x="62" y="47"/>
                    <a:pt x="59" y="43"/>
                    <a:pt x="58" y="41"/>
                  </a:cubicBezTo>
                  <a:cubicBezTo>
                    <a:pt x="57" y="39"/>
                    <a:pt x="54" y="41"/>
                    <a:pt x="54" y="43"/>
                  </a:cubicBezTo>
                  <a:cubicBezTo>
                    <a:pt x="54" y="44"/>
                    <a:pt x="52" y="44"/>
                    <a:pt x="49" y="44"/>
                  </a:cubicBezTo>
                  <a:cubicBezTo>
                    <a:pt x="47" y="44"/>
                    <a:pt x="42" y="40"/>
                    <a:pt x="40" y="41"/>
                  </a:cubicBezTo>
                  <a:cubicBezTo>
                    <a:pt x="38" y="42"/>
                    <a:pt x="36" y="38"/>
                    <a:pt x="36" y="36"/>
                  </a:cubicBezTo>
                  <a:cubicBezTo>
                    <a:pt x="37" y="34"/>
                    <a:pt x="31" y="35"/>
                    <a:pt x="29" y="36"/>
                  </a:cubicBezTo>
                  <a:cubicBezTo>
                    <a:pt x="27" y="37"/>
                    <a:pt x="26" y="34"/>
                    <a:pt x="26" y="34"/>
                  </a:cubicBezTo>
                  <a:cubicBezTo>
                    <a:pt x="26" y="34"/>
                    <a:pt x="25" y="32"/>
                    <a:pt x="23" y="31"/>
                  </a:cubicBezTo>
                  <a:cubicBezTo>
                    <a:pt x="21" y="53"/>
                    <a:pt x="21" y="53"/>
                    <a:pt x="21" y="53"/>
                  </a:cubicBezTo>
                  <a:cubicBezTo>
                    <a:pt x="18" y="56"/>
                    <a:pt x="18" y="56"/>
                    <a:pt x="18" y="56"/>
                  </a:cubicBezTo>
                  <a:cubicBezTo>
                    <a:pt x="1" y="55"/>
                    <a:pt x="1" y="55"/>
                    <a:pt x="1" y="55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13" y="110"/>
                    <a:pt x="13" y="110"/>
                    <a:pt x="13" y="110"/>
                  </a:cubicBezTo>
                  <a:cubicBezTo>
                    <a:pt x="20" y="109"/>
                    <a:pt x="34" y="107"/>
                    <a:pt x="34" y="109"/>
                  </a:cubicBezTo>
                  <a:cubicBezTo>
                    <a:pt x="34" y="110"/>
                    <a:pt x="34" y="111"/>
                    <a:pt x="35" y="112"/>
                  </a:cubicBezTo>
                  <a:cubicBezTo>
                    <a:pt x="37" y="112"/>
                    <a:pt x="39" y="111"/>
                    <a:pt x="40" y="111"/>
                  </a:cubicBezTo>
                  <a:cubicBezTo>
                    <a:pt x="43" y="112"/>
                    <a:pt x="52" y="115"/>
                    <a:pt x="55" y="114"/>
                  </a:cubicBezTo>
                  <a:cubicBezTo>
                    <a:pt x="57" y="112"/>
                    <a:pt x="62" y="102"/>
                    <a:pt x="66" y="101"/>
                  </a:cubicBezTo>
                  <a:cubicBezTo>
                    <a:pt x="71" y="100"/>
                    <a:pt x="77" y="95"/>
                    <a:pt x="77" y="93"/>
                  </a:cubicBezTo>
                  <a:cubicBezTo>
                    <a:pt x="77" y="91"/>
                    <a:pt x="77" y="89"/>
                    <a:pt x="83" y="87"/>
                  </a:cubicBezTo>
                  <a:cubicBezTo>
                    <a:pt x="93" y="87"/>
                    <a:pt x="93" y="87"/>
                    <a:pt x="93" y="87"/>
                  </a:cubicBezTo>
                  <a:cubicBezTo>
                    <a:pt x="93" y="87"/>
                    <a:pt x="93" y="87"/>
                    <a:pt x="93" y="87"/>
                  </a:cubicBezTo>
                  <a:cubicBezTo>
                    <a:pt x="91" y="79"/>
                    <a:pt x="91" y="79"/>
                    <a:pt x="91" y="79"/>
                  </a:cubicBezTo>
                  <a:cubicBezTo>
                    <a:pt x="91" y="79"/>
                    <a:pt x="121" y="67"/>
                    <a:pt x="122" y="67"/>
                  </a:cubicBezTo>
                  <a:cubicBezTo>
                    <a:pt x="121" y="65"/>
                    <a:pt x="120" y="63"/>
                    <a:pt x="120" y="62"/>
                  </a:cubicBezTo>
                  <a:cubicBezTo>
                    <a:pt x="121" y="62"/>
                    <a:pt x="122" y="54"/>
                    <a:pt x="122" y="51"/>
                  </a:cubicBezTo>
                  <a:cubicBezTo>
                    <a:pt x="122" y="49"/>
                    <a:pt x="129" y="51"/>
                    <a:pt x="127" y="48"/>
                  </a:cubicBezTo>
                  <a:cubicBezTo>
                    <a:pt x="124" y="46"/>
                    <a:pt x="125" y="33"/>
                    <a:pt x="126" y="30"/>
                  </a:cubicBezTo>
                  <a:cubicBezTo>
                    <a:pt x="127" y="27"/>
                    <a:pt x="130" y="30"/>
                    <a:pt x="130" y="28"/>
                  </a:cubicBezTo>
                  <a:cubicBezTo>
                    <a:pt x="130" y="25"/>
                    <a:pt x="127" y="18"/>
                    <a:pt x="125" y="16"/>
                  </a:cubicBezTo>
                  <a:cubicBezTo>
                    <a:pt x="124" y="14"/>
                    <a:pt x="113" y="10"/>
                    <a:pt x="110" y="9"/>
                  </a:cubicBezTo>
                  <a:cubicBezTo>
                    <a:pt x="108" y="9"/>
                    <a:pt x="103" y="5"/>
                    <a:pt x="100" y="5"/>
                  </a:cubicBez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206" name="Freeform 12"/>
            <p:cNvSpPr>
              <a:spLocks noChangeArrowheads="1"/>
            </p:cNvSpPr>
            <p:nvPr/>
          </p:nvSpPr>
          <p:spPr bwMode="auto">
            <a:xfrm>
              <a:off x="4254514" y="2492378"/>
              <a:ext cx="42863" cy="38100"/>
            </a:xfrm>
            <a:custGeom>
              <a:avLst/>
              <a:gdLst>
                <a:gd name="T0" fmla="*/ 18 w 22"/>
                <a:gd name="T1" fmla="*/ 0 h 20"/>
                <a:gd name="T2" fmla="*/ 12 w 22"/>
                <a:gd name="T3" fmla="*/ 2 h 20"/>
                <a:gd name="T4" fmla="*/ 6 w 22"/>
                <a:gd name="T5" fmla="*/ 3 h 20"/>
                <a:gd name="T6" fmla="*/ 5 w 22"/>
                <a:gd name="T7" fmla="*/ 5 h 20"/>
                <a:gd name="T8" fmla="*/ 3 w 22"/>
                <a:gd name="T9" fmla="*/ 12 h 20"/>
                <a:gd name="T10" fmla="*/ 0 w 22"/>
                <a:gd name="T11" fmla="*/ 15 h 20"/>
                <a:gd name="T12" fmla="*/ 3 w 22"/>
                <a:gd name="T13" fmla="*/ 18 h 20"/>
                <a:gd name="T14" fmla="*/ 6 w 22"/>
                <a:gd name="T15" fmla="*/ 19 h 20"/>
                <a:gd name="T16" fmla="*/ 12 w 22"/>
                <a:gd name="T17" fmla="*/ 15 h 20"/>
                <a:gd name="T18" fmla="*/ 22 w 22"/>
                <a:gd name="T19" fmla="*/ 13 h 20"/>
                <a:gd name="T20" fmla="*/ 20 w 22"/>
                <a:gd name="T21" fmla="*/ 5 h 20"/>
                <a:gd name="T22" fmla="*/ 18 w 22"/>
                <a:gd name="T23" fmla="*/ 0 h 2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2"/>
                <a:gd name="T37" fmla="*/ 0 h 20"/>
                <a:gd name="T38" fmla="*/ 22 w 22"/>
                <a:gd name="T39" fmla="*/ 20 h 2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2" h="20">
                  <a:moveTo>
                    <a:pt x="18" y="0"/>
                  </a:moveTo>
                  <a:cubicBezTo>
                    <a:pt x="16" y="1"/>
                    <a:pt x="13" y="2"/>
                    <a:pt x="12" y="2"/>
                  </a:cubicBezTo>
                  <a:cubicBezTo>
                    <a:pt x="11" y="3"/>
                    <a:pt x="10" y="4"/>
                    <a:pt x="6" y="3"/>
                  </a:cubicBezTo>
                  <a:cubicBezTo>
                    <a:pt x="6" y="4"/>
                    <a:pt x="6" y="4"/>
                    <a:pt x="5" y="5"/>
                  </a:cubicBezTo>
                  <a:cubicBezTo>
                    <a:pt x="2" y="6"/>
                    <a:pt x="3" y="12"/>
                    <a:pt x="3" y="12"/>
                  </a:cubicBezTo>
                  <a:cubicBezTo>
                    <a:pt x="3" y="12"/>
                    <a:pt x="0" y="12"/>
                    <a:pt x="0" y="15"/>
                  </a:cubicBezTo>
                  <a:cubicBezTo>
                    <a:pt x="0" y="17"/>
                    <a:pt x="2" y="18"/>
                    <a:pt x="3" y="18"/>
                  </a:cubicBezTo>
                  <a:cubicBezTo>
                    <a:pt x="4" y="18"/>
                    <a:pt x="5" y="18"/>
                    <a:pt x="6" y="19"/>
                  </a:cubicBezTo>
                  <a:cubicBezTo>
                    <a:pt x="13" y="20"/>
                    <a:pt x="12" y="15"/>
                    <a:pt x="12" y="15"/>
                  </a:cubicBezTo>
                  <a:cubicBezTo>
                    <a:pt x="12" y="15"/>
                    <a:pt x="21" y="16"/>
                    <a:pt x="22" y="13"/>
                  </a:cubicBezTo>
                  <a:cubicBezTo>
                    <a:pt x="22" y="10"/>
                    <a:pt x="20" y="5"/>
                    <a:pt x="20" y="5"/>
                  </a:cubicBezTo>
                  <a:lnTo>
                    <a:pt x="18" y="0"/>
                  </a:ln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207" name="Freeform 13"/>
            <p:cNvSpPr>
              <a:spLocks noChangeArrowheads="1"/>
            </p:cNvSpPr>
            <p:nvPr/>
          </p:nvSpPr>
          <p:spPr bwMode="auto">
            <a:xfrm>
              <a:off x="4514865" y="2205039"/>
              <a:ext cx="223839" cy="298451"/>
            </a:xfrm>
            <a:custGeom>
              <a:avLst/>
              <a:gdLst>
                <a:gd name="T0" fmla="*/ 27 w 117"/>
                <a:gd name="T1" fmla="*/ 30 h 157"/>
                <a:gd name="T2" fmla="*/ 35 w 117"/>
                <a:gd name="T3" fmla="*/ 37 h 157"/>
                <a:gd name="T4" fmla="*/ 58 w 117"/>
                <a:gd name="T5" fmla="*/ 45 h 157"/>
                <a:gd name="T6" fmla="*/ 73 w 117"/>
                <a:gd name="T7" fmla="*/ 48 h 157"/>
                <a:gd name="T8" fmla="*/ 77 w 117"/>
                <a:gd name="T9" fmla="*/ 51 h 157"/>
                <a:gd name="T10" fmla="*/ 47 w 117"/>
                <a:gd name="T11" fmla="*/ 81 h 157"/>
                <a:gd name="T12" fmla="*/ 35 w 117"/>
                <a:gd name="T13" fmla="*/ 83 h 157"/>
                <a:gd name="T14" fmla="*/ 20 w 117"/>
                <a:gd name="T15" fmla="*/ 91 h 157"/>
                <a:gd name="T16" fmla="*/ 11 w 117"/>
                <a:gd name="T17" fmla="*/ 92 h 157"/>
                <a:gd name="T18" fmla="*/ 5 w 117"/>
                <a:gd name="T19" fmla="*/ 100 h 157"/>
                <a:gd name="T20" fmla="*/ 0 w 117"/>
                <a:gd name="T21" fmla="*/ 108 h 157"/>
                <a:gd name="T22" fmla="*/ 1 w 117"/>
                <a:gd name="T23" fmla="*/ 148 h 157"/>
                <a:gd name="T24" fmla="*/ 6 w 117"/>
                <a:gd name="T25" fmla="*/ 157 h 157"/>
                <a:gd name="T26" fmla="*/ 31 w 117"/>
                <a:gd name="T27" fmla="*/ 131 h 157"/>
                <a:gd name="T28" fmla="*/ 51 w 117"/>
                <a:gd name="T29" fmla="*/ 116 h 157"/>
                <a:gd name="T30" fmla="*/ 79 w 117"/>
                <a:gd name="T31" fmla="*/ 88 h 157"/>
                <a:gd name="T32" fmla="*/ 92 w 117"/>
                <a:gd name="T33" fmla="*/ 67 h 157"/>
                <a:gd name="T34" fmla="*/ 102 w 117"/>
                <a:gd name="T35" fmla="*/ 50 h 157"/>
                <a:gd name="T36" fmla="*/ 113 w 117"/>
                <a:gd name="T37" fmla="*/ 28 h 157"/>
                <a:gd name="T38" fmla="*/ 117 w 117"/>
                <a:gd name="T39" fmla="*/ 8 h 157"/>
                <a:gd name="T40" fmla="*/ 109 w 117"/>
                <a:gd name="T41" fmla="*/ 4 h 157"/>
                <a:gd name="T42" fmla="*/ 84 w 117"/>
                <a:gd name="T43" fmla="*/ 11 h 157"/>
                <a:gd name="T44" fmla="*/ 66 w 117"/>
                <a:gd name="T45" fmla="*/ 15 h 157"/>
                <a:gd name="T46" fmla="*/ 51 w 117"/>
                <a:gd name="T47" fmla="*/ 18 h 157"/>
                <a:gd name="T48" fmla="*/ 33 w 117"/>
                <a:gd name="T49" fmla="*/ 16 h 157"/>
                <a:gd name="T50" fmla="*/ 27 w 117"/>
                <a:gd name="T51" fmla="*/ 10 h 157"/>
                <a:gd name="T52" fmla="*/ 20 w 117"/>
                <a:gd name="T53" fmla="*/ 20 h 157"/>
                <a:gd name="T54" fmla="*/ 27 w 117"/>
                <a:gd name="T55" fmla="*/ 30 h 15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17"/>
                <a:gd name="T85" fmla="*/ 0 h 157"/>
                <a:gd name="T86" fmla="*/ 117 w 117"/>
                <a:gd name="T87" fmla="*/ 157 h 157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17" h="157">
                  <a:moveTo>
                    <a:pt x="27" y="30"/>
                  </a:moveTo>
                  <a:cubicBezTo>
                    <a:pt x="29" y="31"/>
                    <a:pt x="33" y="36"/>
                    <a:pt x="35" y="37"/>
                  </a:cubicBezTo>
                  <a:cubicBezTo>
                    <a:pt x="37" y="37"/>
                    <a:pt x="50" y="41"/>
                    <a:pt x="58" y="45"/>
                  </a:cubicBezTo>
                  <a:cubicBezTo>
                    <a:pt x="66" y="48"/>
                    <a:pt x="71" y="48"/>
                    <a:pt x="73" y="48"/>
                  </a:cubicBezTo>
                  <a:cubicBezTo>
                    <a:pt x="76" y="48"/>
                    <a:pt x="79" y="49"/>
                    <a:pt x="77" y="51"/>
                  </a:cubicBezTo>
                  <a:cubicBezTo>
                    <a:pt x="75" y="52"/>
                    <a:pt x="50" y="77"/>
                    <a:pt x="47" y="81"/>
                  </a:cubicBezTo>
                  <a:cubicBezTo>
                    <a:pt x="44" y="84"/>
                    <a:pt x="42" y="83"/>
                    <a:pt x="35" y="83"/>
                  </a:cubicBezTo>
                  <a:cubicBezTo>
                    <a:pt x="27" y="83"/>
                    <a:pt x="22" y="91"/>
                    <a:pt x="20" y="91"/>
                  </a:cubicBezTo>
                  <a:cubicBezTo>
                    <a:pt x="19" y="90"/>
                    <a:pt x="14" y="91"/>
                    <a:pt x="11" y="92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1" y="148"/>
                    <a:pt x="1" y="148"/>
                    <a:pt x="1" y="148"/>
                  </a:cubicBezTo>
                  <a:cubicBezTo>
                    <a:pt x="6" y="157"/>
                    <a:pt x="6" y="157"/>
                    <a:pt x="6" y="157"/>
                  </a:cubicBezTo>
                  <a:cubicBezTo>
                    <a:pt x="11" y="151"/>
                    <a:pt x="23" y="140"/>
                    <a:pt x="31" y="131"/>
                  </a:cubicBezTo>
                  <a:cubicBezTo>
                    <a:pt x="41" y="121"/>
                    <a:pt x="46" y="118"/>
                    <a:pt x="51" y="116"/>
                  </a:cubicBezTo>
                  <a:cubicBezTo>
                    <a:pt x="56" y="113"/>
                    <a:pt x="70" y="100"/>
                    <a:pt x="79" y="88"/>
                  </a:cubicBezTo>
                  <a:cubicBezTo>
                    <a:pt x="85" y="81"/>
                    <a:pt x="91" y="73"/>
                    <a:pt x="92" y="67"/>
                  </a:cubicBezTo>
                  <a:cubicBezTo>
                    <a:pt x="93" y="62"/>
                    <a:pt x="98" y="55"/>
                    <a:pt x="102" y="50"/>
                  </a:cubicBezTo>
                  <a:cubicBezTo>
                    <a:pt x="106" y="45"/>
                    <a:pt x="113" y="32"/>
                    <a:pt x="113" y="28"/>
                  </a:cubicBezTo>
                  <a:cubicBezTo>
                    <a:pt x="113" y="24"/>
                    <a:pt x="116" y="15"/>
                    <a:pt x="117" y="8"/>
                  </a:cubicBezTo>
                  <a:cubicBezTo>
                    <a:pt x="117" y="1"/>
                    <a:pt x="111" y="0"/>
                    <a:pt x="109" y="4"/>
                  </a:cubicBezTo>
                  <a:cubicBezTo>
                    <a:pt x="107" y="8"/>
                    <a:pt x="93" y="11"/>
                    <a:pt x="84" y="11"/>
                  </a:cubicBezTo>
                  <a:cubicBezTo>
                    <a:pt x="75" y="11"/>
                    <a:pt x="69" y="12"/>
                    <a:pt x="66" y="15"/>
                  </a:cubicBezTo>
                  <a:cubicBezTo>
                    <a:pt x="63" y="18"/>
                    <a:pt x="54" y="14"/>
                    <a:pt x="51" y="18"/>
                  </a:cubicBezTo>
                  <a:cubicBezTo>
                    <a:pt x="48" y="21"/>
                    <a:pt x="36" y="24"/>
                    <a:pt x="33" y="16"/>
                  </a:cubicBezTo>
                  <a:cubicBezTo>
                    <a:pt x="31" y="13"/>
                    <a:pt x="29" y="11"/>
                    <a:pt x="27" y="10"/>
                  </a:cubicBezTo>
                  <a:cubicBezTo>
                    <a:pt x="24" y="13"/>
                    <a:pt x="20" y="18"/>
                    <a:pt x="20" y="20"/>
                  </a:cubicBezTo>
                  <a:cubicBezTo>
                    <a:pt x="21" y="22"/>
                    <a:pt x="25" y="29"/>
                    <a:pt x="27" y="30"/>
                  </a:cubicBez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208" name="Freeform 14"/>
            <p:cNvSpPr>
              <a:spLocks noChangeArrowheads="1"/>
            </p:cNvSpPr>
            <p:nvPr/>
          </p:nvSpPr>
          <p:spPr bwMode="auto">
            <a:xfrm>
              <a:off x="3363924" y="1655764"/>
              <a:ext cx="260351" cy="206375"/>
            </a:xfrm>
            <a:custGeom>
              <a:avLst/>
              <a:gdLst>
                <a:gd name="T0" fmla="*/ 50 w 136"/>
                <a:gd name="T1" fmla="*/ 108 h 108"/>
                <a:gd name="T2" fmla="*/ 50 w 136"/>
                <a:gd name="T3" fmla="*/ 93 h 108"/>
                <a:gd name="T4" fmla="*/ 68 w 136"/>
                <a:gd name="T5" fmla="*/ 81 h 108"/>
                <a:gd name="T6" fmla="*/ 75 w 136"/>
                <a:gd name="T7" fmla="*/ 79 h 108"/>
                <a:gd name="T8" fmla="*/ 85 w 136"/>
                <a:gd name="T9" fmla="*/ 77 h 108"/>
                <a:gd name="T10" fmla="*/ 91 w 136"/>
                <a:gd name="T11" fmla="*/ 70 h 108"/>
                <a:gd name="T12" fmla="*/ 99 w 136"/>
                <a:gd name="T13" fmla="*/ 67 h 108"/>
                <a:gd name="T14" fmla="*/ 104 w 136"/>
                <a:gd name="T15" fmla="*/ 64 h 108"/>
                <a:gd name="T16" fmla="*/ 106 w 136"/>
                <a:gd name="T17" fmla="*/ 57 h 108"/>
                <a:gd name="T18" fmla="*/ 110 w 136"/>
                <a:gd name="T19" fmla="*/ 54 h 108"/>
                <a:gd name="T20" fmla="*/ 116 w 136"/>
                <a:gd name="T21" fmla="*/ 50 h 108"/>
                <a:gd name="T22" fmla="*/ 133 w 136"/>
                <a:gd name="T23" fmla="*/ 49 h 108"/>
                <a:gd name="T24" fmla="*/ 135 w 136"/>
                <a:gd name="T25" fmla="*/ 45 h 108"/>
                <a:gd name="T26" fmla="*/ 131 w 136"/>
                <a:gd name="T27" fmla="*/ 37 h 108"/>
                <a:gd name="T28" fmla="*/ 130 w 136"/>
                <a:gd name="T29" fmla="*/ 27 h 108"/>
                <a:gd name="T30" fmla="*/ 127 w 136"/>
                <a:gd name="T31" fmla="*/ 15 h 108"/>
                <a:gd name="T32" fmla="*/ 125 w 136"/>
                <a:gd name="T33" fmla="*/ 11 h 108"/>
                <a:gd name="T34" fmla="*/ 112 w 136"/>
                <a:gd name="T35" fmla="*/ 8 h 108"/>
                <a:gd name="T36" fmla="*/ 93 w 136"/>
                <a:gd name="T37" fmla="*/ 6 h 108"/>
                <a:gd name="T38" fmla="*/ 82 w 136"/>
                <a:gd name="T39" fmla="*/ 2 h 108"/>
                <a:gd name="T40" fmla="*/ 70 w 136"/>
                <a:gd name="T41" fmla="*/ 25 h 108"/>
                <a:gd name="T42" fmla="*/ 53 w 136"/>
                <a:gd name="T43" fmla="*/ 33 h 108"/>
                <a:gd name="T44" fmla="*/ 44 w 136"/>
                <a:gd name="T45" fmla="*/ 42 h 108"/>
                <a:gd name="T46" fmla="*/ 38 w 136"/>
                <a:gd name="T47" fmla="*/ 53 h 108"/>
                <a:gd name="T48" fmla="*/ 38 w 136"/>
                <a:gd name="T49" fmla="*/ 70 h 108"/>
                <a:gd name="T50" fmla="*/ 25 w 136"/>
                <a:gd name="T51" fmla="*/ 89 h 108"/>
                <a:gd name="T52" fmla="*/ 8 w 136"/>
                <a:gd name="T53" fmla="*/ 100 h 108"/>
                <a:gd name="T54" fmla="*/ 0 w 136"/>
                <a:gd name="T55" fmla="*/ 104 h 108"/>
                <a:gd name="T56" fmla="*/ 42 w 136"/>
                <a:gd name="T57" fmla="*/ 104 h 108"/>
                <a:gd name="T58" fmla="*/ 50 w 136"/>
                <a:gd name="T59" fmla="*/ 108 h 10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36"/>
                <a:gd name="T91" fmla="*/ 0 h 108"/>
                <a:gd name="T92" fmla="*/ 136 w 136"/>
                <a:gd name="T93" fmla="*/ 108 h 10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36" h="108">
                  <a:moveTo>
                    <a:pt x="50" y="108"/>
                  </a:moveTo>
                  <a:cubicBezTo>
                    <a:pt x="50" y="101"/>
                    <a:pt x="49" y="94"/>
                    <a:pt x="50" y="93"/>
                  </a:cubicBezTo>
                  <a:cubicBezTo>
                    <a:pt x="50" y="91"/>
                    <a:pt x="65" y="83"/>
                    <a:pt x="68" y="81"/>
                  </a:cubicBezTo>
                  <a:cubicBezTo>
                    <a:pt x="70" y="80"/>
                    <a:pt x="75" y="82"/>
                    <a:pt x="75" y="79"/>
                  </a:cubicBezTo>
                  <a:cubicBezTo>
                    <a:pt x="75" y="76"/>
                    <a:pt x="81" y="77"/>
                    <a:pt x="85" y="77"/>
                  </a:cubicBezTo>
                  <a:cubicBezTo>
                    <a:pt x="89" y="76"/>
                    <a:pt x="91" y="73"/>
                    <a:pt x="91" y="70"/>
                  </a:cubicBezTo>
                  <a:cubicBezTo>
                    <a:pt x="91" y="67"/>
                    <a:pt x="96" y="67"/>
                    <a:pt x="99" y="67"/>
                  </a:cubicBezTo>
                  <a:cubicBezTo>
                    <a:pt x="103" y="67"/>
                    <a:pt x="102" y="64"/>
                    <a:pt x="104" y="64"/>
                  </a:cubicBezTo>
                  <a:cubicBezTo>
                    <a:pt x="107" y="64"/>
                    <a:pt x="105" y="60"/>
                    <a:pt x="106" y="57"/>
                  </a:cubicBezTo>
                  <a:cubicBezTo>
                    <a:pt x="106" y="53"/>
                    <a:pt x="106" y="54"/>
                    <a:pt x="110" y="54"/>
                  </a:cubicBezTo>
                  <a:cubicBezTo>
                    <a:pt x="113" y="54"/>
                    <a:pt x="116" y="52"/>
                    <a:pt x="116" y="50"/>
                  </a:cubicBezTo>
                  <a:cubicBezTo>
                    <a:pt x="116" y="48"/>
                    <a:pt x="130" y="49"/>
                    <a:pt x="133" y="49"/>
                  </a:cubicBezTo>
                  <a:cubicBezTo>
                    <a:pt x="135" y="49"/>
                    <a:pt x="136" y="46"/>
                    <a:pt x="135" y="45"/>
                  </a:cubicBezTo>
                  <a:cubicBezTo>
                    <a:pt x="135" y="43"/>
                    <a:pt x="133" y="37"/>
                    <a:pt x="131" y="37"/>
                  </a:cubicBezTo>
                  <a:cubicBezTo>
                    <a:pt x="129" y="37"/>
                    <a:pt x="130" y="31"/>
                    <a:pt x="130" y="27"/>
                  </a:cubicBezTo>
                  <a:cubicBezTo>
                    <a:pt x="130" y="22"/>
                    <a:pt x="129" y="18"/>
                    <a:pt x="127" y="15"/>
                  </a:cubicBezTo>
                  <a:cubicBezTo>
                    <a:pt x="126" y="14"/>
                    <a:pt x="126" y="13"/>
                    <a:pt x="125" y="11"/>
                  </a:cubicBezTo>
                  <a:cubicBezTo>
                    <a:pt x="121" y="11"/>
                    <a:pt x="116" y="8"/>
                    <a:pt x="112" y="8"/>
                  </a:cubicBezTo>
                  <a:cubicBezTo>
                    <a:pt x="106" y="8"/>
                    <a:pt x="97" y="11"/>
                    <a:pt x="93" y="6"/>
                  </a:cubicBezTo>
                  <a:cubicBezTo>
                    <a:pt x="88" y="2"/>
                    <a:pt x="85" y="0"/>
                    <a:pt x="82" y="2"/>
                  </a:cubicBezTo>
                  <a:cubicBezTo>
                    <a:pt x="79" y="3"/>
                    <a:pt x="73" y="20"/>
                    <a:pt x="70" y="25"/>
                  </a:cubicBezTo>
                  <a:cubicBezTo>
                    <a:pt x="67" y="29"/>
                    <a:pt x="57" y="33"/>
                    <a:pt x="53" y="33"/>
                  </a:cubicBezTo>
                  <a:cubicBezTo>
                    <a:pt x="48" y="33"/>
                    <a:pt x="48" y="40"/>
                    <a:pt x="44" y="42"/>
                  </a:cubicBezTo>
                  <a:cubicBezTo>
                    <a:pt x="41" y="45"/>
                    <a:pt x="42" y="50"/>
                    <a:pt x="38" y="53"/>
                  </a:cubicBezTo>
                  <a:cubicBezTo>
                    <a:pt x="34" y="56"/>
                    <a:pt x="36" y="67"/>
                    <a:pt x="38" y="70"/>
                  </a:cubicBezTo>
                  <a:cubicBezTo>
                    <a:pt x="40" y="74"/>
                    <a:pt x="30" y="85"/>
                    <a:pt x="25" y="89"/>
                  </a:cubicBezTo>
                  <a:cubicBezTo>
                    <a:pt x="19" y="92"/>
                    <a:pt x="17" y="98"/>
                    <a:pt x="8" y="100"/>
                  </a:cubicBezTo>
                  <a:cubicBezTo>
                    <a:pt x="5" y="100"/>
                    <a:pt x="2" y="102"/>
                    <a:pt x="0" y="104"/>
                  </a:cubicBezTo>
                  <a:cubicBezTo>
                    <a:pt x="14" y="104"/>
                    <a:pt x="35" y="104"/>
                    <a:pt x="42" y="104"/>
                  </a:cubicBezTo>
                  <a:cubicBezTo>
                    <a:pt x="50" y="104"/>
                    <a:pt x="48" y="106"/>
                    <a:pt x="50" y="108"/>
                  </a:cubicBez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209" name="Freeform 15"/>
            <p:cNvSpPr>
              <a:spLocks noChangeArrowheads="1"/>
            </p:cNvSpPr>
            <p:nvPr/>
          </p:nvSpPr>
          <p:spPr bwMode="auto">
            <a:xfrm>
              <a:off x="3805251" y="1619252"/>
              <a:ext cx="93663" cy="174626"/>
            </a:xfrm>
            <a:custGeom>
              <a:avLst/>
              <a:gdLst>
                <a:gd name="T0" fmla="*/ 13 w 49"/>
                <a:gd name="T1" fmla="*/ 23 h 91"/>
                <a:gd name="T2" fmla="*/ 10 w 49"/>
                <a:gd name="T3" fmla="*/ 35 h 91"/>
                <a:gd name="T4" fmla="*/ 3 w 49"/>
                <a:gd name="T5" fmla="*/ 42 h 91"/>
                <a:gd name="T6" fmla="*/ 7 w 49"/>
                <a:gd name="T7" fmla="*/ 54 h 91"/>
                <a:gd name="T8" fmla="*/ 12 w 49"/>
                <a:gd name="T9" fmla="*/ 62 h 91"/>
                <a:gd name="T10" fmla="*/ 21 w 49"/>
                <a:gd name="T11" fmla="*/ 68 h 91"/>
                <a:gd name="T12" fmla="*/ 26 w 49"/>
                <a:gd name="T13" fmla="*/ 88 h 91"/>
                <a:gd name="T14" fmla="*/ 27 w 49"/>
                <a:gd name="T15" fmla="*/ 91 h 91"/>
                <a:gd name="T16" fmla="*/ 32 w 49"/>
                <a:gd name="T17" fmla="*/ 87 h 91"/>
                <a:gd name="T18" fmla="*/ 34 w 49"/>
                <a:gd name="T19" fmla="*/ 78 h 91"/>
                <a:gd name="T20" fmla="*/ 35 w 49"/>
                <a:gd name="T21" fmla="*/ 73 h 91"/>
                <a:gd name="T22" fmla="*/ 43 w 49"/>
                <a:gd name="T23" fmla="*/ 65 h 91"/>
                <a:gd name="T24" fmla="*/ 48 w 49"/>
                <a:gd name="T25" fmla="*/ 61 h 91"/>
                <a:gd name="T26" fmla="*/ 49 w 49"/>
                <a:gd name="T27" fmla="*/ 55 h 91"/>
                <a:gd name="T28" fmla="*/ 44 w 49"/>
                <a:gd name="T29" fmla="*/ 51 h 91"/>
                <a:gd name="T30" fmla="*/ 40 w 49"/>
                <a:gd name="T31" fmla="*/ 47 h 91"/>
                <a:gd name="T32" fmla="*/ 31 w 49"/>
                <a:gd name="T33" fmla="*/ 43 h 91"/>
                <a:gd name="T34" fmla="*/ 40 w 49"/>
                <a:gd name="T35" fmla="*/ 35 h 91"/>
                <a:gd name="T36" fmla="*/ 40 w 49"/>
                <a:gd name="T37" fmla="*/ 20 h 91"/>
                <a:gd name="T38" fmla="*/ 42 w 49"/>
                <a:gd name="T39" fmla="*/ 10 h 91"/>
                <a:gd name="T40" fmla="*/ 40 w 49"/>
                <a:gd name="T41" fmla="*/ 6 h 91"/>
                <a:gd name="T42" fmla="*/ 35 w 49"/>
                <a:gd name="T43" fmla="*/ 4 h 91"/>
                <a:gd name="T44" fmla="*/ 20 w 49"/>
                <a:gd name="T45" fmla="*/ 4 h 91"/>
                <a:gd name="T46" fmla="*/ 13 w 49"/>
                <a:gd name="T47" fmla="*/ 5 h 91"/>
                <a:gd name="T48" fmla="*/ 13 w 49"/>
                <a:gd name="T49" fmla="*/ 23 h 9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9"/>
                <a:gd name="T76" fmla="*/ 0 h 91"/>
                <a:gd name="T77" fmla="*/ 49 w 49"/>
                <a:gd name="T78" fmla="*/ 91 h 9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9" h="91">
                  <a:moveTo>
                    <a:pt x="13" y="23"/>
                  </a:moveTo>
                  <a:cubicBezTo>
                    <a:pt x="16" y="27"/>
                    <a:pt x="13" y="34"/>
                    <a:pt x="10" y="35"/>
                  </a:cubicBezTo>
                  <a:cubicBezTo>
                    <a:pt x="7" y="36"/>
                    <a:pt x="5" y="42"/>
                    <a:pt x="3" y="42"/>
                  </a:cubicBezTo>
                  <a:cubicBezTo>
                    <a:pt x="0" y="42"/>
                    <a:pt x="3" y="52"/>
                    <a:pt x="7" y="54"/>
                  </a:cubicBezTo>
                  <a:cubicBezTo>
                    <a:pt x="12" y="56"/>
                    <a:pt x="12" y="60"/>
                    <a:pt x="12" y="62"/>
                  </a:cubicBezTo>
                  <a:cubicBezTo>
                    <a:pt x="12" y="64"/>
                    <a:pt x="19" y="66"/>
                    <a:pt x="21" y="68"/>
                  </a:cubicBezTo>
                  <a:cubicBezTo>
                    <a:pt x="23" y="71"/>
                    <a:pt x="26" y="84"/>
                    <a:pt x="26" y="88"/>
                  </a:cubicBezTo>
                  <a:cubicBezTo>
                    <a:pt x="26" y="89"/>
                    <a:pt x="26" y="90"/>
                    <a:pt x="27" y="91"/>
                  </a:cubicBezTo>
                  <a:cubicBezTo>
                    <a:pt x="29" y="90"/>
                    <a:pt x="31" y="89"/>
                    <a:pt x="32" y="87"/>
                  </a:cubicBezTo>
                  <a:cubicBezTo>
                    <a:pt x="33" y="84"/>
                    <a:pt x="34" y="79"/>
                    <a:pt x="34" y="78"/>
                  </a:cubicBezTo>
                  <a:cubicBezTo>
                    <a:pt x="33" y="77"/>
                    <a:pt x="33" y="74"/>
                    <a:pt x="35" y="73"/>
                  </a:cubicBezTo>
                  <a:cubicBezTo>
                    <a:pt x="36" y="72"/>
                    <a:pt x="42" y="65"/>
                    <a:pt x="43" y="65"/>
                  </a:cubicBezTo>
                  <a:cubicBezTo>
                    <a:pt x="45" y="64"/>
                    <a:pt x="48" y="65"/>
                    <a:pt x="48" y="61"/>
                  </a:cubicBezTo>
                  <a:cubicBezTo>
                    <a:pt x="48" y="60"/>
                    <a:pt x="48" y="58"/>
                    <a:pt x="49" y="55"/>
                  </a:cubicBezTo>
                  <a:cubicBezTo>
                    <a:pt x="46" y="54"/>
                    <a:pt x="44" y="52"/>
                    <a:pt x="44" y="51"/>
                  </a:cubicBezTo>
                  <a:cubicBezTo>
                    <a:pt x="44" y="49"/>
                    <a:pt x="41" y="45"/>
                    <a:pt x="40" y="47"/>
                  </a:cubicBezTo>
                  <a:cubicBezTo>
                    <a:pt x="38" y="49"/>
                    <a:pt x="32" y="47"/>
                    <a:pt x="31" y="43"/>
                  </a:cubicBezTo>
                  <a:cubicBezTo>
                    <a:pt x="30" y="39"/>
                    <a:pt x="35" y="39"/>
                    <a:pt x="40" y="35"/>
                  </a:cubicBezTo>
                  <a:cubicBezTo>
                    <a:pt x="44" y="31"/>
                    <a:pt x="45" y="24"/>
                    <a:pt x="40" y="20"/>
                  </a:cubicBezTo>
                  <a:cubicBezTo>
                    <a:pt x="35" y="16"/>
                    <a:pt x="38" y="14"/>
                    <a:pt x="42" y="10"/>
                  </a:cubicBezTo>
                  <a:cubicBezTo>
                    <a:pt x="45" y="7"/>
                    <a:pt x="42" y="5"/>
                    <a:pt x="40" y="6"/>
                  </a:cubicBezTo>
                  <a:cubicBezTo>
                    <a:pt x="39" y="8"/>
                    <a:pt x="36" y="8"/>
                    <a:pt x="35" y="4"/>
                  </a:cubicBezTo>
                  <a:cubicBezTo>
                    <a:pt x="35" y="0"/>
                    <a:pt x="24" y="0"/>
                    <a:pt x="20" y="4"/>
                  </a:cubicBezTo>
                  <a:cubicBezTo>
                    <a:pt x="18" y="5"/>
                    <a:pt x="16" y="5"/>
                    <a:pt x="13" y="5"/>
                  </a:cubicBezTo>
                  <a:cubicBezTo>
                    <a:pt x="12" y="12"/>
                    <a:pt x="12" y="20"/>
                    <a:pt x="13" y="23"/>
                  </a:cubicBez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210" name="Freeform 16"/>
            <p:cNvSpPr>
              <a:spLocks noChangeArrowheads="1"/>
            </p:cNvSpPr>
            <p:nvPr/>
          </p:nvSpPr>
          <p:spPr bwMode="auto">
            <a:xfrm>
              <a:off x="3457587" y="1625602"/>
              <a:ext cx="449265" cy="430214"/>
            </a:xfrm>
            <a:custGeom>
              <a:avLst/>
              <a:gdLst>
                <a:gd name="T0" fmla="*/ 81 w 235"/>
                <a:gd name="T1" fmla="*/ 43 h 225"/>
                <a:gd name="T2" fmla="*/ 82 w 235"/>
                <a:gd name="T3" fmla="*/ 53 h 225"/>
                <a:gd name="T4" fmla="*/ 86 w 235"/>
                <a:gd name="T5" fmla="*/ 61 h 225"/>
                <a:gd name="T6" fmla="*/ 84 w 235"/>
                <a:gd name="T7" fmla="*/ 65 h 225"/>
                <a:gd name="T8" fmla="*/ 67 w 235"/>
                <a:gd name="T9" fmla="*/ 66 h 225"/>
                <a:gd name="T10" fmla="*/ 61 w 235"/>
                <a:gd name="T11" fmla="*/ 70 h 225"/>
                <a:gd name="T12" fmla="*/ 57 w 235"/>
                <a:gd name="T13" fmla="*/ 73 h 225"/>
                <a:gd name="T14" fmla="*/ 55 w 235"/>
                <a:gd name="T15" fmla="*/ 80 h 225"/>
                <a:gd name="T16" fmla="*/ 50 w 235"/>
                <a:gd name="T17" fmla="*/ 83 h 225"/>
                <a:gd name="T18" fmla="*/ 42 w 235"/>
                <a:gd name="T19" fmla="*/ 86 h 225"/>
                <a:gd name="T20" fmla="*/ 36 w 235"/>
                <a:gd name="T21" fmla="*/ 93 h 225"/>
                <a:gd name="T22" fmla="*/ 26 w 235"/>
                <a:gd name="T23" fmla="*/ 95 h 225"/>
                <a:gd name="T24" fmla="*/ 19 w 235"/>
                <a:gd name="T25" fmla="*/ 97 h 225"/>
                <a:gd name="T26" fmla="*/ 1 w 235"/>
                <a:gd name="T27" fmla="*/ 109 h 225"/>
                <a:gd name="T28" fmla="*/ 1 w 235"/>
                <a:gd name="T29" fmla="*/ 124 h 225"/>
                <a:gd name="T30" fmla="*/ 3 w 235"/>
                <a:gd name="T31" fmla="*/ 126 h 225"/>
                <a:gd name="T32" fmla="*/ 112 w 235"/>
                <a:gd name="T33" fmla="*/ 199 h 225"/>
                <a:gd name="T34" fmla="*/ 120 w 235"/>
                <a:gd name="T35" fmla="*/ 209 h 225"/>
                <a:gd name="T36" fmla="*/ 132 w 235"/>
                <a:gd name="T37" fmla="*/ 213 h 225"/>
                <a:gd name="T38" fmla="*/ 138 w 235"/>
                <a:gd name="T39" fmla="*/ 225 h 225"/>
                <a:gd name="T40" fmla="*/ 149 w 235"/>
                <a:gd name="T41" fmla="*/ 223 h 225"/>
                <a:gd name="T42" fmla="*/ 166 w 235"/>
                <a:gd name="T43" fmla="*/ 217 h 225"/>
                <a:gd name="T44" fmla="*/ 187 w 235"/>
                <a:gd name="T45" fmla="*/ 201 h 225"/>
                <a:gd name="T46" fmla="*/ 235 w 235"/>
                <a:gd name="T47" fmla="*/ 171 h 225"/>
                <a:gd name="T48" fmla="*/ 235 w 235"/>
                <a:gd name="T49" fmla="*/ 171 h 225"/>
                <a:gd name="T50" fmla="*/ 230 w 235"/>
                <a:gd name="T51" fmla="*/ 161 h 225"/>
                <a:gd name="T52" fmla="*/ 221 w 235"/>
                <a:gd name="T53" fmla="*/ 158 h 225"/>
                <a:gd name="T54" fmla="*/ 214 w 235"/>
                <a:gd name="T55" fmla="*/ 154 h 225"/>
                <a:gd name="T56" fmla="*/ 212 w 235"/>
                <a:gd name="T57" fmla="*/ 145 h 225"/>
                <a:gd name="T58" fmla="*/ 207 w 235"/>
                <a:gd name="T59" fmla="*/ 138 h 225"/>
                <a:gd name="T60" fmla="*/ 212 w 235"/>
                <a:gd name="T61" fmla="*/ 133 h 225"/>
                <a:gd name="T62" fmla="*/ 211 w 235"/>
                <a:gd name="T63" fmla="*/ 127 h 225"/>
                <a:gd name="T64" fmla="*/ 211 w 235"/>
                <a:gd name="T65" fmla="*/ 120 h 225"/>
                <a:gd name="T66" fmla="*/ 211 w 235"/>
                <a:gd name="T67" fmla="*/ 113 h 225"/>
                <a:gd name="T68" fmla="*/ 212 w 235"/>
                <a:gd name="T69" fmla="*/ 101 h 225"/>
                <a:gd name="T70" fmla="*/ 207 w 235"/>
                <a:gd name="T71" fmla="*/ 91 h 225"/>
                <a:gd name="T72" fmla="*/ 209 w 235"/>
                <a:gd name="T73" fmla="*/ 88 h 225"/>
                <a:gd name="T74" fmla="*/ 208 w 235"/>
                <a:gd name="T75" fmla="*/ 85 h 225"/>
                <a:gd name="T76" fmla="*/ 203 w 235"/>
                <a:gd name="T77" fmla="*/ 65 h 225"/>
                <a:gd name="T78" fmla="*/ 194 w 235"/>
                <a:gd name="T79" fmla="*/ 59 h 225"/>
                <a:gd name="T80" fmla="*/ 189 w 235"/>
                <a:gd name="T81" fmla="*/ 51 h 225"/>
                <a:gd name="T82" fmla="*/ 185 w 235"/>
                <a:gd name="T83" fmla="*/ 39 h 225"/>
                <a:gd name="T84" fmla="*/ 192 w 235"/>
                <a:gd name="T85" fmla="*/ 32 h 225"/>
                <a:gd name="T86" fmla="*/ 195 w 235"/>
                <a:gd name="T87" fmla="*/ 20 h 225"/>
                <a:gd name="T88" fmla="*/ 195 w 235"/>
                <a:gd name="T89" fmla="*/ 2 h 225"/>
                <a:gd name="T90" fmla="*/ 185 w 235"/>
                <a:gd name="T91" fmla="*/ 0 h 225"/>
                <a:gd name="T92" fmla="*/ 173 w 235"/>
                <a:gd name="T93" fmla="*/ 1 h 225"/>
                <a:gd name="T94" fmla="*/ 158 w 235"/>
                <a:gd name="T95" fmla="*/ 5 h 225"/>
                <a:gd name="T96" fmla="*/ 115 w 235"/>
                <a:gd name="T97" fmla="*/ 7 h 225"/>
                <a:gd name="T98" fmla="*/ 98 w 235"/>
                <a:gd name="T99" fmla="*/ 16 h 225"/>
                <a:gd name="T100" fmla="*/ 80 w 235"/>
                <a:gd name="T101" fmla="*/ 26 h 225"/>
                <a:gd name="T102" fmla="*/ 76 w 235"/>
                <a:gd name="T103" fmla="*/ 27 h 225"/>
                <a:gd name="T104" fmla="*/ 78 w 235"/>
                <a:gd name="T105" fmla="*/ 31 h 225"/>
                <a:gd name="T106" fmla="*/ 81 w 235"/>
                <a:gd name="T107" fmla="*/ 43 h 22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35"/>
                <a:gd name="T163" fmla="*/ 0 h 225"/>
                <a:gd name="T164" fmla="*/ 235 w 235"/>
                <a:gd name="T165" fmla="*/ 225 h 22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35" h="225">
                  <a:moveTo>
                    <a:pt x="81" y="43"/>
                  </a:moveTo>
                  <a:cubicBezTo>
                    <a:pt x="81" y="47"/>
                    <a:pt x="80" y="53"/>
                    <a:pt x="82" y="53"/>
                  </a:cubicBezTo>
                  <a:cubicBezTo>
                    <a:pt x="84" y="53"/>
                    <a:pt x="86" y="59"/>
                    <a:pt x="86" y="61"/>
                  </a:cubicBezTo>
                  <a:cubicBezTo>
                    <a:pt x="87" y="62"/>
                    <a:pt x="86" y="65"/>
                    <a:pt x="84" y="65"/>
                  </a:cubicBezTo>
                  <a:cubicBezTo>
                    <a:pt x="81" y="65"/>
                    <a:pt x="67" y="64"/>
                    <a:pt x="67" y="66"/>
                  </a:cubicBezTo>
                  <a:cubicBezTo>
                    <a:pt x="67" y="68"/>
                    <a:pt x="64" y="70"/>
                    <a:pt x="61" y="70"/>
                  </a:cubicBezTo>
                  <a:cubicBezTo>
                    <a:pt x="57" y="70"/>
                    <a:pt x="57" y="69"/>
                    <a:pt x="57" y="73"/>
                  </a:cubicBezTo>
                  <a:cubicBezTo>
                    <a:pt x="56" y="76"/>
                    <a:pt x="58" y="80"/>
                    <a:pt x="55" y="80"/>
                  </a:cubicBezTo>
                  <a:cubicBezTo>
                    <a:pt x="53" y="80"/>
                    <a:pt x="54" y="83"/>
                    <a:pt x="50" y="83"/>
                  </a:cubicBezTo>
                  <a:cubicBezTo>
                    <a:pt x="47" y="83"/>
                    <a:pt x="42" y="83"/>
                    <a:pt x="42" y="86"/>
                  </a:cubicBezTo>
                  <a:cubicBezTo>
                    <a:pt x="42" y="89"/>
                    <a:pt x="40" y="92"/>
                    <a:pt x="36" y="93"/>
                  </a:cubicBezTo>
                  <a:cubicBezTo>
                    <a:pt x="32" y="93"/>
                    <a:pt x="26" y="92"/>
                    <a:pt x="26" y="95"/>
                  </a:cubicBezTo>
                  <a:cubicBezTo>
                    <a:pt x="26" y="98"/>
                    <a:pt x="21" y="96"/>
                    <a:pt x="19" y="97"/>
                  </a:cubicBezTo>
                  <a:cubicBezTo>
                    <a:pt x="16" y="99"/>
                    <a:pt x="1" y="107"/>
                    <a:pt x="1" y="109"/>
                  </a:cubicBezTo>
                  <a:cubicBezTo>
                    <a:pt x="0" y="110"/>
                    <a:pt x="1" y="117"/>
                    <a:pt x="1" y="124"/>
                  </a:cubicBezTo>
                  <a:cubicBezTo>
                    <a:pt x="1" y="125"/>
                    <a:pt x="2" y="126"/>
                    <a:pt x="3" y="126"/>
                  </a:cubicBezTo>
                  <a:cubicBezTo>
                    <a:pt x="9" y="129"/>
                    <a:pt x="109" y="196"/>
                    <a:pt x="112" y="199"/>
                  </a:cubicBezTo>
                  <a:cubicBezTo>
                    <a:pt x="116" y="202"/>
                    <a:pt x="120" y="209"/>
                    <a:pt x="120" y="209"/>
                  </a:cubicBezTo>
                  <a:cubicBezTo>
                    <a:pt x="120" y="209"/>
                    <a:pt x="127" y="210"/>
                    <a:pt x="132" y="213"/>
                  </a:cubicBezTo>
                  <a:cubicBezTo>
                    <a:pt x="138" y="217"/>
                    <a:pt x="138" y="225"/>
                    <a:pt x="138" y="225"/>
                  </a:cubicBezTo>
                  <a:cubicBezTo>
                    <a:pt x="138" y="225"/>
                    <a:pt x="145" y="224"/>
                    <a:pt x="149" y="223"/>
                  </a:cubicBezTo>
                  <a:cubicBezTo>
                    <a:pt x="153" y="222"/>
                    <a:pt x="166" y="217"/>
                    <a:pt x="166" y="217"/>
                  </a:cubicBezTo>
                  <a:cubicBezTo>
                    <a:pt x="187" y="201"/>
                    <a:pt x="187" y="201"/>
                    <a:pt x="187" y="201"/>
                  </a:cubicBezTo>
                  <a:cubicBezTo>
                    <a:pt x="235" y="171"/>
                    <a:pt x="235" y="171"/>
                    <a:pt x="235" y="171"/>
                  </a:cubicBezTo>
                  <a:cubicBezTo>
                    <a:pt x="235" y="171"/>
                    <a:pt x="235" y="171"/>
                    <a:pt x="235" y="171"/>
                  </a:cubicBezTo>
                  <a:cubicBezTo>
                    <a:pt x="234" y="165"/>
                    <a:pt x="232" y="161"/>
                    <a:pt x="230" y="161"/>
                  </a:cubicBezTo>
                  <a:cubicBezTo>
                    <a:pt x="227" y="161"/>
                    <a:pt x="225" y="158"/>
                    <a:pt x="221" y="158"/>
                  </a:cubicBezTo>
                  <a:cubicBezTo>
                    <a:pt x="218" y="158"/>
                    <a:pt x="214" y="157"/>
                    <a:pt x="214" y="154"/>
                  </a:cubicBezTo>
                  <a:cubicBezTo>
                    <a:pt x="213" y="151"/>
                    <a:pt x="215" y="149"/>
                    <a:pt x="212" y="145"/>
                  </a:cubicBezTo>
                  <a:cubicBezTo>
                    <a:pt x="210" y="141"/>
                    <a:pt x="207" y="140"/>
                    <a:pt x="207" y="138"/>
                  </a:cubicBezTo>
                  <a:cubicBezTo>
                    <a:pt x="207" y="136"/>
                    <a:pt x="212" y="133"/>
                    <a:pt x="212" y="133"/>
                  </a:cubicBezTo>
                  <a:cubicBezTo>
                    <a:pt x="213" y="132"/>
                    <a:pt x="211" y="129"/>
                    <a:pt x="211" y="127"/>
                  </a:cubicBezTo>
                  <a:cubicBezTo>
                    <a:pt x="211" y="126"/>
                    <a:pt x="209" y="122"/>
                    <a:pt x="211" y="120"/>
                  </a:cubicBezTo>
                  <a:cubicBezTo>
                    <a:pt x="212" y="118"/>
                    <a:pt x="213" y="116"/>
                    <a:pt x="211" y="113"/>
                  </a:cubicBezTo>
                  <a:cubicBezTo>
                    <a:pt x="210" y="109"/>
                    <a:pt x="214" y="106"/>
                    <a:pt x="212" y="101"/>
                  </a:cubicBezTo>
                  <a:cubicBezTo>
                    <a:pt x="210" y="96"/>
                    <a:pt x="206" y="92"/>
                    <a:pt x="207" y="91"/>
                  </a:cubicBezTo>
                  <a:cubicBezTo>
                    <a:pt x="207" y="90"/>
                    <a:pt x="208" y="89"/>
                    <a:pt x="209" y="88"/>
                  </a:cubicBezTo>
                  <a:cubicBezTo>
                    <a:pt x="208" y="87"/>
                    <a:pt x="208" y="86"/>
                    <a:pt x="208" y="85"/>
                  </a:cubicBezTo>
                  <a:cubicBezTo>
                    <a:pt x="208" y="81"/>
                    <a:pt x="205" y="68"/>
                    <a:pt x="203" y="65"/>
                  </a:cubicBezTo>
                  <a:cubicBezTo>
                    <a:pt x="201" y="63"/>
                    <a:pt x="194" y="61"/>
                    <a:pt x="194" y="59"/>
                  </a:cubicBezTo>
                  <a:cubicBezTo>
                    <a:pt x="194" y="57"/>
                    <a:pt x="194" y="53"/>
                    <a:pt x="189" y="51"/>
                  </a:cubicBezTo>
                  <a:cubicBezTo>
                    <a:pt x="185" y="49"/>
                    <a:pt x="182" y="39"/>
                    <a:pt x="185" y="39"/>
                  </a:cubicBezTo>
                  <a:cubicBezTo>
                    <a:pt x="187" y="39"/>
                    <a:pt x="189" y="33"/>
                    <a:pt x="192" y="32"/>
                  </a:cubicBezTo>
                  <a:cubicBezTo>
                    <a:pt x="195" y="31"/>
                    <a:pt x="198" y="24"/>
                    <a:pt x="195" y="20"/>
                  </a:cubicBezTo>
                  <a:cubicBezTo>
                    <a:pt x="194" y="17"/>
                    <a:pt x="194" y="9"/>
                    <a:pt x="195" y="2"/>
                  </a:cubicBezTo>
                  <a:cubicBezTo>
                    <a:pt x="191" y="2"/>
                    <a:pt x="186" y="1"/>
                    <a:pt x="185" y="0"/>
                  </a:cubicBezTo>
                  <a:cubicBezTo>
                    <a:pt x="183" y="0"/>
                    <a:pt x="177" y="1"/>
                    <a:pt x="173" y="1"/>
                  </a:cubicBezTo>
                  <a:cubicBezTo>
                    <a:pt x="170" y="2"/>
                    <a:pt x="161" y="7"/>
                    <a:pt x="158" y="5"/>
                  </a:cubicBezTo>
                  <a:cubicBezTo>
                    <a:pt x="155" y="2"/>
                    <a:pt x="124" y="7"/>
                    <a:pt x="115" y="7"/>
                  </a:cubicBezTo>
                  <a:cubicBezTo>
                    <a:pt x="107" y="7"/>
                    <a:pt x="103" y="16"/>
                    <a:pt x="98" y="16"/>
                  </a:cubicBezTo>
                  <a:cubicBezTo>
                    <a:pt x="93" y="16"/>
                    <a:pt x="85" y="21"/>
                    <a:pt x="80" y="26"/>
                  </a:cubicBezTo>
                  <a:cubicBezTo>
                    <a:pt x="79" y="27"/>
                    <a:pt x="78" y="27"/>
                    <a:pt x="76" y="27"/>
                  </a:cubicBezTo>
                  <a:cubicBezTo>
                    <a:pt x="77" y="29"/>
                    <a:pt x="77" y="30"/>
                    <a:pt x="78" y="31"/>
                  </a:cubicBezTo>
                  <a:cubicBezTo>
                    <a:pt x="80" y="34"/>
                    <a:pt x="81" y="38"/>
                    <a:pt x="81" y="43"/>
                  </a:cubicBez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211" name="Freeform 17"/>
            <p:cNvSpPr>
              <a:spLocks noChangeArrowheads="1"/>
            </p:cNvSpPr>
            <p:nvPr/>
          </p:nvSpPr>
          <p:spPr bwMode="auto">
            <a:xfrm>
              <a:off x="3851288" y="1724027"/>
              <a:ext cx="328614" cy="315914"/>
            </a:xfrm>
            <a:custGeom>
              <a:avLst/>
              <a:gdLst>
                <a:gd name="T0" fmla="*/ 19 w 172"/>
                <a:gd name="T1" fmla="*/ 10 h 165"/>
                <a:gd name="T2" fmla="*/ 11 w 172"/>
                <a:gd name="T3" fmla="*/ 18 h 165"/>
                <a:gd name="T4" fmla="*/ 10 w 172"/>
                <a:gd name="T5" fmla="*/ 23 h 165"/>
                <a:gd name="T6" fmla="*/ 8 w 172"/>
                <a:gd name="T7" fmla="*/ 32 h 165"/>
                <a:gd name="T8" fmla="*/ 1 w 172"/>
                <a:gd name="T9" fmla="*/ 39 h 165"/>
                <a:gd name="T10" fmla="*/ 6 w 172"/>
                <a:gd name="T11" fmla="*/ 49 h 165"/>
                <a:gd name="T12" fmla="*/ 5 w 172"/>
                <a:gd name="T13" fmla="*/ 61 h 165"/>
                <a:gd name="T14" fmla="*/ 5 w 172"/>
                <a:gd name="T15" fmla="*/ 68 h 165"/>
                <a:gd name="T16" fmla="*/ 5 w 172"/>
                <a:gd name="T17" fmla="*/ 75 h 165"/>
                <a:gd name="T18" fmla="*/ 6 w 172"/>
                <a:gd name="T19" fmla="*/ 81 h 165"/>
                <a:gd name="T20" fmla="*/ 1 w 172"/>
                <a:gd name="T21" fmla="*/ 86 h 165"/>
                <a:gd name="T22" fmla="*/ 6 w 172"/>
                <a:gd name="T23" fmla="*/ 93 h 165"/>
                <a:gd name="T24" fmla="*/ 8 w 172"/>
                <a:gd name="T25" fmla="*/ 102 h 165"/>
                <a:gd name="T26" fmla="*/ 15 w 172"/>
                <a:gd name="T27" fmla="*/ 106 h 165"/>
                <a:gd name="T28" fmla="*/ 24 w 172"/>
                <a:gd name="T29" fmla="*/ 109 h 165"/>
                <a:gd name="T30" fmla="*/ 29 w 172"/>
                <a:gd name="T31" fmla="*/ 119 h 165"/>
                <a:gd name="T32" fmla="*/ 46 w 172"/>
                <a:gd name="T33" fmla="*/ 122 h 165"/>
                <a:gd name="T34" fmla="*/ 53 w 172"/>
                <a:gd name="T35" fmla="*/ 129 h 165"/>
                <a:gd name="T36" fmla="*/ 72 w 172"/>
                <a:gd name="T37" fmla="*/ 119 h 165"/>
                <a:gd name="T38" fmla="*/ 158 w 172"/>
                <a:gd name="T39" fmla="*/ 165 h 165"/>
                <a:gd name="T40" fmla="*/ 158 w 172"/>
                <a:gd name="T41" fmla="*/ 159 h 165"/>
                <a:gd name="T42" fmla="*/ 169 w 172"/>
                <a:gd name="T43" fmla="*/ 159 h 165"/>
                <a:gd name="T44" fmla="*/ 169 w 172"/>
                <a:gd name="T45" fmla="*/ 48 h 165"/>
                <a:gd name="T46" fmla="*/ 169 w 172"/>
                <a:gd name="T47" fmla="*/ 32 h 165"/>
                <a:gd name="T48" fmla="*/ 170 w 172"/>
                <a:gd name="T49" fmla="*/ 18 h 165"/>
                <a:gd name="T50" fmla="*/ 171 w 172"/>
                <a:gd name="T51" fmla="*/ 15 h 165"/>
                <a:gd name="T52" fmla="*/ 171 w 172"/>
                <a:gd name="T53" fmla="*/ 15 h 165"/>
                <a:gd name="T54" fmla="*/ 156 w 172"/>
                <a:gd name="T55" fmla="*/ 11 h 165"/>
                <a:gd name="T56" fmla="*/ 138 w 172"/>
                <a:gd name="T57" fmla="*/ 2 h 165"/>
                <a:gd name="T58" fmla="*/ 113 w 172"/>
                <a:gd name="T59" fmla="*/ 15 h 165"/>
                <a:gd name="T60" fmla="*/ 115 w 172"/>
                <a:gd name="T61" fmla="*/ 29 h 165"/>
                <a:gd name="T62" fmla="*/ 97 w 172"/>
                <a:gd name="T63" fmla="*/ 29 h 165"/>
                <a:gd name="T64" fmla="*/ 77 w 172"/>
                <a:gd name="T65" fmla="*/ 22 h 165"/>
                <a:gd name="T66" fmla="*/ 65 w 172"/>
                <a:gd name="T67" fmla="*/ 14 h 165"/>
                <a:gd name="T68" fmla="*/ 58 w 172"/>
                <a:gd name="T69" fmla="*/ 7 h 165"/>
                <a:gd name="T70" fmla="*/ 38 w 172"/>
                <a:gd name="T71" fmla="*/ 3 h 165"/>
                <a:gd name="T72" fmla="*/ 25 w 172"/>
                <a:gd name="T73" fmla="*/ 0 h 165"/>
                <a:gd name="T74" fmla="*/ 24 w 172"/>
                <a:gd name="T75" fmla="*/ 6 h 165"/>
                <a:gd name="T76" fmla="*/ 19 w 172"/>
                <a:gd name="T77" fmla="*/ 10 h 16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72"/>
                <a:gd name="T118" fmla="*/ 0 h 165"/>
                <a:gd name="T119" fmla="*/ 172 w 172"/>
                <a:gd name="T120" fmla="*/ 165 h 16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72" h="165">
                  <a:moveTo>
                    <a:pt x="19" y="10"/>
                  </a:moveTo>
                  <a:cubicBezTo>
                    <a:pt x="18" y="10"/>
                    <a:pt x="12" y="17"/>
                    <a:pt x="11" y="18"/>
                  </a:cubicBezTo>
                  <a:cubicBezTo>
                    <a:pt x="9" y="19"/>
                    <a:pt x="9" y="22"/>
                    <a:pt x="10" y="23"/>
                  </a:cubicBezTo>
                  <a:cubicBezTo>
                    <a:pt x="10" y="24"/>
                    <a:pt x="9" y="29"/>
                    <a:pt x="8" y="32"/>
                  </a:cubicBezTo>
                  <a:cubicBezTo>
                    <a:pt x="6" y="35"/>
                    <a:pt x="1" y="37"/>
                    <a:pt x="1" y="39"/>
                  </a:cubicBezTo>
                  <a:cubicBezTo>
                    <a:pt x="0" y="40"/>
                    <a:pt x="4" y="44"/>
                    <a:pt x="6" y="49"/>
                  </a:cubicBezTo>
                  <a:cubicBezTo>
                    <a:pt x="8" y="54"/>
                    <a:pt x="4" y="57"/>
                    <a:pt x="5" y="61"/>
                  </a:cubicBezTo>
                  <a:cubicBezTo>
                    <a:pt x="7" y="64"/>
                    <a:pt x="6" y="66"/>
                    <a:pt x="5" y="68"/>
                  </a:cubicBezTo>
                  <a:cubicBezTo>
                    <a:pt x="3" y="70"/>
                    <a:pt x="5" y="74"/>
                    <a:pt x="5" y="75"/>
                  </a:cubicBezTo>
                  <a:cubicBezTo>
                    <a:pt x="5" y="77"/>
                    <a:pt x="7" y="80"/>
                    <a:pt x="6" y="81"/>
                  </a:cubicBezTo>
                  <a:cubicBezTo>
                    <a:pt x="6" y="81"/>
                    <a:pt x="1" y="84"/>
                    <a:pt x="1" y="86"/>
                  </a:cubicBezTo>
                  <a:cubicBezTo>
                    <a:pt x="1" y="88"/>
                    <a:pt x="4" y="89"/>
                    <a:pt x="6" y="93"/>
                  </a:cubicBezTo>
                  <a:cubicBezTo>
                    <a:pt x="9" y="97"/>
                    <a:pt x="7" y="99"/>
                    <a:pt x="8" y="102"/>
                  </a:cubicBezTo>
                  <a:cubicBezTo>
                    <a:pt x="8" y="105"/>
                    <a:pt x="12" y="106"/>
                    <a:pt x="15" y="106"/>
                  </a:cubicBezTo>
                  <a:cubicBezTo>
                    <a:pt x="19" y="106"/>
                    <a:pt x="21" y="109"/>
                    <a:pt x="24" y="109"/>
                  </a:cubicBezTo>
                  <a:cubicBezTo>
                    <a:pt x="26" y="109"/>
                    <a:pt x="28" y="113"/>
                    <a:pt x="29" y="119"/>
                  </a:cubicBezTo>
                  <a:cubicBezTo>
                    <a:pt x="31" y="119"/>
                    <a:pt x="41" y="119"/>
                    <a:pt x="46" y="122"/>
                  </a:cubicBezTo>
                  <a:cubicBezTo>
                    <a:pt x="51" y="125"/>
                    <a:pt x="53" y="129"/>
                    <a:pt x="53" y="129"/>
                  </a:cubicBezTo>
                  <a:cubicBezTo>
                    <a:pt x="72" y="119"/>
                    <a:pt x="72" y="119"/>
                    <a:pt x="72" y="119"/>
                  </a:cubicBezTo>
                  <a:cubicBezTo>
                    <a:pt x="158" y="165"/>
                    <a:pt x="158" y="165"/>
                    <a:pt x="158" y="165"/>
                  </a:cubicBezTo>
                  <a:cubicBezTo>
                    <a:pt x="158" y="159"/>
                    <a:pt x="158" y="159"/>
                    <a:pt x="158" y="159"/>
                  </a:cubicBezTo>
                  <a:cubicBezTo>
                    <a:pt x="169" y="159"/>
                    <a:pt x="169" y="159"/>
                    <a:pt x="169" y="159"/>
                  </a:cubicBezTo>
                  <a:cubicBezTo>
                    <a:pt x="169" y="159"/>
                    <a:pt x="169" y="56"/>
                    <a:pt x="169" y="48"/>
                  </a:cubicBezTo>
                  <a:cubicBezTo>
                    <a:pt x="169" y="41"/>
                    <a:pt x="165" y="36"/>
                    <a:pt x="169" y="32"/>
                  </a:cubicBezTo>
                  <a:cubicBezTo>
                    <a:pt x="172" y="27"/>
                    <a:pt x="167" y="25"/>
                    <a:pt x="170" y="18"/>
                  </a:cubicBezTo>
                  <a:cubicBezTo>
                    <a:pt x="170" y="17"/>
                    <a:pt x="171" y="16"/>
                    <a:pt x="171" y="15"/>
                  </a:cubicBezTo>
                  <a:cubicBezTo>
                    <a:pt x="171" y="15"/>
                    <a:pt x="171" y="15"/>
                    <a:pt x="171" y="15"/>
                  </a:cubicBezTo>
                  <a:cubicBezTo>
                    <a:pt x="170" y="12"/>
                    <a:pt x="165" y="12"/>
                    <a:pt x="156" y="11"/>
                  </a:cubicBezTo>
                  <a:cubicBezTo>
                    <a:pt x="146" y="9"/>
                    <a:pt x="149" y="2"/>
                    <a:pt x="138" y="2"/>
                  </a:cubicBezTo>
                  <a:cubicBezTo>
                    <a:pt x="127" y="1"/>
                    <a:pt x="113" y="10"/>
                    <a:pt x="113" y="15"/>
                  </a:cubicBezTo>
                  <a:cubicBezTo>
                    <a:pt x="113" y="19"/>
                    <a:pt x="118" y="24"/>
                    <a:pt x="115" y="29"/>
                  </a:cubicBezTo>
                  <a:cubicBezTo>
                    <a:pt x="111" y="34"/>
                    <a:pt x="103" y="35"/>
                    <a:pt x="97" y="29"/>
                  </a:cubicBezTo>
                  <a:cubicBezTo>
                    <a:pt x="92" y="24"/>
                    <a:pt x="83" y="22"/>
                    <a:pt x="77" y="22"/>
                  </a:cubicBezTo>
                  <a:cubicBezTo>
                    <a:pt x="70" y="22"/>
                    <a:pt x="65" y="18"/>
                    <a:pt x="65" y="14"/>
                  </a:cubicBezTo>
                  <a:cubicBezTo>
                    <a:pt x="66" y="10"/>
                    <a:pt x="64" y="9"/>
                    <a:pt x="58" y="7"/>
                  </a:cubicBezTo>
                  <a:cubicBezTo>
                    <a:pt x="52" y="6"/>
                    <a:pt x="48" y="2"/>
                    <a:pt x="38" y="3"/>
                  </a:cubicBezTo>
                  <a:cubicBezTo>
                    <a:pt x="32" y="4"/>
                    <a:pt x="28" y="2"/>
                    <a:pt x="25" y="0"/>
                  </a:cubicBezTo>
                  <a:cubicBezTo>
                    <a:pt x="24" y="3"/>
                    <a:pt x="24" y="5"/>
                    <a:pt x="24" y="6"/>
                  </a:cubicBezTo>
                  <a:cubicBezTo>
                    <a:pt x="24" y="10"/>
                    <a:pt x="21" y="9"/>
                    <a:pt x="19" y="10"/>
                  </a:cubicBez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212" name="Freeform 18"/>
            <p:cNvSpPr>
              <a:spLocks noChangeArrowheads="1"/>
            </p:cNvSpPr>
            <p:nvPr/>
          </p:nvSpPr>
          <p:spPr bwMode="auto">
            <a:xfrm>
              <a:off x="3287724" y="2163765"/>
              <a:ext cx="61913" cy="22225"/>
            </a:xfrm>
            <a:custGeom>
              <a:avLst/>
              <a:gdLst>
                <a:gd name="T0" fmla="*/ 16 w 32"/>
                <a:gd name="T1" fmla="*/ 7 h 11"/>
                <a:gd name="T2" fmla="*/ 25 w 32"/>
                <a:gd name="T3" fmla="*/ 10 h 11"/>
                <a:gd name="T4" fmla="*/ 32 w 32"/>
                <a:gd name="T5" fmla="*/ 8 h 11"/>
                <a:gd name="T6" fmla="*/ 26 w 32"/>
                <a:gd name="T7" fmla="*/ 7 h 11"/>
                <a:gd name="T8" fmla="*/ 15 w 32"/>
                <a:gd name="T9" fmla="*/ 2 h 11"/>
                <a:gd name="T10" fmla="*/ 1 w 32"/>
                <a:gd name="T11" fmla="*/ 5 h 11"/>
                <a:gd name="T12" fmla="*/ 0 w 32"/>
                <a:gd name="T13" fmla="*/ 11 h 11"/>
                <a:gd name="T14" fmla="*/ 3 w 32"/>
                <a:gd name="T15" fmla="*/ 11 h 11"/>
                <a:gd name="T16" fmla="*/ 16 w 32"/>
                <a:gd name="T17" fmla="*/ 7 h 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"/>
                <a:gd name="T28" fmla="*/ 0 h 11"/>
                <a:gd name="T29" fmla="*/ 32 w 32"/>
                <a:gd name="T30" fmla="*/ 11 h 1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" h="11">
                  <a:moveTo>
                    <a:pt x="16" y="7"/>
                  </a:moveTo>
                  <a:cubicBezTo>
                    <a:pt x="18" y="5"/>
                    <a:pt x="22" y="9"/>
                    <a:pt x="25" y="10"/>
                  </a:cubicBezTo>
                  <a:cubicBezTo>
                    <a:pt x="29" y="10"/>
                    <a:pt x="32" y="8"/>
                    <a:pt x="32" y="8"/>
                  </a:cubicBezTo>
                  <a:cubicBezTo>
                    <a:pt x="32" y="8"/>
                    <a:pt x="32" y="7"/>
                    <a:pt x="26" y="7"/>
                  </a:cubicBezTo>
                  <a:cubicBezTo>
                    <a:pt x="21" y="7"/>
                    <a:pt x="20" y="0"/>
                    <a:pt x="15" y="2"/>
                  </a:cubicBezTo>
                  <a:cubicBezTo>
                    <a:pt x="10" y="5"/>
                    <a:pt x="7" y="5"/>
                    <a:pt x="1" y="5"/>
                  </a:cubicBezTo>
                  <a:cubicBezTo>
                    <a:pt x="1" y="6"/>
                    <a:pt x="0" y="9"/>
                    <a:pt x="0" y="11"/>
                  </a:cubicBezTo>
                  <a:cubicBezTo>
                    <a:pt x="1" y="11"/>
                    <a:pt x="2" y="11"/>
                    <a:pt x="3" y="11"/>
                  </a:cubicBezTo>
                  <a:cubicBezTo>
                    <a:pt x="6" y="11"/>
                    <a:pt x="13" y="9"/>
                    <a:pt x="16" y="7"/>
                  </a:cubicBez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213" name="Freeform 19"/>
            <p:cNvSpPr>
              <a:spLocks noChangeArrowheads="1"/>
            </p:cNvSpPr>
            <p:nvPr/>
          </p:nvSpPr>
          <p:spPr bwMode="auto">
            <a:xfrm>
              <a:off x="3275024" y="2105027"/>
              <a:ext cx="125413" cy="101600"/>
            </a:xfrm>
            <a:custGeom>
              <a:avLst/>
              <a:gdLst>
                <a:gd name="T0" fmla="*/ 15 w 66"/>
                <a:gd name="T1" fmla="*/ 51 h 53"/>
                <a:gd name="T2" fmla="*/ 21 w 66"/>
                <a:gd name="T3" fmla="*/ 48 h 53"/>
                <a:gd name="T4" fmla="*/ 37 w 66"/>
                <a:gd name="T5" fmla="*/ 47 h 53"/>
                <a:gd name="T6" fmla="*/ 40 w 66"/>
                <a:gd name="T7" fmla="*/ 48 h 53"/>
                <a:gd name="T8" fmla="*/ 40 w 66"/>
                <a:gd name="T9" fmla="*/ 47 h 53"/>
                <a:gd name="T10" fmla="*/ 48 w 66"/>
                <a:gd name="T11" fmla="*/ 50 h 53"/>
                <a:gd name="T12" fmla="*/ 65 w 66"/>
                <a:gd name="T13" fmla="*/ 51 h 53"/>
                <a:gd name="T14" fmla="*/ 66 w 66"/>
                <a:gd name="T15" fmla="*/ 50 h 53"/>
                <a:gd name="T16" fmla="*/ 66 w 66"/>
                <a:gd name="T17" fmla="*/ 43 h 53"/>
                <a:gd name="T18" fmla="*/ 60 w 66"/>
                <a:gd name="T19" fmla="*/ 36 h 53"/>
                <a:gd name="T20" fmla="*/ 58 w 66"/>
                <a:gd name="T21" fmla="*/ 29 h 53"/>
                <a:gd name="T22" fmla="*/ 56 w 66"/>
                <a:gd name="T23" fmla="*/ 26 h 53"/>
                <a:gd name="T24" fmla="*/ 50 w 66"/>
                <a:gd name="T25" fmla="*/ 18 h 53"/>
                <a:gd name="T26" fmla="*/ 42 w 66"/>
                <a:gd name="T27" fmla="*/ 8 h 53"/>
                <a:gd name="T28" fmla="*/ 38 w 66"/>
                <a:gd name="T29" fmla="*/ 8 h 53"/>
                <a:gd name="T30" fmla="*/ 32 w 66"/>
                <a:gd name="T31" fmla="*/ 2 h 53"/>
                <a:gd name="T32" fmla="*/ 23 w 66"/>
                <a:gd name="T33" fmla="*/ 3 h 53"/>
                <a:gd name="T34" fmla="*/ 13 w 66"/>
                <a:gd name="T35" fmla="*/ 3 h 53"/>
                <a:gd name="T36" fmla="*/ 6 w 66"/>
                <a:gd name="T37" fmla="*/ 8 h 53"/>
                <a:gd name="T38" fmla="*/ 6 w 66"/>
                <a:gd name="T39" fmla="*/ 8 h 53"/>
                <a:gd name="T40" fmla="*/ 3 w 66"/>
                <a:gd name="T41" fmla="*/ 18 h 53"/>
                <a:gd name="T42" fmla="*/ 7 w 66"/>
                <a:gd name="T43" fmla="*/ 34 h 53"/>
                <a:gd name="T44" fmla="*/ 8 w 66"/>
                <a:gd name="T45" fmla="*/ 36 h 53"/>
                <a:gd name="T46" fmla="*/ 22 w 66"/>
                <a:gd name="T47" fmla="*/ 33 h 53"/>
                <a:gd name="T48" fmla="*/ 33 w 66"/>
                <a:gd name="T49" fmla="*/ 38 h 53"/>
                <a:gd name="T50" fmla="*/ 39 w 66"/>
                <a:gd name="T51" fmla="*/ 39 h 53"/>
                <a:gd name="T52" fmla="*/ 32 w 66"/>
                <a:gd name="T53" fmla="*/ 41 h 53"/>
                <a:gd name="T54" fmla="*/ 23 w 66"/>
                <a:gd name="T55" fmla="*/ 38 h 53"/>
                <a:gd name="T56" fmla="*/ 10 w 66"/>
                <a:gd name="T57" fmla="*/ 42 h 53"/>
                <a:gd name="T58" fmla="*/ 7 w 66"/>
                <a:gd name="T59" fmla="*/ 42 h 53"/>
                <a:gd name="T60" fmla="*/ 8 w 66"/>
                <a:gd name="T61" fmla="*/ 48 h 53"/>
                <a:gd name="T62" fmla="*/ 9 w 66"/>
                <a:gd name="T63" fmla="*/ 49 h 53"/>
                <a:gd name="T64" fmla="*/ 15 w 66"/>
                <a:gd name="T65" fmla="*/ 51 h 5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6"/>
                <a:gd name="T100" fmla="*/ 0 h 53"/>
                <a:gd name="T101" fmla="*/ 66 w 66"/>
                <a:gd name="T102" fmla="*/ 53 h 5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6" h="53">
                  <a:moveTo>
                    <a:pt x="15" y="51"/>
                  </a:moveTo>
                  <a:cubicBezTo>
                    <a:pt x="17" y="51"/>
                    <a:pt x="21" y="48"/>
                    <a:pt x="21" y="48"/>
                  </a:cubicBezTo>
                  <a:cubicBezTo>
                    <a:pt x="21" y="48"/>
                    <a:pt x="35" y="47"/>
                    <a:pt x="37" y="47"/>
                  </a:cubicBezTo>
                  <a:cubicBezTo>
                    <a:pt x="38" y="47"/>
                    <a:pt x="39" y="47"/>
                    <a:pt x="40" y="48"/>
                  </a:cubicBezTo>
                  <a:cubicBezTo>
                    <a:pt x="40" y="47"/>
                    <a:pt x="40" y="47"/>
                    <a:pt x="40" y="47"/>
                  </a:cubicBezTo>
                  <a:cubicBezTo>
                    <a:pt x="40" y="47"/>
                    <a:pt x="48" y="48"/>
                    <a:pt x="48" y="50"/>
                  </a:cubicBezTo>
                  <a:cubicBezTo>
                    <a:pt x="49" y="52"/>
                    <a:pt x="59" y="53"/>
                    <a:pt x="65" y="51"/>
                  </a:cubicBezTo>
                  <a:cubicBezTo>
                    <a:pt x="65" y="51"/>
                    <a:pt x="66" y="50"/>
                    <a:pt x="66" y="50"/>
                  </a:cubicBezTo>
                  <a:cubicBezTo>
                    <a:pt x="66" y="48"/>
                    <a:pt x="66" y="44"/>
                    <a:pt x="66" y="43"/>
                  </a:cubicBezTo>
                  <a:cubicBezTo>
                    <a:pt x="66" y="42"/>
                    <a:pt x="62" y="38"/>
                    <a:pt x="60" y="36"/>
                  </a:cubicBezTo>
                  <a:cubicBezTo>
                    <a:pt x="58" y="34"/>
                    <a:pt x="58" y="29"/>
                    <a:pt x="58" y="29"/>
                  </a:cubicBezTo>
                  <a:cubicBezTo>
                    <a:pt x="56" y="26"/>
                    <a:pt x="56" y="26"/>
                    <a:pt x="56" y="26"/>
                  </a:cubicBezTo>
                  <a:cubicBezTo>
                    <a:pt x="56" y="26"/>
                    <a:pt x="55" y="19"/>
                    <a:pt x="50" y="18"/>
                  </a:cubicBezTo>
                  <a:cubicBezTo>
                    <a:pt x="45" y="16"/>
                    <a:pt x="42" y="8"/>
                    <a:pt x="42" y="8"/>
                  </a:cubicBezTo>
                  <a:cubicBezTo>
                    <a:pt x="38" y="8"/>
                    <a:pt x="38" y="8"/>
                    <a:pt x="38" y="8"/>
                  </a:cubicBezTo>
                  <a:cubicBezTo>
                    <a:pt x="38" y="8"/>
                    <a:pt x="35" y="4"/>
                    <a:pt x="32" y="2"/>
                  </a:cubicBezTo>
                  <a:cubicBezTo>
                    <a:pt x="29" y="0"/>
                    <a:pt x="23" y="3"/>
                    <a:pt x="23" y="3"/>
                  </a:cubicBezTo>
                  <a:cubicBezTo>
                    <a:pt x="23" y="3"/>
                    <a:pt x="17" y="4"/>
                    <a:pt x="13" y="3"/>
                  </a:cubicBezTo>
                  <a:cubicBezTo>
                    <a:pt x="9" y="2"/>
                    <a:pt x="10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5" y="12"/>
                    <a:pt x="5" y="15"/>
                    <a:pt x="3" y="18"/>
                  </a:cubicBezTo>
                  <a:cubicBezTo>
                    <a:pt x="0" y="23"/>
                    <a:pt x="5" y="31"/>
                    <a:pt x="7" y="34"/>
                  </a:cubicBezTo>
                  <a:cubicBezTo>
                    <a:pt x="8" y="34"/>
                    <a:pt x="8" y="35"/>
                    <a:pt x="8" y="36"/>
                  </a:cubicBezTo>
                  <a:cubicBezTo>
                    <a:pt x="14" y="36"/>
                    <a:pt x="17" y="36"/>
                    <a:pt x="22" y="33"/>
                  </a:cubicBezTo>
                  <a:cubicBezTo>
                    <a:pt x="27" y="31"/>
                    <a:pt x="28" y="38"/>
                    <a:pt x="33" y="38"/>
                  </a:cubicBezTo>
                  <a:cubicBezTo>
                    <a:pt x="39" y="38"/>
                    <a:pt x="39" y="39"/>
                    <a:pt x="39" y="39"/>
                  </a:cubicBezTo>
                  <a:cubicBezTo>
                    <a:pt x="39" y="39"/>
                    <a:pt x="36" y="41"/>
                    <a:pt x="32" y="41"/>
                  </a:cubicBezTo>
                  <a:cubicBezTo>
                    <a:pt x="29" y="40"/>
                    <a:pt x="25" y="36"/>
                    <a:pt x="23" y="38"/>
                  </a:cubicBezTo>
                  <a:cubicBezTo>
                    <a:pt x="20" y="40"/>
                    <a:pt x="13" y="42"/>
                    <a:pt x="10" y="42"/>
                  </a:cubicBezTo>
                  <a:cubicBezTo>
                    <a:pt x="9" y="42"/>
                    <a:pt x="8" y="42"/>
                    <a:pt x="7" y="42"/>
                  </a:cubicBezTo>
                  <a:cubicBezTo>
                    <a:pt x="6" y="44"/>
                    <a:pt x="6" y="46"/>
                    <a:pt x="8" y="48"/>
                  </a:cubicBezTo>
                  <a:cubicBezTo>
                    <a:pt x="8" y="48"/>
                    <a:pt x="9" y="49"/>
                    <a:pt x="9" y="49"/>
                  </a:cubicBezTo>
                  <a:cubicBezTo>
                    <a:pt x="15" y="48"/>
                    <a:pt x="13" y="50"/>
                    <a:pt x="15" y="51"/>
                  </a:cubicBez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214" name="Freeform 20"/>
            <p:cNvSpPr>
              <a:spLocks noChangeArrowheads="1"/>
            </p:cNvSpPr>
            <p:nvPr/>
          </p:nvSpPr>
          <p:spPr bwMode="auto">
            <a:xfrm>
              <a:off x="3290899" y="2195514"/>
              <a:ext cx="60325" cy="33338"/>
            </a:xfrm>
            <a:custGeom>
              <a:avLst/>
              <a:gdLst>
                <a:gd name="T0" fmla="*/ 16 w 31"/>
                <a:gd name="T1" fmla="*/ 17 h 18"/>
                <a:gd name="T2" fmla="*/ 26 w 31"/>
                <a:gd name="T3" fmla="*/ 12 h 18"/>
                <a:gd name="T4" fmla="*/ 30 w 31"/>
                <a:gd name="T5" fmla="*/ 10 h 18"/>
                <a:gd name="T6" fmla="*/ 29 w 31"/>
                <a:gd name="T7" fmla="*/ 5 h 18"/>
                <a:gd name="T8" fmla="*/ 31 w 31"/>
                <a:gd name="T9" fmla="*/ 1 h 18"/>
                <a:gd name="T10" fmla="*/ 28 w 31"/>
                <a:gd name="T11" fmla="*/ 0 h 18"/>
                <a:gd name="T12" fmla="*/ 12 w 31"/>
                <a:gd name="T13" fmla="*/ 1 h 18"/>
                <a:gd name="T14" fmla="*/ 6 w 31"/>
                <a:gd name="T15" fmla="*/ 4 h 18"/>
                <a:gd name="T16" fmla="*/ 0 w 31"/>
                <a:gd name="T17" fmla="*/ 2 h 18"/>
                <a:gd name="T18" fmla="*/ 9 w 31"/>
                <a:gd name="T19" fmla="*/ 9 h 18"/>
                <a:gd name="T20" fmla="*/ 14 w 31"/>
                <a:gd name="T21" fmla="*/ 18 h 18"/>
                <a:gd name="T22" fmla="*/ 15 w 31"/>
                <a:gd name="T23" fmla="*/ 18 h 18"/>
                <a:gd name="T24" fmla="*/ 16 w 31"/>
                <a:gd name="T25" fmla="*/ 17 h 1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1"/>
                <a:gd name="T40" fmla="*/ 0 h 18"/>
                <a:gd name="T41" fmla="*/ 31 w 31"/>
                <a:gd name="T42" fmla="*/ 18 h 1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1" h="18">
                  <a:moveTo>
                    <a:pt x="16" y="17"/>
                  </a:moveTo>
                  <a:cubicBezTo>
                    <a:pt x="19" y="16"/>
                    <a:pt x="24" y="11"/>
                    <a:pt x="26" y="12"/>
                  </a:cubicBezTo>
                  <a:cubicBezTo>
                    <a:pt x="27" y="13"/>
                    <a:pt x="30" y="11"/>
                    <a:pt x="30" y="10"/>
                  </a:cubicBezTo>
                  <a:cubicBezTo>
                    <a:pt x="30" y="9"/>
                    <a:pt x="26" y="6"/>
                    <a:pt x="29" y="5"/>
                  </a:cubicBezTo>
                  <a:cubicBezTo>
                    <a:pt x="31" y="4"/>
                    <a:pt x="31" y="2"/>
                    <a:pt x="31" y="1"/>
                  </a:cubicBezTo>
                  <a:cubicBezTo>
                    <a:pt x="30" y="0"/>
                    <a:pt x="29" y="0"/>
                    <a:pt x="28" y="0"/>
                  </a:cubicBezTo>
                  <a:cubicBezTo>
                    <a:pt x="26" y="0"/>
                    <a:pt x="12" y="1"/>
                    <a:pt x="12" y="1"/>
                  </a:cubicBezTo>
                  <a:cubicBezTo>
                    <a:pt x="12" y="1"/>
                    <a:pt x="8" y="4"/>
                    <a:pt x="6" y="4"/>
                  </a:cubicBezTo>
                  <a:cubicBezTo>
                    <a:pt x="4" y="3"/>
                    <a:pt x="6" y="1"/>
                    <a:pt x="0" y="2"/>
                  </a:cubicBezTo>
                  <a:cubicBezTo>
                    <a:pt x="3" y="6"/>
                    <a:pt x="3" y="7"/>
                    <a:pt x="9" y="9"/>
                  </a:cubicBezTo>
                  <a:cubicBezTo>
                    <a:pt x="16" y="11"/>
                    <a:pt x="9" y="14"/>
                    <a:pt x="14" y="18"/>
                  </a:cubicBezTo>
                  <a:cubicBezTo>
                    <a:pt x="14" y="18"/>
                    <a:pt x="15" y="18"/>
                    <a:pt x="15" y="18"/>
                  </a:cubicBezTo>
                  <a:cubicBezTo>
                    <a:pt x="16" y="18"/>
                    <a:pt x="16" y="17"/>
                    <a:pt x="16" y="17"/>
                  </a:cubicBez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215" name="Freeform 21"/>
            <p:cNvSpPr>
              <a:spLocks noChangeArrowheads="1"/>
            </p:cNvSpPr>
            <p:nvPr/>
          </p:nvSpPr>
          <p:spPr bwMode="auto">
            <a:xfrm>
              <a:off x="3959238" y="2227264"/>
              <a:ext cx="263526" cy="185739"/>
            </a:xfrm>
            <a:custGeom>
              <a:avLst/>
              <a:gdLst>
                <a:gd name="T0" fmla="*/ 128 w 138"/>
                <a:gd name="T1" fmla="*/ 55 h 97"/>
                <a:gd name="T2" fmla="*/ 124 w 138"/>
                <a:gd name="T3" fmla="*/ 47 h 97"/>
                <a:gd name="T4" fmla="*/ 117 w 138"/>
                <a:gd name="T5" fmla="*/ 41 h 97"/>
                <a:gd name="T6" fmla="*/ 112 w 138"/>
                <a:gd name="T7" fmla="*/ 34 h 97"/>
                <a:gd name="T8" fmla="*/ 103 w 138"/>
                <a:gd name="T9" fmla="*/ 30 h 97"/>
                <a:gd name="T10" fmla="*/ 101 w 138"/>
                <a:gd name="T11" fmla="*/ 27 h 97"/>
                <a:gd name="T12" fmla="*/ 97 w 138"/>
                <a:gd name="T13" fmla="*/ 26 h 97"/>
                <a:gd name="T14" fmla="*/ 98 w 138"/>
                <a:gd name="T15" fmla="*/ 22 h 97"/>
                <a:gd name="T16" fmla="*/ 97 w 138"/>
                <a:gd name="T17" fmla="*/ 12 h 97"/>
                <a:gd name="T18" fmla="*/ 89 w 138"/>
                <a:gd name="T19" fmla="*/ 1 h 97"/>
                <a:gd name="T20" fmla="*/ 87 w 138"/>
                <a:gd name="T21" fmla="*/ 1 h 97"/>
                <a:gd name="T22" fmla="*/ 78 w 138"/>
                <a:gd name="T23" fmla="*/ 5 h 97"/>
                <a:gd name="T24" fmla="*/ 76 w 138"/>
                <a:gd name="T25" fmla="*/ 10 h 97"/>
                <a:gd name="T26" fmla="*/ 65 w 138"/>
                <a:gd name="T27" fmla="*/ 21 h 97"/>
                <a:gd name="T28" fmla="*/ 49 w 138"/>
                <a:gd name="T29" fmla="*/ 25 h 97"/>
                <a:gd name="T30" fmla="*/ 48 w 138"/>
                <a:gd name="T31" fmla="*/ 31 h 97"/>
                <a:gd name="T32" fmla="*/ 38 w 138"/>
                <a:gd name="T33" fmla="*/ 36 h 97"/>
                <a:gd name="T34" fmla="*/ 26 w 138"/>
                <a:gd name="T35" fmla="*/ 40 h 97"/>
                <a:gd name="T36" fmla="*/ 18 w 138"/>
                <a:gd name="T37" fmla="*/ 40 h 97"/>
                <a:gd name="T38" fmla="*/ 12 w 138"/>
                <a:gd name="T39" fmla="*/ 42 h 97"/>
                <a:gd name="T40" fmla="*/ 11 w 138"/>
                <a:gd name="T41" fmla="*/ 41 h 97"/>
                <a:gd name="T42" fmla="*/ 5 w 138"/>
                <a:gd name="T43" fmla="*/ 48 h 97"/>
                <a:gd name="T44" fmla="*/ 0 w 138"/>
                <a:gd name="T45" fmla="*/ 59 h 97"/>
                <a:gd name="T46" fmla="*/ 1 w 138"/>
                <a:gd name="T47" fmla="*/ 69 h 97"/>
                <a:gd name="T48" fmla="*/ 5 w 138"/>
                <a:gd name="T49" fmla="*/ 78 h 97"/>
                <a:gd name="T50" fmla="*/ 6 w 138"/>
                <a:gd name="T51" fmla="*/ 84 h 97"/>
                <a:gd name="T52" fmla="*/ 9 w 138"/>
                <a:gd name="T53" fmla="*/ 88 h 97"/>
                <a:gd name="T54" fmla="*/ 16 w 138"/>
                <a:gd name="T55" fmla="*/ 95 h 97"/>
                <a:gd name="T56" fmla="*/ 18 w 138"/>
                <a:gd name="T57" fmla="*/ 97 h 97"/>
                <a:gd name="T58" fmla="*/ 19 w 138"/>
                <a:gd name="T59" fmla="*/ 96 h 97"/>
                <a:gd name="T60" fmla="*/ 21 w 138"/>
                <a:gd name="T61" fmla="*/ 88 h 97"/>
                <a:gd name="T62" fmla="*/ 27 w 138"/>
                <a:gd name="T63" fmla="*/ 86 h 97"/>
                <a:gd name="T64" fmla="*/ 32 w 138"/>
                <a:gd name="T65" fmla="*/ 85 h 97"/>
                <a:gd name="T66" fmla="*/ 42 w 138"/>
                <a:gd name="T67" fmla="*/ 86 h 97"/>
                <a:gd name="T68" fmla="*/ 42 w 138"/>
                <a:gd name="T69" fmla="*/ 79 h 97"/>
                <a:gd name="T70" fmla="*/ 53 w 138"/>
                <a:gd name="T71" fmla="*/ 70 h 97"/>
                <a:gd name="T72" fmla="*/ 63 w 138"/>
                <a:gd name="T73" fmla="*/ 76 h 97"/>
                <a:gd name="T74" fmla="*/ 84 w 138"/>
                <a:gd name="T75" fmla="*/ 80 h 97"/>
                <a:gd name="T76" fmla="*/ 88 w 138"/>
                <a:gd name="T77" fmla="*/ 72 h 97"/>
                <a:gd name="T78" fmla="*/ 97 w 138"/>
                <a:gd name="T79" fmla="*/ 72 h 97"/>
                <a:gd name="T80" fmla="*/ 108 w 138"/>
                <a:gd name="T81" fmla="*/ 69 h 97"/>
                <a:gd name="T82" fmla="*/ 117 w 138"/>
                <a:gd name="T83" fmla="*/ 68 h 97"/>
                <a:gd name="T84" fmla="*/ 130 w 138"/>
                <a:gd name="T85" fmla="*/ 69 h 97"/>
                <a:gd name="T86" fmla="*/ 138 w 138"/>
                <a:gd name="T87" fmla="*/ 68 h 97"/>
                <a:gd name="T88" fmla="*/ 136 w 138"/>
                <a:gd name="T89" fmla="*/ 61 h 97"/>
                <a:gd name="T90" fmla="*/ 128 w 138"/>
                <a:gd name="T91" fmla="*/ 55 h 9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38"/>
                <a:gd name="T139" fmla="*/ 0 h 97"/>
                <a:gd name="T140" fmla="*/ 138 w 138"/>
                <a:gd name="T141" fmla="*/ 97 h 9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38" h="97">
                  <a:moveTo>
                    <a:pt x="128" y="55"/>
                  </a:moveTo>
                  <a:cubicBezTo>
                    <a:pt x="128" y="53"/>
                    <a:pt x="128" y="51"/>
                    <a:pt x="124" y="47"/>
                  </a:cubicBezTo>
                  <a:cubicBezTo>
                    <a:pt x="120" y="44"/>
                    <a:pt x="117" y="43"/>
                    <a:pt x="117" y="41"/>
                  </a:cubicBezTo>
                  <a:cubicBezTo>
                    <a:pt x="117" y="39"/>
                    <a:pt x="115" y="38"/>
                    <a:pt x="112" y="34"/>
                  </a:cubicBezTo>
                  <a:cubicBezTo>
                    <a:pt x="108" y="30"/>
                    <a:pt x="103" y="30"/>
                    <a:pt x="103" y="30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4" y="24"/>
                    <a:pt x="98" y="22"/>
                  </a:cubicBezTo>
                  <a:cubicBezTo>
                    <a:pt x="102" y="20"/>
                    <a:pt x="98" y="14"/>
                    <a:pt x="97" y="12"/>
                  </a:cubicBezTo>
                  <a:cubicBezTo>
                    <a:pt x="97" y="10"/>
                    <a:pt x="91" y="3"/>
                    <a:pt x="89" y="1"/>
                  </a:cubicBezTo>
                  <a:cubicBezTo>
                    <a:pt x="89" y="1"/>
                    <a:pt x="88" y="1"/>
                    <a:pt x="87" y="1"/>
                  </a:cubicBezTo>
                  <a:cubicBezTo>
                    <a:pt x="85" y="0"/>
                    <a:pt x="80" y="2"/>
                    <a:pt x="78" y="5"/>
                  </a:cubicBezTo>
                  <a:cubicBezTo>
                    <a:pt x="76" y="7"/>
                    <a:pt x="77" y="8"/>
                    <a:pt x="76" y="10"/>
                  </a:cubicBezTo>
                  <a:cubicBezTo>
                    <a:pt x="74" y="12"/>
                    <a:pt x="68" y="17"/>
                    <a:pt x="65" y="21"/>
                  </a:cubicBezTo>
                  <a:cubicBezTo>
                    <a:pt x="61" y="26"/>
                    <a:pt x="52" y="23"/>
                    <a:pt x="49" y="25"/>
                  </a:cubicBezTo>
                  <a:cubicBezTo>
                    <a:pt x="46" y="26"/>
                    <a:pt x="50" y="29"/>
                    <a:pt x="48" y="31"/>
                  </a:cubicBezTo>
                  <a:cubicBezTo>
                    <a:pt x="46" y="32"/>
                    <a:pt x="40" y="35"/>
                    <a:pt x="38" y="36"/>
                  </a:cubicBezTo>
                  <a:cubicBezTo>
                    <a:pt x="36" y="37"/>
                    <a:pt x="28" y="37"/>
                    <a:pt x="26" y="40"/>
                  </a:cubicBezTo>
                  <a:cubicBezTo>
                    <a:pt x="23" y="43"/>
                    <a:pt x="21" y="36"/>
                    <a:pt x="18" y="40"/>
                  </a:cubicBezTo>
                  <a:cubicBezTo>
                    <a:pt x="16" y="43"/>
                    <a:pt x="13" y="43"/>
                    <a:pt x="12" y="42"/>
                  </a:cubicBezTo>
                  <a:cubicBezTo>
                    <a:pt x="12" y="42"/>
                    <a:pt x="11" y="42"/>
                    <a:pt x="11" y="41"/>
                  </a:cubicBezTo>
                  <a:cubicBezTo>
                    <a:pt x="9" y="43"/>
                    <a:pt x="6" y="45"/>
                    <a:pt x="5" y="48"/>
                  </a:cubicBezTo>
                  <a:cubicBezTo>
                    <a:pt x="4" y="53"/>
                    <a:pt x="0" y="57"/>
                    <a:pt x="0" y="59"/>
                  </a:cubicBezTo>
                  <a:cubicBezTo>
                    <a:pt x="0" y="62"/>
                    <a:pt x="1" y="65"/>
                    <a:pt x="1" y="69"/>
                  </a:cubicBezTo>
                  <a:cubicBezTo>
                    <a:pt x="1" y="73"/>
                    <a:pt x="2" y="75"/>
                    <a:pt x="5" y="78"/>
                  </a:cubicBezTo>
                  <a:cubicBezTo>
                    <a:pt x="7" y="81"/>
                    <a:pt x="6" y="84"/>
                    <a:pt x="6" y="84"/>
                  </a:cubicBezTo>
                  <a:cubicBezTo>
                    <a:pt x="6" y="84"/>
                    <a:pt x="7" y="86"/>
                    <a:pt x="9" y="88"/>
                  </a:cubicBezTo>
                  <a:cubicBezTo>
                    <a:pt x="11" y="90"/>
                    <a:pt x="16" y="94"/>
                    <a:pt x="16" y="95"/>
                  </a:cubicBezTo>
                  <a:cubicBezTo>
                    <a:pt x="16" y="96"/>
                    <a:pt x="17" y="97"/>
                    <a:pt x="18" y="97"/>
                  </a:cubicBezTo>
                  <a:cubicBezTo>
                    <a:pt x="18" y="97"/>
                    <a:pt x="18" y="96"/>
                    <a:pt x="19" y="96"/>
                  </a:cubicBezTo>
                  <a:cubicBezTo>
                    <a:pt x="22" y="93"/>
                    <a:pt x="21" y="88"/>
                    <a:pt x="21" y="88"/>
                  </a:cubicBezTo>
                  <a:cubicBezTo>
                    <a:pt x="27" y="86"/>
                    <a:pt x="27" y="86"/>
                    <a:pt x="27" y="86"/>
                  </a:cubicBezTo>
                  <a:cubicBezTo>
                    <a:pt x="32" y="85"/>
                    <a:pt x="32" y="85"/>
                    <a:pt x="32" y="85"/>
                  </a:cubicBezTo>
                  <a:cubicBezTo>
                    <a:pt x="42" y="86"/>
                    <a:pt x="42" y="86"/>
                    <a:pt x="42" y="86"/>
                  </a:cubicBezTo>
                  <a:cubicBezTo>
                    <a:pt x="42" y="79"/>
                    <a:pt x="42" y="79"/>
                    <a:pt x="42" y="79"/>
                  </a:cubicBezTo>
                  <a:cubicBezTo>
                    <a:pt x="42" y="79"/>
                    <a:pt x="49" y="70"/>
                    <a:pt x="53" y="70"/>
                  </a:cubicBezTo>
                  <a:cubicBezTo>
                    <a:pt x="58" y="70"/>
                    <a:pt x="63" y="76"/>
                    <a:pt x="63" y="76"/>
                  </a:cubicBezTo>
                  <a:cubicBezTo>
                    <a:pt x="84" y="80"/>
                    <a:pt x="84" y="80"/>
                    <a:pt x="84" y="80"/>
                  </a:cubicBezTo>
                  <a:cubicBezTo>
                    <a:pt x="84" y="80"/>
                    <a:pt x="85" y="74"/>
                    <a:pt x="88" y="72"/>
                  </a:cubicBezTo>
                  <a:cubicBezTo>
                    <a:pt x="90" y="71"/>
                    <a:pt x="94" y="74"/>
                    <a:pt x="97" y="72"/>
                  </a:cubicBezTo>
                  <a:cubicBezTo>
                    <a:pt x="99" y="71"/>
                    <a:pt x="104" y="69"/>
                    <a:pt x="108" y="69"/>
                  </a:cubicBezTo>
                  <a:cubicBezTo>
                    <a:pt x="113" y="69"/>
                    <a:pt x="115" y="72"/>
                    <a:pt x="117" y="68"/>
                  </a:cubicBezTo>
                  <a:cubicBezTo>
                    <a:pt x="120" y="63"/>
                    <a:pt x="130" y="69"/>
                    <a:pt x="130" y="69"/>
                  </a:cubicBezTo>
                  <a:cubicBezTo>
                    <a:pt x="138" y="68"/>
                    <a:pt x="138" y="68"/>
                    <a:pt x="138" y="68"/>
                  </a:cubicBezTo>
                  <a:cubicBezTo>
                    <a:pt x="136" y="61"/>
                    <a:pt x="136" y="61"/>
                    <a:pt x="136" y="61"/>
                  </a:cubicBezTo>
                  <a:cubicBezTo>
                    <a:pt x="136" y="61"/>
                    <a:pt x="128" y="57"/>
                    <a:pt x="128" y="55"/>
                  </a:cubicBez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216" name="Freeform 22"/>
            <p:cNvSpPr>
              <a:spLocks noChangeArrowheads="1"/>
            </p:cNvSpPr>
            <p:nvPr/>
          </p:nvSpPr>
          <p:spPr bwMode="auto">
            <a:xfrm>
              <a:off x="3706825" y="2165353"/>
              <a:ext cx="255589" cy="212725"/>
            </a:xfrm>
            <a:custGeom>
              <a:avLst/>
              <a:gdLst>
                <a:gd name="T0" fmla="*/ 83 w 134"/>
                <a:gd name="T1" fmla="*/ 81 h 111"/>
                <a:gd name="T2" fmla="*/ 89 w 134"/>
                <a:gd name="T3" fmla="*/ 80 h 111"/>
                <a:gd name="T4" fmla="*/ 97 w 134"/>
                <a:gd name="T5" fmla="*/ 86 h 111"/>
                <a:gd name="T6" fmla="*/ 102 w 134"/>
                <a:gd name="T7" fmla="*/ 81 h 111"/>
                <a:gd name="T8" fmla="*/ 110 w 134"/>
                <a:gd name="T9" fmla="*/ 63 h 111"/>
                <a:gd name="T10" fmla="*/ 116 w 134"/>
                <a:gd name="T11" fmla="*/ 57 h 111"/>
                <a:gd name="T12" fmla="*/ 117 w 134"/>
                <a:gd name="T13" fmla="*/ 51 h 111"/>
                <a:gd name="T14" fmla="*/ 120 w 134"/>
                <a:gd name="T15" fmla="*/ 43 h 111"/>
                <a:gd name="T16" fmla="*/ 126 w 134"/>
                <a:gd name="T17" fmla="*/ 31 h 111"/>
                <a:gd name="T18" fmla="*/ 133 w 134"/>
                <a:gd name="T19" fmla="*/ 27 h 111"/>
                <a:gd name="T20" fmla="*/ 132 w 134"/>
                <a:gd name="T21" fmla="*/ 20 h 111"/>
                <a:gd name="T22" fmla="*/ 128 w 134"/>
                <a:gd name="T23" fmla="*/ 16 h 111"/>
                <a:gd name="T24" fmla="*/ 128 w 134"/>
                <a:gd name="T25" fmla="*/ 9 h 111"/>
                <a:gd name="T26" fmla="*/ 124 w 134"/>
                <a:gd name="T27" fmla="*/ 5 h 111"/>
                <a:gd name="T28" fmla="*/ 120 w 134"/>
                <a:gd name="T29" fmla="*/ 3 h 111"/>
                <a:gd name="T30" fmla="*/ 112 w 134"/>
                <a:gd name="T31" fmla="*/ 10 h 111"/>
                <a:gd name="T32" fmla="*/ 103 w 134"/>
                <a:gd name="T33" fmla="*/ 8 h 111"/>
                <a:gd name="T34" fmla="*/ 88 w 134"/>
                <a:gd name="T35" fmla="*/ 7 h 111"/>
                <a:gd name="T36" fmla="*/ 80 w 134"/>
                <a:gd name="T37" fmla="*/ 13 h 111"/>
                <a:gd name="T38" fmla="*/ 69 w 134"/>
                <a:gd name="T39" fmla="*/ 13 h 111"/>
                <a:gd name="T40" fmla="*/ 60 w 134"/>
                <a:gd name="T41" fmla="*/ 8 h 111"/>
                <a:gd name="T42" fmla="*/ 51 w 134"/>
                <a:gd name="T43" fmla="*/ 11 h 111"/>
                <a:gd name="T44" fmla="*/ 45 w 134"/>
                <a:gd name="T45" fmla="*/ 5 h 111"/>
                <a:gd name="T46" fmla="*/ 36 w 134"/>
                <a:gd name="T47" fmla="*/ 2 h 111"/>
                <a:gd name="T48" fmla="*/ 29 w 134"/>
                <a:gd name="T49" fmla="*/ 4 h 111"/>
                <a:gd name="T50" fmla="*/ 19 w 134"/>
                <a:gd name="T51" fmla="*/ 4 h 111"/>
                <a:gd name="T52" fmla="*/ 16 w 134"/>
                <a:gd name="T53" fmla="*/ 13 h 111"/>
                <a:gd name="T54" fmla="*/ 11 w 134"/>
                <a:gd name="T55" fmla="*/ 21 h 111"/>
                <a:gd name="T56" fmla="*/ 10 w 134"/>
                <a:gd name="T57" fmla="*/ 23 h 111"/>
                <a:gd name="T58" fmla="*/ 11 w 134"/>
                <a:gd name="T59" fmla="*/ 31 h 111"/>
                <a:gd name="T60" fmla="*/ 10 w 134"/>
                <a:gd name="T61" fmla="*/ 47 h 111"/>
                <a:gd name="T62" fmla="*/ 6 w 134"/>
                <a:gd name="T63" fmla="*/ 54 h 111"/>
                <a:gd name="T64" fmla="*/ 1 w 134"/>
                <a:gd name="T65" fmla="*/ 62 h 111"/>
                <a:gd name="T66" fmla="*/ 1 w 134"/>
                <a:gd name="T67" fmla="*/ 75 h 111"/>
                <a:gd name="T68" fmla="*/ 5 w 134"/>
                <a:gd name="T69" fmla="*/ 84 h 111"/>
                <a:gd name="T70" fmla="*/ 5 w 134"/>
                <a:gd name="T71" fmla="*/ 84 h 111"/>
                <a:gd name="T72" fmla="*/ 22 w 134"/>
                <a:gd name="T73" fmla="*/ 88 h 111"/>
                <a:gd name="T74" fmla="*/ 32 w 134"/>
                <a:gd name="T75" fmla="*/ 100 h 111"/>
                <a:gd name="T76" fmla="*/ 38 w 134"/>
                <a:gd name="T77" fmla="*/ 110 h 111"/>
                <a:gd name="T78" fmla="*/ 50 w 134"/>
                <a:gd name="T79" fmla="*/ 107 h 111"/>
                <a:gd name="T80" fmla="*/ 65 w 134"/>
                <a:gd name="T81" fmla="*/ 105 h 111"/>
                <a:gd name="T82" fmla="*/ 66 w 134"/>
                <a:gd name="T83" fmla="*/ 105 h 111"/>
                <a:gd name="T84" fmla="*/ 70 w 134"/>
                <a:gd name="T85" fmla="*/ 93 h 111"/>
                <a:gd name="T86" fmla="*/ 83 w 134"/>
                <a:gd name="T87" fmla="*/ 81 h 11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34"/>
                <a:gd name="T133" fmla="*/ 0 h 111"/>
                <a:gd name="T134" fmla="*/ 134 w 134"/>
                <a:gd name="T135" fmla="*/ 111 h 11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34" h="111">
                  <a:moveTo>
                    <a:pt x="83" y="81"/>
                  </a:moveTo>
                  <a:cubicBezTo>
                    <a:pt x="84" y="81"/>
                    <a:pt x="87" y="82"/>
                    <a:pt x="89" y="80"/>
                  </a:cubicBezTo>
                  <a:cubicBezTo>
                    <a:pt x="92" y="78"/>
                    <a:pt x="97" y="82"/>
                    <a:pt x="97" y="86"/>
                  </a:cubicBezTo>
                  <a:cubicBezTo>
                    <a:pt x="98" y="89"/>
                    <a:pt x="100" y="84"/>
                    <a:pt x="102" y="81"/>
                  </a:cubicBezTo>
                  <a:cubicBezTo>
                    <a:pt x="104" y="77"/>
                    <a:pt x="110" y="66"/>
                    <a:pt x="110" y="63"/>
                  </a:cubicBezTo>
                  <a:cubicBezTo>
                    <a:pt x="110" y="61"/>
                    <a:pt x="116" y="58"/>
                    <a:pt x="116" y="57"/>
                  </a:cubicBezTo>
                  <a:cubicBezTo>
                    <a:pt x="116" y="55"/>
                    <a:pt x="115" y="51"/>
                    <a:pt x="117" y="51"/>
                  </a:cubicBezTo>
                  <a:cubicBezTo>
                    <a:pt x="119" y="50"/>
                    <a:pt x="120" y="45"/>
                    <a:pt x="120" y="43"/>
                  </a:cubicBezTo>
                  <a:cubicBezTo>
                    <a:pt x="119" y="42"/>
                    <a:pt x="125" y="32"/>
                    <a:pt x="126" y="31"/>
                  </a:cubicBezTo>
                  <a:cubicBezTo>
                    <a:pt x="127" y="30"/>
                    <a:pt x="133" y="30"/>
                    <a:pt x="133" y="27"/>
                  </a:cubicBezTo>
                  <a:cubicBezTo>
                    <a:pt x="133" y="24"/>
                    <a:pt x="134" y="21"/>
                    <a:pt x="132" y="20"/>
                  </a:cubicBezTo>
                  <a:cubicBezTo>
                    <a:pt x="130" y="20"/>
                    <a:pt x="128" y="17"/>
                    <a:pt x="128" y="16"/>
                  </a:cubicBezTo>
                  <a:cubicBezTo>
                    <a:pt x="128" y="15"/>
                    <a:pt x="128" y="12"/>
                    <a:pt x="128" y="9"/>
                  </a:cubicBezTo>
                  <a:cubicBezTo>
                    <a:pt x="126" y="9"/>
                    <a:pt x="126" y="6"/>
                    <a:pt x="124" y="5"/>
                  </a:cubicBezTo>
                  <a:cubicBezTo>
                    <a:pt x="122" y="3"/>
                    <a:pt x="122" y="2"/>
                    <a:pt x="120" y="3"/>
                  </a:cubicBezTo>
                  <a:cubicBezTo>
                    <a:pt x="118" y="3"/>
                    <a:pt x="115" y="9"/>
                    <a:pt x="112" y="10"/>
                  </a:cubicBezTo>
                  <a:cubicBezTo>
                    <a:pt x="109" y="11"/>
                    <a:pt x="105" y="9"/>
                    <a:pt x="103" y="8"/>
                  </a:cubicBezTo>
                  <a:cubicBezTo>
                    <a:pt x="101" y="7"/>
                    <a:pt x="91" y="8"/>
                    <a:pt x="88" y="7"/>
                  </a:cubicBezTo>
                  <a:cubicBezTo>
                    <a:pt x="85" y="7"/>
                    <a:pt x="82" y="11"/>
                    <a:pt x="80" y="13"/>
                  </a:cubicBezTo>
                  <a:cubicBezTo>
                    <a:pt x="78" y="14"/>
                    <a:pt x="71" y="13"/>
                    <a:pt x="69" y="13"/>
                  </a:cubicBezTo>
                  <a:cubicBezTo>
                    <a:pt x="67" y="12"/>
                    <a:pt x="62" y="8"/>
                    <a:pt x="60" y="8"/>
                  </a:cubicBezTo>
                  <a:cubicBezTo>
                    <a:pt x="58" y="8"/>
                    <a:pt x="54" y="9"/>
                    <a:pt x="51" y="11"/>
                  </a:cubicBezTo>
                  <a:cubicBezTo>
                    <a:pt x="48" y="13"/>
                    <a:pt x="47" y="7"/>
                    <a:pt x="45" y="5"/>
                  </a:cubicBezTo>
                  <a:cubicBezTo>
                    <a:pt x="43" y="2"/>
                    <a:pt x="38" y="4"/>
                    <a:pt x="36" y="2"/>
                  </a:cubicBezTo>
                  <a:cubicBezTo>
                    <a:pt x="33" y="0"/>
                    <a:pt x="31" y="5"/>
                    <a:pt x="29" y="4"/>
                  </a:cubicBezTo>
                  <a:cubicBezTo>
                    <a:pt x="27" y="4"/>
                    <a:pt x="21" y="3"/>
                    <a:pt x="19" y="4"/>
                  </a:cubicBezTo>
                  <a:cubicBezTo>
                    <a:pt x="17" y="6"/>
                    <a:pt x="17" y="12"/>
                    <a:pt x="16" y="13"/>
                  </a:cubicBezTo>
                  <a:cubicBezTo>
                    <a:pt x="15" y="14"/>
                    <a:pt x="11" y="19"/>
                    <a:pt x="11" y="21"/>
                  </a:cubicBezTo>
                  <a:cubicBezTo>
                    <a:pt x="11" y="22"/>
                    <a:pt x="11" y="23"/>
                    <a:pt x="10" y="23"/>
                  </a:cubicBezTo>
                  <a:cubicBezTo>
                    <a:pt x="10" y="26"/>
                    <a:pt x="11" y="30"/>
                    <a:pt x="11" y="31"/>
                  </a:cubicBezTo>
                  <a:cubicBezTo>
                    <a:pt x="11" y="33"/>
                    <a:pt x="12" y="45"/>
                    <a:pt x="10" y="47"/>
                  </a:cubicBezTo>
                  <a:cubicBezTo>
                    <a:pt x="7" y="50"/>
                    <a:pt x="6" y="54"/>
                    <a:pt x="6" y="54"/>
                  </a:cubicBezTo>
                  <a:cubicBezTo>
                    <a:pt x="6" y="54"/>
                    <a:pt x="2" y="56"/>
                    <a:pt x="1" y="62"/>
                  </a:cubicBezTo>
                  <a:cubicBezTo>
                    <a:pt x="0" y="67"/>
                    <a:pt x="1" y="71"/>
                    <a:pt x="1" y="75"/>
                  </a:cubicBezTo>
                  <a:cubicBezTo>
                    <a:pt x="1" y="78"/>
                    <a:pt x="3" y="80"/>
                    <a:pt x="5" y="84"/>
                  </a:cubicBezTo>
                  <a:cubicBezTo>
                    <a:pt x="5" y="84"/>
                    <a:pt x="5" y="84"/>
                    <a:pt x="5" y="84"/>
                  </a:cubicBezTo>
                  <a:cubicBezTo>
                    <a:pt x="7" y="87"/>
                    <a:pt x="16" y="87"/>
                    <a:pt x="22" y="88"/>
                  </a:cubicBezTo>
                  <a:cubicBezTo>
                    <a:pt x="27" y="90"/>
                    <a:pt x="32" y="97"/>
                    <a:pt x="32" y="100"/>
                  </a:cubicBezTo>
                  <a:cubicBezTo>
                    <a:pt x="32" y="103"/>
                    <a:pt x="36" y="108"/>
                    <a:pt x="38" y="110"/>
                  </a:cubicBezTo>
                  <a:cubicBezTo>
                    <a:pt x="41" y="111"/>
                    <a:pt x="47" y="107"/>
                    <a:pt x="50" y="107"/>
                  </a:cubicBezTo>
                  <a:cubicBezTo>
                    <a:pt x="53" y="107"/>
                    <a:pt x="63" y="107"/>
                    <a:pt x="65" y="105"/>
                  </a:cubicBezTo>
                  <a:cubicBezTo>
                    <a:pt x="65" y="105"/>
                    <a:pt x="66" y="105"/>
                    <a:pt x="66" y="105"/>
                  </a:cubicBezTo>
                  <a:cubicBezTo>
                    <a:pt x="69" y="99"/>
                    <a:pt x="70" y="93"/>
                    <a:pt x="70" y="93"/>
                  </a:cubicBezTo>
                  <a:cubicBezTo>
                    <a:pt x="70" y="93"/>
                    <a:pt x="81" y="81"/>
                    <a:pt x="83" y="81"/>
                  </a:cubicBez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217" name="Freeform 23"/>
            <p:cNvSpPr>
              <a:spLocks noChangeArrowheads="1"/>
            </p:cNvSpPr>
            <p:nvPr/>
          </p:nvSpPr>
          <p:spPr bwMode="auto">
            <a:xfrm>
              <a:off x="3663962" y="2198689"/>
              <a:ext cx="65088" cy="133350"/>
            </a:xfrm>
            <a:custGeom>
              <a:avLst/>
              <a:gdLst>
                <a:gd name="T0" fmla="*/ 23 w 34"/>
                <a:gd name="T1" fmla="*/ 45 h 70"/>
                <a:gd name="T2" fmla="*/ 28 w 34"/>
                <a:gd name="T3" fmla="*/ 37 h 70"/>
                <a:gd name="T4" fmla="*/ 32 w 34"/>
                <a:gd name="T5" fmla="*/ 30 h 70"/>
                <a:gd name="T6" fmla="*/ 33 w 34"/>
                <a:gd name="T7" fmla="*/ 14 h 70"/>
                <a:gd name="T8" fmla="*/ 32 w 34"/>
                <a:gd name="T9" fmla="*/ 6 h 70"/>
                <a:gd name="T10" fmla="*/ 28 w 34"/>
                <a:gd name="T11" fmla="*/ 6 h 70"/>
                <a:gd name="T12" fmla="*/ 25 w 34"/>
                <a:gd name="T13" fmla="*/ 1 h 70"/>
                <a:gd name="T14" fmla="*/ 21 w 34"/>
                <a:gd name="T15" fmla="*/ 6 h 70"/>
                <a:gd name="T16" fmla="*/ 18 w 34"/>
                <a:gd name="T17" fmla="*/ 11 h 70"/>
                <a:gd name="T18" fmla="*/ 8 w 34"/>
                <a:gd name="T19" fmla="*/ 13 h 70"/>
                <a:gd name="T20" fmla="*/ 2 w 34"/>
                <a:gd name="T21" fmla="*/ 17 h 70"/>
                <a:gd name="T22" fmla="*/ 0 w 34"/>
                <a:gd name="T23" fmla="*/ 17 h 70"/>
                <a:gd name="T24" fmla="*/ 6 w 34"/>
                <a:gd name="T25" fmla="*/ 28 h 70"/>
                <a:gd name="T26" fmla="*/ 9 w 34"/>
                <a:gd name="T27" fmla="*/ 36 h 70"/>
                <a:gd name="T28" fmla="*/ 10 w 34"/>
                <a:gd name="T29" fmla="*/ 49 h 70"/>
                <a:gd name="T30" fmla="*/ 11 w 34"/>
                <a:gd name="T31" fmla="*/ 70 h 70"/>
                <a:gd name="T32" fmla="*/ 19 w 34"/>
                <a:gd name="T33" fmla="*/ 69 h 70"/>
                <a:gd name="T34" fmla="*/ 27 w 34"/>
                <a:gd name="T35" fmla="*/ 67 h 70"/>
                <a:gd name="T36" fmla="*/ 23 w 34"/>
                <a:gd name="T37" fmla="*/ 58 h 70"/>
                <a:gd name="T38" fmla="*/ 23 w 34"/>
                <a:gd name="T39" fmla="*/ 45 h 7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4"/>
                <a:gd name="T61" fmla="*/ 0 h 70"/>
                <a:gd name="T62" fmla="*/ 34 w 34"/>
                <a:gd name="T63" fmla="*/ 70 h 7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4" h="70">
                  <a:moveTo>
                    <a:pt x="23" y="45"/>
                  </a:moveTo>
                  <a:cubicBezTo>
                    <a:pt x="24" y="39"/>
                    <a:pt x="28" y="37"/>
                    <a:pt x="28" y="37"/>
                  </a:cubicBezTo>
                  <a:cubicBezTo>
                    <a:pt x="28" y="37"/>
                    <a:pt x="29" y="33"/>
                    <a:pt x="32" y="30"/>
                  </a:cubicBezTo>
                  <a:cubicBezTo>
                    <a:pt x="34" y="28"/>
                    <a:pt x="33" y="16"/>
                    <a:pt x="33" y="14"/>
                  </a:cubicBezTo>
                  <a:cubicBezTo>
                    <a:pt x="33" y="13"/>
                    <a:pt x="32" y="9"/>
                    <a:pt x="32" y="6"/>
                  </a:cubicBezTo>
                  <a:cubicBezTo>
                    <a:pt x="31" y="7"/>
                    <a:pt x="30" y="7"/>
                    <a:pt x="28" y="6"/>
                  </a:cubicBezTo>
                  <a:cubicBezTo>
                    <a:pt x="25" y="5"/>
                    <a:pt x="28" y="2"/>
                    <a:pt x="25" y="1"/>
                  </a:cubicBezTo>
                  <a:cubicBezTo>
                    <a:pt x="21" y="0"/>
                    <a:pt x="20" y="4"/>
                    <a:pt x="21" y="6"/>
                  </a:cubicBezTo>
                  <a:cubicBezTo>
                    <a:pt x="21" y="9"/>
                    <a:pt x="19" y="9"/>
                    <a:pt x="18" y="11"/>
                  </a:cubicBezTo>
                  <a:cubicBezTo>
                    <a:pt x="16" y="12"/>
                    <a:pt x="10" y="13"/>
                    <a:pt x="8" y="13"/>
                  </a:cubicBezTo>
                  <a:cubicBezTo>
                    <a:pt x="6" y="13"/>
                    <a:pt x="4" y="16"/>
                    <a:pt x="2" y="17"/>
                  </a:cubicBezTo>
                  <a:cubicBezTo>
                    <a:pt x="2" y="17"/>
                    <a:pt x="1" y="17"/>
                    <a:pt x="0" y="17"/>
                  </a:cubicBezTo>
                  <a:cubicBezTo>
                    <a:pt x="1" y="26"/>
                    <a:pt x="2" y="25"/>
                    <a:pt x="6" y="28"/>
                  </a:cubicBezTo>
                  <a:cubicBezTo>
                    <a:pt x="11" y="30"/>
                    <a:pt x="7" y="34"/>
                    <a:pt x="9" y="36"/>
                  </a:cubicBezTo>
                  <a:cubicBezTo>
                    <a:pt x="11" y="38"/>
                    <a:pt x="10" y="43"/>
                    <a:pt x="10" y="49"/>
                  </a:cubicBezTo>
                  <a:cubicBezTo>
                    <a:pt x="11" y="53"/>
                    <a:pt x="11" y="63"/>
                    <a:pt x="11" y="70"/>
                  </a:cubicBezTo>
                  <a:cubicBezTo>
                    <a:pt x="14" y="70"/>
                    <a:pt x="17" y="69"/>
                    <a:pt x="19" y="69"/>
                  </a:cubicBezTo>
                  <a:cubicBezTo>
                    <a:pt x="22" y="69"/>
                    <a:pt x="25" y="65"/>
                    <a:pt x="27" y="67"/>
                  </a:cubicBezTo>
                  <a:cubicBezTo>
                    <a:pt x="25" y="63"/>
                    <a:pt x="23" y="61"/>
                    <a:pt x="23" y="58"/>
                  </a:cubicBezTo>
                  <a:cubicBezTo>
                    <a:pt x="23" y="54"/>
                    <a:pt x="22" y="50"/>
                    <a:pt x="23" y="45"/>
                  </a:cubicBez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218" name="Freeform 24"/>
            <p:cNvSpPr>
              <a:spLocks noChangeArrowheads="1"/>
            </p:cNvSpPr>
            <p:nvPr/>
          </p:nvSpPr>
          <p:spPr bwMode="auto">
            <a:xfrm>
              <a:off x="3644913" y="2227264"/>
              <a:ext cx="41275" cy="112713"/>
            </a:xfrm>
            <a:custGeom>
              <a:avLst/>
              <a:gdLst>
                <a:gd name="T0" fmla="*/ 19 w 21"/>
                <a:gd name="T1" fmla="*/ 21 h 59"/>
                <a:gd name="T2" fmla="*/ 16 w 21"/>
                <a:gd name="T3" fmla="*/ 13 h 59"/>
                <a:gd name="T4" fmla="*/ 10 w 21"/>
                <a:gd name="T5" fmla="*/ 2 h 59"/>
                <a:gd name="T6" fmla="*/ 2 w 21"/>
                <a:gd name="T7" fmla="*/ 1 h 59"/>
                <a:gd name="T8" fmla="*/ 0 w 21"/>
                <a:gd name="T9" fmla="*/ 1 h 59"/>
                <a:gd name="T10" fmla="*/ 3 w 21"/>
                <a:gd name="T11" fmla="*/ 8 h 59"/>
                <a:gd name="T12" fmla="*/ 5 w 21"/>
                <a:gd name="T13" fmla="*/ 15 h 59"/>
                <a:gd name="T14" fmla="*/ 6 w 21"/>
                <a:gd name="T15" fmla="*/ 31 h 59"/>
                <a:gd name="T16" fmla="*/ 9 w 21"/>
                <a:gd name="T17" fmla="*/ 46 h 59"/>
                <a:gd name="T18" fmla="*/ 13 w 21"/>
                <a:gd name="T19" fmla="*/ 59 h 59"/>
                <a:gd name="T20" fmla="*/ 15 w 21"/>
                <a:gd name="T21" fmla="*/ 58 h 59"/>
                <a:gd name="T22" fmla="*/ 21 w 21"/>
                <a:gd name="T23" fmla="*/ 55 h 59"/>
                <a:gd name="T24" fmla="*/ 20 w 21"/>
                <a:gd name="T25" fmla="*/ 34 h 59"/>
                <a:gd name="T26" fmla="*/ 19 w 21"/>
                <a:gd name="T27" fmla="*/ 21 h 5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1"/>
                <a:gd name="T43" fmla="*/ 0 h 59"/>
                <a:gd name="T44" fmla="*/ 21 w 21"/>
                <a:gd name="T45" fmla="*/ 59 h 5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1" h="59">
                  <a:moveTo>
                    <a:pt x="19" y="21"/>
                  </a:moveTo>
                  <a:cubicBezTo>
                    <a:pt x="17" y="19"/>
                    <a:pt x="21" y="15"/>
                    <a:pt x="16" y="13"/>
                  </a:cubicBezTo>
                  <a:cubicBezTo>
                    <a:pt x="12" y="10"/>
                    <a:pt x="11" y="11"/>
                    <a:pt x="10" y="2"/>
                  </a:cubicBezTo>
                  <a:cubicBezTo>
                    <a:pt x="8" y="2"/>
                    <a:pt x="4" y="1"/>
                    <a:pt x="2" y="1"/>
                  </a:cubicBezTo>
                  <a:cubicBezTo>
                    <a:pt x="1" y="0"/>
                    <a:pt x="1" y="1"/>
                    <a:pt x="0" y="1"/>
                  </a:cubicBezTo>
                  <a:cubicBezTo>
                    <a:pt x="1" y="4"/>
                    <a:pt x="2" y="7"/>
                    <a:pt x="3" y="8"/>
                  </a:cubicBezTo>
                  <a:cubicBezTo>
                    <a:pt x="4" y="9"/>
                    <a:pt x="6" y="11"/>
                    <a:pt x="5" y="15"/>
                  </a:cubicBezTo>
                  <a:cubicBezTo>
                    <a:pt x="5" y="19"/>
                    <a:pt x="4" y="27"/>
                    <a:pt x="6" y="31"/>
                  </a:cubicBezTo>
                  <a:cubicBezTo>
                    <a:pt x="7" y="34"/>
                    <a:pt x="9" y="40"/>
                    <a:pt x="9" y="46"/>
                  </a:cubicBezTo>
                  <a:cubicBezTo>
                    <a:pt x="9" y="50"/>
                    <a:pt x="11" y="55"/>
                    <a:pt x="13" y="59"/>
                  </a:cubicBezTo>
                  <a:cubicBezTo>
                    <a:pt x="14" y="59"/>
                    <a:pt x="14" y="58"/>
                    <a:pt x="15" y="58"/>
                  </a:cubicBezTo>
                  <a:cubicBezTo>
                    <a:pt x="17" y="56"/>
                    <a:pt x="19" y="55"/>
                    <a:pt x="21" y="55"/>
                  </a:cubicBezTo>
                  <a:cubicBezTo>
                    <a:pt x="21" y="48"/>
                    <a:pt x="21" y="38"/>
                    <a:pt x="20" y="34"/>
                  </a:cubicBezTo>
                  <a:cubicBezTo>
                    <a:pt x="20" y="28"/>
                    <a:pt x="21" y="23"/>
                    <a:pt x="19" y="21"/>
                  </a:cubicBez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219" name="Freeform 25"/>
            <p:cNvSpPr>
              <a:spLocks noChangeArrowheads="1"/>
            </p:cNvSpPr>
            <p:nvPr/>
          </p:nvSpPr>
          <p:spPr bwMode="auto">
            <a:xfrm>
              <a:off x="3832237" y="2182815"/>
              <a:ext cx="160339" cy="249238"/>
            </a:xfrm>
            <a:custGeom>
              <a:avLst/>
              <a:gdLst>
                <a:gd name="T0" fmla="*/ 35 w 84"/>
                <a:gd name="T1" fmla="*/ 124 h 130"/>
                <a:gd name="T2" fmla="*/ 65 w 84"/>
                <a:gd name="T3" fmla="*/ 125 h 130"/>
                <a:gd name="T4" fmla="*/ 81 w 84"/>
                <a:gd name="T5" fmla="*/ 130 h 130"/>
                <a:gd name="T6" fmla="*/ 84 w 84"/>
                <a:gd name="T7" fmla="*/ 120 h 130"/>
                <a:gd name="T8" fmla="*/ 82 w 84"/>
                <a:gd name="T9" fmla="*/ 118 h 130"/>
                <a:gd name="T10" fmla="*/ 75 w 84"/>
                <a:gd name="T11" fmla="*/ 111 h 130"/>
                <a:gd name="T12" fmla="*/ 72 w 84"/>
                <a:gd name="T13" fmla="*/ 107 h 130"/>
                <a:gd name="T14" fmla="*/ 71 w 84"/>
                <a:gd name="T15" fmla="*/ 101 h 130"/>
                <a:gd name="T16" fmla="*/ 67 w 84"/>
                <a:gd name="T17" fmla="*/ 92 h 130"/>
                <a:gd name="T18" fmla="*/ 66 w 84"/>
                <a:gd name="T19" fmla="*/ 82 h 130"/>
                <a:gd name="T20" fmla="*/ 71 w 84"/>
                <a:gd name="T21" fmla="*/ 71 h 130"/>
                <a:gd name="T22" fmla="*/ 77 w 84"/>
                <a:gd name="T23" fmla="*/ 64 h 130"/>
                <a:gd name="T24" fmla="*/ 74 w 84"/>
                <a:gd name="T25" fmla="*/ 56 h 130"/>
                <a:gd name="T26" fmla="*/ 64 w 84"/>
                <a:gd name="T27" fmla="*/ 46 h 130"/>
                <a:gd name="T28" fmla="*/ 62 w 84"/>
                <a:gd name="T29" fmla="*/ 38 h 130"/>
                <a:gd name="T30" fmla="*/ 71 w 84"/>
                <a:gd name="T31" fmla="*/ 37 h 130"/>
                <a:gd name="T32" fmla="*/ 76 w 84"/>
                <a:gd name="T33" fmla="*/ 35 h 130"/>
                <a:gd name="T34" fmla="*/ 71 w 84"/>
                <a:gd name="T35" fmla="*/ 21 h 130"/>
                <a:gd name="T36" fmla="*/ 70 w 84"/>
                <a:gd name="T37" fmla="*/ 11 h 130"/>
                <a:gd name="T38" fmla="*/ 63 w 84"/>
                <a:gd name="T39" fmla="*/ 1 h 130"/>
                <a:gd name="T40" fmla="*/ 62 w 84"/>
                <a:gd name="T41" fmla="*/ 0 h 130"/>
                <a:gd name="T42" fmla="*/ 62 w 84"/>
                <a:gd name="T43" fmla="*/ 7 h 130"/>
                <a:gd name="T44" fmla="*/ 66 w 84"/>
                <a:gd name="T45" fmla="*/ 11 h 130"/>
                <a:gd name="T46" fmla="*/ 67 w 84"/>
                <a:gd name="T47" fmla="*/ 18 h 130"/>
                <a:gd name="T48" fmla="*/ 60 w 84"/>
                <a:gd name="T49" fmla="*/ 22 h 130"/>
                <a:gd name="T50" fmla="*/ 54 w 84"/>
                <a:gd name="T51" fmla="*/ 34 h 130"/>
                <a:gd name="T52" fmla="*/ 51 w 84"/>
                <a:gd name="T53" fmla="*/ 42 h 130"/>
                <a:gd name="T54" fmla="*/ 50 w 84"/>
                <a:gd name="T55" fmla="*/ 48 h 130"/>
                <a:gd name="T56" fmla="*/ 44 w 84"/>
                <a:gd name="T57" fmla="*/ 54 h 130"/>
                <a:gd name="T58" fmla="*/ 36 w 84"/>
                <a:gd name="T59" fmla="*/ 72 h 130"/>
                <a:gd name="T60" fmla="*/ 31 w 84"/>
                <a:gd name="T61" fmla="*/ 77 h 130"/>
                <a:gd name="T62" fmla="*/ 23 w 84"/>
                <a:gd name="T63" fmla="*/ 71 h 130"/>
                <a:gd name="T64" fmla="*/ 17 w 84"/>
                <a:gd name="T65" fmla="*/ 72 h 130"/>
                <a:gd name="T66" fmla="*/ 4 w 84"/>
                <a:gd name="T67" fmla="*/ 84 h 130"/>
                <a:gd name="T68" fmla="*/ 0 w 84"/>
                <a:gd name="T69" fmla="*/ 96 h 130"/>
                <a:gd name="T70" fmla="*/ 5 w 84"/>
                <a:gd name="T71" fmla="*/ 103 h 130"/>
                <a:gd name="T72" fmla="*/ 14 w 84"/>
                <a:gd name="T73" fmla="*/ 104 h 130"/>
                <a:gd name="T74" fmla="*/ 17 w 84"/>
                <a:gd name="T75" fmla="*/ 115 h 130"/>
                <a:gd name="T76" fmla="*/ 15 w 84"/>
                <a:gd name="T77" fmla="*/ 125 h 130"/>
                <a:gd name="T78" fmla="*/ 31 w 84"/>
                <a:gd name="T79" fmla="*/ 125 h 130"/>
                <a:gd name="T80" fmla="*/ 35 w 84"/>
                <a:gd name="T81" fmla="*/ 124 h 1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84"/>
                <a:gd name="T124" fmla="*/ 0 h 130"/>
                <a:gd name="T125" fmla="*/ 84 w 84"/>
                <a:gd name="T126" fmla="*/ 130 h 13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84" h="130">
                  <a:moveTo>
                    <a:pt x="35" y="124"/>
                  </a:moveTo>
                  <a:cubicBezTo>
                    <a:pt x="35" y="124"/>
                    <a:pt x="62" y="125"/>
                    <a:pt x="65" y="125"/>
                  </a:cubicBezTo>
                  <a:cubicBezTo>
                    <a:pt x="69" y="124"/>
                    <a:pt x="81" y="130"/>
                    <a:pt x="81" y="130"/>
                  </a:cubicBezTo>
                  <a:cubicBezTo>
                    <a:pt x="81" y="130"/>
                    <a:pt x="82" y="124"/>
                    <a:pt x="84" y="120"/>
                  </a:cubicBezTo>
                  <a:cubicBezTo>
                    <a:pt x="83" y="120"/>
                    <a:pt x="82" y="119"/>
                    <a:pt x="82" y="118"/>
                  </a:cubicBezTo>
                  <a:cubicBezTo>
                    <a:pt x="82" y="117"/>
                    <a:pt x="77" y="113"/>
                    <a:pt x="75" y="111"/>
                  </a:cubicBezTo>
                  <a:cubicBezTo>
                    <a:pt x="73" y="109"/>
                    <a:pt x="72" y="107"/>
                    <a:pt x="72" y="107"/>
                  </a:cubicBezTo>
                  <a:cubicBezTo>
                    <a:pt x="72" y="107"/>
                    <a:pt x="73" y="104"/>
                    <a:pt x="71" y="101"/>
                  </a:cubicBezTo>
                  <a:cubicBezTo>
                    <a:pt x="68" y="98"/>
                    <a:pt x="67" y="96"/>
                    <a:pt x="67" y="92"/>
                  </a:cubicBezTo>
                  <a:cubicBezTo>
                    <a:pt x="67" y="88"/>
                    <a:pt x="66" y="85"/>
                    <a:pt x="66" y="82"/>
                  </a:cubicBezTo>
                  <a:cubicBezTo>
                    <a:pt x="66" y="80"/>
                    <a:pt x="70" y="76"/>
                    <a:pt x="71" y="71"/>
                  </a:cubicBezTo>
                  <a:cubicBezTo>
                    <a:pt x="72" y="68"/>
                    <a:pt x="75" y="66"/>
                    <a:pt x="77" y="64"/>
                  </a:cubicBezTo>
                  <a:cubicBezTo>
                    <a:pt x="76" y="62"/>
                    <a:pt x="75" y="59"/>
                    <a:pt x="74" y="56"/>
                  </a:cubicBezTo>
                  <a:cubicBezTo>
                    <a:pt x="72" y="52"/>
                    <a:pt x="69" y="50"/>
                    <a:pt x="64" y="46"/>
                  </a:cubicBezTo>
                  <a:cubicBezTo>
                    <a:pt x="60" y="42"/>
                    <a:pt x="62" y="40"/>
                    <a:pt x="62" y="38"/>
                  </a:cubicBezTo>
                  <a:cubicBezTo>
                    <a:pt x="62" y="37"/>
                    <a:pt x="67" y="37"/>
                    <a:pt x="71" y="37"/>
                  </a:cubicBezTo>
                  <a:cubicBezTo>
                    <a:pt x="75" y="37"/>
                    <a:pt x="78" y="36"/>
                    <a:pt x="76" y="35"/>
                  </a:cubicBezTo>
                  <a:cubicBezTo>
                    <a:pt x="74" y="34"/>
                    <a:pt x="71" y="27"/>
                    <a:pt x="71" y="21"/>
                  </a:cubicBezTo>
                  <a:cubicBezTo>
                    <a:pt x="72" y="16"/>
                    <a:pt x="70" y="14"/>
                    <a:pt x="70" y="11"/>
                  </a:cubicBezTo>
                  <a:cubicBezTo>
                    <a:pt x="70" y="8"/>
                    <a:pt x="66" y="1"/>
                    <a:pt x="63" y="1"/>
                  </a:cubicBezTo>
                  <a:cubicBezTo>
                    <a:pt x="63" y="1"/>
                    <a:pt x="63" y="0"/>
                    <a:pt x="62" y="0"/>
                  </a:cubicBezTo>
                  <a:cubicBezTo>
                    <a:pt x="62" y="3"/>
                    <a:pt x="62" y="6"/>
                    <a:pt x="62" y="7"/>
                  </a:cubicBezTo>
                  <a:cubicBezTo>
                    <a:pt x="62" y="8"/>
                    <a:pt x="64" y="11"/>
                    <a:pt x="66" y="11"/>
                  </a:cubicBezTo>
                  <a:cubicBezTo>
                    <a:pt x="68" y="12"/>
                    <a:pt x="67" y="15"/>
                    <a:pt x="67" y="18"/>
                  </a:cubicBezTo>
                  <a:cubicBezTo>
                    <a:pt x="67" y="21"/>
                    <a:pt x="61" y="21"/>
                    <a:pt x="60" y="22"/>
                  </a:cubicBezTo>
                  <a:cubicBezTo>
                    <a:pt x="59" y="23"/>
                    <a:pt x="53" y="33"/>
                    <a:pt x="54" y="34"/>
                  </a:cubicBezTo>
                  <a:cubicBezTo>
                    <a:pt x="54" y="36"/>
                    <a:pt x="53" y="41"/>
                    <a:pt x="51" y="42"/>
                  </a:cubicBezTo>
                  <a:cubicBezTo>
                    <a:pt x="49" y="42"/>
                    <a:pt x="50" y="46"/>
                    <a:pt x="50" y="48"/>
                  </a:cubicBezTo>
                  <a:cubicBezTo>
                    <a:pt x="50" y="49"/>
                    <a:pt x="44" y="52"/>
                    <a:pt x="44" y="54"/>
                  </a:cubicBezTo>
                  <a:cubicBezTo>
                    <a:pt x="44" y="57"/>
                    <a:pt x="38" y="68"/>
                    <a:pt x="36" y="72"/>
                  </a:cubicBezTo>
                  <a:cubicBezTo>
                    <a:pt x="34" y="75"/>
                    <a:pt x="32" y="80"/>
                    <a:pt x="31" y="77"/>
                  </a:cubicBezTo>
                  <a:cubicBezTo>
                    <a:pt x="31" y="73"/>
                    <a:pt x="26" y="69"/>
                    <a:pt x="23" y="71"/>
                  </a:cubicBezTo>
                  <a:cubicBezTo>
                    <a:pt x="21" y="73"/>
                    <a:pt x="18" y="72"/>
                    <a:pt x="17" y="72"/>
                  </a:cubicBezTo>
                  <a:cubicBezTo>
                    <a:pt x="15" y="72"/>
                    <a:pt x="4" y="84"/>
                    <a:pt x="4" y="84"/>
                  </a:cubicBezTo>
                  <a:cubicBezTo>
                    <a:pt x="4" y="84"/>
                    <a:pt x="3" y="90"/>
                    <a:pt x="0" y="96"/>
                  </a:cubicBezTo>
                  <a:cubicBezTo>
                    <a:pt x="2" y="97"/>
                    <a:pt x="4" y="100"/>
                    <a:pt x="5" y="103"/>
                  </a:cubicBezTo>
                  <a:cubicBezTo>
                    <a:pt x="8" y="106"/>
                    <a:pt x="12" y="103"/>
                    <a:pt x="14" y="104"/>
                  </a:cubicBezTo>
                  <a:cubicBezTo>
                    <a:pt x="16" y="105"/>
                    <a:pt x="18" y="113"/>
                    <a:pt x="17" y="115"/>
                  </a:cubicBezTo>
                  <a:cubicBezTo>
                    <a:pt x="16" y="117"/>
                    <a:pt x="14" y="123"/>
                    <a:pt x="15" y="125"/>
                  </a:cubicBezTo>
                  <a:cubicBezTo>
                    <a:pt x="31" y="125"/>
                    <a:pt x="31" y="125"/>
                    <a:pt x="31" y="125"/>
                  </a:cubicBezTo>
                  <a:lnTo>
                    <a:pt x="35" y="124"/>
                  </a:ln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220" name="Freeform 26"/>
            <p:cNvSpPr>
              <a:spLocks noChangeArrowheads="1"/>
            </p:cNvSpPr>
            <p:nvPr/>
          </p:nvSpPr>
          <p:spPr bwMode="auto">
            <a:xfrm>
              <a:off x="3462350" y="2236789"/>
              <a:ext cx="131763" cy="134938"/>
            </a:xfrm>
            <a:custGeom>
              <a:avLst/>
              <a:gdLst>
                <a:gd name="T0" fmla="*/ 66 w 69"/>
                <a:gd name="T1" fmla="*/ 60 h 71"/>
                <a:gd name="T2" fmla="*/ 61 w 69"/>
                <a:gd name="T3" fmla="*/ 47 h 71"/>
                <a:gd name="T4" fmla="*/ 65 w 69"/>
                <a:gd name="T5" fmla="*/ 36 h 71"/>
                <a:gd name="T6" fmla="*/ 69 w 69"/>
                <a:gd name="T7" fmla="*/ 29 h 71"/>
                <a:gd name="T8" fmla="*/ 65 w 69"/>
                <a:gd name="T9" fmla="*/ 11 h 71"/>
                <a:gd name="T10" fmla="*/ 63 w 69"/>
                <a:gd name="T11" fmla="*/ 10 h 71"/>
                <a:gd name="T12" fmla="*/ 50 w 69"/>
                <a:gd name="T13" fmla="*/ 12 h 71"/>
                <a:gd name="T14" fmla="*/ 40 w 69"/>
                <a:gd name="T15" fmla="*/ 7 h 71"/>
                <a:gd name="T16" fmla="*/ 31 w 69"/>
                <a:gd name="T17" fmla="*/ 4 h 71"/>
                <a:gd name="T18" fmla="*/ 27 w 69"/>
                <a:gd name="T19" fmla="*/ 3 h 71"/>
                <a:gd name="T20" fmla="*/ 22 w 69"/>
                <a:gd name="T21" fmla="*/ 4 h 71"/>
                <a:gd name="T22" fmla="*/ 15 w 69"/>
                <a:gd name="T23" fmla="*/ 7 h 71"/>
                <a:gd name="T24" fmla="*/ 10 w 69"/>
                <a:gd name="T25" fmla="*/ 5 h 71"/>
                <a:gd name="T26" fmla="*/ 6 w 69"/>
                <a:gd name="T27" fmla="*/ 6 h 71"/>
                <a:gd name="T28" fmla="*/ 6 w 69"/>
                <a:gd name="T29" fmla="*/ 15 h 71"/>
                <a:gd name="T30" fmla="*/ 8 w 69"/>
                <a:gd name="T31" fmla="*/ 20 h 71"/>
                <a:gd name="T32" fmla="*/ 10 w 69"/>
                <a:gd name="T33" fmla="*/ 27 h 71"/>
                <a:gd name="T34" fmla="*/ 5 w 69"/>
                <a:gd name="T35" fmla="*/ 28 h 71"/>
                <a:gd name="T36" fmla="*/ 6 w 69"/>
                <a:gd name="T37" fmla="*/ 35 h 71"/>
                <a:gd name="T38" fmla="*/ 2 w 69"/>
                <a:gd name="T39" fmla="*/ 41 h 71"/>
                <a:gd name="T40" fmla="*/ 1 w 69"/>
                <a:gd name="T41" fmla="*/ 49 h 71"/>
                <a:gd name="T42" fmla="*/ 5 w 69"/>
                <a:gd name="T43" fmla="*/ 52 h 71"/>
                <a:gd name="T44" fmla="*/ 14 w 69"/>
                <a:gd name="T45" fmla="*/ 61 h 71"/>
                <a:gd name="T46" fmla="*/ 10 w 69"/>
                <a:gd name="T47" fmla="*/ 71 h 71"/>
                <a:gd name="T48" fmla="*/ 44 w 69"/>
                <a:gd name="T49" fmla="*/ 64 h 71"/>
                <a:gd name="T50" fmla="*/ 65 w 69"/>
                <a:gd name="T51" fmla="*/ 65 h 71"/>
                <a:gd name="T52" fmla="*/ 66 w 69"/>
                <a:gd name="T53" fmla="*/ 60 h 7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9"/>
                <a:gd name="T82" fmla="*/ 0 h 71"/>
                <a:gd name="T83" fmla="*/ 69 w 69"/>
                <a:gd name="T84" fmla="*/ 71 h 7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9" h="71">
                  <a:moveTo>
                    <a:pt x="66" y="60"/>
                  </a:moveTo>
                  <a:cubicBezTo>
                    <a:pt x="64" y="58"/>
                    <a:pt x="61" y="49"/>
                    <a:pt x="61" y="47"/>
                  </a:cubicBezTo>
                  <a:cubicBezTo>
                    <a:pt x="61" y="45"/>
                    <a:pt x="65" y="39"/>
                    <a:pt x="65" y="36"/>
                  </a:cubicBezTo>
                  <a:cubicBezTo>
                    <a:pt x="65" y="33"/>
                    <a:pt x="69" y="31"/>
                    <a:pt x="69" y="29"/>
                  </a:cubicBezTo>
                  <a:cubicBezTo>
                    <a:pt x="69" y="27"/>
                    <a:pt x="68" y="17"/>
                    <a:pt x="65" y="11"/>
                  </a:cubicBezTo>
                  <a:cubicBezTo>
                    <a:pt x="65" y="11"/>
                    <a:pt x="64" y="11"/>
                    <a:pt x="63" y="10"/>
                  </a:cubicBezTo>
                  <a:cubicBezTo>
                    <a:pt x="61" y="8"/>
                    <a:pt x="53" y="9"/>
                    <a:pt x="50" y="12"/>
                  </a:cubicBezTo>
                  <a:cubicBezTo>
                    <a:pt x="47" y="15"/>
                    <a:pt x="41" y="9"/>
                    <a:pt x="40" y="7"/>
                  </a:cubicBezTo>
                  <a:cubicBezTo>
                    <a:pt x="39" y="6"/>
                    <a:pt x="35" y="2"/>
                    <a:pt x="31" y="4"/>
                  </a:cubicBezTo>
                  <a:cubicBezTo>
                    <a:pt x="28" y="7"/>
                    <a:pt x="27" y="6"/>
                    <a:pt x="27" y="3"/>
                  </a:cubicBezTo>
                  <a:cubicBezTo>
                    <a:pt x="28" y="0"/>
                    <a:pt x="22" y="1"/>
                    <a:pt x="22" y="4"/>
                  </a:cubicBezTo>
                  <a:cubicBezTo>
                    <a:pt x="21" y="6"/>
                    <a:pt x="17" y="9"/>
                    <a:pt x="15" y="7"/>
                  </a:cubicBezTo>
                  <a:cubicBezTo>
                    <a:pt x="14" y="5"/>
                    <a:pt x="11" y="2"/>
                    <a:pt x="10" y="5"/>
                  </a:cubicBezTo>
                  <a:cubicBezTo>
                    <a:pt x="9" y="7"/>
                    <a:pt x="7" y="7"/>
                    <a:pt x="6" y="6"/>
                  </a:cubicBezTo>
                  <a:cubicBezTo>
                    <a:pt x="5" y="9"/>
                    <a:pt x="4" y="14"/>
                    <a:pt x="6" y="15"/>
                  </a:cubicBezTo>
                  <a:cubicBezTo>
                    <a:pt x="8" y="16"/>
                    <a:pt x="8" y="19"/>
                    <a:pt x="8" y="20"/>
                  </a:cubicBezTo>
                  <a:cubicBezTo>
                    <a:pt x="7" y="22"/>
                    <a:pt x="12" y="25"/>
                    <a:pt x="10" y="27"/>
                  </a:cubicBezTo>
                  <a:cubicBezTo>
                    <a:pt x="8" y="29"/>
                    <a:pt x="6" y="25"/>
                    <a:pt x="5" y="28"/>
                  </a:cubicBezTo>
                  <a:cubicBezTo>
                    <a:pt x="3" y="30"/>
                    <a:pt x="7" y="33"/>
                    <a:pt x="6" y="35"/>
                  </a:cubicBezTo>
                  <a:cubicBezTo>
                    <a:pt x="4" y="37"/>
                    <a:pt x="2" y="37"/>
                    <a:pt x="2" y="41"/>
                  </a:cubicBezTo>
                  <a:cubicBezTo>
                    <a:pt x="3" y="45"/>
                    <a:pt x="3" y="48"/>
                    <a:pt x="1" y="49"/>
                  </a:cubicBezTo>
                  <a:cubicBezTo>
                    <a:pt x="0" y="50"/>
                    <a:pt x="1" y="50"/>
                    <a:pt x="5" y="52"/>
                  </a:cubicBezTo>
                  <a:cubicBezTo>
                    <a:pt x="8" y="55"/>
                    <a:pt x="14" y="57"/>
                    <a:pt x="14" y="61"/>
                  </a:cubicBezTo>
                  <a:cubicBezTo>
                    <a:pt x="13" y="64"/>
                    <a:pt x="12" y="65"/>
                    <a:pt x="10" y="71"/>
                  </a:cubicBezTo>
                  <a:cubicBezTo>
                    <a:pt x="17" y="71"/>
                    <a:pt x="29" y="66"/>
                    <a:pt x="44" y="64"/>
                  </a:cubicBezTo>
                  <a:cubicBezTo>
                    <a:pt x="52" y="62"/>
                    <a:pt x="60" y="64"/>
                    <a:pt x="65" y="65"/>
                  </a:cubicBezTo>
                  <a:cubicBezTo>
                    <a:pt x="66" y="63"/>
                    <a:pt x="66" y="61"/>
                    <a:pt x="66" y="60"/>
                  </a:cubicBez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221" name="Freeform 27"/>
            <p:cNvSpPr>
              <a:spLocks noChangeArrowheads="1"/>
            </p:cNvSpPr>
            <p:nvPr/>
          </p:nvSpPr>
          <p:spPr bwMode="auto">
            <a:xfrm>
              <a:off x="3578237" y="2228852"/>
              <a:ext cx="92076" cy="139700"/>
            </a:xfrm>
            <a:custGeom>
              <a:avLst/>
              <a:gdLst>
                <a:gd name="T0" fmla="*/ 41 w 48"/>
                <a:gd name="T1" fmla="*/ 30 h 73"/>
                <a:gd name="T2" fmla="*/ 40 w 48"/>
                <a:gd name="T3" fmla="*/ 14 h 73"/>
                <a:gd name="T4" fmla="*/ 38 w 48"/>
                <a:gd name="T5" fmla="*/ 7 h 73"/>
                <a:gd name="T6" fmla="*/ 35 w 48"/>
                <a:gd name="T7" fmla="*/ 0 h 73"/>
                <a:gd name="T8" fmla="*/ 32 w 48"/>
                <a:gd name="T9" fmla="*/ 3 h 73"/>
                <a:gd name="T10" fmla="*/ 4 w 48"/>
                <a:gd name="T11" fmla="*/ 2 h 73"/>
                <a:gd name="T12" fmla="*/ 6 w 48"/>
                <a:gd name="T13" fmla="*/ 13 h 73"/>
                <a:gd name="T14" fmla="*/ 4 w 48"/>
                <a:gd name="T15" fmla="*/ 15 h 73"/>
                <a:gd name="T16" fmla="*/ 8 w 48"/>
                <a:gd name="T17" fmla="*/ 33 h 73"/>
                <a:gd name="T18" fmla="*/ 4 w 48"/>
                <a:gd name="T19" fmla="*/ 40 h 73"/>
                <a:gd name="T20" fmla="*/ 0 w 48"/>
                <a:gd name="T21" fmla="*/ 51 h 73"/>
                <a:gd name="T22" fmla="*/ 5 w 48"/>
                <a:gd name="T23" fmla="*/ 64 h 73"/>
                <a:gd name="T24" fmla="*/ 4 w 48"/>
                <a:gd name="T25" fmla="*/ 69 h 73"/>
                <a:gd name="T26" fmla="*/ 13 w 48"/>
                <a:gd name="T27" fmla="*/ 72 h 73"/>
                <a:gd name="T28" fmla="*/ 35 w 48"/>
                <a:gd name="T29" fmla="*/ 64 h 73"/>
                <a:gd name="T30" fmla="*/ 48 w 48"/>
                <a:gd name="T31" fmla="*/ 58 h 73"/>
                <a:gd name="T32" fmla="*/ 44 w 48"/>
                <a:gd name="T33" fmla="*/ 45 h 73"/>
                <a:gd name="T34" fmla="*/ 41 w 48"/>
                <a:gd name="T35" fmla="*/ 3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8"/>
                <a:gd name="T55" fmla="*/ 0 h 73"/>
                <a:gd name="T56" fmla="*/ 48 w 48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8" h="73">
                  <a:moveTo>
                    <a:pt x="41" y="30"/>
                  </a:moveTo>
                  <a:cubicBezTo>
                    <a:pt x="39" y="26"/>
                    <a:pt x="40" y="18"/>
                    <a:pt x="40" y="14"/>
                  </a:cubicBezTo>
                  <a:cubicBezTo>
                    <a:pt x="41" y="10"/>
                    <a:pt x="39" y="8"/>
                    <a:pt x="38" y="7"/>
                  </a:cubicBezTo>
                  <a:cubicBezTo>
                    <a:pt x="37" y="6"/>
                    <a:pt x="36" y="3"/>
                    <a:pt x="35" y="0"/>
                  </a:cubicBezTo>
                  <a:cubicBezTo>
                    <a:pt x="33" y="1"/>
                    <a:pt x="33" y="4"/>
                    <a:pt x="32" y="3"/>
                  </a:cubicBezTo>
                  <a:cubicBezTo>
                    <a:pt x="31" y="1"/>
                    <a:pt x="5" y="0"/>
                    <a:pt x="4" y="2"/>
                  </a:cubicBezTo>
                  <a:cubicBezTo>
                    <a:pt x="3" y="4"/>
                    <a:pt x="6" y="11"/>
                    <a:pt x="6" y="13"/>
                  </a:cubicBezTo>
                  <a:cubicBezTo>
                    <a:pt x="6" y="14"/>
                    <a:pt x="5" y="15"/>
                    <a:pt x="4" y="15"/>
                  </a:cubicBezTo>
                  <a:cubicBezTo>
                    <a:pt x="7" y="21"/>
                    <a:pt x="8" y="31"/>
                    <a:pt x="8" y="33"/>
                  </a:cubicBezTo>
                  <a:cubicBezTo>
                    <a:pt x="8" y="35"/>
                    <a:pt x="4" y="37"/>
                    <a:pt x="4" y="40"/>
                  </a:cubicBezTo>
                  <a:cubicBezTo>
                    <a:pt x="4" y="43"/>
                    <a:pt x="0" y="49"/>
                    <a:pt x="0" y="51"/>
                  </a:cubicBezTo>
                  <a:cubicBezTo>
                    <a:pt x="0" y="53"/>
                    <a:pt x="3" y="62"/>
                    <a:pt x="5" y="64"/>
                  </a:cubicBezTo>
                  <a:cubicBezTo>
                    <a:pt x="5" y="65"/>
                    <a:pt x="5" y="67"/>
                    <a:pt x="4" y="69"/>
                  </a:cubicBezTo>
                  <a:cubicBezTo>
                    <a:pt x="9" y="71"/>
                    <a:pt x="12" y="72"/>
                    <a:pt x="13" y="72"/>
                  </a:cubicBezTo>
                  <a:cubicBezTo>
                    <a:pt x="15" y="73"/>
                    <a:pt x="29" y="66"/>
                    <a:pt x="35" y="64"/>
                  </a:cubicBezTo>
                  <a:cubicBezTo>
                    <a:pt x="39" y="61"/>
                    <a:pt x="44" y="60"/>
                    <a:pt x="48" y="58"/>
                  </a:cubicBezTo>
                  <a:cubicBezTo>
                    <a:pt x="46" y="54"/>
                    <a:pt x="44" y="49"/>
                    <a:pt x="44" y="45"/>
                  </a:cubicBezTo>
                  <a:cubicBezTo>
                    <a:pt x="44" y="39"/>
                    <a:pt x="42" y="33"/>
                    <a:pt x="41" y="30"/>
                  </a:cubicBez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222" name="Freeform 28"/>
            <p:cNvSpPr>
              <a:spLocks noChangeArrowheads="1"/>
            </p:cNvSpPr>
            <p:nvPr/>
          </p:nvSpPr>
          <p:spPr bwMode="auto">
            <a:xfrm>
              <a:off x="3319474" y="2195514"/>
              <a:ext cx="165101" cy="122238"/>
            </a:xfrm>
            <a:custGeom>
              <a:avLst/>
              <a:gdLst>
                <a:gd name="T0" fmla="*/ 29 w 86"/>
                <a:gd name="T1" fmla="*/ 34 h 64"/>
                <a:gd name="T2" fmla="*/ 34 w 86"/>
                <a:gd name="T3" fmla="*/ 33 h 64"/>
                <a:gd name="T4" fmla="*/ 42 w 86"/>
                <a:gd name="T5" fmla="*/ 31 h 64"/>
                <a:gd name="T6" fmla="*/ 51 w 86"/>
                <a:gd name="T7" fmla="*/ 42 h 64"/>
                <a:gd name="T8" fmla="*/ 53 w 86"/>
                <a:gd name="T9" fmla="*/ 49 h 64"/>
                <a:gd name="T10" fmla="*/ 53 w 86"/>
                <a:gd name="T11" fmla="*/ 50 h 64"/>
                <a:gd name="T12" fmla="*/ 61 w 86"/>
                <a:gd name="T13" fmla="*/ 48 h 64"/>
                <a:gd name="T14" fmla="*/ 65 w 86"/>
                <a:gd name="T15" fmla="*/ 58 h 64"/>
                <a:gd name="T16" fmla="*/ 70 w 86"/>
                <a:gd name="T17" fmla="*/ 62 h 64"/>
                <a:gd name="T18" fmla="*/ 74 w 86"/>
                <a:gd name="T19" fmla="*/ 58 h 64"/>
                <a:gd name="T20" fmla="*/ 77 w 86"/>
                <a:gd name="T21" fmla="*/ 60 h 64"/>
                <a:gd name="T22" fmla="*/ 80 w 86"/>
                <a:gd name="T23" fmla="*/ 57 h 64"/>
                <a:gd name="T24" fmla="*/ 79 w 86"/>
                <a:gd name="T25" fmla="*/ 50 h 64"/>
                <a:gd name="T26" fmla="*/ 84 w 86"/>
                <a:gd name="T27" fmla="*/ 49 h 64"/>
                <a:gd name="T28" fmla="*/ 82 w 86"/>
                <a:gd name="T29" fmla="*/ 42 h 64"/>
                <a:gd name="T30" fmla="*/ 80 w 86"/>
                <a:gd name="T31" fmla="*/ 37 h 64"/>
                <a:gd name="T32" fmla="*/ 80 w 86"/>
                <a:gd name="T33" fmla="*/ 28 h 64"/>
                <a:gd name="T34" fmla="*/ 78 w 86"/>
                <a:gd name="T35" fmla="*/ 26 h 64"/>
                <a:gd name="T36" fmla="*/ 76 w 86"/>
                <a:gd name="T37" fmla="*/ 20 h 64"/>
                <a:gd name="T38" fmla="*/ 76 w 86"/>
                <a:gd name="T39" fmla="*/ 16 h 64"/>
                <a:gd name="T40" fmla="*/ 72 w 86"/>
                <a:gd name="T41" fmla="*/ 11 h 64"/>
                <a:gd name="T42" fmla="*/ 67 w 86"/>
                <a:gd name="T43" fmla="*/ 2 h 64"/>
                <a:gd name="T44" fmla="*/ 59 w 86"/>
                <a:gd name="T45" fmla="*/ 8 h 64"/>
                <a:gd name="T46" fmla="*/ 52 w 86"/>
                <a:gd name="T47" fmla="*/ 7 h 64"/>
                <a:gd name="T48" fmla="*/ 45 w 86"/>
                <a:gd name="T49" fmla="*/ 8 h 64"/>
                <a:gd name="T50" fmla="*/ 42 w 86"/>
                <a:gd name="T51" fmla="*/ 5 h 64"/>
                <a:gd name="T52" fmla="*/ 42 w 86"/>
                <a:gd name="T53" fmla="*/ 3 h 64"/>
                <a:gd name="T54" fmla="*/ 41 w 86"/>
                <a:gd name="T55" fmla="*/ 4 h 64"/>
                <a:gd name="T56" fmla="*/ 24 w 86"/>
                <a:gd name="T57" fmla="*/ 3 h 64"/>
                <a:gd name="T58" fmla="*/ 16 w 86"/>
                <a:gd name="T59" fmla="*/ 0 h 64"/>
                <a:gd name="T60" fmla="*/ 14 w 86"/>
                <a:gd name="T61" fmla="*/ 5 h 64"/>
                <a:gd name="T62" fmla="*/ 15 w 86"/>
                <a:gd name="T63" fmla="*/ 10 h 64"/>
                <a:gd name="T64" fmla="*/ 11 w 86"/>
                <a:gd name="T65" fmla="*/ 12 h 64"/>
                <a:gd name="T66" fmla="*/ 1 w 86"/>
                <a:gd name="T67" fmla="*/ 17 h 64"/>
                <a:gd name="T68" fmla="*/ 0 w 86"/>
                <a:gd name="T69" fmla="*/ 18 h 64"/>
                <a:gd name="T70" fmla="*/ 8 w 86"/>
                <a:gd name="T71" fmla="*/ 28 h 64"/>
                <a:gd name="T72" fmla="*/ 21 w 86"/>
                <a:gd name="T73" fmla="*/ 42 h 64"/>
                <a:gd name="T74" fmla="*/ 29 w 86"/>
                <a:gd name="T75" fmla="*/ 34 h 6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86"/>
                <a:gd name="T115" fmla="*/ 0 h 64"/>
                <a:gd name="T116" fmla="*/ 86 w 86"/>
                <a:gd name="T117" fmla="*/ 64 h 6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86" h="64">
                  <a:moveTo>
                    <a:pt x="29" y="34"/>
                  </a:moveTo>
                  <a:cubicBezTo>
                    <a:pt x="29" y="31"/>
                    <a:pt x="31" y="32"/>
                    <a:pt x="34" y="33"/>
                  </a:cubicBezTo>
                  <a:cubicBezTo>
                    <a:pt x="37" y="33"/>
                    <a:pt x="40" y="31"/>
                    <a:pt x="42" y="31"/>
                  </a:cubicBezTo>
                  <a:cubicBezTo>
                    <a:pt x="45" y="31"/>
                    <a:pt x="51" y="40"/>
                    <a:pt x="51" y="42"/>
                  </a:cubicBezTo>
                  <a:cubicBezTo>
                    <a:pt x="51" y="45"/>
                    <a:pt x="52" y="47"/>
                    <a:pt x="53" y="49"/>
                  </a:cubicBezTo>
                  <a:cubicBezTo>
                    <a:pt x="53" y="49"/>
                    <a:pt x="53" y="49"/>
                    <a:pt x="53" y="50"/>
                  </a:cubicBezTo>
                  <a:cubicBezTo>
                    <a:pt x="57" y="49"/>
                    <a:pt x="61" y="48"/>
                    <a:pt x="61" y="48"/>
                  </a:cubicBezTo>
                  <a:cubicBezTo>
                    <a:pt x="63" y="48"/>
                    <a:pt x="65" y="54"/>
                    <a:pt x="65" y="58"/>
                  </a:cubicBezTo>
                  <a:cubicBezTo>
                    <a:pt x="64" y="61"/>
                    <a:pt x="68" y="64"/>
                    <a:pt x="70" y="62"/>
                  </a:cubicBezTo>
                  <a:cubicBezTo>
                    <a:pt x="72" y="59"/>
                    <a:pt x="74" y="56"/>
                    <a:pt x="74" y="58"/>
                  </a:cubicBezTo>
                  <a:cubicBezTo>
                    <a:pt x="75" y="59"/>
                    <a:pt x="75" y="59"/>
                    <a:pt x="77" y="60"/>
                  </a:cubicBezTo>
                  <a:cubicBezTo>
                    <a:pt x="77" y="58"/>
                    <a:pt x="79" y="58"/>
                    <a:pt x="80" y="57"/>
                  </a:cubicBezTo>
                  <a:cubicBezTo>
                    <a:pt x="81" y="55"/>
                    <a:pt x="77" y="52"/>
                    <a:pt x="79" y="50"/>
                  </a:cubicBezTo>
                  <a:cubicBezTo>
                    <a:pt x="80" y="47"/>
                    <a:pt x="82" y="51"/>
                    <a:pt x="84" y="49"/>
                  </a:cubicBezTo>
                  <a:cubicBezTo>
                    <a:pt x="86" y="47"/>
                    <a:pt x="81" y="44"/>
                    <a:pt x="82" y="42"/>
                  </a:cubicBezTo>
                  <a:cubicBezTo>
                    <a:pt x="82" y="41"/>
                    <a:pt x="82" y="38"/>
                    <a:pt x="80" y="37"/>
                  </a:cubicBezTo>
                  <a:cubicBezTo>
                    <a:pt x="78" y="36"/>
                    <a:pt x="79" y="31"/>
                    <a:pt x="80" y="28"/>
                  </a:cubicBezTo>
                  <a:cubicBezTo>
                    <a:pt x="79" y="27"/>
                    <a:pt x="79" y="27"/>
                    <a:pt x="78" y="26"/>
                  </a:cubicBezTo>
                  <a:cubicBezTo>
                    <a:pt x="77" y="24"/>
                    <a:pt x="78" y="20"/>
                    <a:pt x="76" y="20"/>
                  </a:cubicBezTo>
                  <a:cubicBezTo>
                    <a:pt x="73" y="20"/>
                    <a:pt x="74" y="17"/>
                    <a:pt x="76" y="16"/>
                  </a:cubicBezTo>
                  <a:cubicBezTo>
                    <a:pt x="78" y="15"/>
                    <a:pt x="72" y="13"/>
                    <a:pt x="72" y="11"/>
                  </a:cubicBezTo>
                  <a:cubicBezTo>
                    <a:pt x="72" y="8"/>
                    <a:pt x="69" y="3"/>
                    <a:pt x="67" y="2"/>
                  </a:cubicBezTo>
                  <a:cubicBezTo>
                    <a:pt x="66" y="2"/>
                    <a:pt x="61" y="8"/>
                    <a:pt x="59" y="8"/>
                  </a:cubicBezTo>
                  <a:cubicBezTo>
                    <a:pt x="57" y="8"/>
                    <a:pt x="53" y="4"/>
                    <a:pt x="52" y="7"/>
                  </a:cubicBezTo>
                  <a:cubicBezTo>
                    <a:pt x="50" y="11"/>
                    <a:pt x="47" y="6"/>
                    <a:pt x="45" y="8"/>
                  </a:cubicBezTo>
                  <a:cubicBezTo>
                    <a:pt x="43" y="11"/>
                    <a:pt x="42" y="5"/>
                    <a:pt x="42" y="5"/>
                  </a:cubicBezTo>
                  <a:cubicBezTo>
                    <a:pt x="42" y="5"/>
                    <a:pt x="42" y="4"/>
                    <a:pt x="42" y="3"/>
                  </a:cubicBezTo>
                  <a:cubicBezTo>
                    <a:pt x="42" y="3"/>
                    <a:pt x="41" y="4"/>
                    <a:pt x="41" y="4"/>
                  </a:cubicBezTo>
                  <a:cubicBezTo>
                    <a:pt x="35" y="6"/>
                    <a:pt x="25" y="5"/>
                    <a:pt x="24" y="3"/>
                  </a:cubicBezTo>
                  <a:cubicBezTo>
                    <a:pt x="24" y="1"/>
                    <a:pt x="16" y="0"/>
                    <a:pt x="16" y="0"/>
                  </a:cubicBezTo>
                  <a:cubicBezTo>
                    <a:pt x="16" y="0"/>
                    <a:pt x="17" y="4"/>
                    <a:pt x="14" y="5"/>
                  </a:cubicBezTo>
                  <a:cubicBezTo>
                    <a:pt x="11" y="6"/>
                    <a:pt x="15" y="9"/>
                    <a:pt x="15" y="10"/>
                  </a:cubicBezTo>
                  <a:cubicBezTo>
                    <a:pt x="15" y="11"/>
                    <a:pt x="12" y="13"/>
                    <a:pt x="11" y="12"/>
                  </a:cubicBezTo>
                  <a:cubicBezTo>
                    <a:pt x="9" y="11"/>
                    <a:pt x="4" y="16"/>
                    <a:pt x="1" y="17"/>
                  </a:cubicBezTo>
                  <a:cubicBezTo>
                    <a:pt x="1" y="17"/>
                    <a:pt x="1" y="18"/>
                    <a:pt x="0" y="18"/>
                  </a:cubicBezTo>
                  <a:cubicBezTo>
                    <a:pt x="4" y="22"/>
                    <a:pt x="4" y="25"/>
                    <a:pt x="8" y="28"/>
                  </a:cubicBezTo>
                  <a:cubicBezTo>
                    <a:pt x="12" y="31"/>
                    <a:pt x="18" y="36"/>
                    <a:pt x="21" y="42"/>
                  </a:cubicBezTo>
                  <a:cubicBezTo>
                    <a:pt x="24" y="39"/>
                    <a:pt x="28" y="36"/>
                    <a:pt x="29" y="34"/>
                  </a:cubicBez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223" name="Freeform 29"/>
            <p:cNvSpPr>
              <a:spLocks noChangeArrowheads="1"/>
            </p:cNvSpPr>
            <p:nvPr/>
          </p:nvSpPr>
          <p:spPr bwMode="auto">
            <a:xfrm>
              <a:off x="3398850" y="2286003"/>
              <a:ext cx="88900" cy="85725"/>
            </a:xfrm>
            <a:custGeom>
              <a:avLst/>
              <a:gdLst>
                <a:gd name="T0" fmla="*/ 38 w 47"/>
                <a:gd name="T1" fmla="*/ 26 h 45"/>
                <a:gd name="T2" fmla="*/ 34 w 47"/>
                <a:gd name="T3" fmla="*/ 23 h 45"/>
                <a:gd name="T4" fmla="*/ 35 w 47"/>
                <a:gd name="T5" fmla="*/ 15 h 45"/>
                <a:gd name="T6" fmla="*/ 36 w 47"/>
                <a:gd name="T7" fmla="*/ 12 h 45"/>
                <a:gd name="T8" fmla="*/ 33 w 47"/>
                <a:gd name="T9" fmla="*/ 10 h 45"/>
                <a:gd name="T10" fmla="*/ 29 w 47"/>
                <a:gd name="T11" fmla="*/ 14 h 45"/>
                <a:gd name="T12" fmla="*/ 24 w 47"/>
                <a:gd name="T13" fmla="*/ 10 h 45"/>
                <a:gd name="T14" fmla="*/ 20 w 47"/>
                <a:gd name="T15" fmla="*/ 0 h 45"/>
                <a:gd name="T16" fmla="*/ 12 w 47"/>
                <a:gd name="T17" fmla="*/ 2 h 45"/>
                <a:gd name="T18" fmla="*/ 11 w 47"/>
                <a:gd name="T19" fmla="*/ 7 h 45"/>
                <a:gd name="T20" fmla="*/ 2 w 47"/>
                <a:gd name="T21" fmla="*/ 15 h 45"/>
                <a:gd name="T22" fmla="*/ 0 w 47"/>
                <a:gd name="T23" fmla="*/ 19 h 45"/>
                <a:gd name="T24" fmla="*/ 14 w 47"/>
                <a:gd name="T25" fmla="*/ 28 h 45"/>
                <a:gd name="T26" fmla="*/ 41 w 47"/>
                <a:gd name="T27" fmla="*/ 45 h 45"/>
                <a:gd name="T28" fmla="*/ 43 w 47"/>
                <a:gd name="T29" fmla="*/ 45 h 45"/>
                <a:gd name="T30" fmla="*/ 47 w 47"/>
                <a:gd name="T31" fmla="*/ 35 h 45"/>
                <a:gd name="T32" fmla="*/ 38 w 47"/>
                <a:gd name="T33" fmla="*/ 26 h 4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7"/>
                <a:gd name="T52" fmla="*/ 0 h 45"/>
                <a:gd name="T53" fmla="*/ 47 w 47"/>
                <a:gd name="T54" fmla="*/ 45 h 4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7" h="45">
                  <a:moveTo>
                    <a:pt x="38" y="26"/>
                  </a:moveTo>
                  <a:cubicBezTo>
                    <a:pt x="34" y="24"/>
                    <a:pt x="33" y="24"/>
                    <a:pt x="34" y="23"/>
                  </a:cubicBezTo>
                  <a:cubicBezTo>
                    <a:pt x="36" y="22"/>
                    <a:pt x="36" y="19"/>
                    <a:pt x="35" y="15"/>
                  </a:cubicBezTo>
                  <a:cubicBezTo>
                    <a:pt x="35" y="13"/>
                    <a:pt x="35" y="13"/>
                    <a:pt x="36" y="12"/>
                  </a:cubicBezTo>
                  <a:cubicBezTo>
                    <a:pt x="34" y="11"/>
                    <a:pt x="34" y="11"/>
                    <a:pt x="33" y="10"/>
                  </a:cubicBezTo>
                  <a:cubicBezTo>
                    <a:pt x="33" y="8"/>
                    <a:pt x="31" y="11"/>
                    <a:pt x="29" y="14"/>
                  </a:cubicBezTo>
                  <a:cubicBezTo>
                    <a:pt x="27" y="16"/>
                    <a:pt x="23" y="13"/>
                    <a:pt x="24" y="10"/>
                  </a:cubicBezTo>
                  <a:cubicBezTo>
                    <a:pt x="24" y="6"/>
                    <a:pt x="22" y="0"/>
                    <a:pt x="20" y="0"/>
                  </a:cubicBezTo>
                  <a:cubicBezTo>
                    <a:pt x="20" y="0"/>
                    <a:pt x="16" y="1"/>
                    <a:pt x="12" y="2"/>
                  </a:cubicBezTo>
                  <a:cubicBezTo>
                    <a:pt x="13" y="3"/>
                    <a:pt x="12" y="5"/>
                    <a:pt x="11" y="7"/>
                  </a:cubicBezTo>
                  <a:cubicBezTo>
                    <a:pt x="11" y="10"/>
                    <a:pt x="5" y="13"/>
                    <a:pt x="2" y="15"/>
                  </a:cubicBezTo>
                  <a:cubicBezTo>
                    <a:pt x="1" y="15"/>
                    <a:pt x="0" y="17"/>
                    <a:pt x="0" y="19"/>
                  </a:cubicBezTo>
                  <a:cubicBezTo>
                    <a:pt x="4" y="22"/>
                    <a:pt x="10" y="25"/>
                    <a:pt x="14" y="28"/>
                  </a:cubicBezTo>
                  <a:cubicBezTo>
                    <a:pt x="22" y="35"/>
                    <a:pt x="35" y="43"/>
                    <a:pt x="41" y="45"/>
                  </a:cubicBezTo>
                  <a:cubicBezTo>
                    <a:pt x="41" y="45"/>
                    <a:pt x="42" y="45"/>
                    <a:pt x="43" y="45"/>
                  </a:cubicBezTo>
                  <a:cubicBezTo>
                    <a:pt x="45" y="39"/>
                    <a:pt x="46" y="38"/>
                    <a:pt x="47" y="35"/>
                  </a:cubicBezTo>
                  <a:cubicBezTo>
                    <a:pt x="47" y="31"/>
                    <a:pt x="41" y="29"/>
                    <a:pt x="38" y="26"/>
                  </a:cubicBez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224" name="Freeform 30"/>
            <p:cNvSpPr>
              <a:spLocks noChangeArrowheads="1"/>
            </p:cNvSpPr>
            <p:nvPr/>
          </p:nvSpPr>
          <p:spPr bwMode="auto">
            <a:xfrm>
              <a:off x="3360750" y="2254253"/>
              <a:ext cx="63500" cy="68263"/>
            </a:xfrm>
            <a:custGeom>
              <a:avLst/>
              <a:gdLst>
                <a:gd name="T0" fmla="*/ 31 w 33"/>
                <a:gd name="T1" fmla="*/ 24 h 36"/>
                <a:gd name="T2" fmla="*/ 32 w 33"/>
                <a:gd name="T3" fmla="*/ 18 h 36"/>
                <a:gd name="T4" fmla="*/ 30 w 33"/>
                <a:gd name="T5" fmla="*/ 11 h 36"/>
                <a:gd name="T6" fmla="*/ 21 w 33"/>
                <a:gd name="T7" fmla="*/ 0 h 36"/>
                <a:gd name="T8" fmla="*/ 13 w 33"/>
                <a:gd name="T9" fmla="*/ 2 h 36"/>
                <a:gd name="T10" fmla="*/ 8 w 33"/>
                <a:gd name="T11" fmla="*/ 3 h 36"/>
                <a:gd name="T12" fmla="*/ 0 w 33"/>
                <a:gd name="T13" fmla="*/ 11 h 36"/>
                <a:gd name="T14" fmla="*/ 2 w 33"/>
                <a:gd name="T15" fmla="*/ 15 h 36"/>
                <a:gd name="T16" fmla="*/ 11 w 33"/>
                <a:gd name="T17" fmla="*/ 30 h 36"/>
                <a:gd name="T18" fmla="*/ 20 w 33"/>
                <a:gd name="T19" fmla="*/ 36 h 36"/>
                <a:gd name="T20" fmla="*/ 22 w 33"/>
                <a:gd name="T21" fmla="*/ 32 h 36"/>
                <a:gd name="T22" fmla="*/ 31 w 33"/>
                <a:gd name="T23" fmla="*/ 24 h 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3"/>
                <a:gd name="T37" fmla="*/ 0 h 36"/>
                <a:gd name="T38" fmla="*/ 33 w 33"/>
                <a:gd name="T39" fmla="*/ 36 h 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3" h="36">
                  <a:moveTo>
                    <a:pt x="31" y="24"/>
                  </a:moveTo>
                  <a:cubicBezTo>
                    <a:pt x="32" y="22"/>
                    <a:pt x="33" y="20"/>
                    <a:pt x="32" y="18"/>
                  </a:cubicBezTo>
                  <a:cubicBezTo>
                    <a:pt x="31" y="16"/>
                    <a:pt x="30" y="14"/>
                    <a:pt x="30" y="11"/>
                  </a:cubicBezTo>
                  <a:cubicBezTo>
                    <a:pt x="30" y="9"/>
                    <a:pt x="24" y="0"/>
                    <a:pt x="21" y="0"/>
                  </a:cubicBezTo>
                  <a:cubicBezTo>
                    <a:pt x="19" y="0"/>
                    <a:pt x="16" y="2"/>
                    <a:pt x="13" y="2"/>
                  </a:cubicBezTo>
                  <a:cubicBezTo>
                    <a:pt x="10" y="1"/>
                    <a:pt x="8" y="0"/>
                    <a:pt x="8" y="3"/>
                  </a:cubicBezTo>
                  <a:cubicBezTo>
                    <a:pt x="7" y="5"/>
                    <a:pt x="3" y="8"/>
                    <a:pt x="0" y="11"/>
                  </a:cubicBezTo>
                  <a:cubicBezTo>
                    <a:pt x="1" y="12"/>
                    <a:pt x="1" y="14"/>
                    <a:pt x="2" y="15"/>
                  </a:cubicBezTo>
                  <a:cubicBezTo>
                    <a:pt x="4" y="25"/>
                    <a:pt x="7" y="26"/>
                    <a:pt x="11" y="30"/>
                  </a:cubicBezTo>
                  <a:cubicBezTo>
                    <a:pt x="12" y="31"/>
                    <a:pt x="16" y="33"/>
                    <a:pt x="20" y="36"/>
                  </a:cubicBezTo>
                  <a:cubicBezTo>
                    <a:pt x="20" y="34"/>
                    <a:pt x="21" y="32"/>
                    <a:pt x="22" y="32"/>
                  </a:cubicBezTo>
                  <a:cubicBezTo>
                    <a:pt x="25" y="30"/>
                    <a:pt x="31" y="27"/>
                    <a:pt x="31" y="24"/>
                  </a:cubicBez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225" name="Freeform 31"/>
            <p:cNvSpPr>
              <a:spLocks noChangeArrowheads="1"/>
            </p:cNvSpPr>
            <p:nvPr/>
          </p:nvSpPr>
          <p:spPr bwMode="auto">
            <a:xfrm>
              <a:off x="3279786" y="1854202"/>
              <a:ext cx="179389" cy="147638"/>
            </a:xfrm>
            <a:custGeom>
              <a:avLst/>
              <a:gdLst>
                <a:gd name="T0" fmla="*/ 44 w 94"/>
                <a:gd name="T1" fmla="*/ 59 h 77"/>
                <a:gd name="T2" fmla="*/ 56 w 94"/>
                <a:gd name="T3" fmla="*/ 51 h 77"/>
                <a:gd name="T4" fmla="*/ 56 w 94"/>
                <a:gd name="T5" fmla="*/ 20 h 77"/>
                <a:gd name="T6" fmla="*/ 94 w 94"/>
                <a:gd name="T7" fmla="*/ 20 h 77"/>
                <a:gd name="T8" fmla="*/ 94 w 94"/>
                <a:gd name="T9" fmla="*/ 4 h 77"/>
                <a:gd name="T10" fmla="*/ 86 w 94"/>
                <a:gd name="T11" fmla="*/ 0 h 77"/>
                <a:gd name="T12" fmla="*/ 44 w 94"/>
                <a:gd name="T13" fmla="*/ 0 h 77"/>
                <a:gd name="T14" fmla="*/ 38 w 94"/>
                <a:gd name="T15" fmla="*/ 10 h 77"/>
                <a:gd name="T16" fmla="*/ 23 w 94"/>
                <a:gd name="T17" fmla="*/ 31 h 77"/>
                <a:gd name="T18" fmla="*/ 3 w 94"/>
                <a:gd name="T19" fmla="*/ 66 h 77"/>
                <a:gd name="T20" fmla="*/ 0 w 94"/>
                <a:gd name="T21" fmla="*/ 77 h 77"/>
                <a:gd name="T22" fmla="*/ 44 w 94"/>
                <a:gd name="T23" fmla="*/ 77 h 77"/>
                <a:gd name="T24" fmla="*/ 44 w 94"/>
                <a:gd name="T25" fmla="*/ 59 h 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4"/>
                <a:gd name="T40" fmla="*/ 0 h 77"/>
                <a:gd name="T41" fmla="*/ 94 w 94"/>
                <a:gd name="T42" fmla="*/ 77 h 7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4" h="77">
                  <a:moveTo>
                    <a:pt x="44" y="59"/>
                  </a:moveTo>
                  <a:cubicBezTo>
                    <a:pt x="44" y="56"/>
                    <a:pt x="56" y="53"/>
                    <a:pt x="56" y="51"/>
                  </a:cubicBezTo>
                  <a:cubicBezTo>
                    <a:pt x="56" y="48"/>
                    <a:pt x="56" y="20"/>
                    <a:pt x="56" y="20"/>
                  </a:cubicBezTo>
                  <a:cubicBezTo>
                    <a:pt x="56" y="20"/>
                    <a:pt x="93" y="21"/>
                    <a:pt x="94" y="20"/>
                  </a:cubicBezTo>
                  <a:cubicBezTo>
                    <a:pt x="94" y="20"/>
                    <a:pt x="94" y="12"/>
                    <a:pt x="94" y="4"/>
                  </a:cubicBezTo>
                  <a:cubicBezTo>
                    <a:pt x="92" y="2"/>
                    <a:pt x="94" y="0"/>
                    <a:pt x="86" y="0"/>
                  </a:cubicBezTo>
                  <a:cubicBezTo>
                    <a:pt x="79" y="0"/>
                    <a:pt x="58" y="0"/>
                    <a:pt x="44" y="0"/>
                  </a:cubicBezTo>
                  <a:cubicBezTo>
                    <a:pt x="41" y="3"/>
                    <a:pt x="39" y="7"/>
                    <a:pt x="38" y="10"/>
                  </a:cubicBezTo>
                  <a:cubicBezTo>
                    <a:pt x="36" y="16"/>
                    <a:pt x="23" y="23"/>
                    <a:pt x="23" y="31"/>
                  </a:cubicBezTo>
                  <a:cubicBezTo>
                    <a:pt x="22" y="38"/>
                    <a:pt x="11" y="50"/>
                    <a:pt x="3" y="66"/>
                  </a:cubicBezTo>
                  <a:cubicBezTo>
                    <a:pt x="1" y="70"/>
                    <a:pt x="0" y="74"/>
                    <a:pt x="0" y="77"/>
                  </a:cubicBezTo>
                  <a:cubicBezTo>
                    <a:pt x="44" y="77"/>
                    <a:pt x="44" y="77"/>
                    <a:pt x="44" y="77"/>
                  </a:cubicBezTo>
                  <a:cubicBezTo>
                    <a:pt x="44" y="77"/>
                    <a:pt x="44" y="62"/>
                    <a:pt x="44" y="59"/>
                  </a:cubicBez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226" name="Freeform 32"/>
            <p:cNvSpPr>
              <a:spLocks noChangeArrowheads="1"/>
            </p:cNvSpPr>
            <p:nvPr/>
          </p:nvSpPr>
          <p:spPr bwMode="auto">
            <a:xfrm>
              <a:off x="3278199" y="1862139"/>
              <a:ext cx="261939" cy="287339"/>
            </a:xfrm>
            <a:custGeom>
              <a:avLst/>
              <a:gdLst>
                <a:gd name="T0" fmla="*/ 11 w 137"/>
                <a:gd name="T1" fmla="*/ 130 h 150"/>
                <a:gd name="T2" fmla="*/ 21 w 137"/>
                <a:gd name="T3" fmla="*/ 130 h 150"/>
                <a:gd name="T4" fmla="*/ 30 w 137"/>
                <a:gd name="T5" fmla="*/ 129 h 150"/>
                <a:gd name="T6" fmla="*/ 36 w 137"/>
                <a:gd name="T7" fmla="*/ 135 h 150"/>
                <a:gd name="T8" fmla="*/ 40 w 137"/>
                <a:gd name="T9" fmla="*/ 135 h 150"/>
                <a:gd name="T10" fmla="*/ 48 w 137"/>
                <a:gd name="T11" fmla="*/ 145 h 150"/>
                <a:gd name="T12" fmla="*/ 53 w 137"/>
                <a:gd name="T13" fmla="*/ 150 h 150"/>
                <a:gd name="T14" fmla="*/ 59 w 137"/>
                <a:gd name="T15" fmla="*/ 147 h 150"/>
                <a:gd name="T16" fmla="*/ 66 w 137"/>
                <a:gd name="T17" fmla="*/ 144 h 150"/>
                <a:gd name="T18" fmla="*/ 72 w 137"/>
                <a:gd name="T19" fmla="*/ 143 h 150"/>
                <a:gd name="T20" fmla="*/ 80 w 137"/>
                <a:gd name="T21" fmla="*/ 144 h 150"/>
                <a:gd name="T22" fmla="*/ 87 w 137"/>
                <a:gd name="T23" fmla="*/ 141 h 150"/>
                <a:gd name="T24" fmla="*/ 131 w 137"/>
                <a:gd name="T25" fmla="*/ 141 h 150"/>
                <a:gd name="T26" fmla="*/ 132 w 137"/>
                <a:gd name="T27" fmla="*/ 131 h 150"/>
                <a:gd name="T28" fmla="*/ 129 w 137"/>
                <a:gd name="T29" fmla="*/ 128 h 150"/>
                <a:gd name="T30" fmla="*/ 118 w 137"/>
                <a:gd name="T31" fmla="*/ 28 h 150"/>
                <a:gd name="T32" fmla="*/ 137 w 137"/>
                <a:gd name="T33" fmla="*/ 28 h 150"/>
                <a:gd name="T34" fmla="*/ 97 w 137"/>
                <a:gd name="T35" fmla="*/ 2 h 150"/>
                <a:gd name="T36" fmla="*/ 95 w 137"/>
                <a:gd name="T37" fmla="*/ 0 h 150"/>
                <a:gd name="T38" fmla="*/ 95 w 137"/>
                <a:gd name="T39" fmla="*/ 16 h 150"/>
                <a:gd name="T40" fmla="*/ 57 w 137"/>
                <a:gd name="T41" fmla="*/ 16 h 150"/>
                <a:gd name="T42" fmla="*/ 57 w 137"/>
                <a:gd name="T43" fmla="*/ 47 h 150"/>
                <a:gd name="T44" fmla="*/ 45 w 137"/>
                <a:gd name="T45" fmla="*/ 55 h 150"/>
                <a:gd name="T46" fmla="*/ 45 w 137"/>
                <a:gd name="T47" fmla="*/ 73 h 150"/>
                <a:gd name="T48" fmla="*/ 1 w 137"/>
                <a:gd name="T49" fmla="*/ 73 h 150"/>
                <a:gd name="T50" fmla="*/ 7 w 137"/>
                <a:gd name="T51" fmla="*/ 85 h 150"/>
                <a:gd name="T52" fmla="*/ 9 w 137"/>
                <a:gd name="T53" fmla="*/ 104 h 150"/>
                <a:gd name="T54" fmla="*/ 6 w 137"/>
                <a:gd name="T55" fmla="*/ 126 h 150"/>
                <a:gd name="T56" fmla="*/ 4 w 137"/>
                <a:gd name="T57" fmla="*/ 135 h 150"/>
                <a:gd name="T58" fmla="*/ 4 w 137"/>
                <a:gd name="T59" fmla="*/ 135 h 150"/>
                <a:gd name="T60" fmla="*/ 11 w 137"/>
                <a:gd name="T61" fmla="*/ 130 h 15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"/>
                <a:gd name="T94" fmla="*/ 0 h 150"/>
                <a:gd name="T95" fmla="*/ 137 w 137"/>
                <a:gd name="T96" fmla="*/ 150 h 150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" h="150">
                  <a:moveTo>
                    <a:pt x="11" y="130"/>
                  </a:moveTo>
                  <a:cubicBezTo>
                    <a:pt x="15" y="131"/>
                    <a:pt x="21" y="130"/>
                    <a:pt x="21" y="130"/>
                  </a:cubicBezTo>
                  <a:cubicBezTo>
                    <a:pt x="21" y="130"/>
                    <a:pt x="27" y="127"/>
                    <a:pt x="30" y="129"/>
                  </a:cubicBezTo>
                  <a:cubicBezTo>
                    <a:pt x="33" y="131"/>
                    <a:pt x="36" y="135"/>
                    <a:pt x="36" y="135"/>
                  </a:cubicBezTo>
                  <a:cubicBezTo>
                    <a:pt x="40" y="135"/>
                    <a:pt x="40" y="135"/>
                    <a:pt x="40" y="135"/>
                  </a:cubicBezTo>
                  <a:cubicBezTo>
                    <a:pt x="40" y="135"/>
                    <a:pt x="43" y="143"/>
                    <a:pt x="48" y="145"/>
                  </a:cubicBezTo>
                  <a:cubicBezTo>
                    <a:pt x="51" y="146"/>
                    <a:pt x="52" y="148"/>
                    <a:pt x="53" y="150"/>
                  </a:cubicBezTo>
                  <a:cubicBezTo>
                    <a:pt x="57" y="150"/>
                    <a:pt x="59" y="149"/>
                    <a:pt x="59" y="147"/>
                  </a:cubicBezTo>
                  <a:cubicBezTo>
                    <a:pt x="59" y="144"/>
                    <a:pt x="61" y="139"/>
                    <a:pt x="66" y="144"/>
                  </a:cubicBezTo>
                  <a:cubicBezTo>
                    <a:pt x="71" y="149"/>
                    <a:pt x="71" y="145"/>
                    <a:pt x="72" y="143"/>
                  </a:cubicBezTo>
                  <a:cubicBezTo>
                    <a:pt x="73" y="141"/>
                    <a:pt x="76" y="144"/>
                    <a:pt x="80" y="144"/>
                  </a:cubicBezTo>
                  <a:cubicBezTo>
                    <a:pt x="83" y="144"/>
                    <a:pt x="87" y="141"/>
                    <a:pt x="87" y="141"/>
                  </a:cubicBezTo>
                  <a:cubicBezTo>
                    <a:pt x="87" y="141"/>
                    <a:pt x="129" y="142"/>
                    <a:pt x="131" y="141"/>
                  </a:cubicBezTo>
                  <a:cubicBezTo>
                    <a:pt x="133" y="140"/>
                    <a:pt x="132" y="131"/>
                    <a:pt x="132" y="131"/>
                  </a:cubicBezTo>
                  <a:cubicBezTo>
                    <a:pt x="129" y="128"/>
                    <a:pt x="129" y="128"/>
                    <a:pt x="129" y="128"/>
                  </a:cubicBezTo>
                  <a:cubicBezTo>
                    <a:pt x="118" y="28"/>
                    <a:pt x="118" y="28"/>
                    <a:pt x="118" y="28"/>
                  </a:cubicBezTo>
                  <a:cubicBezTo>
                    <a:pt x="137" y="28"/>
                    <a:pt x="137" y="28"/>
                    <a:pt x="137" y="28"/>
                  </a:cubicBezTo>
                  <a:cubicBezTo>
                    <a:pt x="117" y="15"/>
                    <a:pt x="99" y="3"/>
                    <a:pt x="97" y="2"/>
                  </a:cubicBezTo>
                  <a:cubicBezTo>
                    <a:pt x="96" y="2"/>
                    <a:pt x="95" y="1"/>
                    <a:pt x="95" y="0"/>
                  </a:cubicBezTo>
                  <a:cubicBezTo>
                    <a:pt x="95" y="8"/>
                    <a:pt x="95" y="16"/>
                    <a:pt x="95" y="16"/>
                  </a:cubicBezTo>
                  <a:cubicBezTo>
                    <a:pt x="94" y="17"/>
                    <a:pt x="57" y="16"/>
                    <a:pt x="57" y="16"/>
                  </a:cubicBezTo>
                  <a:cubicBezTo>
                    <a:pt x="57" y="16"/>
                    <a:pt x="57" y="44"/>
                    <a:pt x="57" y="47"/>
                  </a:cubicBezTo>
                  <a:cubicBezTo>
                    <a:pt x="57" y="49"/>
                    <a:pt x="45" y="52"/>
                    <a:pt x="45" y="55"/>
                  </a:cubicBezTo>
                  <a:cubicBezTo>
                    <a:pt x="45" y="58"/>
                    <a:pt x="45" y="73"/>
                    <a:pt x="45" y="73"/>
                  </a:cubicBezTo>
                  <a:cubicBezTo>
                    <a:pt x="1" y="73"/>
                    <a:pt x="1" y="73"/>
                    <a:pt x="1" y="73"/>
                  </a:cubicBezTo>
                  <a:cubicBezTo>
                    <a:pt x="0" y="80"/>
                    <a:pt x="4" y="82"/>
                    <a:pt x="7" y="85"/>
                  </a:cubicBezTo>
                  <a:cubicBezTo>
                    <a:pt x="10" y="89"/>
                    <a:pt x="4" y="96"/>
                    <a:pt x="9" y="104"/>
                  </a:cubicBezTo>
                  <a:cubicBezTo>
                    <a:pt x="15" y="111"/>
                    <a:pt x="8" y="122"/>
                    <a:pt x="6" y="126"/>
                  </a:cubicBezTo>
                  <a:cubicBezTo>
                    <a:pt x="4" y="128"/>
                    <a:pt x="4" y="132"/>
                    <a:pt x="4" y="135"/>
                  </a:cubicBezTo>
                  <a:cubicBezTo>
                    <a:pt x="4" y="135"/>
                    <a:pt x="4" y="135"/>
                    <a:pt x="4" y="135"/>
                  </a:cubicBezTo>
                  <a:cubicBezTo>
                    <a:pt x="8" y="135"/>
                    <a:pt x="7" y="129"/>
                    <a:pt x="11" y="130"/>
                  </a:cubicBez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227" name="Freeform 33"/>
            <p:cNvSpPr>
              <a:spLocks noChangeArrowheads="1"/>
            </p:cNvSpPr>
            <p:nvPr/>
          </p:nvSpPr>
          <p:spPr bwMode="auto">
            <a:xfrm>
              <a:off x="3379799" y="1916114"/>
              <a:ext cx="360364" cy="338138"/>
            </a:xfrm>
            <a:custGeom>
              <a:avLst/>
              <a:gdLst>
                <a:gd name="T0" fmla="*/ 179 w 189"/>
                <a:gd name="T1" fmla="*/ 73 h 177"/>
                <a:gd name="T2" fmla="*/ 173 w 189"/>
                <a:gd name="T3" fmla="*/ 61 h 177"/>
                <a:gd name="T4" fmla="*/ 161 w 189"/>
                <a:gd name="T5" fmla="*/ 57 h 177"/>
                <a:gd name="T6" fmla="*/ 153 w 189"/>
                <a:gd name="T7" fmla="*/ 47 h 177"/>
                <a:gd name="T8" fmla="*/ 84 w 189"/>
                <a:gd name="T9" fmla="*/ 0 h 177"/>
                <a:gd name="T10" fmla="*/ 65 w 189"/>
                <a:gd name="T11" fmla="*/ 0 h 177"/>
                <a:gd name="T12" fmla="*/ 76 w 189"/>
                <a:gd name="T13" fmla="*/ 100 h 177"/>
                <a:gd name="T14" fmla="*/ 79 w 189"/>
                <a:gd name="T15" fmla="*/ 103 h 177"/>
                <a:gd name="T16" fmla="*/ 78 w 189"/>
                <a:gd name="T17" fmla="*/ 113 h 177"/>
                <a:gd name="T18" fmla="*/ 34 w 189"/>
                <a:gd name="T19" fmla="*/ 113 h 177"/>
                <a:gd name="T20" fmla="*/ 27 w 189"/>
                <a:gd name="T21" fmla="*/ 116 h 177"/>
                <a:gd name="T22" fmla="*/ 19 w 189"/>
                <a:gd name="T23" fmla="*/ 115 h 177"/>
                <a:gd name="T24" fmla="*/ 13 w 189"/>
                <a:gd name="T25" fmla="*/ 116 h 177"/>
                <a:gd name="T26" fmla="*/ 6 w 189"/>
                <a:gd name="T27" fmla="*/ 119 h 177"/>
                <a:gd name="T28" fmla="*/ 0 w 189"/>
                <a:gd name="T29" fmla="*/ 122 h 177"/>
                <a:gd name="T30" fmla="*/ 1 w 189"/>
                <a:gd name="T31" fmla="*/ 125 h 177"/>
                <a:gd name="T32" fmla="*/ 3 w 189"/>
                <a:gd name="T33" fmla="*/ 128 h 177"/>
                <a:gd name="T34" fmla="*/ 5 w 189"/>
                <a:gd name="T35" fmla="*/ 135 h 177"/>
                <a:gd name="T36" fmla="*/ 11 w 189"/>
                <a:gd name="T37" fmla="*/ 142 h 177"/>
                <a:gd name="T38" fmla="*/ 11 w 189"/>
                <a:gd name="T39" fmla="*/ 151 h 177"/>
                <a:gd name="T40" fmla="*/ 14 w 189"/>
                <a:gd name="T41" fmla="*/ 154 h 177"/>
                <a:gd name="T42" fmla="*/ 21 w 189"/>
                <a:gd name="T43" fmla="*/ 153 h 177"/>
                <a:gd name="T44" fmla="*/ 28 w 189"/>
                <a:gd name="T45" fmla="*/ 154 h 177"/>
                <a:gd name="T46" fmla="*/ 36 w 189"/>
                <a:gd name="T47" fmla="*/ 148 h 177"/>
                <a:gd name="T48" fmla="*/ 41 w 189"/>
                <a:gd name="T49" fmla="*/ 157 h 177"/>
                <a:gd name="T50" fmla="*/ 45 w 189"/>
                <a:gd name="T51" fmla="*/ 162 h 177"/>
                <a:gd name="T52" fmla="*/ 45 w 189"/>
                <a:gd name="T53" fmla="*/ 166 h 177"/>
                <a:gd name="T54" fmla="*/ 47 w 189"/>
                <a:gd name="T55" fmla="*/ 172 h 177"/>
                <a:gd name="T56" fmla="*/ 53 w 189"/>
                <a:gd name="T57" fmla="*/ 173 h 177"/>
                <a:gd name="T58" fmla="*/ 58 w 189"/>
                <a:gd name="T59" fmla="*/ 175 h 177"/>
                <a:gd name="T60" fmla="*/ 65 w 189"/>
                <a:gd name="T61" fmla="*/ 172 h 177"/>
                <a:gd name="T62" fmla="*/ 70 w 189"/>
                <a:gd name="T63" fmla="*/ 171 h 177"/>
                <a:gd name="T64" fmla="*/ 74 w 189"/>
                <a:gd name="T65" fmla="*/ 172 h 177"/>
                <a:gd name="T66" fmla="*/ 78 w 189"/>
                <a:gd name="T67" fmla="*/ 172 h 177"/>
                <a:gd name="T68" fmla="*/ 81 w 189"/>
                <a:gd name="T69" fmla="*/ 163 h 177"/>
                <a:gd name="T70" fmla="*/ 80 w 189"/>
                <a:gd name="T71" fmla="*/ 156 h 177"/>
                <a:gd name="T72" fmla="*/ 89 w 189"/>
                <a:gd name="T73" fmla="*/ 152 h 177"/>
                <a:gd name="T74" fmla="*/ 93 w 189"/>
                <a:gd name="T75" fmla="*/ 145 h 177"/>
                <a:gd name="T76" fmla="*/ 96 w 189"/>
                <a:gd name="T77" fmla="*/ 136 h 177"/>
                <a:gd name="T78" fmla="*/ 103 w 189"/>
                <a:gd name="T79" fmla="*/ 137 h 177"/>
                <a:gd name="T80" fmla="*/ 108 w 189"/>
                <a:gd name="T81" fmla="*/ 131 h 177"/>
                <a:gd name="T82" fmla="*/ 114 w 189"/>
                <a:gd name="T83" fmla="*/ 129 h 177"/>
                <a:gd name="T84" fmla="*/ 118 w 189"/>
                <a:gd name="T85" fmla="*/ 126 h 177"/>
                <a:gd name="T86" fmla="*/ 128 w 189"/>
                <a:gd name="T87" fmla="*/ 122 h 177"/>
                <a:gd name="T88" fmla="*/ 136 w 189"/>
                <a:gd name="T89" fmla="*/ 119 h 177"/>
                <a:gd name="T90" fmla="*/ 150 w 189"/>
                <a:gd name="T91" fmla="*/ 119 h 177"/>
                <a:gd name="T92" fmla="*/ 159 w 189"/>
                <a:gd name="T93" fmla="*/ 116 h 177"/>
                <a:gd name="T94" fmla="*/ 177 w 189"/>
                <a:gd name="T95" fmla="*/ 115 h 177"/>
                <a:gd name="T96" fmla="*/ 184 w 189"/>
                <a:gd name="T97" fmla="*/ 110 h 177"/>
                <a:gd name="T98" fmla="*/ 188 w 189"/>
                <a:gd name="T99" fmla="*/ 101 h 177"/>
                <a:gd name="T100" fmla="*/ 188 w 189"/>
                <a:gd name="T101" fmla="*/ 71 h 177"/>
                <a:gd name="T102" fmla="*/ 179 w 189"/>
                <a:gd name="T103" fmla="*/ 73 h 17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89"/>
                <a:gd name="T157" fmla="*/ 0 h 177"/>
                <a:gd name="T158" fmla="*/ 189 w 189"/>
                <a:gd name="T159" fmla="*/ 177 h 17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89" h="177">
                  <a:moveTo>
                    <a:pt x="179" y="73"/>
                  </a:moveTo>
                  <a:cubicBezTo>
                    <a:pt x="179" y="73"/>
                    <a:pt x="179" y="65"/>
                    <a:pt x="173" y="61"/>
                  </a:cubicBezTo>
                  <a:cubicBezTo>
                    <a:pt x="168" y="58"/>
                    <a:pt x="161" y="57"/>
                    <a:pt x="161" y="57"/>
                  </a:cubicBezTo>
                  <a:cubicBezTo>
                    <a:pt x="161" y="57"/>
                    <a:pt x="157" y="50"/>
                    <a:pt x="153" y="47"/>
                  </a:cubicBezTo>
                  <a:cubicBezTo>
                    <a:pt x="152" y="45"/>
                    <a:pt x="114" y="20"/>
                    <a:pt x="84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76" y="100"/>
                    <a:pt x="76" y="100"/>
                    <a:pt x="76" y="100"/>
                  </a:cubicBezTo>
                  <a:cubicBezTo>
                    <a:pt x="79" y="103"/>
                    <a:pt x="79" y="103"/>
                    <a:pt x="79" y="103"/>
                  </a:cubicBezTo>
                  <a:cubicBezTo>
                    <a:pt x="79" y="103"/>
                    <a:pt x="80" y="112"/>
                    <a:pt x="78" y="113"/>
                  </a:cubicBezTo>
                  <a:cubicBezTo>
                    <a:pt x="76" y="114"/>
                    <a:pt x="34" y="113"/>
                    <a:pt x="34" y="113"/>
                  </a:cubicBezTo>
                  <a:cubicBezTo>
                    <a:pt x="34" y="113"/>
                    <a:pt x="30" y="116"/>
                    <a:pt x="27" y="116"/>
                  </a:cubicBezTo>
                  <a:cubicBezTo>
                    <a:pt x="23" y="116"/>
                    <a:pt x="20" y="113"/>
                    <a:pt x="19" y="115"/>
                  </a:cubicBezTo>
                  <a:cubicBezTo>
                    <a:pt x="18" y="117"/>
                    <a:pt x="18" y="121"/>
                    <a:pt x="13" y="116"/>
                  </a:cubicBezTo>
                  <a:cubicBezTo>
                    <a:pt x="8" y="111"/>
                    <a:pt x="6" y="116"/>
                    <a:pt x="6" y="119"/>
                  </a:cubicBezTo>
                  <a:cubicBezTo>
                    <a:pt x="6" y="121"/>
                    <a:pt x="4" y="122"/>
                    <a:pt x="0" y="122"/>
                  </a:cubicBezTo>
                  <a:cubicBezTo>
                    <a:pt x="1" y="124"/>
                    <a:pt x="1" y="125"/>
                    <a:pt x="1" y="125"/>
                  </a:cubicBezTo>
                  <a:cubicBezTo>
                    <a:pt x="3" y="128"/>
                    <a:pt x="3" y="128"/>
                    <a:pt x="3" y="128"/>
                  </a:cubicBezTo>
                  <a:cubicBezTo>
                    <a:pt x="3" y="128"/>
                    <a:pt x="3" y="133"/>
                    <a:pt x="5" y="135"/>
                  </a:cubicBezTo>
                  <a:cubicBezTo>
                    <a:pt x="7" y="137"/>
                    <a:pt x="11" y="141"/>
                    <a:pt x="11" y="142"/>
                  </a:cubicBezTo>
                  <a:cubicBezTo>
                    <a:pt x="11" y="144"/>
                    <a:pt x="11" y="151"/>
                    <a:pt x="11" y="151"/>
                  </a:cubicBezTo>
                  <a:cubicBezTo>
                    <a:pt x="11" y="151"/>
                    <a:pt x="12" y="157"/>
                    <a:pt x="14" y="154"/>
                  </a:cubicBezTo>
                  <a:cubicBezTo>
                    <a:pt x="16" y="152"/>
                    <a:pt x="19" y="157"/>
                    <a:pt x="21" y="153"/>
                  </a:cubicBezTo>
                  <a:cubicBezTo>
                    <a:pt x="22" y="150"/>
                    <a:pt x="26" y="154"/>
                    <a:pt x="28" y="154"/>
                  </a:cubicBezTo>
                  <a:cubicBezTo>
                    <a:pt x="30" y="154"/>
                    <a:pt x="35" y="148"/>
                    <a:pt x="36" y="148"/>
                  </a:cubicBezTo>
                  <a:cubicBezTo>
                    <a:pt x="38" y="149"/>
                    <a:pt x="41" y="154"/>
                    <a:pt x="41" y="157"/>
                  </a:cubicBezTo>
                  <a:cubicBezTo>
                    <a:pt x="41" y="159"/>
                    <a:pt x="47" y="161"/>
                    <a:pt x="45" y="162"/>
                  </a:cubicBezTo>
                  <a:cubicBezTo>
                    <a:pt x="43" y="163"/>
                    <a:pt x="42" y="166"/>
                    <a:pt x="45" y="166"/>
                  </a:cubicBezTo>
                  <a:cubicBezTo>
                    <a:pt x="47" y="166"/>
                    <a:pt x="46" y="170"/>
                    <a:pt x="47" y="172"/>
                  </a:cubicBezTo>
                  <a:cubicBezTo>
                    <a:pt x="49" y="174"/>
                    <a:pt x="51" y="176"/>
                    <a:pt x="53" y="173"/>
                  </a:cubicBezTo>
                  <a:cubicBezTo>
                    <a:pt x="54" y="170"/>
                    <a:pt x="57" y="173"/>
                    <a:pt x="58" y="175"/>
                  </a:cubicBezTo>
                  <a:cubicBezTo>
                    <a:pt x="60" y="177"/>
                    <a:pt x="64" y="174"/>
                    <a:pt x="65" y="172"/>
                  </a:cubicBezTo>
                  <a:cubicBezTo>
                    <a:pt x="65" y="169"/>
                    <a:pt x="71" y="168"/>
                    <a:pt x="70" y="171"/>
                  </a:cubicBezTo>
                  <a:cubicBezTo>
                    <a:pt x="70" y="174"/>
                    <a:pt x="71" y="175"/>
                    <a:pt x="74" y="172"/>
                  </a:cubicBezTo>
                  <a:cubicBezTo>
                    <a:pt x="75" y="171"/>
                    <a:pt x="76" y="171"/>
                    <a:pt x="78" y="172"/>
                  </a:cubicBezTo>
                  <a:cubicBezTo>
                    <a:pt x="79" y="168"/>
                    <a:pt x="80" y="164"/>
                    <a:pt x="81" y="163"/>
                  </a:cubicBezTo>
                  <a:cubicBezTo>
                    <a:pt x="82" y="161"/>
                    <a:pt x="78" y="156"/>
                    <a:pt x="80" y="156"/>
                  </a:cubicBezTo>
                  <a:cubicBezTo>
                    <a:pt x="82" y="155"/>
                    <a:pt x="87" y="156"/>
                    <a:pt x="89" y="152"/>
                  </a:cubicBezTo>
                  <a:cubicBezTo>
                    <a:pt x="91" y="147"/>
                    <a:pt x="93" y="145"/>
                    <a:pt x="93" y="145"/>
                  </a:cubicBezTo>
                  <a:cubicBezTo>
                    <a:pt x="93" y="145"/>
                    <a:pt x="93" y="135"/>
                    <a:pt x="96" y="136"/>
                  </a:cubicBezTo>
                  <a:cubicBezTo>
                    <a:pt x="99" y="138"/>
                    <a:pt x="103" y="141"/>
                    <a:pt x="103" y="137"/>
                  </a:cubicBezTo>
                  <a:cubicBezTo>
                    <a:pt x="104" y="133"/>
                    <a:pt x="107" y="135"/>
                    <a:pt x="108" y="131"/>
                  </a:cubicBezTo>
                  <a:cubicBezTo>
                    <a:pt x="109" y="128"/>
                    <a:pt x="111" y="128"/>
                    <a:pt x="114" y="129"/>
                  </a:cubicBezTo>
                  <a:cubicBezTo>
                    <a:pt x="116" y="129"/>
                    <a:pt x="118" y="128"/>
                    <a:pt x="118" y="126"/>
                  </a:cubicBezTo>
                  <a:cubicBezTo>
                    <a:pt x="118" y="124"/>
                    <a:pt x="123" y="125"/>
                    <a:pt x="128" y="122"/>
                  </a:cubicBezTo>
                  <a:cubicBezTo>
                    <a:pt x="132" y="119"/>
                    <a:pt x="134" y="117"/>
                    <a:pt x="136" y="119"/>
                  </a:cubicBezTo>
                  <a:cubicBezTo>
                    <a:pt x="138" y="120"/>
                    <a:pt x="149" y="120"/>
                    <a:pt x="150" y="119"/>
                  </a:cubicBezTo>
                  <a:cubicBezTo>
                    <a:pt x="152" y="119"/>
                    <a:pt x="155" y="116"/>
                    <a:pt x="159" y="116"/>
                  </a:cubicBezTo>
                  <a:cubicBezTo>
                    <a:pt x="163" y="117"/>
                    <a:pt x="173" y="115"/>
                    <a:pt x="177" y="115"/>
                  </a:cubicBezTo>
                  <a:cubicBezTo>
                    <a:pt x="181" y="115"/>
                    <a:pt x="183" y="111"/>
                    <a:pt x="184" y="110"/>
                  </a:cubicBezTo>
                  <a:cubicBezTo>
                    <a:pt x="185" y="108"/>
                    <a:pt x="186" y="102"/>
                    <a:pt x="188" y="101"/>
                  </a:cubicBezTo>
                  <a:cubicBezTo>
                    <a:pt x="189" y="100"/>
                    <a:pt x="189" y="79"/>
                    <a:pt x="188" y="71"/>
                  </a:cubicBezTo>
                  <a:cubicBezTo>
                    <a:pt x="184" y="72"/>
                    <a:pt x="179" y="73"/>
                    <a:pt x="179" y="73"/>
                  </a:cubicBez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228" name="Freeform 34"/>
            <p:cNvSpPr>
              <a:spLocks noChangeArrowheads="1"/>
            </p:cNvSpPr>
            <p:nvPr/>
          </p:nvSpPr>
          <p:spPr bwMode="auto">
            <a:xfrm>
              <a:off x="3529025" y="2139953"/>
              <a:ext cx="176213" cy="125413"/>
            </a:xfrm>
            <a:custGeom>
              <a:avLst/>
              <a:gdLst>
                <a:gd name="T0" fmla="*/ 92 w 92"/>
                <a:gd name="T1" fmla="*/ 37 h 66"/>
                <a:gd name="T2" fmla="*/ 87 w 92"/>
                <a:gd name="T3" fmla="*/ 35 h 66"/>
                <a:gd name="T4" fmla="*/ 86 w 92"/>
                <a:gd name="T5" fmla="*/ 29 h 66"/>
                <a:gd name="T6" fmla="*/ 81 w 92"/>
                <a:gd name="T7" fmla="*/ 30 h 66"/>
                <a:gd name="T8" fmla="*/ 76 w 92"/>
                <a:gd name="T9" fmla="*/ 26 h 66"/>
                <a:gd name="T10" fmla="*/ 74 w 92"/>
                <a:gd name="T11" fmla="*/ 21 h 66"/>
                <a:gd name="T12" fmla="*/ 69 w 92"/>
                <a:gd name="T13" fmla="*/ 15 h 66"/>
                <a:gd name="T14" fmla="*/ 65 w 92"/>
                <a:gd name="T15" fmla="*/ 9 h 66"/>
                <a:gd name="T16" fmla="*/ 65 w 92"/>
                <a:gd name="T17" fmla="*/ 3 h 66"/>
                <a:gd name="T18" fmla="*/ 58 w 92"/>
                <a:gd name="T19" fmla="*/ 2 h 66"/>
                <a:gd name="T20" fmla="*/ 50 w 92"/>
                <a:gd name="T21" fmla="*/ 5 h 66"/>
                <a:gd name="T22" fmla="*/ 40 w 92"/>
                <a:gd name="T23" fmla="*/ 9 h 66"/>
                <a:gd name="T24" fmla="*/ 36 w 92"/>
                <a:gd name="T25" fmla="*/ 12 h 66"/>
                <a:gd name="T26" fmla="*/ 30 w 92"/>
                <a:gd name="T27" fmla="*/ 14 h 66"/>
                <a:gd name="T28" fmla="*/ 25 w 92"/>
                <a:gd name="T29" fmla="*/ 20 h 66"/>
                <a:gd name="T30" fmla="*/ 18 w 92"/>
                <a:gd name="T31" fmla="*/ 19 h 66"/>
                <a:gd name="T32" fmla="*/ 15 w 92"/>
                <a:gd name="T33" fmla="*/ 28 h 66"/>
                <a:gd name="T34" fmla="*/ 11 w 92"/>
                <a:gd name="T35" fmla="*/ 35 h 66"/>
                <a:gd name="T36" fmla="*/ 2 w 92"/>
                <a:gd name="T37" fmla="*/ 39 h 66"/>
                <a:gd name="T38" fmla="*/ 3 w 92"/>
                <a:gd name="T39" fmla="*/ 46 h 66"/>
                <a:gd name="T40" fmla="*/ 0 w 92"/>
                <a:gd name="T41" fmla="*/ 55 h 66"/>
                <a:gd name="T42" fmla="*/ 5 w 92"/>
                <a:gd name="T43" fmla="*/ 58 h 66"/>
                <a:gd name="T44" fmla="*/ 15 w 92"/>
                <a:gd name="T45" fmla="*/ 63 h 66"/>
                <a:gd name="T46" fmla="*/ 28 w 92"/>
                <a:gd name="T47" fmla="*/ 61 h 66"/>
                <a:gd name="T48" fmla="*/ 32 w 92"/>
                <a:gd name="T49" fmla="*/ 60 h 66"/>
                <a:gd name="T50" fmla="*/ 30 w 92"/>
                <a:gd name="T51" fmla="*/ 49 h 66"/>
                <a:gd name="T52" fmla="*/ 58 w 92"/>
                <a:gd name="T53" fmla="*/ 50 h 66"/>
                <a:gd name="T54" fmla="*/ 63 w 92"/>
                <a:gd name="T55" fmla="*/ 47 h 66"/>
                <a:gd name="T56" fmla="*/ 73 w 92"/>
                <a:gd name="T57" fmla="*/ 48 h 66"/>
                <a:gd name="T58" fmla="*/ 79 w 92"/>
                <a:gd name="T59" fmla="*/ 44 h 66"/>
                <a:gd name="T60" fmla="*/ 89 w 92"/>
                <a:gd name="T61" fmla="*/ 42 h 66"/>
                <a:gd name="T62" fmla="*/ 92 w 92"/>
                <a:gd name="T63" fmla="*/ 37 h 66"/>
                <a:gd name="T64" fmla="*/ 92 w 92"/>
                <a:gd name="T65" fmla="*/ 37 h 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2"/>
                <a:gd name="T100" fmla="*/ 0 h 66"/>
                <a:gd name="T101" fmla="*/ 92 w 92"/>
                <a:gd name="T102" fmla="*/ 66 h 6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2" h="66">
                  <a:moveTo>
                    <a:pt x="92" y="37"/>
                  </a:moveTo>
                  <a:cubicBezTo>
                    <a:pt x="90" y="35"/>
                    <a:pt x="88" y="35"/>
                    <a:pt x="87" y="35"/>
                  </a:cubicBezTo>
                  <a:cubicBezTo>
                    <a:pt x="86" y="35"/>
                    <a:pt x="87" y="30"/>
                    <a:pt x="86" y="29"/>
                  </a:cubicBezTo>
                  <a:cubicBezTo>
                    <a:pt x="86" y="28"/>
                    <a:pt x="83" y="30"/>
                    <a:pt x="81" y="30"/>
                  </a:cubicBezTo>
                  <a:cubicBezTo>
                    <a:pt x="79" y="29"/>
                    <a:pt x="78" y="26"/>
                    <a:pt x="76" y="26"/>
                  </a:cubicBezTo>
                  <a:cubicBezTo>
                    <a:pt x="74" y="26"/>
                    <a:pt x="74" y="24"/>
                    <a:pt x="74" y="21"/>
                  </a:cubicBezTo>
                  <a:cubicBezTo>
                    <a:pt x="74" y="19"/>
                    <a:pt x="71" y="17"/>
                    <a:pt x="69" y="15"/>
                  </a:cubicBezTo>
                  <a:cubicBezTo>
                    <a:pt x="67" y="14"/>
                    <a:pt x="66" y="10"/>
                    <a:pt x="65" y="9"/>
                  </a:cubicBezTo>
                  <a:cubicBezTo>
                    <a:pt x="64" y="8"/>
                    <a:pt x="65" y="5"/>
                    <a:pt x="65" y="3"/>
                  </a:cubicBezTo>
                  <a:cubicBezTo>
                    <a:pt x="62" y="3"/>
                    <a:pt x="59" y="2"/>
                    <a:pt x="58" y="2"/>
                  </a:cubicBezTo>
                  <a:cubicBezTo>
                    <a:pt x="56" y="0"/>
                    <a:pt x="54" y="2"/>
                    <a:pt x="50" y="5"/>
                  </a:cubicBezTo>
                  <a:cubicBezTo>
                    <a:pt x="45" y="8"/>
                    <a:pt x="40" y="7"/>
                    <a:pt x="40" y="9"/>
                  </a:cubicBezTo>
                  <a:cubicBezTo>
                    <a:pt x="40" y="11"/>
                    <a:pt x="38" y="12"/>
                    <a:pt x="36" y="12"/>
                  </a:cubicBezTo>
                  <a:cubicBezTo>
                    <a:pt x="33" y="11"/>
                    <a:pt x="31" y="11"/>
                    <a:pt x="30" y="14"/>
                  </a:cubicBezTo>
                  <a:cubicBezTo>
                    <a:pt x="29" y="18"/>
                    <a:pt x="26" y="16"/>
                    <a:pt x="25" y="20"/>
                  </a:cubicBezTo>
                  <a:cubicBezTo>
                    <a:pt x="25" y="24"/>
                    <a:pt x="21" y="21"/>
                    <a:pt x="18" y="19"/>
                  </a:cubicBezTo>
                  <a:cubicBezTo>
                    <a:pt x="15" y="18"/>
                    <a:pt x="15" y="28"/>
                    <a:pt x="15" y="28"/>
                  </a:cubicBezTo>
                  <a:cubicBezTo>
                    <a:pt x="15" y="28"/>
                    <a:pt x="13" y="30"/>
                    <a:pt x="11" y="35"/>
                  </a:cubicBezTo>
                  <a:cubicBezTo>
                    <a:pt x="9" y="39"/>
                    <a:pt x="4" y="38"/>
                    <a:pt x="2" y="39"/>
                  </a:cubicBezTo>
                  <a:cubicBezTo>
                    <a:pt x="0" y="39"/>
                    <a:pt x="4" y="44"/>
                    <a:pt x="3" y="46"/>
                  </a:cubicBezTo>
                  <a:cubicBezTo>
                    <a:pt x="2" y="47"/>
                    <a:pt x="1" y="51"/>
                    <a:pt x="0" y="55"/>
                  </a:cubicBezTo>
                  <a:cubicBezTo>
                    <a:pt x="2" y="55"/>
                    <a:pt x="4" y="57"/>
                    <a:pt x="5" y="58"/>
                  </a:cubicBezTo>
                  <a:cubicBezTo>
                    <a:pt x="6" y="60"/>
                    <a:pt x="12" y="66"/>
                    <a:pt x="15" y="63"/>
                  </a:cubicBezTo>
                  <a:cubicBezTo>
                    <a:pt x="18" y="60"/>
                    <a:pt x="26" y="59"/>
                    <a:pt x="28" y="61"/>
                  </a:cubicBezTo>
                  <a:cubicBezTo>
                    <a:pt x="30" y="63"/>
                    <a:pt x="32" y="62"/>
                    <a:pt x="32" y="60"/>
                  </a:cubicBezTo>
                  <a:cubicBezTo>
                    <a:pt x="32" y="58"/>
                    <a:pt x="29" y="51"/>
                    <a:pt x="30" y="49"/>
                  </a:cubicBezTo>
                  <a:cubicBezTo>
                    <a:pt x="31" y="47"/>
                    <a:pt x="57" y="48"/>
                    <a:pt x="58" y="50"/>
                  </a:cubicBezTo>
                  <a:cubicBezTo>
                    <a:pt x="59" y="51"/>
                    <a:pt x="59" y="46"/>
                    <a:pt x="63" y="47"/>
                  </a:cubicBezTo>
                  <a:cubicBezTo>
                    <a:pt x="66" y="47"/>
                    <a:pt x="71" y="49"/>
                    <a:pt x="73" y="48"/>
                  </a:cubicBezTo>
                  <a:cubicBezTo>
                    <a:pt x="75" y="47"/>
                    <a:pt x="77" y="44"/>
                    <a:pt x="79" y="44"/>
                  </a:cubicBezTo>
                  <a:cubicBezTo>
                    <a:pt x="81" y="44"/>
                    <a:pt x="87" y="43"/>
                    <a:pt x="89" y="42"/>
                  </a:cubicBezTo>
                  <a:cubicBezTo>
                    <a:pt x="90" y="40"/>
                    <a:pt x="92" y="40"/>
                    <a:pt x="92" y="37"/>
                  </a:cubicBezTo>
                  <a:cubicBezTo>
                    <a:pt x="92" y="37"/>
                    <a:pt x="92" y="37"/>
                    <a:pt x="92" y="37"/>
                  </a:cubicBez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229" name="Freeform 35"/>
            <p:cNvSpPr>
              <a:spLocks noChangeArrowheads="1"/>
            </p:cNvSpPr>
            <p:nvPr/>
          </p:nvSpPr>
          <p:spPr bwMode="auto">
            <a:xfrm>
              <a:off x="3651263" y="1952627"/>
              <a:ext cx="336551" cy="261938"/>
            </a:xfrm>
            <a:custGeom>
              <a:avLst/>
              <a:gdLst>
                <a:gd name="T0" fmla="*/ 168 w 176"/>
                <a:gd name="T1" fmla="*/ 20 h 137"/>
                <a:gd name="T2" fmla="*/ 167 w 176"/>
                <a:gd name="T3" fmla="*/ 5 h 137"/>
                <a:gd name="T4" fmla="*/ 158 w 176"/>
                <a:gd name="T5" fmla="*/ 10 h 137"/>
                <a:gd name="T6" fmla="*/ 151 w 176"/>
                <a:gd name="T7" fmla="*/ 3 h 137"/>
                <a:gd name="T8" fmla="*/ 134 w 176"/>
                <a:gd name="T9" fmla="*/ 0 h 137"/>
                <a:gd name="T10" fmla="*/ 86 w 176"/>
                <a:gd name="T11" fmla="*/ 30 h 137"/>
                <a:gd name="T12" fmla="*/ 65 w 176"/>
                <a:gd name="T13" fmla="*/ 46 h 137"/>
                <a:gd name="T14" fmla="*/ 48 w 176"/>
                <a:gd name="T15" fmla="*/ 52 h 137"/>
                <a:gd name="T16" fmla="*/ 46 w 176"/>
                <a:gd name="T17" fmla="*/ 52 h 137"/>
                <a:gd name="T18" fmla="*/ 46 w 176"/>
                <a:gd name="T19" fmla="*/ 82 h 137"/>
                <a:gd name="T20" fmla="*/ 42 w 176"/>
                <a:gd name="T21" fmla="*/ 91 h 137"/>
                <a:gd name="T22" fmla="*/ 35 w 176"/>
                <a:gd name="T23" fmla="*/ 96 h 137"/>
                <a:gd name="T24" fmla="*/ 17 w 176"/>
                <a:gd name="T25" fmla="*/ 97 h 137"/>
                <a:gd name="T26" fmla="*/ 8 w 176"/>
                <a:gd name="T27" fmla="*/ 100 h 137"/>
                <a:gd name="T28" fmla="*/ 1 w 176"/>
                <a:gd name="T29" fmla="*/ 101 h 137"/>
                <a:gd name="T30" fmla="*/ 1 w 176"/>
                <a:gd name="T31" fmla="*/ 107 h 137"/>
                <a:gd name="T32" fmla="*/ 5 w 176"/>
                <a:gd name="T33" fmla="*/ 113 h 137"/>
                <a:gd name="T34" fmla="*/ 10 w 176"/>
                <a:gd name="T35" fmla="*/ 119 h 137"/>
                <a:gd name="T36" fmla="*/ 12 w 176"/>
                <a:gd name="T37" fmla="*/ 124 h 137"/>
                <a:gd name="T38" fmla="*/ 17 w 176"/>
                <a:gd name="T39" fmla="*/ 128 h 137"/>
                <a:gd name="T40" fmla="*/ 22 w 176"/>
                <a:gd name="T41" fmla="*/ 127 h 137"/>
                <a:gd name="T42" fmla="*/ 23 w 176"/>
                <a:gd name="T43" fmla="*/ 133 h 137"/>
                <a:gd name="T44" fmla="*/ 28 w 176"/>
                <a:gd name="T45" fmla="*/ 135 h 137"/>
                <a:gd name="T46" fmla="*/ 32 w 176"/>
                <a:gd name="T47" fmla="*/ 130 h 137"/>
                <a:gd name="T48" fmla="*/ 35 w 176"/>
                <a:gd name="T49" fmla="*/ 135 h 137"/>
                <a:gd name="T50" fmla="*/ 40 w 176"/>
                <a:gd name="T51" fmla="*/ 133 h 137"/>
                <a:gd name="T52" fmla="*/ 45 w 176"/>
                <a:gd name="T53" fmla="*/ 125 h 137"/>
                <a:gd name="T54" fmla="*/ 48 w 176"/>
                <a:gd name="T55" fmla="*/ 116 h 137"/>
                <a:gd name="T56" fmla="*/ 58 w 176"/>
                <a:gd name="T57" fmla="*/ 116 h 137"/>
                <a:gd name="T58" fmla="*/ 65 w 176"/>
                <a:gd name="T59" fmla="*/ 114 h 137"/>
                <a:gd name="T60" fmla="*/ 74 w 176"/>
                <a:gd name="T61" fmla="*/ 117 h 137"/>
                <a:gd name="T62" fmla="*/ 80 w 176"/>
                <a:gd name="T63" fmla="*/ 123 h 137"/>
                <a:gd name="T64" fmla="*/ 89 w 176"/>
                <a:gd name="T65" fmla="*/ 120 h 137"/>
                <a:gd name="T66" fmla="*/ 98 w 176"/>
                <a:gd name="T67" fmla="*/ 125 h 137"/>
                <a:gd name="T68" fmla="*/ 109 w 176"/>
                <a:gd name="T69" fmla="*/ 125 h 137"/>
                <a:gd name="T70" fmla="*/ 117 w 176"/>
                <a:gd name="T71" fmla="*/ 119 h 137"/>
                <a:gd name="T72" fmla="*/ 132 w 176"/>
                <a:gd name="T73" fmla="*/ 120 h 137"/>
                <a:gd name="T74" fmla="*/ 141 w 176"/>
                <a:gd name="T75" fmla="*/ 122 h 137"/>
                <a:gd name="T76" fmla="*/ 149 w 176"/>
                <a:gd name="T77" fmla="*/ 115 h 137"/>
                <a:gd name="T78" fmla="*/ 151 w 176"/>
                <a:gd name="T79" fmla="*/ 114 h 137"/>
                <a:gd name="T80" fmla="*/ 151 w 176"/>
                <a:gd name="T81" fmla="*/ 111 h 137"/>
                <a:gd name="T82" fmla="*/ 153 w 176"/>
                <a:gd name="T83" fmla="*/ 101 h 137"/>
                <a:gd name="T84" fmla="*/ 171 w 176"/>
                <a:gd name="T85" fmla="*/ 79 h 137"/>
                <a:gd name="T86" fmla="*/ 172 w 176"/>
                <a:gd name="T87" fmla="*/ 51 h 137"/>
                <a:gd name="T88" fmla="*/ 174 w 176"/>
                <a:gd name="T89" fmla="*/ 39 h 137"/>
                <a:gd name="T90" fmla="*/ 172 w 176"/>
                <a:gd name="T91" fmla="*/ 30 h 137"/>
                <a:gd name="T92" fmla="*/ 168 w 176"/>
                <a:gd name="T93" fmla="*/ 20 h 13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76"/>
                <a:gd name="T142" fmla="*/ 0 h 137"/>
                <a:gd name="T143" fmla="*/ 176 w 176"/>
                <a:gd name="T144" fmla="*/ 137 h 137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76" h="137">
                  <a:moveTo>
                    <a:pt x="168" y="20"/>
                  </a:moveTo>
                  <a:cubicBezTo>
                    <a:pt x="168" y="18"/>
                    <a:pt x="167" y="11"/>
                    <a:pt x="167" y="5"/>
                  </a:cubicBezTo>
                  <a:cubicBezTo>
                    <a:pt x="158" y="10"/>
                    <a:pt x="158" y="10"/>
                    <a:pt x="158" y="10"/>
                  </a:cubicBezTo>
                  <a:cubicBezTo>
                    <a:pt x="158" y="10"/>
                    <a:pt x="156" y="6"/>
                    <a:pt x="151" y="3"/>
                  </a:cubicBezTo>
                  <a:cubicBezTo>
                    <a:pt x="146" y="0"/>
                    <a:pt x="134" y="0"/>
                    <a:pt x="134" y="0"/>
                  </a:cubicBezTo>
                  <a:cubicBezTo>
                    <a:pt x="86" y="30"/>
                    <a:pt x="86" y="30"/>
                    <a:pt x="86" y="30"/>
                  </a:cubicBezTo>
                  <a:cubicBezTo>
                    <a:pt x="65" y="46"/>
                    <a:pt x="65" y="46"/>
                    <a:pt x="65" y="46"/>
                  </a:cubicBezTo>
                  <a:cubicBezTo>
                    <a:pt x="65" y="46"/>
                    <a:pt x="52" y="51"/>
                    <a:pt x="48" y="52"/>
                  </a:cubicBezTo>
                  <a:cubicBezTo>
                    <a:pt x="47" y="52"/>
                    <a:pt x="47" y="52"/>
                    <a:pt x="46" y="52"/>
                  </a:cubicBezTo>
                  <a:cubicBezTo>
                    <a:pt x="47" y="60"/>
                    <a:pt x="47" y="81"/>
                    <a:pt x="46" y="82"/>
                  </a:cubicBezTo>
                  <a:cubicBezTo>
                    <a:pt x="44" y="83"/>
                    <a:pt x="43" y="89"/>
                    <a:pt x="42" y="91"/>
                  </a:cubicBezTo>
                  <a:cubicBezTo>
                    <a:pt x="41" y="92"/>
                    <a:pt x="39" y="96"/>
                    <a:pt x="35" y="96"/>
                  </a:cubicBezTo>
                  <a:cubicBezTo>
                    <a:pt x="31" y="96"/>
                    <a:pt x="21" y="98"/>
                    <a:pt x="17" y="97"/>
                  </a:cubicBezTo>
                  <a:cubicBezTo>
                    <a:pt x="13" y="97"/>
                    <a:pt x="10" y="100"/>
                    <a:pt x="8" y="100"/>
                  </a:cubicBezTo>
                  <a:cubicBezTo>
                    <a:pt x="8" y="101"/>
                    <a:pt x="4" y="101"/>
                    <a:pt x="1" y="101"/>
                  </a:cubicBezTo>
                  <a:cubicBezTo>
                    <a:pt x="1" y="103"/>
                    <a:pt x="0" y="106"/>
                    <a:pt x="1" y="107"/>
                  </a:cubicBezTo>
                  <a:cubicBezTo>
                    <a:pt x="2" y="108"/>
                    <a:pt x="3" y="112"/>
                    <a:pt x="5" y="113"/>
                  </a:cubicBezTo>
                  <a:cubicBezTo>
                    <a:pt x="7" y="115"/>
                    <a:pt x="10" y="117"/>
                    <a:pt x="10" y="119"/>
                  </a:cubicBezTo>
                  <a:cubicBezTo>
                    <a:pt x="10" y="122"/>
                    <a:pt x="10" y="124"/>
                    <a:pt x="12" y="124"/>
                  </a:cubicBezTo>
                  <a:cubicBezTo>
                    <a:pt x="14" y="124"/>
                    <a:pt x="15" y="127"/>
                    <a:pt x="17" y="128"/>
                  </a:cubicBezTo>
                  <a:cubicBezTo>
                    <a:pt x="19" y="128"/>
                    <a:pt x="22" y="126"/>
                    <a:pt x="22" y="127"/>
                  </a:cubicBezTo>
                  <a:cubicBezTo>
                    <a:pt x="23" y="128"/>
                    <a:pt x="22" y="133"/>
                    <a:pt x="23" y="133"/>
                  </a:cubicBezTo>
                  <a:cubicBezTo>
                    <a:pt x="24" y="133"/>
                    <a:pt x="26" y="133"/>
                    <a:pt x="28" y="135"/>
                  </a:cubicBezTo>
                  <a:cubicBezTo>
                    <a:pt x="27" y="132"/>
                    <a:pt x="28" y="129"/>
                    <a:pt x="32" y="130"/>
                  </a:cubicBezTo>
                  <a:cubicBezTo>
                    <a:pt x="35" y="131"/>
                    <a:pt x="32" y="134"/>
                    <a:pt x="35" y="135"/>
                  </a:cubicBezTo>
                  <a:cubicBezTo>
                    <a:pt x="38" y="137"/>
                    <a:pt x="40" y="136"/>
                    <a:pt x="40" y="133"/>
                  </a:cubicBezTo>
                  <a:cubicBezTo>
                    <a:pt x="40" y="131"/>
                    <a:pt x="44" y="126"/>
                    <a:pt x="45" y="125"/>
                  </a:cubicBezTo>
                  <a:cubicBezTo>
                    <a:pt x="46" y="124"/>
                    <a:pt x="46" y="118"/>
                    <a:pt x="48" y="116"/>
                  </a:cubicBezTo>
                  <a:cubicBezTo>
                    <a:pt x="50" y="115"/>
                    <a:pt x="56" y="116"/>
                    <a:pt x="58" y="116"/>
                  </a:cubicBezTo>
                  <a:cubicBezTo>
                    <a:pt x="60" y="117"/>
                    <a:pt x="62" y="112"/>
                    <a:pt x="65" y="114"/>
                  </a:cubicBezTo>
                  <a:cubicBezTo>
                    <a:pt x="67" y="116"/>
                    <a:pt x="72" y="114"/>
                    <a:pt x="74" y="117"/>
                  </a:cubicBezTo>
                  <a:cubicBezTo>
                    <a:pt x="76" y="119"/>
                    <a:pt x="77" y="125"/>
                    <a:pt x="80" y="123"/>
                  </a:cubicBezTo>
                  <a:cubicBezTo>
                    <a:pt x="83" y="121"/>
                    <a:pt x="87" y="120"/>
                    <a:pt x="89" y="120"/>
                  </a:cubicBezTo>
                  <a:cubicBezTo>
                    <a:pt x="91" y="120"/>
                    <a:pt x="96" y="124"/>
                    <a:pt x="98" y="125"/>
                  </a:cubicBezTo>
                  <a:cubicBezTo>
                    <a:pt x="100" y="125"/>
                    <a:pt x="107" y="126"/>
                    <a:pt x="109" y="125"/>
                  </a:cubicBezTo>
                  <a:cubicBezTo>
                    <a:pt x="111" y="123"/>
                    <a:pt x="114" y="119"/>
                    <a:pt x="117" y="119"/>
                  </a:cubicBezTo>
                  <a:cubicBezTo>
                    <a:pt x="120" y="120"/>
                    <a:pt x="130" y="119"/>
                    <a:pt x="132" y="120"/>
                  </a:cubicBezTo>
                  <a:cubicBezTo>
                    <a:pt x="134" y="121"/>
                    <a:pt x="138" y="123"/>
                    <a:pt x="141" y="122"/>
                  </a:cubicBezTo>
                  <a:cubicBezTo>
                    <a:pt x="144" y="121"/>
                    <a:pt x="147" y="115"/>
                    <a:pt x="149" y="115"/>
                  </a:cubicBezTo>
                  <a:cubicBezTo>
                    <a:pt x="150" y="114"/>
                    <a:pt x="150" y="114"/>
                    <a:pt x="151" y="114"/>
                  </a:cubicBezTo>
                  <a:cubicBezTo>
                    <a:pt x="151" y="113"/>
                    <a:pt x="151" y="112"/>
                    <a:pt x="151" y="111"/>
                  </a:cubicBezTo>
                  <a:cubicBezTo>
                    <a:pt x="151" y="105"/>
                    <a:pt x="152" y="107"/>
                    <a:pt x="153" y="101"/>
                  </a:cubicBezTo>
                  <a:cubicBezTo>
                    <a:pt x="154" y="95"/>
                    <a:pt x="170" y="80"/>
                    <a:pt x="171" y="79"/>
                  </a:cubicBezTo>
                  <a:cubicBezTo>
                    <a:pt x="172" y="78"/>
                    <a:pt x="172" y="54"/>
                    <a:pt x="172" y="51"/>
                  </a:cubicBezTo>
                  <a:cubicBezTo>
                    <a:pt x="172" y="47"/>
                    <a:pt x="173" y="43"/>
                    <a:pt x="174" y="39"/>
                  </a:cubicBezTo>
                  <a:cubicBezTo>
                    <a:pt x="176" y="34"/>
                    <a:pt x="172" y="34"/>
                    <a:pt x="172" y="30"/>
                  </a:cubicBezTo>
                  <a:cubicBezTo>
                    <a:pt x="173" y="26"/>
                    <a:pt x="168" y="22"/>
                    <a:pt x="168" y="20"/>
                  </a:cubicBez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230" name="Freeform 36"/>
            <p:cNvSpPr>
              <a:spLocks noChangeArrowheads="1"/>
            </p:cNvSpPr>
            <p:nvPr/>
          </p:nvSpPr>
          <p:spPr bwMode="auto">
            <a:xfrm>
              <a:off x="3940188" y="1952627"/>
              <a:ext cx="215901" cy="357188"/>
            </a:xfrm>
            <a:custGeom>
              <a:avLst/>
              <a:gdLst>
                <a:gd name="T0" fmla="*/ 112 w 113"/>
                <a:gd name="T1" fmla="*/ 46 h 187"/>
                <a:gd name="T2" fmla="*/ 26 w 113"/>
                <a:gd name="T3" fmla="*/ 0 h 187"/>
                <a:gd name="T4" fmla="*/ 16 w 113"/>
                <a:gd name="T5" fmla="*/ 5 h 187"/>
                <a:gd name="T6" fmla="*/ 17 w 113"/>
                <a:gd name="T7" fmla="*/ 20 h 187"/>
                <a:gd name="T8" fmla="*/ 21 w 113"/>
                <a:gd name="T9" fmla="*/ 30 h 187"/>
                <a:gd name="T10" fmla="*/ 23 w 113"/>
                <a:gd name="T11" fmla="*/ 39 h 187"/>
                <a:gd name="T12" fmla="*/ 21 w 113"/>
                <a:gd name="T13" fmla="*/ 51 h 187"/>
                <a:gd name="T14" fmla="*/ 20 w 113"/>
                <a:gd name="T15" fmla="*/ 79 h 187"/>
                <a:gd name="T16" fmla="*/ 2 w 113"/>
                <a:gd name="T17" fmla="*/ 101 h 187"/>
                <a:gd name="T18" fmla="*/ 0 w 113"/>
                <a:gd name="T19" fmla="*/ 111 h 187"/>
                <a:gd name="T20" fmla="*/ 0 w 113"/>
                <a:gd name="T21" fmla="*/ 114 h 187"/>
                <a:gd name="T22" fmla="*/ 2 w 113"/>
                <a:gd name="T23" fmla="*/ 117 h 187"/>
                <a:gd name="T24" fmla="*/ 7 w 113"/>
                <a:gd name="T25" fmla="*/ 122 h 187"/>
                <a:gd name="T26" fmla="*/ 14 w 113"/>
                <a:gd name="T27" fmla="*/ 132 h 187"/>
                <a:gd name="T28" fmla="*/ 15 w 113"/>
                <a:gd name="T29" fmla="*/ 142 h 187"/>
                <a:gd name="T30" fmla="*/ 20 w 113"/>
                <a:gd name="T31" fmla="*/ 156 h 187"/>
                <a:gd name="T32" fmla="*/ 15 w 113"/>
                <a:gd name="T33" fmla="*/ 158 h 187"/>
                <a:gd name="T34" fmla="*/ 6 w 113"/>
                <a:gd name="T35" fmla="*/ 159 h 187"/>
                <a:gd name="T36" fmla="*/ 8 w 113"/>
                <a:gd name="T37" fmla="*/ 167 h 187"/>
                <a:gd name="T38" fmla="*/ 18 w 113"/>
                <a:gd name="T39" fmla="*/ 177 h 187"/>
                <a:gd name="T40" fmla="*/ 22 w 113"/>
                <a:gd name="T41" fmla="*/ 186 h 187"/>
                <a:gd name="T42" fmla="*/ 28 w 113"/>
                <a:gd name="T43" fmla="*/ 184 h 187"/>
                <a:gd name="T44" fmla="*/ 36 w 113"/>
                <a:gd name="T45" fmla="*/ 184 h 187"/>
                <a:gd name="T46" fmla="*/ 48 w 113"/>
                <a:gd name="T47" fmla="*/ 180 h 187"/>
                <a:gd name="T48" fmla="*/ 58 w 113"/>
                <a:gd name="T49" fmla="*/ 175 h 187"/>
                <a:gd name="T50" fmla="*/ 59 w 113"/>
                <a:gd name="T51" fmla="*/ 169 h 187"/>
                <a:gd name="T52" fmla="*/ 75 w 113"/>
                <a:gd name="T53" fmla="*/ 165 h 187"/>
                <a:gd name="T54" fmla="*/ 86 w 113"/>
                <a:gd name="T55" fmla="*/ 154 h 187"/>
                <a:gd name="T56" fmla="*/ 88 w 113"/>
                <a:gd name="T57" fmla="*/ 149 h 187"/>
                <a:gd name="T58" fmla="*/ 97 w 113"/>
                <a:gd name="T59" fmla="*/ 145 h 187"/>
                <a:gd name="T60" fmla="*/ 99 w 113"/>
                <a:gd name="T61" fmla="*/ 145 h 187"/>
                <a:gd name="T62" fmla="*/ 99 w 113"/>
                <a:gd name="T63" fmla="*/ 145 h 187"/>
                <a:gd name="T64" fmla="*/ 100 w 113"/>
                <a:gd name="T65" fmla="*/ 140 h 187"/>
                <a:gd name="T66" fmla="*/ 95 w 113"/>
                <a:gd name="T67" fmla="*/ 133 h 187"/>
                <a:gd name="T68" fmla="*/ 93 w 113"/>
                <a:gd name="T69" fmla="*/ 125 h 187"/>
                <a:gd name="T70" fmla="*/ 91 w 113"/>
                <a:gd name="T71" fmla="*/ 118 h 187"/>
                <a:gd name="T72" fmla="*/ 92 w 113"/>
                <a:gd name="T73" fmla="*/ 110 h 187"/>
                <a:gd name="T74" fmla="*/ 97 w 113"/>
                <a:gd name="T75" fmla="*/ 102 h 187"/>
                <a:gd name="T76" fmla="*/ 101 w 113"/>
                <a:gd name="T77" fmla="*/ 95 h 187"/>
                <a:gd name="T78" fmla="*/ 111 w 113"/>
                <a:gd name="T79" fmla="*/ 89 h 187"/>
                <a:gd name="T80" fmla="*/ 112 w 113"/>
                <a:gd name="T81" fmla="*/ 77 h 187"/>
                <a:gd name="T82" fmla="*/ 112 w 113"/>
                <a:gd name="T83" fmla="*/ 46 h 18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13"/>
                <a:gd name="T127" fmla="*/ 0 h 187"/>
                <a:gd name="T128" fmla="*/ 113 w 113"/>
                <a:gd name="T129" fmla="*/ 187 h 18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13" h="187">
                  <a:moveTo>
                    <a:pt x="112" y="46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11"/>
                    <a:pt x="17" y="18"/>
                    <a:pt x="17" y="20"/>
                  </a:cubicBezTo>
                  <a:cubicBezTo>
                    <a:pt x="17" y="22"/>
                    <a:pt x="22" y="26"/>
                    <a:pt x="21" y="30"/>
                  </a:cubicBezTo>
                  <a:cubicBezTo>
                    <a:pt x="21" y="34"/>
                    <a:pt x="25" y="34"/>
                    <a:pt x="23" y="39"/>
                  </a:cubicBezTo>
                  <a:cubicBezTo>
                    <a:pt x="22" y="43"/>
                    <a:pt x="21" y="47"/>
                    <a:pt x="21" y="51"/>
                  </a:cubicBezTo>
                  <a:cubicBezTo>
                    <a:pt x="21" y="54"/>
                    <a:pt x="21" y="78"/>
                    <a:pt x="20" y="79"/>
                  </a:cubicBezTo>
                  <a:cubicBezTo>
                    <a:pt x="19" y="80"/>
                    <a:pt x="3" y="95"/>
                    <a:pt x="2" y="101"/>
                  </a:cubicBezTo>
                  <a:cubicBezTo>
                    <a:pt x="1" y="107"/>
                    <a:pt x="0" y="105"/>
                    <a:pt x="0" y="111"/>
                  </a:cubicBezTo>
                  <a:cubicBezTo>
                    <a:pt x="0" y="112"/>
                    <a:pt x="0" y="113"/>
                    <a:pt x="0" y="114"/>
                  </a:cubicBezTo>
                  <a:cubicBezTo>
                    <a:pt x="0" y="115"/>
                    <a:pt x="1" y="116"/>
                    <a:pt x="2" y="117"/>
                  </a:cubicBezTo>
                  <a:cubicBezTo>
                    <a:pt x="4" y="119"/>
                    <a:pt x="4" y="122"/>
                    <a:pt x="7" y="122"/>
                  </a:cubicBezTo>
                  <a:cubicBezTo>
                    <a:pt x="10" y="122"/>
                    <a:pt x="14" y="129"/>
                    <a:pt x="14" y="132"/>
                  </a:cubicBezTo>
                  <a:cubicBezTo>
                    <a:pt x="14" y="135"/>
                    <a:pt x="16" y="137"/>
                    <a:pt x="15" y="142"/>
                  </a:cubicBezTo>
                  <a:cubicBezTo>
                    <a:pt x="15" y="148"/>
                    <a:pt x="18" y="155"/>
                    <a:pt x="20" y="156"/>
                  </a:cubicBezTo>
                  <a:cubicBezTo>
                    <a:pt x="22" y="157"/>
                    <a:pt x="19" y="158"/>
                    <a:pt x="15" y="158"/>
                  </a:cubicBezTo>
                  <a:cubicBezTo>
                    <a:pt x="11" y="158"/>
                    <a:pt x="6" y="158"/>
                    <a:pt x="6" y="159"/>
                  </a:cubicBezTo>
                  <a:cubicBezTo>
                    <a:pt x="6" y="161"/>
                    <a:pt x="4" y="163"/>
                    <a:pt x="8" y="167"/>
                  </a:cubicBezTo>
                  <a:cubicBezTo>
                    <a:pt x="13" y="171"/>
                    <a:pt x="16" y="173"/>
                    <a:pt x="18" y="177"/>
                  </a:cubicBezTo>
                  <a:cubicBezTo>
                    <a:pt x="19" y="181"/>
                    <a:pt x="21" y="185"/>
                    <a:pt x="22" y="186"/>
                  </a:cubicBezTo>
                  <a:cubicBezTo>
                    <a:pt x="23" y="187"/>
                    <a:pt x="26" y="187"/>
                    <a:pt x="28" y="184"/>
                  </a:cubicBezTo>
                  <a:cubicBezTo>
                    <a:pt x="31" y="180"/>
                    <a:pt x="33" y="187"/>
                    <a:pt x="36" y="184"/>
                  </a:cubicBezTo>
                  <a:cubicBezTo>
                    <a:pt x="38" y="181"/>
                    <a:pt x="46" y="181"/>
                    <a:pt x="48" y="180"/>
                  </a:cubicBezTo>
                  <a:cubicBezTo>
                    <a:pt x="50" y="179"/>
                    <a:pt x="56" y="176"/>
                    <a:pt x="58" y="175"/>
                  </a:cubicBezTo>
                  <a:cubicBezTo>
                    <a:pt x="60" y="173"/>
                    <a:pt x="56" y="170"/>
                    <a:pt x="59" y="169"/>
                  </a:cubicBezTo>
                  <a:cubicBezTo>
                    <a:pt x="62" y="167"/>
                    <a:pt x="71" y="170"/>
                    <a:pt x="75" y="165"/>
                  </a:cubicBezTo>
                  <a:cubicBezTo>
                    <a:pt x="78" y="161"/>
                    <a:pt x="84" y="156"/>
                    <a:pt x="86" y="154"/>
                  </a:cubicBezTo>
                  <a:cubicBezTo>
                    <a:pt x="87" y="152"/>
                    <a:pt x="86" y="151"/>
                    <a:pt x="88" y="149"/>
                  </a:cubicBezTo>
                  <a:cubicBezTo>
                    <a:pt x="90" y="146"/>
                    <a:pt x="95" y="144"/>
                    <a:pt x="97" y="145"/>
                  </a:cubicBezTo>
                  <a:cubicBezTo>
                    <a:pt x="98" y="145"/>
                    <a:pt x="99" y="145"/>
                    <a:pt x="99" y="145"/>
                  </a:cubicBezTo>
                  <a:cubicBezTo>
                    <a:pt x="99" y="145"/>
                    <a:pt x="99" y="145"/>
                    <a:pt x="99" y="145"/>
                  </a:cubicBezTo>
                  <a:cubicBezTo>
                    <a:pt x="100" y="140"/>
                    <a:pt x="100" y="140"/>
                    <a:pt x="100" y="140"/>
                  </a:cubicBezTo>
                  <a:cubicBezTo>
                    <a:pt x="100" y="140"/>
                    <a:pt x="95" y="137"/>
                    <a:pt x="95" y="133"/>
                  </a:cubicBezTo>
                  <a:cubicBezTo>
                    <a:pt x="95" y="129"/>
                    <a:pt x="96" y="125"/>
                    <a:pt x="93" y="125"/>
                  </a:cubicBezTo>
                  <a:cubicBezTo>
                    <a:pt x="89" y="125"/>
                    <a:pt x="89" y="121"/>
                    <a:pt x="91" y="118"/>
                  </a:cubicBezTo>
                  <a:cubicBezTo>
                    <a:pt x="94" y="116"/>
                    <a:pt x="87" y="110"/>
                    <a:pt x="92" y="110"/>
                  </a:cubicBezTo>
                  <a:cubicBezTo>
                    <a:pt x="97" y="110"/>
                    <a:pt x="93" y="102"/>
                    <a:pt x="97" y="102"/>
                  </a:cubicBezTo>
                  <a:cubicBezTo>
                    <a:pt x="100" y="101"/>
                    <a:pt x="101" y="98"/>
                    <a:pt x="101" y="95"/>
                  </a:cubicBezTo>
                  <a:cubicBezTo>
                    <a:pt x="101" y="91"/>
                    <a:pt x="109" y="89"/>
                    <a:pt x="111" y="89"/>
                  </a:cubicBezTo>
                  <a:cubicBezTo>
                    <a:pt x="113" y="88"/>
                    <a:pt x="112" y="77"/>
                    <a:pt x="112" y="77"/>
                  </a:cubicBezTo>
                  <a:lnTo>
                    <a:pt x="112" y="46"/>
                  </a:ln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231" name="Freeform 37"/>
            <p:cNvSpPr>
              <a:spLocks noChangeArrowheads="1"/>
            </p:cNvSpPr>
            <p:nvPr/>
          </p:nvSpPr>
          <p:spPr bwMode="auto">
            <a:xfrm>
              <a:off x="4167202" y="1754189"/>
              <a:ext cx="236538" cy="234950"/>
            </a:xfrm>
            <a:custGeom>
              <a:avLst/>
              <a:gdLst>
                <a:gd name="T0" fmla="*/ 115 w 124"/>
                <a:gd name="T1" fmla="*/ 27 h 123"/>
                <a:gd name="T2" fmla="*/ 107 w 124"/>
                <a:gd name="T3" fmla="*/ 7 h 123"/>
                <a:gd name="T4" fmla="*/ 106 w 124"/>
                <a:gd name="T5" fmla="*/ 9 h 123"/>
                <a:gd name="T6" fmla="*/ 94 w 124"/>
                <a:gd name="T7" fmla="*/ 8 h 123"/>
                <a:gd name="T8" fmla="*/ 80 w 124"/>
                <a:gd name="T9" fmla="*/ 5 h 123"/>
                <a:gd name="T10" fmla="*/ 56 w 124"/>
                <a:gd name="T11" fmla="*/ 9 h 123"/>
                <a:gd name="T12" fmla="*/ 44 w 124"/>
                <a:gd name="T13" fmla="*/ 10 h 123"/>
                <a:gd name="T14" fmla="*/ 23 w 124"/>
                <a:gd name="T15" fmla="*/ 4 h 123"/>
                <a:gd name="T16" fmla="*/ 6 w 124"/>
                <a:gd name="T17" fmla="*/ 0 h 123"/>
                <a:gd name="T18" fmla="*/ 5 w 124"/>
                <a:gd name="T19" fmla="*/ 3 h 123"/>
                <a:gd name="T20" fmla="*/ 4 w 124"/>
                <a:gd name="T21" fmla="*/ 17 h 123"/>
                <a:gd name="T22" fmla="*/ 4 w 124"/>
                <a:gd name="T23" fmla="*/ 33 h 123"/>
                <a:gd name="T24" fmla="*/ 4 w 124"/>
                <a:gd name="T25" fmla="*/ 120 h 123"/>
                <a:gd name="T26" fmla="*/ 72 w 124"/>
                <a:gd name="T27" fmla="*/ 120 h 123"/>
                <a:gd name="T28" fmla="*/ 76 w 124"/>
                <a:gd name="T29" fmla="*/ 118 h 123"/>
                <a:gd name="T30" fmla="*/ 82 w 124"/>
                <a:gd name="T31" fmla="*/ 120 h 123"/>
                <a:gd name="T32" fmla="*/ 96 w 124"/>
                <a:gd name="T33" fmla="*/ 120 h 123"/>
                <a:gd name="T34" fmla="*/ 102 w 124"/>
                <a:gd name="T35" fmla="*/ 123 h 123"/>
                <a:gd name="T36" fmla="*/ 109 w 124"/>
                <a:gd name="T37" fmla="*/ 118 h 123"/>
                <a:gd name="T38" fmla="*/ 116 w 124"/>
                <a:gd name="T39" fmla="*/ 110 h 123"/>
                <a:gd name="T40" fmla="*/ 122 w 124"/>
                <a:gd name="T41" fmla="*/ 106 h 123"/>
                <a:gd name="T42" fmla="*/ 123 w 124"/>
                <a:gd name="T43" fmla="*/ 105 h 123"/>
                <a:gd name="T44" fmla="*/ 123 w 124"/>
                <a:gd name="T45" fmla="*/ 101 h 123"/>
                <a:gd name="T46" fmla="*/ 118 w 124"/>
                <a:gd name="T47" fmla="*/ 88 h 123"/>
                <a:gd name="T48" fmla="*/ 106 w 124"/>
                <a:gd name="T49" fmla="*/ 65 h 123"/>
                <a:gd name="T50" fmla="*/ 100 w 124"/>
                <a:gd name="T51" fmla="*/ 54 h 123"/>
                <a:gd name="T52" fmla="*/ 93 w 124"/>
                <a:gd name="T53" fmla="*/ 41 h 123"/>
                <a:gd name="T54" fmla="*/ 87 w 124"/>
                <a:gd name="T55" fmla="*/ 20 h 123"/>
                <a:gd name="T56" fmla="*/ 95 w 124"/>
                <a:gd name="T57" fmla="*/ 35 h 123"/>
                <a:gd name="T58" fmla="*/ 106 w 124"/>
                <a:gd name="T59" fmla="*/ 50 h 123"/>
                <a:gd name="T60" fmla="*/ 113 w 124"/>
                <a:gd name="T61" fmla="*/ 34 h 123"/>
                <a:gd name="T62" fmla="*/ 113 w 124"/>
                <a:gd name="T63" fmla="*/ 34 h 123"/>
                <a:gd name="T64" fmla="*/ 114 w 124"/>
                <a:gd name="T65" fmla="*/ 31 h 123"/>
                <a:gd name="T66" fmla="*/ 115 w 124"/>
                <a:gd name="T67" fmla="*/ 27 h 12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24"/>
                <a:gd name="T103" fmla="*/ 0 h 123"/>
                <a:gd name="T104" fmla="*/ 124 w 124"/>
                <a:gd name="T105" fmla="*/ 123 h 12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24" h="123">
                  <a:moveTo>
                    <a:pt x="115" y="27"/>
                  </a:moveTo>
                  <a:cubicBezTo>
                    <a:pt x="107" y="7"/>
                    <a:pt x="107" y="7"/>
                    <a:pt x="107" y="7"/>
                  </a:cubicBezTo>
                  <a:cubicBezTo>
                    <a:pt x="107" y="8"/>
                    <a:pt x="106" y="8"/>
                    <a:pt x="106" y="9"/>
                  </a:cubicBezTo>
                  <a:cubicBezTo>
                    <a:pt x="105" y="10"/>
                    <a:pt x="99" y="7"/>
                    <a:pt x="94" y="8"/>
                  </a:cubicBezTo>
                  <a:cubicBezTo>
                    <a:pt x="89" y="9"/>
                    <a:pt x="85" y="7"/>
                    <a:pt x="80" y="5"/>
                  </a:cubicBezTo>
                  <a:cubicBezTo>
                    <a:pt x="75" y="2"/>
                    <a:pt x="59" y="6"/>
                    <a:pt x="56" y="9"/>
                  </a:cubicBezTo>
                  <a:cubicBezTo>
                    <a:pt x="54" y="12"/>
                    <a:pt x="49" y="12"/>
                    <a:pt x="44" y="10"/>
                  </a:cubicBezTo>
                  <a:cubicBezTo>
                    <a:pt x="39" y="8"/>
                    <a:pt x="32" y="5"/>
                    <a:pt x="23" y="4"/>
                  </a:cubicBezTo>
                  <a:cubicBezTo>
                    <a:pt x="14" y="3"/>
                    <a:pt x="8" y="2"/>
                    <a:pt x="6" y="0"/>
                  </a:cubicBezTo>
                  <a:cubicBezTo>
                    <a:pt x="6" y="1"/>
                    <a:pt x="5" y="2"/>
                    <a:pt x="5" y="3"/>
                  </a:cubicBezTo>
                  <a:cubicBezTo>
                    <a:pt x="2" y="10"/>
                    <a:pt x="7" y="12"/>
                    <a:pt x="4" y="17"/>
                  </a:cubicBezTo>
                  <a:cubicBezTo>
                    <a:pt x="0" y="21"/>
                    <a:pt x="4" y="26"/>
                    <a:pt x="4" y="33"/>
                  </a:cubicBezTo>
                  <a:cubicBezTo>
                    <a:pt x="4" y="39"/>
                    <a:pt x="4" y="89"/>
                    <a:pt x="4" y="120"/>
                  </a:cubicBezTo>
                  <a:cubicBezTo>
                    <a:pt x="72" y="120"/>
                    <a:pt x="72" y="120"/>
                    <a:pt x="72" y="120"/>
                  </a:cubicBezTo>
                  <a:cubicBezTo>
                    <a:pt x="72" y="120"/>
                    <a:pt x="74" y="119"/>
                    <a:pt x="76" y="118"/>
                  </a:cubicBezTo>
                  <a:cubicBezTo>
                    <a:pt x="78" y="116"/>
                    <a:pt x="82" y="120"/>
                    <a:pt x="82" y="120"/>
                  </a:cubicBezTo>
                  <a:cubicBezTo>
                    <a:pt x="96" y="120"/>
                    <a:pt x="96" y="120"/>
                    <a:pt x="96" y="120"/>
                  </a:cubicBezTo>
                  <a:cubicBezTo>
                    <a:pt x="96" y="120"/>
                    <a:pt x="99" y="123"/>
                    <a:pt x="102" y="123"/>
                  </a:cubicBezTo>
                  <a:cubicBezTo>
                    <a:pt x="106" y="123"/>
                    <a:pt x="104" y="118"/>
                    <a:pt x="109" y="118"/>
                  </a:cubicBezTo>
                  <a:cubicBezTo>
                    <a:pt x="114" y="118"/>
                    <a:pt x="113" y="110"/>
                    <a:pt x="116" y="110"/>
                  </a:cubicBezTo>
                  <a:cubicBezTo>
                    <a:pt x="120" y="110"/>
                    <a:pt x="119" y="110"/>
                    <a:pt x="122" y="106"/>
                  </a:cubicBezTo>
                  <a:cubicBezTo>
                    <a:pt x="122" y="105"/>
                    <a:pt x="123" y="105"/>
                    <a:pt x="123" y="105"/>
                  </a:cubicBezTo>
                  <a:cubicBezTo>
                    <a:pt x="122" y="104"/>
                    <a:pt x="122" y="102"/>
                    <a:pt x="123" y="101"/>
                  </a:cubicBezTo>
                  <a:cubicBezTo>
                    <a:pt x="124" y="95"/>
                    <a:pt x="120" y="96"/>
                    <a:pt x="118" y="88"/>
                  </a:cubicBezTo>
                  <a:cubicBezTo>
                    <a:pt x="115" y="81"/>
                    <a:pt x="106" y="69"/>
                    <a:pt x="106" y="65"/>
                  </a:cubicBezTo>
                  <a:cubicBezTo>
                    <a:pt x="105" y="61"/>
                    <a:pt x="100" y="58"/>
                    <a:pt x="100" y="54"/>
                  </a:cubicBezTo>
                  <a:cubicBezTo>
                    <a:pt x="100" y="49"/>
                    <a:pt x="98" y="48"/>
                    <a:pt x="93" y="41"/>
                  </a:cubicBezTo>
                  <a:cubicBezTo>
                    <a:pt x="87" y="34"/>
                    <a:pt x="86" y="21"/>
                    <a:pt x="87" y="20"/>
                  </a:cubicBezTo>
                  <a:cubicBezTo>
                    <a:pt x="89" y="20"/>
                    <a:pt x="93" y="31"/>
                    <a:pt x="95" y="35"/>
                  </a:cubicBezTo>
                  <a:cubicBezTo>
                    <a:pt x="97" y="39"/>
                    <a:pt x="102" y="50"/>
                    <a:pt x="106" y="50"/>
                  </a:cubicBezTo>
                  <a:cubicBezTo>
                    <a:pt x="110" y="50"/>
                    <a:pt x="112" y="33"/>
                    <a:pt x="113" y="34"/>
                  </a:cubicBezTo>
                  <a:cubicBezTo>
                    <a:pt x="113" y="34"/>
                    <a:pt x="113" y="34"/>
                    <a:pt x="113" y="34"/>
                  </a:cubicBezTo>
                  <a:cubicBezTo>
                    <a:pt x="114" y="31"/>
                    <a:pt x="114" y="31"/>
                    <a:pt x="114" y="31"/>
                  </a:cubicBezTo>
                  <a:lnTo>
                    <a:pt x="115" y="27"/>
                  </a:ln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232" name="Freeform 38"/>
            <p:cNvSpPr>
              <a:spLocks noChangeArrowheads="1"/>
            </p:cNvSpPr>
            <p:nvPr/>
          </p:nvSpPr>
          <p:spPr bwMode="auto">
            <a:xfrm>
              <a:off x="3837001" y="2420940"/>
              <a:ext cx="122239" cy="134938"/>
            </a:xfrm>
            <a:custGeom>
              <a:avLst/>
              <a:gdLst>
                <a:gd name="T0" fmla="*/ 32 w 64"/>
                <a:gd name="T1" fmla="*/ 67 h 71"/>
                <a:gd name="T2" fmla="*/ 34 w 64"/>
                <a:gd name="T3" fmla="*/ 58 h 71"/>
                <a:gd name="T4" fmla="*/ 41 w 64"/>
                <a:gd name="T5" fmla="*/ 53 h 71"/>
                <a:gd name="T6" fmla="*/ 45 w 64"/>
                <a:gd name="T7" fmla="*/ 47 h 71"/>
                <a:gd name="T8" fmla="*/ 52 w 64"/>
                <a:gd name="T9" fmla="*/ 54 h 71"/>
                <a:gd name="T10" fmla="*/ 60 w 64"/>
                <a:gd name="T11" fmla="*/ 56 h 71"/>
                <a:gd name="T12" fmla="*/ 64 w 64"/>
                <a:gd name="T13" fmla="*/ 42 h 71"/>
                <a:gd name="T14" fmla="*/ 61 w 64"/>
                <a:gd name="T15" fmla="*/ 30 h 71"/>
                <a:gd name="T16" fmla="*/ 59 w 64"/>
                <a:gd name="T17" fmla="*/ 21 h 71"/>
                <a:gd name="T18" fmla="*/ 60 w 64"/>
                <a:gd name="T19" fmla="*/ 12 h 71"/>
                <a:gd name="T20" fmla="*/ 49 w 64"/>
                <a:gd name="T21" fmla="*/ 12 h 71"/>
                <a:gd name="T22" fmla="*/ 50 w 64"/>
                <a:gd name="T23" fmla="*/ 1 h 71"/>
                <a:gd name="T24" fmla="*/ 33 w 64"/>
                <a:gd name="T25" fmla="*/ 0 h 71"/>
                <a:gd name="T26" fmla="*/ 31 w 64"/>
                <a:gd name="T27" fmla="*/ 1 h 71"/>
                <a:gd name="T28" fmla="*/ 31 w 64"/>
                <a:gd name="T29" fmla="*/ 15 h 71"/>
                <a:gd name="T30" fmla="*/ 15 w 64"/>
                <a:gd name="T31" fmla="*/ 16 h 71"/>
                <a:gd name="T32" fmla="*/ 10 w 64"/>
                <a:gd name="T33" fmla="*/ 16 h 71"/>
                <a:gd name="T34" fmla="*/ 8 w 64"/>
                <a:gd name="T35" fmla="*/ 19 h 71"/>
                <a:gd name="T36" fmla="*/ 13 w 64"/>
                <a:gd name="T37" fmla="*/ 25 h 71"/>
                <a:gd name="T38" fmla="*/ 7 w 64"/>
                <a:gd name="T39" fmla="*/ 29 h 71"/>
                <a:gd name="T40" fmla="*/ 2 w 64"/>
                <a:gd name="T41" fmla="*/ 36 h 71"/>
                <a:gd name="T42" fmla="*/ 8 w 64"/>
                <a:gd name="T43" fmla="*/ 46 h 71"/>
                <a:gd name="T44" fmla="*/ 16 w 64"/>
                <a:gd name="T45" fmla="*/ 57 h 71"/>
                <a:gd name="T46" fmla="*/ 27 w 64"/>
                <a:gd name="T47" fmla="*/ 71 h 71"/>
                <a:gd name="T48" fmla="*/ 32 w 64"/>
                <a:gd name="T49" fmla="*/ 67 h 7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4"/>
                <a:gd name="T76" fmla="*/ 0 h 71"/>
                <a:gd name="T77" fmla="*/ 64 w 64"/>
                <a:gd name="T78" fmla="*/ 71 h 7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4" h="71">
                  <a:moveTo>
                    <a:pt x="32" y="67"/>
                  </a:moveTo>
                  <a:cubicBezTo>
                    <a:pt x="38" y="67"/>
                    <a:pt x="36" y="64"/>
                    <a:pt x="34" y="58"/>
                  </a:cubicBezTo>
                  <a:cubicBezTo>
                    <a:pt x="32" y="53"/>
                    <a:pt x="37" y="53"/>
                    <a:pt x="41" y="53"/>
                  </a:cubicBezTo>
                  <a:cubicBezTo>
                    <a:pt x="44" y="53"/>
                    <a:pt x="43" y="47"/>
                    <a:pt x="45" y="47"/>
                  </a:cubicBezTo>
                  <a:cubicBezTo>
                    <a:pt x="48" y="47"/>
                    <a:pt x="49" y="55"/>
                    <a:pt x="52" y="54"/>
                  </a:cubicBezTo>
                  <a:cubicBezTo>
                    <a:pt x="55" y="53"/>
                    <a:pt x="57" y="56"/>
                    <a:pt x="60" y="56"/>
                  </a:cubicBezTo>
                  <a:cubicBezTo>
                    <a:pt x="64" y="55"/>
                    <a:pt x="64" y="48"/>
                    <a:pt x="64" y="42"/>
                  </a:cubicBezTo>
                  <a:cubicBezTo>
                    <a:pt x="64" y="37"/>
                    <a:pt x="64" y="33"/>
                    <a:pt x="61" y="30"/>
                  </a:cubicBezTo>
                  <a:cubicBezTo>
                    <a:pt x="57" y="28"/>
                    <a:pt x="55" y="23"/>
                    <a:pt x="59" y="21"/>
                  </a:cubicBezTo>
                  <a:cubicBezTo>
                    <a:pt x="63" y="19"/>
                    <a:pt x="64" y="15"/>
                    <a:pt x="60" y="12"/>
                  </a:cubicBezTo>
                  <a:cubicBezTo>
                    <a:pt x="57" y="10"/>
                    <a:pt x="49" y="15"/>
                    <a:pt x="49" y="12"/>
                  </a:cubicBezTo>
                  <a:cubicBezTo>
                    <a:pt x="49" y="11"/>
                    <a:pt x="50" y="5"/>
                    <a:pt x="50" y="1"/>
                  </a:cubicBezTo>
                  <a:cubicBezTo>
                    <a:pt x="42" y="0"/>
                    <a:pt x="33" y="0"/>
                    <a:pt x="33" y="0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2" y="9"/>
                    <a:pt x="31" y="15"/>
                    <a:pt x="31" y="15"/>
                  </a:cubicBezTo>
                  <a:cubicBezTo>
                    <a:pt x="31" y="15"/>
                    <a:pt x="18" y="16"/>
                    <a:pt x="15" y="16"/>
                  </a:cubicBezTo>
                  <a:cubicBezTo>
                    <a:pt x="15" y="16"/>
                    <a:pt x="13" y="16"/>
                    <a:pt x="10" y="16"/>
                  </a:cubicBezTo>
                  <a:cubicBezTo>
                    <a:pt x="10" y="17"/>
                    <a:pt x="9" y="18"/>
                    <a:pt x="8" y="19"/>
                  </a:cubicBezTo>
                  <a:cubicBezTo>
                    <a:pt x="7" y="20"/>
                    <a:pt x="12" y="22"/>
                    <a:pt x="13" y="25"/>
                  </a:cubicBezTo>
                  <a:cubicBezTo>
                    <a:pt x="14" y="27"/>
                    <a:pt x="6" y="26"/>
                    <a:pt x="7" y="29"/>
                  </a:cubicBezTo>
                  <a:cubicBezTo>
                    <a:pt x="7" y="32"/>
                    <a:pt x="4" y="35"/>
                    <a:pt x="2" y="36"/>
                  </a:cubicBezTo>
                  <a:cubicBezTo>
                    <a:pt x="0" y="38"/>
                    <a:pt x="7" y="44"/>
                    <a:pt x="8" y="46"/>
                  </a:cubicBezTo>
                  <a:cubicBezTo>
                    <a:pt x="8" y="49"/>
                    <a:pt x="9" y="51"/>
                    <a:pt x="16" y="57"/>
                  </a:cubicBezTo>
                  <a:cubicBezTo>
                    <a:pt x="22" y="63"/>
                    <a:pt x="19" y="64"/>
                    <a:pt x="27" y="71"/>
                  </a:cubicBezTo>
                  <a:cubicBezTo>
                    <a:pt x="28" y="69"/>
                    <a:pt x="30" y="67"/>
                    <a:pt x="32" y="67"/>
                  </a:cubicBez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233" name="Freeform 39"/>
            <p:cNvSpPr>
              <a:spLocks noChangeArrowheads="1"/>
            </p:cNvSpPr>
            <p:nvPr/>
          </p:nvSpPr>
          <p:spPr bwMode="auto">
            <a:xfrm>
              <a:off x="3849701" y="2422528"/>
              <a:ext cx="47626" cy="28575"/>
            </a:xfrm>
            <a:custGeom>
              <a:avLst/>
              <a:gdLst>
                <a:gd name="T0" fmla="*/ 24 w 25"/>
                <a:gd name="T1" fmla="*/ 14 h 15"/>
                <a:gd name="T2" fmla="*/ 24 w 25"/>
                <a:gd name="T3" fmla="*/ 0 h 15"/>
                <a:gd name="T4" fmla="*/ 22 w 25"/>
                <a:gd name="T5" fmla="*/ 0 h 15"/>
                <a:gd name="T6" fmla="*/ 6 w 25"/>
                <a:gd name="T7" fmla="*/ 0 h 15"/>
                <a:gd name="T8" fmla="*/ 6 w 25"/>
                <a:gd name="T9" fmla="*/ 1 h 15"/>
                <a:gd name="T10" fmla="*/ 3 w 25"/>
                <a:gd name="T11" fmla="*/ 8 h 15"/>
                <a:gd name="T12" fmla="*/ 3 w 25"/>
                <a:gd name="T13" fmla="*/ 13 h 15"/>
                <a:gd name="T14" fmla="*/ 3 w 25"/>
                <a:gd name="T15" fmla="*/ 15 h 15"/>
                <a:gd name="T16" fmla="*/ 8 w 25"/>
                <a:gd name="T17" fmla="*/ 15 h 15"/>
                <a:gd name="T18" fmla="*/ 24 w 25"/>
                <a:gd name="T19" fmla="*/ 14 h 1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5"/>
                <a:gd name="T31" fmla="*/ 0 h 15"/>
                <a:gd name="T32" fmla="*/ 25 w 25"/>
                <a:gd name="T33" fmla="*/ 15 h 1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5" h="15">
                  <a:moveTo>
                    <a:pt x="24" y="14"/>
                  </a:moveTo>
                  <a:cubicBezTo>
                    <a:pt x="24" y="14"/>
                    <a:pt x="25" y="8"/>
                    <a:pt x="24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1"/>
                    <a:pt x="6" y="1"/>
                  </a:cubicBezTo>
                  <a:cubicBezTo>
                    <a:pt x="8" y="3"/>
                    <a:pt x="7" y="7"/>
                    <a:pt x="3" y="8"/>
                  </a:cubicBezTo>
                  <a:cubicBezTo>
                    <a:pt x="0" y="9"/>
                    <a:pt x="0" y="12"/>
                    <a:pt x="3" y="13"/>
                  </a:cubicBezTo>
                  <a:cubicBezTo>
                    <a:pt x="5" y="13"/>
                    <a:pt x="4" y="14"/>
                    <a:pt x="3" y="15"/>
                  </a:cubicBezTo>
                  <a:cubicBezTo>
                    <a:pt x="6" y="15"/>
                    <a:pt x="8" y="15"/>
                    <a:pt x="8" y="15"/>
                  </a:cubicBezTo>
                  <a:cubicBezTo>
                    <a:pt x="11" y="15"/>
                    <a:pt x="24" y="14"/>
                    <a:pt x="24" y="14"/>
                  </a:cubicBez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234" name="Freeform 40"/>
            <p:cNvSpPr>
              <a:spLocks noChangeArrowheads="1"/>
            </p:cNvSpPr>
            <p:nvPr/>
          </p:nvSpPr>
          <p:spPr bwMode="auto">
            <a:xfrm>
              <a:off x="3887801" y="2389190"/>
              <a:ext cx="153988" cy="188914"/>
            </a:xfrm>
            <a:custGeom>
              <a:avLst/>
              <a:gdLst>
                <a:gd name="T0" fmla="*/ 21 w 80"/>
                <a:gd name="T1" fmla="*/ 94 h 99"/>
                <a:gd name="T2" fmla="*/ 29 w 80"/>
                <a:gd name="T3" fmla="*/ 95 h 99"/>
                <a:gd name="T4" fmla="*/ 38 w 80"/>
                <a:gd name="T5" fmla="*/ 95 h 99"/>
                <a:gd name="T6" fmla="*/ 43 w 80"/>
                <a:gd name="T7" fmla="*/ 95 h 99"/>
                <a:gd name="T8" fmla="*/ 50 w 80"/>
                <a:gd name="T9" fmla="*/ 88 h 99"/>
                <a:gd name="T10" fmla="*/ 54 w 80"/>
                <a:gd name="T11" fmla="*/ 80 h 99"/>
                <a:gd name="T12" fmla="*/ 55 w 80"/>
                <a:gd name="T13" fmla="*/ 61 h 99"/>
                <a:gd name="T14" fmla="*/ 64 w 80"/>
                <a:gd name="T15" fmla="*/ 49 h 99"/>
                <a:gd name="T16" fmla="*/ 73 w 80"/>
                <a:gd name="T17" fmla="*/ 25 h 99"/>
                <a:gd name="T18" fmla="*/ 77 w 80"/>
                <a:gd name="T19" fmla="*/ 13 h 99"/>
                <a:gd name="T20" fmla="*/ 79 w 80"/>
                <a:gd name="T21" fmla="*/ 1 h 99"/>
                <a:gd name="T22" fmla="*/ 79 w 80"/>
                <a:gd name="T23" fmla="*/ 1 h 99"/>
                <a:gd name="T24" fmla="*/ 69 w 80"/>
                <a:gd name="T25" fmla="*/ 0 h 99"/>
                <a:gd name="T26" fmla="*/ 64 w 80"/>
                <a:gd name="T27" fmla="*/ 1 h 99"/>
                <a:gd name="T28" fmla="*/ 58 w 80"/>
                <a:gd name="T29" fmla="*/ 3 h 99"/>
                <a:gd name="T30" fmla="*/ 56 w 80"/>
                <a:gd name="T31" fmla="*/ 11 h 99"/>
                <a:gd name="T32" fmla="*/ 52 w 80"/>
                <a:gd name="T33" fmla="*/ 22 h 99"/>
                <a:gd name="T34" fmla="*/ 36 w 80"/>
                <a:gd name="T35" fmla="*/ 17 h 99"/>
                <a:gd name="T36" fmla="*/ 23 w 80"/>
                <a:gd name="T37" fmla="*/ 17 h 99"/>
                <a:gd name="T38" fmla="*/ 22 w 80"/>
                <a:gd name="T39" fmla="*/ 28 h 99"/>
                <a:gd name="T40" fmla="*/ 33 w 80"/>
                <a:gd name="T41" fmla="*/ 28 h 99"/>
                <a:gd name="T42" fmla="*/ 32 w 80"/>
                <a:gd name="T43" fmla="*/ 37 h 99"/>
                <a:gd name="T44" fmla="*/ 34 w 80"/>
                <a:gd name="T45" fmla="*/ 46 h 99"/>
                <a:gd name="T46" fmla="*/ 37 w 80"/>
                <a:gd name="T47" fmla="*/ 58 h 99"/>
                <a:gd name="T48" fmla="*/ 33 w 80"/>
                <a:gd name="T49" fmla="*/ 72 h 99"/>
                <a:gd name="T50" fmla="*/ 25 w 80"/>
                <a:gd name="T51" fmla="*/ 70 h 99"/>
                <a:gd name="T52" fmla="*/ 18 w 80"/>
                <a:gd name="T53" fmla="*/ 63 h 99"/>
                <a:gd name="T54" fmla="*/ 14 w 80"/>
                <a:gd name="T55" fmla="*/ 69 h 99"/>
                <a:gd name="T56" fmla="*/ 7 w 80"/>
                <a:gd name="T57" fmla="*/ 74 h 99"/>
                <a:gd name="T58" fmla="*/ 5 w 80"/>
                <a:gd name="T59" fmla="*/ 83 h 99"/>
                <a:gd name="T60" fmla="*/ 0 w 80"/>
                <a:gd name="T61" fmla="*/ 87 h 99"/>
                <a:gd name="T62" fmla="*/ 1 w 80"/>
                <a:gd name="T63" fmla="*/ 88 h 99"/>
                <a:gd name="T64" fmla="*/ 11 w 80"/>
                <a:gd name="T65" fmla="*/ 99 h 99"/>
                <a:gd name="T66" fmla="*/ 21 w 80"/>
                <a:gd name="T67" fmla="*/ 94 h 9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80"/>
                <a:gd name="T103" fmla="*/ 0 h 99"/>
                <a:gd name="T104" fmla="*/ 80 w 80"/>
                <a:gd name="T105" fmla="*/ 99 h 9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80" h="99">
                  <a:moveTo>
                    <a:pt x="21" y="94"/>
                  </a:moveTo>
                  <a:cubicBezTo>
                    <a:pt x="23" y="95"/>
                    <a:pt x="25" y="98"/>
                    <a:pt x="29" y="95"/>
                  </a:cubicBezTo>
                  <a:cubicBezTo>
                    <a:pt x="33" y="91"/>
                    <a:pt x="38" y="92"/>
                    <a:pt x="38" y="95"/>
                  </a:cubicBezTo>
                  <a:cubicBezTo>
                    <a:pt x="38" y="99"/>
                    <a:pt x="39" y="98"/>
                    <a:pt x="43" y="95"/>
                  </a:cubicBezTo>
                  <a:cubicBezTo>
                    <a:pt x="46" y="91"/>
                    <a:pt x="50" y="95"/>
                    <a:pt x="50" y="88"/>
                  </a:cubicBezTo>
                  <a:cubicBezTo>
                    <a:pt x="50" y="81"/>
                    <a:pt x="54" y="88"/>
                    <a:pt x="54" y="80"/>
                  </a:cubicBezTo>
                  <a:cubicBezTo>
                    <a:pt x="54" y="72"/>
                    <a:pt x="55" y="65"/>
                    <a:pt x="55" y="61"/>
                  </a:cubicBezTo>
                  <a:cubicBezTo>
                    <a:pt x="55" y="58"/>
                    <a:pt x="64" y="54"/>
                    <a:pt x="64" y="49"/>
                  </a:cubicBezTo>
                  <a:cubicBezTo>
                    <a:pt x="64" y="43"/>
                    <a:pt x="73" y="32"/>
                    <a:pt x="73" y="25"/>
                  </a:cubicBezTo>
                  <a:cubicBezTo>
                    <a:pt x="73" y="18"/>
                    <a:pt x="75" y="16"/>
                    <a:pt x="77" y="13"/>
                  </a:cubicBezTo>
                  <a:cubicBezTo>
                    <a:pt x="78" y="11"/>
                    <a:pt x="80" y="6"/>
                    <a:pt x="79" y="1"/>
                  </a:cubicBezTo>
                  <a:cubicBezTo>
                    <a:pt x="79" y="1"/>
                    <a:pt x="79" y="1"/>
                    <a:pt x="79" y="1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64" y="1"/>
                    <a:pt x="64" y="1"/>
                    <a:pt x="64" y="1"/>
                  </a:cubicBezTo>
                  <a:cubicBezTo>
                    <a:pt x="58" y="3"/>
                    <a:pt x="58" y="3"/>
                    <a:pt x="58" y="3"/>
                  </a:cubicBezTo>
                  <a:cubicBezTo>
                    <a:pt x="58" y="3"/>
                    <a:pt x="59" y="8"/>
                    <a:pt x="56" y="11"/>
                  </a:cubicBezTo>
                  <a:cubicBezTo>
                    <a:pt x="53" y="15"/>
                    <a:pt x="52" y="22"/>
                    <a:pt x="52" y="22"/>
                  </a:cubicBezTo>
                  <a:cubicBezTo>
                    <a:pt x="52" y="22"/>
                    <a:pt x="40" y="16"/>
                    <a:pt x="36" y="17"/>
                  </a:cubicBezTo>
                  <a:cubicBezTo>
                    <a:pt x="35" y="17"/>
                    <a:pt x="29" y="17"/>
                    <a:pt x="23" y="17"/>
                  </a:cubicBezTo>
                  <a:cubicBezTo>
                    <a:pt x="23" y="21"/>
                    <a:pt x="22" y="27"/>
                    <a:pt x="22" y="28"/>
                  </a:cubicBezTo>
                  <a:cubicBezTo>
                    <a:pt x="22" y="31"/>
                    <a:pt x="30" y="26"/>
                    <a:pt x="33" y="28"/>
                  </a:cubicBezTo>
                  <a:cubicBezTo>
                    <a:pt x="37" y="31"/>
                    <a:pt x="36" y="35"/>
                    <a:pt x="32" y="37"/>
                  </a:cubicBezTo>
                  <a:cubicBezTo>
                    <a:pt x="28" y="39"/>
                    <a:pt x="30" y="44"/>
                    <a:pt x="34" y="46"/>
                  </a:cubicBezTo>
                  <a:cubicBezTo>
                    <a:pt x="37" y="49"/>
                    <a:pt x="37" y="53"/>
                    <a:pt x="37" y="58"/>
                  </a:cubicBezTo>
                  <a:cubicBezTo>
                    <a:pt x="37" y="64"/>
                    <a:pt x="37" y="71"/>
                    <a:pt x="33" y="72"/>
                  </a:cubicBezTo>
                  <a:cubicBezTo>
                    <a:pt x="30" y="72"/>
                    <a:pt x="28" y="69"/>
                    <a:pt x="25" y="70"/>
                  </a:cubicBezTo>
                  <a:cubicBezTo>
                    <a:pt x="22" y="71"/>
                    <a:pt x="21" y="63"/>
                    <a:pt x="18" y="63"/>
                  </a:cubicBezTo>
                  <a:cubicBezTo>
                    <a:pt x="16" y="63"/>
                    <a:pt x="17" y="69"/>
                    <a:pt x="14" y="69"/>
                  </a:cubicBezTo>
                  <a:cubicBezTo>
                    <a:pt x="10" y="69"/>
                    <a:pt x="5" y="69"/>
                    <a:pt x="7" y="74"/>
                  </a:cubicBezTo>
                  <a:cubicBezTo>
                    <a:pt x="9" y="80"/>
                    <a:pt x="11" y="83"/>
                    <a:pt x="5" y="83"/>
                  </a:cubicBezTo>
                  <a:cubicBezTo>
                    <a:pt x="3" y="83"/>
                    <a:pt x="1" y="85"/>
                    <a:pt x="0" y="87"/>
                  </a:cubicBezTo>
                  <a:cubicBezTo>
                    <a:pt x="0" y="87"/>
                    <a:pt x="1" y="87"/>
                    <a:pt x="1" y="88"/>
                  </a:cubicBezTo>
                  <a:cubicBezTo>
                    <a:pt x="6" y="91"/>
                    <a:pt x="9" y="95"/>
                    <a:pt x="11" y="99"/>
                  </a:cubicBezTo>
                  <a:cubicBezTo>
                    <a:pt x="15" y="96"/>
                    <a:pt x="20" y="93"/>
                    <a:pt x="21" y="94"/>
                  </a:cubicBez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235" name="Freeform 41"/>
            <p:cNvSpPr>
              <a:spLocks noChangeArrowheads="1"/>
            </p:cNvSpPr>
            <p:nvPr/>
          </p:nvSpPr>
          <p:spPr bwMode="auto">
            <a:xfrm>
              <a:off x="4105289" y="1954214"/>
              <a:ext cx="358776" cy="441326"/>
            </a:xfrm>
            <a:custGeom>
              <a:avLst/>
              <a:gdLst>
                <a:gd name="T0" fmla="*/ 141 w 187"/>
                <a:gd name="T1" fmla="*/ 13 h 231"/>
                <a:gd name="T2" fmla="*/ 128 w 187"/>
                <a:gd name="T3" fmla="*/ 15 h 231"/>
                <a:gd name="T4" fmla="*/ 108 w 187"/>
                <a:gd name="T5" fmla="*/ 13 h 231"/>
                <a:gd name="T6" fmla="*/ 36 w 187"/>
                <a:gd name="T7" fmla="*/ 15 h 231"/>
                <a:gd name="T8" fmla="*/ 25 w 187"/>
                <a:gd name="T9" fmla="*/ 39 h 231"/>
                <a:gd name="T10" fmla="*/ 24 w 187"/>
                <a:gd name="T11" fmla="*/ 88 h 231"/>
                <a:gd name="T12" fmla="*/ 10 w 187"/>
                <a:gd name="T13" fmla="*/ 101 h 231"/>
                <a:gd name="T14" fmla="*/ 4 w 187"/>
                <a:gd name="T15" fmla="*/ 117 h 231"/>
                <a:gd name="T16" fmla="*/ 8 w 187"/>
                <a:gd name="T17" fmla="*/ 132 h 231"/>
                <a:gd name="T18" fmla="*/ 12 w 187"/>
                <a:gd name="T19" fmla="*/ 144 h 231"/>
                <a:gd name="T20" fmla="*/ 21 w 187"/>
                <a:gd name="T21" fmla="*/ 165 h 231"/>
                <a:gd name="T22" fmla="*/ 24 w 187"/>
                <a:gd name="T23" fmla="*/ 170 h 231"/>
                <a:gd name="T24" fmla="*/ 35 w 187"/>
                <a:gd name="T25" fmla="*/ 177 h 231"/>
                <a:gd name="T26" fmla="*/ 47 w 187"/>
                <a:gd name="T27" fmla="*/ 190 h 231"/>
                <a:gd name="T28" fmla="*/ 59 w 187"/>
                <a:gd name="T29" fmla="*/ 204 h 231"/>
                <a:gd name="T30" fmla="*/ 64 w 187"/>
                <a:gd name="T31" fmla="*/ 213 h 231"/>
                <a:gd name="T32" fmla="*/ 76 w 187"/>
                <a:gd name="T33" fmla="*/ 219 h 231"/>
                <a:gd name="T34" fmla="*/ 88 w 187"/>
                <a:gd name="T35" fmla="*/ 218 h 231"/>
                <a:gd name="T36" fmla="*/ 109 w 187"/>
                <a:gd name="T37" fmla="*/ 227 h 231"/>
                <a:gd name="T38" fmla="*/ 124 w 187"/>
                <a:gd name="T39" fmla="*/ 226 h 231"/>
                <a:gd name="T40" fmla="*/ 135 w 187"/>
                <a:gd name="T41" fmla="*/ 222 h 231"/>
                <a:gd name="T42" fmla="*/ 146 w 187"/>
                <a:gd name="T43" fmla="*/ 214 h 231"/>
                <a:gd name="T44" fmla="*/ 155 w 187"/>
                <a:gd name="T45" fmla="*/ 217 h 231"/>
                <a:gd name="T46" fmla="*/ 145 w 187"/>
                <a:gd name="T47" fmla="*/ 198 h 231"/>
                <a:gd name="T48" fmla="*/ 125 w 187"/>
                <a:gd name="T49" fmla="*/ 180 h 231"/>
                <a:gd name="T50" fmla="*/ 136 w 187"/>
                <a:gd name="T51" fmla="*/ 172 h 231"/>
                <a:gd name="T52" fmla="*/ 141 w 187"/>
                <a:gd name="T53" fmla="*/ 149 h 231"/>
                <a:gd name="T54" fmla="*/ 149 w 187"/>
                <a:gd name="T55" fmla="*/ 133 h 231"/>
                <a:gd name="T56" fmla="*/ 161 w 187"/>
                <a:gd name="T57" fmla="*/ 119 h 231"/>
                <a:gd name="T58" fmla="*/ 166 w 187"/>
                <a:gd name="T59" fmla="*/ 90 h 231"/>
                <a:gd name="T60" fmla="*/ 176 w 187"/>
                <a:gd name="T61" fmla="*/ 73 h 231"/>
                <a:gd name="T62" fmla="*/ 180 w 187"/>
                <a:gd name="T63" fmla="*/ 57 h 231"/>
                <a:gd name="T64" fmla="*/ 171 w 187"/>
                <a:gd name="T65" fmla="*/ 20 h 231"/>
                <a:gd name="T66" fmla="*/ 155 w 187"/>
                <a:gd name="T67" fmla="*/ 0 h 231"/>
                <a:gd name="T68" fmla="*/ 148 w 187"/>
                <a:gd name="T69" fmla="*/ 5 h 23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87"/>
                <a:gd name="T106" fmla="*/ 0 h 231"/>
                <a:gd name="T107" fmla="*/ 187 w 187"/>
                <a:gd name="T108" fmla="*/ 231 h 23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87" h="231">
                  <a:moveTo>
                    <a:pt x="148" y="5"/>
                  </a:moveTo>
                  <a:cubicBezTo>
                    <a:pt x="145" y="5"/>
                    <a:pt x="146" y="13"/>
                    <a:pt x="141" y="13"/>
                  </a:cubicBezTo>
                  <a:cubicBezTo>
                    <a:pt x="136" y="13"/>
                    <a:pt x="138" y="18"/>
                    <a:pt x="134" y="18"/>
                  </a:cubicBezTo>
                  <a:cubicBezTo>
                    <a:pt x="131" y="18"/>
                    <a:pt x="128" y="15"/>
                    <a:pt x="128" y="15"/>
                  </a:cubicBezTo>
                  <a:cubicBezTo>
                    <a:pt x="114" y="15"/>
                    <a:pt x="114" y="15"/>
                    <a:pt x="114" y="15"/>
                  </a:cubicBezTo>
                  <a:cubicBezTo>
                    <a:pt x="114" y="15"/>
                    <a:pt x="110" y="11"/>
                    <a:pt x="108" y="13"/>
                  </a:cubicBezTo>
                  <a:cubicBezTo>
                    <a:pt x="106" y="14"/>
                    <a:pt x="104" y="15"/>
                    <a:pt x="104" y="15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6" y="29"/>
                    <a:pt x="36" y="39"/>
                    <a:pt x="36" y="39"/>
                  </a:cubicBezTo>
                  <a:cubicBezTo>
                    <a:pt x="25" y="39"/>
                    <a:pt x="25" y="39"/>
                    <a:pt x="25" y="39"/>
                  </a:cubicBezTo>
                  <a:cubicBezTo>
                    <a:pt x="25" y="76"/>
                    <a:pt x="25" y="76"/>
                    <a:pt x="25" y="76"/>
                  </a:cubicBezTo>
                  <a:cubicBezTo>
                    <a:pt x="25" y="76"/>
                    <a:pt x="26" y="87"/>
                    <a:pt x="24" y="88"/>
                  </a:cubicBezTo>
                  <a:cubicBezTo>
                    <a:pt x="22" y="88"/>
                    <a:pt x="14" y="90"/>
                    <a:pt x="14" y="94"/>
                  </a:cubicBezTo>
                  <a:cubicBezTo>
                    <a:pt x="14" y="97"/>
                    <a:pt x="13" y="100"/>
                    <a:pt x="10" y="101"/>
                  </a:cubicBezTo>
                  <a:cubicBezTo>
                    <a:pt x="6" y="101"/>
                    <a:pt x="10" y="109"/>
                    <a:pt x="5" y="109"/>
                  </a:cubicBezTo>
                  <a:cubicBezTo>
                    <a:pt x="0" y="109"/>
                    <a:pt x="7" y="115"/>
                    <a:pt x="4" y="117"/>
                  </a:cubicBezTo>
                  <a:cubicBezTo>
                    <a:pt x="2" y="120"/>
                    <a:pt x="2" y="124"/>
                    <a:pt x="6" y="124"/>
                  </a:cubicBezTo>
                  <a:cubicBezTo>
                    <a:pt x="9" y="124"/>
                    <a:pt x="8" y="128"/>
                    <a:pt x="8" y="132"/>
                  </a:cubicBezTo>
                  <a:cubicBezTo>
                    <a:pt x="8" y="136"/>
                    <a:pt x="13" y="139"/>
                    <a:pt x="13" y="139"/>
                  </a:cubicBezTo>
                  <a:cubicBezTo>
                    <a:pt x="12" y="144"/>
                    <a:pt x="12" y="144"/>
                    <a:pt x="12" y="144"/>
                  </a:cubicBezTo>
                  <a:cubicBezTo>
                    <a:pt x="12" y="144"/>
                    <a:pt x="20" y="153"/>
                    <a:pt x="20" y="155"/>
                  </a:cubicBezTo>
                  <a:cubicBezTo>
                    <a:pt x="21" y="157"/>
                    <a:pt x="25" y="163"/>
                    <a:pt x="21" y="165"/>
                  </a:cubicBezTo>
                  <a:cubicBezTo>
                    <a:pt x="17" y="167"/>
                    <a:pt x="20" y="169"/>
                    <a:pt x="20" y="169"/>
                  </a:cubicBezTo>
                  <a:cubicBezTo>
                    <a:pt x="24" y="170"/>
                    <a:pt x="24" y="170"/>
                    <a:pt x="24" y="170"/>
                  </a:cubicBezTo>
                  <a:cubicBezTo>
                    <a:pt x="26" y="173"/>
                    <a:pt x="26" y="173"/>
                    <a:pt x="26" y="173"/>
                  </a:cubicBezTo>
                  <a:cubicBezTo>
                    <a:pt x="26" y="173"/>
                    <a:pt x="31" y="173"/>
                    <a:pt x="35" y="177"/>
                  </a:cubicBezTo>
                  <a:cubicBezTo>
                    <a:pt x="38" y="181"/>
                    <a:pt x="40" y="182"/>
                    <a:pt x="40" y="184"/>
                  </a:cubicBezTo>
                  <a:cubicBezTo>
                    <a:pt x="40" y="186"/>
                    <a:pt x="43" y="187"/>
                    <a:pt x="47" y="190"/>
                  </a:cubicBezTo>
                  <a:cubicBezTo>
                    <a:pt x="51" y="194"/>
                    <a:pt x="51" y="196"/>
                    <a:pt x="51" y="198"/>
                  </a:cubicBezTo>
                  <a:cubicBezTo>
                    <a:pt x="51" y="200"/>
                    <a:pt x="59" y="204"/>
                    <a:pt x="59" y="204"/>
                  </a:cubicBezTo>
                  <a:cubicBezTo>
                    <a:pt x="61" y="210"/>
                    <a:pt x="61" y="210"/>
                    <a:pt x="61" y="210"/>
                  </a:cubicBezTo>
                  <a:cubicBezTo>
                    <a:pt x="62" y="211"/>
                    <a:pt x="63" y="212"/>
                    <a:pt x="64" y="213"/>
                  </a:cubicBezTo>
                  <a:cubicBezTo>
                    <a:pt x="65" y="217"/>
                    <a:pt x="69" y="219"/>
                    <a:pt x="69" y="219"/>
                  </a:cubicBezTo>
                  <a:cubicBezTo>
                    <a:pt x="69" y="219"/>
                    <a:pt x="73" y="221"/>
                    <a:pt x="76" y="219"/>
                  </a:cubicBezTo>
                  <a:cubicBezTo>
                    <a:pt x="79" y="216"/>
                    <a:pt x="82" y="219"/>
                    <a:pt x="82" y="219"/>
                  </a:cubicBezTo>
                  <a:cubicBezTo>
                    <a:pt x="82" y="219"/>
                    <a:pt x="86" y="217"/>
                    <a:pt x="88" y="218"/>
                  </a:cubicBezTo>
                  <a:cubicBezTo>
                    <a:pt x="89" y="219"/>
                    <a:pt x="95" y="224"/>
                    <a:pt x="101" y="229"/>
                  </a:cubicBezTo>
                  <a:cubicBezTo>
                    <a:pt x="102" y="229"/>
                    <a:pt x="107" y="227"/>
                    <a:pt x="109" y="227"/>
                  </a:cubicBezTo>
                  <a:cubicBezTo>
                    <a:pt x="112" y="226"/>
                    <a:pt x="115" y="231"/>
                    <a:pt x="116" y="229"/>
                  </a:cubicBezTo>
                  <a:cubicBezTo>
                    <a:pt x="117" y="228"/>
                    <a:pt x="122" y="225"/>
                    <a:pt x="124" y="226"/>
                  </a:cubicBezTo>
                  <a:cubicBezTo>
                    <a:pt x="126" y="227"/>
                    <a:pt x="131" y="228"/>
                    <a:pt x="131" y="226"/>
                  </a:cubicBezTo>
                  <a:cubicBezTo>
                    <a:pt x="132" y="225"/>
                    <a:pt x="134" y="223"/>
                    <a:pt x="135" y="222"/>
                  </a:cubicBezTo>
                  <a:cubicBezTo>
                    <a:pt x="136" y="222"/>
                    <a:pt x="136" y="221"/>
                    <a:pt x="137" y="220"/>
                  </a:cubicBezTo>
                  <a:cubicBezTo>
                    <a:pt x="137" y="218"/>
                    <a:pt x="143" y="215"/>
                    <a:pt x="146" y="214"/>
                  </a:cubicBezTo>
                  <a:cubicBezTo>
                    <a:pt x="148" y="214"/>
                    <a:pt x="151" y="214"/>
                    <a:pt x="152" y="215"/>
                  </a:cubicBezTo>
                  <a:cubicBezTo>
                    <a:pt x="153" y="216"/>
                    <a:pt x="154" y="216"/>
                    <a:pt x="155" y="217"/>
                  </a:cubicBezTo>
                  <a:cubicBezTo>
                    <a:pt x="156" y="210"/>
                    <a:pt x="157" y="207"/>
                    <a:pt x="155" y="207"/>
                  </a:cubicBezTo>
                  <a:cubicBezTo>
                    <a:pt x="153" y="207"/>
                    <a:pt x="147" y="204"/>
                    <a:pt x="145" y="198"/>
                  </a:cubicBezTo>
                  <a:cubicBezTo>
                    <a:pt x="143" y="193"/>
                    <a:pt x="137" y="189"/>
                    <a:pt x="135" y="186"/>
                  </a:cubicBezTo>
                  <a:cubicBezTo>
                    <a:pt x="134" y="182"/>
                    <a:pt x="126" y="183"/>
                    <a:pt x="125" y="180"/>
                  </a:cubicBezTo>
                  <a:cubicBezTo>
                    <a:pt x="123" y="178"/>
                    <a:pt x="127" y="178"/>
                    <a:pt x="127" y="174"/>
                  </a:cubicBezTo>
                  <a:cubicBezTo>
                    <a:pt x="127" y="171"/>
                    <a:pt x="135" y="173"/>
                    <a:pt x="136" y="172"/>
                  </a:cubicBezTo>
                  <a:cubicBezTo>
                    <a:pt x="137" y="171"/>
                    <a:pt x="137" y="164"/>
                    <a:pt x="137" y="159"/>
                  </a:cubicBezTo>
                  <a:cubicBezTo>
                    <a:pt x="137" y="155"/>
                    <a:pt x="143" y="151"/>
                    <a:pt x="141" y="149"/>
                  </a:cubicBezTo>
                  <a:cubicBezTo>
                    <a:pt x="139" y="147"/>
                    <a:pt x="143" y="146"/>
                    <a:pt x="146" y="144"/>
                  </a:cubicBezTo>
                  <a:cubicBezTo>
                    <a:pt x="148" y="142"/>
                    <a:pt x="146" y="136"/>
                    <a:pt x="149" y="133"/>
                  </a:cubicBezTo>
                  <a:cubicBezTo>
                    <a:pt x="152" y="130"/>
                    <a:pt x="154" y="125"/>
                    <a:pt x="156" y="125"/>
                  </a:cubicBezTo>
                  <a:cubicBezTo>
                    <a:pt x="158" y="125"/>
                    <a:pt x="161" y="122"/>
                    <a:pt x="161" y="119"/>
                  </a:cubicBezTo>
                  <a:cubicBezTo>
                    <a:pt x="161" y="116"/>
                    <a:pt x="166" y="111"/>
                    <a:pt x="165" y="106"/>
                  </a:cubicBezTo>
                  <a:cubicBezTo>
                    <a:pt x="164" y="101"/>
                    <a:pt x="162" y="95"/>
                    <a:pt x="166" y="90"/>
                  </a:cubicBezTo>
                  <a:cubicBezTo>
                    <a:pt x="169" y="86"/>
                    <a:pt x="171" y="83"/>
                    <a:pt x="170" y="79"/>
                  </a:cubicBezTo>
                  <a:cubicBezTo>
                    <a:pt x="169" y="76"/>
                    <a:pt x="174" y="75"/>
                    <a:pt x="176" y="73"/>
                  </a:cubicBezTo>
                  <a:cubicBezTo>
                    <a:pt x="178" y="72"/>
                    <a:pt x="183" y="69"/>
                    <a:pt x="187" y="63"/>
                  </a:cubicBezTo>
                  <a:cubicBezTo>
                    <a:pt x="184" y="60"/>
                    <a:pt x="182" y="57"/>
                    <a:pt x="180" y="57"/>
                  </a:cubicBezTo>
                  <a:cubicBezTo>
                    <a:pt x="176" y="55"/>
                    <a:pt x="173" y="48"/>
                    <a:pt x="173" y="39"/>
                  </a:cubicBezTo>
                  <a:cubicBezTo>
                    <a:pt x="173" y="30"/>
                    <a:pt x="171" y="23"/>
                    <a:pt x="171" y="20"/>
                  </a:cubicBezTo>
                  <a:cubicBezTo>
                    <a:pt x="171" y="17"/>
                    <a:pt x="166" y="11"/>
                    <a:pt x="161" y="9"/>
                  </a:cubicBezTo>
                  <a:cubicBezTo>
                    <a:pt x="157" y="7"/>
                    <a:pt x="155" y="4"/>
                    <a:pt x="155" y="0"/>
                  </a:cubicBezTo>
                  <a:cubicBezTo>
                    <a:pt x="155" y="0"/>
                    <a:pt x="154" y="0"/>
                    <a:pt x="154" y="1"/>
                  </a:cubicBezTo>
                  <a:cubicBezTo>
                    <a:pt x="151" y="5"/>
                    <a:pt x="152" y="5"/>
                    <a:pt x="148" y="5"/>
                  </a:cubicBez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236" name="Freeform 42"/>
            <p:cNvSpPr>
              <a:spLocks noChangeArrowheads="1"/>
            </p:cNvSpPr>
            <p:nvPr/>
          </p:nvSpPr>
          <p:spPr bwMode="auto">
            <a:xfrm>
              <a:off x="4530740" y="2192339"/>
              <a:ext cx="41275" cy="41275"/>
            </a:xfrm>
            <a:custGeom>
              <a:avLst/>
              <a:gdLst>
                <a:gd name="T0" fmla="*/ 8 w 22"/>
                <a:gd name="T1" fmla="*/ 3 h 21"/>
                <a:gd name="T2" fmla="*/ 3 w 22"/>
                <a:gd name="T3" fmla="*/ 10 h 21"/>
                <a:gd name="T4" fmla="*/ 2 w 22"/>
                <a:gd name="T5" fmla="*/ 20 h 21"/>
                <a:gd name="T6" fmla="*/ 9 w 22"/>
                <a:gd name="T7" fmla="*/ 19 h 21"/>
                <a:gd name="T8" fmla="*/ 14 w 22"/>
                <a:gd name="T9" fmla="*/ 21 h 21"/>
                <a:gd name="T10" fmla="*/ 19 w 22"/>
                <a:gd name="T11" fmla="*/ 16 h 21"/>
                <a:gd name="T12" fmla="*/ 13 w 22"/>
                <a:gd name="T13" fmla="*/ 13 h 21"/>
                <a:gd name="T14" fmla="*/ 19 w 22"/>
                <a:gd name="T15" fmla="*/ 8 h 21"/>
                <a:gd name="T16" fmla="*/ 18 w 22"/>
                <a:gd name="T17" fmla="*/ 1 h 21"/>
                <a:gd name="T18" fmla="*/ 17 w 22"/>
                <a:gd name="T19" fmla="*/ 0 h 21"/>
                <a:gd name="T20" fmla="*/ 14 w 22"/>
                <a:gd name="T21" fmla="*/ 2 h 21"/>
                <a:gd name="T22" fmla="*/ 8 w 22"/>
                <a:gd name="T23" fmla="*/ 3 h 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2"/>
                <a:gd name="T37" fmla="*/ 0 h 21"/>
                <a:gd name="T38" fmla="*/ 22 w 22"/>
                <a:gd name="T39" fmla="*/ 21 h 2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2" h="21">
                  <a:moveTo>
                    <a:pt x="8" y="3"/>
                  </a:moveTo>
                  <a:cubicBezTo>
                    <a:pt x="8" y="4"/>
                    <a:pt x="5" y="8"/>
                    <a:pt x="3" y="10"/>
                  </a:cubicBezTo>
                  <a:cubicBezTo>
                    <a:pt x="0" y="13"/>
                    <a:pt x="2" y="18"/>
                    <a:pt x="2" y="20"/>
                  </a:cubicBezTo>
                  <a:cubicBezTo>
                    <a:pt x="3" y="21"/>
                    <a:pt x="7" y="21"/>
                    <a:pt x="9" y="19"/>
                  </a:cubicBezTo>
                  <a:cubicBezTo>
                    <a:pt x="10" y="18"/>
                    <a:pt x="12" y="19"/>
                    <a:pt x="14" y="21"/>
                  </a:cubicBezTo>
                  <a:cubicBezTo>
                    <a:pt x="15" y="19"/>
                    <a:pt x="17" y="17"/>
                    <a:pt x="19" y="16"/>
                  </a:cubicBezTo>
                  <a:cubicBezTo>
                    <a:pt x="16" y="14"/>
                    <a:pt x="13" y="14"/>
                    <a:pt x="13" y="13"/>
                  </a:cubicBezTo>
                  <a:cubicBezTo>
                    <a:pt x="12" y="12"/>
                    <a:pt x="16" y="9"/>
                    <a:pt x="19" y="8"/>
                  </a:cubicBezTo>
                  <a:cubicBezTo>
                    <a:pt x="22" y="7"/>
                    <a:pt x="21" y="4"/>
                    <a:pt x="18" y="1"/>
                  </a:cubicBezTo>
                  <a:cubicBezTo>
                    <a:pt x="18" y="1"/>
                    <a:pt x="17" y="0"/>
                    <a:pt x="17" y="0"/>
                  </a:cubicBezTo>
                  <a:cubicBezTo>
                    <a:pt x="15" y="1"/>
                    <a:pt x="14" y="2"/>
                    <a:pt x="14" y="2"/>
                  </a:cubicBezTo>
                  <a:cubicBezTo>
                    <a:pt x="13" y="3"/>
                    <a:pt x="11" y="3"/>
                    <a:pt x="8" y="3"/>
                  </a:cubicBez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237" name="Freeform 43"/>
            <p:cNvSpPr>
              <a:spLocks noChangeArrowheads="1"/>
            </p:cNvSpPr>
            <p:nvPr/>
          </p:nvSpPr>
          <p:spPr bwMode="auto">
            <a:xfrm>
              <a:off x="4416440" y="2074864"/>
              <a:ext cx="146050" cy="123825"/>
            </a:xfrm>
            <a:custGeom>
              <a:avLst/>
              <a:gdLst>
                <a:gd name="T0" fmla="*/ 14 w 77"/>
                <a:gd name="T1" fmla="*/ 10 h 65"/>
                <a:gd name="T2" fmla="*/ 8 w 77"/>
                <a:gd name="T3" fmla="*/ 16 h 65"/>
                <a:gd name="T4" fmla="*/ 4 w 77"/>
                <a:gd name="T5" fmla="*/ 27 h 65"/>
                <a:gd name="T6" fmla="*/ 3 w 77"/>
                <a:gd name="T7" fmla="*/ 43 h 65"/>
                <a:gd name="T8" fmla="*/ 13 w 77"/>
                <a:gd name="T9" fmla="*/ 43 h 65"/>
                <a:gd name="T10" fmla="*/ 16 w 77"/>
                <a:gd name="T11" fmla="*/ 40 h 65"/>
                <a:gd name="T12" fmla="*/ 21 w 77"/>
                <a:gd name="T13" fmla="*/ 38 h 65"/>
                <a:gd name="T14" fmla="*/ 28 w 77"/>
                <a:gd name="T15" fmla="*/ 41 h 65"/>
                <a:gd name="T16" fmla="*/ 33 w 77"/>
                <a:gd name="T17" fmla="*/ 41 h 65"/>
                <a:gd name="T18" fmla="*/ 45 w 77"/>
                <a:gd name="T19" fmla="*/ 41 h 65"/>
                <a:gd name="T20" fmla="*/ 68 w 77"/>
                <a:gd name="T21" fmla="*/ 64 h 65"/>
                <a:gd name="T22" fmla="*/ 68 w 77"/>
                <a:gd name="T23" fmla="*/ 65 h 65"/>
                <a:gd name="T24" fmla="*/ 74 w 77"/>
                <a:gd name="T25" fmla="*/ 64 h 65"/>
                <a:gd name="T26" fmla="*/ 77 w 77"/>
                <a:gd name="T27" fmla="*/ 62 h 65"/>
                <a:gd name="T28" fmla="*/ 65 w 77"/>
                <a:gd name="T29" fmla="*/ 49 h 65"/>
                <a:gd name="T30" fmla="*/ 47 w 77"/>
                <a:gd name="T31" fmla="*/ 36 h 65"/>
                <a:gd name="T32" fmla="*/ 40 w 77"/>
                <a:gd name="T33" fmla="*/ 29 h 65"/>
                <a:gd name="T34" fmla="*/ 31 w 77"/>
                <a:gd name="T35" fmla="*/ 13 h 65"/>
                <a:gd name="T36" fmla="*/ 25 w 77"/>
                <a:gd name="T37" fmla="*/ 0 h 65"/>
                <a:gd name="T38" fmla="*/ 14 w 77"/>
                <a:gd name="T39" fmla="*/ 10 h 6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77"/>
                <a:gd name="T61" fmla="*/ 0 h 65"/>
                <a:gd name="T62" fmla="*/ 77 w 77"/>
                <a:gd name="T63" fmla="*/ 65 h 6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77" h="65">
                  <a:moveTo>
                    <a:pt x="14" y="10"/>
                  </a:moveTo>
                  <a:cubicBezTo>
                    <a:pt x="12" y="12"/>
                    <a:pt x="7" y="13"/>
                    <a:pt x="8" y="16"/>
                  </a:cubicBezTo>
                  <a:cubicBezTo>
                    <a:pt x="9" y="20"/>
                    <a:pt x="7" y="23"/>
                    <a:pt x="4" y="27"/>
                  </a:cubicBezTo>
                  <a:cubicBezTo>
                    <a:pt x="0" y="32"/>
                    <a:pt x="2" y="38"/>
                    <a:pt x="3" y="43"/>
                  </a:cubicBezTo>
                  <a:cubicBezTo>
                    <a:pt x="7" y="42"/>
                    <a:pt x="12" y="42"/>
                    <a:pt x="13" y="43"/>
                  </a:cubicBezTo>
                  <a:cubicBezTo>
                    <a:pt x="14" y="45"/>
                    <a:pt x="15" y="43"/>
                    <a:pt x="16" y="40"/>
                  </a:cubicBezTo>
                  <a:cubicBezTo>
                    <a:pt x="17" y="36"/>
                    <a:pt x="19" y="36"/>
                    <a:pt x="21" y="38"/>
                  </a:cubicBezTo>
                  <a:cubicBezTo>
                    <a:pt x="23" y="40"/>
                    <a:pt x="25" y="43"/>
                    <a:pt x="28" y="41"/>
                  </a:cubicBezTo>
                  <a:cubicBezTo>
                    <a:pt x="32" y="39"/>
                    <a:pt x="32" y="40"/>
                    <a:pt x="33" y="41"/>
                  </a:cubicBezTo>
                  <a:cubicBezTo>
                    <a:pt x="35" y="42"/>
                    <a:pt x="42" y="41"/>
                    <a:pt x="45" y="41"/>
                  </a:cubicBezTo>
                  <a:cubicBezTo>
                    <a:pt x="47" y="41"/>
                    <a:pt x="68" y="64"/>
                    <a:pt x="68" y="64"/>
                  </a:cubicBezTo>
                  <a:cubicBezTo>
                    <a:pt x="68" y="64"/>
                    <a:pt x="68" y="64"/>
                    <a:pt x="68" y="65"/>
                  </a:cubicBezTo>
                  <a:cubicBezTo>
                    <a:pt x="71" y="65"/>
                    <a:pt x="73" y="65"/>
                    <a:pt x="74" y="64"/>
                  </a:cubicBezTo>
                  <a:cubicBezTo>
                    <a:pt x="74" y="64"/>
                    <a:pt x="75" y="63"/>
                    <a:pt x="77" y="62"/>
                  </a:cubicBezTo>
                  <a:cubicBezTo>
                    <a:pt x="74" y="59"/>
                    <a:pt x="70" y="55"/>
                    <a:pt x="65" y="49"/>
                  </a:cubicBezTo>
                  <a:cubicBezTo>
                    <a:pt x="58" y="41"/>
                    <a:pt x="51" y="36"/>
                    <a:pt x="47" y="36"/>
                  </a:cubicBezTo>
                  <a:cubicBezTo>
                    <a:pt x="43" y="36"/>
                    <a:pt x="42" y="29"/>
                    <a:pt x="40" y="29"/>
                  </a:cubicBezTo>
                  <a:cubicBezTo>
                    <a:pt x="37" y="29"/>
                    <a:pt x="32" y="19"/>
                    <a:pt x="31" y="13"/>
                  </a:cubicBezTo>
                  <a:cubicBezTo>
                    <a:pt x="31" y="9"/>
                    <a:pt x="28" y="4"/>
                    <a:pt x="25" y="0"/>
                  </a:cubicBezTo>
                  <a:cubicBezTo>
                    <a:pt x="21" y="6"/>
                    <a:pt x="16" y="9"/>
                    <a:pt x="14" y="10"/>
                  </a:cubicBez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238" name="Freeform 44"/>
            <p:cNvSpPr>
              <a:spLocks noChangeArrowheads="1"/>
            </p:cNvSpPr>
            <p:nvPr/>
          </p:nvSpPr>
          <p:spPr bwMode="auto">
            <a:xfrm>
              <a:off x="4341827" y="2143128"/>
              <a:ext cx="323851" cy="252413"/>
            </a:xfrm>
            <a:custGeom>
              <a:avLst/>
              <a:gdLst>
                <a:gd name="T0" fmla="*/ 12 w 170"/>
                <a:gd name="T1" fmla="*/ 87 h 132"/>
                <a:gd name="T2" fmla="*/ 22 w 170"/>
                <a:gd name="T3" fmla="*/ 99 h 132"/>
                <a:gd name="T4" fmla="*/ 32 w 170"/>
                <a:gd name="T5" fmla="*/ 108 h 132"/>
                <a:gd name="T6" fmla="*/ 32 w 170"/>
                <a:gd name="T7" fmla="*/ 118 h 132"/>
                <a:gd name="T8" fmla="*/ 36 w 170"/>
                <a:gd name="T9" fmla="*/ 119 h 132"/>
                <a:gd name="T10" fmla="*/ 47 w 170"/>
                <a:gd name="T11" fmla="*/ 122 h 132"/>
                <a:gd name="T12" fmla="*/ 60 w 170"/>
                <a:gd name="T13" fmla="*/ 129 h 132"/>
                <a:gd name="T14" fmla="*/ 73 w 170"/>
                <a:gd name="T15" fmla="*/ 131 h 132"/>
                <a:gd name="T16" fmla="*/ 81 w 170"/>
                <a:gd name="T17" fmla="*/ 125 h 132"/>
                <a:gd name="T18" fmla="*/ 91 w 170"/>
                <a:gd name="T19" fmla="*/ 123 h 132"/>
                <a:gd name="T20" fmla="*/ 96 w 170"/>
                <a:gd name="T21" fmla="*/ 126 h 132"/>
                <a:gd name="T22" fmla="*/ 102 w 170"/>
                <a:gd name="T23" fmla="*/ 124 h 132"/>
                <a:gd name="T24" fmla="*/ 111 w 170"/>
                <a:gd name="T25" fmla="*/ 123 h 132"/>
                <a:gd name="T26" fmla="*/ 126 w 170"/>
                <a:gd name="T27" fmla="*/ 115 h 132"/>
                <a:gd name="T28" fmla="*/ 138 w 170"/>
                <a:gd name="T29" fmla="*/ 113 h 132"/>
                <a:gd name="T30" fmla="*/ 168 w 170"/>
                <a:gd name="T31" fmla="*/ 83 h 132"/>
                <a:gd name="T32" fmla="*/ 164 w 170"/>
                <a:gd name="T33" fmla="*/ 80 h 132"/>
                <a:gd name="T34" fmla="*/ 149 w 170"/>
                <a:gd name="T35" fmla="*/ 77 h 132"/>
                <a:gd name="T36" fmla="*/ 126 w 170"/>
                <a:gd name="T37" fmla="*/ 69 h 132"/>
                <a:gd name="T38" fmla="*/ 118 w 170"/>
                <a:gd name="T39" fmla="*/ 62 h 132"/>
                <a:gd name="T40" fmla="*/ 111 w 170"/>
                <a:gd name="T41" fmla="*/ 52 h 132"/>
                <a:gd name="T42" fmla="*/ 113 w 170"/>
                <a:gd name="T43" fmla="*/ 47 h 132"/>
                <a:gd name="T44" fmla="*/ 108 w 170"/>
                <a:gd name="T45" fmla="*/ 45 h 132"/>
                <a:gd name="T46" fmla="*/ 101 w 170"/>
                <a:gd name="T47" fmla="*/ 46 h 132"/>
                <a:gd name="T48" fmla="*/ 102 w 170"/>
                <a:gd name="T49" fmla="*/ 36 h 132"/>
                <a:gd name="T50" fmla="*/ 107 w 170"/>
                <a:gd name="T51" fmla="*/ 28 h 132"/>
                <a:gd name="T52" fmla="*/ 84 w 170"/>
                <a:gd name="T53" fmla="*/ 5 h 132"/>
                <a:gd name="T54" fmla="*/ 72 w 170"/>
                <a:gd name="T55" fmla="*/ 5 h 132"/>
                <a:gd name="T56" fmla="*/ 67 w 170"/>
                <a:gd name="T57" fmla="*/ 5 h 132"/>
                <a:gd name="T58" fmla="*/ 60 w 170"/>
                <a:gd name="T59" fmla="*/ 2 h 132"/>
                <a:gd name="T60" fmla="*/ 55 w 170"/>
                <a:gd name="T61" fmla="*/ 4 h 132"/>
                <a:gd name="T62" fmla="*/ 52 w 170"/>
                <a:gd name="T63" fmla="*/ 7 h 132"/>
                <a:gd name="T64" fmla="*/ 42 w 170"/>
                <a:gd name="T65" fmla="*/ 7 h 132"/>
                <a:gd name="T66" fmla="*/ 42 w 170"/>
                <a:gd name="T67" fmla="*/ 7 h 132"/>
                <a:gd name="T68" fmla="*/ 38 w 170"/>
                <a:gd name="T69" fmla="*/ 20 h 132"/>
                <a:gd name="T70" fmla="*/ 33 w 170"/>
                <a:gd name="T71" fmla="*/ 26 h 132"/>
                <a:gd name="T72" fmla="*/ 26 w 170"/>
                <a:gd name="T73" fmla="*/ 34 h 132"/>
                <a:gd name="T74" fmla="*/ 23 w 170"/>
                <a:gd name="T75" fmla="*/ 45 h 132"/>
                <a:gd name="T76" fmla="*/ 18 w 170"/>
                <a:gd name="T77" fmla="*/ 50 h 132"/>
                <a:gd name="T78" fmla="*/ 14 w 170"/>
                <a:gd name="T79" fmla="*/ 60 h 132"/>
                <a:gd name="T80" fmla="*/ 13 w 170"/>
                <a:gd name="T81" fmla="*/ 73 h 132"/>
                <a:gd name="T82" fmla="*/ 4 w 170"/>
                <a:gd name="T83" fmla="*/ 75 h 132"/>
                <a:gd name="T84" fmla="*/ 2 w 170"/>
                <a:gd name="T85" fmla="*/ 81 h 132"/>
                <a:gd name="T86" fmla="*/ 12 w 170"/>
                <a:gd name="T87" fmla="*/ 87 h 13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70"/>
                <a:gd name="T133" fmla="*/ 0 h 132"/>
                <a:gd name="T134" fmla="*/ 170 w 170"/>
                <a:gd name="T135" fmla="*/ 132 h 13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70" h="132">
                  <a:moveTo>
                    <a:pt x="12" y="87"/>
                  </a:moveTo>
                  <a:cubicBezTo>
                    <a:pt x="14" y="90"/>
                    <a:pt x="20" y="94"/>
                    <a:pt x="22" y="99"/>
                  </a:cubicBezTo>
                  <a:cubicBezTo>
                    <a:pt x="24" y="105"/>
                    <a:pt x="30" y="108"/>
                    <a:pt x="32" y="108"/>
                  </a:cubicBezTo>
                  <a:cubicBezTo>
                    <a:pt x="34" y="108"/>
                    <a:pt x="33" y="111"/>
                    <a:pt x="32" y="118"/>
                  </a:cubicBezTo>
                  <a:cubicBezTo>
                    <a:pt x="33" y="118"/>
                    <a:pt x="35" y="119"/>
                    <a:pt x="36" y="119"/>
                  </a:cubicBezTo>
                  <a:cubicBezTo>
                    <a:pt x="38" y="120"/>
                    <a:pt x="45" y="119"/>
                    <a:pt x="47" y="122"/>
                  </a:cubicBezTo>
                  <a:cubicBezTo>
                    <a:pt x="50" y="124"/>
                    <a:pt x="58" y="129"/>
                    <a:pt x="60" y="129"/>
                  </a:cubicBezTo>
                  <a:cubicBezTo>
                    <a:pt x="63" y="129"/>
                    <a:pt x="72" y="130"/>
                    <a:pt x="73" y="131"/>
                  </a:cubicBezTo>
                  <a:cubicBezTo>
                    <a:pt x="75" y="132"/>
                    <a:pt x="77" y="128"/>
                    <a:pt x="81" y="125"/>
                  </a:cubicBezTo>
                  <a:cubicBezTo>
                    <a:pt x="85" y="123"/>
                    <a:pt x="90" y="122"/>
                    <a:pt x="91" y="123"/>
                  </a:cubicBezTo>
                  <a:cubicBezTo>
                    <a:pt x="91" y="125"/>
                    <a:pt x="94" y="127"/>
                    <a:pt x="96" y="126"/>
                  </a:cubicBezTo>
                  <a:cubicBezTo>
                    <a:pt x="97" y="125"/>
                    <a:pt x="99" y="125"/>
                    <a:pt x="102" y="124"/>
                  </a:cubicBezTo>
                  <a:cubicBezTo>
                    <a:pt x="105" y="123"/>
                    <a:pt x="110" y="122"/>
                    <a:pt x="111" y="123"/>
                  </a:cubicBezTo>
                  <a:cubicBezTo>
                    <a:pt x="113" y="123"/>
                    <a:pt x="118" y="115"/>
                    <a:pt x="126" y="115"/>
                  </a:cubicBezTo>
                  <a:cubicBezTo>
                    <a:pt x="133" y="115"/>
                    <a:pt x="135" y="116"/>
                    <a:pt x="138" y="113"/>
                  </a:cubicBezTo>
                  <a:cubicBezTo>
                    <a:pt x="141" y="109"/>
                    <a:pt x="166" y="84"/>
                    <a:pt x="168" y="83"/>
                  </a:cubicBezTo>
                  <a:cubicBezTo>
                    <a:pt x="170" y="81"/>
                    <a:pt x="167" y="80"/>
                    <a:pt x="164" y="80"/>
                  </a:cubicBezTo>
                  <a:cubicBezTo>
                    <a:pt x="162" y="80"/>
                    <a:pt x="157" y="80"/>
                    <a:pt x="149" y="77"/>
                  </a:cubicBezTo>
                  <a:cubicBezTo>
                    <a:pt x="141" y="73"/>
                    <a:pt x="128" y="69"/>
                    <a:pt x="126" y="69"/>
                  </a:cubicBezTo>
                  <a:cubicBezTo>
                    <a:pt x="124" y="68"/>
                    <a:pt x="120" y="63"/>
                    <a:pt x="118" y="62"/>
                  </a:cubicBezTo>
                  <a:cubicBezTo>
                    <a:pt x="116" y="61"/>
                    <a:pt x="112" y="54"/>
                    <a:pt x="111" y="52"/>
                  </a:cubicBezTo>
                  <a:cubicBezTo>
                    <a:pt x="111" y="51"/>
                    <a:pt x="112" y="49"/>
                    <a:pt x="113" y="47"/>
                  </a:cubicBezTo>
                  <a:cubicBezTo>
                    <a:pt x="111" y="45"/>
                    <a:pt x="109" y="44"/>
                    <a:pt x="108" y="45"/>
                  </a:cubicBezTo>
                  <a:cubicBezTo>
                    <a:pt x="106" y="47"/>
                    <a:pt x="102" y="47"/>
                    <a:pt x="101" y="46"/>
                  </a:cubicBezTo>
                  <a:cubicBezTo>
                    <a:pt x="101" y="44"/>
                    <a:pt x="99" y="39"/>
                    <a:pt x="102" y="36"/>
                  </a:cubicBezTo>
                  <a:cubicBezTo>
                    <a:pt x="104" y="34"/>
                    <a:pt x="107" y="28"/>
                    <a:pt x="107" y="28"/>
                  </a:cubicBezTo>
                  <a:cubicBezTo>
                    <a:pt x="107" y="28"/>
                    <a:pt x="86" y="5"/>
                    <a:pt x="84" y="5"/>
                  </a:cubicBezTo>
                  <a:cubicBezTo>
                    <a:pt x="81" y="5"/>
                    <a:pt x="74" y="6"/>
                    <a:pt x="72" y="5"/>
                  </a:cubicBezTo>
                  <a:cubicBezTo>
                    <a:pt x="71" y="4"/>
                    <a:pt x="71" y="3"/>
                    <a:pt x="67" y="5"/>
                  </a:cubicBezTo>
                  <a:cubicBezTo>
                    <a:pt x="64" y="7"/>
                    <a:pt x="62" y="4"/>
                    <a:pt x="60" y="2"/>
                  </a:cubicBezTo>
                  <a:cubicBezTo>
                    <a:pt x="58" y="0"/>
                    <a:pt x="56" y="0"/>
                    <a:pt x="55" y="4"/>
                  </a:cubicBezTo>
                  <a:cubicBezTo>
                    <a:pt x="54" y="7"/>
                    <a:pt x="53" y="9"/>
                    <a:pt x="52" y="7"/>
                  </a:cubicBezTo>
                  <a:cubicBezTo>
                    <a:pt x="51" y="6"/>
                    <a:pt x="46" y="6"/>
                    <a:pt x="42" y="7"/>
                  </a:cubicBezTo>
                  <a:cubicBezTo>
                    <a:pt x="42" y="7"/>
                    <a:pt x="42" y="7"/>
                    <a:pt x="42" y="7"/>
                  </a:cubicBezTo>
                  <a:cubicBezTo>
                    <a:pt x="43" y="12"/>
                    <a:pt x="38" y="17"/>
                    <a:pt x="38" y="20"/>
                  </a:cubicBezTo>
                  <a:cubicBezTo>
                    <a:pt x="38" y="23"/>
                    <a:pt x="35" y="26"/>
                    <a:pt x="33" y="26"/>
                  </a:cubicBezTo>
                  <a:cubicBezTo>
                    <a:pt x="31" y="26"/>
                    <a:pt x="29" y="31"/>
                    <a:pt x="26" y="34"/>
                  </a:cubicBezTo>
                  <a:cubicBezTo>
                    <a:pt x="23" y="37"/>
                    <a:pt x="25" y="43"/>
                    <a:pt x="23" y="45"/>
                  </a:cubicBezTo>
                  <a:cubicBezTo>
                    <a:pt x="20" y="47"/>
                    <a:pt x="16" y="48"/>
                    <a:pt x="18" y="50"/>
                  </a:cubicBezTo>
                  <a:cubicBezTo>
                    <a:pt x="20" y="52"/>
                    <a:pt x="14" y="56"/>
                    <a:pt x="14" y="60"/>
                  </a:cubicBezTo>
                  <a:cubicBezTo>
                    <a:pt x="14" y="65"/>
                    <a:pt x="14" y="72"/>
                    <a:pt x="13" y="73"/>
                  </a:cubicBezTo>
                  <a:cubicBezTo>
                    <a:pt x="12" y="74"/>
                    <a:pt x="4" y="72"/>
                    <a:pt x="4" y="75"/>
                  </a:cubicBezTo>
                  <a:cubicBezTo>
                    <a:pt x="4" y="79"/>
                    <a:pt x="0" y="79"/>
                    <a:pt x="2" y="81"/>
                  </a:cubicBezTo>
                  <a:cubicBezTo>
                    <a:pt x="3" y="84"/>
                    <a:pt x="11" y="83"/>
                    <a:pt x="12" y="87"/>
                  </a:cubicBez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239" name="Freeform 45"/>
            <p:cNvSpPr>
              <a:spLocks noChangeArrowheads="1"/>
            </p:cNvSpPr>
            <p:nvPr/>
          </p:nvSpPr>
          <p:spPr bwMode="auto">
            <a:xfrm>
              <a:off x="4392627" y="1682751"/>
              <a:ext cx="33339" cy="39688"/>
            </a:xfrm>
            <a:custGeom>
              <a:avLst/>
              <a:gdLst>
                <a:gd name="T0" fmla="*/ 14 w 17"/>
                <a:gd name="T1" fmla="*/ 9 h 21"/>
                <a:gd name="T2" fmla="*/ 8 w 17"/>
                <a:gd name="T3" fmla="*/ 0 h 21"/>
                <a:gd name="T4" fmla="*/ 8 w 17"/>
                <a:gd name="T5" fmla="*/ 2 h 21"/>
                <a:gd name="T6" fmla="*/ 0 w 17"/>
                <a:gd name="T7" fmla="*/ 18 h 21"/>
                <a:gd name="T8" fmla="*/ 5 w 17"/>
                <a:gd name="T9" fmla="*/ 21 h 21"/>
                <a:gd name="T10" fmla="*/ 14 w 17"/>
                <a:gd name="T11" fmla="*/ 9 h 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21"/>
                <a:gd name="T20" fmla="*/ 17 w 17"/>
                <a:gd name="T21" fmla="*/ 21 h 2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21">
                  <a:moveTo>
                    <a:pt x="14" y="9"/>
                  </a:moveTo>
                  <a:cubicBezTo>
                    <a:pt x="16" y="7"/>
                    <a:pt x="17" y="0"/>
                    <a:pt x="8" y="0"/>
                  </a:cubicBezTo>
                  <a:cubicBezTo>
                    <a:pt x="8" y="1"/>
                    <a:pt x="8" y="1"/>
                    <a:pt x="8" y="2"/>
                  </a:cubicBezTo>
                  <a:cubicBezTo>
                    <a:pt x="8" y="5"/>
                    <a:pt x="3" y="12"/>
                    <a:pt x="0" y="18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8" y="16"/>
                    <a:pt x="12" y="10"/>
                    <a:pt x="14" y="9"/>
                  </a:cubicBez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240" name="Freeform 46"/>
            <p:cNvSpPr>
              <a:spLocks noChangeArrowheads="1"/>
            </p:cNvSpPr>
            <p:nvPr/>
          </p:nvSpPr>
          <p:spPr bwMode="auto">
            <a:xfrm>
              <a:off x="4402153" y="1620839"/>
              <a:ext cx="149225" cy="119063"/>
            </a:xfrm>
            <a:custGeom>
              <a:avLst/>
              <a:gdLst>
                <a:gd name="T0" fmla="*/ 9 w 78"/>
                <a:gd name="T1" fmla="*/ 41 h 62"/>
                <a:gd name="T2" fmla="*/ 0 w 78"/>
                <a:gd name="T3" fmla="*/ 53 h 62"/>
                <a:gd name="T4" fmla="*/ 1 w 78"/>
                <a:gd name="T5" fmla="*/ 53 h 62"/>
                <a:gd name="T6" fmla="*/ 2 w 78"/>
                <a:gd name="T7" fmla="*/ 57 h 62"/>
                <a:gd name="T8" fmla="*/ 12 w 78"/>
                <a:gd name="T9" fmla="*/ 62 h 62"/>
                <a:gd name="T10" fmla="*/ 23 w 78"/>
                <a:gd name="T11" fmla="*/ 56 h 62"/>
                <a:gd name="T12" fmla="*/ 61 w 78"/>
                <a:gd name="T13" fmla="*/ 37 h 62"/>
                <a:gd name="T14" fmla="*/ 64 w 78"/>
                <a:gd name="T15" fmla="*/ 30 h 62"/>
                <a:gd name="T16" fmla="*/ 65 w 78"/>
                <a:gd name="T17" fmla="*/ 21 h 62"/>
                <a:gd name="T18" fmla="*/ 64 w 78"/>
                <a:gd name="T19" fmla="*/ 12 h 62"/>
                <a:gd name="T20" fmla="*/ 71 w 78"/>
                <a:gd name="T21" fmla="*/ 7 h 62"/>
                <a:gd name="T22" fmla="*/ 78 w 78"/>
                <a:gd name="T23" fmla="*/ 2 h 62"/>
                <a:gd name="T24" fmla="*/ 73 w 78"/>
                <a:gd name="T25" fmla="*/ 0 h 62"/>
                <a:gd name="T26" fmla="*/ 61 w 78"/>
                <a:gd name="T27" fmla="*/ 2 h 62"/>
                <a:gd name="T28" fmla="*/ 46 w 78"/>
                <a:gd name="T29" fmla="*/ 7 h 62"/>
                <a:gd name="T30" fmla="*/ 33 w 78"/>
                <a:gd name="T31" fmla="*/ 6 h 62"/>
                <a:gd name="T32" fmla="*/ 26 w 78"/>
                <a:gd name="T33" fmla="*/ 8 h 62"/>
                <a:gd name="T34" fmla="*/ 16 w 78"/>
                <a:gd name="T35" fmla="*/ 8 h 62"/>
                <a:gd name="T36" fmla="*/ 11 w 78"/>
                <a:gd name="T37" fmla="*/ 10 h 62"/>
                <a:gd name="T38" fmla="*/ 4 w 78"/>
                <a:gd name="T39" fmla="*/ 18 h 62"/>
                <a:gd name="T40" fmla="*/ 4 w 78"/>
                <a:gd name="T41" fmla="*/ 24 h 62"/>
                <a:gd name="T42" fmla="*/ 3 w 78"/>
                <a:gd name="T43" fmla="*/ 32 h 62"/>
                <a:gd name="T44" fmla="*/ 9 w 78"/>
                <a:gd name="T45" fmla="*/ 41 h 6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8"/>
                <a:gd name="T70" fmla="*/ 0 h 62"/>
                <a:gd name="T71" fmla="*/ 78 w 78"/>
                <a:gd name="T72" fmla="*/ 62 h 6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8" h="62">
                  <a:moveTo>
                    <a:pt x="9" y="41"/>
                  </a:moveTo>
                  <a:cubicBezTo>
                    <a:pt x="7" y="42"/>
                    <a:pt x="3" y="48"/>
                    <a:pt x="0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2" y="62"/>
                    <a:pt x="20" y="57"/>
                    <a:pt x="23" y="56"/>
                  </a:cubicBezTo>
                  <a:cubicBezTo>
                    <a:pt x="26" y="56"/>
                    <a:pt x="61" y="37"/>
                    <a:pt x="61" y="37"/>
                  </a:cubicBezTo>
                  <a:cubicBezTo>
                    <a:pt x="61" y="37"/>
                    <a:pt x="65" y="32"/>
                    <a:pt x="64" y="30"/>
                  </a:cubicBezTo>
                  <a:cubicBezTo>
                    <a:pt x="64" y="28"/>
                    <a:pt x="63" y="24"/>
                    <a:pt x="65" y="21"/>
                  </a:cubicBezTo>
                  <a:cubicBezTo>
                    <a:pt x="67" y="19"/>
                    <a:pt x="63" y="16"/>
                    <a:pt x="64" y="12"/>
                  </a:cubicBezTo>
                  <a:cubicBezTo>
                    <a:pt x="65" y="8"/>
                    <a:pt x="71" y="7"/>
                    <a:pt x="71" y="7"/>
                  </a:cubicBezTo>
                  <a:cubicBezTo>
                    <a:pt x="78" y="2"/>
                    <a:pt x="78" y="2"/>
                    <a:pt x="78" y="2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0"/>
                    <a:pt x="68" y="3"/>
                    <a:pt x="61" y="2"/>
                  </a:cubicBezTo>
                  <a:cubicBezTo>
                    <a:pt x="54" y="2"/>
                    <a:pt x="53" y="7"/>
                    <a:pt x="46" y="7"/>
                  </a:cubicBezTo>
                  <a:cubicBezTo>
                    <a:pt x="39" y="7"/>
                    <a:pt x="35" y="8"/>
                    <a:pt x="33" y="6"/>
                  </a:cubicBezTo>
                  <a:cubicBezTo>
                    <a:pt x="31" y="4"/>
                    <a:pt x="31" y="5"/>
                    <a:pt x="26" y="8"/>
                  </a:cubicBezTo>
                  <a:cubicBezTo>
                    <a:pt x="21" y="10"/>
                    <a:pt x="18" y="9"/>
                    <a:pt x="16" y="8"/>
                  </a:cubicBezTo>
                  <a:cubicBezTo>
                    <a:pt x="13" y="6"/>
                    <a:pt x="12" y="8"/>
                    <a:pt x="11" y="10"/>
                  </a:cubicBezTo>
                  <a:cubicBezTo>
                    <a:pt x="11" y="12"/>
                    <a:pt x="11" y="17"/>
                    <a:pt x="4" y="18"/>
                  </a:cubicBezTo>
                  <a:cubicBezTo>
                    <a:pt x="4" y="20"/>
                    <a:pt x="3" y="22"/>
                    <a:pt x="4" y="24"/>
                  </a:cubicBezTo>
                  <a:cubicBezTo>
                    <a:pt x="6" y="26"/>
                    <a:pt x="4" y="28"/>
                    <a:pt x="3" y="32"/>
                  </a:cubicBezTo>
                  <a:cubicBezTo>
                    <a:pt x="12" y="32"/>
                    <a:pt x="11" y="39"/>
                    <a:pt x="9" y="41"/>
                  </a:cubicBez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241" name="Freeform 47"/>
            <p:cNvSpPr>
              <a:spLocks noChangeArrowheads="1"/>
            </p:cNvSpPr>
            <p:nvPr/>
          </p:nvSpPr>
          <p:spPr bwMode="auto">
            <a:xfrm>
              <a:off x="6343671" y="1597027"/>
              <a:ext cx="80963" cy="101600"/>
            </a:xfrm>
            <a:custGeom>
              <a:avLst/>
              <a:gdLst>
                <a:gd name="T0" fmla="*/ 10 w 43"/>
                <a:gd name="T1" fmla="*/ 4 h 53"/>
                <a:gd name="T2" fmla="*/ 4 w 43"/>
                <a:gd name="T3" fmla="*/ 9 h 53"/>
                <a:gd name="T4" fmla="*/ 7 w 43"/>
                <a:gd name="T5" fmla="*/ 15 h 53"/>
                <a:gd name="T6" fmla="*/ 7 w 43"/>
                <a:gd name="T7" fmla="*/ 20 h 53"/>
                <a:gd name="T8" fmla="*/ 6 w 43"/>
                <a:gd name="T9" fmla="*/ 30 h 53"/>
                <a:gd name="T10" fmla="*/ 3 w 43"/>
                <a:gd name="T11" fmla="*/ 44 h 53"/>
                <a:gd name="T12" fmla="*/ 4 w 43"/>
                <a:gd name="T13" fmla="*/ 51 h 53"/>
                <a:gd name="T14" fmla="*/ 26 w 43"/>
                <a:gd name="T15" fmla="*/ 44 h 53"/>
                <a:gd name="T16" fmla="*/ 37 w 43"/>
                <a:gd name="T17" fmla="*/ 40 h 53"/>
                <a:gd name="T18" fmla="*/ 41 w 43"/>
                <a:gd name="T19" fmla="*/ 35 h 53"/>
                <a:gd name="T20" fmla="*/ 38 w 43"/>
                <a:gd name="T21" fmla="*/ 19 h 53"/>
                <a:gd name="T22" fmla="*/ 27 w 43"/>
                <a:gd name="T23" fmla="*/ 0 h 53"/>
                <a:gd name="T24" fmla="*/ 21 w 43"/>
                <a:gd name="T25" fmla="*/ 2 h 53"/>
                <a:gd name="T26" fmla="*/ 10 w 43"/>
                <a:gd name="T27" fmla="*/ 4 h 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3"/>
                <a:gd name="T43" fmla="*/ 0 h 53"/>
                <a:gd name="T44" fmla="*/ 43 w 43"/>
                <a:gd name="T45" fmla="*/ 53 h 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3" h="53">
                  <a:moveTo>
                    <a:pt x="10" y="4"/>
                  </a:moveTo>
                  <a:cubicBezTo>
                    <a:pt x="9" y="5"/>
                    <a:pt x="6" y="7"/>
                    <a:pt x="4" y="9"/>
                  </a:cubicBezTo>
                  <a:cubicBezTo>
                    <a:pt x="5" y="11"/>
                    <a:pt x="5" y="15"/>
                    <a:pt x="7" y="15"/>
                  </a:cubicBezTo>
                  <a:cubicBezTo>
                    <a:pt x="11" y="15"/>
                    <a:pt x="11" y="21"/>
                    <a:pt x="7" y="20"/>
                  </a:cubicBezTo>
                  <a:cubicBezTo>
                    <a:pt x="3" y="19"/>
                    <a:pt x="3" y="25"/>
                    <a:pt x="6" y="30"/>
                  </a:cubicBezTo>
                  <a:cubicBezTo>
                    <a:pt x="10" y="35"/>
                    <a:pt x="0" y="41"/>
                    <a:pt x="3" y="44"/>
                  </a:cubicBezTo>
                  <a:cubicBezTo>
                    <a:pt x="5" y="47"/>
                    <a:pt x="3" y="50"/>
                    <a:pt x="4" y="51"/>
                  </a:cubicBezTo>
                  <a:cubicBezTo>
                    <a:pt x="5" y="53"/>
                    <a:pt x="20" y="51"/>
                    <a:pt x="26" y="44"/>
                  </a:cubicBezTo>
                  <a:cubicBezTo>
                    <a:pt x="32" y="38"/>
                    <a:pt x="34" y="39"/>
                    <a:pt x="37" y="40"/>
                  </a:cubicBezTo>
                  <a:cubicBezTo>
                    <a:pt x="40" y="41"/>
                    <a:pt x="43" y="37"/>
                    <a:pt x="41" y="35"/>
                  </a:cubicBezTo>
                  <a:cubicBezTo>
                    <a:pt x="40" y="32"/>
                    <a:pt x="38" y="26"/>
                    <a:pt x="38" y="19"/>
                  </a:cubicBezTo>
                  <a:cubicBezTo>
                    <a:pt x="39" y="14"/>
                    <a:pt x="33" y="6"/>
                    <a:pt x="27" y="0"/>
                  </a:cubicBezTo>
                  <a:cubicBezTo>
                    <a:pt x="25" y="1"/>
                    <a:pt x="23" y="2"/>
                    <a:pt x="21" y="2"/>
                  </a:cubicBezTo>
                  <a:cubicBezTo>
                    <a:pt x="17" y="2"/>
                    <a:pt x="12" y="2"/>
                    <a:pt x="10" y="4"/>
                  </a:cubicBez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242" name="Freeform 48"/>
            <p:cNvSpPr>
              <a:spLocks noChangeArrowheads="1"/>
            </p:cNvSpPr>
            <p:nvPr/>
          </p:nvSpPr>
          <p:spPr bwMode="auto">
            <a:xfrm>
              <a:off x="5532457" y="1882777"/>
              <a:ext cx="95250" cy="128588"/>
            </a:xfrm>
            <a:custGeom>
              <a:avLst/>
              <a:gdLst>
                <a:gd name="T0" fmla="*/ 50 w 50"/>
                <a:gd name="T1" fmla="*/ 56 h 67"/>
                <a:gd name="T2" fmla="*/ 46 w 50"/>
                <a:gd name="T3" fmla="*/ 34 h 67"/>
                <a:gd name="T4" fmla="*/ 37 w 50"/>
                <a:gd name="T5" fmla="*/ 43 h 67"/>
                <a:gd name="T6" fmla="*/ 38 w 50"/>
                <a:gd name="T7" fmla="*/ 31 h 67"/>
                <a:gd name="T8" fmla="*/ 47 w 50"/>
                <a:gd name="T9" fmla="*/ 19 h 67"/>
                <a:gd name="T10" fmla="*/ 39 w 50"/>
                <a:gd name="T11" fmla="*/ 17 h 67"/>
                <a:gd name="T12" fmla="*/ 26 w 50"/>
                <a:gd name="T13" fmla="*/ 17 h 67"/>
                <a:gd name="T14" fmla="*/ 21 w 50"/>
                <a:gd name="T15" fmla="*/ 12 h 67"/>
                <a:gd name="T16" fmla="*/ 13 w 50"/>
                <a:gd name="T17" fmla="*/ 6 h 67"/>
                <a:gd name="T18" fmla="*/ 4 w 50"/>
                <a:gd name="T19" fmla="*/ 6 h 67"/>
                <a:gd name="T20" fmla="*/ 11 w 50"/>
                <a:gd name="T21" fmla="*/ 15 h 67"/>
                <a:gd name="T22" fmla="*/ 5 w 50"/>
                <a:gd name="T23" fmla="*/ 20 h 67"/>
                <a:gd name="T24" fmla="*/ 8 w 50"/>
                <a:gd name="T25" fmla="*/ 37 h 67"/>
                <a:gd name="T26" fmla="*/ 12 w 50"/>
                <a:gd name="T27" fmla="*/ 57 h 67"/>
                <a:gd name="T28" fmla="*/ 19 w 50"/>
                <a:gd name="T29" fmla="*/ 55 h 67"/>
                <a:gd name="T30" fmla="*/ 28 w 50"/>
                <a:gd name="T31" fmla="*/ 51 h 67"/>
                <a:gd name="T32" fmla="*/ 35 w 50"/>
                <a:gd name="T33" fmla="*/ 46 h 67"/>
                <a:gd name="T34" fmla="*/ 41 w 50"/>
                <a:gd name="T35" fmla="*/ 61 h 67"/>
                <a:gd name="T36" fmla="*/ 43 w 50"/>
                <a:gd name="T37" fmla="*/ 67 h 67"/>
                <a:gd name="T38" fmla="*/ 47 w 50"/>
                <a:gd name="T39" fmla="*/ 63 h 67"/>
                <a:gd name="T40" fmla="*/ 50 w 50"/>
                <a:gd name="T41" fmla="*/ 56 h 6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0"/>
                <a:gd name="T64" fmla="*/ 0 h 67"/>
                <a:gd name="T65" fmla="*/ 50 w 50"/>
                <a:gd name="T66" fmla="*/ 67 h 6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0" h="67">
                  <a:moveTo>
                    <a:pt x="50" y="56"/>
                  </a:moveTo>
                  <a:cubicBezTo>
                    <a:pt x="48" y="45"/>
                    <a:pt x="47" y="34"/>
                    <a:pt x="46" y="34"/>
                  </a:cubicBezTo>
                  <a:cubicBezTo>
                    <a:pt x="43" y="34"/>
                    <a:pt x="41" y="44"/>
                    <a:pt x="37" y="43"/>
                  </a:cubicBezTo>
                  <a:cubicBezTo>
                    <a:pt x="34" y="42"/>
                    <a:pt x="34" y="31"/>
                    <a:pt x="38" y="31"/>
                  </a:cubicBezTo>
                  <a:cubicBezTo>
                    <a:pt x="42" y="31"/>
                    <a:pt x="47" y="22"/>
                    <a:pt x="47" y="19"/>
                  </a:cubicBezTo>
                  <a:cubicBezTo>
                    <a:pt x="47" y="17"/>
                    <a:pt x="43" y="17"/>
                    <a:pt x="39" y="17"/>
                  </a:cubicBezTo>
                  <a:cubicBezTo>
                    <a:pt x="35" y="17"/>
                    <a:pt x="26" y="17"/>
                    <a:pt x="26" y="17"/>
                  </a:cubicBezTo>
                  <a:cubicBezTo>
                    <a:pt x="26" y="17"/>
                    <a:pt x="21" y="15"/>
                    <a:pt x="21" y="12"/>
                  </a:cubicBezTo>
                  <a:cubicBezTo>
                    <a:pt x="21" y="8"/>
                    <a:pt x="18" y="6"/>
                    <a:pt x="13" y="6"/>
                  </a:cubicBezTo>
                  <a:cubicBezTo>
                    <a:pt x="8" y="6"/>
                    <a:pt x="8" y="0"/>
                    <a:pt x="4" y="6"/>
                  </a:cubicBezTo>
                  <a:cubicBezTo>
                    <a:pt x="0" y="11"/>
                    <a:pt x="12" y="11"/>
                    <a:pt x="11" y="15"/>
                  </a:cubicBezTo>
                  <a:cubicBezTo>
                    <a:pt x="10" y="19"/>
                    <a:pt x="6" y="17"/>
                    <a:pt x="5" y="20"/>
                  </a:cubicBezTo>
                  <a:cubicBezTo>
                    <a:pt x="4" y="23"/>
                    <a:pt x="6" y="32"/>
                    <a:pt x="8" y="37"/>
                  </a:cubicBezTo>
                  <a:cubicBezTo>
                    <a:pt x="9" y="40"/>
                    <a:pt x="12" y="50"/>
                    <a:pt x="12" y="57"/>
                  </a:cubicBezTo>
                  <a:cubicBezTo>
                    <a:pt x="15" y="57"/>
                    <a:pt x="16" y="55"/>
                    <a:pt x="19" y="55"/>
                  </a:cubicBezTo>
                  <a:cubicBezTo>
                    <a:pt x="23" y="55"/>
                    <a:pt x="28" y="55"/>
                    <a:pt x="28" y="51"/>
                  </a:cubicBezTo>
                  <a:cubicBezTo>
                    <a:pt x="29" y="47"/>
                    <a:pt x="33" y="44"/>
                    <a:pt x="35" y="46"/>
                  </a:cubicBezTo>
                  <a:cubicBezTo>
                    <a:pt x="37" y="47"/>
                    <a:pt x="41" y="56"/>
                    <a:pt x="41" y="61"/>
                  </a:cubicBezTo>
                  <a:cubicBezTo>
                    <a:pt x="41" y="62"/>
                    <a:pt x="42" y="64"/>
                    <a:pt x="43" y="67"/>
                  </a:cubicBezTo>
                  <a:cubicBezTo>
                    <a:pt x="45" y="65"/>
                    <a:pt x="47" y="63"/>
                    <a:pt x="47" y="63"/>
                  </a:cubicBezTo>
                  <a:cubicBezTo>
                    <a:pt x="47" y="63"/>
                    <a:pt x="48" y="58"/>
                    <a:pt x="50" y="56"/>
                  </a:cubicBez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243" name="Freeform 49"/>
            <p:cNvSpPr>
              <a:spLocks noChangeArrowheads="1"/>
            </p:cNvSpPr>
            <p:nvPr/>
          </p:nvSpPr>
          <p:spPr bwMode="auto">
            <a:xfrm>
              <a:off x="5118117" y="1666876"/>
              <a:ext cx="601665" cy="635001"/>
            </a:xfrm>
            <a:custGeom>
              <a:avLst/>
              <a:gdLst>
                <a:gd name="T0" fmla="*/ 222 w 315"/>
                <a:gd name="T1" fmla="*/ 133 h 332"/>
                <a:gd name="T2" fmla="*/ 221 w 315"/>
                <a:gd name="T3" fmla="*/ 119 h 332"/>
                <a:gd name="T4" fmla="*/ 238 w 315"/>
                <a:gd name="T5" fmla="*/ 125 h 332"/>
                <a:gd name="T6" fmla="*/ 256 w 315"/>
                <a:gd name="T7" fmla="*/ 130 h 332"/>
                <a:gd name="T8" fmla="*/ 255 w 315"/>
                <a:gd name="T9" fmla="*/ 144 h 332"/>
                <a:gd name="T10" fmla="*/ 263 w 315"/>
                <a:gd name="T11" fmla="*/ 147 h 332"/>
                <a:gd name="T12" fmla="*/ 269 w 315"/>
                <a:gd name="T13" fmla="*/ 168 h 332"/>
                <a:gd name="T14" fmla="*/ 274 w 315"/>
                <a:gd name="T15" fmla="*/ 145 h 332"/>
                <a:gd name="T16" fmla="*/ 287 w 315"/>
                <a:gd name="T17" fmla="*/ 131 h 332"/>
                <a:gd name="T18" fmla="*/ 298 w 315"/>
                <a:gd name="T19" fmla="*/ 109 h 332"/>
                <a:gd name="T20" fmla="*/ 312 w 315"/>
                <a:gd name="T21" fmla="*/ 105 h 332"/>
                <a:gd name="T22" fmla="*/ 314 w 315"/>
                <a:gd name="T23" fmla="*/ 92 h 332"/>
                <a:gd name="T24" fmla="*/ 303 w 315"/>
                <a:gd name="T25" fmla="*/ 81 h 332"/>
                <a:gd name="T26" fmla="*/ 283 w 315"/>
                <a:gd name="T27" fmla="*/ 82 h 332"/>
                <a:gd name="T28" fmla="*/ 269 w 315"/>
                <a:gd name="T29" fmla="*/ 93 h 332"/>
                <a:gd name="T30" fmla="*/ 258 w 315"/>
                <a:gd name="T31" fmla="*/ 100 h 332"/>
                <a:gd name="T32" fmla="*/ 248 w 315"/>
                <a:gd name="T33" fmla="*/ 111 h 332"/>
                <a:gd name="T34" fmla="*/ 230 w 315"/>
                <a:gd name="T35" fmla="*/ 108 h 332"/>
                <a:gd name="T36" fmla="*/ 223 w 315"/>
                <a:gd name="T37" fmla="*/ 95 h 332"/>
                <a:gd name="T38" fmla="*/ 218 w 315"/>
                <a:gd name="T39" fmla="*/ 112 h 332"/>
                <a:gd name="T40" fmla="*/ 184 w 315"/>
                <a:gd name="T41" fmla="*/ 108 h 332"/>
                <a:gd name="T42" fmla="*/ 167 w 315"/>
                <a:gd name="T43" fmla="*/ 103 h 332"/>
                <a:gd name="T44" fmla="*/ 149 w 315"/>
                <a:gd name="T45" fmla="*/ 93 h 332"/>
                <a:gd name="T46" fmla="*/ 134 w 315"/>
                <a:gd name="T47" fmla="*/ 85 h 332"/>
                <a:gd name="T48" fmla="*/ 141 w 315"/>
                <a:gd name="T49" fmla="*/ 69 h 332"/>
                <a:gd name="T50" fmla="*/ 130 w 315"/>
                <a:gd name="T51" fmla="*/ 58 h 332"/>
                <a:gd name="T52" fmla="*/ 116 w 315"/>
                <a:gd name="T53" fmla="*/ 43 h 332"/>
                <a:gd name="T54" fmla="*/ 126 w 315"/>
                <a:gd name="T55" fmla="*/ 34 h 332"/>
                <a:gd name="T56" fmla="*/ 119 w 315"/>
                <a:gd name="T57" fmla="*/ 13 h 332"/>
                <a:gd name="T58" fmla="*/ 108 w 315"/>
                <a:gd name="T59" fmla="*/ 0 h 332"/>
                <a:gd name="T60" fmla="*/ 99 w 315"/>
                <a:gd name="T61" fmla="*/ 9 h 332"/>
                <a:gd name="T62" fmla="*/ 71 w 315"/>
                <a:gd name="T63" fmla="*/ 10 h 332"/>
                <a:gd name="T64" fmla="*/ 67 w 315"/>
                <a:gd name="T65" fmla="*/ 27 h 332"/>
                <a:gd name="T66" fmla="*/ 79 w 315"/>
                <a:gd name="T67" fmla="*/ 43 h 332"/>
                <a:gd name="T68" fmla="*/ 71 w 315"/>
                <a:gd name="T69" fmla="*/ 60 h 332"/>
                <a:gd name="T70" fmla="*/ 59 w 315"/>
                <a:gd name="T71" fmla="*/ 71 h 332"/>
                <a:gd name="T72" fmla="*/ 45 w 315"/>
                <a:gd name="T73" fmla="*/ 89 h 332"/>
                <a:gd name="T74" fmla="*/ 31 w 315"/>
                <a:gd name="T75" fmla="*/ 98 h 332"/>
                <a:gd name="T76" fmla="*/ 15 w 315"/>
                <a:gd name="T77" fmla="*/ 108 h 332"/>
                <a:gd name="T78" fmla="*/ 27 w 315"/>
                <a:gd name="T79" fmla="*/ 127 h 332"/>
                <a:gd name="T80" fmla="*/ 22 w 315"/>
                <a:gd name="T81" fmla="*/ 140 h 332"/>
                <a:gd name="T82" fmla="*/ 1 w 315"/>
                <a:gd name="T83" fmla="*/ 147 h 332"/>
                <a:gd name="T84" fmla="*/ 11 w 315"/>
                <a:gd name="T85" fmla="*/ 158 h 332"/>
                <a:gd name="T86" fmla="*/ 8 w 315"/>
                <a:gd name="T87" fmla="*/ 164 h 332"/>
                <a:gd name="T88" fmla="*/ 43 w 315"/>
                <a:gd name="T89" fmla="*/ 172 h 332"/>
                <a:gd name="T90" fmla="*/ 50 w 315"/>
                <a:gd name="T91" fmla="*/ 177 h 332"/>
                <a:gd name="T92" fmla="*/ 52 w 315"/>
                <a:gd name="T93" fmla="*/ 207 h 332"/>
                <a:gd name="T94" fmla="*/ 68 w 315"/>
                <a:gd name="T95" fmla="*/ 257 h 332"/>
                <a:gd name="T96" fmla="*/ 89 w 315"/>
                <a:gd name="T97" fmla="*/ 310 h 332"/>
                <a:gd name="T98" fmla="*/ 111 w 315"/>
                <a:gd name="T99" fmla="*/ 323 h 332"/>
                <a:gd name="T100" fmla="*/ 126 w 315"/>
                <a:gd name="T101" fmla="*/ 305 h 332"/>
                <a:gd name="T102" fmla="*/ 132 w 315"/>
                <a:gd name="T103" fmla="*/ 283 h 332"/>
                <a:gd name="T104" fmla="*/ 134 w 315"/>
                <a:gd name="T105" fmla="*/ 250 h 332"/>
                <a:gd name="T106" fmla="*/ 150 w 315"/>
                <a:gd name="T107" fmla="*/ 233 h 332"/>
                <a:gd name="T108" fmla="*/ 185 w 315"/>
                <a:gd name="T109" fmla="*/ 201 h 332"/>
                <a:gd name="T110" fmla="*/ 206 w 315"/>
                <a:gd name="T111" fmla="*/ 178 h 332"/>
                <a:gd name="T112" fmla="*/ 229 w 315"/>
                <a:gd name="T113" fmla="*/ 170 h 33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15"/>
                <a:gd name="T172" fmla="*/ 0 h 332"/>
                <a:gd name="T173" fmla="*/ 315 w 315"/>
                <a:gd name="T174" fmla="*/ 332 h 33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15" h="332">
                  <a:moveTo>
                    <a:pt x="225" y="150"/>
                  </a:moveTo>
                  <a:cubicBezTo>
                    <a:pt x="223" y="145"/>
                    <a:pt x="221" y="136"/>
                    <a:pt x="222" y="133"/>
                  </a:cubicBezTo>
                  <a:cubicBezTo>
                    <a:pt x="223" y="130"/>
                    <a:pt x="227" y="132"/>
                    <a:pt x="228" y="128"/>
                  </a:cubicBezTo>
                  <a:cubicBezTo>
                    <a:pt x="229" y="124"/>
                    <a:pt x="217" y="124"/>
                    <a:pt x="221" y="119"/>
                  </a:cubicBezTo>
                  <a:cubicBezTo>
                    <a:pt x="225" y="113"/>
                    <a:pt x="225" y="119"/>
                    <a:pt x="230" y="119"/>
                  </a:cubicBezTo>
                  <a:cubicBezTo>
                    <a:pt x="235" y="119"/>
                    <a:pt x="238" y="121"/>
                    <a:pt x="238" y="125"/>
                  </a:cubicBezTo>
                  <a:cubicBezTo>
                    <a:pt x="238" y="128"/>
                    <a:pt x="243" y="130"/>
                    <a:pt x="243" y="130"/>
                  </a:cubicBezTo>
                  <a:cubicBezTo>
                    <a:pt x="243" y="130"/>
                    <a:pt x="252" y="130"/>
                    <a:pt x="256" y="130"/>
                  </a:cubicBezTo>
                  <a:cubicBezTo>
                    <a:pt x="260" y="130"/>
                    <a:pt x="264" y="130"/>
                    <a:pt x="264" y="132"/>
                  </a:cubicBezTo>
                  <a:cubicBezTo>
                    <a:pt x="264" y="135"/>
                    <a:pt x="259" y="144"/>
                    <a:pt x="255" y="144"/>
                  </a:cubicBezTo>
                  <a:cubicBezTo>
                    <a:pt x="251" y="144"/>
                    <a:pt x="251" y="155"/>
                    <a:pt x="254" y="156"/>
                  </a:cubicBezTo>
                  <a:cubicBezTo>
                    <a:pt x="258" y="157"/>
                    <a:pt x="260" y="147"/>
                    <a:pt x="263" y="147"/>
                  </a:cubicBezTo>
                  <a:cubicBezTo>
                    <a:pt x="264" y="147"/>
                    <a:pt x="265" y="158"/>
                    <a:pt x="267" y="169"/>
                  </a:cubicBezTo>
                  <a:cubicBezTo>
                    <a:pt x="268" y="168"/>
                    <a:pt x="268" y="168"/>
                    <a:pt x="269" y="168"/>
                  </a:cubicBezTo>
                  <a:cubicBezTo>
                    <a:pt x="271" y="168"/>
                    <a:pt x="270" y="158"/>
                    <a:pt x="272" y="156"/>
                  </a:cubicBezTo>
                  <a:cubicBezTo>
                    <a:pt x="274" y="153"/>
                    <a:pt x="273" y="145"/>
                    <a:pt x="274" y="145"/>
                  </a:cubicBezTo>
                  <a:cubicBezTo>
                    <a:pt x="275" y="145"/>
                    <a:pt x="283" y="147"/>
                    <a:pt x="283" y="145"/>
                  </a:cubicBezTo>
                  <a:cubicBezTo>
                    <a:pt x="283" y="143"/>
                    <a:pt x="288" y="135"/>
                    <a:pt x="287" y="131"/>
                  </a:cubicBezTo>
                  <a:cubicBezTo>
                    <a:pt x="286" y="127"/>
                    <a:pt x="290" y="122"/>
                    <a:pt x="290" y="117"/>
                  </a:cubicBezTo>
                  <a:cubicBezTo>
                    <a:pt x="290" y="113"/>
                    <a:pt x="295" y="111"/>
                    <a:pt x="298" y="109"/>
                  </a:cubicBezTo>
                  <a:cubicBezTo>
                    <a:pt x="301" y="106"/>
                    <a:pt x="306" y="102"/>
                    <a:pt x="307" y="105"/>
                  </a:cubicBezTo>
                  <a:cubicBezTo>
                    <a:pt x="308" y="107"/>
                    <a:pt x="315" y="109"/>
                    <a:pt x="312" y="105"/>
                  </a:cubicBezTo>
                  <a:cubicBezTo>
                    <a:pt x="309" y="101"/>
                    <a:pt x="309" y="98"/>
                    <a:pt x="311" y="97"/>
                  </a:cubicBezTo>
                  <a:cubicBezTo>
                    <a:pt x="313" y="96"/>
                    <a:pt x="314" y="92"/>
                    <a:pt x="314" y="92"/>
                  </a:cubicBezTo>
                  <a:cubicBezTo>
                    <a:pt x="314" y="92"/>
                    <a:pt x="308" y="91"/>
                    <a:pt x="307" y="88"/>
                  </a:cubicBezTo>
                  <a:cubicBezTo>
                    <a:pt x="306" y="85"/>
                    <a:pt x="303" y="83"/>
                    <a:pt x="303" y="81"/>
                  </a:cubicBezTo>
                  <a:cubicBezTo>
                    <a:pt x="303" y="78"/>
                    <a:pt x="299" y="79"/>
                    <a:pt x="297" y="81"/>
                  </a:cubicBezTo>
                  <a:cubicBezTo>
                    <a:pt x="294" y="84"/>
                    <a:pt x="289" y="79"/>
                    <a:pt x="283" y="82"/>
                  </a:cubicBezTo>
                  <a:cubicBezTo>
                    <a:pt x="278" y="85"/>
                    <a:pt x="276" y="89"/>
                    <a:pt x="274" y="88"/>
                  </a:cubicBezTo>
                  <a:cubicBezTo>
                    <a:pt x="271" y="88"/>
                    <a:pt x="271" y="90"/>
                    <a:pt x="269" y="93"/>
                  </a:cubicBezTo>
                  <a:cubicBezTo>
                    <a:pt x="267" y="95"/>
                    <a:pt x="265" y="97"/>
                    <a:pt x="264" y="97"/>
                  </a:cubicBezTo>
                  <a:cubicBezTo>
                    <a:pt x="262" y="97"/>
                    <a:pt x="258" y="100"/>
                    <a:pt x="258" y="100"/>
                  </a:cubicBezTo>
                  <a:cubicBezTo>
                    <a:pt x="258" y="100"/>
                    <a:pt x="261" y="106"/>
                    <a:pt x="259" y="109"/>
                  </a:cubicBezTo>
                  <a:cubicBezTo>
                    <a:pt x="258" y="113"/>
                    <a:pt x="253" y="109"/>
                    <a:pt x="248" y="111"/>
                  </a:cubicBezTo>
                  <a:cubicBezTo>
                    <a:pt x="243" y="112"/>
                    <a:pt x="241" y="109"/>
                    <a:pt x="238" y="110"/>
                  </a:cubicBezTo>
                  <a:cubicBezTo>
                    <a:pt x="234" y="111"/>
                    <a:pt x="232" y="108"/>
                    <a:pt x="230" y="108"/>
                  </a:cubicBezTo>
                  <a:cubicBezTo>
                    <a:pt x="228" y="109"/>
                    <a:pt x="226" y="104"/>
                    <a:pt x="226" y="101"/>
                  </a:cubicBezTo>
                  <a:cubicBezTo>
                    <a:pt x="227" y="97"/>
                    <a:pt x="225" y="92"/>
                    <a:pt x="223" y="95"/>
                  </a:cubicBezTo>
                  <a:cubicBezTo>
                    <a:pt x="221" y="97"/>
                    <a:pt x="218" y="96"/>
                    <a:pt x="218" y="100"/>
                  </a:cubicBezTo>
                  <a:cubicBezTo>
                    <a:pt x="218" y="104"/>
                    <a:pt x="221" y="109"/>
                    <a:pt x="218" y="112"/>
                  </a:cubicBezTo>
                  <a:cubicBezTo>
                    <a:pt x="215" y="114"/>
                    <a:pt x="201" y="116"/>
                    <a:pt x="198" y="113"/>
                  </a:cubicBezTo>
                  <a:cubicBezTo>
                    <a:pt x="196" y="111"/>
                    <a:pt x="184" y="110"/>
                    <a:pt x="184" y="108"/>
                  </a:cubicBezTo>
                  <a:cubicBezTo>
                    <a:pt x="183" y="105"/>
                    <a:pt x="180" y="101"/>
                    <a:pt x="177" y="101"/>
                  </a:cubicBezTo>
                  <a:cubicBezTo>
                    <a:pt x="175" y="101"/>
                    <a:pt x="169" y="105"/>
                    <a:pt x="167" y="103"/>
                  </a:cubicBezTo>
                  <a:cubicBezTo>
                    <a:pt x="165" y="102"/>
                    <a:pt x="161" y="98"/>
                    <a:pt x="157" y="98"/>
                  </a:cubicBezTo>
                  <a:cubicBezTo>
                    <a:pt x="154" y="97"/>
                    <a:pt x="149" y="95"/>
                    <a:pt x="149" y="93"/>
                  </a:cubicBezTo>
                  <a:cubicBezTo>
                    <a:pt x="149" y="92"/>
                    <a:pt x="141" y="91"/>
                    <a:pt x="140" y="89"/>
                  </a:cubicBezTo>
                  <a:cubicBezTo>
                    <a:pt x="139" y="87"/>
                    <a:pt x="134" y="87"/>
                    <a:pt x="134" y="85"/>
                  </a:cubicBezTo>
                  <a:cubicBezTo>
                    <a:pt x="134" y="82"/>
                    <a:pt x="136" y="79"/>
                    <a:pt x="136" y="76"/>
                  </a:cubicBezTo>
                  <a:cubicBezTo>
                    <a:pt x="136" y="73"/>
                    <a:pt x="141" y="71"/>
                    <a:pt x="141" y="69"/>
                  </a:cubicBezTo>
                  <a:cubicBezTo>
                    <a:pt x="141" y="67"/>
                    <a:pt x="137" y="64"/>
                    <a:pt x="137" y="64"/>
                  </a:cubicBezTo>
                  <a:cubicBezTo>
                    <a:pt x="137" y="64"/>
                    <a:pt x="133" y="58"/>
                    <a:pt x="130" y="58"/>
                  </a:cubicBezTo>
                  <a:cubicBezTo>
                    <a:pt x="126" y="58"/>
                    <a:pt x="124" y="52"/>
                    <a:pt x="120" y="52"/>
                  </a:cubicBezTo>
                  <a:cubicBezTo>
                    <a:pt x="117" y="51"/>
                    <a:pt x="118" y="45"/>
                    <a:pt x="116" y="43"/>
                  </a:cubicBezTo>
                  <a:cubicBezTo>
                    <a:pt x="115" y="40"/>
                    <a:pt x="116" y="35"/>
                    <a:pt x="119" y="38"/>
                  </a:cubicBezTo>
                  <a:cubicBezTo>
                    <a:pt x="122" y="40"/>
                    <a:pt x="128" y="38"/>
                    <a:pt x="126" y="34"/>
                  </a:cubicBezTo>
                  <a:cubicBezTo>
                    <a:pt x="124" y="30"/>
                    <a:pt x="120" y="26"/>
                    <a:pt x="120" y="24"/>
                  </a:cubicBezTo>
                  <a:cubicBezTo>
                    <a:pt x="120" y="22"/>
                    <a:pt x="122" y="15"/>
                    <a:pt x="119" y="13"/>
                  </a:cubicBezTo>
                  <a:cubicBezTo>
                    <a:pt x="116" y="12"/>
                    <a:pt x="113" y="9"/>
                    <a:pt x="112" y="6"/>
                  </a:cubicBezTo>
                  <a:cubicBezTo>
                    <a:pt x="112" y="3"/>
                    <a:pt x="108" y="0"/>
                    <a:pt x="108" y="0"/>
                  </a:cubicBezTo>
                  <a:cubicBezTo>
                    <a:pt x="104" y="1"/>
                    <a:pt x="104" y="1"/>
                    <a:pt x="104" y="1"/>
                  </a:cubicBezTo>
                  <a:cubicBezTo>
                    <a:pt x="104" y="1"/>
                    <a:pt x="101" y="8"/>
                    <a:pt x="99" y="9"/>
                  </a:cubicBezTo>
                  <a:cubicBezTo>
                    <a:pt x="97" y="10"/>
                    <a:pt x="91" y="11"/>
                    <a:pt x="88" y="13"/>
                  </a:cubicBezTo>
                  <a:cubicBezTo>
                    <a:pt x="85" y="16"/>
                    <a:pt x="76" y="10"/>
                    <a:pt x="71" y="10"/>
                  </a:cubicBezTo>
                  <a:cubicBezTo>
                    <a:pt x="66" y="10"/>
                    <a:pt x="63" y="15"/>
                    <a:pt x="65" y="16"/>
                  </a:cubicBezTo>
                  <a:cubicBezTo>
                    <a:pt x="68" y="18"/>
                    <a:pt x="67" y="27"/>
                    <a:pt x="67" y="27"/>
                  </a:cubicBezTo>
                  <a:cubicBezTo>
                    <a:pt x="67" y="27"/>
                    <a:pt x="70" y="39"/>
                    <a:pt x="74" y="38"/>
                  </a:cubicBezTo>
                  <a:cubicBezTo>
                    <a:pt x="78" y="37"/>
                    <a:pt x="83" y="42"/>
                    <a:pt x="79" y="43"/>
                  </a:cubicBezTo>
                  <a:cubicBezTo>
                    <a:pt x="76" y="44"/>
                    <a:pt x="74" y="48"/>
                    <a:pt x="73" y="51"/>
                  </a:cubicBezTo>
                  <a:cubicBezTo>
                    <a:pt x="73" y="55"/>
                    <a:pt x="74" y="59"/>
                    <a:pt x="71" y="60"/>
                  </a:cubicBezTo>
                  <a:cubicBezTo>
                    <a:pt x="68" y="60"/>
                    <a:pt x="66" y="61"/>
                    <a:pt x="66" y="66"/>
                  </a:cubicBezTo>
                  <a:cubicBezTo>
                    <a:pt x="66" y="71"/>
                    <a:pt x="60" y="69"/>
                    <a:pt x="59" y="71"/>
                  </a:cubicBezTo>
                  <a:cubicBezTo>
                    <a:pt x="58" y="73"/>
                    <a:pt x="56" y="82"/>
                    <a:pt x="55" y="83"/>
                  </a:cubicBezTo>
                  <a:cubicBezTo>
                    <a:pt x="53" y="85"/>
                    <a:pt x="46" y="85"/>
                    <a:pt x="45" y="89"/>
                  </a:cubicBezTo>
                  <a:cubicBezTo>
                    <a:pt x="45" y="93"/>
                    <a:pt x="41" y="98"/>
                    <a:pt x="39" y="97"/>
                  </a:cubicBezTo>
                  <a:cubicBezTo>
                    <a:pt x="37" y="97"/>
                    <a:pt x="33" y="95"/>
                    <a:pt x="31" y="98"/>
                  </a:cubicBezTo>
                  <a:cubicBezTo>
                    <a:pt x="30" y="101"/>
                    <a:pt x="24" y="96"/>
                    <a:pt x="23" y="97"/>
                  </a:cubicBezTo>
                  <a:cubicBezTo>
                    <a:pt x="22" y="98"/>
                    <a:pt x="15" y="104"/>
                    <a:pt x="15" y="108"/>
                  </a:cubicBezTo>
                  <a:cubicBezTo>
                    <a:pt x="15" y="111"/>
                    <a:pt x="22" y="111"/>
                    <a:pt x="22" y="116"/>
                  </a:cubicBezTo>
                  <a:cubicBezTo>
                    <a:pt x="21" y="120"/>
                    <a:pt x="24" y="125"/>
                    <a:pt x="27" y="127"/>
                  </a:cubicBezTo>
                  <a:cubicBezTo>
                    <a:pt x="29" y="130"/>
                    <a:pt x="32" y="135"/>
                    <a:pt x="31" y="138"/>
                  </a:cubicBezTo>
                  <a:cubicBezTo>
                    <a:pt x="29" y="140"/>
                    <a:pt x="26" y="141"/>
                    <a:pt x="22" y="140"/>
                  </a:cubicBezTo>
                  <a:cubicBezTo>
                    <a:pt x="18" y="139"/>
                    <a:pt x="19" y="142"/>
                    <a:pt x="11" y="140"/>
                  </a:cubicBezTo>
                  <a:cubicBezTo>
                    <a:pt x="4" y="139"/>
                    <a:pt x="4" y="144"/>
                    <a:pt x="1" y="147"/>
                  </a:cubicBezTo>
                  <a:cubicBezTo>
                    <a:pt x="1" y="148"/>
                    <a:pt x="1" y="148"/>
                    <a:pt x="0" y="148"/>
                  </a:cubicBezTo>
                  <a:cubicBezTo>
                    <a:pt x="4" y="151"/>
                    <a:pt x="5" y="156"/>
                    <a:pt x="11" y="158"/>
                  </a:cubicBezTo>
                  <a:cubicBezTo>
                    <a:pt x="17" y="160"/>
                    <a:pt x="23" y="154"/>
                    <a:pt x="23" y="158"/>
                  </a:cubicBezTo>
                  <a:cubicBezTo>
                    <a:pt x="23" y="163"/>
                    <a:pt x="8" y="162"/>
                    <a:pt x="8" y="164"/>
                  </a:cubicBezTo>
                  <a:cubicBezTo>
                    <a:pt x="7" y="165"/>
                    <a:pt x="23" y="185"/>
                    <a:pt x="32" y="183"/>
                  </a:cubicBezTo>
                  <a:cubicBezTo>
                    <a:pt x="40" y="182"/>
                    <a:pt x="46" y="173"/>
                    <a:pt x="43" y="172"/>
                  </a:cubicBezTo>
                  <a:cubicBezTo>
                    <a:pt x="41" y="170"/>
                    <a:pt x="45" y="165"/>
                    <a:pt x="47" y="166"/>
                  </a:cubicBezTo>
                  <a:cubicBezTo>
                    <a:pt x="49" y="167"/>
                    <a:pt x="47" y="175"/>
                    <a:pt x="50" y="177"/>
                  </a:cubicBezTo>
                  <a:cubicBezTo>
                    <a:pt x="52" y="179"/>
                    <a:pt x="51" y="183"/>
                    <a:pt x="50" y="188"/>
                  </a:cubicBezTo>
                  <a:cubicBezTo>
                    <a:pt x="48" y="192"/>
                    <a:pt x="51" y="202"/>
                    <a:pt x="52" y="207"/>
                  </a:cubicBezTo>
                  <a:cubicBezTo>
                    <a:pt x="52" y="212"/>
                    <a:pt x="56" y="219"/>
                    <a:pt x="57" y="227"/>
                  </a:cubicBezTo>
                  <a:cubicBezTo>
                    <a:pt x="58" y="235"/>
                    <a:pt x="63" y="249"/>
                    <a:pt x="68" y="257"/>
                  </a:cubicBezTo>
                  <a:cubicBezTo>
                    <a:pt x="72" y="266"/>
                    <a:pt x="76" y="282"/>
                    <a:pt x="79" y="286"/>
                  </a:cubicBezTo>
                  <a:cubicBezTo>
                    <a:pt x="82" y="290"/>
                    <a:pt x="89" y="303"/>
                    <a:pt x="89" y="310"/>
                  </a:cubicBezTo>
                  <a:cubicBezTo>
                    <a:pt x="89" y="318"/>
                    <a:pt x="97" y="328"/>
                    <a:pt x="100" y="330"/>
                  </a:cubicBezTo>
                  <a:cubicBezTo>
                    <a:pt x="103" y="332"/>
                    <a:pt x="109" y="328"/>
                    <a:pt x="111" y="323"/>
                  </a:cubicBezTo>
                  <a:cubicBezTo>
                    <a:pt x="112" y="318"/>
                    <a:pt x="121" y="317"/>
                    <a:pt x="121" y="313"/>
                  </a:cubicBezTo>
                  <a:cubicBezTo>
                    <a:pt x="122" y="309"/>
                    <a:pt x="123" y="305"/>
                    <a:pt x="126" y="305"/>
                  </a:cubicBezTo>
                  <a:cubicBezTo>
                    <a:pt x="129" y="304"/>
                    <a:pt x="129" y="301"/>
                    <a:pt x="129" y="297"/>
                  </a:cubicBezTo>
                  <a:cubicBezTo>
                    <a:pt x="129" y="293"/>
                    <a:pt x="129" y="286"/>
                    <a:pt x="132" y="283"/>
                  </a:cubicBezTo>
                  <a:cubicBezTo>
                    <a:pt x="135" y="279"/>
                    <a:pt x="135" y="268"/>
                    <a:pt x="134" y="264"/>
                  </a:cubicBezTo>
                  <a:cubicBezTo>
                    <a:pt x="132" y="260"/>
                    <a:pt x="133" y="254"/>
                    <a:pt x="134" y="250"/>
                  </a:cubicBezTo>
                  <a:cubicBezTo>
                    <a:pt x="136" y="246"/>
                    <a:pt x="135" y="241"/>
                    <a:pt x="139" y="241"/>
                  </a:cubicBezTo>
                  <a:cubicBezTo>
                    <a:pt x="142" y="240"/>
                    <a:pt x="146" y="238"/>
                    <a:pt x="150" y="233"/>
                  </a:cubicBezTo>
                  <a:cubicBezTo>
                    <a:pt x="153" y="229"/>
                    <a:pt x="163" y="222"/>
                    <a:pt x="167" y="219"/>
                  </a:cubicBezTo>
                  <a:cubicBezTo>
                    <a:pt x="171" y="216"/>
                    <a:pt x="182" y="207"/>
                    <a:pt x="185" y="201"/>
                  </a:cubicBezTo>
                  <a:cubicBezTo>
                    <a:pt x="188" y="196"/>
                    <a:pt x="198" y="194"/>
                    <a:pt x="202" y="189"/>
                  </a:cubicBezTo>
                  <a:cubicBezTo>
                    <a:pt x="207" y="185"/>
                    <a:pt x="205" y="182"/>
                    <a:pt x="206" y="178"/>
                  </a:cubicBezTo>
                  <a:cubicBezTo>
                    <a:pt x="207" y="173"/>
                    <a:pt x="221" y="171"/>
                    <a:pt x="226" y="171"/>
                  </a:cubicBezTo>
                  <a:cubicBezTo>
                    <a:pt x="227" y="171"/>
                    <a:pt x="228" y="171"/>
                    <a:pt x="229" y="170"/>
                  </a:cubicBezTo>
                  <a:cubicBezTo>
                    <a:pt x="229" y="163"/>
                    <a:pt x="226" y="153"/>
                    <a:pt x="225" y="150"/>
                  </a:cubicBez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244" name="Freeform 50"/>
            <p:cNvSpPr>
              <a:spLocks noChangeArrowheads="1"/>
            </p:cNvSpPr>
            <p:nvPr/>
          </p:nvSpPr>
          <p:spPr bwMode="auto">
            <a:xfrm>
              <a:off x="5532457" y="1225551"/>
              <a:ext cx="677865" cy="293689"/>
            </a:xfrm>
            <a:custGeom>
              <a:avLst/>
              <a:gdLst>
                <a:gd name="T0" fmla="*/ 329 w 355"/>
                <a:gd name="T1" fmla="*/ 65 h 153"/>
                <a:gd name="T2" fmla="*/ 306 w 355"/>
                <a:gd name="T3" fmla="*/ 63 h 153"/>
                <a:gd name="T4" fmla="*/ 308 w 355"/>
                <a:gd name="T5" fmla="*/ 52 h 153"/>
                <a:gd name="T6" fmla="*/ 309 w 355"/>
                <a:gd name="T7" fmla="*/ 33 h 153"/>
                <a:gd name="T8" fmla="*/ 286 w 355"/>
                <a:gd name="T9" fmla="*/ 30 h 153"/>
                <a:gd name="T10" fmla="*/ 268 w 355"/>
                <a:gd name="T11" fmla="*/ 40 h 153"/>
                <a:gd name="T12" fmla="*/ 238 w 355"/>
                <a:gd name="T13" fmla="*/ 43 h 153"/>
                <a:gd name="T14" fmla="*/ 218 w 355"/>
                <a:gd name="T15" fmla="*/ 34 h 153"/>
                <a:gd name="T16" fmla="*/ 200 w 355"/>
                <a:gd name="T17" fmla="*/ 28 h 153"/>
                <a:gd name="T18" fmla="*/ 179 w 355"/>
                <a:gd name="T19" fmla="*/ 27 h 153"/>
                <a:gd name="T20" fmla="*/ 161 w 355"/>
                <a:gd name="T21" fmla="*/ 28 h 153"/>
                <a:gd name="T22" fmla="*/ 153 w 355"/>
                <a:gd name="T23" fmla="*/ 13 h 153"/>
                <a:gd name="T24" fmla="*/ 133 w 355"/>
                <a:gd name="T25" fmla="*/ 6 h 153"/>
                <a:gd name="T26" fmla="*/ 118 w 355"/>
                <a:gd name="T27" fmla="*/ 1 h 153"/>
                <a:gd name="T28" fmla="*/ 108 w 355"/>
                <a:gd name="T29" fmla="*/ 9 h 153"/>
                <a:gd name="T30" fmla="*/ 107 w 355"/>
                <a:gd name="T31" fmla="*/ 24 h 153"/>
                <a:gd name="T32" fmla="*/ 98 w 355"/>
                <a:gd name="T33" fmla="*/ 35 h 153"/>
                <a:gd name="T34" fmla="*/ 81 w 355"/>
                <a:gd name="T35" fmla="*/ 33 h 153"/>
                <a:gd name="T36" fmla="*/ 68 w 355"/>
                <a:gd name="T37" fmla="*/ 23 h 153"/>
                <a:gd name="T38" fmla="*/ 44 w 355"/>
                <a:gd name="T39" fmla="*/ 22 h 153"/>
                <a:gd name="T40" fmla="*/ 29 w 355"/>
                <a:gd name="T41" fmla="*/ 30 h 153"/>
                <a:gd name="T42" fmla="*/ 10 w 355"/>
                <a:gd name="T43" fmla="*/ 40 h 153"/>
                <a:gd name="T44" fmla="*/ 0 w 355"/>
                <a:gd name="T45" fmla="*/ 44 h 153"/>
                <a:gd name="T46" fmla="*/ 9 w 355"/>
                <a:gd name="T47" fmla="*/ 55 h 153"/>
                <a:gd name="T48" fmla="*/ 29 w 355"/>
                <a:gd name="T49" fmla="*/ 69 h 153"/>
                <a:gd name="T50" fmla="*/ 34 w 355"/>
                <a:gd name="T51" fmla="*/ 88 h 153"/>
                <a:gd name="T52" fmla="*/ 57 w 355"/>
                <a:gd name="T53" fmla="*/ 104 h 153"/>
                <a:gd name="T54" fmla="*/ 72 w 355"/>
                <a:gd name="T55" fmla="*/ 114 h 153"/>
                <a:gd name="T56" fmla="*/ 88 w 355"/>
                <a:gd name="T57" fmla="*/ 135 h 153"/>
                <a:gd name="T58" fmla="*/ 129 w 355"/>
                <a:gd name="T59" fmla="*/ 137 h 153"/>
                <a:gd name="T60" fmla="*/ 162 w 355"/>
                <a:gd name="T61" fmla="*/ 145 h 153"/>
                <a:gd name="T62" fmla="*/ 182 w 355"/>
                <a:gd name="T63" fmla="*/ 152 h 153"/>
                <a:gd name="T64" fmla="*/ 227 w 355"/>
                <a:gd name="T65" fmla="*/ 141 h 153"/>
                <a:gd name="T66" fmla="*/ 261 w 355"/>
                <a:gd name="T67" fmla="*/ 121 h 153"/>
                <a:gd name="T68" fmla="*/ 269 w 355"/>
                <a:gd name="T69" fmla="*/ 105 h 153"/>
                <a:gd name="T70" fmla="*/ 304 w 355"/>
                <a:gd name="T71" fmla="*/ 99 h 153"/>
                <a:gd name="T72" fmla="*/ 328 w 355"/>
                <a:gd name="T73" fmla="*/ 84 h 153"/>
                <a:gd name="T74" fmla="*/ 354 w 355"/>
                <a:gd name="T75" fmla="*/ 79 h 15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55"/>
                <a:gd name="T115" fmla="*/ 0 h 153"/>
                <a:gd name="T116" fmla="*/ 355 w 355"/>
                <a:gd name="T117" fmla="*/ 153 h 15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55" h="153">
                  <a:moveTo>
                    <a:pt x="340" y="64"/>
                  </a:moveTo>
                  <a:cubicBezTo>
                    <a:pt x="336" y="60"/>
                    <a:pt x="330" y="62"/>
                    <a:pt x="329" y="65"/>
                  </a:cubicBezTo>
                  <a:cubicBezTo>
                    <a:pt x="327" y="69"/>
                    <a:pt x="324" y="64"/>
                    <a:pt x="318" y="64"/>
                  </a:cubicBezTo>
                  <a:cubicBezTo>
                    <a:pt x="311" y="64"/>
                    <a:pt x="311" y="68"/>
                    <a:pt x="306" y="63"/>
                  </a:cubicBezTo>
                  <a:cubicBezTo>
                    <a:pt x="302" y="59"/>
                    <a:pt x="308" y="57"/>
                    <a:pt x="308" y="57"/>
                  </a:cubicBezTo>
                  <a:cubicBezTo>
                    <a:pt x="308" y="52"/>
                    <a:pt x="308" y="52"/>
                    <a:pt x="308" y="52"/>
                  </a:cubicBezTo>
                  <a:cubicBezTo>
                    <a:pt x="318" y="34"/>
                    <a:pt x="318" y="34"/>
                    <a:pt x="318" y="34"/>
                  </a:cubicBezTo>
                  <a:cubicBezTo>
                    <a:pt x="315" y="33"/>
                    <a:pt x="311" y="32"/>
                    <a:pt x="309" y="33"/>
                  </a:cubicBezTo>
                  <a:cubicBezTo>
                    <a:pt x="307" y="34"/>
                    <a:pt x="300" y="33"/>
                    <a:pt x="300" y="31"/>
                  </a:cubicBezTo>
                  <a:cubicBezTo>
                    <a:pt x="299" y="29"/>
                    <a:pt x="288" y="28"/>
                    <a:pt x="286" y="30"/>
                  </a:cubicBezTo>
                  <a:cubicBezTo>
                    <a:pt x="283" y="32"/>
                    <a:pt x="277" y="34"/>
                    <a:pt x="277" y="36"/>
                  </a:cubicBezTo>
                  <a:cubicBezTo>
                    <a:pt x="276" y="39"/>
                    <a:pt x="270" y="38"/>
                    <a:pt x="268" y="40"/>
                  </a:cubicBezTo>
                  <a:cubicBezTo>
                    <a:pt x="265" y="41"/>
                    <a:pt x="253" y="42"/>
                    <a:pt x="253" y="43"/>
                  </a:cubicBezTo>
                  <a:cubicBezTo>
                    <a:pt x="253" y="45"/>
                    <a:pt x="240" y="45"/>
                    <a:pt x="238" y="43"/>
                  </a:cubicBezTo>
                  <a:cubicBezTo>
                    <a:pt x="236" y="42"/>
                    <a:pt x="225" y="43"/>
                    <a:pt x="224" y="41"/>
                  </a:cubicBezTo>
                  <a:cubicBezTo>
                    <a:pt x="222" y="38"/>
                    <a:pt x="218" y="37"/>
                    <a:pt x="218" y="34"/>
                  </a:cubicBezTo>
                  <a:cubicBezTo>
                    <a:pt x="218" y="32"/>
                    <a:pt x="209" y="32"/>
                    <a:pt x="208" y="30"/>
                  </a:cubicBezTo>
                  <a:cubicBezTo>
                    <a:pt x="207" y="28"/>
                    <a:pt x="201" y="27"/>
                    <a:pt x="200" y="28"/>
                  </a:cubicBezTo>
                  <a:cubicBezTo>
                    <a:pt x="199" y="28"/>
                    <a:pt x="191" y="26"/>
                    <a:pt x="189" y="25"/>
                  </a:cubicBezTo>
                  <a:cubicBezTo>
                    <a:pt x="187" y="25"/>
                    <a:pt x="181" y="27"/>
                    <a:pt x="179" y="27"/>
                  </a:cubicBezTo>
                  <a:cubicBezTo>
                    <a:pt x="177" y="27"/>
                    <a:pt x="173" y="30"/>
                    <a:pt x="171" y="31"/>
                  </a:cubicBezTo>
                  <a:cubicBezTo>
                    <a:pt x="169" y="31"/>
                    <a:pt x="162" y="27"/>
                    <a:pt x="161" y="28"/>
                  </a:cubicBezTo>
                  <a:cubicBezTo>
                    <a:pt x="160" y="29"/>
                    <a:pt x="156" y="24"/>
                    <a:pt x="154" y="22"/>
                  </a:cubicBezTo>
                  <a:cubicBezTo>
                    <a:pt x="152" y="20"/>
                    <a:pt x="154" y="15"/>
                    <a:pt x="153" y="13"/>
                  </a:cubicBezTo>
                  <a:cubicBezTo>
                    <a:pt x="151" y="11"/>
                    <a:pt x="144" y="11"/>
                    <a:pt x="142" y="9"/>
                  </a:cubicBezTo>
                  <a:cubicBezTo>
                    <a:pt x="139" y="8"/>
                    <a:pt x="136" y="6"/>
                    <a:pt x="133" y="6"/>
                  </a:cubicBezTo>
                  <a:cubicBezTo>
                    <a:pt x="131" y="6"/>
                    <a:pt x="127" y="5"/>
                    <a:pt x="126" y="4"/>
                  </a:cubicBezTo>
                  <a:cubicBezTo>
                    <a:pt x="125" y="3"/>
                    <a:pt x="120" y="2"/>
                    <a:pt x="118" y="1"/>
                  </a:cubicBezTo>
                  <a:cubicBezTo>
                    <a:pt x="116" y="0"/>
                    <a:pt x="115" y="3"/>
                    <a:pt x="114" y="5"/>
                  </a:cubicBezTo>
                  <a:cubicBezTo>
                    <a:pt x="113" y="6"/>
                    <a:pt x="109" y="6"/>
                    <a:pt x="108" y="9"/>
                  </a:cubicBezTo>
                  <a:cubicBezTo>
                    <a:pt x="107" y="11"/>
                    <a:pt x="103" y="12"/>
                    <a:pt x="103" y="14"/>
                  </a:cubicBezTo>
                  <a:cubicBezTo>
                    <a:pt x="104" y="17"/>
                    <a:pt x="106" y="22"/>
                    <a:pt x="107" y="24"/>
                  </a:cubicBezTo>
                  <a:cubicBezTo>
                    <a:pt x="109" y="25"/>
                    <a:pt x="108" y="29"/>
                    <a:pt x="107" y="30"/>
                  </a:cubicBezTo>
                  <a:cubicBezTo>
                    <a:pt x="106" y="32"/>
                    <a:pt x="99" y="33"/>
                    <a:pt x="98" y="35"/>
                  </a:cubicBezTo>
                  <a:cubicBezTo>
                    <a:pt x="96" y="37"/>
                    <a:pt x="93" y="35"/>
                    <a:pt x="90" y="33"/>
                  </a:cubicBezTo>
                  <a:cubicBezTo>
                    <a:pt x="86" y="31"/>
                    <a:pt x="82" y="32"/>
                    <a:pt x="81" y="33"/>
                  </a:cubicBezTo>
                  <a:cubicBezTo>
                    <a:pt x="79" y="35"/>
                    <a:pt x="73" y="30"/>
                    <a:pt x="71" y="30"/>
                  </a:cubicBezTo>
                  <a:cubicBezTo>
                    <a:pt x="70" y="29"/>
                    <a:pt x="69" y="23"/>
                    <a:pt x="68" y="23"/>
                  </a:cubicBezTo>
                  <a:cubicBezTo>
                    <a:pt x="66" y="24"/>
                    <a:pt x="54" y="21"/>
                    <a:pt x="52" y="21"/>
                  </a:cubicBezTo>
                  <a:cubicBezTo>
                    <a:pt x="50" y="20"/>
                    <a:pt x="45" y="20"/>
                    <a:pt x="44" y="22"/>
                  </a:cubicBezTo>
                  <a:cubicBezTo>
                    <a:pt x="43" y="24"/>
                    <a:pt x="37" y="23"/>
                    <a:pt x="36" y="25"/>
                  </a:cubicBezTo>
                  <a:cubicBezTo>
                    <a:pt x="35" y="27"/>
                    <a:pt x="31" y="28"/>
                    <a:pt x="29" y="30"/>
                  </a:cubicBezTo>
                  <a:cubicBezTo>
                    <a:pt x="27" y="32"/>
                    <a:pt x="22" y="32"/>
                    <a:pt x="20" y="35"/>
                  </a:cubicBezTo>
                  <a:cubicBezTo>
                    <a:pt x="19" y="38"/>
                    <a:pt x="12" y="40"/>
                    <a:pt x="10" y="40"/>
                  </a:cubicBezTo>
                  <a:cubicBezTo>
                    <a:pt x="8" y="40"/>
                    <a:pt x="3" y="41"/>
                    <a:pt x="2" y="43"/>
                  </a:cubicBezTo>
                  <a:cubicBezTo>
                    <a:pt x="2" y="44"/>
                    <a:pt x="1" y="44"/>
                    <a:pt x="0" y="44"/>
                  </a:cubicBezTo>
                  <a:cubicBezTo>
                    <a:pt x="0" y="44"/>
                    <a:pt x="1" y="44"/>
                    <a:pt x="1" y="45"/>
                  </a:cubicBezTo>
                  <a:cubicBezTo>
                    <a:pt x="2" y="52"/>
                    <a:pt x="5" y="52"/>
                    <a:pt x="9" y="55"/>
                  </a:cubicBezTo>
                  <a:cubicBezTo>
                    <a:pt x="12" y="58"/>
                    <a:pt x="15" y="61"/>
                    <a:pt x="19" y="61"/>
                  </a:cubicBezTo>
                  <a:cubicBezTo>
                    <a:pt x="23" y="61"/>
                    <a:pt x="28" y="65"/>
                    <a:pt x="29" y="69"/>
                  </a:cubicBezTo>
                  <a:cubicBezTo>
                    <a:pt x="29" y="72"/>
                    <a:pt x="33" y="76"/>
                    <a:pt x="35" y="77"/>
                  </a:cubicBezTo>
                  <a:cubicBezTo>
                    <a:pt x="37" y="79"/>
                    <a:pt x="34" y="84"/>
                    <a:pt x="34" y="88"/>
                  </a:cubicBezTo>
                  <a:cubicBezTo>
                    <a:pt x="34" y="93"/>
                    <a:pt x="29" y="94"/>
                    <a:pt x="31" y="98"/>
                  </a:cubicBezTo>
                  <a:cubicBezTo>
                    <a:pt x="34" y="102"/>
                    <a:pt x="52" y="104"/>
                    <a:pt x="57" y="104"/>
                  </a:cubicBezTo>
                  <a:cubicBezTo>
                    <a:pt x="62" y="104"/>
                    <a:pt x="64" y="109"/>
                    <a:pt x="65" y="109"/>
                  </a:cubicBezTo>
                  <a:cubicBezTo>
                    <a:pt x="68" y="110"/>
                    <a:pt x="69" y="113"/>
                    <a:pt x="72" y="114"/>
                  </a:cubicBezTo>
                  <a:cubicBezTo>
                    <a:pt x="76" y="115"/>
                    <a:pt x="80" y="117"/>
                    <a:pt x="81" y="124"/>
                  </a:cubicBezTo>
                  <a:cubicBezTo>
                    <a:pt x="83" y="130"/>
                    <a:pt x="87" y="132"/>
                    <a:pt x="88" y="135"/>
                  </a:cubicBezTo>
                  <a:cubicBezTo>
                    <a:pt x="88" y="138"/>
                    <a:pt x="96" y="136"/>
                    <a:pt x="102" y="137"/>
                  </a:cubicBezTo>
                  <a:cubicBezTo>
                    <a:pt x="108" y="137"/>
                    <a:pt x="125" y="137"/>
                    <a:pt x="129" y="137"/>
                  </a:cubicBezTo>
                  <a:cubicBezTo>
                    <a:pt x="133" y="138"/>
                    <a:pt x="144" y="137"/>
                    <a:pt x="149" y="142"/>
                  </a:cubicBezTo>
                  <a:cubicBezTo>
                    <a:pt x="155" y="146"/>
                    <a:pt x="158" y="142"/>
                    <a:pt x="162" y="145"/>
                  </a:cubicBezTo>
                  <a:cubicBezTo>
                    <a:pt x="165" y="147"/>
                    <a:pt x="168" y="148"/>
                    <a:pt x="173" y="148"/>
                  </a:cubicBezTo>
                  <a:cubicBezTo>
                    <a:pt x="179" y="147"/>
                    <a:pt x="179" y="151"/>
                    <a:pt x="182" y="152"/>
                  </a:cubicBezTo>
                  <a:cubicBezTo>
                    <a:pt x="186" y="153"/>
                    <a:pt x="192" y="146"/>
                    <a:pt x="202" y="142"/>
                  </a:cubicBezTo>
                  <a:cubicBezTo>
                    <a:pt x="211" y="137"/>
                    <a:pt x="222" y="140"/>
                    <a:pt x="227" y="141"/>
                  </a:cubicBezTo>
                  <a:cubicBezTo>
                    <a:pt x="232" y="142"/>
                    <a:pt x="242" y="139"/>
                    <a:pt x="247" y="132"/>
                  </a:cubicBezTo>
                  <a:cubicBezTo>
                    <a:pt x="253" y="126"/>
                    <a:pt x="261" y="127"/>
                    <a:pt x="261" y="121"/>
                  </a:cubicBezTo>
                  <a:cubicBezTo>
                    <a:pt x="262" y="116"/>
                    <a:pt x="255" y="113"/>
                    <a:pt x="258" y="108"/>
                  </a:cubicBezTo>
                  <a:cubicBezTo>
                    <a:pt x="261" y="103"/>
                    <a:pt x="266" y="104"/>
                    <a:pt x="269" y="105"/>
                  </a:cubicBezTo>
                  <a:cubicBezTo>
                    <a:pt x="272" y="107"/>
                    <a:pt x="280" y="109"/>
                    <a:pt x="287" y="104"/>
                  </a:cubicBezTo>
                  <a:cubicBezTo>
                    <a:pt x="295" y="99"/>
                    <a:pt x="298" y="100"/>
                    <a:pt x="304" y="99"/>
                  </a:cubicBezTo>
                  <a:cubicBezTo>
                    <a:pt x="311" y="98"/>
                    <a:pt x="310" y="94"/>
                    <a:pt x="314" y="89"/>
                  </a:cubicBezTo>
                  <a:cubicBezTo>
                    <a:pt x="319" y="85"/>
                    <a:pt x="324" y="84"/>
                    <a:pt x="328" y="84"/>
                  </a:cubicBezTo>
                  <a:cubicBezTo>
                    <a:pt x="332" y="84"/>
                    <a:pt x="338" y="79"/>
                    <a:pt x="343" y="81"/>
                  </a:cubicBezTo>
                  <a:cubicBezTo>
                    <a:pt x="347" y="82"/>
                    <a:pt x="354" y="83"/>
                    <a:pt x="354" y="79"/>
                  </a:cubicBezTo>
                  <a:cubicBezTo>
                    <a:pt x="355" y="76"/>
                    <a:pt x="343" y="68"/>
                    <a:pt x="340" y="64"/>
                  </a:cubicBez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245" name="Freeform 51"/>
            <p:cNvSpPr>
              <a:spLocks noChangeArrowheads="1"/>
            </p:cNvSpPr>
            <p:nvPr/>
          </p:nvSpPr>
          <p:spPr bwMode="auto">
            <a:xfrm>
              <a:off x="4391040" y="1736727"/>
              <a:ext cx="11113" cy="30163"/>
            </a:xfrm>
            <a:custGeom>
              <a:avLst/>
              <a:gdLst>
                <a:gd name="T0" fmla="*/ 2 w 6"/>
                <a:gd name="T1" fmla="*/ 0 h 16"/>
                <a:gd name="T2" fmla="*/ 0 w 6"/>
                <a:gd name="T3" fmla="*/ 9 h 16"/>
                <a:gd name="T4" fmla="*/ 4 w 6"/>
                <a:gd name="T5" fmla="*/ 16 h 16"/>
                <a:gd name="T6" fmla="*/ 5 w 6"/>
                <a:gd name="T7" fmla="*/ 3 h 16"/>
                <a:gd name="T8" fmla="*/ 6 w 6"/>
                <a:gd name="T9" fmla="*/ 0 h 16"/>
                <a:gd name="T10" fmla="*/ 2 w 6"/>
                <a:gd name="T11" fmla="*/ 0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"/>
                <a:gd name="T19" fmla="*/ 0 h 16"/>
                <a:gd name="T20" fmla="*/ 6 w 6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" h="16">
                  <a:moveTo>
                    <a:pt x="2" y="0"/>
                  </a:moveTo>
                  <a:cubicBezTo>
                    <a:pt x="1" y="1"/>
                    <a:pt x="0" y="8"/>
                    <a:pt x="0" y="9"/>
                  </a:cubicBezTo>
                  <a:cubicBezTo>
                    <a:pt x="0" y="9"/>
                    <a:pt x="1" y="13"/>
                    <a:pt x="4" y="16"/>
                  </a:cubicBezTo>
                  <a:cubicBezTo>
                    <a:pt x="5" y="11"/>
                    <a:pt x="5" y="4"/>
                    <a:pt x="5" y="3"/>
                  </a:cubicBezTo>
                  <a:cubicBezTo>
                    <a:pt x="5" y="2"/>
                    <a:pt x="6" y="1"/>
                    <a:pt x="6" y="0"/>
                  </a:cubicBezTo>
                  <a:cubicBezTo>
                    <a:pt x="4" y="0"/>
                    <a:pt x="3" y="0"/>
                    <a:pt x="2" y="0"/>
                  </a:cubicBez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246" name="Freeform 52"/>
            <p:cNvSpPr>
              <a:spLocks noChangeArrowheads="1"/>
            </p:cNvSpPr>
            <p:nvPr/>
          </p:nvSpPr>
          <p:spPr bwMode="auto">
            <a:xfrm>
              <a:off x="4371990" y="1717677"/>
              <a:ext cx="31750" cy="90488"/>
            </a:xfrm>
            <a:custGeom>
              <a:avLst/>
              <a:gdLst>
                <a:gd name="T0" fmla="*/ 8 w 17"/>
                <a:gd name="T1" fmla="*/ 47 h 48"/>
                <a:gd name="T2" fmla="*/ 9 w 17"/>
                <a:gd name="T3" fmla="*/ 48 h 48"/>
                <a:gd name="T4" fmla="*/ 13 w 17"/>
                <a:gd name="T5" fmla="*/ 31 h 48"/>
                <a:gd name="T6" fmla="*/ 14 w 17"/>
                <a:gd name="T7" fmla="*/ 26 h 48"/>
                <a:gd name="T8" fmla="*/ 10 w 17"/>
                <a:gd name="T9" fmla="*/ 19 h 48"/>
                <a:gd name="T10" fmla="*/ 12 w 17"/>
                <a:gd name="T11" fmla="*/ 10 h 48"/>
                <a:gd name="T12" fmla="*/ 16 w 17"/>
                <a:gd name="T13" fmla="*/ 10 h 48"/>
                <a:gd name="T14" fmla="*/ 17 w 17"/>
                <a:gd name="T15" fmla="*/ 3 h 48"/>
                <a:gd name="T16" fmla="*/ 11 w 17"/>
                <a:gd name="T17" fmla="*/ 0 h 48"/>
                <a:gd name="T18" fmla="*/ 9 w 17"/>
                <a:gd name="T19" fmla="*/ 6 h 48"/>
                <a:gd name="T20" fmla="*/ 0 w 17"/>
                <a:gd name="T21" fmla="*/ 26 h 48"/>
                <a:gd name="T22" fmla="*/ 8 w 17"/>
                <a:gd name="T23" fmla="*/ 46 h 48"/>
                <a:gd name="T24" fmla="*/ 8 w 17"/>
                <a:gd name="T25" fmla="*/ 47 h 4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"/>
                <a:gd name="T40" fmla="*/ 0 h 48"/>
                <a:gd name="T41" fmla="*/ 17 w 17"/>
                <a:gd name="T42" fmla="*/ 48 h 4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" h="48">
                  <a:moveTo>
                    <a:pt x="8" y="47"/>
                  </a:moveTo>
                  <a:cubicBezTo>
                    <a:pt x="8" y="47"/>
                    <a:pt x="9" y="47"/>
                    <a:pt x="9" y="48"/>
                  </a:cubicBezTo>
                  <a:cubicBezTo>
                    <a:pt x="10" y="41"/>
                    <a:pt x="11" y="33"/>
                    <a:pt x="13" y="31"/>
                  </a:cubicBezTo>
                  <a:cubicBezTo>
                    <a:pt x="13" y="30"/>
                    <a:pt x="14" y="28"/>
                    <a:pt x="14" y="26"/>
                  </a:cubicBezTo>
                  <a:cubicBezTo>
                    <a:pt x="11" y="23"/>
                    <a:pt x="10" y="19"/>
                    <a:pt x="10" y="19"/>
                  </a:cubicBezTo>
                  <a:cubicBezTo>
                    <a:pt x="10" y="18"/>
                    <a:pt x="11" y="11"/>
                    <a:pt x="12" y="10"/>
                  </a:cubicBezTo>
                  <a:cubicBezTo>
                    <a:pt x="13" y="10"/>
                    <a:pt x="14" y="10"/>
                    <a:pt x="16" y="10"/>
                  </a:cubicBezTo>
                  <a:cubicBezTo>
                    <a:pt x="16" y="8"/>
                    <a:pt x="16" y="5"/>
                    <a:pt x="17" y="3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2"/>
                    <a:pt x="9" y="4"/>
                    <a:pt x="9" y="6"/>
                  </a:cubicBezTo>
                  <a:cubicBezTo>
                    <a:pt x="8" y="12"/>
                    <a:pt x="3" y="22"/>
                    <a:pt x="0" y="26"/>
                  </a:cubicBezTo>
                  <a:cubicBezTo>
                    <a:pt x="8" y="46"/>
                    <a:pt x="8" y="46"/>
                    <a:pt x="8" y="46"/>
                  </a:cubicBezTo>
                  <a:lnTo>
                    <a:pt x="8" y="47"/>
                  </a:ln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247" name="Freeform 53"/>
            <p:cNvSpPr>
              <a:spLocks noChangeArrowheads="1"/>
            </p:cNvSpPr>
            <p:nvPr/>
          </p:nvSpPr>
          <p:spPr bwMode="auto">
            <a:xfrm>
              <a:off x="4389453" y="1717677"/>
              <a:ext cx="92076" cy="98425"/>
            </a:xfrm>
            <a:custGeom>
              <a:avLst/>
              <a:gdLst>
                <a:gd name="T0" fmla="*/ 44 w 48"/>
                <a:gd name="T1" fmla="*/ 0 h 52"/>
                <a:gd name="T2" fmla="*/ 30 w 48"/>
                <a:gd name="T3" fmla="*/ 6 h 52"/>
                <a:gd name="T4" fmla="*/ 19 w 48"/>
                <a:gd name="T5" fmla="*/ 12 h 52"/>
                <a:gd name="T6" fmla="*/ 9 w 48"/>
                <a:gd name="T7" fmla="*/ 7 h 52"/>
                <a:gd name="T8" fmla="*/ 8 w 48"/>
                <a:gd name="T9" fmla="*/ 3 h 52"/>
                <a:gd name="T10" fmla="*/ 8 w 48"/>
                <a:gd name="T11" fmla="*/ 3 h 52"/>
                <a:gd name="T12" fmla="*/ 6 w 48"/>
                <a:gd name="T13" fmla="*/ 13 h 52"/>
                <a:gd name="T14" fmla="*/ 4 w 48"/>
                <a:gd name="T15" fmla="*/ 31 h 52"/>
                <a:gd name="T16" fmla="*/ 0 w 48"/>
                <a:gd name="T17" fmla="*/ 48 h 52"/>
                <a:gd name="T18" fmla="*/ 10 w 48"/>
                <a:gd name="T19" fmla="*/ 52 h 52"/>
                <a:gd name="T20" fmla="*/ 19 w 48"/>
                <a:gd name="T21" fmla="*/ 45 h 52"/>
                <a:gd name="T22" fmla="*/ 26 w 48"/>
                <a:gd name="T23" fmla="*/ 42 h 52"/>
                <a:gd name="T24" fmla="*/ 33 w 48"/>
                <a:gd name="T25" fmla="*/ 37 h 52"/>
                <a:gd name="T26" fmla="*/ 24 w 48"/>
                <a:gd name="T27" fmla="*/ 27 h 52"/>
                <a:gd name="T28" fmla="*/ 35 w 48"/>
                <a:gd name="T29" fmla="*/ 20 h 52"/>
                <a:gd name="T30" fmla="*/ 47 w 48"/>
                <a:gd name="T31" fmla="*/ 16 h 52"/>
                <a:gd name="T32" fmla="*/ 48 w 48"/>
                <a:gd name="T33" fmla="*/ 16 h 52"/>
                <a:gd name="T34" fmla="*/ 45 w 48"/>
                <a:gd name="T35" fmla="*/ 5 h 52"/>
                <a:gd name="T36" fmla="*/ 44 w 48"/>
                <a:gd name="T37" fmla="*/ 0 h 5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8"/>
                <a:gd name="T58" fmla="*/ 0 h 52"/>
                <a:gd name="T59" fmla="*/ 48 w 48"/>
                <a:gd name="T60" fmla="*/ 52 h 5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8" h="52">
                  <a:moveTo>
                    <a:pt x="44" y="0"/>
                  </a:moveTo>
                  <a:cubicBezTo>
                    <a:pt x="37" y="3"/>
                    <a:pt x="31" y="6"/>
                    <a:pt x="30" y="6"/>
                  </a:cubicBezTo>
                  <a:cubicBezTo>
                    <a:pt x="27" y="7"/>
                    <a:pt x="19" y="12"/>
                    <a:pt x="19" y="12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7"/>
                    <a:pt x="7" y="11"/>
                    <a:pt x="6" y="13"/>
                  </a:cubicBezTo>
                  <a:cubicBezTo>
                    <a:pt x="6" y="15"/>
                    <a:pt x="6" y="29"/>
                    <a:pt x="4" y="31"/>
                  </a:cubicBezTo>
                  <a:cubicBezTo>
                    <a:pt x="2" y="33"/>
                    <a:pt x="1" y="41"/>
                    <a:pt x="0" y="48"/>
                  </a:cubicBezTo>
                  <a:cubicBezTo>
                    <a:pt x="4" y="50"/>
                    <a:pt x="8" y="52"/>
                    <a:pt x="10" y="52"/>
                  </a:cubicBezTo>
                  <a:cubicBezTo>
                    <a:pt x="14" y="52"/>
                    <a:pt x="19" y="48"/>
                    <a:pt x="19" y="45"/>
                  </a:cubicBezTo>
                  <a:cubicBezTo>
                    <a:pt x="19" y="43"/>
                    <a:pt x="23" y="42"/>
                    <a:pt x="26" y="42"/>
                  </a:cubicBezTo>
                  <a:cubicBezTo>
                    <a:pt x="30" y="42"/>
                    <a:pt x="30" y="38"/>
                    <a:pt x="33" y="37"/>
                  </a:cubicBezTo>
                  <a:cubicBezTo>
                    <a:pt x="35" y="35"/>
                    <a:pt x="27" y="28"/>
                    <a:pt x="24" y="27"/>
                  </a:cubicBezTo>
                  <a:cubicBezTo>
                    <a:pt x="22" y="26"/>
                    <a:pt x="27" y="20"/>
                    <a:pt x="35" y="20"/>
                  </a:cubicBezTo>
                  <a:cubicBezTo>
                    <a:pt x="44" y="19"/>
                    <a:pt x="42" y="16"/>
                    <a:pt x="47" y="16"/>
                  </a:cubicBezTo>
                  <a:cubicBezTo>
                    <a:pt x="47" y="16"/>
                    <a:pt x="47" y="16"/>
                    <a:pt x="48" y="16"/>
                  </a:cubicBezTo>
                  <a:cubicBezTo>
                    <a:pt x="47" y="12"/>
                    <a:pt x="46" y="8"/>
                    <a:pt x="45" y="5"/>
                  </a:cubicBezTo>
                  <a:cubicBezTo>
                    <a:pt x="45" y="4"/>
                    <a:pt x="44" y="2"/>
                    <a:pt x="44" y="0"/>
                  </a:cubicBez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248" name="Freeform 54"/>
            <p:cNvSpPr>
              <a:spLocks noChangeArrowheads="1"/>
            </p:cNvSpPr>
            <p:nvPr/>
          </p:nvSpPr>
          <p:spPr bwMode="auto">
            <a:xfrm>
              <a:off x="5141930" y="1470026"/>
              <a:ext cx="234951" cy="103188"/>
            </a:xfrm>
            <a:custGeom>
              <a:avLst/>
              <a:gdLst>
                <a:gd name="T0" fmla="*/ 114 w 123"/>
                <a:gd name="T1" fmla="*/ 10 h 54"/>
                <a:gd name="T2" fmla="*/ 103 w 123"/>
                <a:gd name="T3" fmla="*/ 7 h 54"/>
                <a:gd name="T4" fmla="*/ 74 w 123"/>
                <a:gd name="T5" fmla="*/ 6 h 54"/>
                <a:gd name="T6" fmla="*/ 59 w 123"/>
                <a:gd name="T7" fmla="*/ 1 h 54"/>
                <a:gd name="T8" fmla="*/ 47 w 123"/>
                <a:gd name="T9" fmla="*/ 6 h 54"/>
                <a:gd name="T10" fmla="*/ 37 w 123"/>
                <a:gd name="T11" fmla="*/ 8 h 54"/>
                <a:gd name="T12" fmla="*/ 22 w 123"/>
                <a:gd name="T13" fmla="*/ 8 h 54"/>
                <a:gd name="T14" fmla="*/ 15 w 123"/>
                <a:gd name="T15" fmla="*/ 16 h 54"/>
                <a:gd name="T16" fmla="*/ 12 w 123"/>
                <a:gd name="T17" fmla="*/ 22 h 54"/>
                <a:gd name="T18" fmla="*/ 16 w 123"/>
                <a:gd name="T19" fmla="*/ 26 h 54"/>
                <a:gd name="T20" fmla="*/ 25 w 123"/>
                <a:gd name="T21" fmla="*/ 25 h 54"/>
                <a:gd name="T22" fmla="*/ 40 w 123"/>
                <a:gd name="T23" fmla="*/ 32 h 54"/>
                <a:gd name="T24" fmla="*/ 35 w 123"/>
                <a:gd name="T25" fmla="*/ 38 h 54"/>
                <a:gd name="T26" fmla="*/ 25 w 123"/>
                <a:gd name="T27" fmla="*/ 40 h 54"/>
                <a:gd name="T28" fmla="*/ 8 w 123"/>
                <a:gd name="T29" fmla="*/ 42 h 54"/>
                <a:gd name="T30" fmla="*/ 0 w 123"/>
                <a:gd name="T31" fmla="*/ 49 h 54"/>
                <a:gd name="T32" fmla="*/ 16 w 123"/>
                <a:gd name="T33" fmla="*/ 50 h 54"/>
                <a:gd name="T34" fmla="*/ 26 w 123"/>
                <a:gd name="T35" fmla="*/ 50 h 54"/>
                <a:gd name="T36" fmla="*/ 36 w 123"/>
                <a:gd name="T37" fmla="*/ 52 h 54"/>
                <a:gd name="T38" fmla="*/ 51 w 123"/>
                <a:gd name="T39" fmla="*/ 51 h 54"/>
                <a:gd name="T40" fmla="*/ 52 w 123"/>
                <a:gd name="T41" fmla="*/ 46 h 54"/>
                <a:gd name="T42" fmla="*/ 57 w 123"/>
                <a:gd name="T43" fmla="*/ 43 h 54"/>
                <a:gd name="T44" fmla="*/ 64 w 123"/>
                <a:gd name="T45" fmla="*/ 39 h 54"/>
                <a:gd name="T46" fmla="*/ 70 w 123"/>
                <a:gd name="T47" fmla="*/ 37 h 54"/>
                <a:gd name="T48" fmla="*/ 77 w 123"/>
                <a:gd name="T49" fmla="*/ 39 h 54"/>
                <a:gd name="T50" fmla="*/ 84 w 123"/>
                <a:gd name="T51" fmla="*/ 34 h 54"/>
                <a:gd name="T52" fmla="*/ 94 w 123"/>
                <a:gd name="T53" fmla="*/ 31 h 54"/>
                <a:gd name="T54" fmla="*/ 103 w 123"/>
                <a:gd name="T55" fmla="*/ 26 h 54"/>
                <a:gd name="T56" fmla="*/ 112 w 123"/>
                <a:gd name="T57" fmla="*/ 21 h 54"/>
                <a:gd name="T58" fmla="*/ 122 w 123"/>
                <a:gd name="T59" fmla="*/ 16 h 54"/>
                <a:gd name="T60" fmla="*/ 123 w 123"/>
                <a:gd name="T61" fmla="*/ 14 h 54"/>
                <a:gd name="T62" fmla="*/ 114 w 123"/>
                <a:gd name="T63" fmla="*/ 10 h 5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23"/>
                <a:gd name="T97" fmla="*/ 0 h 54"/>
                <a:gd name="T98" fmla="*/ 123 w 123"/>
                <a:gd name="T99" fmla="*/ 54 h 5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23" h="54">
                  <a:moveTo>
                    <a:pt x="114" y="10"/>
                  </a:moveTo>
                  <a:cubicBezTo>
                    <a:pt x="109" y="5"/>
                    <a:pt x="108" y="9"/>
                    <a:pt x="103" y="7"/>
                  </a:cubicBezTo>
                  <a:cubicBezTo>
                    <a:pt x="98" y="6"/>
                    <a:pt x="78" y="4"/>
                    <a:pt x="74" y="6"/>
                  </a:cubicBezTo>
                  <a:cubicBezTo>
                    <a:pt x="70" y="7"/>
                    <a:pt x="62" y="3"/>
                    <a:pt x="59" y="1"/>
                  </a:cubicBezTo>
                  <a:cubicBezTo>
                    <a:pt x="56" y="0"/>
                    <a:pt x="48" y="1"/>
                    <a:pt x="47" y="6"/>
                  </a:cubicBezTo>
                  <a:cubicBezTo>
                    <a:pt x="47" y="11"/>
                    <a:pt x="43" y="11"/>
                    <a:pt x="37" y="8"/>
                  </a:cubicBezTo>
                  <a:cubicBezTo>
                    <a:pt x="31" y="5"/>
                    <a:pt x="22" y="5"/>
                    <a:pt x="22" y="8"/>
                  </a:cubicBezTo>
                  <a:cubicBezTo>
                    <a:pt x="22" y="11"/>
                    <a:pt x="17" y="15"/>
                    <a:pt x="15" y="16"/>
                  </a:cubicBezTo>
                  <a:cubicBezTo>
                    <a:pt x="14" y="16"/>
                    <a:pt x="13" y="19"/>
                    <a:pt x="12" y="22"/>
                  </a:cubicBezTo>
                  <a:cubicBezTo>
                    <a:pt x="13" y="22"/>
                    <a:pt x="15" y="24"/>
                    <a:pt x="16" y="26"/>
                  </a:cubicBezTo>
                  <a:cubicBezTo>
                    <a:pt x="18" y="28"/>
                    <a:pt x="24" y="28"/>
                    <a:pt x="25" y="25"/>
                  </a:cubicBezTo>
                  <a:cubicBezTo>
                    <a:pt x="26" y="22"/>
                    <a:pt x="35" y="28"/>
                    <a:pt x="40" y="32"/>
                  </a:cubicBezTo>
                  <a:cubicBezTo>
                    <a:pt x="46" y="37"/>
                    <a:pt x="38" y="34"/>
                    <a:pt x="35" y="38"/>
                  </a:cubicBezTo>
                  <a:cubicBezTo>
                    <a:pt x="33" y="42"/>
                    <a:pt x="26" y="38"/>
                    <a:pt x="25" y="40"/>
                  </a:cubicBezTo>
                  <a:cubicBezTo>
                    <a:pt x="23" y="42"/>
                    <a:pt x="11" y="42"/>
                    <a:pt x="8" y="42"/>
                  </a:cubicBezTo>
                  <a:cubicBezTo>
                    <a:pt x="5" y="42"/>
                    <a:pt x="0" y="46"/>
                    <a:pt x="0" y="49"/>
                  </a:cubicBezTo>
                  <a:cubicBezTo>
                    <a:pt x="1" y="51"/>
                    <a:pt x="12" y="47"/>
                    <a:pt x="16" y="50"/>
                  </a:cubicBezTo>
                  <a:cubicBezTo>
                    <a:pt x="20" y="53"/>
                    <a:pt x="24" y="47"/>
                    <a:pt x="26" y="50"/>
                  </a:cubicBezTo>
                  <a:cubicBezTo>
                    <a:pt x="29" y="54"/>
                    <a:pt x="34" y="51"/>
                    <a:pt x="36" y="52"/>
                  </a:cubicBezTo>
                  <a:cubicBezTo>
                    <a:pt x="38" y="53"/>
                    <a:pt x="50" y="51"/>
                    <a:pt x="51" y="51"/>
                  </a:cubicBezTo>
                  <a:cubicBezTo>
                    <a:pt x="52" y="50"/>
                    <a:pt x="52" y="48"/>
                    <a:pt x="52" y="46"/>
                  </a:cubicBezTo>
                  <a:cubicBezTo>
                    <a:pt x="52" y="43"/>
                    <a:pt x="55" y="44"/>
                    <a:pt x="57" y="43"/>
                  </a:cubicBezTo>
                  <a:cubicBezTo>
                    <a:pt x="60" y="42"/>
                    <a:pt x="62" y="39"/>
                    <a:pt x="64" y="39"/>
                  </a:cubicBezTo>
                  <a:cubicBezTo>
                    <a:pt x="66" y="39"/>
                    <a:pt x="68" y="36"/>
                    <a:pt x="70" y="37"/>
                  </a:cubicBezTo>
                  <a:cubicBezTo>
                    <a:pt x="72" y="37"/>
                    <a:pt x="75" y="41"/>
                    <a:pt x="77" y="39"/>
                  </a:cubicBezTo>
                  <a:cubicBezTo>
                    <a:pt x="80" y="37"/>
                    <a:pt x="81" y="39"/>
                    <a:pt x="84" y="34"/>
                  </a:cubicBezTo>
                  <a:cubicBezTo>
                    <a:pt x="88" y="30"/>
                    <a:pt x="90" y="31"/>
                    <a:pt x="94" y="31"/>
                  </a:cubicBezTo>
                  <a:cubicBezTo>
                    <a:pt x="100" y="32"/>
                    <a:pt x="102" y="29"/>
                    <a:pt x="103" y="26"/>
                  </a:cubicBezTo>
                  <a:cubicBezTo>
                    <a:pt x="105" y="23"/>
                    <a:pt x="109" y="23"/>
                    <a:pt x="112" y="21"/>
                  </a:cubicBezTo>
                  <a:cubicBezTo>
                    <a:pt x="115" y="19"/>
                    <a:pt x="120" y="17"/>
                    <a:pt x="122" y="16"/>
                  </a:cubicBezTo>
                  <a:cubicBezTo>
                    <a:pt x="123" y="16"/>
                    <a:pt x="123" y="15"/>
                    <a:pt x="123" y="14"/>
                  </a:cubicBezTo>
                  <a:cubicBezTo>
                    <a:pt x="119" y="11"/>
                    <a:pt x="117" y="14"/>
                    <a:pt x="114" y="10"/>
                  </a:cubicBez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249" name="Freeform 55"/>
            <p:cNvSpPr>
              <a:spLocks noChangeArrowheads="1"/>
            </p:cNvSpPr>
            <p:nvPr/>
          </p:nvSpPr>
          <p:spPr bwMode="auto">
            <a:xfrm>
              <a:off x="4495815" y="1458913"/>
              <a:ext cx="149225" cy="66675"/>
            </a:xfrm>
            <a:custGeom>
              <a:avLst/>
              <a:gdLst>
                <a:gd name="T0" fmla="*/ 31 w 78"/>
                <a:gd name="T1" fmla="*/ 27 h 35"/>
                <a:gd name="T2" fmla="*/ 39 w 78"/>
                <a:gd name="T3" fmla="*/ 33 h 35"/>
                <a:gd name="T4" fmla="*/ 40 w 78"/>
                <a:gd name="T5" fmla="*/ 34 h 35"/>
                <a:gd name="T6" fmla="*/ 51 w 78"/>
                <a:gd name="T7" fmla="*/ 32 h 35"/>
                <a:gd name="T8" fmla="*/ 61 w 78"/>
                <a:gd name="T9" fmla="*/ 33 h 35"/>
                <a:gd name="T10" fmla="*/ 60 w 78"/>
                <a:gd name="T11" fmla="*/ 30 h 35"/>
                <a:gd name="T12" fmla="*/ 68 w 78"/>
                <a:gd name="T13" fmla="*/ 33 h 35"/>
                <a:gd name="T14" fmla="*/ 77 w 78"/>
                <a:gd name="T15" fmla="*/ 33 h 35"/>
                <a:gd name="T16" fmla="*/ 73 w 78"/>
                <a:gd name="T17" fmla="*/ 28 h 35"/>
                <a:gd name="T18" fmla="*/ 75 w 78"/>
                <a:gd name="T19" fmla="*/ 24 h 35"/>
                <a:gd name="T20" fmla="*/ 68 w 78"/>
                <a:gd name="T21" fmla="*/ 21 h 35"/>
                <a:gd name="T22" fmla="*/ 65 w 78"/>
                <a:gd name="T23" fmla="*/ 14 h 35"/>
                <a:gd name="T24" fmla="*/ 61 w 78"/>
                <a:gd name="T25" fmla="*/ 12 h 35"/>
                <a:gd name="T26" fmla="*/ 49 w 78"/>
                <a:gd name="T27" fmla="*/ 14 h 35"/>
                <a:gd name="T28" fmla="*/ 42 w 78"/>
                <a:gd name="T29" fmla="*/ 10 h 35"/>
                <a:gd name="T30" fmla="*/ 35 w 78"/>
                <a:gd name="T31" fmla="*/ 6 h 35"/>
                <a:gd name="T32" fmla="*/ 18 w 78"/>
                <a:gd name="T33" fmla="*/ 4 h 35"/>
                <a:gd name="T34" fmla="*/ 4 w 78"/>
                <a:gd name="T35" fmla="*/ 0 h 35"/>
                <a:gd name="T36" fmla="*/ 0 w 78"/>
                <a:gd name="T37" fmla="*/ 2 h 35"/>
                <a:gd name="T38" fmla="*/ 18 w 78"/>
                <a:gd name="T39" fmla="*/ 12 h 35"/>
                <a:gd name="T40" fmla="*/ 22 w 78"/>
                <a:gd name="T41" fmla="*/ 23 h 35"/>
                <a:gd name="T42" fmla="*/ 19 w 78"/>
                <a:gd name="T43" fmla="*/ 27 h 35"/>
                <a:gd name="T44" fmla="*/ 31 w 78"/>
                <a:gd name="T45" fmla="*/ 27 h 3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8"/>
                <a:gd name="T70" fmla="*/ 0 h 35"/>
                <a:gd name="T71" fmla="*/ 78 w 78"/>
                <a:gd name="T72" fmla="*/ 35 h 3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8" h="35">
                  <a:moveTo>
                    <a:pt x="31" y="27"/>
                  </a:moveTo>
                  <a:cubicBezTo>
                    <a:pt x="35" y="25"/>
                    <a:pt x="36" y="29"/>
                    <a:pt x="39" y="33"/>
                  </a:cubicBezTo>
                  <a:cubicBezTo>
                    <a:pt x="39" y="33"/>
                    <a:pt x="39" y="34"/>
                    <a:pt x="40" y="34"/>
                  </a:cubicBezTo>
                  <a:cubicBezTo>
                    <a:pt x="44" y="33"/>
                    <a:pt x="47" y="32"/>
                    <a:pt x="51" y="32"/>
                  </a:cubicBezTo>
                  <a:cubicBezTo>
                    <a:pt x="54" y="31"/>
                    <a:pt x="58" y="32"/>
                    <a:pt x="61" y="33"/>
                  </a:cubicBezTo>
                  <a:cubicBezTo>
                    <a:pt x="60" y="32"/>
                    <a:pt x="60" y="31"/>
                    <a:pt x="60" y="30"/>
                  </a:cubicBezTo>
                  <a:cubicBezTo>
                    <a:pt x="61" y="28"/>
                    <a:pt x="66" y="31"/>
                    <a:pt x="68" y="33"/>
                  </a:cubicBezTo>
                  <a:cubicBezTo>
                    <a:pt x="70" y="34"/>
                    <a:pt x="75" y="35"/>
                    <a:pt x="77" y="33"/>
                  </a:cubicBezTo>
                  <a:cubicBezTo>
                    <a:pt x="78" y="32"/>
                    <a:pt x="74" y="30"/>
                    <a:pt x="73" y="28"/>
                  </a:cubicBezTo>
                  <a:cubicBezTo>
                    <a:pt x="73" y="27"/>
                    <a:pt x="74" y="26"/>
                    <a:pt x="75" y="24"/>
                  </a:cubicBezTo>
                  <a:cubicBezTo>
                    <a:pt x="72" y="22"/>
                    <a:pt x="69" y="20"/>
                    <a:pt x="68" y="21"/>
                  </a:cubicBezTo>
                  <a:cubicBezTo>
                    <a:pt x="67" y="21"/>
                    <a:pt x="67" y="14"/>
                    <a:pt x="65" y="14"/>
                  </a:cubicBezTo>
                  <a:cubicBezTo>
                    <a:pt x="63" y="14"/>
                    <a:pt x="63" y="12"/>
                    <a:pt x="61" y="12"/>
                  </a:cubicBezTo>
                  <a:cubicBezTo>
                    <a:pt x="59" y="12"/>
                    <a:pt x="51" y="12"/>
                    <a:pt x="49" y="14"/>
                  </a:cubicBezTo>
                  <a:cubicBezTo>
                    <a:pt x="47" y="15"/>
                    <a:pt x="45" y="10"/>
                    <a:pt x="42" y="10"/>
                  </a:cubicBezTo>
                  <a:cubicBezTo>
                    <a:pt x="40" y="10"/>
                    <a:pt x="37" y="8"/>
                    <a:pt x="35" y="6"/>
                  </a:cubicBezTo>
                  <a:cubicBezTo>
                    <a:pt x="34" y="4"/>
                    <a:pt x="21" y="7"/>
                    <a:pt x="18" y="4"/>
                  </a:cubicBezTo>
                  <a:cubicBezTo>
                    <a:pt x="14" y="2"/>
                    <a:pt x="8" y="0"/>
                    <a:pt x="4" y="0"/>
                  </a:cubicBezTo>
                  <a:cubicBezTo>
                    <a:pt x="3" y="0"/>
                    <a:pt x="2" y="1"/>
                    <a:pt x="0" y="2"/>
                  </a:cubicBezTo>
                  <a:cubicBezTo>
                    <a:pt x="7" y="6"/>
                    <a:pt x="16" y="5"/>
                    <a:pt x="18" y="12"/>
                  </a:cubicBezTo>
                  <a:cubicBezTo>
                    <a:pt x="19" y="20"/>
                    <a:pt x="24" y="17"/>
                    <a:pt x="22" y="23"/>
                  </a:cubicBezTo>
                  <a:cubicBezTo>
                    <a:pt x="22" y="25"/>
                    <a:pt x="21" y="26"/>
                    <a:pt x="19" y="27"/>
                  </a:cubicBezTo>
                  <a:cubicBezTo>
                    <a:pt x="24" y="28"/>
                    <a:pt x="29" y="28"/>
                    <a:pt x="31" y="27"/>
                  </a:cubicBez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250" name="Freeform 56"/>
            <p:cNvSpPr>
              <a:spLocks noEditPoints="1" noChangeArrowheads="1"/>
            </p:cNvSpPr>
            <p:nvPr/>
          </p:nvSpPr>
          <p:spPr bwMode="auto">
            <a:xfrm>
              <a:off x="4197364" y="1495427"/>
              <a:ext cx="406402" cy="160338"/>
            </a:xfrm>
            <a:custGeom>
              <a:avLst/>
              <a:gdLst>
                <a:gd name="T0" fmla="*/ 206 w 212"/>
                <a:gd name="T1" fmla="*/ 59 h 84"/>
                <a:gd name="T2" fmla="*/ 206 w 212"/>
                <a:gd name="T3" fmla="*/ 47 h 84"/>
                <a:gd name="T4" fmla="*/ 206 w 212"/>
                <a:gd name="T5" fmla="*/ 37 h 84"/>
                <a:gd name="T6" fmla="*/ 209 w 212"/>
                <a:gd name="T7" fmla="*/ 32 h 84"/>
                <a:gd name="T8" fmla="*/ 207 w 212"/>
                <a:gd name="T9" fmla="*/ 28 h 84"/>
                <a:gd name="T10" fmla="*/ 198 w 212"/>
                <a:gd name="T11" fmla="*/ 24 h 84"/>
                <a:gd name="T12" fmla="*/ 195 w 212"/>
                <a:gd name="T13" fmla="*/ 14 h 84"/>
                <a:gd name="T14" fmla="*/ 187 w 212"/>
                <a:gd name="T15" fmla="*/ 8 h 84"/>
                <a:gd name="T16" fmla="*/ 175 w 212"/>
                <a:gd name="T17" fmla="*/ 8 h 84"/>
                <a:gd name="T18" fmla="*/ 154 w 212"/>
                <a:gd name="T19" fmla="*/ 15 h 84"/>
                <a:gd name="T20" fmla="*/ 135 w 212"/>
                <a:gd name="T21" fmla="*/ 16 h 84"/>
                <a:gd name="T22" fmla="*/ 121 w 212"/>
                <a:gd name="T23" fmla="*/ 11 h 84"/>
                <a:gd name="T24" fmla="*/ 111 w 212"/>
                <a:gd name="T25" fmla="*/ 7 h 84"/>
                <a:gd name="T26" fmla="*/ 95 w 212"/>
                <a:gd name="T27" fmla="*/ 2 h 84"/>
                <a:gd name="T28" fmla="*/ 60 w 212"/>
                <a:gd name="T29" fmla="*/ 13 h 84"/>
                <a:gd name="T30" fmla="*/ 36 w 212"/>
                <a:gd name="T31" fmla="*/ 14 h 84"/>
                <a:gd name="T32" fmla="*/ 30 w 212"/>
                <a:gd name="T33" fmla="*/ 23 h 84"/>
                <a:gd name="T34" fmla="*/ 6 w 212"/>
                <a:gd name="T35" fmla="*/ 25 h 84"/>
                <a:gd name="T36" fmla="*/ 4 w 212"/>
                <a:gd name="T37" fmla="*/ 33 h 84"/>
                <a:gd name="T38" fmla="*/ 9 w 212"/>
                <a:gd name="T39" fmla="*/ 36 h 84"/>
                <a:gd name="T40" fmla="*/ 10 w 212"/>
                <a:gd name="T41" fmla="*/ 45 h 84"/>
                <a:gd name="T42" fmla="*/ 10 w 212"/>
                <a:gd name="T43" fmla="*/ 53 h 84"/>
                <a:gd name="T44" fmla="*/ 10 w 212"/>
                <a:gd name="T45" fmla="*/ 59 h 84"/>
                <a:gd name="T46" fmla="*/ 16 w 212"/>
                <a:gd name="T47" fmla="*/ 65 h 84"/>
                <a:gd name="T48" fmla="*/ 23 w 212"/>
                <a:gd name="T49" fmla="*/ 69 h 84"/>
                <a:gd name="T50" fmla="*/ 29 w 212"/>
                <a:gd name="T51" fmla="*/ 71 h 84"/>
                <a:gd name="T52" fmla="*/ 36 w 212"/>
                <a:gd name="T53" fmla="*/ 78 h 84"/>
                <a:gd name="T54" fmla="*/ 50 w 212"/>
                <a:gd name="T55" fmla="*/ 75 h 84"/>
                <a:gd name="T56" fmla="*/ 59 w 212"/>
                <a:gd name="T57" fmla="*/ 71 h 84"/>
                <a:gd name="T58" fmla="*/ 75 w 212"/>
                <a:gd name="T59" fmla="*/ 80 h 84"/>
                <a:gd name="T60" fmla="*/ 86 w 212"/>
                <a:gd name="T61" fmla="*/ 78 h 84"/>
                <a:gd name="T62" fmla="*/ 97 w 212"/>
                <a:gd name="T63" fmla="*/ 71 h 84"/>
                <a:gd name="T64" fmla="*/ 106 w 212"/>
                <a:gd name="T65" fmla="*/ 74 h 84"/>
                <a:gd name="T66" fmla="*/ 114 w 212"/>
                <a:gd name="T67" fmla="*/ 71 h 84"/>
                <a:gd name="T68" fmla="*/ 111 w 212"/>
                <a:gd name="T69" fmla="*/ 80 h 84"/>
                <a:gd name="T70" fmla="*/ 111 w 212"/>
                <a:gd name="T71" fmla="*/ 84 h 84"/>
                <a:gd name="T72" fmla="*/ 118 w 212"/>
                <a:gd name="T73" fmla="*/ 76 h 84"/>
                <a:gd name="T74" fmla="*/ 123 w 212"/>
                <a:gd name="T75" fmla="*/ 74 h 84"/>
                <a:gd name="T76" fmla="*/ 133 w 212"/>
                <a:gd name="T77" fmla="*/ 74 h 84"/>
                <a:gd name="T78" fmla="*/ 140 w 212"/>
                <a:gd name="T79" fmla="*/ 72 h 84"/>
                <a:gd name="T80" fmla="*/ 153 w 212"/>
                <a:gd name="T81" fmla="*/ 73 h 84"/>
                <a:gd name="T82" fmla="*/ 168 w 212"/>
                <a:gd name="T83" fmla="*/ 68 h 84"/>
                <a:gd name="T84" fmla="*/ 180 w 212"/>
                <a:gd name="T85" fmla="*/ 66 h 84"/>
                <a:gd name="T86" fmla="*/ 185 w 212"/>
                <a:gd name="T87" fmla="*/ 68 h 84"/>
                <a:gd name="T88" fmla="*/ 190 w 212"/>
                <a:gd name="T89" fmla="*/ 64 h 84"/>
                <a:gd name="T90" fmla="*/ 200 w 212"/>
                <a:gd name="T91" fmla="*/ 66 h 84"/>
                <a:gd name="T92" fmla="*/ 212 w 212"/>
                <a:gd name="T93" fmla="*/ 68 h 84"/>
                <a:gd name="T94" fmla="*/ 206 w 212"/>
                <a:gd name="T95" fmla="*/ 59 h 84"/>
                <a:gd name="T96" fmla="*/ 19 w 212"/>
                <a:gd name="T97" fmla="*/ 16 h 84"/>
                <a:gd name="T98" fmla="*/ 34 w 212"/>
                <a:gd name="T99" fmla="*/ 14 h 84"/>
                <a:gd name="T100" fmla="*/ 25 w 212"/>
                <a:gd name="T101" fmla="*/ 8 h 84"/>
                <a:gd name="T102" fmla="*/ 22 w 212"/>
                <a:gd name="T103" fmla="*/ 2 h 84"/>
                <a:gd name="T104" fmla="*/ 18 w 212"/>
                <a:gd name="T105" fmla="*/ 3 h 84"/>
                <a:gd name="T106" fmla="*/ 6 w 212"/>
                <a:gd name="T107" fmla="*/ 3 h 84"/>
                <a:gd name="T108" fmla="*/ 7 w 212"/>
                <a:gd name="T109" fmla="*/ 10 h 84"/>
                <a:gd name="T110" fmla="*/ 4 w 212"/>
                <a:gd name="T111" fmla="*/ 15 h 84"/>
                <a:gd name="T112" fmla="*/ 1 w 212"/>
                <a:gd name="T113" fmla="*/ 19 h 84"/>
                <a:gd name="T114" fmla="*/ 8 w 212"/>
                <a:gd name="T115" fmla="*/ 22 h 84"/>
                <a:gd name="T116" fmla="*/ 19 w 212"/>
                <a:gd name="T117" fmla="*/ 16 h 8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12"/>
                <a:gd name="T178" fmla="*/ 0 h 84"/>
                <a:gd name="T179" fmla="*/ 212 w 212"/>
                <a:gd name="T180" fmla="*/ 84 h 8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12" h="84">
                  <a:moveTo>
                    <a:pt x="206" y="59"/>
                  </a:moveTo>
                  <a:cubicBezTo>
                    <a:pt x="204" y="58"/>
                    <a:pt x="207" y="49"/>
                    <a:pt x="206" y="47"/>
                  </a:cubicBezTo>
                  <a:cubicBezTo>
                    <a:pt x="205" y="45"/>
                    <a:pt x="203" y="37"/>
                    <a:pt x="206" y="37"/>
                  </a:cubicBezTo>
                  <a:cubicBezTo>
                    <a:pt x="208" y="37"/>
                    <a:pt x="206" y="32"/>
                    <a:pt x="209" y="32"/>
                  </a:cubicBezTo>
                  <a:cubicBezTo>
                    <a:pt x="208" y="30"/>
                    <a:pt x="207" y="28"/>
                    <a:pt x="207" y="28"/>
                  </a:cubicBezTo>
                  <a:cubicBezTo>
                    <a:pt x="205" y="26"/>
                    <a:pt x="200" y="29"/>
                    <a:pt x="198" y="24"/>
                  </a:cubicBezTo>
                  <a:cubicBezTo>
                    <a:pt x="196" y="19"/>
                    <a:pt x="198" y="18"/>
                    <a:pt x="195" y="14"/>
                  </a:cubicBezTo>
                  <a:cubicBezTo>
                    <a:pt x="192" y="10"/>
                    <a:pt x="191" y="6"/>
                    <a:pt x="187" y="8"/>
                  </a:cubicBezTo>
                  <a:cubicBezTo>
                    <a:pt x="185" y="9"/>
                    <a:pt x="180" y="9"/>
                    <a:pt x="175" y="8"/>
                  </a:cubicBezTo>
                  <a:cubicBezTo>
                    <a:pt x="170" y="13"/>
                    <a:pt x="158" y="17"/>
                    <a:pt x="154" y="15"/>
                  </a:cubicBezTo>
                  <a:cubicBezTo>
                    <a:pt x="150" y="14"/>
                    <a:pt x="141" y="16"/>
                    <a:pt x="135" y="16"/>
                  </a:cubicBezTo>
                  <a:cubicBezTo>
                    <a:pt x="128" y="16"/>
                    <a:pt x="126" y="11"/>
                    <a:pt x="121" y="11"/>
                  </a:cubicBezTo>
                  <a:cubicBezTo>
                    <a:pt x="116" y="12"/>
                    <a:pt x="116" y="7"/>
                    <a:pt x="111" y="7"/>
                  </a:cubicBezTo>
                  <a:cubicBezTo>
                    <a:pt x="106" y="7"/>
                    <a:pt x="110" y="4"/>
                    <a:pt x="95" y="2"/>
                  </a:cubicBezTo>
                  <a:cubicBezTo>
                    <a:pt x="79" y="0"/>
                    <a:pt x="65" y="9"/>
                    <a:pt x="60" y="13"/>
                  </a:cubicBezTo>
                  <a:cubicBezTo>
                    <a:pt x="55" y="17"/>
                    <a:pt x="37" y="13"/>
                    <a:pt x="36" y="14"/>
                  </a:cubicBezTo>
                  <a:cubicBezTo>
                    <a:pt x="34" y="15"/>
                    <a:pt x="36" y="21"/>
                    <a:pt x="30" y="23"/>
                  </a:cubicBezTo>
                  <a:cubicBezTo>
                    <a:pt x="24" y="25"/>
                    <a:pt x="11" y="23"/>
                    <a:pt x="6" y="25"/>
                  </a:cubicBezTo>
                  <a:cubicBezTo>
                    <a:pt x="2" y="27"/>
                    <a:pt x="0" y="34"/>
                    <a:pt x="4" y="33"/>
                  </a:cubicBezTo>
                  <a:cubicBezTo>
                    <a:pt x="8" y="33"/>
                    <a:pt x="10" y="35"/>
                    <a:pt x="9" y="36"/>
                  </a:cubicBezTo>
                  <a:cubicBezTo>
                    <a:pt x="8" y="38"/>
                    <a:pt x="12" y="43"/>
                    <a:pt x="10" y="45"/>
                  </a:cubicBezTo>
                  <a:cubicBezTo>
                    <a:pt x="8" y="47"/>
                    <a:pt x="7" y="51"/>
                    <a:pt x="10" y="53"/>
                  </a:cubicBezTo>
                  <a:cubicBezTo>
                    <a:pt x="13" y="55"/>
                    <a:pt x="13" y="58"/>
                    <a:pt x="10" y="59"/>
                  </a:cubicBezTo>
                  <a:cubicBezTo>
                    <a:pt x="7" y="59"/>
                    <a:pt x="16" y="63"/>
                    <a:pt x="16" y="65"/>
                  </a:cubicBezTo>
                  <a:cubicBezTo>
                    <a:pt x="16" y="66"/>
                    <a:pt x="23" y="67"/>
                    <a:pt x="23" y="69"/>
                  </a:cubicBezTo>
                  <a:cubicBezTo>
                    <a:pt x="23" y="71"/>
                    <a:pt x="25" y="72"/>
                    <a:pt x="29" y="71"/>
                  </a:cubicBezTo>
                  <a:cubicBezTo>
                    <a:pt x="32" y="70"/>
                    <a:pt x="34" y="75"/>
                    <a:pt x="36" y="78"/>
                  </a:cubicBezTo>
                  <a:cubicBezTo>
                    <a:pt x="38" y="81"/>
                    <a:pt x="50" y="79"/>
                    <a:pt x="50" y="75"/>
                  </a:cubicBezTo>
                  <a:cubicBezTo>
                    <a:pt x="50" y="72"/>
                    <a:pt x="54" y="71"/>
                    <a:pt x="59" y="71"/>
                  </a:cubicBezTo>
                  <a:cubicBezTo>
                    <a:pt x="65" y="72"/>
                    <a:pt x="72" y="79"/>
                    <a:pt x="75" y="80"/>
                  </a:cubicBezTo>
                  <a:cubicBezTo>
                    <a:pt x="77" y="81"/>
                    <a:pt x="83" y="78"/>
                    <a:pt x="86" y="78"/>
                  </a:cubicBezTo>
                  <a:cubicBezTo>
                    <a:pt x="90" y="78"/>
                    <a:pt x="95" y="73"/>
                    <a:pt x="97" y="71"/>
                  </a:cubicBezTo>
                  <a:cubicBezTo>
                    <a:pt x="99" y="70"/>
                    <a:pt x="102" y="75"/>
                    <a:pt x="106" y="74"/>
                  </a:cubicBezTo>
                  <a:cubicBezTo>
                    <a:pt x="109" y="72"/>
                    <a:pt x="112" y="70"/>
                    <a:pt x="114" y="71"/>
                  </a:cubicBezTo>
                  <a:cubicBezTo>
                    <a:pt x="116" y="72"/>
                    <a:pt x="109" y="78"/>
                    <a:pt x="111" y="80"/>
                  </a:cubicBezTo>
                  <a:cubicBezTo>
                    <a:pt x="112" y="81"/>
                    <a:pt x="112" y="83"/>
                    <a:pt x="111" y="84"/>
                  </a:cubicBezTo>
                  <a:cubicBezTo>
                    <a:pt x="118" y="83"/>
                    <a:pt x="118" y="78"/>
                    <a:pt x="118" y="76"/>
                  </a:cubicBezTo>
                  <a:cubicBezTo>
                    <a:pt x="119" y="74"/>
                    <a:pt x="120" y="72"/>
                    <a:pt x="123" y="74"/>
                  </a:cubicBezTo>
                  <a:cubicBezTo>
                    <a:pt x="125" y="75"/>
                    <a:pt x="128" y="76"/>
                    <a:pt x="133" y="74"/>
                  </a:cubicBezTo>
                  <a:cubicBezTo>
                    <a:pt x="138" y="71"/>
                    <a:pt x="138" y="70"/>
                    <a:pt x="140" y="72"/>
                  </a:cubicBezTo>
                  <a:cubicBezTo>
                    <a:pt x="142" y="74"/>
                    <a:pt x="146" y="73"/>
                    <a:pt x="153" y="73"/>
                  </a:cubicBezTo>
                  <a:cubicBezTo>
                    <a:pt x="160" y="73"/>
                    <a:pt x="161" y="68"/>
                    <a:pt x="168" y="68"/>
                  </a:cubicBezTo>
                  <a:cubicBezTo>
                    <a:pt x="175" y="69"/>
                    <a:pt x="180" y="66"/>
                    <a:pt x="180" y="66"/>
                  </a:cubicBezTo>
                  <a:cubicBezTo>
                    <a:pt x="185" y="68"/>
                    <a:pt x="185" y="68"/>
                    <a:pt x="185" y="68"/>
                  </a:cubicBezTo>
                  <a:cubicBezTo>
                    <a:pt x="186" y="66"/>
                    <a:pt x="186" y="64"/>
                    <a:pt x="190" y="64"/>
                  </a:cubicBezTo>
                  <a:cubicBezTo>
                    <a:pt x="195" y="63"/>
                    <a:pt x="197" y="67"/>
                    <a:pt x="200" y="66"/>
                  </a:cubicBezTo>
                  <a:cubicBezTo>
                    <a:pt x="202" y="65"/>
                    <a:pt x="211" y="74"/>
                    <a:pt x="212" y="68"/>
                  </a:cubicBezTo>
                  <a:cubicBezTo>
                    <a:pt x="212" y="66"/>
                    <a:pt x="208" y="59"/>
                    <a:pt x="206" y="59"/>
                  </a:cubicBezTo>
                  <a:close/>
                  <a:moveTo>
                    <a:pt x="19" y="16"/>
                  </a:moveTo>
                  <a:cubicBezTo>
                    <a:pt x="23" y="14"/>
                    <a:pt x="32" y="16"/>
                    <a:pt x="34" y="14"/>
                  </a:cubicBezTo>
                  <a:cubicBezTo>
                    <a:pt x="36" y="12"/>
                    <a:pt x="28" y="10"/>
                    <a:pt x="25" y="8"/>
                  </a:cubicBezTo>
                  <a:cubicBezTo>
                    <a:pt x="24" y="6"/>
                    <a:pt x="23" y="4"/>
                    <a:pt x="22" y="2"/>
                  </a:cubicBezTo>
                  <a:cubicBezTo>
                    <a:pt x="21" y="3"/>
                    <a:pt x="19" y="3"/>
                    <a:pt x="18" y="3"/>
                  </a:cubicBezTo>
                  <a:cubicBezTo>
                    <a:pt x="15" y="1"/>
                    <a:pt x="8" y="2"/>
                    <a:pt x="6" y="3"/>
                  </a:cubicBezTo>
                  <a:cubicBezTo>
                    <a:pt x="5" y="3"/>
                    <a:pt x="7" y="7"/>
                    <a:pt x="7" y="10"/>
                  </a:cubicBezTo>
                  <a:cubicBezTo>
                    <a:pt x="7" y="13"/>
                    <a:pt x="4" y="14"/>
                    <a:pt x="4" y="15"/>
                  </a:cubicBezTo>
                  <a:cubicBezTo>
                    <a:pt x="4" y="17"/>
                    <a:pt x="3" y="18"/>
                    <a:pt x="1" y="19"/>
                  </a:cubicBezTo>
                  <a:cubicBezTo>
                    <a:pt x="4" y="21"/>
                    <a:pt x="6" y="22"/>
                    <a:pt x="8" y="22"/>
                  </a:cubicBezTo>
                  <a:cubicBezTo>
                    <a:pt x="13" y="22"/>
                    <a:pt x="15" y="17"/>
                    <a:pt x="19" y="16"/>
                  </a:cubicBez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251" name="Freeform 57"/>
            <p:cNvSpPr>
              <a:spLocks noChangeArrowheads="1"/>
            </p:cNvSpPr>
            <p:nvPr/>
          </p:nvSpPr>
          <p:spPr bwMode="auto">
            <a:xfrm>
              <a:off x="5329256" y="1657351"/>
              <a:ext cx="50800" cy="47625"/>
            </a:xfrm>
            <a:custGeom>
              <a:avLst/>
              <a:gdLst>
                <a:gd name="T0" fmla="*/ 12 w 26"/>
                <a:gd name="T1" fmla="*/ 0 h 25"/>
                <a:gd name="T2" fmla="*/ 0 w 26"/>
                <a:gd name="T3" fmla="*/ 8 h 25"/>
                <a:gd name="T4" fmla="*/ 1 w 26"/>
                <a:gd name="T5" fmla="*/ 11 h 25"/>
                <a:gd name="T6" fmla="*/ 8 w 26"/>
                <a:gd name="T7" fmla="*/ 18 h 25"/>
                <a:gd name="T8" fmla="*/ 9 w 26"/>
                <a:gd name="T9" fmla="*/ 25 h 25"/>
                <a:gd name="T10" fmla="*/ 14 w 26"/>
                <a:gd name="T11" fmla="*/ 25 h 25"/>
                <a:gd name="T12" fmla="*/ 25 w 26"/>
                <a:gd name="T13" fmla="*/ 11 h 25"/>
                <a:gd name="T14" fmla="*/ 12 w 26"/>
                <a:gd name="T15" fmla="*/ 0 h 2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6"/>
                <a:gd name="T25" fmla="*/ 0 h 25"/>
                <a:gd name="T26" fmla="*/ 26 w 26"/>
                <a:gd name="T27" fmla="*/ 25 h 2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6" h="25">
                  <a:moveTo>
                    <a:pt x="12" y="0"/>
                  </a:moveTo>
                  <a:cubicBezTo>
                    <a:pt x="8" y="0"/>
                    <a:pt x="1" y="4"/>
                    <a:pt x="0" y="8"/>
                  </a:cubicBezTo>
                  <a:cubicBezTo>
                    <a:pt x="0" y="8"/>
                    <a:pt x="1" y="10"/>
                    <a:pt x="1" y="11"/>
                  </a:cubicBezTo>
                  <a:cubicBezTo>
                    <a:pt x="2" y="14"/>
                    <a:pt x="5" y="17"/>
                    <a:pt x="8" y="18"/>
                  </a:cubicBezTo>
                  <a:cubicBezTo>
                    <a:pt x="10" y="19"/>
                    <a:pt x="10" y="22"/>
                    <a:pt x="9" y="25"/>
                  </a:cubicBezTo>
                  <a:cubicBezTo>
                    <a:pt x="11" y="25"/>
                    <a:pt x="13" y="25"/>
                    <a:pt x="14" y="25"/>
                  </a:cubicBezTo>
                  <a:cubicBezTo>
                    <a:pt x="17" y="24"/>
                    <a:pt x="24" y="14"/>
                    <a:pt x="25" y="11"/>
                  </a:cubicBezTo>
                  <a:cubicBezTo>
                    <a:pt x="26" y="8"/>
                    <a:pt x="17" y="1"/>
                    <a:pt x="12" y="0"/>
                  </a:cubicBez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252" name="Freeform 58"/>
            <p:cNvSpPr>
              <a:spLocks noChangeArrowheads="1"/>
            </p:cNvSpPr>
            <p:nvPr/>
          </p:nvSpPr>
          <p:spPr bwMode="auto">
            <a:xfrm>
              <a:off x="6302396" y="1477963"/>
              <a:ext cx="147638" cy="141288"/>
            </a:xfrm>
            <a:custGeom>
              <a:avLst/>
              <a:gdLst>
                <a:gd name="T0" fmla="*/ 74 w 77"/>
                <a:gd name="T1" fmla="*/ 4 h 74"/>
                <a:gd name="T2" fmla="*/ 65 w 77"/>
                <a:gd name="T3" fmla="*/ 0 h 74"/>
                <a:gd name="T4" fmla="*/ 58 w 77"/>
                <a:gd name="T5" fmla="*/ 9 h 74"/>
                <a:gd name="T6" fmla="*/ 50 w 77"/>
                <a:gd name="T7" fmla="*/ 15 h 74"/>
                <a:gd name="T8" fmla="*/ 46 w 77"/>
                <a:gd name="T9" fmla="*/ 19 h 74"/>
                <a:gd name="T10" fmla="*/ 38 w 77"/>
                <a:gd name="T11" fmla="*/ 21 h 74"/>
                <a:gd name="T12" fmla="*/ 31 w 77"/>
                <a:gd name="T13" fmla="*/ 18 h 74"/>
                <a:gd name="T14" fmla="*/ 24 w 77"/>
                <a:gd name="T15" fmla="*/ 26 h 74"/>
                <a:gd name="T16" fmla="*/ 3 w 77"/>
                <a:gd name="T17" fmla="*/ 38 h 74"/>
                <a:gd name="T18" fmla="*/ 0 w 77"/>
                <a:gd name="T19" fmla="*/ 43 h 74"/>
                <a:gd name="T20" fmla="*/ 13 w 77"/>
                <a:gd name="T21" fmla="*/ 49 h 74"/>
                <a:gd name="T22" fmla="*/ 6 w 77"/>
                <a:gd name="T23" fmla="*/ 62 h 74"/>
                <a:gd name="T24" fmla="*/ 8 w 77"/>
                <a:gd name="T25" fmla="*/ 68 h 74"/>
                <a:gd name="T26" fmla="*/ 14 w 77"/>
                <a:gd name="T27" fmla="*/ 71 h 74"/>
                <a:gd name="T28" fmla="*/ 22 w 77"/>
                <a:gd name="T29" fmla="*/ 70 h 74"/>
                <a:gd name="T30" fmla="*/ 25 w 77"/>
                <a:gd name="T31" fmla="*/ 71 h 74"/>
                <a:gd name="T32" fmla="*/ 31 w 77"/>
                <a:gd name="T33" fmla="*/ 66 h 74"/>
                <a:gd name="T34" fmla="*/ 42 w 77"/>
                <a:gd name="T35" fmla="*/ 64 h 74"/>
                <a:gd name="T36" fmla="*/ 48 w 77"/>
                <a:gd name="T37" fmla="*/ 62 h 74"/>
                <a:gd name="T38" fmla="*/ 38 w 77"/>
                <a:gd name="T39" fmla="*/ 52 h 74"/>
                <a:gd name="T40" fmla="*/ 41 w 77"/>
                <a:gd name="T41" fmla="*/ 42 h 74"/>
                <a:gd name="T42" fmla="*/ 61 w 77"/>
                <a:gd name="T43" fmla="*/ 30 h 74"/>
                <a:gd name="T44" fmla="*/ 65 w 77"/>
                <a:gd name="T45" fmla="*/ 17 h 74"/>
                <a:gd name="T46" fmla="*/ 77 w 77"/>
                <a:gd name="T47" fmla="*/ 4 h 74"/>
                <a:gd name="T48" fmla="*/ 74 w 77"/>
                <a:gd name="T49" fmla="*/ 4 h 7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77"/>
                <a:gd name="T76" fmla="*/ 0 h 74"/>
                <a:gd name="T77" fmla="*/ 77 w 77"/>
                <a:gd name="T78" fmla="*/ 74 h 7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77" h="74">
                  <a:moveTo>
                    <a:pt x="74" y="4"/>
                  </a:moveTo>
                  <a:cubicBezTo>
                    <a:pt x="70" y="5"/>
                    <a:pt x="68" y="0"/>
                    <a:pt x="65" y="0"/>
                  </a:cubicBezTo>
                  <a:cubicBezTo>
                    <a:pt x="61" y="0"/>
                    <a:pt x="62" y="9"/>
                    <a:pt x="58" y="9"/>
                  </a:cubicBezTo>
                  <a:cubicBezTo>
                    <a:pt x="54" y="9"/>
                    <a:pt x="55" y="14"/>
                    <a:pt x="50" y="15"/>
                  </a:cubicBezTo>
                  <a:cubicBezTo>
                    <a:pt x="45" y="16"/>
                    <a:pt x="43" y="16"/>
                    <a:pt x="46" y="19"/>
                  </a:cubicBezTo>
                  <a:cubicBezTo>
                    <a:pt x="48" y="23"/>
                    <a:pt x="43" y="21"/>
                    <a:pt x="38" y="21"/>
                  </a:cubicBezTo>
                  <a:cubicBezTo>
                    <a:pt x="34" y="21"/>
                    <a:pt x="34" y="18"/>
                    <a:pt x="31" y="18"/>
                  </a:cubicBezTo>
                  <a:cubicBezTo>
                    <a:pt x="28" y="18"/>
                    <a:pt x="26" y="24"/>
                    <a:pt x="24" y="26"/>
                  </a:cubicBezTo>
                  <a:cubicBezTo>
                    <a:pt x="22" y="29"/>
                    <a:pt x="7" y="36"/>
                    <a:pt x="3" y="38"/>
                  </a:cubicBezTo>
                  <a:cubicBezTo>
                    <a:pt x="2" y="39"/>
                    <a:pt x="1" y="41"/>
                    <a:pt x="0" y="43"/>
                  </a:cubicBezTo>
                  <a:cubicBezTo>
                    <a:pt x="5" y="43"/>
                    <a:pt x="10" y="46"/>
                    <a:pt x="13" y="49"/>
                  </a:cubicBezTo>
                  <a:cubicBezTo>
                    <a:pt x="16" y="53"/>
                    <a:pt x="9" y="58"/>
                    <a:pt x="6" y="62"/>
                  </a:cubicBezTo>
                  <a:cubicBezTo>
                    <a:pt x="3" y="65"/>
                    <a:pt x="8" y="65"/>
                    <a:pt x="8" y="68"/>
                  </a:cubicBezTo>
                  <a:cubicBezTo>
                    <a:pt x="8" y="71"/>
                    <a:pt x="12" y="74"/>
                    <a:pt x="14" y="71"/>
                  </a:cubicBezTo>
                  <a:cubicBezTo>
                    <a:pt x="15" y="69"/>
                    <a:pt x="18" y="70"/>
                    <a:pt x="22" y="70"/>
                  </a:cubicBezTo>
                  <a:cubicBezTo>
                    <a:pt x="24" y="70"/>
                    <a:pt x="24" y="70"/>
                    <a:pt x="25" y="71"/>
                  </a:cubicBezTo>
                  <a:cubicBezTo>
                    <a:pt x="27" y="69"/>
                    <a:pt x="30" y="67"/>
                    <a:pt x="31" y="66"/>
                  </a:cubicBezTo>
                  <a:cubicBezTo>
                    <a:pt x="33" y="64"/>
                    <a:pt x="38" y="64"/>
                    <a:pt x="42" y="64"/>
                  </a:cubicBezTo>
                  <a:cubicBezTo>
                    <a:pt x="44" y="64"/>
                    <a:pt x="46" y="63"/>
                    <a:pt x="48" y="62"/>
                  </a:cubicBezTo>
                  <a:cubicBezTo>
                    <a:pt x="43" y="57"/>
                    <a:pt x="39" y="53"/>
                    <a:pt x="38" y="52"/>
                  </a:cubicBezTo>
                  <a:cubicBezTo>
                    <a:pt x="34" y="50"/>
                    <a:pt x="36" y="43"/>
                    <a:pt x="41" y="42"/>
                  </a:cubicBezTo>
                  <a:cubicBezTo>
                    <a:pt x="46" y="41"/>
                    <a:pt x="57" y="32"/>
                    <a:pt x="61" y="30"/>
                  </a:cubicBezTo>
                  <a:cubicBezTo>
                    <a:pt x="64" y="28"/>
                    <a:pt x="62" y="22"/>
                    <a:pt x="65" y="17"/>
                  </a:cubicBezTo>
                  <a:cubicBezTo>
                    <a:pt x="66" y="14"/>
                    <a:pt x="72" y="9"/>
                    <a:pt x="77" y="4"/>
                  </a:cubicBezTo>
                  <a:cubicBezTo>
                    <a:pt x="76" y="4"/>
                    <a:pt x="75" y="4"/>
                    <a:pt x="74" y="4"/>
                  </a:cubicBez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253" name="Freeform 59"/>
            <p:cNvSpPr>
              <a:spLocks noChangeArrowheads="1"/>
            </p:cNvSpPr>
            <p:nvPr/>
          </p:nvSpPr>
          <p:spPr bwMode="auto">
            <a:xfrm>
              <a:off x="5373706" y="1793876"/>
              <a:ext cx="166689" cy="95250"/>
            </a:xfrm>
            <a:custGeom>
              <a:avLst/>
              <a:gdLst>
                <a:gd name="T0" fmla="*/ 85 w 87"/>
                <a:gd name="T1" fmla="*/ 32 h 50"/>
                <a:gd name="T2" fmla="*/ 83 w 87"/>
                <a:gd name="T3" fmla="*/ 32 h 50"/>
                <a:gd name="T4" fmla="*/ 68 w 87"/>
                <a:gd name="T5" fmla="*/ 29 h 50"/>
                <a:gd name="T6" fmla="*/ 46 w 87"/>
                <a:gd name="T7" fmla="*/ 20 h 50"/>
                <a:gd name="T8" fmla="*/ 23 w 87"/>
                <a:gd name="T9" fmla="*/ 3 h 50"/>
                <a:gd name="T10" fmla="*/ 14 w 87"/>
                <a:gd name="T11" fmla="*/ 2 h 50"/>
                <a:gd name="T12" fmla="*/ 7 w 87"/>
                <a:gd name="T13" fmla="*/ 4 h 50"/>
                <a:gd name="T14" fmla="*/ 2 w 87"/>
                <a:gd name="T15" fmla="*/ 10 h 50"/>
                <a:gd name="T16" fmla="*/ 0 w 87"/>
                <a:gd name="T17" fmla="*/ 19 h 50"/>
                <a:gd name="T18" fmla="*/ 6 w 87"/>
                <a:gd name="T19" fmla="*/ 23 h 50"/>
                <a:gd name="T20" fmla="*/ 15 w 87"/>
                <a:gd name="T21" fmla="*/ 27 h 50"/>
                <a:gd name="T22" fmla="*/ 23 w 87"/>
                <a:gd name="T23" fmla="*/ 32 h 50"/>
                <a:gd name="T24" fmla="*/ 33 w 87"/>
                <a:gd name="T25" fmla="*/ 37 h 50"/>
                <a:gd name="T26" fmla="*/ 43 w 87"/>
                <a:gd name="T27" fmla="*/ 35 h 50"/>
                <a:gd name="T28" fmla="*/ 50 w 87"/>
                <a:gd name="T29" fmla="*/ 42 h 50"/>
                <a:gd name="T30" fmla="*/ 64 w 87"/>
                <a:gd name="T31" fmla="*/ 47 h 50"/>
                <a:gd name="T32" fmla="*/ 84 w 87"/>
                <a:gd name="T33" fmla="*/ 46 h 50"/>
                <a:gd name="T34" fmla="*/ 84 w 87"/>
                <a:gd name="T35" fmla="*/ 34 h 50"/>
                <a:gd name="T36" fmla="*/ 85 w 87"/>
                <a:gd name="T37" fmla="*/ 32 h 5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7"/>
                <a:gd name="T58" fmla="*/ 0 h 50"/>
                <a:gd name="T59" fmla="*/ 87 w 87"/>
                <a:gd name="T60" fmla="*/ 50 h 5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7" h="50">
                  <a:moveTo>
                    <a:pt x="85" y="32"/>
                  </a:moveTo>
                  <a:cubicBezTo>
                    <a:pt x="84" y="32"/>
                    <a:pt x="84" y="31"/>
                    <a:pt x="83" y="32"/>
                  </a:cubicBezTo>
                  <a:cubicBezTo>
                    <a:pt x="76" y="32"/>
                    <a:pt x="72" y="29"/>
                    <a:pt x="68" y="29"/>
                  </a:cubicBezTo>
                  <a:cubicBezTo>
                    <a:pt x="64" y="29"/>
                    <a:pt x="51" y="24"/>
                    <a:pt x="46" y="20"/>
                  </a:cubicBezTo>
                  <a:cubicBezTo>
                    <a:pt x="41" y="16"/>
                    <a:pt x="27" y="7"/>
                    <a:pt x="23" y="3"/>
                  </a:cubicBezTo>
                  <a:cubicBezTo>
                    <a:pt x="20" y="0"/>
                    <a:pt x="15" y="0"/>
                    <a:pt x="14" y="2"/>
                  </a:cubicBezTo>
                  <a:cubicBezTo>
                    <a:pt x="14" y="3"/>
                    <a:pt x="11" y="3"/>
                    <a:pt x="7" y="4"/>
                  </a:cubicBezTo>
                  <a:cubicBezTo>
                    <a:pt x="6" y="5"/>
                    <a:pt x="2" y="8"/>
                    <a:pt x="2" y="10"/>
                  </a:cubicBezTo>
                  <a:cubicBezTo>
                    <a:pt x="2" y="13"/>
                    <a:pt x="0" y="16"/>
                    <a:pt x="0" y="19"/>
                  </a:cubicBezTo>
                  <a:cubicBezTo>
                    <a:pt x="0" y="21"/>
                    <a:pt x="5" y="21"/>
                    <a:pt x="6" y="23"/>
                  </a:cubicBezTo>
                  <a:cubicBezTo>
                    <a:pt x="7" y="25"/>
                    <a:pt x="15" y="26"/>
                    <a:pt x="15" y="27"/>
                  </a:cubicBezTo>
                  <a:cubicBezTo>
                    <a:pt x="15" y="29"/>
                    <a:pt x="20" y="31"/>
                    <a:pt x="23" y="32"/>
                  </a:cubicBezTo>
                  <a:cubicBezTo>
                    <a:pt x="27" y="32"/>
                    <a:pt x="31" y="36"/>
                    <a:pt x="33" y="37"/>
                  </a:cubicBezTo>
                  <a:cubicBezTo>
                    <a:pt x="35" y="39"/>
                    <a:pt x="41" y="35"/>
                    <a:pt x="43" y="35"/>
                  </a:cubicBezTo>
                  <a:cubicBezTo>
                    <a:pt x="46" y="35"/>
                    <a:pt x="49" y="39"/>
                    <a:pt x="50" y="42"/>
                  </a:cubicBezTo>
                  <a:cubicBezTo>
                    <a:pt x="50" y="44"/>
                    <a:pt x="62" y="45"/>
                    <a:pt x="64" y="47"/>
                  </a:cubicBezTo>
                  <a:cubicBezTo>
                    <a:pt x="67" y="50"/>
                    <a:pt x="81" y="48"/>
                    <a:pt x="84" y="46"/>
                  </a:cubicBezTo>
                  <a:cubicBezTo>
                    <a:pt x="87" y="43"/>
                    <a:pt x="84" y="38"/>
                    <a:pt x="84" y="34"/>
                  </a:cubicBezTo>
                  <a:cubicBezTo>
                    <a:pt x="84" y="33"/>
                    <a:pt x="85" y="32"/>
                    <a:pt x="85" y="32"/>
                  </a:cubicBez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254" name="Freeform 60"/>
            <p:cNvSpPr>
              <a:spLocks noChangeArrowheads="1"/>
            </p:cNvSpPr>
            <p:nvPr/>
          </p:nvSpPr>
          <p:spPr bwMode="auto">
            <a:xfrm>
              <a:off x="5615007" y="1836739"/>
              <a:ext cx="182564" cy="407989"/>
            </a:xfrm>
            <a:custGeom>
              <a:avLst/>
              <a:gdLst>
                <a:gd name="T0" fmla="*/ 78 w 96"/>
                <a:gd name="T1" fmla="*/ 193 h 213"/>
                <a:gd name="T2" fmla="*/ 74 w 96"/>
                <a:gd name="T3" fmla="*/ 185 h 213"/>
                <a:gd name="T4" fmla="*/ 70 w 96"/>
                <a:gd name="T5" fmla="*/ 171 h 213"/>
                <a:gd name="T6" fmla="*/ 66 w 96"/>
                <a:gd name="T7" fmla="*/ 159 h 213"/>
                <a:gd name="T8" fmla="*/ 67 w 96"/>
                <a:gd name="T9" fmla="*/ 151 h 213"/>
                <a:gd name="T10" fmla="*/ 68 w 96"/>
                <a:gd name="T11" fmla="*/ 146 h 213"/>
                <a:gd name="T12" fmla="*/ 66 w 96"/>
                <a:gd name="T13" fmla="*/ 138 h 213"/>
                <a:gd name="T14" fmla="*/ 57 w 96"/>
                <a:gd name="T15" fmla="*/ 128 h 213"/>
                <a:gd name="T16" fmla="*/ 59 w 96"/>
                <a:gd name="T17" fmla="*/ 110 h 213"/>
                <a:gd name="T18" fmla="*/ 66 w 96"/>
                <a:gd name="T19" fmla="*/ 106 h 213"/>
                <a:gd name="T20" fmla="*/ 74 w 96"/>
                <a:gd name="T21" fmla="*/ 104 h 213"/>
                <a:gd name="T22" fmla="*/ 84 w 96"/>
                <a:gd name="T23" fmla="*/ 98 h 213"/>
                <a:gd name="T24" fmla="*/ 90 w 96"/>
                <a:gd name="T25" fmla="*/ 93 h 213"/>
                <a:gd name="T26" fmla="*/ 96 w 96"/>
                <a:gd name="T27" fmla="*/ 84 h 213"/>
                <a:gd name="T28" fmla="*/ 96 w 96"/>
                <a:gd name="T29" fmla="*/ 84 h 213"/>
                <a:gd name="T30" fmla="*/ 91 w 96"/>
                <a:gd name="T31" fmla="*/ 85 h 213"/>
                <a:gd name="T32" fmla="*/ 84 w 96"/>
                <a:gd name="T33" fmla="*/ 81 h 213"/>
                <a:gd name="T34" fmla="*/ 78 w 96"/>
                <a:gd name="T35" fmla="*/ 78 h 213"/>
                <a:gd name="T36" fmla="*/ 78 w 96"/>
                <a:gd name="T37" fmla="*/ 71 h 213"/>
                <a:gd name="T38" fmla="*/ 74 w 96"/>
                <a:gd name="T39" fmla="*/ 66 h 213"/>
                <a:gd name="T40" fmla="*/ 70 w 96"/>
                <a:gd name="T41" fmla="*/ 56 h 213"/>
                <a:gd name="T42" fmla="*/ 60 w 96"/>
                <a:gd name="T43" fmla="*/ 54 h 213"/>
                <a:gd name="T44" fmla="*/ 58 w 96"/>
                <a:gd name="T45" fmla="*/ 49 h 213"/>
                <a:gd name="T46" fmla="*/ 67 w 96"/>
                <a:gd name="T47" fmla="*/ 33 h 213"/>
                <a:gd name="T48" fmla="*/ 70 w 96"/>
                <a:gd name="T49" fmla="*/ 17 h 213"/>
                <a:gd name="T50" fmla="*/ 65 w 96"/>
                <a:gd name="T51" fmla="*/ 11 h 213"/>
                <a:gd name="T52" fmla="*/ 63 w 96"/>
                <a:gd name="T53" fmla="*/ 5 h 213"/>
                <a:gd name="T54" fmla="*/ 55 w 96"/>
                <a:gd name="T55" fmla="*/ 2 h 213"/>
                <a:gd name="T56" fmla="*/ 53 w 96"/>
                <a:gd name="T57" fmla="*/ 3 h 213"/>
                <a:gd name="T58" fmla="*/ 54 w 96"/>
                <a:gd name="T59" fmla="*/ 3 h 213"/>
                <a:gd name="T60" fmla="*/ 51 w 96"/>
                <a:gd name="T61" fmla="*/ 8 h 213"/>
                <a:gd name="T62" fmla="*/ 52 w 96"/>
                <a:gd name="T63" fmla="*/ 16 h 213"/>
                <a:gd name="T64" fmla="*/ 47 w 96"/>
                <a:gd name="T65" fmla="*/ 16 h 213"/>
                <a:gd name="T66" fmla="*/ 38 w 96"/>
                <a:gd name="T67" fmla="*/ 20 h 213"/>
                <a:gd name="T68" fmla="*/ 30 w 96"/>
                <a:gd name="T69" fmla="*/ 28 h 213"/>
                <a:gd name="T70" fmla="*/ 27 w 96"/>
                <a:gd name="T71" fmla="*/ 42 h 213"/>
                <a:gd name="T72" fmla="*/ 23 w 96"/>
                <a:gd name="T73" fmla="*/ 56 h 213"/>
                <a:gd name="T74" fmla="*/ 14 w 96"/>
                <a:gd name="T75" fmla="*/ 56 h 213"/>
                <a:gd name="T76" fmla="*/ 12 w 96"/>
                <a:gd name="T77" fmla="*/ 67 h 213"/>
                <a:gd name="T78" fmla="*/ 9 w 96"/>
                <a:gd name="T79" fmla="*/ 79 h 213"/>
                <a:gd name="T80" fmla="*/ 4 w 96"/>
                <a:gd name="T81" fmla="*/ 87 h 213"/>
                <a:gd name="T82" fmla="*/ 0 w 96"/>
                <a:gd name="T83" fmla="*/ 91 h 213"/>
                <a:gd name="T84" fmla="*/ 10 w 96"/>
                <a:gd name="T85" fmla="*/ 102 h 213"/>
                <a:gd name="T86" fmla="*/ 23 w 96"/>
                <a:gd name="T87" fmla="*/ 125 h 213"/>
                <a:gd name="T88" fmla="*/ 22 w 96"/>
                <a:gd name="T89" fmla="*/ 143 h 213"/>
                <a:gd name="T90" fmla="*/ 26 w 96"/>
                <a:gd name="T91" fmla="*/ 149 h 213"/>
                <a:gd name="T92" fmla="*/ 37 w 96"/>
                <a:gd name="T93" fmla="*/ 148 h 213"/>
                <a:gd name="T94" fmla="*/ 47 w 96"/>
                <a:gd name="T95" fmla="*/ 136 h 213"/>
                <a:gd name="T96" fmla="*/ 53 w 96"/>
                <a:gd name="T97" fmla="*/ 141 h 213"/>
                <a:gd name="T98" fmla="*/ 57 w 96"/>
                <a:gd name="T99" fmla="*/ 153 h 213"/>
                <a:gd name="T100" fmla="*/ 63 w 96"/>
                <a:gd name="T101" fmla="*/ 178 h 213"/>
                <a:gd name="T102" fmla="*/ 67 w 96"/>
                <a:gd name="T103" fmla="*/ 195 h 213"/>
                <a:gd name="T104" fmla="*/ 69 w 96"/>
                <a:gd name="T105" fmla="*/ 209 h 213"/>
                <a:gd name="T106" fmla="*/ 68 w 96"/>
                <a:gd name="T107" fmla="*/ 212 h 213"/>
                <a:gd name="T108" fmla="*/ 78 w 96"/>
                <a:gd name="T109" fmla="*/ 193 h 21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96"/>
                <a:gd name="T166" fmla="*/ 0 h 213"/>
                <a:gd name="T167" fmla="*/ 96 w 96"/>
                <a:gd name="T168" fmla="*/ 213 h 21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96" h="213">
                  <a:moveTo>
                    <a:pt x="78" y="193"/>
                  </a:moveTo>
                  <a:cubicBezTo>
                    <a:pt x="78" y="189"/>
                    <a:pt x="74" y="188"/>
                    <a:pt x="74" y="185"/>
                  </a:cubicBezTo>
                  <a:cubicBezTo>
                    <a:pt x="74" y="181"/>
                    <a:pt x="74" y="175"/>
                    <a:pt x="70" y="171"/>
                  </a:cubicBezTo>
                  <a:cubicBezTo>
                    <a:pt x="65" y="167"/>
                    <a:pt x="63" y="161"/>
                    <a:pt x="66" y="159"/>
                  </a:cubicBezTo>
                  <a:cubicBezTo>
                    <a:pt x="68" y="157"/>
                    <a:pt x="66" y="150"/>
                    <a:pt x="67" y="151"/>
                  </a:cubicBezTo>
                  <a:cubicBezTo>
                    <a:pt x="69" y="151"/>
                    <a:pt x="71" y="147"/>
                    <a:pt x="68" y="146"/>
                  </a:cubicBezTo>
                  <a:cubicBezTo>
                    <a:pt x="65" y="144"/>
                    <a:pt x="68" y="139"/>
                    <a:pt x="66" y="138"/>
                  </a:cubicBezTo>
                  <a:cubicBezTo>
                    <a:pt x="63" y="137"/>
                    <a:pt x="57" y="130"/>
                    <a:pt x="57" y="128"/>
                  </a:cubicBezTo>
                  <a:cubicBezTo>
                    <a:pt x="57" y="126"/>
                    <a:pt x="59" y="113"/>
                    <a:pt x="59" y="110"/>
                  </a:cubicBezTo>
                  <a:cubicBezTo>
                    <a:pt x="60" y="107"/>
                    <a:pt x="64" y="106"/>
                    <a:pt x="66" y="106"/>
                  </a:cubicBezTo>
                  <a:cubicBezTo>
                    <a:pt x="67" y="106"/>
                    <a:pt x="72" y="107"/>
                    <a:pt x="74" y="104"/>
                  </a:cubicBezTo>
                  <a:cubicBezTo>
                    <a:pt x="76" y="101"/>
                    <a:pt x="83" y="100"/>
                    <a:pt x="84" y="98"/>
                  </a:cubicBezTo>
                  <a:cubicBezTo>
                    <a:pt x="85" y="96"/>
                    <a:pt x="90" y="96"/>
                    <a:pt x="90" y="93"/>
                  </a:cubicBezTo>
                  <a:cubicBezTo>
                    <a:pt x="90" y="90"/>
                    <a:pt x="96" y="84"/>
                    <a:pt x="96" y="84"/>
                  </a:cubicBezTo>
                  <a:cubicBezTo>
                    <a:pt x="96" y="84"/>
                    <a:pt x="96" y="84"/>
                    <a:pt x="96" y="84"/>
                  </a:cubicBezTo>
                  <a:cubicBezTo>
                    <a:pt x="96" y="83"/>
                    <a:pt x="94" y="84"/>
                    <a:pt x="91" y="85"/>
                  </a:cubicBezTo>
                  <a:cubicBezTo>
                    <a:pt x="86" y="87"/>
                    <a:pt x="84" y="84"/>
                    <a:pt x="84" y="81"/>
                  </a:cubicBezTo>
                  <a:cubicBezTo>
                    <a:pt x="85" y="78"/>
                    <a:pt x="81" y="78"/>
                    <a:pt x="78" y="78"/>
                  </a:cubicBezTo>
                  <a:cubicBezTo>
                    <a:pt x="75" y="78"/>
                    <a:pt x="77" y="74"/>
                    <a:pt x="78" y="71"/>
                  </a:cubicBezTo>
                  <a:cubicBezTo>
                    <a:pt x="79" y="68"/>
                    <a:pt x="77" y="66"/>
                    <a:pt x="74" y="66"/>
                  </a:cubicBezTo>
                  <a:cubicBezTo>
                    <a:pt x="70" y="65"/>
                    <a:pt x="69" y="58"/>
                    <a:pt x="70" y="56"/>
                  </a:cubicBezTo>
                  <a:cubicBezTo>
                    <a:pt x="71" y="54"/>
                    <a:pt x="63" y="53"/>
                    <a:pt x="60" y="54"/>
                  </a:cubicBezTo>
                  <a:cubicBezTo>
                    <a:pt x="56" y="56"/>
                    <a:pt x="59" y="51"/>
                    <a:pt x="58" y="49"/>
                  </a:cubicBezTo>
                  <a:cubicBezTo>
                    <a:pt x="57" y="46"/>
                    <a:pt x="62" y="38"/>
                    <a:pt x="67" y="33"/>
                  </a:cubicBezTo>
                  <a:cubicBezTo>
                    <a:pt x="72" y="28"/>
                    <a:pt x="70" y="22"/>
                    <a:pt x="70" y="17"/>
                  </a:cubicBezTo>
                  <a:cubicBezTo>
                    <a:pt x="70" y="11"/>
                    <a:pt x="68" y="11"/>
                    <a:pt x="65" y="11"/>
                  </a:cubicBezTo>
                  <a:cubicBezTo>
                    <a:pt x="63" y="11"/>
                    <a:pt x="63" y="8"/>
                    <a:pt x="63" y="5"/>
                  </a:cubicBezTo>
                  <a:cubicBezTo>
                    <a:pt x="63" y="2"/>
                    <a:pt x="58" y="0"/>
                    <a:pt x="55" y="2"/>
                  </a:cubicBezTo>
                  <a:cubicBezTo>
                    <a:pt x="55" y="2"/>
                    <a:pt x="54" y="2"/>
                    <a:pt x="53" y="3"/>
                  </a:cubicBezTo>
                  <a:cubicBezTo>
                    <a:pt x="54" y="3"/>
                    <a:pt x="54" y="3"/>
                    <a:pt x="54" y="3"/>
                  </a:cubicBezTo>
                  <a:cubicBezTo>
                    <a:pt x="54" y="3"/>
                    <a:pt x="53" y="7"/>
                    <a:pt x="51" y="8"/>
                  </a:cubicBezTo>
                  <a:cubicBezTo>
                    <a:pt x="49" y="9"/>
                    <a:pt x="49" y="12"/>
                    <a:pt x="52" y="16"/>
                  </a:cubicBezTo>
                  <a:cubicBezTo>
                    <a:pt x="55" y="20"/>
                    <a:pt x="48" y="18"/>
                    <a:pt x="47" y="16"/>
                  </a:cubicBezTo>
                  <a:cubicBezTo>
                    <a:pt x="46" y="13"/>
                    <a:pt x="41" y="17"/>
                    <a:pt x="38" y="20"/>
                  </a:cubicBezTo>
                  <a:cubicBezTo>
                    <a:pt x="35" y="22"/>
                    <a:pt x="30" y="24"/>
                    <a:pt x="30" y="28"/>
                  </a:cubicBezTo>
                  <a:cubicBezTo>
                    <a:pt x="30" y="33"/>
                    <a:pt x="26" y="38"/>
                    <a:pt x="27" y="42"/>
                  </a:cubicBezTo>
                  <a:cubicBezTo>
                    <a:pt x="28" y="46"/>
                    <a:pt x="23" y="54"/>
                    <a:pt x="23" y="56"/>
                  </a:cubicBezTo>
                  <a:cubicBezTo>
                    <a:pt x="23" y="58"/>
                    <a:pt x="15" y="56"/>
                    <a:pt x="14" y="56"/>
                  </a:cubicBezTo>
                  <a:cubicBezTo>
                    <a:pt x="13" y="56"/>
                    <a:pt x="14" y="64"/>
                    <a:pt x="12" y="67"/>
                  </a:cubicBezTo>
                  <a:cubicBezTo>
                    <a:pt x="10" y="69"/>
                    <a:pt x="11" y="79"/>
                    <a:pt x="9" y="79"/>
                  </a:cubicBezTo>
                  <a:cubicBezTo>
                    <a:pt x="6" y="79"/>
                    <a:pt x="4" y="87"/>
                    <a:pt x="4" y="87"/>
                  </a:cubicBezTo>
                  <a:cubicBezTo>
                    <a:pt x="4" y="87"/>
                    <a:pt x="2" y="89"/>
                    <a:pt x="0" y="91"/>
                  </a:cubicBezTo>
                  <a:cubicBezTo>
                    <a:pt x="2" y="95"/>
                    <a:pt x="6" y="100"/>
                    <a:pt x="10" y="102"/>
                  </a:cubicBezTo>
                  <a:cubicBezTo>
                    <a:pt x="17" y="104"/>
                    <a:pt x="21" y="118"/>
                    <a:pt x="23" y="125"/>
                  </a:cubicBezTo>
                  <a:cubicBezTo>
                    <a:pt x="25" y="132"/>
                    <a:pt x="24" y="139"/>
                    <a:pt x="22" y="143"/>
                  </a:cubicBezTo>
                  <a:cubicBezTo>
                    <a:pt x="19" y="147"/>
                    <a:pt x="22" y="147"/>
                    <a:pt x="26" y="149"/>
                  </a:cubicBezTo>
                  <a:cubicBezTo>
                    <a:pt x="30" y="151"/>
                    <a:pt x="34" y="152"/>
                    <a:pt x="37" y="148"/>
                  </a:cubicBezTo>
                  <a:cubicBezTo>
                    <a:pt x="40" y="144"/>
                    <a:pt x="46" y="141"/>
                    <a:pt x="47" y="136"/>
                  </a:cubicBezTo>
                  <a:cubicBezTo>
                    <a:pt x="48" y="132"/>
                    <a:pt x="50" y="138"/>
                    <a:pt x="53" y="141"/>
                  </a:cubicBezTo>
                  <a:cubicBezTo>
                    <a:pt x="55" y="143"/>
                    <a:pt x="57" y="148"/>
                    <a:pt x="57" y="153"/>
                  </a:cubicBezTo>
                  <a:cubicBezTo>
                    <a:pt x="58" y="159"/>
                    <a:pt x="58" y="173"/>
                    <a:pt x="63" y="178"/>
                  </a:cubicBezTo>
                  <a:cubicBezTo>
                    <a:pt x="68" y="182"/>
                    <a:pt x="69" y="192"/>
                    <a:pt x="67" y="195"/>
                  </a:cubicBezTo>
                  <a:cubicBezTo>
                    <a:pt x="66" y="199"/>
                    <a:pt x="70" y="205"/>
                    <a:pt x="69" y="209"/>
                  </a:cubicBezTo>
                  <a:cubicBezTo>
                    <a:pt x="68" y="209"/>
                    <a:pt x="68" y="211"/>
                    <a:pt x="68" y="212"/>
                  </a:cubicBezTo>
                  <a:cubicBezTo>
                    <a:pt x="72" y="213"/>
                    <a:pt x="78" y="193"/>
                    <a:pt x="78" y="193"/>
                  </a:cubicBez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255" name="Freeform 61"/>
            <p:cNvSpPr>
              <a:spLocks noChangeArrowheads="1"/>
            </p:cNvSpPr>
            <p:nvPr/>
          </p:nvSpPr>
          <p:spPr bwMode="auto">
            <a:xfrm>
              <a:off x="5551507" y="1843089"/>
              <a:ext cx="65088" cy="39688"/>
            </a:xfrm>
            <a:custGeom>
              <a:avLst/>
              <a:gdLst>
                <a:gd name="T0" fmla="*/ 33 w 34"/>
                <a:gd name="T1" fmla="*/ 7 h 21"/>
                <a:gd name="T2" fmla="*/ 20 w 34"/>
                <a:gd name="T3" fmla="*/ 3 h 21"/>
                <a:gd name="T4" fmla="*/ 11 w 34"/>
                <a:gd name="T5" fmla="*/ 2 h 21"/>
                <a:gd name="T6" fmla="*/ 3 w 34"/>
                <a:gd name="T7" fmla="*/ 9 h 21"/>
                <a:gd name="T8" fmla="*/ 0 w 34"/>
                <a:gd name="T9" fmla="*/ 14 h 21"/>
                <a:gd name="T10" fmla="*/ 3 w 34"/>
                <a:gd name="T11" fmla="*/ 16 h 21"/>
                <a:gd name="T12" fmla="*/ 11 w 34"/>
                <a:gd name="T13" fmla="*/ 18 h 21"/>
                <a:gd name="T14" fmla="*/ 21 w 34"/>
                <a:gd name="T15" fmla="*/ 19 h 21"/>
                <a:gd name="T16" fmla="*/ 32 w 34"/>
                <a:gd name="T17" fmla="*/ 17 h 21"/>
                <a:gd name="T18" fmla="*/ 31 w 34"/>
                <a:gd name="T19" fmla="*/ 8 h 21"/>
                <a:gd name="T20" fmla="*/ 33 w 34"/>
                <a:gd name="T21" fmla="*/ 7 h 2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4"/>
                <a:gd name="T34" fmla="*/ 0 h 21"/>
                <a:gd name="T35" fmla="*/ 34 w 34"/>
                <a:gd name="T36" fmla="*/ 21 h 2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4" h="21">
                  <a:moveTo>
                    <a:pt x="33" y="7"/>
                  </a:moveTo>
                  <a:cubicBezTo>
                    <a:pt x="26" y="1"/>
                    <a:pt x="24" y="6"/>
                    <a:pt x="20" y="3"/>
                  </a:cubicBezTo>
                  <a:cubicBezTo>
                    <a:pt x="15" y="1"/>
                    <a:pt x="13" y="0"/>
                    <a:pt x="11" y="2"/>
                  </a:cubicBezTo>
                  <a:cubicBezTo>
                    <a:pt x="8" y="4"/>
                    <a:pt x="5" y="3"/>
                    <a:pt x="3" y="9"/>
                  </a:cubicBezTo>
                  <a:cubicBezTo>
                    <a:pt x="2" y="11"/>
                    <a:pt x="1" y="12"/>
                    <a:pt x="0" y="14"/>
                  </a:cubicBezTo>
                  <a:cubicBezTo>
                    <a:pt x="1" y="15"/>
                    <a:pt x="2" y="16"/>
                    <a:pt x="3" y="16"/>
                  </a:cubicBezTo>
                  <a:cubicBezTo>
                    <a:pt x="5" y="16"/>
                    <a:pt x="7" y="19"/>
                    <a:pt x="11" y="18"/>
                  </a:cubicBezTo>
                  <a:cubicBezTo>
                    <a:pt x="14" y="17"/>
                    <a:pt x="16" y="20"/>
                    <a:pt x="21" y="19"/>
                  </a:cubicBezTo>
                  <a:cubicBezTo>
                    <a:pt x="26" y="17"/>
                    <a:pt x="31" y="21"/>
                    <a:pt x="32" y="17"/>
                  </a:cubicBezTo>
                  <a:cubicBezTo>
                    <a:pt x="34" y="14"/>
                    <a:pt x="31" y="8"/>
                    <a:pt x="31" y="8"/>
                  </a:cubicBezTo>
                  <a:cubicBezTo>
                    <a:pt x="31" y="8"/>
                    <a:pt x="32" y="7"/>
                    <a:pt x="33" y="7"/>
                  </a:cubicBez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256" name="Freeform 62"/>
            <p:cNvSpPr>
              <a:spLocks noChangeArrowheads="1"/>
            </p:cNvSpPr>
            <p:nvPr/>
          </p:nvSpPr>
          <p:spPr bwMode="auto">
            <a:xfrm>
              <a:off x="5821383" y="1955802"/>
              <a:ext cx="160339" cy="331788"/>
            </a:xfrm>
            <a:custGeom>
              <a:avLst/>
              <a:gdLst>
                <a:gd name="T0" fmla="*/ 62 w 84"/>
                <a:gd name="T1" fmla="*/ 22 h 174"/>
                <a:gd name="T2" fmla="*/ 51 w 84"/>
                <a:gd name="T3" fmla="*/ 13 h 174"/>
                <a:gd name="T4" fmla="*/ 48 w 84"/>
                <a:gd name="T5" fmla="*/ 7 h 174"/>
                <a:gd name="T6" fmla="*/ 38 w 84"/>
                <a:gd name="T7" fmla="*/ 2 h 174"/>
                <a:gd name="T8" fmla="*/ 29 w 84"/>
                <a:gd name="T9" fmla="*/ 7 h 174"/>
                <a:gd name="T10" fmla="*/ 22 w 84"/>
                <a:gd name="T11" fmla="*/ 9 h 174"/>
                <a:gd name="T12" fmla="*/ 12 w 84"/>
                <a:gd name="T13" fmla="*/ 9 h 174"/>
                <a:gd name="T14" fmla="*/ 4 w 84"/>
                <a:gd name="T15" fmla="*/ 10 h 174"/>
                <a:gd name="T16" fmla="*/ 0 w 84"/>
                <a:gd name="T17" fmla="*/ 12 h 174"/>
                <a:gd name="T18" fmla="*/ 5 w 84"/>
                <a:gd name="T19" fmla="*/ 18 h 174"/>
                <a:gd name="T20" fmla="*/ 10 w 84"/>
                <a:gd name="T21" fmla="*/ 27 h 174"/>
                <a:gd name="T22" fmla="*/ 20 w 84"/>
                <a:gd name="T23" fmla="*/ 32 h 174"/>
                <a:gd name="T24" fmla="*/ 27 w 84"/>
                <a:gd name="T25" fmla="*/ 34 h 174"/>
                <a:gd name="T26" fmla="*/ 31 w 84"/>
                <a:gd name="T27" fmla="*/ 42 h 174"/>
                <a:gd name="T28" fmla="*/ 22 w 84"/>
                <a:gd name="T29" fmla="*/ 47 h 174"/>
                <a:gd name="T30" fmla="*/ 35 w 84"/>
                <a:gd name="T31" fmla="*/ 58 h 174"/>
                <a:gd name="T32" fmla="*/ 40 w 84"/>
                <a:gd name="T33" fmla="*/ 68 h 174"/>
                <a:gd name="T34" fmla="*/ 50 w 84"/>
                <a:gd name="T35" fmla="*/ 80 h 174"/>
                <a:gd name="T36" fmla="*/ 59 w 84"/>
                <a:gd name="T37" fmla="*/ 89 h 174"/>
                <a:gd name="T38" fmla="*/ 61 w 84"/>
                <a:gd name="T39" fmla="*/ 100 h 174"/>
                <a:gd name="T40" fmla="*/ 65 w 84"/>
                <a:gd name="T41" fmla="*/ 119 h 174"/>
                <a:gd name="T42" fmla="*/ 57 w 84"/>
                <a:gd name="T43" fmla="*/ 132 h 174"/>
                <a:gd name="T44" fmla="*/ 47 w 84"/>
                <a:gd name="T45" fmla="*/ 138 h 174"/>
                <a:gd name="T46" fmla="*/ 47 w 84"/>
                <a:gd name="T47" fmla="*/ 148 h 174"/>
                <a:gd name="T48" fmla="*/ 34 w 84"/>
                <a:gd name="T49" fmla="*/ 148 h 174"/>
                <a:gd name="T50" fmla="*/ 27 w 84"/>
                <a:gd name="T51" fmla="*/ 153 h 174"/>
                <a:gd name="T52" fmla="*/ 32 w 84"/>
                <a:gd name="T53" fmla="*/ 157 h 174"/>
                <a:gd name="T54" fmla="*/ 29 w 84"/>
                <a:gd name="T55" fmla="*/ 167 h 174"/>
                <a:gd name="T56" fmla="*/ 34 w 84"/>
                <a:gd name="T57" fmla="*/ 172 h 174"/>
                <a:gd name="T58" fmla="*/ 45 w 84"/>
                <a:gd name="T59" fmla="*/ 164 h 174"/>
                <a:gd name="T60" fmla="*/ 47 w 84"/>
                <a:gd name="T61" fmla="*/ 159 h 174"/>
                <a:gd name="T62" fmla="*/ 50 w 84"/>
                <a:gd name="T63" fmla="*/ 153 h 174"/>
                <a:gd name="T64" fmla="*/ 57 w 84"/>
                <a:gd name="T65" fmla="*/ 152 h 174"/>
                <a:gd name="T66" fmla="*/ 73 w 84"/>
                <a:gd name="T67" fmla="*/ 145 h 174"/>
                <a:gd name="T68" fmla="*/ 81 w 84"/>
                <a:gd name="T69" fmla="*/ 130 h 174"/>
                <a:gd name="T70" fmla="*/ 79 w 84"/>
                <a:gd name="T71" fmla="*/ 104 h 174"/>
                <a:gd name="T72" fmla="*/ 68 w 84"/>
                <a:gd name="T73" fmla="*/ 86 h 174"/>
                <a:gd name="T74" fmla="*/ 50 w 84"/>
                <a:gd name="T75" fmla="*/ 71 h 174"/>
                <a:gd name="T76" fmla="*/ 45 w 84"/>
                <a:gd name="T77" fmla="*/ 62 h 174"/>
                <a:gd name="T78" fmla="*/ 42 w 84"/>
                <a:gd name="T79" fmla="*/ 47 h 174"/>
                <a:gd name="T80" fmla="*/ 50 w 84"/>
                <a:gd name="T81" fmla="*/ 37 h 174"/>
                <a:gd name="T82" fmla="*/ 54 w 84"/>
                <a:gd name="T83" fmla="*/ 30 h 174"/>
                <a:gd name="T84" fmla="*/ 63 w 84"/>
                <a:gd name="T85" fmla="*/ 24 h 174"/>
                <a:gd name="T86" fmla="*/ 64 w 84"/>
                <a:gd name="T87" fmla="*/ 24 h 174"/>
                <a:gd name="T88" fmla="*/ 62 w 84"/>
                <a:gd name="T89" fmla="*/ 22 h 17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84"/>
                <a:gd name="T136" fmla="*/ 0 h 174"/>
                <a:gd name="T137" fmla="*/ 84 w 84"/>
                <a:gd name="T138" fmla="*/ 174 h 17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84" h="174">
                  <a:moveTo>
                    <a:pt x="62" y="22"/>
                  </a:moveTo>
                  <a:cubicBezTo>
                    <a:pt x="59" y="21"/>
                    <a:pt x="51" y="15"/>
                    <a:pt x="51" y="13"/>
                  </a:cubicBezTo>
                  <a:cubicBezTo>
                    <a:pt x="51" y="11"/>
                    <a:pt x="55" y="7"/>
                    <a:pt x="48" y="7"/>
                  </a:cubicBezTo>
                  <a:cubicBezTo>
                    <a:pt x="40" y="6"/>
                    <a:pt x="40" y="3"/>
                    <a:pt x="38" y="2"/>
                  </a:cubicBezTo>
                  <a:cubicBezTo>
                    <a:pt x="37" y="0"/>
                    <a:pt x="31" y="4"/>
                    <a:pt x="29" y="7"/>
                  </a:cubicBezTo>
                  <a:cubicBezTo>
                    <a:pt x="28" y="11"/>
                    <a:pt x="26" y="7"/>
                    <a:pt x="22" y="9"/>
                  </a:cubicBezTo>
                  <a:cubicBezTo>
                    <a:pt x="18" y="11"/>
                    <a:pt x="14" y="6"/>
                    <a:pt x="12" y="9"/>
                  </a:cubicBezTo>
                  <a:cubicBezTo>
                    <a:pt x="10" y="12"/>
                    <a:pt x="6" y="7"/>
                    <a:pt x="4" y="10"/>
                  </a:cubicBezTo>
                  <a:cubicBezTo>
                    <a:pt x="3" y="11"/>
                    <a:pt x="2" y="11"/>
                    <a:pt x="0" y="12"/>
                  </a:cubicBezTo>
                  <a:cubicBezTo>
                    <a:pt x="2" y="14"/>
                    <a:pt x="5" y="16"/>
                    <a:pt x="5" y="18"/>
                  </a:cubicBezTo>
                  <a:cubicBezTo>
                    <a:pt x="5" y="21"/>
                    <a:pt x="10" y="23"/>
                    <a:pt x="10" y="27"/>
                  </a:cubicBezTo>
                  <a:cubicBezTo>
                    <a:pt x="10" y="30"/>
                    <a:pt x="17" y="33"/>
                    <a:pt x="20" y="32"/>
                  </a:cubicBezTo>
                  <a:cubicBezTo>
                    <a:pt x="22" y="30"/>
                    <a:pt x="27" y="29"/>
                    <a:pt x="27" y="34"/>
                  </a:cubicBezTo>
                  <a:cubicBezTo>
                    <a:pt x="28" y="39"/>
                    <a:pt x="31" y="39"/>
                    <a:pt x="31" y="42"/>
                  </a:cubicBezTo>
                  <a:cubicBezTo>
                    <a:pt x="31" y="46"/>
                    <a:pt x="24" y="44"/>
                    <a:pt x="22" y="47"/>
                  </a:cubicBezTo>
                  <a:cubicBezTo>
                    <a:pt x="21" y="51"/>
                    <a:pt x="35" y="55"/>
                    <a:pt x="35" y="58"/>
                  </a:cubicBezTo>
                  <a:cubicBezTo>
                    <a:pt x="35" y="61"/>
                    <a:pt x="39" y="64"/>
                    <a:pt x="40" y="68"/>
                  </a:cubicBezTo>
                  <a:cubicBezTo>
                    <a:pt x="42" y="72"/>
                    <a:pt x="48" y="76"/>
                    <a:pt x="50" y="80"/>
                  </a:cubicBezTo>
                  <a:cubicBezTo>
                    <a:pt x="51" y="84"/>
                    <a:pt x="57" y="87"/>
                    <a:pt x="59" y="89"/>
                  </a:cubicBezTo>
                  <a:cubicBezTo>
                    <a:pt x="61" y="91"/>
                    <a:pt x="62" y="96"/>
                    <a:pt x="61" y="100"/>
                  </a:cubicBezTo>
                  <a:cubicBezTo>
                    <a:pt x="60" y="104"/>
                    <a:pt x="60" y="112"/>
                    <a:pt x="65" y="119"/>
                  </a:cubicBezTo>
                  <a:cubicBezTo>
                    <a:pt x="69" y="125"/>
                    <a:pt x="60" y="128"/>
                    <a:pt x="57" y="132"/>
                  </a:cubicBezTo>
                  <a:cubicBezTo>
                    <a:pt x="54" y="135"/>
                    <a:pt x="55" y="140"/>
                    <a:pt x="47" y="138"/>
                  </a:cubicBezTo>
                  <a:cubicBezTo>
                    <a:pt x="38" y="136"/>
                    <a:pt x="48" y="145"/>
                    <a:pt x="47" y="148"/>
                  </a:cubicBezTo>
                  <a:cubicBezTo>
                    <a:pt x="45" y="151"/>
                    <a:pt x="34" y="145"/>
                    <a:pt x="34" y="148"/>
                  </a:cubicBezTo>
                  <a:cubicBezTo>
                    <a:pt x="34" y="150"/>
                    <a:pt x="30" y="152"/>
                    <a:pt x="27" y="153"/>
                  </a:cubicBezTo>
                  <a:cubicBezTo>
                    <a:pt x="28" y="155"/>
                    <a:pt x="30" y="156"/>
                    <a:pt x="32" y="157"/>
                  </a:cubicBezTo>
                  <a:cubicBezTo>
                    <a:pt x="35" y="159"/>
                    <a:pt x="29" y="162"/>
                    <a:pt x="29" y="167"/>
                  </a:cubicBezTo>
                  <a:cubicBezTo>
                    <a:pt x="29" y="172"/>
                    <a:pt x="33" y="174"/>
                    <a:pt x="34" y="172"/>
                  </a:cubicBezTo>
                  <a:cubicBezTo>
                    <a:pt x="36" y="169"/>
                    <a:pt x="42" y="165"/>
                    <a:pt x="45" y="164"/>
                  </a:cubicBezTo>
                  <a:cubicBezTo>
                    <a:pt x="47" y="163"/>
                    <a:pt x="45" y="159"/>
                    <a:pt x="47" y="159"/>
                  </a:cubicBezTo>
                  <a:cubicBezTo>
                    <a:pt x="50" y="160"/>
                    <a:pt x="49" y="156"/>
                    <a:pt x="50" y="153"/>
                  </a:cubicBezTo>
                  <a:cubicBezTo>
                    <a:pt x="51" y="151"/>
                    <a:pt x="53" y="152"/>
                    <a:pt x="57" y="152"/>
                  </a:cubicBezTo>
                  <a:cubicBezTo>
                    <a:pt x="61" y="152"/>
                    <a:pt x="67" y="149"/>
                    <a:pt x="73" y="145"/>
                  </a:cubicBezTo>
                  <a:cubicBezTo>
                    <a:pt x="78" y="141"/>
                    <a:pt x="79" y="140"/>
                    <a:pt x="81" y="130"/>
                  </a:cubicBezTo>
                  <a:cubicBezTo>
                    <a:pt x="84" y="119"/>
                    <a:pt x="79" y="107"/>
                    <a:pt x="79" y="104"/>
                  </a:cubicBezTo>
                  <a:cubicBezTo>
                    <a:pt x="79" y="101"/>
                    <a:pt x="71" y="86"/>
                    <a:pt x="68" y="86"/>
                  </a:cubicBezTo>
                  <a:cubicBezTo>
                    <a:pt x="65" y="86"/>
                    <a:pt x="52" y="73"/>
                    <a:pt x="50" y="71"/>
                  </a:cubicBezTo>
                  <a:cubicBezTo>
                    <a:pt x="48" y="69"/>
                    <a:pt x="48" y="65"/>
                    <a:pt x="45" y="62"/>
                  </a:cubicBezTo>
                  <a:cubicBezTo>
                    <a:pt x="42" y="59"/>
                    <a:pt x="41" y="52"/>
                    <a:pt x="42" y="47"/>
                  </a:cubicBezTo>
                  <a:cubicBezTo>
                    <a:pt x="43" y="42"/>
                    <a:pt x="50" y="40"/>
                    <a:pt x="50" y="37"/>
                  </a:cubicBezTo>
                  <a:cubicBezTo>
                    <a:pt x="50" y="33"/>
                    <a:pt x="51" y="30"/>
                    <a:pt x="54" y="30"/>
                  </a:cubicBezTo>
                  <a:cubicBezTo>
                    <a:pt x="58" y="30"/>
                    <a:pt x="62" y="27"/>
                    <a:pt x="63" y="24"/>
                  </a:cubicBezTo>
                  <a:cubicBezTo>
                    <a:pt x="63" y="24"/>
                    <a:pt x="64" y="24"/>
                    <a:pt x="64" y="24"/>
                  </a:cubicBezTo>
                  <a:cubicBezTo>
                    <a:pt x="63" y="22"/>
                    <a:pt x="62" y="22"/>
                    <a:pt x="62" y="22"/>
                  </a:cubicBez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257" name="Freeform 63"/>
            <p:cNvSpPr>
              <a:spLocks noChangeArrowheads="1"/>
            </p:cNvSpPr>
            <p:nvPr/>
          </p:nvSpPr>
          <p:spPr bwMode="auto">
            <a:xfrm>
              <a:off x="5821383" y="2154240"/>
              <a:ext cx="131763" cy="93663"/>
            </a:xfrm>
            <a:custGeom>
              <a:avLst/>
              <a:gdLst>
                <a:gd name="T0" fmla="*/ 34 w 69"/>
                <a:gd name="T1" fmla="*/ 44 h 49"/>
                <a:gd name="T2" fmla="*/ 47 w 69"/>
                <a:gd name="T3" fmla="*/ 44 h 49"/>
                <a:gd name="T4" fmla="*/ 47 w 69"/>
                <a:gd name="T5" fmla="*/ 34 h 49"/>
                <a:gd name="T6" fmla="*/ 57 w 69"/>
                <a:gd name="T7" fmla="*/ 28 h 49"/>
                <a:gd name="T8" fmla="*/ 65 w 69"/>
                <a:gd name="T9" fmla="*/ 15 h 49"/>
                <a:gd name="T10" fmla="*/ 61 w 69"/>
                <a:gd name="T11" fmla="*/ 1 h 49"/>
                <a:gd name="T12" fmla="*/ 53 w 69"/>
                <a:gd name="T13" fmla="*/ 2 h 49"/>
                <a:gd name="T14" fmla="*/ 45 w 69"/>
                <a:gd name="T15" fmla="*/ 5 h 49"/>
                <a:gd name="T16" fmla="*/ 42 w 69"/>
                <a:gd name="T17" fmla="*/ 8 h 49"/>
                <a:gd name="T18" fmla="*/ 35 w 69"/>
                <a:gd name="T19" fmla="*/ 3 h 49"/>
                <a:gd name="T20" fmla="*/ 20 w 69"/>
                <a:gd name="T21" fmla="*/ 3 h 49"/>
                <a:gd name="T22" fmla="*/ 4 w 69"/>
                <a:gd name="T23" fmla="*/ 10 h 49"/>
                <a:gd name="T24" fmla="*/ 5 w 69"/>
                <a:gd name="T25" fmla="*/ 21 h 49"/>
                <a:gd name="T26" fmla="*/ 6 w 69"/>
                <a:gd name="T27" fmla="*/ 29 h 49"/>
                <a:gd name="T28" fmla="*/ 6 w 69"/>
                <a:gd name="T29" fmla="*/ 30 h 49"/>
                <a:gd name="T30" fmla="*/ 9 w 69"/>
                <a:gd name="T31" fmla="*/ 40 h 49"/>
                <a:gd name="T32" fmla="*/ 16 w 69"/>
                <a:gd name="T33" fmla="*/ 41 h 49"/>
                <a:gd name="T34" fmla="*/ 17 w 69"/>
                <a:gd name="T35" fmla="*/ 47 h 49"/>
                <a:gd name="T36" fmla="*/ 26 w 69"/>
                <a:gd name="T37" fmla="*/ 48 h 49"/>
                <a:gd name="T38" fmla="*/ 27 w 69"/>
                <a:gd name="T39" fmla="*/ 49 h 49"/>
                <a:gd name="T40" fmla="*/ 34 w 69"/>
                <a:gd name="T41" fmla="*/ 44 h 4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9"/>
                <a:gd name="T64" fmla="*/ 0 h 49"/>
                <a:gd name="T65" fmla="*/ 69 w 69"/>
                <a:gd name="T66" fmla="*/ 49 h 4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9" h="49">
                  <a:moveTo>
                    <a:pt x="34" y="44"/>
                  </a:moveTo>
                  <a:cubicBezTo>
                    <a:pt x="34" y="41"/>
                    <a:pt x="45" y="47"/>
                    <a:pt x="47" y="44"/>
                  </a:cubicBezTo>
                  <a:cubicBezTo>
                    <a:pt x="48" y="41"/>
                    <a:pt x="38" y="32"/>
                    <a:pt x="47" y="34"/>
                  </a:cubicBezTo>
                  <a:cubicBezTo>
                    <a:pt x="55" y="36"/>
                    <a:pt x="54" y="31"/>
                    <a:pt x="57" y="28"/>
                  </a:cubicBezTo>
                  <a:cubicBezTo>
                    <a:pt x="60" y="24"/>
                    <a:pt x="69" y="21"/>
                    <a:pt x="65" y="15"/>
                  </a:cubicBezTo>
                  <a:cubicBezTo>
                    <a:pt x="61" y="10"/>
                    <a:pt x="61" y="5"/>
                    <a:pt x="61" y="1"/>
                  </a:cubicBezTo>
                  <a:cubicBezTo>
                    <a:pt x="58" y="3"/>
                    <a:pt x="54" y="3"/>
                    <a:pt x="53" y="2"/>
                  </a:cubicBezTo>
                  <a:cubicBezTo>
                    <a:pt x="50" y="1"/>
                    <a:pt x="45" y="1"/>
                    <a:pt x="45" y="5"/>
                  </a:cubicBezTo>
                  <a:cubicBezTo>
                    <a:pt x="45" y="9"/>
                    <a:pt x="41" y="9"/>
                    <a:pt x="42" y="8"/>
                  </a:cubicBezTo>
                  <a:cubicBezTo>
                    <a:pt x="42" y="6"/>
                    <a:pt x="38" y="6"/>
                    <a:pt x="35" y="3"/>
                  </a:cubicBezTo>
                  <a:cubicBezTo>
                    <a:pt x="33" y="0"/>
                    <a:pt x="24" y="4"/>
                    <a:pt x="20" y="3"/>
                  </a:cubicBezTo>
                  <a:cubicBezTo>
                    <a:pt x="16" y="1"/>
                    <a:pt x="9" y="5"/>
                    <a:pt x="4" y="10"/>
                  </a:cubicBezTo>
                  <a:cubicBezTo>
                    <a:pt x="0" y="16"/>
                    <a:pt x="5" y="16"/>
                    <a:pt x="5" y="21"/>
                  </a:cubicBezTo>
                  <a:cubicBezTo>
                    <a:pt x="5" y="25"/>
                    <a:pt x="8" y="25"/>
                    <a:pt x="6" y="29"/>
                  </a:cubicBezTo>
                  <a:cubicBezTo>
                    <a:pt x="6" y="29"/>
                    <a:pt x="6" y="29"/>
                    <a:pt x="6" y="30"/>
                  </a:cubicBezTo>
                  <a:cubicBezTo>
                    <a:pt x="11" y="31"/>
                    <a:pt x="9" y="37"/>
                    <a:pt x="9" y="40"/>
                  </a:cubicBezTo>
                  <a:cubicBezTo>
                    <a:pt x="10" y="43"/>
                    <a:pt x="14" y="41"/>
                    <a:pt x="16" y="41"/>
                  </a:cubicBezTo>
                  <a:cubicBezTo>
                    <a:pt x="19" y="41"/>
                    <a:pt x="15" y="45"/>
                    <a:pt x="17" y="47"/>
                  </a:cubicBezTo>
                  <a:cubicBezTo>
                    <a:pt x="19" y="49"/>
                    <a:pt x="25" y="45"/>
                    <a:pt x="26" y="48"/>
                  </a:cubicBezTo>
                  <a:cubicBezTo>
                    <a:pt x="26" y="48"/>
                    <a:pt x="26" y="49"/>
                    <a:pt x="27" y="49"/>
                  </a:cubicBezTo>
                  <a:cubicBezTo>
                    <a:pt x="30" y="48"/>
                    <a:pt x="34" y="46"/>
                    <a:pt x="34" y="44"/>
                  </a:cubicBez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258" name="Freeform 64"/>
            <p:cNvSpPr>
              <a:spLocks noChangeArrowheads="1"/>
            </p:cNvSpPr>
            <p:nvPr/>
          </p:nvSpPr>
          <p:spPr bwMode="auto">
            <a:xfrm>
              <a:off x="5778520" y="1976439"/>
              <a:ext cx="160339" cy="195263"/>
            </a:xfrm>
            <a:custGeom>
              <a:avLst/>
              <a:gdLst>
                <a:gd name="T0" fmla="*/ 57 w 84"/>
                <a:gd name="T1" fmla="*/ 47 h 102"/>
                <a:gd name="T2" fmla="*/ 44 w 84"/>
                <a:gd name="T3" fmla="*/ 36 h 102"/>
                <a:gd name="T4" fmla="*/ 53 w 84"/>
                <a:gd name="T5" fmla="*/ 31 h 102"/>
                <a:gd name="T6" fmla="*/ 49 w 84"/>
                <a:gd name="T7" fmla="*/ 23 h 102"/>
                <a:gd name="T8" fmla="*/ 42 w 84"/>
                <a:gd name="T9" fmla="*/ 21 h 102"/>
                <a:gd name="T10" fmla="*/ 32 w 84"/>
                <a:gd name="T11" fmla="*/ 16 h 102"/>
                <a:gd name="T12" fmla="*/ 27 w 84"/>
                <a:gd name="T13" fmla="*/ 7 h 102"/>
                <a:gd name="T14" fmla="*/ 22 w 84"/>
                <a:gd name="T15" fmla="*/ 1 h 102"/>
                <a:gd name="T16" fmla="*/ 18 w 84"/>
                <a:gd name="T17" fmla="*/ 1 h 102"/>
                <a:gd name="T18" fmla="*/ 16 w 84"/>
                <a:gd name="T19" fmla="*/ 7 h 102"/>
                <a:gd name="T20" fmla="*/ 16 w 84"/>
                <a:gd name="T21" fmla="*/ 16 h 102"/>
                <a:gd name="T22" fmla="*/ 10 w 84"/>
                <a:gd name="T23" fmla="*/ 11 h 102"/>
                <a:gd name="T24" fmla="*/ 4 w 84"/>
                <a:gd name="T25" fmla="*/ 20 h 102"/>
                <a:gd name="T26" fmla="*/ 0 w 84"/>
                <a:gd name="T27" fmla="*/ 23 h 102"/>
                <a:gd name="T28" fmla="*/ 2 w 84"/>
                <a:gd name="T29" fmla="*/ 25 h 102"/>
                <a:gd name="T30" fmla="*/ 3 w 84"/>
                <a:gd name="T31" fmla="*/ 34 h 102"/>
                <a:gd name="T32" fmla="*/ 11 w 84"/>
                <a:gd name="T33" fmla="*/ 37 h 102"/>
                <a:gd name="T34" fmla="*/ 10 w 84"/>
                <a:gd name="T35" fmla="*/ 49 h 102"/>
                <a:gd name="T36" fmla="*/ 7 w 84"/>
                <a:gd name="T37" fmla="*/ 58 h 102"/>
                <a:gd name="T38" fmla="*/ 17 w 84"/>
                <a:gd name="T39" fmla="*/ 54 h 102"/>
                <a:gd name="T40" fmla="*/ 26 w 84"/>
                <a:gd name="T41" fmla="*/ 53 h 102"/>
                <a:gd name="T42" fmla="*/ 33 w 84"/>
                <a:gd name="T43" fmla="*/ 51 h 102"/>
                <a:gd name="T44" fmla="*/ 43 w 84"/>
                <a:gd name="T45" fmla="*/ 51 h 102"/>
                <a:gd name="T46" fmla="*/ 52 w 84"/>
                <a:gd name="T47" fmla="*/ 59 h 102"/>
                <a:gd name="T48" fmla="*/ 52 w 84"/>
                <a:gd name="T49" fmla="*/ 73 h 102"/>
                <a:gd name="T50" fmla="*/ 60 w 84"/>
                <a:gd name="T51" fmla="*/ 85 h 102"/>
                <a:gd name="T52" fmla="*/ 59 w 84"/>
                <a:gd name="T53" fmla="*/ 97 h 102"/>
                <a:gd name="T54" fmla="*/ 64 w 84"/>
                <a:gd name="T55" fmla="*/ 101 h 102"/>
                <a:gd name="T56" fmla="*/ 67 w 84"/>
                <a:gd name="T57" fmla="*/ 98 h 102"/>
                <a:gd name="T58" fmla="*/ 75 w 84"/>
                <a:gd name="T59" fmla="*/ 95 h 102"/>
                <a:gd name="T60" fmla="*/ 83 w 84"/>
                <a:gd name="T61" fmla="*/ 94 h 102"/>
                <a:gd name="T62" fmla="*/ 83 w 84"/>
                <a:gd name="T63" fmla="*/ 89 h 102"/>
                <a:gd name="T64" fmla="*/ 81 w 84"/>
                <a:gd name="T65" fmla="*/ 78 h 102"/>
                <a:gd name="T66" fmla="*/ 72 w 84"/>
                <a:gd name="T67" fmla="*/ 69 h 102"/>
                <a:gd name="T68" fmla="*/ 62 w 84"/>
                <a:gd name="T69" fmla="*/ 57 h 102"/>
                <a:gd name="T70" fmla="*/ 57 w 84"/>
                <a:gd name="T71" fmla="*/ 47 h 10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84"/>
                <a:gd name="T109" fmla="*/ 0 h 102"/>
                <a:gd name="T110" fmla="*/ 84 w 84"/>
                <a:gd name="T111" fmla="*/ 102 h 10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84" h="102">
                  <a:moveTo>
                    <a:pt x="57" y="47"/>
                  </a:moveTo>
                  <a:cubicBezTo>
                    <a:pt x="57" y="44"/>
                    <a:pt x="43" y="40"/>
                    <a:pt x="44" y="36"/>
                  </a:cubicBezTo>
                  <a:cubicBezTo>
                    <a:pt x="46" y="33"/>
                    <a:pt x="53" y="35"/>
                    <a:pt x="53" y="31"/>
                  </a:cubicBezTo>
                  <a:cubicBezTo>
                    <a:pt x="53" y="28"/>
                    <a:pt x="50" y="28"/>
                    <a:pt x="49" y="23"/>
                  </a:cubicBezTo>
                  <a:cubicBezTo>
                    <a:pt x="49" y="18"/>
                    <a:pt x="44" y="19"/>
                    <a:pt x="42" y="21"/>
                  </a:cubicBezTo>
                  <a:cubicBezTo>
                    <a:pt x="39" y="22"/>
                    <a:pt x="32" y="19"/>
                    <a:pt x="32" y="16"/>
                  </a:cubicBezTo>
                  <a:cubicBezTo>
                    <a:pt x="32" y="12"/>
                    <a:pt x="27" y="10"/>
                    <a:pt x="27" y="7"/>
                  </a:cubicBezTo>
                  <a:cubicBezTo>
                    <a:pt x="27" y="5"/>
                    <a:pt x="24" y="3"/>
                    <a:pt x="22" y="1"/>
                  </a:cubicBezTo>
                  <a:cubicBezTo>
                    <a:pt x="21" y="2"/>
                    <a:pt x="19" y="2"/>
                    <a:pt x="18" y="1"/>
                  </a:cubicBezTo>
                  <a:cubicBezTo>
                    <a:pt x="17" y="0"/>
                    <a:pt x="15" y="6"/>
                    <a:pt x="16" y="7"/>
                  </a:cubicBezTo>
                  <a:cubicBezTo>
                    <a:pt x="18" y="8"/>
                    <a:pt x="19" y="17"/>
                    <a:pt x="16" y="16"/>
                  </a:cubicBezTo>
                  <a:cubicBezTo>
                    <a:pt x="12" y="15"/>
                    <a:pt x="12" y="10"/>
                    <a:pt x="10" y="11"/>
                  </a:cubicBezTo>
                  <a:cubicBezTo>
                    <a:pt x="10" y="11"/>
                    <a:pt x="4" y="17"/>
                    <a:pt x="4" y="20"/>
                  </a:cubicBezTo>
                  <a:cubicBezTo>
                    <a:pt x="4" y="22"/>
                    <a:pt x="2" y="22"/>
                    <a:pt x="0" y="23"/>
                  </a:cubicBezTo>
                  <a:cubicBezTo>
                    <a:pt x="1" y="24"/>
                    <a:pt x="2" y="25"/>
                    <a:pt x="2" y="25"/>
                  </a:cubicBezTo>
                  <a:cubicBezTo>
                    <a:pt x="3" y="27"/>
                    <a:pt x="2" y="31"/>
                    <a:pt x="3" y="34"/>
                  </a:cubicBezTo>
                  <a:cubicBezTo>
                    <a:pt x="5" y="38"/>
                    <a:pt x="10" y="32"/>
                    <a:pt x="11" y="37"/>
                  </a:cubicBezTo>
                  <a:cubicBezTo>
                    <a:pt x="13" y="42"/>
                    <a:pt x="10" y="44"/>
                    <a:pt x="10" y="49"/>
                  </a:cubicBezTo>
                  <a:cubicBezTo>
                    <a:pt x="10" y="54"/>
                    <a:pt x="6" y="53"/>
                    <a:pt x="7" y="58"/>
                  </a:cubicBezTo>
                  <a:cubicBezTo>
                    <a:pt x="8" y="62"/>
                    <a:pt x="14" y="57"/>
                    <a:pt x="17" y="54"/>
                  </a:cubicBezTo>
                  <a:cubicBezTo>
                    <a:pt x="21" y="51"/>
                    <a:pt x="24" y="51"/>
                    <a:pt x="26" y="53"/>
                  </a:cubicBezTo>
                  <a:cubicBezTo>
                    <a:pt x="27" y="55"/>
                    <a:pt x="32" y="54"/>
                    <a:pt x="33" y="51"/>
                  </a:cubicBezTo>
                  <a:cubicBezTo>
                    <a:pt x="34" y="49"/>
                    <a:pt x="41" y="48"/>
                    <a:pt x="43" y="51"/>
                  </a:cubicBezTo>
                  <a:cubicBezTo>
                    <a:pt x="46" y="54"/>
                    <a:pt x="48" y="57"/>
                    <a:pt x="52" y="59"/>
                  </a:cubicBezTo>
                  <a:cubicBezTo>
                    <a:pt x="55" y="61"/>
                    <a:pt x="49" y="72"/>
                    <a:pt x="52" y="73"/>
                  </a:cubicBezTo>
                  <a:cubicBezTo>
                    <a:pt x="56" y="74"/>
                    <a:pt x="61" y="79"/>
                    <a:pt x="60" y="85"/>
                  </a:cubicBezTo>
                  <a:cubicBezTo>
                    <a:pt x="60" y="90"/>
                    <a:pt x="63" y="93"/>
                    <a:pt x="59" y="97"/>
                  </a:cubicBezTo>
                  <a:cubicBezTo>
                    <a:pt x="61" y="99"/>
                    <a:pt x="64" y="99"/>
                    <a:pt x="64" y="101"/>
                  </a:cubicBezTo>
                  <a:cubicBezTo>
                    <a:pt x="63" y="102"/>
                    <a:pt x="67" y="102"/>
                    <a:pt x="67" y="98"/>
                  </a:cubicBezTo>
                  <a:cubicBezTo>
                    <a:pt x="67" y="94"/>
                    <a:pt x="72" y="94"/>
                    <a:pt x="75" y="95"/>
                  </a:cubicBezTo>
                  <a:cubicBezTo>
                    <a:pt x="76" y="96"/>
                    <a:pt x="80" y="96"/>
                    <a:pt x="83" y="94"/>
                  </a:cubicBezTo>
                  <a:cubicBezTo>
                    <a:pt x="83" y="92"/>
                    <a:pt x="83" y="90"/>
                    <a:pt x="83" y="89"/>
                  </a:cubicBezTo>
                  <a:cubicBezTo>
                    <a:pt x="84" y="85"/>
                    <a:pt x="83" y="80"/>
                    <a:pt x="81" y="78"/>
                  </a:cubicBezTo>
                  <a:cubicBezTo>
                    <a:pt x="79" y="76"/>
                    <a:pt x="73" y="73"/>
                    <a:pt x="72" y="69"/>
                  </a:cubicBezTo>
                  <a:cubicBezTo>
                    <a:pt x="70" y="65"/>
                    <a:pt x="64" y="61"/>
                    <a:pt x="62" y="57"/>
                  </a:cubicBezTo>
                  <a:cubicBezTo>
                    <a:pt x="61" y="53"/>
                    <a:pt x="57" y="50"/>
                    <a:pt x="57" y="47"/>
                  </a:cubicBez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259" name="Freeform 65"/>
            <p:cNvSpPr>
              <a:spLocks noChangeArrowheads="1"/>
            </p:cNvSpPr>
            <p:nvPr/>
          </p:nvSpPr>
          <p:spPr bwMode="auto">
            <a:xfrm>
              <a:off x="5722957" y="2020889"/>
              <a:ext cx="176213" cy="328613"/>
            </a:xfrm>
            <a:custGeom>
              <a:avLst/>
              <a:gdLst>
                <a:gd name="T0" fmla="*/ 56 w 92"/>
                <a:gd name="T1" fmla="*/ 91 h 172"/>
                <a:gd name="T2" fmla="*/ 55 w 92"/>
                <a:gd name="T3" fmla="*/ 80 h 172"/>
                <a:gd name="T4" fmla="*/ 71 w 92"/>
                <a:gd name="T5" fmla="*/ 73 h 172"/>
                <a:gd name="T6" fmla="*/ 86 w 92"/>
                <a:gd name="T7" fmla="*/ 73 h 172"/>
                <a:gd name="T8" fmla="*/ 88 w 92"/>
                <a:gd name="T9" fmla="*/ 74 h 172"/>
                <a:gd name="T10" fmla="*/ 89 w 92"/>
                <a:gd name="T11" fmla="*/ 62 h 172"/>
                <a:gd name="T12" fmla="*/ 81 w 92"/>
                <a:gd name="T13" fmla="*/ 50 h 172"/>
                <a:gd name="T14" fmla="*/ 81 w 92"/>
                <a:gd name="T15" fmla="*/ 36 h 172"/>
                <a:gd name="T16" fmla="*/ 72 w 92"/>
                <a:gd name="T17" fmla="*/ 28 h 172"/>
                <a:gd name="T18" fmla="*/ 62 w 92"/>
                <a:gd name="T19" fmla="*/ 28 h 172"/>
                <a:gd name="T20" fmla="*/ 55 w 92"/>
                <a:gd name="T21" fmla="*/ 30 h 172"/>
                <a:gd name="T22" fmla="*/ 46 w 92"/>
                <a:gd name="T23" fmla="*/ 31 h 172"/>
                <a:gd name="T24" fmla="*/ 36 w 92"/>
                <a:gd name="T25" fmla="*/ 35 h 172"/>
                <a:gd name="T26" fmla="*/ 39 w 92"/>
                <a:gd name="T27" fmla="*/ 26 h 172"/>
                <a:gd name="T28" fmla="*/ 40 w 92"/>
                <a:gd name="T29" fmla="*/ 14 h 172"/>
                <a:gd name="T30" fmla="*/ 32 w 92"/>
                <a:gd name="T31" fmla="*/ 11 h 172"/>
                <a:gd name="T32" fmla="*/ 31 w 92"/>
                <a:gd name="T33" fmla="*/ 2 h 172"/>
                <a:gd name="T34" fmla="*/ 29 w 92"/>
                <a:gd name="T35" fmla="*/ 0 h 172"/>
                <a:gd name="T36" fmla="*/ 27 w 92"/>
                <a:gd name="T37" fmla="*/ 2 h 172"/>
                <a:gd name="T38" fmla="*/ 17 w 92"/>
                <a:gd name="T39" fmla="*/ 8 h 172"/>
                <a:gd name="T40" fmla="*/ 9 w 92"/>
                <a:gd name="T41" fmla="*/ 10 h 172"/>
                <a:gd name="T42" fmla="*/ 2 w 92"/>
                <a:gd name="T43" fmla="*/ 14 h 172"/>
                <a:gd name="T44" fmla="*/ 0 w 92"/>
                <a:gd name="T45" fmla="*/ 32 h 172"/>
                <a:gd name="T46" fmla="*/ 9 w 92"/>
                <a:gd name="T47" fmla="*/ 42 h 172"/>
                <a:gd name="T48" fmla="*/ 11 w 92"/>
                <a:gd name="T49" fmla="*/ 50 h 172"/>
                <a:gd name="T50" fmla="*/ 10 w 92"/>
                <a:gd name="T51" fmla="*/ 55 h 172"/>
                <a:gd name="T52" fmla="*/ 9 w 92"/>
                <a:gd name="T53" fmla="*/ 63 h 172"/>
                <a:gd name="T54" fmla="*/ 13 w 92"/>
                <a:gd name="T55" fmla="*/ 75 h 172"/>
                <a:gd name="T56" fmla="*/ 17 w 92"/>
                <a:gd name="T57" fmla="*/ 89 h 172"/>
                <a:gd name="T58" fmla="*/ 21 w 92"/>
                <a:gd name="T59" fmla="*/ 97 h 172"/>
                <a:gd name="T60" fmla="*/ 11 w 92"/>
                <a:gd name="T61" fmla="*/ 116 h 172"/>
                <a:gd name="T62" fmla="*/ 8 w 92"/>
                <a:gd name="T63" fmla="*/ 132 h 172"/>
                <a:gd name="T64" fmla="*/ 9 w 92"/>
                <a:gd name="T65" fmla="*/ 142 h 172"/>
                <a:gd name="T66" fmla="*/ 23 w 92"/>
                <a:gd name="T67" fmla="*/ 157 h 172"/>
                <a:gd name="T68" fmla="*/ 27 w 92"/>
                <a:gd name="T69" fmla="*/ 162 h 172"/>
                <a:gd name="T70" fmla="*/ 33 w 92"/>
                <a:gd name="T71" fmla="*/ 163 h 172"/>
                <a:gd name="T72" fmla="*/ 39 w 92"/>
                <a:gd name="T73" fmla="*/ 170 h 172"/>
                <a:gd name="T74" fmla="*/ 48 w 92"/>
                <a:gd name="T75" fmla="*/ 171 h 172"/>
                <a:gd name="T76" fmla="*/ 51 w 92"/>
                <a:gd name="T77" fmla="*/ 166 h 172"/>
                <a:gd name="T78" fmla="*/ 38 w 92"/>
                <a:gd name="T79" fmla="*/ 159 h 172"/>
                <a:gd name="T80" fmla="*/ 30 w 92"/>
                <a:gd name="T81" fmla="*/ 146 h 172"/>
                <a:gd name="T82" fmla="*/ 26 w 92"/>
                <a:gd name="T83" fmla="*/ 135 h 172"/>
                <a:gd name="T84" fmla="*/ 19 w 92"/>
                <a:gd name="T85" fmla="*/ 130 h 172"/>
                <a:gd name="T86" fmla="*/ 20 w 92"/>
                <a:gd name="T87" fmla="*/ 112 h 172"/>
                <a:gd name="T88" fmla="*/ 27 w 92"/>
                <a:gd name="T89" fmla="*/ 89 h 172"/>
                <a:gd name="T90" fmla="*/ 36 w 92"/>
                <a:gd name="T91" fmla="*/ 86 h 172"/>
                <a:gd name="T92" fmla="*/ 45 w 92"/>
                <a:gd name="T93" fmla="*/ 93 h 172"/>
                <a:gd name="T94" fmla="*/ 57 w 92"/>
                <a:gd name="T95" fmla="*/ 99 h 172"/>
                <a:gd name="T96" fmla="*/ 57 w 92"/>
                <a:gd name="T97" fmla="*/ 100 h 172"/>
                <a:gd name="T98" fmla="*/ 57 w 92"/>
                <a:gd name="T99" fmla="*/ 99 h 172"/>
                <a:gd name="T100" fmla="*/ 56 w 92"/>
                <a:gd name="T101" fmla="*/ 91 h 17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92"/>
                <a:gd name="T154" fmla="*/ 0 h 172"/>
                <a:gd name="T155" fmla="*/ 92 w 92"/>
                <a:gd name="T156" fmla="*/ 172 h 17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92" h="172">
                  <a:moveTo>
                    <a:pt x="56" y="91"/>
                  </a:moveTo>
                  <a:cubicBezTo>
                    <a:pt x="56" y="86"/>
                    <a:pt x="51" y="86"/>
                    <a:pt x="55" y="80"/>
                  </a:cubicBezTo>
                  <a:cubicBezTo>
                    <a:pt x="60" y="75"/>
                    <a:pt x="67" y="71"/>
                    <a:pt x="71" y="73"/>
                  </a:cubicBezTo>
                  <a:cubicBezTo>
                    <a:pt x="75" y="74"/>
                    <a:pt x="84" y="70"/>
                    <a:pt x="86" y="73"/>
                  </a:cubicBezTo>
                  <a:cubicBezTo>
                    <a:pt x="87" y="74"/>
                    <a:pt x="87" y="74"/>
                    <a:pt x="88" y="74"/>
                  </a:cubicBezTo>
                  <a:cubicBezTo>
                    <a:pt x="92" y="70"/>
                    <a:pt x="89" y="67"/>
                    <a:pt x="89" y="62"/>
                  </a:cubicBezTo>
                  <a:cubicBezTo>
                    <a:pt x="90" y="56"/>
                    <a:pt x="85" y="51"/>
                    <a:pt x="81" y="50"/>
                  </a:cubicBezTo>
                  <a:cubicBezTo>
                    <a:pt x="78" y="49"/>
                    <a:pt x="84" y="38"/>
                    <a:pt x="81" y="36"/>
                  </a:cubicBezTo>
                  <a:cubicBezTo>
                    <a:pt x="77" y="34"/>
                    <a:pt x="75" y="31"/>
                    <a:pt x="72" y="28"/>
                  </a:cubicBezTo>
                  <a:cubicBezTo>
                    <a:pt x="70" y="25"/>
                    <a:pt x="63" y="26"/>
                    <a:pt x="62" y="28"/>
                  </a:cubicBezTo>
                  <a:cubicBezTo>
                    <a:pt x="61" y="31"/>
                    <a:pt x="56" y="32"/>
                    <a:pt x="55" y="30"/>
                  </a:cubicBezTo>
                  <a:cubicBezTo>
                    <a:pt x="53" y="28"/>
                    <a:pt x="50" y="28"/>
                    <a:pt x="46" y="31"/>
                  </a:cubicBezTo>
                  <a:cubicBezTo>
                    <a:pt x="43" y="34"/>
                    <a:pt x="37" y="39"/>
                    <a:pt x="36" y="35"/>
                  </a:cubicBezTo>
                  <a:cubicBezTo>
                    <a:pt x="35" y="30"/>
                    <a:pt x="39" y="31"/>
                    <a:pt x="39" y="26"/>
                  </a:cubicBezTo>
                  <a:cubicBezTo>
                    <a:pt x="39" y="21"/>
                    <a:pt x="42" y="19"/>
                    <a:pt x="40" y="14"/>
                  </a:cubicBezTo>
                  <a:cubicBezTo>
                    <a:pt x="39" y="9"/>
                    <a:pt x="34" y="15"/>
                    <a:pt x="32" y="11"/>
                  </a:cubicBezTo>
                  <a:cubicBezTo>
                    <a:pt x="31" y="8"/>
                    <a:pt x="32" y="4"/>
                    <a:pt x="31" y="2"/>
                  </a:cubicBezTo>
                  <a:cubicBezTo>
                    <a:pt x="31" y="2"/>
                    <a:pt x="30" y="1"/>
                    <a:pt x="29" y="0"/>
                  </a:cubicBezTo>
                  <a:cubicBezTo>
                    <a:pt x="28" y="1"/>
                    <a:pt x="28" y="1"/>
                    <a:pt x="27" y="2"/>
                  </a:cubicBezTo>
                  <a:cubicBezTo>
                    <a:pt x="26" y="4"/>
                    <a:pt x="19" y="5"/>
                    <a:pt x="17" y="8"/>
                  </a:cubicBezTo>
                  <a:cubicBezTo>
                    <a:pt x="15" y="11"/>
                    <a:pt x="10" y="10"/>
                    <a:pt x="9" y="10"/>
                  </a:cubicBezTo>
                  <a:cubicBezTo>
                    <a:pt x="7" y="10"/>
                    <a:pt x="3" y="11"/>
                    <a:pt x="2" y="14"/>
                  </a:cubicBezTo>
                  <a:cubicBezTo>
                    <a:pt x="2" y="17"/>
                    <a:pt x="0" y="30"/>
                    <a:pt x="0" y="32"/>
                  </a:cubicBezTo>
                  <a:cubicBezTo>
                    <a:pt x="0" y="34"/>
                    <a:pt x="6" y="41"/>
                    <a:pt x="9" y="42"/>
                  </a:cubicBezTo>
                  <a:cubicBezTo>
                    <a:pt x="11" y="43"/>
                    <a:pt x="8" y="48"/>
                    <a:pt x="11" y="50"/>
                  </a:cubicBezTo>
                  <a:cubicBezTo>
                    <a:pt x="14" y="51"/>
                    <a:pt x="12" y="55"/>
                    <a:pt x="10" y="55"/>
                  </a:cubicBezTo>
                  <a:cubicBezTo>
                    <a:pt x="9" y="54"/>
                    <a:pt x="11" y="61"/>
                    <a:pt x="9" y="63"/>
                  </a:cubicBezTo>
                  <a:cubicBezTo>
                    <a:pt x="6" y="65"/>
                    <a:pt x="8" y="71"/>
                    <a:pt x="13" y="75"/>
                  </a:cubicBezTo>
                  <a:cubicBezTo>
                    <a:pt x="17" y="79"/>
                    <a:pt x="17" y="85"/>
                    <a:pt x="17" y="89"/>
                  </a:cubicBezTo>
                  <a:cubicBezTo>
                    <a:pt x="17" y="92"/>
                    <a:pt x="21" y="93"/>
                    <a:pt x="21" y="97"/>
                  </a:cubicBezTo>
                  <a:cubicBezTo>
                    <a:pt x="21" y="97"/>
                    <a:pt x="15" y="117"/>
                    <a:pt x="11" y="116"/>
                  </a:cubicBezTo>
                  <a:cubicBezTo>
                    <a:pt x="10" y="121"/>
                    <a:pt x="9" y="128"/>
                    <a:pt x="8" y="132"/>
                  </a:cubicBezTo>
                  <a:cubicBezTo>
                    <a:pt x="7" y="138"/>
                    <a:pt x="6" y="142"/>
                    <a:pt x="9" y="142"/>
                  </a:cubicBezTo>
                  <a:cubicBezTo>
                    <a:pt x="12" y="143"/>
                    <a:pt x="18" y="150"/>
                    <a:pt x="23" y="157"/>
                  </a:cubicBezTo>
                  <a:cubicBezTo>
                    <a:pt x="25" y="159"/>
                    <a:pt x="26" y="161"/>
                    <a:pt x="27" y="162"/>
                  </a:cubicBezTo>
                  <a:cubicBezTo>
                    <a:pt x="29" y="162"/>
                    <a:pt x="31" y="162"/>
                    <a:pt x="33" y="163"/>
                  </a:cubicBezTo>
                  <a:cubicBezTo>
                    <a:pt x="38" y="164"/>
                    <a:pt x="39" y="167"/>
                    <a:pt x="39" y="170"/>
                  </a:cubicBezTo>
                  <a:cubicBezTo>
                    <a:pt x="39" y="172"/>
                    <a:pt x="46" y="171"/>
                    <a:pt x="48" y="171"/>
                  </a:cubicBezTo>
                  <a:cubicBezTo>
                    <a:pt x="49" y="170"/>
                    <a:pt x="47" y="167"/>
                    <a:pt x="51" y="166"/>
                  </a:cubicBezTo>
                  <a:cubicBezTo>
                    <a:pt x="49" y="163"/>
                    <a:pt x="43" y="159"/>
                    <a:pt x="38" y="159"/>
                  </a:cubicBezTo>
                  <a:cubicBezTo>
                    <a:pt x="33" y="158"/>
                    <a:pt x="30" y="150"/>
                    <a:pt x="30" y="146"/>
                  </a:cubicBezTo>
                  <a:cubicBezTo>
                    <a:pt x="31" y="142"/>
                    <a:pt x="26" y="139"/>
                    <a:pt x="26" y="135"/>
                  </a:cubicBezTo>
                  <a:cubicBezTo>
                    <a:pt x="26" y="132"/>
                    <a:pt x="23" y="132"/>
                    <a:pt x="19" y="130"/>
                  </a:cubicBezTo>
                  <a:cubicBezTo>
                    <a:pt x="15" y="128"/>
                    <a:pt x="20" y="117"/>
                    <a:pt x="20" y="112"/>
                  </a:cubicBezTo>
                  <a:cubicBezTo>
                    <a:pt x="21" y="107"/>
                    <a:pt x="29" y="93"/>
                    <a:pt x="27" y="89"/>
                  </a:cubicBezTo>
                  <a:cubicBezTo>
                    <a:pt x="24" y="85"/>
                    <a:pt x="35" y="81"/>
                    <a:pt x="36" y="86"/>
                  </a:cubicBezTo>
                  <a:cubicBezTo>
                    <a:pt x="37" y="91"/>
                    <a:pt x="38" y="93"/>
                    <a:pt x="45" y="93"/>
                  </a:cubicBezTo>
                  <a:cubicBezTo>
                    <a:pt x="51" y="93"/>
                    <a:pt x="51" y="98"/>
                    <a:pt x="57" y="99"/>
                  </a:cubicBezTo>
                  <a:cubicBezTo>
                    <a:pt x="57" y="99"/>
                    <a:pt x="57" y="99"/>
                    <a:pt x="57" y="100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9" y="95"/>
                    <a:pt x="56" y="95"/>
                    <a:pt x="56" y="91"/>
                  </a:cubicBez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260" name="Freeform 66"/>
            <p:cNvSpPr>
              <a:spLocks noChangeArrowheads="1"/>
            </p:cNvSpPr>
            <p:nvPr/>
          </p:nvSpPr>
          <p:spPr bwMode="auto">
            <a:xfrm>
              <a:off x="3951301" y="1136650"/>
              <a:ext cx="207964" cy="169864"/>
            </a:xfrm>
            <a:custGeom>
              <a:avLst/>
              <a:gdLst>
                <a:gd name="T0" fmla="*/ 2 w 109"/>
                <a:gd name="T1" fmla="*/ 19 h 89"/>
                <a:gd name="T2" fmla="*/ 2 w 109"/>
                <a:gd name="T3" fmla="*/ 31 h 89"/>
                <a:gd name="T4" fmla="*/ 3 w 109"/>
                <a:gd name="T5" fmla="*/ 36 h 89"/>
                <a:gd name="T6" fmla="*/ 5 w 109"/>
                <a:gd name="T7" fmla="*/ 41 h 89"/>
                <a:gd name="T8" fmla="*/ 7 w 109"/>
                <a:gd name="T9" fmla="*/ 47 h 89"/>
                <a:gd name="T10" fmla="*/ 10 w 109"/>
                <a:gd name="T11" fmla="*/ 56 h 89"/>
                <a:gd name="T12" fmla="*/ 10 w 109"/>
                <a:gd name="T13" fmla="*/ 61 h 89"/>
                <a:gd name="T14" fmla="*/ 16 w 109"/>
                <a:gd name="T15" fmla="*/ 65 h 89"/>
                <a:gd name="T16" fmla="*/ 24 w 109"/>
                <a:gd name="T17" fmla="*/ 70 h 89"/>
                <a:gd name="T18" fmla="*/ 30 w 109"/>
                <a:gd name="T19" fmla="*/ 73 h 89"/>
                <a:gd name="T20" fmla="*/ 36 w 109"/>
                <a:gd name="T21" fmla="*/ 72 h 89"/>
                <a:gd name="T22" fmla="*/ 39 w 109"/>
                <a:gd name="T23" fmla="*/ 76 h 89"/>
                <a:gd name="T24" fmla="*/ 47 w 109"/>
                <a:gd name="T25" fmla="*/ 78 h 89"/>
                <a:gd name="T26" fmla="*/ 52 w 109"/>
                <a:gd name="T27" fmla="*/ 84 h 89"/>
                <a:gd name="T28" fmla="*/ 59 w 109"/>
                <a:gd name="T29" fmla="*/ 83 h 89"/>
                <a:gd name="T30" fmla="*/ 68 w 109"/>
                <a:gd name="T31" fmla="*/ 85 h 89"/>
                <a:gd name="T32" fmla="*/ 77 w 109"/>
                <a:gd name="T33" fmla="*/ 85 h 89"/>
                <a:gd name="T34" fmla="*/ 86 w 109"/>
                <a:gd name="T35" fmla="*/ 88 h 89"/>
                <a:gd name="T36" fmla="*/ 93 w 109"/>
                <a:gd name="T37" fmla="*/ 89 h 89"/>
                <a:gd name="T38" fmla="*/ 93 w 109"/>
                <a:gd name="T39" fmla="*/ 82 h 89"/>
                <a:gd name="T40" fmla="*/ 103 w 109"/>
                <a:gd name="T41" fmla="*/ 71 h 89"/>
                <a:gd name="T42" fmla="*/ 108 w 109"/>
                <a:gd name="T43" fmla="*/ 67 h 89"/>
                <a:gd name="T44" fmla="*/ 104 w 109"/>
                <a:gd name="T45" fmla="*/ 56 h 89"/>
                <a:gd name="T46" fmla="*/ 103 w 109"/>
                <a:gd name="T47" fmla="*/ 46 h 89"/>
                <a:gd name="T48" fmla="*/ 99 w 109"/>
                <a:gd name="T49" fmla="*/ 40 h 89"/>
                <a:gd name="T50" fmla="*/ 106 w 109"/>
                <a:gd name="T51" fmla="*/ 35 h 89"/>
                <a:gd name="T52" fmla="*/ 105 w 109"/>
                <a:gd name="T53" fmla="*/ 25 h 89"/>
                <a:gd name="T54" fmla="*/ 103 w 109"/>
                <a:gd name="T55" fmla="*/ 16 h 89"/>
                <a:gd name="T56" fmla="*/ 95 w 109"/>
                <a:gd name="T57" fmla="*/ 10 h 89"/>
                <a:gd name="T58" fmla="*/ 94 w 109"/>
                <a:gd name="T59" fmla="*/ 9 h 89"/>
                <a:gd name="T60" fmla="*/ 65 w 109"/>
                <a:gd name="T61" fmla="*/ 8 h 89"/>
                <a:gd name="T62" fmla="*/ 59 w 109"/>
                <a:gd name="T63" fmla="*/ 6 h 89"/>
                <a:gd name="T64" fmla="*/ 53 w 109"/>
                <a:gd name="T65" fmla="*/ 9 h 89"/>
                <a:gd name="T66" fmla="*/ 48 w 109"/>
                <a:gd name="T67" fmla="*/ 2 h 89"/>
                <a:gd name="T68" fmla="*/ 23 w 109"/>
                <a:gd name="T69" fmla="*/ 9 h 89"/>
                <a:gd name="T70" fmla="*/ 6 w 109"/>
                <a:gd name="T71" fmla="*/ 15 h 89"/>
                <a:gd name="T72" fmla="*/ 2 w 109"/>
                <a:gd name="T73" fmla="*/ 18 h 89"/>
                <a:gd name="T74" fmla="*/ 2 w 109"/>
                <a:gd name="T75" fmla="*/ 19 h 8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09"/>
                <a:gd name="T115" fmla="*/ 0 h 89"/>
                <a:gd name="T116" fmla="*/ 109 w 109"/>
                <a:gd name="T117" fmla="*/ 89 h 89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09" h="89">
                  <a:moveTo>
                    <a:pt x="2" y="19"/>
                  </a:moveTo>
                  <a:cubicBezTo>
                    <a:pt x="3" y="21"/>
                    <a:pt x="4" y="28"/>
                    <a:pt x="2" y="31"/>
                  </a:cubicBezTo>
                  <a:cubicBezTo>
                    <a:pt x="0" y="34"/>
                    <a:pt x="1" y="35"/>
                    <a:pt x="3" y="36"/>
                  </a:cubicBezTo>
                  <a:cubicBezTo>
                    <a:pt x="5" y="37"/>
                    <a:pt x="5" y="39"/>
                    <a:pt x="5" y="41"/>
                  </a:cubicBezTo>
                  <a:cubicBezTo>
                    <a:pt x="5" y="43"/>
                    <a:pt x="7" y="43"/>
                    <a:pt x="7" y="47"/>
                  </a:cubicBezTo>
                  <a:cubicBezTo>
                    <a:pt x="7" y="51"/>
                    <a:pt x="8" y="54"/>
                    <a:pt x="10" y="56"/>
                  </a:cubicBezTo>
                  <a:cubicBezTo>
                    <a:pt x="11" y="57"/>
                    <a:pt x="11" y="59"/>
                    <a:pt x="10" y="61"/>
                  </a:cubicBezTo>
                  <a:cubicBezTo>
                    <a:pt x="12" y="63"/>
                    <a:pt x="14" y="64"/>
                    <a:pt x="16" y="65"/>
                  </a:cubicBezTo>
                  <a:cubicBezTo>
                    <a:pt x="22" y="67"/>
                    <a:pt x="24" y="68"/>
                    <a:pt x="24" y="70"/>
                  </a:cubicBezTo>
                  <a:cubicBezTo>
                    <a:pt x="24" y="72"/>
                    <a:pt x="29" y="75"/>
                    <a:pt x="30" y="73"/>
                  </a:cubicBezTo>
                  <a:cubicBezTo>
                    <a:pt x="31" y="70"/>
                    <a:pt x="34" y="72"/>
                    <a:pt x="36" y="72"/>
                  </a:cubicBezTo>
                  <a:cubicBezTo>
                    <a:pt x="38" y="72"/>
                    <a:pt x="39" y="74"/>
                    <a:pt x="39" y="76"/>
                  </a:cubicBezTo>
                  <a:cubicBezTo>
                    <a:pt x="40" y="77"/>
                    <a:pt x="45" y="76"/>
                    <a:pt x="47" y="78"/>
                  </a:cubicBezTo>
                  <a:cubicBezTo>
                    <a:pt x="48" y="79"/>
                    <a:pt x="49" y="83"/>
                    <a:pt x="52" y="84"/>
                  </a:cubicBezTo>
                  <a:cubicBezTo>
                    <a:pt x="54" y="86"/>
                    <a:pt x="57" y="82"/>
                    <a:pt x="59" y="83"/>
                  </a:cubicBezTo>
                  <a:cubicBezTo>
                    <a:pt x="60" y="85"/>
                    <a:pt x="65" y="86"/>
                    <a:pt x="68" y="85"/>
                  </a:cubicBezTo>
                  <a:cubicBezTo>
                    <a:pt x="71" y="83"/>
                    <a:pt x="73" y="86"/>
                    <a:pt x="77" y="85"/>
                  </a:cubicBezTo>
                  <a:cubicBezTo>
                    <a:pt x="81" y="85"/>
                    <a:pt x="85" y="86"/>
                    <a:pt x="86" y="88"/>
                  </a:cubicBezTo>
                  <a:cubicBezTo>
                    <a:pt x="87" y="88"/>
                    <a:pt x="90" y="89"/>
                    <a:pt x="93" y="89"/>
                  </a:cubicBezTo>
                  <a:cubicBezTo>
                    <a:pt x="94" y="88"/>
                    <a:pt x="92" y="83"/>
                    <a:pt x="93" y="82"/>
                  </a:cubicBezTo>
                  <a:cubicBezTo>
                    <a:pt x="93" y="81"/>
                    <a:pt x="102" y="73"/>
                    <a:pt x="103" y="71"/>
                  </a:cubicBezTo>
                  <a:cubicBezTo>
                    <a:pt x="105" y="69"/>
                    <a:pt x="107" y="69"/>
                    <a:pt x="108" y="67"/>
                  </a:cubicBezTo>
                  <a:cubicBezTo>
                    <a:pt x="109" y="65"/>
                    <a:pt x="105" y="58"/>
                    <a:pt x="104" y="56"/>
                  </a:cubicBezTo>
                  <a:cubicBezTo>
                    <a:pt x="103" y="55"/>
                    <a:pt x="102" y="49"/>
                    <a:pt x="103" y="46"/>
                  </a:cubicBezTo>
                  <a:cubicBezTo>
                    <a:pt x="104" y="44"/>
                    <a:pt x="99" y="42"/>
                    <a:pt x="99" y="40"/>
                  </a:cubicBezTo>
                  <a:cubicBezTo>
                    <a:pt x="99" y="39"/>
                    <a:pt x="103" y="36"/>
                    <a:pt x="106" y="35"/>
                  </a:cubicBezTo>
                  <a:cubicBezTo>
                    <a:pt x="108" y="34"/>
                    <a:pt x="107" y="27"/>
                    <a:pt x="105" y="25"/>
                  </a:cubicBezTo>
                  <a:cubicBezTo>
                    <a:pt x="103" y="23"/>
                    <a:pt x="102" y="20"/>
                    <a:pt x="103" y="16"/>
                  </a:cubicBezTo>
                  <a:cubicBezTo>
                    <a:pt x="105" y="13"/>
                    <a:pt x="96" y="10"/>
                    <a:pt x="95" y="10"/>
                  </a:cubicBezTo>
                  <a:cubicBezTo>
                    <a:pt x="94" y="10"/>
                    <a:pt x="94" y="10"/>
                    <a:pt x="94" y="9"/>
                  </a:cubicBezTo>
                  <a:cubicBezTo>
                    <a:pt x="86" y="11"/>
                    <a:pt x="66" y="9"/>
                    <a:pt x="65" y="8"/>
                  </a:cubicBezTo>
                  <a:cubicBezTo>
                    <a:pt x="64" y="8"/>
                    <a:pt x="61" y="7"/>
                    <a:pt x="59" y="6"/>
                  </a:cubicBezTo>
                  <a:cubicBezTo>
                    <a:pt x="58" y="8"/>
                    <a:pt x="56" y="9"/>
                    <a:pt x="53" y="9"/>
                  </a:cubicBezTo>
                  <a:cubicBezTo>
                    <a:pt x="48" y="9"/>
                    <a:pt x="48" y="5"/>
                    <a:pt x="48" y="2"/>
                  </a:cubicBezTo>
                  <a:cubicBezTo>
                    <a:pt x="48" y="0"/>
                    <a:pt x="28" y="4"/>
                    <a:pt x="23" y="9"/>
                  </a:cubicBezTo>
                  <a:cubicBezTo>
                    <a:pt x="18" y="15"/>
                    <a:pt x="6" y="13"/>
                    <a:pt x="6" y="15"/>
                  </a:cubicBezTo>
                  <a:cubicBezTo>
                    <a:pt x="5" y="17"/>
                    <a:pt x="3" y="18"/>
                    <a:pt x="2" y="18"/>
                  </a:cubicBezTo>
                  <a:cubicBezTo>
                    <a:pt x="2" y="18"/>
                    <a:pt x="2" y="19"/>
                    <a:pt x="2" y="19"/>
                  </a:cubicBez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261" name="Freeform 67"/>
            <p:cNvSpPr>
              <a:spLocks noChangeArrowheads="1"/>
            </p:cNvSpPr>
            <p:nvPr/>
          </p:nvSpPr>
          <p:spPr bwMode="auto">
            <a:xfrm>
              <a:off x="3981463" y="1412876"/>
              <a:ext cx="79375" cy="74613"/>
            </a:xfrm>
            <a:custGeom>
              <a:avLst/>
              <a:gdLst>
                <a:gd name="T0" fmla="*/ 31 w 41"/>
                <a:gd name="T1" fmla="*/ 35 h 39"/>
                <a:gd name="T2" fmla="*/ 39 w 41"/>
                <a:gd name="T3" fmla="*/ 23 h 39"/>
                <a:gd name="T4" fmla="*/ 40 w 41"/>
                <a:gd name="T5" fmla="*/ 8 h 39"/>
                <a:gd name="T6" fmla="*/ 30 w 41"/>
                <a:gd name="T7" fmla="*/ 2 h 39"/>
                <a:gd name="T8" fmla="*/ 13 w 41"/>
                <a:gd name="T9" fmla="*/ 1 h 39"/>
                <a:gd name="T10" fmla="*/ 6 w 41"/>
                <a:gd name="T11" fmla="*/ 2 h 39"/>
                <a:gd name="T12" fmla="*/ 1 w 41"/>
                <a:gd name="T13" fmla="*/ 5 h 39"/>
                <a:gd name="T14" fmla="*/ 6 w 41"/>
                <a:gd name="T15" fmla="*/ 13 h 39"/>
                <a:gd name="T16" fmla="*/ 15 w 41"/>
                <a:gd name="T17" fmla="*/ 24 h 39"/>
                <a:gd name="T18" fmla="*/ 24 w 41"/>
                <a:gd name="T19" fmla="*/ 34 h 39"/>
                <a:gd name="T20" fmla="*/ 30 w 41"/>
                <a:gd name="T21" fmla="*/ 39 h 39"/>
                <a:gd name="T22" fmla="*/ 31 w 41"/>
                <a:gd name="T23" fmla="*/ 35 h 3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1"/>
                <a:gd name="T37" fmla="*/ 0 h 39"/>
                <a:gd name="T38" fmla="*/ 41 w 41"/>
                <a:gd name="T39" fmla="*/ 39 h 3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1" h="39">
                  <a:moveTo>
                    <a:pt x="31" y="35"/>
                  </a:moveTo>
                  <a:cubicBezTo>
                    <a:pt x="30" y="33"/>
                    <a:pt x="37" y="23"/>
                    <a:pt x="39" y="23"/>
                  </a:cubicBezTo>
                  <a:cubicBezTo>
                    <a:pt x="41" y="23"/>
                    <a:pt x="41" y="13"/>
                    <a:pt x="40" y="8"/>
                  </a:cubicBezTo>
                  <a:cubicBezTo>
                    <a:pt x="35" y="4"/>
                    <a:pt x="30" y="2"/>
                    <a:pt x="30" y="2"/>
                  </a:cubicBezTo>
                  <a:cubicBezTo>
                    <a:pt x="30" y="2"/>
                    <a:pt x="15" y="2"/>
                    <a:pt x="13" y="1"/>
                  </a:cubicBezTo>
                  <a:cubicBezTo>
                    <a:pt x="10" y="0"/>
                    <a:pt x="8" y="4"/>
                    <a:pt x="6" y="2"/>
                  </a:cubicBezTo>
                  <a:cubicBezTo>
                    <a:pt x="3" y="0"/>
                    <a:pt x="0" y="3"/>
                    <a:pt x="1" y="5"/>
                  </a:cubicBezTo>
                  <a:cubicBezTo>
                    <a:pt x="1" y="8"/>
                    <a:pt x="6" y="9"/>
                    <a:pt x="6" y="13"/>
                  </a:cubicBezTo>
                  <a:cubicBezTo>
                    <a:pt x="6" y="17"/>
                    <a:pt x="15" y="22"/>
                    <a:pt x="15" y="24"/>
                  </a:cubicBezTo>
                  <a:cubicBezTo>
                    <a:pt x="15" y="25"/>
                    <a:pt x="21" y="29"/>
                    <a:pt x="24" y="34"/>
                  </a:cubicBezTo>
                  <a:cubicBezTo>
                    <a:pt x="26" y="35"/>
                    <a:pt x="28" y="37"/>
                    <a:pt x="30" y="39"/>
                  </a:cubicBezTo>
                  <a:cubicBezTo>
                    <a:pt x="30" y="37"/>
                    <a:pt x="31" y="36"/>
                    <a:pt x="31" y="35"/>
                  </a:cubicBez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262" name="Freeform 68"/>
            <p:cNvSpPr>
              <a:spLocks noChangeArrowheads="1"/>
            </p:cNvSpPr>
            <p:nvPr/>
          </p:nvSpPr>
          <p:spPr bwMode="auto">
            <a:xfrm>
              <a:off x="3943364" y="1379539"/>
              <a:ext cx="114301" cy="98425"/>
            </a:xfrm>
            <a:custGeom>
              <a:avLst/>
              <a:gdLst>
                <a:gd name="T0" fmla="*/ 35 w 60"/>
                <a:gd name="T1" fmla="*/ 42 h 52"/>
                <a:gd name="T2" fmla="*/ 26 w 60"/>
                <a:gd name="T3" fmla="*/ 31 h 52"/>
                <a:gd name="T4" fmla="*/ 21 w 60"/>
                <a:gd name="T5" fmla="*/ 23 h 52"/>
                <a:gd name="T6" fmla="*/ 26 w 60"/>
                <a:gd name="T7" fmla="*/ 20 h 52"/>
                <a:gd name="T8" fmla="*/ 33 w 60"/>
                <a:gd name="T9" fmla="*/ 19 h 52"/>
                <a:gd name="T10" fmla="*/ 50 w 60"/>
                <a:gd name="T11" fmla="*/ 20 h 52"/>
                <a:gd name="T12" fmla="*/ 60 w 60"/>
                <a:gd name="T13" fmla="*/ 26 h 52"/>
                <a:gd name="T14" fmla="*/ 60 w 60"/>
                <a:gd name="T15" fmla="*/ 23 h 52"/>
                <a:gd name="T16" fmla="*/ 56 w 60"/>
                <a:gd name="T17" fmla="*/ 15 h 52"/>
                <a:gd name="T18" fmla="*/ 53 w 60"/>
                <a:gd name="T19" fmla="*/ 8 h 52"/>
                <a:gd name="T20" fmla="*/ 50 w 60"/>
                <a:gd name="T21" fmla="*/ 9 h 52"/>
                <a:gd name="T22" fmla="*/ 38 w 60"/>
                <a:gd name="T23" fmla="*/ 7 h 52"/>
                <a:gd name="T24" fmla="*/ 29 w 60"/>
                <a:gd name="T25" fmla="*/ 0 h 52"/>
                <a:gd name="T26" fmla="*/ 22 w 60"/>
                <a:gd name="T27" fmla="*/ 4 h 52"/>
                <a:gd name="T28" fmla="*/ 19 w 60"/>
                <a:gd name="T29" fmla="*/ 10 h 52"/>
                <a:gd name="T30" fmla="*/ 15 w 60"/>
                <a:gd name="T31" fmla="*/ 15 h 52"/>
                <a:gd name="T32" fmla="*/ 8 w 60"/>
                <a:gd name="T33" fmla="*/ 15 h 52"/>
                <a:gd name="T34" fmla="*/ 0 w 60"/>
                <a:gd name="T35" fmla="*/ 16 h 52"/>
                <a:gd name="T36" fmla="*/ 2 w 60"/>
                <a:gd name="T37" fmla="*/ 21 h 52"/>
                <a:gd name="T38" fmla="*/ 11 w 60"/>
                <a:gd name="T39" fmla="*/ 25 h 52"/>
                <a:gd name="T40" fmla="*/ 21 w 60"/>
                <a:gd name="T41" fmla="*/ 40 h 52"/>
                <a:gd name="T42" fmla="*/ 30 w 60"/>
                <a:gd name="T43" fmla="*/ 45 h 52"/>
                <a:gd name="T44" fmla="*/ 40 w 60"/>
                <a:gd name="T45" fmla="*/ 50 h 52"/>
                <a:gd name="T46" fmla="*/ 44 w 60"/>
                <a:gd name="T47" fmla="*/ 52 h 52"/>
                <a:gd name="T48" fmla="*/ 35 w 60"/>
                <a:gd name="T49" fmla="*/ 42 h 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0"/>
                <a:gd name="T76" fmla="*/ 0 h 52"/>
                <a:gd name="T77" fmla="*/ 60 w 60"/>
                <a:gd name="T78" fmla="*/ 52 h 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0" h="52">
                  <a:moveTo>
                    <a:pt x="35" y="42"/>
                  </a:moveTo>
                  <a:cubicBezTo>
                    <a:pt x="35" y="40"/>
                    <a:pt x="26" y="35"/>
                    <a:pt x="26" y="31"/>
                  </a:cubicBezTo>
                  <a:cubicBezTo>
                    <a:pt x="26" y="27"/>
                    <a:pt x="21" y="26"/>
                    <a:pt x="21" y="23"/>
                  </a:cubicBezTo>
                  <a:cubicBezTo>
                    <a:pt x="20" y="21"/>
                    <a:pt x="23" y="18"/>
                    <a:pt x="26" y="20"/>
                  </a:cubicBezTo>
                  <a:cubicBezTo>
                    <a:pt x="28" y="22"/>
                    <a:pt x="30" y="18"/>
                    <a:pt x="33" y="19"/>
                  </a:cubicBezTo>
                  <a:cubicBezTo>
                    <a:pt x="35" y="20"/>
                    <a:pt x="50" y="20"/>
                    <a:pt x="50" y="20"/>
                  </a:cubicBezTo>
                  <a:cubicBezTo>
                    <a:pt x="50" y="20"/>
                    <a:pt x="55" y="22"/>
                    <a:pt x="60" y="26"/>
                  </a:cubicBezTo>
                  <a:cubicBezTo>
                    <a:pt x="60" y="24"/>
                    <a:pt x="60" y="24"/>
                    <a:pt x="60" y="23"/>
                  </a:cubicBezTo>
                  <a:cubicBezTo>
                    <a:pt x="59" y="20"/>
                    <a:pt x="60" y="16"/>
                    <a:pt x="56" y="15"/>
                  </a:cubicBezTo>
                  <a:cubicBezTo>
                    <a:pt x="55" y="14"/>
                    <a:pt x="54" y="11"/>
                    <a:pt x="53" y="8"/>
                  </a:cubicBezTo>
                  <a:cubicBezTo>
                    <a:pt x="52" y="9"/>
                    <a:pt x="50" y="9"/>
                    <a:pt x="50" y="9"/>
                  </a:cubicBezTo>
                  <a:cubicBezTo>
                    <a:pt x="47" y="10"/>
                    <a:pt x="40" y="10"/>
                    <a:pt x="38" y="7"/>
                  </a:cubicBezTo>
                  <a:cubicBezTo>
                    <a:pt x="36" y="5"/>
                    <a:pt x="31" y="1"/>
                    <a:pt x="29" y="0"/>
                  </a:cubicBezTo>
                  <a:cubicBezTo>
                    <a:pt x="28" y="1"/>
                    <a:pt x="24" y="4"/>
                    <a:pt x="22" y="4"/>
                  </a:cubicBezTo>
                  <a:cubicBezTo>
                    <a:pt x="20" y="5"/>
                    <a:pt x="21" y="10"/>
                    <a:pt x="19" y="10"/>
                  </a:cubicBezTo>
                  <a:cubicBezTo>
                    <a:pt x="17" y="10"/>
                    <a:pt x="16" y="13"/>
                    <a:pt x="15" y="15"/>
                  </a:cubicBezTo>
                  <a:cubicBezTo>
                    <a:pt x="15" y="16"/>
                    <a:pt x="10" y="14"/>
                    <a:pt x="8" y="15"/>
                  </a:cubicBezTo>
                  <a:cubicBezTo>
                    <a:pt x="7" y="15"/>
                    <a:pt x="2" y="16"/>
                    <a:pt x="0" y="16"/>
                  </a:cubicBezTo>
                  <a:cubicBezTo>
                    <a:pt x="1" y="18"/>
                    <a:pt x="0" y="21"/>
                    <a:pt x="2" y="21"/>
                  </a:cubicBezTo>
                  <a:cubicBezTo>
                    <a:pt x="5" y="21"/>
                    <a:pt x="11" y="21"/>
                    <a:pt x="11" y="25"/>
                  </a:cubicBezTo>
                  <a:cubicBezTo>
                    <a:pt x="11" y="29"/>
                    <a:pt x="18" y="37"/>
                    <a:pt x="21" y="40"/>
                  </a:cubicBezTo>
                  <a:cubicBezTo>
                    <a:pt x="24" y="43"/>
                    <a:pt x="30" y="43"/>
                    <a:pt x="30" y="45"/>
                  </a:cubicBezTo>
                  <a:cubicBezTo>
                    <a:pt x="30" y="48"/>
                    <a:pt x="35" y="50"/>
                    <a:pt x="40" y="50"/>
                  </a:cubicBezTo>
                  <a:cubicBezTo>
                    <a:pt x="41" y="50"/>
                    <a:pt x="43" y="51"/>
                    <a:pt x="44" y="52"/>
                  </a:cubicBezTo>
                  <a:cubicBezTo>
                    <a:pt x="41" y="47"/>
                    <a:pt x="35" y="43"/>
                    <a:pt x="35" y="42"/>
                  </a:cubicBez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263" name="Freeform 69"/>
            <p:cNvSpPr>
              <a:spLocks noChangeArrowheads="1"/>
            </p:cNvSpPr>
            <p:nvPr/>
          </p:nvSpPr>
          <p:spPr bwMode="auto">
            <a:xfrm>
              <a:off x="4054489" y="1484314"/>
              <a:ext cx="39688" cy="77788"/>
            </a:xfrm>
            <a:custGeom>
              <a:avLst/>
              <a:gdLst>
                <a:gd name="T0" fmla="*/ 14 w 21"/>
                <a:gd name="T1" fmla="*/ 35 h 41"/>
                <a:gd name="T2" fmla="*/ 17 w 21"/>
                <a:gd name="T3" fmla="*/ 31 h 41"/>
                <a:gd name="T4" fmla="*/ 21 w 21"/>
                <a:gd name="T5" fmla="*/ 24 h 41"/>
                <a:gd name="T6" fmla="*/ 21 w 21"/>
                <a:gd name="T7" fmla="*/ 24 h 41"/>
                <a:gd name="T8" fmla="*/ 15 w 21"/>
                <a:gd name="T9" fmla="*/ 17 h 41"/>
                <a:gd name="T10" fmla="*/ 16 w 21"/>
                <a:gd name="T11" fmla="*/ 5 h 41"/>
                <a:gd name="T12" fmla="*/ 6 w 21"/>
                <a:gd name="T13" fmla="*/ 0 h 41"/>
                <a:gd name="T14" fmla="*/ 1 w 21"/>
                <a:gd name="T15" fmla="*/ 8 h 41"/>
                <a:gd name="T16" fmla="*/ 4 w 21"/>
                <a:gd name="T17" fmla="*/ 15 h 41"/>
                <a:gd name="T18" fmla="*/ 3 w 21"/>
                <a:gd name="T19" fmla="*/ 32 h 41"/>
                <a:gd name="T20" fmla="*/ 11 w 21"/>
                <a:gd name="T21" fmla="*/ 41 h 41"/>
                <a:gd name="T22" fmla="*/ 14 w 21"/>
                <a:gd name="T23" fmla="*/ 35 h 4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1"/>
                <a:gd name="T37" fmla="*/ 0 h 41"/>
                <a:gd name="T38" fmla="*/ 21 w 21"/>
                <a:gd name="T39" fmla="*/ 41 h 4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1" h="41">
                  <a:moveTo>
                    <a:pt x="14" y="35"/>
                  </a:moveTo>
                  <a:cubicBezTo>
                    <a:pt x="17" y="35"/>
                    <a:pt x="15" y="33"/>
                    <a:pt x="17" y="31"/>
                  </a:cubicBezTo>
                  <a:cubicBezTo>
                    <a:pt x="19" y="29"/>
                    <a:pt x="21" y="26"/>
                    <a:pt x="21" y="24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18" y="21"/>
                    <a:pt x="15" y="20"/>
                    <a:pt x="15" y="17"/>
                  </a:cubicBezTo>
                  <a:cubicBezTo>
                    <a:pt x="14" y="14"/>
                    <a:pt x="15" y="9"/>
                    <a:pt x="16" y="5"/>
                  </a:cubicBezTo>
                  <a:cubicBezTo>
                    <a:pt x="14" y="4"/>
                    <a:pt x="8" y="0"/>
                    <a:pt x="6" y="0"/>
                  </a:cubicBezTo>
                  <a:cubicBezTo>
                    <a:pt x="4" y="0"/>
                    <a:pt x="1" y="4"/>
                    <a:pt x="1" y="8"/>
                  </a:cubicBezTo>
                  <a:cubicBezTo>
                    <a:pt x="5" y="10"/>
                    <a:pt x="7" y="12"/>
                    <a:pt x="4" y="15"/>
                  </a:cubicBezTo>
                  <a:cubicBezTo>
                    <a:pt x="1" y="18"/>
                    <a:pt x="0" y="29"/>
                    <a:pt x="3" y="32"/>
                  </a:cubicBezTo>
                  <a:cubicBezTo>
                    <a:pt x="7" y="34"/>
                    <a:pt x="8" y="40"/>
                    <a:pt x="11" y="41"/>
                  </a:cubicBezTo>
                  <a:cubicBezTo>
                    <a:pt x="12" y="38"/>
                    <a:pt x="12" y="35"/>
                    <a:pt x="14" y="35"/>
                  </a:cubicBez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264" name="Freeform 70"/>
            <p:cNvSpPr>
              <a:spLocks noChangeArrowheads="1"/>
            </p:cNvSpPr>
            <p:nvPr/>
          </p:nvSpPr>
          <p:spPr bwMode="auto">
            <a:xfrm>
              <a:off x="3856051" y="1309688"/>
              <a:ext cx="160339" cy="71438"/>
            </a:xfrm>
            <a:custGeom>
              <a:avLst/>
              <a:gdLst>
                <a:gd name="T0" fmla="*/ 71 w 84"/>
                <a:gd name="T1" fmla="*/ 3 h 37"/>
                <a:gd name="T2" fmla="*/ 60 w 84"/>
                <a:gd name="T3" fmla="*/ 0 h 37"/>
                <a:gd name="T4" fmla="*/ 58 w 84"/>
                <a:gd name="T5" fmla="*/ 5 h 37"/>
                <a:gd name="T6" fmla="*/ 48 w 84"/>
                <a:gd name="T7" fmla="*/ 5 h 37"/>
                <a:gd name="T8" fmla="*/ 42 w 84"/>
                <a:gd name="T9" fmla="*/ 10 h 37"/>
                <a:gd name="T10" fmla="*/ 38 w 84"/>
                <a:gd name="T11" fmla="*/ 17 h 37"/>
                <a:gd name="T12" fmla="*/ 33 w 84"/>
                <a:gd name="T13" fmla="*/ 20 h 37"/>
                <a:gd name="T14" fmla="*/ 22 w 84"/>
                <a:gd name="T15" fmla="*/ 22 h 37"/>
                <a:gd name="T16" fmla="*/ 15 w 84"/>
                <a:gd name="T17" fmla="*/ 23 h 37"/>
                <a:gd name="T18" fmla="*/ 9 w 84"/>
                <a:gd name="T19" fmla="*/ 24 h 37"/>
                <a:gd name="T20" fmla="*/ 2 w 84"/>
                <a:gd name="T21" fmla="*/ 22 h 37"/>
                <a:gd name="T22" fmla="*/ 1 w 84"/>
                <a:gd name="T23" fmla="*/ 28 h 37"/>
                <a:gd name="T24" fmla="*/ 7 w 84"/>
                <a:gd name="T25" fmla="*/ 31 h 37"/>
                <a:gd name="T26" fmla="*/ 14 w 84"/>
                <a:gd name="T27" fmla="*/ 32 h 37"/>
                <a:gd name="T28" fmla="*/ 21 w 84"/>
                <a:gd name="T29" fmla="*/ 30 h 37"/>
                <a:gd name="T30" fmla="*/ 30 w 84"/>
                <a:gd name="T31" fmla="*/ 29 h 37"/>
                <a:gd name="T32" fmla="*/ 32 w 84"/>
                <a:gd name="T33" fmla="*/ 34 h 37"/>
                <a:gd name="T34" fmla="*/ 42 w 84"/>
                <a:gd name="T35" fmla="*/ 35 h 37"/>
                <a:gd name="T36" fmla="*/ 55 w 84"/>
                <a:gd name="T37" fmla="*/ 37 h 37"/>
                <a:gd name="T38" fmla="*/ 64 w 84"/>
                <a:gd name="T39" fmla="*/ 34 h 37"/>
                <a:gd name="T40" fmla="*/ 72 w 84"/>
                <a:gd name="T41" fmla="*/ 31 h 37"/>
                <a:gd name="T42" fmla="*/ 72 w 84"/>
                <a:gd name="T43" fmla="*/ 31 h 37"/>
                <a:gd name="T44" fmla="*/ 74 w 84"/>
                <a:gd name="T45" fmla="*/ 29 h 37"/>
                <a:gd name="T46" fmla="*/ 76 w 84"/>
                <a:gd name="T47" fmla="*/ 24 h 37"/>
                <a:gd name="T48" fmla="*/ 77 w 84"/>
                <a:gd name="T49" fmla="*/ 19 h 37"/>
                <a:gd name="T50" fmla="*/ 82 w 84"/>
                <a:gd name="T51" fmla="*/ 16 h 37"/>
                <a:gd name="T52" fmla="*/ 84 w 84"/>
                <a:gd name="T53" fmla="*/ 13 h 37"/>
                <a:gd name="T54" fmla="*/ 79 w 84"/>
                <a:gd name="T55" fmla="*/ 4 h 37"/>
                <a:gd name="T56" fmla="*/ 71 w 84"/>
                <a:gd name="T57" fmla="*/ 3 h 3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84"/>
                <a:gd name="T88" fmla="*/ 0 h 37"/>
                <a:gd name="T89" fmla="*/ 84 w 84"/>
                <a:gd name="T90" fmla="*/ 37 h 3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84" h="37">
                  <a:moveTo>
                    <a:pt x="71" y="3"/>
                  </a:moveTo>
                  <a:cubicBezTo>
                    <a:pt x="68" y="0"/>
                    <a:pt x="60" y="0"/>
                    <a:pt x="60" y="0"/>
                  </a:cubicBezTo>
                  <a:cubicBezTo>
                    <a:pt x="60" y="0"/>
                    <a:pt x="59" y="3"/>
                    <a:pt x="58" y="5"/>
                  </a:cubicBezTo>
                  <a:cubicBezTo>
                    <a:pt x="57" y="6"/>
                    <a:pt x="52" y="6"/>
                    <a:pt x="48" y="5"/>
                  </a:cubicBezTo>
                  <a:cubicBezTo>
                    <a:pt x="47" y="7"/>
                    <a:pt x="43" y="8"/>
                    <a:pt x="42" y="10"/>
                  </a:cubicBezTo>
                  <a:cubicBezTo>
                    <a:pt x="42" y="12"/>
                    <a:pt x="36" y="11"/>
                    <a:pt x="38" y="17"/>
                  </a:cubicBezTo>
                  <a:cubicBezTo>
                    <a:pt x="40" y="23"/>
                    <a:pt x="35" y="21"/>
                    <a:pt x="33" y="20"/>
                  </a:cubicBezTo>
                  <a:cubicBezTo>
                    <a:pt x="32" y="19"/>
                    <a:pt x="24" y="20"/>
                    <a:pt x="22" y="22"/>
                  </a:cubicBezTo>
                  <a:cubicBezTo>
                    <a:pt x="20" y="24"/>
                    <a:pt x="17" y="24"/>
                    <a:pt x="15" y="23"/>
                  </a:cubicBezTo>
                  <a:cubicBezTo>
                    <a:pt x="14" y="22"/>
                    <a:pt x="10" y="21"/>
                    <a:pt x="9" y="24"/>
                  </a:cubicBezTo>
                  <a:cubicBezTo>
                    <a:pt x="7" y="26"/>
                    <a:pt x="4" y="22"/>
                    <a:pt x="2" y="22"/>
                  </a:cubicBezTo>
                  <a:cubicBezTo>
                    <a:pt x="0" y="22"/>
                    <a:pt x="1" y="27"/>
                    <a:pt x="1" y="28"/>
                  </a:cubicBezTo>
                  <a:cubicBezTo>
                    <a:pt x="1" y="29"/>
                    <a:pt x="4" y="32"/>
                    <a:pt x="7" y="31"/>
                  </a:cubicBezTo>
                  <a:cubicBezTo>
                    <a:pt x="9" y="30"/>
                    <a:pt x="12" y="31"/>
                    <a:pt x="14" y="32"/>
                  </a:cubicBezTo>
                  <a:cubicBezTo>
                    <a:pt x="16" y="34"/>
                    <a:pt x="19" y="31"/>
                    <a:pt x="21" y="30"/>
                  </a:cubicBezTo>
                  <a:cubicBezTo>
                    <a:pt x="22" y="29"/>
                    <a:pt x="29" y="29"/>
                    <a:pt x="30" y="29"/>
                  </a:cubicBezTo>
                  <a:cubicBezTo>
                    <a:pt x="30" y="29"/>
                    <a:pt x="31" y="33"/>
                    <a:pt x="32" y="34"/>
                  </a:cubicBezTo>
                  <a:cubicBezTo>
                    <a:pt x="33" y="34"/>
                    <a:pt x="38" y="35"/>
                    <a:pt x="42" y="35"/>
                  </a:cubicBezTo>
                  <a:cubicBezTo>
                    <a:pt x="46" y="35"/>
                    <a:pt x="53" y="37"/>
                    <a:pt x="55" y="37"/>
                  </a:cubicBezTo>
                  <a:cubicBezTo>
                    <a:pt x="57" y="37"/>
                    <a:pt x="60" y="34"/>
                    <a:pt x="64" y="34"/>
                  </a:cubicBezTo>
                  <a:cubicBezTo>
                    <a:pt x="69" y="34"/>
                    <a:pt x="71" y="31"/>
                    <a:pt x="72" y="31"/>
                  </a:cubicBezTo>
                  <a:cubicBezTo>
                    <a:pt x="72" y="31"/>
                    <a:pt x="72" y="31"/>
                    <a:pt x="72" y="31"/>
                  </a:cubicBezTo>
                  <a:cubicBezTo>
                    <a:pt x="72" y="30"/>
                    <a:pt x="73" y="29"/>
                    <a:pt x="74" y="29"/>
                  </a:cubicBezTo>
                  <a:cubicBezTo>
                    <a:pt x="76" y="28"/>
                    <a:pt x="74" y="25"/>
                    <a:pt x="76" y="24"/>
                  </a:cubicBezTo>
                  <a:cubicBezTo>
                    <a:pt x="77" y="22"/>
                    <a:pt x="75" y="19"/>
                    <a:pt x="77" y="19"/>
                  </a:cubicBezTo>
                  <a:cubicBezTo>
                    <a:pt x="79" y="20"/>
                    <a:pt x="82" y="20"/>
                    <a:pt x="82" y="16"/>
                  </a:cubicBezTo>
                  <a:cubicBezTo>
                    <a:pt x="82" y="15"/>
                    <a:pt x="83" y="14"/>
                    <a:pt x="84" y="13"/>
                  </a:cubicBezTo>
                  <a:cubicBezTo>
                    <a:pt x="81" y="10"/>
                    <a:pt x="79" y="4"/>
                    <a:pt x="79" y="4"/>
                  </a:cubicBezTo>
                  <a:cubicBezTo>
                    <a:pt x="79" y="4"/>
                    <a:pt x="74" y="6"/>
                    <a:pt x="71" y="3"/>
                  </a:cubicBez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265" name="Freeform 71"/>
            <p:cNvSpPr>
              <a:spLocks noChangeArrowheads="1"/>
            </p:cNvSpPr>
            <p:nvPr/>
          </p:nvSpPr>
          <p:spPr bwMode="auto">
            <a:xfrm>
              <a:off x="3992576" y="1317626"/>
              <a:ext cx="142876" cy="80963"/>
            </a:xfrm>
            <a:custGeom>
              <a:avLst/>
              <a:gdLst>
                <a:gd name="T0" fmla="*/ 71 w 74"/>
                <a:gd name="T1" fmla="*/ 8 h 42"/>
                <a:gd name="T2" fmla="*/ 68 w 74"/>
                <a:gd name="T3" fmla="*/ 7 h 42"/>
                <a:gd name="T4" fmla="*/ 61 w 74"/>
                <a:gd name="T5" fmla="*/ 4 h 42"/>
                <a:gd name="T6" fmla="*/ 51 w 74"/>
                <a:gd name="T7" fmla="*/ 1 h 42"/>
                <a:gd name="T8" fmla="*/ 40 w 74"/>
                <a:gd name="T9" fmla="*/ 7 h 42"/>
                <a:gd name="T10" fmla="*/ 28 w 74"/>
                <a:gd name="T11" fmla="*/ 11 h 42"/>
                <a:gd name="T12" fmla="*/ 13 w 74"/>
                <a:gd name="T13" fmla="*/ 11 h 42"/>
                <a:gd name="T14" fmla="*/ 12 w 74"/>
                <a:gd name="T15" fmla="*/ 9 h 42"/>
                <a:gd name="T16" fmla="*/ 10 w 74"/>
                <a:gd name="T17" fmla="*/ 12 h 42"/>
                <a:gd name="T18" fmla="*/ 5 w 74"/>
                <a:gd name="T19" fmla="*/ 15 h 42"/>
                <a:gd name="T20" fmla="*/ 4 w 74"/>
                <a:gd name="T21" fmla="*/ 20 h 42"/>
                <a:gd name="T22" fmla="*/ 2 w 74"/>
                <a:gd name="T23" fmla="*/ 25 h 42"/>
                <a:gd name="T24" fmla="*/ 0 w 74"/>
                <a:gd name="T25" fmla="*/ 27 h 42"/>
                <a:gd name="T26" fmla="*/ 3 w 74"/>
                <a:gd name="T27" fmla="*/ 32 h 42"/>
                <a:gd name="T28" fmla="*/ 3 w 74"/>
                <a:gd name="T29" fmla="*/ 32 h 42"/>
                <a:gd name="T30" fmla="*/ 12 w 74"/>
                <a:gd name="T31" fmla="*/ 39 h 42"/>
                <a:gd name="T32" fmla="*/ 24 w 74"/>
                <a:gd name="T33" fmla="*/ 41 h 42"/>
                <a:gd name="T34" fmla="*/ 39 w 74"/>
                <a:gd name="T35" fmla="*/ 37 h 42"/>
                <a:gd name="T36" fmla="*/ 44 w 74"/>
                <a:gd name="T37" fmla="*/ 38 h 42"/>
                <a:gd name="T38" fmla="*/ 47 w 74"/>
                <a:gd name="T39" fmla="*/ 39 h 42"/>
                <a:gd name="T40" fmla="*/ 54 w 74"/>
                <a:gd name="T41" fmla="*/ 34 h 42"/>
                <a:gd name="T42" fmla="*/ 64 w 74"/>
                <a:gd name="T43" fmla="*/ 17 h 42"/>
                <a:gd name="T44" fmla="*/ 72 w 74"/>
                <a:gd name="T45" fmla="*/ 12 h 42"/>
                <a:gd name="T46" fmla="*/ 71 w 74"/>
                <a:gd name="T47" fmla="*/ 8 h 4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4"/>
                <a:gd name="T73" fmla="*/ 0 h 42"/>
                <a:gd name="T74" fmla="*/ 74 w 74"/>
                <a:gd name="T75" fmla="*/ 42 h 42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4" h="42">
                  <a:moveTo>
                    <a:pt x="71" y="8"/>
                  </a:moveTo>
                  <a:cubicBezTo>
                    <a:pt x="70" y="8"/>
                    <a:pt x="69" y="7"/>
                    <a:pt x="68" y="7"/>
                  </a:cubicBezTo>
                  <a:cubicBezTo>
                    <a:pt x="65" y="6"/>
                    <a:pt x="62" y="5"/>
                    <a:pt x="61" y="4"/>
                  </a:cubicBezTo>
                  <a:cubicBezTo>
                    <a:pt x="59" y="2"/>
                    <a:pt x="52" y="1"/>
                    <a:pt x="51" y="1"/>
                  </a:cubicBezTo>
                  <a:cubicBezTo>
                    <a:pt x="50" y="0"/>
                    <a:pt x="43" y="7"/>
                    <a:pt x="40" y="7"/>
                  </a:cubicBezTo>
                  <a:cubicBezTo>
                    <a:pt x="38" y="7"/>
                    <a:pt x="28" y="9"/>
                    <a:pt x="28" y="11"/>
                  </a:cubicBezTo>
                  <a:cubicBezTo>
                    <a:pt x="28" y="14"/>
                    <a:pt x="16" y="14"/>
                    <a:pt x="13" y="11"/>
                  </a:cubicBezTo>
                  <a:cubicBezTo>
                    <a:pt x="13" y="11"/>
                    <a:pt x="12" y="10"/>
                    <a:pt x="12" y="9"/>
                  </a:cubicBezTo>
                  <a:cubicBezTo>
                    <a:pt x="11" y="10"/>
                    <a:pt x="10" y="11"/>
                    <a:pt x="10" y="12"/>
                  </a:cubicBezTo>
                  <a:cubicBezTo>
                    <a:pt x="10" y="16"/>
                    <a:pt x="7" y="16"/>
                    <a:pt x="5" y="15"/>
                  </a:cubicBezTo>
                  <a:cubicBezTo>
                    <a:pt x="3" y="15"/>
                    <a:pt x="5" y="18"/>
                    <a:pt x="4" y="20"/>
                  </a:cubicBezTo>
                  <a:cubicBezTo>
                    <a:pt x="2" y="21"/>
                    <a:pt x="4" y="24"/>
                    <a:pt x="2" y="25"/>
                  </a:cubicBezTo>
                  <a:cubicBezTo>
                    <a:pt x="1" y="25"/>
                    <a:pt x="0" y="26"/>
                    <a:pt x="0" y="27"/>
                  </a:cubicBezTo>
                  <a:cubicBezTo>
                    <a:pt x="1" y="28"/>
                    <a:pt x="3" y="32"/>
                    <a:pt x="3" y="32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5" y="33"/>
                    <a:pt x="10" y="37"/>
                    <a:pt x="12" y="39"/>
                  </a:cubicBezTo>
                  <a:cubicBezTo>
                    <a:pt x="14" y="42"/>
                    <a:pt x="21" y="42"/>
                    <a:pt x="24" y="41"/>
                  </a:cubicBezTo>
                  <a:cubicBezTo>
                    <a:pt x="26" y="41"/>
                    <a:pt x="39" y="37"/>
                    <a:pt x="39" y="37"/>
                  </a:cubicBezTo>
                  <a:cubicBezTo>
                    <a:pt x="39" y="37"/>
                    <a:pt x="42" y="38"/>
                    <a:pt x="44" y="38"/>
                  </a:cubicBezTo>
                  <a:cubicBezTo>
                    <a:pt x="44" y="38"/>
                    <a:pt x="46" y="38"/>
                    <a:pt x="47" y="39"/>
                  </a:cubicBezTo>
                  <a:cubicBezTo>
                    <a:pt x="48" y="38"/>
                    <a:pt x="51" y="37"/>
                    <a:pt x="54" y="34"/>
                  </a:cubicBezTo>
                  <a:cubicBezTo>
                    <a:pt x="57" y="30"/>
                    <a:pt x="63" y="18"/>
                    <a:pt x="64" y="17"/>
                  </a:cubicBezTo>
                  <a:cubicBezTo>
                    <a:pt x="66" y="16"/>
                    <a:pt x="70" y="14"/>
                    <a:pt x="72" y="12"/>
                  </a:cubicBezTo>
                  <a:cubicBezTo>
                    <a:pt x="74" y="11"/>
                    <a:pt x="73" y="9"/>
                    <a:pt x="71" y="8"/>
                  </a:cubicBez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266" name="Freeform 72"/>
            <p:cNvSpPr>
              <a:spLocks noChangeArrowheads="1"/>
            </p:cNvSpPr>
            <p:nvPr/>
          </p:nvSpPr>
          <p:spPr bwMode="auto">
            <a:xfrm>
              <a:off x="3911613" y="1252538"/>
              <a:ext cx="134938" cy="69850"/>
            </a:xfrm>
            <a:custGeom>
              <a:avLst/>
              <a:gdLst>
                <a:gd name="T0" fmla="*/ 68 w 71"/>
                <a:gd name="T1" fmla="*/ 17 h 36"/>
                <a:gd name="T2" fmla="*/ 60 w 71"/>
                <a:gd name="T3" fmla="*/ 15 h 36"/>
                <a:gd name="T4" fmla="*/ 57 w 71"/>
                <a:gd name="T5" fmla="*/ 11 h 36"/>
                <a:gd name="T6" fmla="*/ 51 w 71"/>
                <a:gd name="T7" fmla="*/ 12 h 36"/>
                <a:gd name="T8" fmla="*/ 45 w 71"/>
                <a:gd name="T9" fmla="*/ 9 h 36"/>
                <a:gd name="T10" fmla="*/ 37 w 71"/>
                <a:gd name="T11" fmla="*/ 4 h 36"/>
                <a:gd name="T12" fmla="*/ 31 w 71"/>
                <a:gd name="T13" fmla="*/ 0 h 36"/>
                <a:gd name="T14" fmla="*/ 30 w 71"/>
                <a:gd name="T15" fmla="*/ 1 h 36"/>
                <a:gd name="T16" fmla="*/ 24 w 71"/>
                <a:gd name="T17" fmla="*/ 2 h 36"/>
                <a:gd name="T18" fmla="*/ 15 w 71"/>
                <a:gd name="T19" fmla="*/ 6 h 36"/>
                <a:gd name="T20" fmla="*/ 3 w 71"/>
                <a:gd name="T21" fmla="*/ 10 h 36"/>
                <a:gd name="T22" fmla="*/ 4 w 71"/>
                <a:gd name="T23" fmla="*/ 16 h 36"/>
                <a:gd name="T24" fmla="*/ 8 w 71"/>
                <a:gd name="T25" fmla="*/ 26 h 36"/>
                <a:gd name="T26" fmla="*/ 20 w 71"/>
                <a:gd name="T27" fmla="*/ 35 h 36"/>
                <a:gd name="T28" fmla="*/ 19 w 71"/>
                <a:gd name="T29" fmla="*/ 35 h 36"/>
                <a:gd name="T30" fmla="*/ 29 w 71"/>
                <a:gd name="T31" fmla="*/ 35 h 36"/>
                <a:gd name="T32" fmla="*/ 31 w 71"/>
                <a:gd name="T33" fmla="*/ 30 h 36"/>
                <a:gd name="T34" fmla="*/ 42 w 71"/>
                <a:gd name="T35" fmla="*/ 33 h 36"/>
                <a:gd name="T36" fmla="*/ 50 w 71"/>
                <a:gd name="T37" fmla="*/ 34 h 36"/>
                <a:gd name="T38" fmla="*/ 51 w 71"/>
                <a:gd name="T39" fmla="*/ 36 h 36"/>
                <a:gd name="T40" fmla="*/ 54 w 71"/>
                <a:gd name="T41" fmla="*/ 33 h 36"/>
                <a:gd name="T42" fmla="*/ 65 w 71"/>
                <a:gd name="T43" fmla="*/ 27 h 36"/>
                <a:gd name="T44" fmla="*/ 71 w 71"/>
                <a:gd name="T45" fmla="*/ 22 h 36"/>
                <a:gd name="T46" fmla="*/ 68 w 71"/>
                <a:gd name="T47" fmla="*/ 17 h 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1"/>
                <a:gd name="T73" fmla="*/ 0 h 36"/>
                <a:gd name="T74" fmla="*/ 71 w 71"/>
                <a:gd name="T75" fmla="*/ 36 h 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1" h="36">
                  <a:moveTo>
                    <a:pt x="68" y="17"/>
                  </a:moveTo>
                  <a:cubicBezTo>
                    <a:pt x="66" y="15"/>
                    <a:pt x="61" y="16"/>
                    <a:pt x="60" y="15"/>
                  </a:cubicBezTo>
                  <a:cubicBezTo>
                    <a:pt x="60" y="13"/>
                    <a:pt x="59" y="11"/>
                    <a:pt x="57" y="11"/>
                  </a:cubicBezTo>
                  <a:cubicBezTo>
                    <a:pt x="55" y="11"/>
                    <a:pt x="52" y="9"/>
                    <a:pt x="51" y="12"/>
                  </a:cubicBezTo>
                  <a:cubicBezTo>
                    <a:pt x="50" y="14"/>
                    <a:pt x="45" y="11"/>
                    <a:pt x="45" y="9"/>
                  </a:cubicBezTo>
                  <a:cubicBezTo>
                    <a:pt x="45" y="7"/>
                    <a:pt x="43" y="6"/>
                    <a:pt x="37" y="4"/>
                  </a:cubicBezTo>
                  <a:cubicBezTo>
                    <a:pt x="35" y="3"/>
                    <a:pt x="33" y="2"/>
                    <a:pt x="31" y="0"/>
                  </a:cubicBezTo>
                  <a:cubicBezTo>
                    <a:pt x="31" y="1"/>
                    <a:pt x="31" y="1"/>
                    <a:pt x="30" y="1"/>
                  </a:cubicBezTo>
                  <a:cubicBezTo>
                    <a:pt x="29" y="3"/>
                    <a:pt x="26" y="0"/>
                    <a:pt x="24" y="2"/>
                  </a:cubicBezTo>
                  <a:cubicBezTo>
                    <a:pt x="23" y="3"/>
                    <a:pt x="18" y="3"/>
                    <a:pt x="15" y="6"/>
                  </a:cubicBezTo>
                  <a:cubicBezTo>
                    <a:pt x="12" y="8"/>
                    <a:pt x="7" y="10"/>
                    <a:pt x="3" y="10"/>
                  </a:cubicBezTo>
                  <a:cubicBezTo>
                    <a:pt x="0" y="11"/>
                    <a:pt x="3" y="14"/>
                    <a:pt x="4" y="16"/>
                  </a:cubicBezTo>
                  <a:cubicBezTo>
                    <a:pt x="5" y="19"/>
                    <a:pt x="5" y="24"/>
                    <a:pt x="8" y="26"/>
                  </a:cubicBezTo>
                  <a:cubicBezTo>
                    <a:pt x="10" y="28"/>
                    <a:pt x="19" y="33"/>
                    <a:pt x="20" y="35"/>
                  </a:cubicBezTo>
                  <a:cubicBezTo>
                    <a:pt x="20" y="35"/>
                    <a:pt x="20" y="35"/>
                    <a:pt x="19" y="35"/>
                  </a:cubicBezTo>
                  <a:cubicBezTo>
                    <a:pt x="23" y="36"/>
                    <a:pt x="28" y="36"/>
                    <a:pt x="29" y="35"/>
                  </a:cubicBezTo>
                  <a:cubicBezTo>
                    <a:pt x="30" y="33"/>
                    <a:pt x="31" y="30"/>
                    <a:pt x="31" y="30"/>
                  </a:cubicBezTo>
                  <a:cubicBezTo>
                    <a:pt x="31" y="30"/>
                    <a:pt x="39" y="30"/>
                    <a:pt x="42" y="33"/>
                  </a:cubicBezTo>
                  <a:cubicBezTo>
                    <a:pt x="45" y="36"/>
                    <a:pt x="50" y="34"/>
                    <a:pt x="50" y="34"/>
                  </a:cubicBezTo>
                  <a:cubicBezTo>
                    <a:pt x="50" y="34"/>
                    <a:pt x="50" y="35"/>
                    <a:pt x="51" y="36"/>
                  </a:cubicBezTo>
                  <a:cubicBezTo>
                    <a:pt x="52" y="34"/>
                    <a:pt x="53" y="33"/>
                    <a:pt x="54" y="33"/>
                  </a:cubicBezTo>
                  <a:cubicBezTo>
                    <a:pt x="57" y="32"/>
                    <a:pt x="62" y="32"/>
                    <a:pt x="65" y="27"/>
                  </a:cubicBezTo>
                  <a:cubicBezTo>
                    <a:pt x="66" y="25"/>
                    <a:pt x="69" y="23"/>
                    <a:pt x="71" y="22"/>
                  </a:cubicBezTo>
                  <a:cubicBezTo>
                    <a:pt x="70" y="20"/>
                    <a:pt x="69" y="17"/>
                    <a:pt x="68" y="17"/>
                  </a:cubicBez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267" name="Freeform 73"/>
            <p:cNvSpPr>
              <a:spLocks noChangeArrowheads="1"/>
            </p:cNvSpPr>
            <p:nvPr/>
          </p:nvSpPr>
          <p:spPr bwMode="auto">
            <a:xfrm>
              <a:off x="4008452" y="1293813"/>
              <a:ext cx="120651" cy="50800"/>
            </a:xfrm>
            <a:custGeom>
              <a:avLst/>
              <a:gdLst>
                <a:gd name="T0" fmla="*/ 47 w 63"/>
                <a:gd name="T1" fmla="*/ 3 h 27"/>
                <a:gd name="T2" fmla="*/ 38 w 63"/>
                <a:gd name="T3" fmla="*/ 3 h 27"/>
                <a:gd name="T4" fmla="*/ 29 w 63"/>
                <a:gd name="T5" fmla="*/ 1 h 27"/>
                <a:gd name="T6" fmla="*/ 22 w 63"/>
                <a:gd name="T7" fmla="*/ 2 h 27"/>
                <a:gd name="T8" fmla="*/ 20 w 63"/>
                <a:gd name="T9" fmla="*/ 1 h 27"/>
                <a:gd name="T10" fmla="*/ 14 w 63"/>
                <a:gd name="T11" fmla="*/ 6 h 27"/>
                <a:gd name="T12" fmla="*/ 3 w 63"/>
                <a:gd name="T13" fmla="*/ 12 h 27"/>
                <a:gd name="T14" fmla="*/ 0 w 63"/>
                <a:gd name="T15" fmla="*/ 15 h 27"/>
                <a:gd name="T16" fmla="*/ 5 w 63"/>
                <a:gd name="T17" fmla="*/ 24 h 27"/>
                <a:gd name="T18" fmla="*/ 20 w 63"/>
                <a:gd name="T19" fmla="*/ 24 h 27"/>
                <a:gd name="T20" fmla="*/ 32 w 63"/>
                <a:gd name="T21" fmla="*/ 20 h 27"/>
                <a:gd name="T22" fmla="*/ 43 w 63"/>
                <a:gd name="T23" fmla="*/ 14 h 27"/>
                <a:gd name="T24" fmla="*/ 53 w 63"/>
                <a:gd name="T25" fmla="*/ 17 h 27"/>
                <a:gd name="T26" fmla="*/ 60 w 63"/>
                <a:gd name="T27" fmla="*/ 20 h 27"/>
                <a:gd name="T28" fmla="*/ 58 w 63"/>
                <a:gd name="T29" fmla="*/ 16 h 27"/>
                <a:gd name="T30" fmla="*/ 63 w 63"/>
                <a:gd name="T31" fmla="*/ 8 h 27"/>
                <a:gd name="T32" fmla="*/ 63 w 63"/>
                <a:gd name="T33" fmla="*/ 7 h 27"/>
                <a:gd name="T34" fmla="*/ 56 w 63"/>
                <a:gd name="T35" fmla="*/ 6 h 27"/>
                <a:gd name="T36" fmla="*/ 47 w 63"/>
                <a:gd name="T37" fmla="*/ 3 h 2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3"/>
                <a:gd name="T58" fmla="*/ 0 h 27"/>
                <a:gd name="T59" fmla="*/ 63 w 63"/>
                <a:gd name="T60" fmla="*/ 27 h 2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3" h="27">
                  <a:moveTo>
                    <a:pt x="47" y="3"/>
                  </a:moveTo>
                  <a:cubicBezTo>
                    <a:pt x="43" y="4"/>
                    <a:pt x="41" y="1"/>
                    <a:pt x="38" y="3"/>
                  </a:cubicBezTo>
                  <a:cubicBezTo>
                    <a:pt x="35" y="4"/>
                    <a:pt x="30" y="3"/>
                    <a:pt x="29" y="1"/>
                  </a:cubicBezTo>
                  <a:cubicBezTo>
                    <a:pt x="27" y="0"/>
                    <a:pt x="24" y="4"/>
                    <a:pt x="22" y="2"/>
                  </a:cubicBezTo>
                  <a:cubicBezTo>
                    <a:pt x="21" y="2"/>
                    <a:pt x="21" y="1"/>
                    <a:pt x="20" y="1"/>
                  </a:cubicBezTo>
                  <a:cubicBezTo>
                    <a:pt x="18" y="2"/>
                    <a:pt x="15" y="4"/>
                    <a:pt x="14" y="6"/>
                  </a:cubicBezTo>
                  <a:cubicBezTo>
                    <a:pt x="11" y="11"/>
                    <a:pt x="6" y="11"/>
                    <a:pt x="3" y="12"/>
                  </a:cubicBezTo>
                  <a:cubicBezTo>
                    <a:pt x="2" y="12"/>
                    <a:pt x="1" y="13"/>
                    <a:pt x="0" y="15"/>
                  </a:cubicBezTo>
                  <a:cubicBezTo>
                    <a:pt x="1" y="18"/>
                    <a:pt x="3" y="22"/>
                    <a:pt x="5" y="24"/>
                  </a:cubicBezTo>
                  <a:cubicBezTo>
                    <a:pt x="8" y="27"/>
                    <a:pt x="20" y="27"/>
                    <a:pt x="20" y="24"/>
                  </a:cubicBezTo>
                  <a:cubicBezTo>
                    <a:pt x="20" y="22"/>
                    <a:pt x="30" y="20"/>
                    <a:pt x="32" y="20"/>
                  </a:cubicBezTo>
                  <a:cubicBezTo>
                    <a:pt x="35" y="20"/>
                    <a:pt x="42" y="13"/>
                    <a:pt x="43" y="14"/>
                  </a:cubicBezTo>
                  <a:cubicBezTo>
                    <a:pt x="44" y="14"/>
                    <a:pt x="51" y="15"/>
                    <a:pt x="53" y="17"/>
                  </a:cubicBezTo>
                  <a:cubicBezTo>
                    <a:pt x="54" y="18"/>
                    <a:pt x="57" y="19"/>
                    <a:pt x="60" y="20"/>
                  </a:cubicBezTo>
                  <a:cubicBezTo>
                    <a:pt x="59" y="18"/>
                    <a:pt x="58" y="17"/>
                    <a:pt x="58" y="16"/>
                  </a:cubicBezTo>
                  <a:cubicBezTo>
                    <a:pt x="58" y="14"/>
                    <a:pt x="62" y="9"/>
                    <a:pt x="63" y="8"/>
                  </a:cubicBezTo>
                  <a:cubicBezTo>
                    <a:pt x="63" y="7"/>
                    <a:pt x="63" y="7"/>
                    <a:pt x="63" y="7"/>
                  </a:cubicBezTo>
                  <a:cubicBezTo>
                    <a:pt x="60" y="7"/>
                    <a:pt x="57" y="6"/>
                    <a:pt x="56" y="6"/>
                  </a:cubicBezTo>
                  <a:cubicBezTo>
                    <a:pt x="55" y="4"/>
                    <a:pt x="51" y="3"/>
                    <a:pt x="47" y="3"/>
                  </a:cubicBez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268" name="Freeform 74"/>
            <p:cNvSpPr>
              <a:spLocks noChangeArrowheads="1"/>
            </p:cNvSpPr>
            <p:nvPr/>
          </p:nvSpPr>
          <p:spPr bwMode="auto">
            <a:xfrm>
              <a:off x="3436949" y="1495427"/>
              <a:ext cx="80963" cy="133350"/>
            </a:xfrm>
            <a:custGeom>
              <a:avLst/>
              <a:gdLst>
                <a:gd name="T0" fmla="*/ 30 w 42"/>
                <a:gd name="T1" fmla="*/ 57 h 70"/>
                <a:gd name="T2" fmla="*/ 28 w 42"/>
                <a:gd name="T3" fmla="*/ 52 h 70"/>
                <a:gd name="T4" fmla="*/ 31 w 42"/>
                <a:gd name="T5" fmla="*/ 45 h 70"/>
                <a:gd name="T6" fmla="*/ 27 w 42"/>
                <a:gd name="T7" fmla="*/ 39 h 70"/>
                <a:gd name="T8" fmla="*/ 30 w 42"/>
                <a:gd name="T9" fmla="*/ 35 h 70"/>
                <a:gd name="T10" fmla="*/ 32 w 42"/>
                <a:gd name="T11" fmla="*/ 27 h 70"/>
                <a:gd name="T12" fmla="*/ 31 w 42"/>
                <a:gd name="T13" fmla="*/ 17 h 70"/>
                <a:gd name="T14" fmla="*/ 39 w 42"/>
                <a:gd name="T15" fmla="*/ 10 h 70"/>
                <a:gd name="T16" fmla="*/ 36 w 42"/>
                <a:gd name="T17" fmla="*/ 6 h 70"/>
                <a:gd name="T18" fmla="*/ 29 w 42"/>
                <a:gd name="T19" fmla="*/ 4 h 70"/>
                <a:gd name="T20" fmla="*/ 25 w 42"/>
                <a:gd name="T21" fmla="*/ 4 h 70"/>
                <a:gd name="T22" fmla="*/ 18 w 42"/>
                <a:gd name="T23" fmla="*/ 3 h 70"/>
                <a:gd name="T24" fmla="*/ 14 w 42"/>
                <a:gd name="T25" fmla="*/ 2 h 70"/>
                <a:gd name="T26" fmla="*/ 11 w 42"/>
                <a:gd name="T27" fmla="*/ 4 h 70"/>
                <a:gd name="T28" fmla="*/ 11 w 42"/>
                <a:gd name="T29" fmla="*/ 11 h 70"/>
                <a:gd name="T30" fmla="*/ 4 w 42"/>
                <a:gd name="T31" fmla="*/ 38 h 70"/>
                <a:gd name="T32" fmla="*/ 8 w 42"/>
                <a:gd name="T33" fmla="*/ 48 h 70"/>
                <a:gd name="T34" fmla="*/ 10 w 42"/>
                <a:gd name="T35" fmla="*/ 67 h 70"/>
                <a:gd name="T36" fmla="*/ 18 w 42"/>
                <a:gd name="T37" fmla="*/ 70 h 70"/>
                <a:gd name="T38" fmla="*/ 27 w 42"/>
                <a:gd name="T39" fmla="*/ 68 h 70"/>
                <a:gd name="T40" fmla="*/ 26 w 42"/>
                <a:gd name="T41" fmla="*/ 64 h 70"/>
                <a:gd name="T42" fmla="*/ 30 w 42"/>
                <a:gd name="T43" fmla="*/ 57 h 7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2"/>
                <a:gd name="T67" fmla="*/ 0 h 70"/>
                <a:gd name="T68" fmla="*/ 42 w 42"/>
                <a:gd name="T69" fmla="*/ 70 h 7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2" h="70">
                  <a:moveTo>
                    <a:pt x="30" y="57"/>
                  </a:moveTo>
                  <a:cubicBezTo>
                    <a:pt x="35" y="56"/>
                    <a:pt x="29" y="53"/>
                    <a:pt x="28" y="52"/>
                  </a:cubicBezTo>
                  <a:cubicBezTo>
                    <a:pt x="27" y="50"/>
                    <a:pt x="28" y="45"/>
                    <a:pt x="31" y="45"/>
                  </a:cubicBezTo>
                  <a:cubicBezTo>
                    <a:pt x="33" y="45"/>
                    <a:pt x="31" y="43"/>
                    <a:pt x="27" y="39"/>
                  </a:cubicBezTo>
                  <a:cubicBezTo>
                    <a:pt x="24" y="36"/>
                    <a:pt x="27" y="35"/>
                    <a:pt x="30" y="35"/>
                  </a:cubicBezTo>
                  <a:cubicBezTo>
                    <a:pt x="33" y="35"/>
                    <a:pt x="29" y="30"/>
                    <a:pt x="32" y="27"/>
                  </a:cubicBezTo>
                  <a:cubicBezTo>
                    <a:pt x="35" y="24"/>
                    <a:pt x="31" y="19"/>
                    <a:pt x="31" y="17"/>
                  </a:cubicBezTo>
                  <a:cubicBezTo>
                    <a:pt x="31" y="14"/>
                    <a:pt x="35" y="13"/>
                    <a:pt x="39" y="10"/>
                  </a:cubicBezTo>
                  <a:cubicBezTo>
                    <a:pt x="42" y="7"/>
                    <a:pt x="36" y="8"/>
                    <a:pt x="36" y="6"/>
                  </a:cubicBezTo>
                  <a:cubicBezTo>
                    <a:pt x="36" y="3"/>
                    <a:pt x="32" y="2"/>
                    <a:pt x="29" y="4"/>
                  </a:cubicBezTo>
                  <a:cubicBezTo>
                    <a:pt x="26" y="6"/>
                    <a:pt x="27" y="4"/>
                    <a:pt x="25" y="4"/>
                  </a:cubicBezTo>
                  <a:cubicBezTo>
                    <a:pt x="22" y="4"/>
                    <a:pt x="18" y="5"/>
                    <a:pt x="18" y="3"/>
                  </a:cubicBezTo>
                  <a:cubicBezTo>
                    <a:pt x="18" y="0"/>
                    <a:pt x="16" y="0"/>
                    <a:pt x="14" y="2"/>
                  </a:cubicBezTo>
                  <a:cubicBezTo>
                    <a:pt x="13" y="3"/>
                    <a:pt x="12" y="4"/>
                    <a:pt x="11" y="4"/>
                  </a:cubicBezTo>
                  <a:cubicBezTo>
                    <a:pt x="10" y="7"/>
                    <a:pt x="10" y="10"/>
                    <a:pt x="11" y="11"/>
                  </a:cubicBezTo>
                  <a:cubicBezTo>
                    <a:pt x="13" y="15"/>
                    <a:pt x="8" y="33"/>
                    <a:pt x="4" y="38"/>
                  </a:cubicBezTo>
                  <a:cubicBezTo>
                    <a:pt x="0" y="43"/>
                    <a:pt x="4" y="45"/>
                    <a:pt x="8" y="48"/>
                  </a:cubicBezTo>
                  <a:cubicBezTo>
                    <a:pt x="13" y="52"/>
                    <a:pt x="10" y="64"/>
                    <a:pt x="10" y="67"/>
                  </a:cubicBezTo>
                  <a:cubicBezTo>
                    <a:pt x="10" y="70"/>
                    <a:pt x="14" y="70"/>
                    <a:pt x="18" y="70"/>
                  </a:cubicBezTo>
                  <a:cubicBezTo>
                    <a:pt x="21" y="70"/>
                    <a:pt x="24" y="68"/>
                    <a:pt x="27" y="68"/>
                  </a:cubicBezTo>
                  <a:cubicBezTo>
                    <a:pt x="26" y="66"/>
                    <a:pt x="26" y="65"/>
                    <a:pt x="26" y="64"/>
                  </a:cubicBezTo>
                  <a:cubicBezTo>
                    <a:pt x="26" y="62"/>
                    <a:pt x="26" y="58"/>
                    <a:pt x="30" y="57"/>
                  </a:cubicBez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269" name="Freeform 75"/>
            <p:cNvSpPr>
              <a:spLocks noChangeArrowheads="1"/>
            </p:cNvSpPr>
            <p:nvPr/>
          </p:nvSpPr>
          <p:spPr bwMode="auto">
            <a:xfrm>
              <a:off x="3716350" y="1182688"/>
              <a:ext cx="88900" cy="76200"/>
            </a:xfrm>
            <a:custGeom>
              <a:avLst/>
              <a:gdLst>
                <a:gd name="T0" fmla="*/ 15 w 47"/>
                <a:gd name="T1" fmla="*/ 31 h 40"/>
                <a:gd name="T2" fmla="*/ 23 w 47"/>
                <a:gd name="T3" fmla="*/ 32 h 40"/>
                <a:gd name="T4" fmla="*/ 31 w 47"/>
                <a:gd name="T5" fmla="*/ 38 h 40"/>
                <a:gd name="T6" fmla="*/ 33 w 47"/>
                <a:gd name="T7" fmla="*/ 40 h 40"/>
                <a:gd name="T8" fmla="*/ 35 w 47"/>
                <a:gd name="T9" fmla="*/ 32 h 40"/>
                <a:gd name="T10" fmla="*/ 35 w 47"/>
                <a:gd name="T11" fmla="*/ 26 h 40"/>
                <a:gd name="T12" fmla="*/ 42 w 47"/>
                <a:gd name="T13" fmla="*/ 23 h 40"/>
                <a:gd name="T14" fmla="*/ 44 w 47"/>
                <a:gd name="T15" fmla="*/ 20 h 40"/>
                <a:gd name="T16" fmla="*/ 40 w 47"/>
                <a:gd name="T17" fmla="*/ 14 h 40"/>
                <a:gd name="T18" fmla="*/ 46 w 47"/>
                <a:gd name="T19" fmla="*/ 8 h 40"/>
                <a:gd name="T20" fmla="*/ 46 w 47"/>
                <a:gd name="T21" fmla="*/ 1 h 40"/>
                <a:gd name="T22" fmla="*/ 43 w 47"/>
                <a:gd name="T23" fmla="*/ 2 h 40"/>
                <a:gd name="T24" fmla="*/ 32 w 47"/>
                <a:gd name="T25" fmla="*/ 2 h 40"/>
                <a:gd name="T26" fmla="*/ 27 w 47"/>
                <a:gd name="T27" fmla="*/ 10 h 40"/>
                <a:gd name="T28" fmla="*/ 22 w 47"/>
                <a:gd name="T29" fmla="*/ 10 h 40"/>
                <a:gd name="T30" fmla="*/ 16 w 47"/>
                <a:gd name="T31" fmla="*/ 13 h 40"/>
                <a:gd name="T32" fmla="*/ 11 w 47"/>
                <a:gd name="T33" fmla="*/ 22 h 40"/>
                <a:gd name="T34" fmla="*/ 2 w 47"/>
                <a:gd name="T35" fmla="*/ 33 h 40"/>
                <a:gd name="T36" fmla="*/ 0 w 47"/>
                <a:gd name="T37" fmla="*/ 34 h 40"/>
                <a:gd name="T38" fmla="*/ 4 w 47"/>
                <a:gd name="T39" fmla="*/ 35 h 40"/>
                <a:gd name="T40" fmla="*/ 15 w 47"/>
                <a:gd name="T41" fmla="*/ 31 h 4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7"/>
                <a:gd name="T64" fmla="*/ 0 h 40"/>
                <a:gd name="T65" fmla="*/ 47 w 47"/>
                <a:gd name="T66" fmla="*/ 40 h 4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7" h="40">
                  <a:moveTo>
                    <a:pt x="15" y="31"/>
                  </a:moveTo>
                  <a:cubicBezTo>
                    <a:pt x="17" y="29"/>
                    <a:pt x="21" y="30"/>
                    <a:pt x="23" y="32"/>
                  </a:cubicBezTo>
                  <a:cubicBezTo>
                    <a:pt x="25" y="34"/>
                    <a:pt x="28" y="35"/>
                    <a:pt x="31" y="38"/>
                  </a:cubicBezTo>
                  <a:cubicBezTo>
                    <a:pt x="32" y="39"/>
                    <a:pt x="33" y="40"/>
                    <a:pt x="33" y="40"/>
                  </a:cubicBezTo>
                  <a:cubicBezTo>
                    <a:pt x="34" y="38"/>
                    <a:pt x="34" y="34"/>
                    <a:pt x="35" y="32"/>
                  </a:cubicBezTo>
                  <a:cubicBezTo>
                    <a:pt x="36" y="29"/>
                    <a:pt x="34" y="26"/>
                    <a:pt x="35" y="26"/>
                  </a:cubicBezTo>
                  <a:cubicBezTo>
                    <a:pt x="37" y="26"/>
                    <a:pt x="42" y="26"/>
                    <a:pt x="42" y="23"/>
                  </a:cubicBezTo>
                  <a:cubicBezTo>
                    <a:pt x="42" y="20"/>
                    <a:pt x="43" y="21"/>
                    <a:pt x="44" y="20"/>
                  </a:cubicBezTo>
                  <a:cubicBezTo>
                    <a:pt x="45" y="18"/>
                    <a:pt x="41" y="15"/>
                    <a:pt x="40" y="14"/>
                  </a:cubicBezTo>
                  <a:cubicBezTo>
                    <a:pt x="40" y="13"/>
                    <a:pt x="43" y="12"/>
                    <a:pt x="46" y="8"/>
                  </a:cubicBezTo>
                  <a:cubicBezTo>
                    <a:pt x="47" y="7"/>
                    <a:pt x="47" y="4"/>
                    <a:pt x="46" y="1"/>
                  </a:cubicBezTo>
                  <a:cubicBezTo>
                    <a:pt x="45" y="2"/>
                    <a:pt x="44" y="3"/>
                    <a:pt x="43" y="2"/>
                  </a:cubicBezTo>
                  <a:cubicBezTo>
                    <a:pt x="40" y="0"/>
                    <a:pt x="37" y="1"/>
                    <a:pt x="32" y="2"/>
                  </a:cubicBezTo>
                  <a:cubicBezTo>
                    <a:pt x="27" y="3"/>
                    <a:pt x="25" y="8"/>
                    <a:pt x="27" y="10"/>
                  </a:cubicBezTo>
                  <a:cubicBezTo>
                    <a:pt x="29" y="12"/>
                    <a:pt x="22" y="13"/>
                    <a:pt x="22" y="10"/>
                  </a:cubicBezTo>
                  <a:cubicBezTo>
                    <a:pt x="21" y="8"/>
                    <a:pt x="16" y="9"/>
                    <a:pt x="16" y="13"/>
                  </a:cubicBezTo>
                  <a:cubicBezTo>
                    <a:pt x="17" y="16"/>
                    <a:pt x="11" y="18"/>
                    <a:pt x="11" y="22"/>
                  </a:cubicBezTo>
                  <a:cubicBezTo>
                    <a:pt x="12" y="26"/>
                    <a:pt x="6" y="30"/>
                    <a:pt x="2" y="33"/>
                  </a:cubicBezTo>
                  <a:cubicBezTo>
                    <a:pt x="2" y="33"/>
                    <a:pt x="1" y="33"/>
                    <a:pt x="0" y="34"/>
                  </a:cubicBezTo>
                  <a:cubicBezTo>
                    <a:pt x="2" y="34"/>
                    <a:pt x="4" y="35"/>
                    <a:pt x="4" y="35"/>
                  </a:cubicBezTo>
                  <a:cubicBezTo>
                    <a:pt x="8" y="35"/>
                    <a:pt x="13" y="33"/>
                    <a:pt x="15" y="31"/>
                  </a:cubicBez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270" name="Freeform 76"/>
            <p:cNvSpPr>
              <a:spLocks noChangeArrowheads="1"/>
            </p:cNvSpPr>
            <p:nvPr/>
          </p:nvSpPr>
          <p:spPr bwMode="auto">
            <a:xfrm>
              <a:off x="3773500" y="1279526"/>
              <a:ext cx="15875" cy="19050"/>
            </a:xfrm>
            <a:custGeom>
              <a:avLst/>
              <a:gdLst>
                <a:gd name="T0" fmla="*/ 4 w 8"/>
                <a:gd name="T1" fmla="*/ 0 h 10"/>
                <a:gd name="T2" fmla="*/ 0 w 8"/>
                <a:gd name="T3" fmla="*/ 9 h 10"/>
                <a:gd name="T4" fmla="*/ 8 w 8"/>
                <a:gd name="T5" fmla="*/ 10 h 10"/>
                <a:gd name="T6" fmla="*/ 4 w 8"/>
                <a:gd name="T7" fmla="*/ 1 h 10"/>
                <a:gd name="T8" fmla="*/ 4 w 8"/>
                <a:gd name="T9" fmla="*/ 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10"/>
                <a:gd name="T17" fmla="*/ 8 w 8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10">
                  <a:moveTo>
                    <a:pt x="4" y="0"/>
                  </a:moveTo>
                  <a:cubicBezTo>
                    <a:pt x="2" y="1"/>
                    <a:pt x="0" y="4"/>
                    <a:pt x="0" y="9"/>
                  </a:cubicBezTo>
                  <a:cubicBezTo>
                    <a:pt x="2" y="9"/>
                    <a:pt x="5" y="10"/>
                    <a:pt x="8" y="10"/>
                  </a:cubicBezTo>
                  <a:cubicBezTo>
                    <a:pt x="7" y="4"/>
                    <a:pt x="5" y="2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271" name="Freeform 77"/>
            <p:cNvSpPr>
              <a:spLocks noChangeArrowheads="1"/>
            </p:cNvSpPr>
            <p:nvPr/>
          </p:nvSpPr>
          <p:spPr bwMode="auto">
            <a:xfrm>
              <a:off x="3702063" y="1238251"/>
              <a:ext cx="84139" cy="60326"/>
            </a:xfrm>
            <a:custGeom>
              <a:avLst/>
              <a:gdLst>
                <a:gd name="T0" fmla="*/ 1 w 44"/>
                <a:gd name="T1" fmla="*/ 9 h 32"/>
                <a:gd name="T2" fmla="*/ 5 w 44"/>
                <a:gd name="T3" fmla="*/ 14 h 32"/>
                <a:gd name="T4" fmla="*/ 11 w 44"/>
                <a:gd name="T5" fmla="*/ 17 h 32"/>
                <a:gd name="T6" fmla="*/ 18 w 44"/>
                <a:gd name="T7" fmla="*/ 21 h 32"/>
                <a:gd name="T8" fmla="*/ 21 w 44"/>
                <a:gd name="T9" fmla="*/ 25 h 32"/>
                <a:gd name="T10" fmla="*/ 26 w 44"/>
                <a:gd name="T11" fmla="*/ 23 h 32"/>
                <a:gd name="T12" fmla="*/ 30 w 44"/>
                <a:gd name="T13" fmla="*/ 28 h 32"/>
                <a:gd name="T14" fmla="*/ 35 w 44"/>
                <a:gd name="T15" fmla="*/ 32 h 32"/>
                <a:gd name="T16" fmla="*/ 37 w 44"/>
                <a:gd name="T17" fmla="*/ 31 h 32"/>
                <a:gd name="T18" fmla="*/ 41 w 44"/>
                <a:gd name="T19" fmla="*/ 22 h 32"/>
                <a:gd name="T20" fmla="*/ 43 w 44"/>
                <a:gd name="T21" fmla="*/ 19 h 32"/>
                <a:gd name="T22" fmla="*/ 40 w 44"/>
                <a:gd name="T23" fmla="*/ 12 h 32"/>
                <a:gd name="T24" fmla="*/ 40 w 44"/>
                <a:gd name="T25" fmla="*/ 11 h 32"/>
                <a:gd name="T26" fmla="*/ 38 w 44"/>
                <a:gd name="T27" fmla="*/ 9 h 32"/>
                <a:gd name="T28" fmla="*/ 30 w 44"/>
                <a:gd name="T29" fmla="*/ 3 h 32"/>
                <a:gd name="T30" fmla="*/ 22 w 44"/>
                <a:gd name="T31" fmla="*/ 2 h 32"/>
                <a:gd name="T32" fmla="*/ 11 w 44"/>
                <a:gd name="T33" fmla="*/ 6 h 32"/>
                <a:gd name="T34" fmla="*/ 7 w 44"/>
                <a:gd name="T35" fmla="*/ 5 h 32"/>
                <a:gd name="T36" fmla="*/ 0 w 44"/>
                <a:gd name="T37" fmla="*/ 8 h 32"/>
                <a:gd name="T38" fmla="*/ 1 w 44"/>
                <a:gd name="T39" fmla="*/ 9 h 3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4"/>
                <a:gd name="T61" fmla="*/ 0 h 32"/>
                <a:gd name="T62" fmla="*/ 44 w 44"/>
                <a:gd name="T63" fmla="*/ 32 h 3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4" h="32">
                  <a:moveTo>
                    <a:pt x="1" y="9"/>
                  </a:moveTo>
                  <a:cubicBezTo>
                    <a:pt x="2" y="11"/>
                    <a:pt x="4" y="15"/>
                    <a:pt x="5" y="14"/>
                  </a:cubicBezTo>
                  <a:cubicBezTo>
                    <a:pt x="6" y="12"/>
                    <a:pt x="9" y="16"/>
                    <a:pt x="11" y="17"/>
                  </a:cubicBezTo>
                  <a:cubicBezTo>
                    <a:pt x="13" y="18"/>
                    <a:pt x="18" y="20"/>
                    <a:pt x="18" y="21"/>
                  </a:cubicBezTo>
                  <a:cubicBezTo>
                    <a:pt x="18" y="23"/>
                    <a:pt x="19" y="26"/>
                    <a:pt x="21" y="25"/>
                  </a:cubicBezTo>
                  <a:cubicBezTo>
                    <a:pt x="24" y="24"/>
                    <a:pt x="26" y="21"/>
                    <a:pt x="26" y="23"/>
                  </a:cubicBezTo>
                  <a:cubicBezTo>
                    <a:pt x="26" y="25"/>
                    <a:pt x="27" y="28"/>
                    <a:pt x="30" y="28"/>
                  </a:cubicBezTo>
                  <a:cubicBezTo>
                    <a:pt x="32" y="27"/>
                    <a:pt x="33" y="32"/>
                    <a:pt x="35" y="32"/>
                  </a:cubicBezTo>
                  <a:cubicBezTo>
                    <a:pt x="36" y="31"/>
                    <a:pt x="36" y="31"/>
                    <a:pt x="37" y="31"/>
                  </a:cubicBezTo>
                  <a:cubicBezTo>
                    <a:pt x="37" y="26"/>
                    <a:pt x="39" y="23"/>
                    <a:pt x="41" y="22"/>
                  </a:cubicBezTo>
                  <a:cubicBezTo>
                    <a:pt x="42" y="21"/>
                    <a:pt x="43" y="20"/>
                    <a:pt x="43" y="19"/>
                  </a:cubicBezTo>
                  <a:cubicBezTo>
                    <a:pt x="44" y="17"/>
                    <a:pt x="40" y="14"/>
                    <a:pt x="40" y="12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40" y="11"/>
                    <a:pt x="39" y="10"/>
                    <a:pt x="38" y="9"/>
                  </a:cubicBezTo>
                  <a:cubicBezTo>
                    <a:pt x="35" y="6"/>
                    <a:pt x="32" y="5"/>
                    <a:pt x="30" y="3"/>
                  </a:cubicBezTo>
                  <a:cubicBezTo>
                    <a:pt x="28" y="1"/>
                    <a:pt x="24" y="0"/>
                    <a:pt x="22" y="2"/>
                  </a:cubicBezTo>
                  <a:cubicBezTo>
                    <a:pt x="20" y="4"/>
                    <a:pt x="15" y="6"/>
                    <a:pt x="11" y="6"/>
                  </a:cubicBezTo>
                  <a:cubicBezTo>
                    <a:pt x="11" y="6"/>
                    <a:pt x="9" y="5"/>
                    <a:pt x="7" y="5"/>
                  </a:cubicBezTo>
                  <a:cubicBezTo>
                    <a:pt x="5" y="6"/>
                    <a:pt x="2" y="7"/>
                    <a:pt x="0" y="8"/>
                  </a:cubicBezTo>
                  <a:cubicBezTo>
                    <a:pt x="0" y="8"/>
                    <a:pt x="1" y="8"/>
                    <a:pt x="1" y="9"/>
                  </a:cubicBez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272" name="Freeform 78"/>
            <p:cNvSpPr>
              <a:spLocks noChangeArrowheads="1"/>
            </p:cNvSpPr>
            <p:nvPr/>
          </p:nvSpPr>
          <p:spPr bwMode="auto">
            <a:xfrm>
              <a:off x="4083064" y="1327151"/>
              <a:ext cx="195264" cy="128588"/>
            </a:xfrm>
            <a:custGeom>
              <a:avLst/>
              <a:gdLst>
                <a:gd name="T0" fmla="*/ 91 w 102"/>
                <a:gd name="T1" fmla="*/ 45 h 67"/>
                <a:gd name="T2" fmla="*/ 87 w 102"/>
                <a:gd name="T3" fmla="*/ 42 h 67"/>
                <a:gd name="T4" fmla="*/ 87 w 102"/>
                <a:gd name="T5" fmla="*/ 41 h 67"/>
                <a:gd name="T6" fmla="*/ 85 w 102"/>
                <a:gd name="T7" fmla="*/ 29 h 67"/>
                <a:gd name="T8" fmla="*/ 78 w 102"/>
                <a:gd name="T9" fmla="*/ 13 h 67"/>
                <a:gd name="T10" fmla="*/ 70 w 102"/>
                <a:gd name="T11" fmla="*/ 0 h 67"/>
                <a:gd name="T12" fmla="*/ 65 w 102"/>
                <a:gd name="T13" fmla="*/ 3 h 67"/>
                <a:gd name="T14" fmla="*/ 59 w 102"/>
                <a:gd name="T15" fmla="*/ 6 h 67"/>
                <a:gd name="T16" fmla="*/ 53 w 102"/>
                <a:gd name="T17" fmla="*/ 7 h 67"/>
                <a:gd name="T18" fmla="*/ 48 w 102"/>
                <a:gd name="T19" fmla="*/ 8 h 67"/>
                <a:gd name="T20" fmla="*/ 41 w 102"/>
                <a:gd name="T21" fmla="*/ 6 h 67"/>
                <a:gd name="T22" fmla="*/ 30 w 102"/>
                <a:gd name="T23" fmla="*/ 4 h 67"/>
                <a:gd name="T24" fmla="*/ 26 w 102"/>
                <a:gd name="T25" fmla="*/ 5 h 67"/>
                <a:gd name="T26" fmla="*/ 25 w 102"/>
                <a:gd name="T27" fmla="*/ 7 h 67"/>
                <a:gd name="T28" fmla="*/ 17 w 102"/>
                <a:gd name="T29" fmla="*/ 12 h 67"/>
                <a:gd name="T30" fmla="*/ 7 w 102"/>
                <a:gd name="T31" fmla="*/ 29 h 67"/>
                <a:gd name="T32" fmla="*/ 0 w 102"/>
                <a:gd name="T33" fmla="*/ 34 h 67"/>
                <a:gd name="T34" fmla="*/ 4 w 102"/>
                <a:gd name="T35" fmla="*/ 41 h 67"/>
                <a:gd name="T36" fmla="*/ 8 w 102"/>
                <a:gd name="T37" fmla="*/ 45 h 67"/>
                <a:gd name="T38" fmla="*/ 9 w 102"/>
                <a:gd name="T39" fmla="*/ 52 h 67"/>
                <a:gd name="T40" fmla="*/ 22 w 102"/>
                <a:gd name="T41" fmla="*/ 55 h 67"/>
                <a:gd name="T42" fmla="*/ 22 w 102"/>
                <a:gd name="T43" fmla="*/ 60 h 67"/>
                <a:gd name="T44" fmla="*/ 29 w 102"/>
                <a:gd name="T45" fmla="*/ 65 h 67"/>
                <a:gd name="T46" fmla="*/ 41 w 102"/>
                <a:gd name="T47" fmla="*/ 66 h 67"/>
                <a:gd name="T48" fmla="*/ 53 w 102"/>
                <a:gd name="T49" fmla="*/ 66 h 67"/>
                <a:gd name="T50" fmla="*/ 61 w 102"/>
                <a:gd name="T51" fmla="*/ 63 h 67"/>
                <a:gd name="T52" fmla="*/ 74 w 102"/>
                <a:gd name="T53" fmla="*/ 61 h 67"/>
                <a:gd name="T54" fmla="*/ 83 w 102"/>
                <a:gd name="T55" fmla="*/ 63 h 67"/>
                <a:gd name="T56" fmla="*/ 90 w 102"/>
                <a:gd name="T57" fmla="*/ 66 h 67"/>
                <a:gd name="T58" fmla="*/ 90 w 102"/>
                <a:gd name="T59" fmla="*/ 61 h 67"/>
                <a:gd name="T60" fmla="*/ 96 w 102"/>
                <a:gd name="T61" fmla="*/ 51 h 67"/>
                <a:gd name="T62" fmla="*/ 101 w 102"/>
                <a:gd name="T63" fmla="*/ 45 h 67"/>
                <a:gd name="T64" fmla="*/ 101 w 102"/>
                <a:gd name="T65" fmla="*/ 45 h 67"/>
                <a:gd name="T66" fmla="*/ 97 w 102"/>
                <a:gd name="T67" fmla="*/ 42 h 67"/>
                <a:gd name="T68" fmla="*/ 91 w 102"/>
                <a:gd name="T69" fmla="*/ 45 h 6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2"/>
                <a:gd name="T106" fmla="*/ 0 h 67"/>
                <a:gd name="T107" fmla="*/ 102 w 102"/>
                <a:gd name="T108" fmla="*/ 67 h 6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2" h="67">
                  <a:moveTo>
                    <a:pt x="91" y="45"/>
                  </a:moveTo>
                  <a:cubicBezTo>
                    <a:pt x="89" y="44"/>
                    <a:pt x="86" y="43"/>
                    <a:pt x="87" y="42"/>
                  </a:cubicBezTo>
                  <a:cubicBezTo>
                    <a:pt x="87" y="42"/>
                    <a:pt x="87" y="42"/>
                    <a:pt x="87" y="41"/>
                  </a:cubicBezTo>
                  <a:cubicBezTo>
                    <a:pt x="84" y="39"/>
                    <a:pt x="83" y="31"/>
                    <a:pt x="85" y="29"/>
                  </a:cubicBezTo>
                  <a:cubicBezTo>
                    <a:pt x="88" y="26"/>
                    <a:pt x="81" y="17"/>
                    <a:pt x="78" y="13"/>
                  </a:cubicBezTo>
                  <a:cubicBezTo>
                    <a:pt x="76" y="11"/>
                    <a:pt x="73" y="6"/>
                    <a:pt x="70" y="0"/>
                  </a:cubicBezTo>
                  <a:cubicBezTo>
                    <a:pt x="68" y="1"/>
                    <a:pt x="65" y="2"/>
                    <a:pt x="65" y="3"/>
                  </a:cubicBezTo>
                  <a:cubicBezTo>
                    <a:pt x="64" y="5"/>
                    <a:pt x="61" y="6"/>
                    <a:pt x="59" y="6"/>
                  </a:cubicBezTo>
                  <a:cubicBezTo>
                    <a:pt x="57" y="6"/>
                    <a:pt x="55" y="5"/>
                    <a:pt x="53" y="7"/>
                  </a:cubicBezTo>
                  <a:cubicBezTo>
                    <a:pt x="51" y="9"/>
                    <a:pt x="49" y="9"/>
                    <a:pt x="48" y="8"/>
                  </a:cubicBezTo>
                  <a:cubicBezTo>
                    <a:pt x="47" y="7"/>
                    <a:pt x="44" y="6"/>
                    <a:pt x="41" y="6"/>
                  </a:cubicBezTo>
                  <a:cubicBezTo>
                    <a:pt x="39" y="6"/>
                    <a:pt x="32" y="4"/>
                    <a:pt x="30" y="4"/>
                  </a:cubicBezTo>
                  <a:cubicBezTo>
                    <a:pt x="29" y="4"/>
                    <a:pt x="27" y="4"/>
                    <a:pt x="26" y="5"/>
                  </a:cubicBezTo>
                  <a:cubicBezTo>
                    <a:pt x="26" y="5"/>
                    <a:pt x="26" y="6"/>
                    <a:pt x="25" y="7"/>
                  </a:cubicBezTo>
                  <a:cubicBezTo>
                    <a:pt x="23" y="9"/>
                    <a:pt x="19" y="11"/>
                    <a:pt x="17" y="12"/>
                  </a:cubicBezTo>
                  <a:cubicBezTo>
                    <a:pt x="16" y="13"/>
                    <a:pt x="10" y="25"/>
                    <a:pt x="7" y="29"/>
                  </a:cubicBezTo>
                  <a:cubicBezTo>
                    <a:pt x="3" y="32"/>
                    <a:pt x="0" y="33"/>
                    <a:pt x="0" y="34"/>
                  </a:cubicBezTo>
                  <a:cubicBezTo>
                    <a:pt x="0" y="35"/>
                    <a:pt x="4" y="39"/>
                    <a:pt x="4" y="41"/>
                  </a:cubicBezTo>
                  <a:cubicBezTo>
                    <a:pt x="4" y="43"/>
                    <a:pt x="5" y="45"/>
                    <a:pt x="8" y="45"/>
                  </a:cubicBezTo>
                  <a:cubicBezTo>
                    <a:pt x="10" y="45"/>
                    <a:pt x="7" y="51"/>
                    <a:pt x="9" y="52"/>
                  </a:cubicBezTo>
                  <a:cubicBezTo>
                    <a:pt x="11" y="52"/>
                    <a:pt x="22" y="53"/>
                    <a:pt x="22" y="55"/>
                  </a:cubicBezTo>
                  <a:cubicBezTo>
                    <a:pt x="22" y="57"/>
                    <a:pt x="23" y="59"/>
                    <a:pt x="22" y="60"/>
                  </a:cubicBezTo>
                  <a:cubicBezTo>
                    <a:pt x="25" y="61"/>
                    <a:pt x="28" y="65"/>
                    <a:pt x="29" y="65"/>
                  </a:cubicBezTo>
                  <a:cubicBezTo>
                    <a:pt x="30" y="64"/>
                    <a:pt x="39" y="66"/>
                    <a:pt x="41" y="66"/>
                  </a:cubicBezTo>
                  <a:cubicBezTo>
                    <a:pt x="42" y="66"/>
                    <a:pt x="50" y="66"/>
                    <a:pt x="53" y="66"/>
                  </a:cubicBezTo>
                  <a:cubicBezTo>
                    <a:pt x="55" y="67"/>
                    <a:pt x="58" y="65"/>
                    <a:pt x="61" y="63"/>
                  </a:cubicBezTo>
                  <a:cubicBezTo>
                    <a:pt x="63" y="61"/>
                    <a:pt x="71" y="60"/>
                    <a:pt x="74" y="61"/>
                  </a:cubicBezTo>
                  <a:cubicBezTo>
                    <a:pt x="77" y="61"/>
                    <a:pt x="82" y="62"/>
                    <a:pt x="83" y="63"/>
                  </a:cubicBezTo>
                  <a:cubicBezTo>
                    <a:pt x="84" y="64"/>
                    <a:pt x="87" y="65"/>
                    <a:pt x="90" y="66"/>
                  </a:cubicBezTo>
                  <a:cubicBezTo>
                    <a:pt x="90" y="65"/>
                    <a:pt x="90" y="63"/>
                    <a:pt x="90" y="61"/>
                  </a:cubicBezTo>
                  <a:cubicBezTo>
                    <a:pt x="90" y="57"/>
                    <a:pt x="92" y="52"/>
                    <a:pt x="96" y="51"/>
                  </a:cubicBezTo>
                  <a:cubicBezTo>
                    <a:pt x="99" y="51"/>
                    <a:pt x="102" y="51"/>
                    <a:pt x="101" y="45"/>
                  </a:cubicBezTo>
                  <a:cubicBezTo>
                    <a:pt x="101" y="45"/>
                    <a:pt x="101" y="45"/>
                    <a:pt x="101" y="45"/>
                  </a:cubicBezTo>
                  <a:cubicBezTo>
                    <a:pt x="100" y="43"/>
                    <a:pt x="98" y="42"/>
                    <a:pt x="97" y="42"/>
                  </a:cubicBezTo>
                  <a:cubicBezTo>
                    <a:pt x="96" y="42"/>
                    <a:pt x="92" y="45"/>
                    <a:pt x="91" y="45"/>
                  </a:cubicBez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273" name="Freeform 79"/>
            <p:cNvSpPr>
              <a:spLocks noChangeArrowheads="1"/>
            </p:cNvSpPr>
            <p:nvPr/>
          </p:nvSpPr>
          <p:spPr bwMode="auto">
            <a:xfrm>
              <a:off x="4216414" y="1323976"/>
              <a:ext cx="66675" cy="82550"/>
            </a:xfrm>
            <a:custGeom>
              <a:avLst/>
              <a:gdLst>
                <a:gd name="T0" fmla="*/ 26 w 35"/>
                <a:gd name="T1" fmla="*/ 11 h 43"/>
                <a:gd name="T2" fmla="*/ 18 w 35"/>
                <a:gd name="T3" fmla="*/ 5 h 43"/>
                <a:gd name="T4" fmla="*/ 9 w 35"/>
                <a:gd name="T5" fmla="*/ 0 h 43"/>
                <a:gd name="T6" fmla="*/ 0 w 35"/>
                <a:gd name="T7" fmla="*/ 2 h 43"/>
                <a:gd name="T8" fmla="*/ 8 w 35"/>
                <a:gd name="T9" fmla="*/ 15 h 43"/>
                <a:gd name="T10" fmla="*/ 15 w 35"/>
                <a:gd name="T11" fmla="*/ 31 h 43"/>
                <a:gd name="T12" fmla="*/ 17 w 35"/>
                <a:gd name="T13" fmla="*/ 43 h 43"/>
                <a:gd name="T14" fmla="*/ 23 w 35"/>
                <a:gd name="T15" fmla="*/ 34 h 43"/>
                <a:gd name="T16" fmla="*/ 28 w 35"/>
                <a:gd name="T17" fmla="*/ 29 h 43"/>
                <a:gd name="T18" fmla="*/ 35 w 35"/>
                <a:gd name="T19" fmla="*/ 30 h 43"/>
                <a:gd name="T20" fmla="*/ 33 w 35"/>
                <a:gd name="T21" fmla="*/ 23 h 43"/>
                <a:gd name="T22" fmla="*/ 26 w 35"/>
                <a:gd name="T23" fmla="*/ 11 h 4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5"/>
                <a:gd name="T37" fmla="*/ 0 h 43"/>
                <a:gd name="T38" fmla="*/ 35 w 35"/>
                <a:gd name="T39" fmla="*/ 43 h 4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5" h="43">
                  <a:moveTo>
                    <a:pt x="26" y="11"/>
                  </a:moveTo>
                  <a:cubicBezTo>
                    <a:pt x="24" y="7"/>
                    <a:pt x="20" y="5"/>
                    <a:pt x="18" y="5"/>
                  </a:cubicBezTo>
                  <a:cubicBezTo>
                    <a:pt x="15" y="5"/>
                    <a:pt x="11" y="0"/>
                    <a:pt x="9" y="0"/>
                  </a:cubicBezTo>
                  <a:cubicBezTo>
                    <a:pt x="7" y="0"/>
                    <a:pt x="4" y="1"/>
                    <a:pt x="0" y="2"/>
                  </a:cubicBezTo>
                  <a:cubicBezTo>
                    <a:pt x="3" y="8"/>
                    <a:pt x="6" y="13"/>
                    <a:pt x="8" y="15"/>
                  </a:cubicBezTo>
                  <a:cubicBezTo>
                    <a:pt x="11" y="19"/>
                    <a:pt x="18" y="28"/>
                    <a:pt x="15" y="31"/>
                  </a:cubicBezTo>
                  <a:cubicBezTo>
                    <a:pt x="13" y="33"/>
                    <a:pt x="14" y="41"/>
                    <a:pt x="17" y="43"/>
                  </a:cubicBezTo>
                  <a:cubicBezTo>
                    <a:pt x="18" y="42"/>
                    <a:pt x="23" y="35"/>
                    <a:pt x="23" y="34"/>
                  </a:cubicBezTo>
                  <a:cubicBezTo>
                    <a:pt x="23" y="32"/>
                    <a:pt x="24" y="28"/>
                    <a:pt x="28" y="29"/>
                  </a:cubicBezTo>
                  <a:cubicBezTo>
                    <a:pt x="32" y="30"/>
                    <a:pt x="35" y="31"/>
                    <a:pt x="35" y="30"/>
                  </a:cubicBezTo>
                  <a:cubicBezTo>
                    <a:pt x="35" y="29"/>
                    <a:pt x="34" y="24"/>
                    <a:pt x="33" y="23"/>
                  </a:cubicBezTo>
                  <a:cubicBezTo>
                    <a:pt x="31" y="21"/>
                    <a:pt x="27" y="16"/>
                    <a:pt x="26" y="11"/>
                  </a:cubicBez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274" name="Freeform 80"/>
            <p:cNvSpPr>
              <a:spLocks noChangeArrowheads="1"/>
            </p:cNvSpPr>
            <p:nvPr/>
          </p:nvSpPr>
          <p:spPr bwMode="auto">
            <a:xfrm>
              <a:off x="4119577" y="1441451"/>
              <a:ext cx="134938" cy="74613"/>
            </a:xfrm>
            <a:custGeom>
              <a:avLst/>
              <a:gdLst>
                <a:gd name="T0" fmla="*/ 55 w 71"/>
                <a:gd name="T1" fmla="*/ 1 h 39"/>
                <a:gd name="T2" fmla="*/ 42 w 71"/>
                <a:gd name="T3" fmla="*/ 3 h 39"/>
                <a:gd name="T4" fmla="*/ 34 w 71"/>
                <a:gd name="T5" fmla="*/ 6 h 39"/>
                <a:gd name="T6" fmla="*/ 22 w 71"/>
                <a:gd name="T7" fmla="*/ 6 h 39"/>
                <a:gd name="T8" fmla="*/ 10 w 71"/>
                <a:gd name="T9" fmla="*/ 5 h 39"/>
                <a:gd name="T10" fmla="*/ 3 w 71"/>
                <a:gd name="T11" fmla="*/ 0 h 39"/>
                <a:gd name="T12" fmla="*/ 2 w 71"/>
                <a:gd name="T13" fmla="*/ 1 h 39"/>
                <a:gd name="T14" fmla="*/ 2 w 71"/>
                <a:gd name="T15" fmla="*/ 9 h 39"/>
                <a:gd name="T16" fmla="*/ 6 w 71"/>
                <a:gd name="T17" fmla="*/ 16 h 39"/>
                <a:gd name="T18" fmla="*/ 2 w 71"/>
                <a:gd name="T19" fmla="*/ 21 h 39"/>
                <a:gd name="T20" fmla="*/ 2 w 71"/>
                <a:gd name="T21" fmla="*/ 26 h 39"/>
                <a:gd name="T22" fmla="*/ 8 w 71"/>
                <a:gd name="T23" fmla="*/ 34 h 39"/>
                <a:gd name="T24" fmla="*/ 11 w 71"/>
                <a:gd name="T25" fmla="*/ 37 h 39"/>
                <a:gd name="T26" fmla="*/ 26 w 71"/>
                <a:gd name="T27" fmla="*/ 37 h 39"/>
                <a:gd name="T28" fmla="*/ 38 w 71"/>
                <a:gd name="T29" fmla="*/ 39 h 39"/>
                <a:gd name="T30" fmla="*/ 42 w 71"/>
                <a:gd name="T31" fmla="*/ 36 h 39"/>
                <a:gd name="T32" fmla="*/ 47 w 71"/>
                <a:gd name="T33" fmla="*/ 34 h 39"/>
                <a:gd name="T34" fmla="*/ 47 w 71"/>
                <a:gd name="T35" fmla="*/ 31 h 39"/>
                <a:gd name="T36" fmla="*/ 59 w 71"/>
                <a:gd name="T37" fmla="*/ 31 h 39"/>
                <a:gd name="T38" fmla="*/ 63 w 71"/>
                <a:gd name="T39" fmla="*/ 30 h 39"/>
                <a:gd name="T40" fmla="*/ 62 w 71"/>
                <a:gd name="T41" fmla="*/ 27 h 39"/>
                <a:gd name="T42" fmla="*/ 60 w 71"/>
                <a:gd name="T43" fmla="*/ 19 h 39"/>
                <a:gd name="T44" fmla="*/ 69 w 71"/>
                <a:gd name="T45" fmla="*/ 9 h 39"/>
                <a:gd name="T46" fmla="*/ 71 w 71"/>
                <a:gd name="T47" fmla="*/ 6 h 39"/>
                <a:gd name="T48" fmla="*/ 64 w 71"/>
                <a:gd name="T49" fmla="*/ 3 h 39"/>
                <a:gd name="T50" fmla="*/ 55 w 71"/>
                <a:gd name="T51" fmla="*/ 1 h 3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1"/>
                <a:gd name="T79" fmla="*/ 0 h 39"/>
                <a:gd name="T80" fmla="*/ 71 w 71"/>
                <a:gd name="T81" fmla="*/ 39 h 3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1" h="39">
                  <a:moveTo>
                    <a:pt x="55" y="1"/>
                  </a:moveTo>
                  <a:cubicBezTo>
                    <a:pt x="52" y="0"/>
                    <a:pt x="44" y="1"/>
                    <a:pt x="42" y="3"/>
                  </a:cubicBezTo>
                  <a:cubicBezTo>
                    <a:pt x="39" y="5"/>
                    <a:pt x="36" y="7"/>
                    <a:pt x="34" y="6"/>
                  </a:cubicBezTo>
                  <a:cubicBezTo>
                    <a:pt x="31" y="6"/>
                    <a:pt x="23" y="6"/>
                    <a:pt x="22" y="6"/>
                  </a:cubicBezTo>
                  <a:cubicBezTo>
                    <a:pt x="20" y="6"/>
                    <a:pt x="11" y="4"/>
                    <a:pt x="10" y="5"/>
                  </a:cubicBezTo>
                  <a:cubicBezTo>
                    <a:pt x="9" y="5"/>
                    <a:pt x="6" y="1"/>
                    <a:pt x="3" y="0"/>
                  </a:cubicBezTo>
                  <a:cubicBezTo>
                    <a:pt x="3" y="1"/>
                    <a:pt x="3" y="1"/>
                    <a:pt x="2" y="1"/>
                  </a:cubicBezTo>
                  <a:cubicBezTo>
                    <a:pt x="0" y="3"/>
                    <a:pt x="0" y="7"/>
                    <a:pt x="2" y="9"/>
                  </a:cubicBezTo>
                  <a:cubicBezTo>
                    <a:pt x="5" y="11"/>
                    <a:pt x="8" y="16"/>
                    <a:pt x="6" y="16"/>
                  </a:cubicBezTo>
                  <a:cubicBezTo>
                    <a:pt x="4" y="16"/>
                    <a:pt x="2" y="19"/>
                    <a:pt x="2" y="21"/>
                  </a:cubicBezTo>
                  <a:cubicBezTo>
                    <a:pt x="2" y="22"/>
                    <a:pt x="1" y="26"/>
                    <a:pt x="2" y="26"/>
                  </a:cubicBezTo>
                  <a:cubicBezTo>
                    <a:pt x="3" y="27"/>
                    <a:pt x="8" y="32"/>
                    <a:pt x="8" y="34"/>
                  </a:cubicBezTo>
                  <a:cubicBezTo>
                    <a:pt x="9" y="35"/>
                    <a:pt x="11" y="36"/>
                    <a:pt x="11" y="37"/>
                  </a:cubicBezTo>
                  <a:cubicBezTo>
                    <a:pt x="15" y="36"/>
                    <a:pt x="24" y="36"/>
                    <a:pt x="26" y="37"/>
                  </a:cubicBezTo>
                  <a:cubicBezTo>
                    <a:pt x="28" y="38"/>
                    <a:pt x="38" y="39"/>
                    <a:pt x="38" y="39"/>
                  </a:cubicBezTo>
                  <a:cubicBezTo>
                    <a:pt x="40" y="39"/>
                    <a:pt x="43" y="38"/>
                    <a:pt x="42" y="36"/>
                  </a:cubicBezTo>
                  <a:cubicBezTo>
                    <a:pt x="41" y="35"/>
                    <a:pt x="45" y="34"/>
                    <a:pt x="47" y="34"/>
                  </a:cubicBezTo>
                  <a:cubicBezTo>
                    <a:pt x="47" y="32"/>
                    <a:pt x="47" y="31"/>
                    <a:pt x="47" y="31"/>
                  </a:cubicBezTo>
                  <a:cubicBezTo>
                    <a:pt x="49" y="30"/>
                    <a:pt x="56" y="29"/>
                    <a:pt x="59" y="31"/>
                  </a:cubicBezTo>
                  <a:cubicBezTo>
                    <a:pt x="60" y="31"/>
                    <a:pt x="62" y="31"/>
                    <a:pt x="63" y="30"/>
                  </a:cubicBezTo>
                  <a:cubicBezTo>
                    <a:pt x="63" y="28"/>
                    <a:pt x="63" y="27"/>
                    <a:pt x="62" y="27"/>
                  </a:cubicBezTo>
                  <a:cubicBezTo>
                    <a:pt x="60" y="27"/>
                    <a:pt x="57" y="19"/>
                    <a:pt x="60" y="19"/>
                  </a:cubicBezTo>
                  <a:cubicBezTo>
                    <a:pt x="62" y="18"/>
                    <a:pt x="65" y="10"/>
                    <a:pt x="69" y="9"/>
                  </a:cubicBezTo>
                  <a:cubicBezTo>
                    <a:pt x="70" y="8"/>
                    <a:pt x="71" y="8"/>
                    <a:pt x="71" y="6"/>
                  </a:cubicBezTo>
                  <a:cubicBezTo>
                    <a:pt x="68" y="5"/>
                    <a:pt x="65" y="4"/>
                    <a:pt x="64" y="3"/>
                  </a:cubicBezTo>
                  <a:cubicBezTo>
                    <a:pt x="63" y="2"/>
                    <a:pt x="58" y="1"/>
                    <a:pt x="55" y="1"/>
                  </a:cubicBez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275" name="Freeform 81"/>
            <p:cNvSpPr>
              <a:spLocks noChangeArrowheads="1"/>
            </p:cNvSpPr>
            <p:nvPr/>
          </p:nvSpPr>
          <p:spPr bwMode="auto">
            <a:xfrm>
              <a:off x="4081477" y="1487489"/>
              <a:ext cx="58738" cy="42863"/>
            </a:xfrm>
            <a:custGeom>
              <a:avLst/>
              <a:gdLst>
                <a:gd name="T0" fmla="*/ 7 w 31"/>
                <a:gd name="T1" fmla="*/ 22 h 22"/>
                <a:gd name="T2" fmla="*/ 7 w 31"/>
                <a:gd name="T3" fmla="*/ 22 h 22"/>
                <a:gd name="T4" fmla="*/ 8 w 31"/>
                <a:gd name="T5" fmla="*/ 22 h 22"/>
                <a:gd name="T6" fmla="*/ 8 w 31"/>
                <a:gd name="T7" fmla="*/ 22 h 22"/>
                <a:gd name="T8" fmla="*/ 8 w 31"/>
                <a:gd name="T9" fmla="*/ 22 h 22"/>
                <a:gd name="T10" fmla="*/ 8 w 31"/>
                <a:gd name="T11" fmla="*/ 22 h 22"/>
                <a:gd name="T12" fmla="*/ 12 w 31"/>
                <a:gd name="T13" fmla="*/ 22 h 22"/>
                <a:gd name="T14" fmla="*/ 12 w 31"/>
                <a:gd name="T15" fmla="*/ 22 h 22"/>
                <a:gd name="T16" fmla="*/ 13 w 31"/>
                <a:gd name="T17" fmla="*/ 21 h 22"/>
                <a:gd name="T18" fmla="*/ 13 w 31"/>
                <a:gd name="T19" fmla="*/ 21 h 22"/>
                <a:gd name="T20" fmla="*/ 15 w 31"/>
                <a:gd name="T21" fmla="*/ 21 h 22"/>
                <a:gd name="T22" fmla="*/ 20 w 31"/>
                <a:gd name="T23" fmla="*/ 18 h 22"/>
                <a:gd name="T24" fmla="*/ 30 w 31"/>
                <a:gd name="T25" fmla="*/ 13 h 22"/>
                <a:gd name="T26" fmla="*/ 31 w 31"/>
                <a:gd name="T27" fmla="*/ 13 h 22"/>
                <a:gd name="T28" fmla="*/ 28 w 31"/>
                <a:gd name="T29" fmla="*/ 10 h 22"/>
                <a:gd name="T30" fmla="*/ 22 w 31"/>
                <a:gd name="T31" fmla="*/ 2 h 22"/>
                <a:gd name="T32" fmla="*/ 22 w 31"/>
                <a:gd name="T33" fmla="*/ 1 h 22"/>
                <a:gd name="T34" fmla="*/ 22 w 31"/>
                <a:gd name="T35" fmla="*/ 1 h 22"/>
                <a:gd name="T36" fmla="*/ 22 w 31"/>
                <a:gd name="T37" fmla="*/ 0 h 22"/>
                <a:gd name="T38" fmla="*/ 2 w 31"/>
                <a:gd name="T39" fmla="*/ 4 h 22"/>
                <a:gd name="T40" fmla="*/ 2 w 31"/>
                <a:gd name="T41" fmla="*/ 3 h 22"/>
                <a:gd name="T42" fmla="*/ 1 w 31"/>
                <a:gd name="T43" fmla="*/ 15 h 22"/>
                <a:gd name="T44" fmla="*/ 7 w 31"/>
                <a:gd name="T45" fmla="*/ 22 h 2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1"/>
                <a:gd name="T70" fmla="*/ 0 h 22"/>
                <a:gd name="T71" fmla="*/ 31 w 31"/>
                <a:gd name="T72" fmla="*/ 22 h 2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1" h="22">
                  <a:moveTo>
                    <a:pt x="7" y="22"/>
                  </a:moveTo>
                  <a:cubicBezTo>
                    <a:pt x="7" y="22"/>
                    <a:pt x="7" y="22"/>
                    <a:pt x="7" y="22"/>
                  </a:cubicBezTo>
                  <a:cubicBezTo>
                    <a:pt x="7" y="22"/>
                    <a:pt x="7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9" y="22"/>
                    <a:pt x="11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3" y="22"/>
                    <a:pt x="13" y="22"/>
                    <a:pt x="13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4" y="21"/>
                    <a:pt x="14" y="21"/>
                    <a:pt x="15" y="21"/>
                  </a:cubicBezTo>
                  <a:cubicBezTo>
                    <a:pt x="18" y="21"/>
                    <a:pt x="18" y="17"/>
                    <a:pt x="20" y="18"/>
                  </a:cubicBezTo>
                  <a:cubicBezTo>
                    <a:pt x="21" y="19"/>
                    <a:pt x="29" y="15"/>
                    <a:pt x="30" y="13"/>
                  </a:cubicBezTo>
                  <a:cubicBezTo>
                    <a:pt x="30" y="13"/>
                    <a:pt x="31" y="13"/>
                    <a:pt x="31" y="13"/>
                  </a:cubicBezTo>
                  <a:cubicBezTo>
                    <a:pt x="31" y="12"/>
                    <a:pt x="29" y="11"/>
                    <a:pt x="28" y="10"/>
                  </a:cubicBezTo>
                  <a:cubicBezTo>
                    <a:pt x="28" y="8"/>
                    <a:pt x="23" y="3"/>
                    <a:pt x="22" y="2"/>
                  </a:cubicBezTo>
                  <a:cubicBezTo>
                    <a:pt x="22" y="2"/>
                    <a:pt x="22" y="2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1"/>
                    <a:pt x="22" y="0"/>
                  </a:cubicBezTo>
                  <a:cubicBezTo>
                    <a:pt x="14" y="1"/>
                    <a:pt x="2" y="4"/>
                    <a:pt x="2" y="4"/>
                  </a:cubicBezTo>
                  <a:cubicBezTo>
                    <a:pt x="2" y="4"/>
                    <a:pt x="2" y="4"/>
                    <a:pt x="2" y="3"/>
                  </a:cubicBezTo>
                  <a:cubicBezTo>
                    <a:pt x="1" y="7"/>
                    <a:pt x="0" y="12"/>
                    <a:pt x="1" y="15"/>
                  </a:cubicBezTo>
                  <a:cubicBezTo>
                    <a:pt x="1" y="18"/>
                    <a:pt x="4" y="19"/>
                    <a:pt x="7" y="22"/>
                  </a:cubicBez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276" name="Freeform 82"/>
            <p:cNvSpPr>
              <a:spLocks noChangeArrowheads="1"/>
            </p:cNvSpPr>
            <p:nvPr/>
          </p:nvSpPr>
          <p:spPr bwMode="auto">
            <a:xfrm>
              <a:off x="4119577" y="1212851"/>
              <a:ext cx="384177" cy="223838"/>
            </a:xfrm>
            <a:custGeom>
              <a:avLst/>
              <a:gdLst>
                <a:gd name="T0" fmla="*/ 187 w 201"/>
                <a:gd name="T1" fmla="*/ 67 h 117"/>
                <a:gd name="T2" fmla="*/ 199 w 201"/>
                <a:gd name="T3" fmla="*/ 60 h 117"/>
                <a:gd name="T4" fmla="*/ 200 w 201"/>
                <a:gd name="T5" fmla="*/ 53 h 117"/>
                <a:gd name="T6" fmla="*/ 201 w 201"/>
                <a:gd name="T7" fmla="*/ 45 h 117"/>
                <a:gd name="T8" fmla="*/ 185 w 201"/>
                <a:gd name="T9" fmla="*/ 39 h 117"/>
                <a:gd name="T10" fmla="*/ 170 w 201"/>
                <a:gd name="T11" fmla="*/ 31 h 117"/>
                <a:gd name="T12" fmla="*/ 158 w 201"/>
                <a:gd name="T13" fmla="*/ 32 h 117"/>
                <a:gd name="T14" fmla="*/ 149 w 201"/>
                <a:gd name="T15" fmla="*/ 28 h 117"/>
                <a:gd name="T16" fmla="*/ 135 w 201"/>
                <a:gd name="T17" fmla="*/ 17 h 117"/>
                <a:gd name="T18" fmla="*/ 131 w 201"/>
                <a:gd name="T19" fmla="*/ 2 h 117"/>
                <a:gd name="T20" fmla="*/ 115 w 201"/>
                <a:gd name="T21" fmla="*/ 1 h 117"/>
                <a:gd name="T22" fmla="*/ 106 w 201"/>
                <a:gd name="T23" fmla="*/ 3 h 117"/>
                <a:gd name="T24" fmla="*/ 92 w 201"/>
                <a:gd name="T25" fmla="*/ 12 h 117"/>
                <a:gd name="T26" fmla="*/ 80 w 201"/>
                <a:gd name="T27" fmla="*/ 15 h 117"/>
                <a:gd name="T28" fmla="*/ 65 w 201"/>
                <a:gd name="T29" fmla="*/ 12 h 117"/>
                <a:gd name="T30" fmla="*/ 47 w 201"/>
                <a:gd name="T31" fmla="*/ 9 h 117"/>
                <a:gd name="T32" fmla="*/ 21 w 201"/>
                <a:gd name="T33" fmla="*/ 11 h 117"/>
                <a:gd name="T34" fmla="*/ 16 w 201"/>
                <a:gd name="T35" fmla="*/ 16 h 117"/>
                <a:gd name="T36" fmla="*/ 15 w 201"/>
                <a:gd name="T37" fmla="*/ 31 h 117"/>
                <a:gd name="T38" fmla="*/ 5 w 201"/>
                <a:gd name="T39" fmla="*/ 50 h 117"/>
                <a:gd name="T40" fmla="*/ 5 w 201"/>
                <a:gd name="T41" fmla="*/ 63 h 117"/>
                <a:gd name="T42" fmla="*/ 11 w 201"/>
                <a:gd name="T43" fmla="*/ 64 h 117"/>
                <a:gd name="T44" fmla="*/ 29 w 201"/>
                <a:gd name="T45" fmla="*/ 68 h 117"/>
                <a:gd name="T46" fmla="*/ 40 w 201"/>
                <a:gd name="T47" fmla="*/ 66 h 117"/>
                <a:gd name="T48" fmla="*/ 60 w 201"/>
                <a:gd name="T49" fmla="*/ 58 h 117"/>
                <a:gd name="T50" fmla="*/ 77 w 201"/>
                <a:gd name="T51" fmla="*/ 69 h 117"/>
                <a:gd name="T52" fmla="*/ 86 w 201"/>
                <a:gd name="T53" fmla="*/ 88 h 117"/>
                <a:gd name="T54" fmla="*/ 74 w 201"/>
                <a:gd name="T55" fmla="*/ 92 h 117"/>
                <a:gd name="T56" fmla="*/ 72 w 201"/>
                <a:gd name="T57" fmla="*/ 105 h 117"/>
                <a:gd name="T58" fmla="*/ 82 w 201"/>
                <a:gd name="T59" fmla="*/ 105 h 117"/>
                <a:gd name="T60" fmla="*/ 97 w 201"/>
                <a:gd name="T61" fmla="*/ 85 h 117"/>
                <a:gd name="T62" fmla="*/ 111 w 201"/>
                <a:gd name="T63" fmla="*/ 90 h 117"/>
                <a:gd name="T64" fmla="*/ 114 w 201"/>
                <a:gd name="T65" fmla="*/ 101 h 117"/>
                <a:gd name="T66" fmla="*/ 126 w 201"/>
                <a:gd name="T67" fmla="*/ 115 h 117"/>
                <a:gd name="T68" fmla="*/ 146 w 201"/>
                <a:gd name="T69" fmla="*/ 108 h 117"/>
                <a:gd name="T70" fmla="*/ 150 w 201"/>
                <a:gd name="T71" fmla="*/ 103 h 117"/>
                <a:gd name="T72" fmla="*/ 155 w 201"/>
                <a:gd name="T73" fmla="*/ 85 h 117"/>
                <a:gd name="T74" fmla="*/ 178 w 201"/>
                <a:gd name="T75" fmla="*/ 78 h 11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01"/>
                <a:gd name="T115" fmla="*/ 0 h 117"/>
                <a:gd name="T116" fmla="*/ 201 w 201"/>
                <a:gd name="T117" fmla="*/ 117 h 11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01" h="117">
                  <a:moveTo>
                    <a:pt x="179" y="73"/>
                  </a:moveTo>
                  <a:cubicBezTo>
                    <a:pt x="180" y="73"/>
                    <a:pt x="186" y="67"/>
                    <a:pt x="187" y="67"/>
                  </a:cubicBezTo>
                  <a:cubicBezTo>
                    <a:pt x="189" y="67"/>
                    <a:pt x="197" y="68"/>
                    <a:pt x="197" y="67"/>
                  </a:cubicBezTo>
                  <a:cubicBezTo>
                    <a:pt x="197" y="66"/>
                    <a:pt x="199" y="62"/>
                    <a:pt x="199" y="60"/>
                  </a:cubicBezTo>
                  <a:cubicBezTo>
                    <a:pt x="198" y="59"/>
                    <a:pt x="196" y="57"/>
                    <a:pt x="196" y="56"/>
                  </a:cubicBezTo>
                  <a:cubicBezTo>
                    <a:pt x="197" y="55"/>
                    <a:pt x="200" y="55"/>
                    <a:pt x="200" y="53"/>
                  </a:cubicBezTo>
                  <a:cubicBezTo>
                    <a:pt x="200" y="52"/>
                    <a:pt x="197" y="51"/>
                    <a:pt x="197" y="50"/>
                  </a:cubicBezTo>
                  <a:cubicBezTo>
                    <a:pt x="197" y="49"/>
                    <a:pt x="201" y="47"/>
                    <a:pt x="201" y="45"/>
                  </a:cubicBezTo>
                  <a:cubicBezTo>
                    <a:pt x="200" y="43"/>
                    <a:pt x="197" y="43"/>
                    <a:pt x="194" y="41"/>
                  </a:cubicBezTo>
                  <a:cubicBezTo>
                    <a:pt x="191" y="40"/>
                    <a:pt x="188" y="40"/>
                    <a:pt x="185" y="39"/>
                  </a:cubicBezTo>
                  <a:cubicBezTo>
                    <a:pt x="182" y="37"/>
                    <a:pt x="175" y="38"/>
                    <a:pt x="175" y="37"/>
                  </a:cubicBezTo>
                  <a:cubicBezTo>
                    <a:pt x="175" y="36"/>
                    <a:pt x="171" y="33"/>
                    <a:pt x="170" y="31"/>
                  </a:cubicBezTo>
                  <a:cubicBezTo>
                    <a:pt x="169" y="30"/>
                    <a:pt x="166" y="31"/>
                    <a:pt x="164" y="32"/>
                  </a:cubicBezTo>
                  <a:cubicBezTo>
                    <a:pt x="162" y="33"/>
                    <a:pt x="160" y="34"/>
                    <a:pt x="158" y="32"/>
                  </a:cubicBezTo>
                  <a:cubicBezTo>
                    <a:pt x="156" y="31"/>
                    <a:pt x="155" y="29"/>
                    <a:pt x="153" y="30"/>
                  </a:cubicBezTo>
                  <a:cubicBezTo>
                    <a:pt x="151" y="31"/>
                    <a:pt x="148" y="30"/>
                    <a:pt x="149" y="28"/>
                  </a:cubicBezTo>
                  <a:cubicBezTo>
                    <a:pt x="149" y="25"/>
                    <a:pt x="145" y="20"/>
                    <a:pt x="144" y="19"/>
                  </a:cubicBezTo>
                  <a:cubicBezTo>
                    <a:pt x="142" y="18"/>
                    <a:pt x="137" y="19"/>
                    <a:pt x="135" y="17"/>
                  </a:cubicBezTo>
                  <a:cubicBezTo>
                    <a:pt x="134" y="14"/>
                    <a:pt x="132" y="12"/>
                    <a:pt x="133" y="11"/>
                  </a:cubicBezTo>
                  <a:cubicBezTo>
                    <a:pt x="134" y="9"/>
                    <a:pt x="133" y="4"/>
                    <a:pt x="131" y="2"/>
                  </a:cubicBezTo>
                  <a:cubicBezTo>
                    <a:pt x="130" y="0"/>
                    <a:pt x="124" y="0"/>
                    <a:pt x="122" y="1"/>
                  </a:cubicBezTo>
                  <a:cubicBezTo>
                    <a:pt x="120" y="2"/>
                    <a:pt x="116" y="0"/>
                    <a:pt x="115" y="1"/>
                  </a:cubicBezTo>
                  <a:cubicBezTo>
                    <a:pt x="113" y="2"/>
                    <a:pt x="112" y="4"/>
                    <a:pt x="109" y="4"/>
                  </a:cubicBezTo>
                  <a:cubicBezTo>
                    <a:pt x="108" y="4"/>
                    <a:pt x="107" y="4"/>
                    <a:pt x="106" y="3"/>
                  </a:cubicBezTo>
                  <a:cubicBezTo>
                    <a:pt x="104" y="4"/>
                    <a:pt x="99" y="4"/>
                    <a:pt x="99" y="4"/>
                  </a:cubicBezTo>
                  <a:cubicBezTo>
                    <a:pt x="99" y="4"/>
                    <a:pt x="92" y="10"/>
                    <a:pt x="92" y="12"/>
                  </a:cubicBezTo>
                  <a:cubicBezTo>
                    <a:pt x="92" y="14"/>
                    <a:pt x="92" y="17"/>
                    <a:pt x="90" y="15"/>
                  </a:cubicBezTo>
                  <a:cubicBezTo>
                    <a:pt x="89" y="14"/>
                    <a:pt x="82" y="14"/>
                    <a:pt x="80" y="15"/>
                  </a:cubicBezTo>
                  <a:cubicBezTo>
                    <a:pt x="78" y="16"/>
                    <a:pt x="76" y="11"/>
                    <a:pt x="73" y="12"/>
                  </a:cubicBezTo>
                  <a:cubicBezTo>
                    <a:pt x="70" y="14"/>
                    <a:pt x="66" y="10"/>
                    <a:pt x="65" y="12"/>
                  </a:cubicBezTo>
                  <a:cubicBezTo>
                    <a:pt x="65" y="13"/>
                    <a:pt x="61" y="12"/>
                    <a:pt x="58" y="11"/>
                  </a:cubicBezTo>
                  <a:cubicBezTo>
                    <a:pt x="55" y="9"/>
                    <a:pt x="49" y="11"/>
                    <a:pt x="47" y="9"/>
                  </a:cubicBezTo>
                  <a:cubicBezTo>
                    <a:pt x="45" y="7"/>
                    <a:pt x="32" y="7"/>
                    <a:pt x="28" y="7"/>
                  </a:cubicBezTo>
                  <a:cubicBezTo>
                    <a:pt x="24" y="7"/>
                    <a:pt x="23" y="9"/>
                    <a:pt x="21" y="11"/>
                  </a:cubicBezTo>
                  <a:cubicBezTo>
                    <a:pt x="19" y="13"/>
                    <a:pt x="17" y="12"/>
                    <a:pt x="15" y="12"/>
                  </a:cubicBezTo>
                  <a:cubicBezTo>
                    <a:pt x="15" y="14"/>
                    <a:pt x="15" y="15"/>
                    <a:pt x="16" y="16"/>
                  </a:cubicBezTo>
                  <a:cubicBezTo>
                    <a:pt x="17" y="18"/>
                    <a:pt x="21" y="25"/>
                    <a:pt x="20" y="27"/>
                  </a:cubicBezTo>
                  <a:cubicBezTo>
                    <a:pt x="19" y="29"/>
                    <a:pt x="17" y="29"/>
                    <a:pt x="15" y="31"/>
                  </a:cubicBezTo>
                  <a:cubicBezTo>
                    <a:pt x="14" y="33"/>
                    <a:pt x="5" y="41"/>
                    <a:pt x="5" y="42"/>
                  </a:cubicBezTo>
                  <a:cubicBezTo>
                    <a:pt x="4" y="43"/>
                    <a:pt x="6" y="49"/>
                    <a:pt x="5" y="50"/>
                  </a:cubicBezTo>
                  <a:cubicBezTo>
                    <a:pt x="4" y="51"/>
                    <a:pt x="0" y="56"/>
                    <a:pt x="0" y="58"/>
                  </a:cubicBezTo>
                  <a:cubicBezTo>
                    <a:pt x="0" y="60"/>
                    <a:pt x="3" y="63"/>
                    <a:pt x="5" y="63"/>
                  </a:cubicBezTo>
                  <a:cubicBezTo>
                    <a:pt x="6" y="64"/>
                    <a:pt x="6" y="64"/>
                    <a:pt x="7" y="65"/>
                  </a:cubicBezTo>
                  <a:cubicBezTo>
                    <a:pt x="8" y="64"/>
                    <a:pt x="10" y="64"/>
                    <a:pt x="11" y="64"/>
                  </a:cubicBezTo>
                  <a:cubicBezTo>
                    <a:pt x="13" y="64"/>
                    <a:pt x="20" y="66"/>
                    <a:pt x="22" y="66"/>
                  </a:cubicBezTo>
                  <a:cubicBezTo>
                    <a:pt x="25" y="66"/>
                    <a:pt x="28" y="67"/>
                    <a:pt x="29" y="68"/>
                  </a:cubicBezTo>
                  <a:cubicBezTo>
                    <a:pt x="30" y="69"/>
                    <a:pt x="32" y="69"/>
                    <a:pt x="34" y="67"/>
                  </a:cubicBezTo>
                  <a:cubicBezTo>
                    <a:pt x="36" y="65"/>
                    <a:pt x="38" y="66"/>
                    <a:pt x="40" y="66"/>
                  </a:cubicBezTo>
                  <a:cubicBezTo>
                    <a:pt x="42" y="66"/>
                    <a:pt x="45" y="65"/>
                    <a:pt x="46" y="63"/>
                  </a:cubicBezTo>
                  <a:cubicBezTo>
                    <a:pt x="47" y="61"/>
                    <a:pt x="57" y="59"/>
                    <a:pt x="60" y="58"/>
                  </a:cubicBezTo>
                  <a:cubicBezTo>
                    <a:pt x="62" y="58"/>
                    <a:pt x="66" y="63"/>
                    <a:pt x="69" y="63"/>
                  </a:cubicBezTo>
                  <a:cubicBezTo>
                    <a:pt x="71" y="63"/>
                    <a:pt x="75" y="65"/>
                    <a:pt x="77" y="69"/>
                  </a:cubicBezTo>
                  <a:cubicBezTo>
                    <a:pt x="78" y="74"/>
                    <a:pt x="82" y="79"/>
                    <a:pt x="84" y="81"/>
                  </a:cubicBezTo>
                  <a:cubicBezTo>
                    <a:pt x="85" y="82"/>
                    <a:pt x="86" y="87"/>
                    <a:pt x="86" y="88"/>
                  </a:cubicBezTo>
                  <a:cubicBezTo>
                    <a:pt x="86" y="89"/>
                    <a:pt x="83" y="88"/>
                    <a:pt x="79" y="87"/>
                  </a:cubicBezTo>
                  <a:cubicBezTo>
                    <a:pt x="75" y="86"/>
                    <a:pt x="74" y="90"/>
                    <a:pt x="74" y="92"/>
                  </a:cubicBezTo>
                  <a:cubicBezTo>
                    <a:pt x="74" y="94"/>
                    <a:pt x="69" y="101"/>
                    <a:pt x="68" y="102"/>
                  </a:cubicBezTo>
                  <a:cubicBezTo>
                    <a:pt x="67" y="103"/>
                    <a:pt x="70" y="104"/>
                    <a:pt x="72" y="105"/>
                  </a:cubicBezTo>
                  <a:cubicBezTo>
                    <a:pt x="73" y="105"/>
                    <a:pt x="77" y="102"/>
                    <a:pt x="78" y="102"/>
                  </a:cubicBezTo>
                  <a:cubicBezTo>
                    <a:pt x="79" y="102"/>
                    <a:pt x="81" y="103"/>
                    <a:pt x="82" y="105"/>
                  </a:cubicBezTo>
                  <a:cubicBezTo>
                    <a:pt x="82" y="99"/>
                    <a:pt x="83" y="100"/>
                    <a:pt x="88" y="96"/>
                  </a:cubicBezTo>
                  <a:cubicBezTo>
                    <a:pt x="93" y="93"/>
                    <a:pt x="93" y="86"/>
                    <a:pt x="97" y="85"/>
                  </a:cubicBezTo>
                  <a:cubicBezTo>
                    <a:pt x="102" y="84"/>
                    <a:pt x="104" y="82"/>
                    <a:pt x="110" y="83"/>
                  </a:cubicBezTo>
                  <a:cubicBezTo>
                    <a:pt x="116" y="84"/>
                    <a:pt x="107" y="88"/>
                    <a:pt x="111" y="90"/>
                  </a:cubicBezTo>
                  <a:cubicBezTo>
                    <a:pt x="115" y="93"/>
                    <a:pt x="129" y="90"/>
                    <a:pt x="129" y="93"/>
                  </a:cubicBezTo>
                  <a:cubicBezTo>
                    <a:pt x="130" y="96"/>
                    <a:pt x="114" y="100"/>
                    <a:pt x="114" y="101"/>
                  </a:cubicBezTo>
                  <a:cubicBezTo>
                    <a:pt x="115" y="103"/>
                    <a:pt x="123" y="105"/>
                    <a:pt x="126" y="107"/>
                  </a:cubicBezTo>
                  <a:cubicBezTo>
                    <a:pt x="129" y="108"/>
                    <a:pt x="125" y="114"/>
                    <a:pt x="126" y="115"/>
                  </a:cubicBezTo>
                  <a:cubicBezTo>
                    <a:pt x="128" y="117"/>
                    <a:pt x="132" y="116"/>
                    <a:pt x="135" y="113"/>
                  </a:cubicBezTo>
                  <a:cubicBezTo>
                    <a:pt x="139" y="111"/>
                    <a:pt x="142" y="111"/>
                    <a:pt x="146" y="108"/>
                  </a:cubicBezTo>
                  <a:cubicBezTo>
                    <a:pt x="151" y="105"/>
                    <a:pt x="160" y="108"/>
                    <a:pt x="161" y="106"/>
                  </a:cubicBezTo>
                  <a:cubicBezTo>
                    <a:pt x="162" y="104"/>
                    <a:pt x="159" y="103"/>
                    <a:pt x="150" y="103"/>
                  </a:cubicBezTo>
                  <a:cubicBezTo>
                    <a:pt x="141" y="104"/>
                    <a:pt x="141" y="96"/>
                    <a:pt x="141" y="94"/>
                  </a:cubicBezTo>
                  <a:cubicBezTo>
                    <a:pt x="141" y="92"/>
                    <a:pt x="150" y="86"/>
                    <a:pt x="155" y="85"/>
                  </a:cubicBezTo>
                  <a:cubicBezTo>
                    <a:pt x="160" y="85"/>
                    <a:pt x="164" y="83"/>
                    <a:pt x="169" y="81"/>
                  </a:cubicBezTo>
                  <a:cubicBezTo>
                    <a:pt x="171" y="80"/>
                    <a:pt x="175" y="79"/>
                    <a:pt x="178" y="78"/>
                  </a:cubicBezTo>
                  <a:cubicBezTo>
                    <a:pt x="178" y="76"/>
                    <a:pt x="177" y="73"/>
                    <a:pt x="179" y="73"/>
                  </a:cubicBez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277" name="Freeform 83"/>
            <p:cNvSpPr>
              <a:spLocks noChangeArrowheads="1"/>
            </p:cNvSpPr>
            <p:nvPr/>
          </p:nvSpPr>
          <p:spPr bwMode="auto">
            <a:xfrm>
              <a:off x="4140214" y="1098551"/>
              <a:ext cx="203201" cy="146050"/>
            </a:xfrm>
            <a:custGeom>
              <a:avLst/>
              <a:gdLst>
                <a:gd name="T0" fmla="*/ 99 w 106"/>
                <a:gd name="T1" fmla="*/ 38 h 77"/>
                <a:gd name="T2" fmla="*/ 93 w 106"/>
                <a:gd name="T3" fmla="*/ 32 h 77"/>
                <a:gd name="T4" fmla="*/ 88 w 106"/>
                <a:gd name="T5" fmla="*/ 25 h 77"/>
                <a:gd name="T6" fmla="*/ 86 w 106"/>
                <a:gd name="T7" fmla="*/ 17 h 77"/>
                <a:gd name="T8" fmla="*/ 85 w 106"/>
                <a:gd name="T9" fmla="*/ 9 h 77"/>
                <a:gd name="T10" fmla="*/ 75 w 106"/>
                <a:gd name="T11" fmla="*/ 6 h 77"/>
                <a:gd name="T12" fmla="*/ 69 w 106"/>
                <a:gd name="T13" fmla="*/ 6 h 77"/>
                <a:gd name="T14" fmla="*/ 63 w 106"/>
                <a:gd name="T15" fmla="*/ 3 h 77"/>
                <a:gd name="T16" fmla="*/ 57 w 106"/>
                <a:gd name="T17" fmla="*/ 1 h 77"/>
                <a:gd name="T18" fmla="*/ 57 w 106"/>
                <a:gd name="T19" fmla="*/ 0 h 77"/>
                <a:gd name="T20" fmla="*/ 53 w 106"/>
                <a:gd name="T21" fmla="*/ 2 h 77"/>
                <a:gd name="T22" fmla="*/ 49 w 106"/>
                <a:gd name="T23" fmla="*/ 6 h 77"/>
                <a:gd name="T24" fmla="*/ 41 w 106"/>
                <a:gd name="T25" fmla="*/ 7 h 77"/>
                <a:gd name="T26" fmla="*/ 38 w 106"/>
                <a:gd name="T27" fmla="*/ 13 h 77"/>
                <a:gd name="T28" fmla="*/ 37 w 106"/>
                <a:gd name="T29" fmla="*/ 17 h 77"/>
                <a:gd name="T30" fmla="*/ 33 w 106"/>
                <a:gd name="T31" fmla="*/ 20 h 77"/>
                <a:gd name="T32" fmla="*/ 27 w 106"/>
                <a:gd name="T33" fmla="*/ 26 h 77"/>
                <a:gd name="T34" fmla="*/ 26 w 106"/>
                <a:gd name="T35" fmla="*/ 31 h 77"/>
                <a:gd name="T36" fmla="*/ 18 w 106"/>
                <a:gd name="T37" fmla="*/ 33 h 77"/>
                <a:gd name="T38" fmla="*/ 13 w 106"/>
                <a:gd name="T39" fmla="*/ 36 h 77"/>
                <a:gd name="T40" fmla="*/ 4 w 106"/>
                <a:gd name="T41" fmla="*/ 35 h 77"/>
                <a:gd name="T42" fmla="*/ 4 w 106"/>
                <a:gd name="T43" fmla="*/ 36 h 77"/>
                <a:gd name="T44" fmla="*/ 6 w 106"/>
                <a:gd name="T45" fmla="*/ 45 h 77"/>
                <a:gd name="T46" fmla="*/ 7 w 106"/>
                <a:gd name="T47" fmla="*/ 55 h 77"/>
                <a:gd name="T48" fmla="*/ 0 w 106"/>
                <a:gd name="T49" fmla="*/ 60 h 77"/>
                <a:gd name="T50" fmla="*/ 4 w 106"/>
                <a:gd name="T51" fmla="*/ 66 h 77"/>
                <a:gd name="T52" fmla="*/ 4 w 106"/>
                <a:gd name="T53" fmla="*/ 72 h 77"/>
                <a:gd name="T54" fmla="*/ 10 w 106"/>
                <a:gd name="T55" fmla="*/ 71 h 77"/>
                <a:gd name="T56" fmla="*/ 17 w 106"/>
                <a:gd name="T57" fmla="*/ 67 h 77"/>
                <a:gd name="T58" fmla="*/ 36 w 106"/>
                <a:gd name="T59" fmla="*/ 69 h 77"/>
                <a:gd name="T60" fmla="*/ 47 w 106"/>
                <a:gd name="T61" fmla="*/ 71 h 77"/>
                <a:gd name="T62" fmla="*/ 54 w 106"/>
                <a:gd name="T63" fmla="*/ 72 h 77"/>
                <a:gd name="T64" fmla="*/ 62 w 106"/>
                <a:gd name="T65" fmla="*/ 72 h 77"/>
                <a:gd name="T66" fmla="*/ 69 w 106"/>
                <a:gd name="T67" fmla="*/ 75 h 77"/>
                <a:gd name="T68" fmla="*/ 79 w 106"/>
                <a:gd name="T69" fmla="*/ 75 h 77"/>
                <a:gd name="T70" fmla="*/ 81 w 106"/>
                <a:gd name="T71" fmla="*/ 72 h 77"/>
                <a:gd name="T72" fmla="*/ 88 w 106"/>
                <a:gd name="T73" fmla="*/ 64 h 77"/>
                <a:gd name="T74" fmla="*/ 95 w 106"/>
                <a:gd name="T75" fmla="*/ 63 h 77"/>
                <a:gd name="T76" fmla="*/ 94 w 106"/>
                <a:gd name="T77" fmla="*/ 58 h 77"/>
                <a:gd name="T78" fmla="*/ 92 w 106"/>
                <a:gd name="T79" fmla="*/ 48 h 77"/>
                <a:gd name="T80" fmla="*/ 100 w 106"/>
                <a:gd name="T81" fmla="*/ 49 h 77"/>
                <a:gd name="T82" fmla="*/ 106 w 106"/>
                <a:gd name="T83" fmla="*/ 44 h 77"/>
                <a:gd name="T84" fmla="*/ 99 w 106"/>
                <a:gd name="T85" fmla="*/ 38 h 7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06"/>
                <a:gd name="T130" fmla="*/ 0 h 77"/>
                <a:gd name="T131" fmla="*/ 106 w 106"/>
                <a:gd name="T132" fmla="*/ 77 h 7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06" h="77">
                  <a:moveTo>
                    <a:pt x="99" y="38"/>
                  </a:moveTo>
                  <a:cubicBezTo>
                    <a:pt x="97" y="37"/>
                    <a:pt x="96" y="33"/>
                    <a:pt x="93" y="32"/>
                  </a:cubicBezTo>
                  <a:cubicBezTo>
                    <a:pt x="90" y="30"/>
                    <a:pt x="90" y="26"/>
                    <a:pt x="88" y="25"/>
                  </a:cubicBezTo>
                  <a:cubicBezTo>
                    <a:pt x="85" y="23"/>
                    <a:pt x="87" y="19"/>
                    <a:pt x="86" y="17"/>
                  </a:cubicBezTo>
                  <a:cubicBezTo>
                    <a:pt x="86" y="14"/>
                    <a:pt x="87" y="10"/>
                    <a:pt x="85" y="9"/>
                  </a:cubicBezTo>
                  <a:cubicBezTo>
                    <a:pt x="84" y="8"/>
                    <a:pt x="78" y="5"/>
                    <a:pt x="75" y="6"/>
                  </a:cubicBezTo>
                  <a:cubicBezTo>
                    <a:pt x="72" y="7"/>
                    <a:pt x="70" y="8"/>
                    <a:pt x="69" y="6"/>
                  </a:cubicBezTo>
                  <a:cubicBezTo>
                    <a:pt x="68" y="4"/>
                    <a:pt x="66" y="2"/>
                    <a:pt x="63" y="3"/>
                  </a:cubicBezTo>
                  <a:cubicBezTo>
                    <a:pt x="60" y="4"/>
                    <a:pt x="59" y="3"/>
                    <a:pt x="57" y="1"/>
                  </a:cubicBezTo>
                  <a:cubicBezTo>
                    <a:pt x="57" y="1"/>
                    <a:pt x="57" y="1"/>
                    <a:pt x="57" y="0"/>
                  </a:cubicBezTo>
                  <a:cubicBezTo>
                    <a:pt x="55" y="1"/>
                    <a:pt x="54" y="1"/>
                    <a:pt x="53" y="2"/>
                  </a:cubicBezTo>
                  <a:cubicBezTo>
                    <a:pt x="51" y="3"/>
                    <a:pt x="51" y="6"/>
                    <a:pt x="49" y="6"/>
                  </a:cubicBezTo>
                  <a:cubicBezTo>
                    <a:pt x="46" y="6"/>
                    <a:pt x="44" y="5"/>
                    <a:pt x="41" y="7"/>
                  </a:cubicBezTo>
                  <a:cubicBezTo>
                    <a:pt x="38" y="9"/>
                    <a:pt x="38" y="11"/>
                    <a:pt x="38" y="13"/>
                  </a:cubicBezTo>
                  <a:cubicBezTo>
                    <a:pt x="38" y="15"/>
                    <a:pt x="39" y="17"/>
                    <a:pt x="37" y="17"/>
                  </a:cubicBezTo>
                  <a:cubicBezTo>
                    <a:pt x="35" y="17"/>
                    <a:pt x="35" y="20"/>
                    <a:pt x="33" y="20"/>
                  </a:cubicBezTo>
                  <a:cubicBezTo>
                    <a:pt x="31" y="21"/>
                    <a:pt x="28" y="24"/>
                    <a:pt x="27" y="26"/>
                  </a:cubicBezTo>
                  <a:cubicBezTo>
                    <a:pt x="27" y="27"/>
                    <a:pt x="27" y="31"/>
                    <a:pt x="26" y="31"/>
                  </a:cubicBezTo>
                  <a:cubicBezTo>
                    <a:pt x="24" y="31"/>
                    <a:pt x="20" y="32"/>
                    <a:pt x="18" y="33"/>
                  </a:cubicBezTo>
                  <a:cubicBezTo>
                    <a:pt x="17" y="35"/>
                    <a:pt x="15" y="37"/>
                    <a:pt x="13" y="36"/>
                  </a:cubicBezTo>
                  <a:cubicBezTo>
                    <a:pt x="11" y="36"/>
                    <a:pt x="8" y="35"/>
                    <a:pt x="4" y="35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3" y="40"/>
                    <a:pt x="4" y="43"/>
                    <a:pt x="6" y="45"/>
                  </a:cubicBezTo>
                  <a:cubicBezTo>
                    <a:pt x="8" y="47"/>
                    <a:pt x="9" y="54"/>
                    <a:pt x="7" y="55"/>
                  </a:cubicBezTo>
                  <a:cubicBezTo>
                    <a:pt x="4" y="56"/>
                    <a:pt x="0" y="59"/>
                    <a:pt x="0" y="60"/>
                  </a:cubicBezTo>
                  <a:cubicBezTo>
                    <a:pt x="0" y="62"/>
                    <a:pt x="5" y="64"/>
                    <a:pt x="4" y="66"/>
                  </a:cubicBezTo>
                  <a:cubicBezTo>
                    <a:pt x="3" y="67"/>
                    <a:pt x="3" y="70"/>
                    <a:pt x="4" y="72"/>
                  </a:cubicBezTo>
                  <a:cubicBezTo>
                    <a:pt x="6" y="72"/>
                    <a:pt x="8" y="73"/>
                    <a:pt x="10" y="71"/>
                  </a:cubicBezTo>
                  <a:cubicBezTo>
                    <a:pt x="12" y="69"/>
                    <a:pt x="13" y="67"/>
                    <a:pt x="17" y="67"/>
                  </a:cubicBezTo>
                  <a:cubicBezTo>
                    <a:pt x="21" y="67"/>
                    <a:pt x="34" y="67"/>
                    <a:pt x="36" y="69"/>
                  </a:cubicBezTo>
                  <a:cubicBezTo>
                    <a:pt x="38" y="71"/>
                    <a:pt x="44" y="69"/>
                    <a:pt x="47" y="71"/>
                  </a:cubicBezTo>
                  <a:cubicBezTo>
                    <a:pt x="50" y="72"/>
                    <a:pt x="54" y="73"/>
                    <a:pt x="54" y="72"/>
                  </a:cubicBezTo>
                  <a:cubicBezTo>
                    <a:pt x="55" y="70"/>
                    <a:pt x="59" y="74"/>
                    <a:pt x="62" y="72"/>
                  </a:cubicBezTo>
                  <a:cubicBezTo>
                    <a:pt x="65" y="71"/>
                    <a:pt x="67" y="76"/>
                    <a:pt x="69" y="75"/>
                  </a:cubicBezTo>
                  <a:cubicBezTo>
                    <a:pt x="71" y="74"/>
                    <a:pt x="78" y="74"/>
                    <a:pt x="79" y="75"/>
                  </a:cubicBezTo>
                  <a:cubicBezTo>
                    <a:pt x="81" y="77"/>
                    <a:pt x="81" y="74"/>
                    <a:pt x="81" y="72"/>
                  </a:cubicBezTo>
                  <a:cubicBezTo>
                    <a:pt x="81" y="70"/>
                    <a:pt x="88" y="64"/>
                    <a:pt x="88" y="64"/>
                  </a:cubicBezTo>
                  <a:cubicBezTo>
                    <a:pt x="88" y="64"/>
                    <a:pt x="93" y="64"/>
                    <a:pt x="95" y="63"/>
                  </a:cubicBezTo>
                  <a:cubicBezTo>
                    <a:pt x="95" y="62"/>
                    <a:pt x="94" y="60"/>
                    <a:pt x="94" y="58"/>
                  </a:cubicBezTo>
                  <a:cubicBezTo>
                    <a:pt x="92" y="53"/>
                    <a:pt x="90" y="49"/>
                    <a:pt x="92" y="48"/>
                  </a:cubicBezTo>
                  <a:cubicBezTo>
                    <a:pt x="93" y="46"/>
                    <a:pt x="98" y="50"/>
                    <a:pt x="100" y="49"/>
                  </a:cubicBezTo>
                  <a:cubicBezTo>
                    <a:pt x="102" y="48"/>
                    <a:pt x="106" y="46"/>
                    <a:pt x="106" y="44"/>
                  </a:cubicBezTo>
                  <a:cubicBezTo>
                    <a:pt x="105" y="41"/>
                    <a:pt x="101" y="38"/>
                    <a:pt x="99" y="38"/>
                  </a:cubicBez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278" name="Freeform 84"/>
            <p:cNvSpPr>
              <a:spLocks noChangeArrowheads="1"/>
            </p:cNvSpPr>
            <p:nvPr/>
          </p:nvSpPr>
          <p:spPr bwMode="auto">
            <a:xfrm>
              <a:off x="4089414" y="1041401"/>
              <a:ext cx="160339" cy="74613"/>
            </a:xfrm>
            <a:custGeom>
              <a:avLst/>
              <a:gdLst>
                <a:gd name="T0" fmla="*/ 29 w 84"/>
                <a:gd name="T1" fmla="*/ 27 h 39"/>
                <a:gd name="T2" fmla="*/ 43 w 84"/>
                <a:gd name="T3" fmla="*/ 27 h 39"/>
                <a:gd name="T4" fmla="*/ 49 w 84"/>
                <a:gd name="T5" fmla="*/ 30 h 39"/>
                <a:gd name="T6" fmla="*/ 60 w 84"/>
                <a:gd name="T7" fmla="*/ 36 h 39"/>
                <a:gd name="T8" fmla="*/ 66 w 84"/>
                <a:gd name="T9" fmla="*/ 39 h 39"/>
                <a:gd name="T10" fmla="*/ 68 w 84"/>
                <a:gd name="T11" fmla="*/ 37 h 39"/>
                <a:gd name="T12" fmla="*/ 76 w 84"/>
                <a:gd name="T13" fmla="*/ 36 h 39"/>
                <a:gd name="T14" fmla="*/ 80 w 84"/>
                <a:gd name="T15" fmla="*/ 32 h 39"/>
                <a:gd name="T16" fmla="*/ 84 w 84"/>
                <a:gd name="T17" fmla="*/ 30 h 39"/>
                <a:gd name="T18" fmla="*/ 81 w 84"/>
                <a:gd name="T19" fmla="*/ 24 h 39"/>
                <a:gd name="T20" fmla="*/ 78 w 84"/>
                <a:gd name="T21" fmla="*/ 17 h 39"/>
                <a:gd name="T22" fmla="*/ 76 w 84"/>
                <a:gd name="T23" fmla="*/ 11 h 39"/>
                <a:gd name="T24" fmla="*/ 74 w 84"/>
                <a:gd name="T25" fmla="*/ 8 h 39"/>
                <a:gd name="T26" fmla="*/ 64 w 84"/>
                <a:gd name="T27" fmla="*/ 7 h 39"/>
                <a:gd name="T28" fmla="*/ 52 w 84"/>
                <a:gd name="T29" fmla="*/ 1 h 39"/>
                <a:gd name="T30" fmla="*/ 40 w 84"/>
                <a:gd name="T31" fmla="*/ 1 h 39"/>
                <a:gd name="T32" fmla="*/ 39 w 84"/>
                <a:gd name="T33" fmla="*/ 12 h 39"/>
                <a:gd name="T34" fmla="*/ 30 w 84"/>
                <a:gd name="T35" fmla="*/ 16 h 39"/>
                <a:gd name="T36" fmla="*/ 20 w 84"/>
                <a:gd name="T37" fmla="*/ 5 h 39"/>
                <a:gd name="T38" fmla="*/ 9 w 84"/>
                <a:gd name="T39" fmla="*/ 10 h 39"/>
                <a:gd name="T40" fmla="*/ 5 w 84"/>
                <a:gd name="T41" fmla="*/ 19 h 39"/>
                <a:gd name="T42" fmla="*/ 3 w 84"/>
                <a:gd name="T43" fmla="*/ 29 h 39"/>
                <a:gd name="T44" fmla="*/ 3 w 84"/>
                <a:gd name="T45" fmla="*/ 30 h 39"/>
                <a:gd name="T46" fmla="*/ 12 w 84"/>
                <a:gd name="T47" fmla="*/ 27 h 39"/>
                <a:gd name="T48" fmla="*/ 29 w 84"/>
                <a:gd name="T49" fmla="*/ 27 h 3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4"/>
                <a:gd name="T76" fmla="*/ 0 h 39"/>
                <a:gd name="T77" fmla="*/ 84 w 84"/>
                <a:gd name="T78" fmla="*/ 39 h 3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4" h="39">
                  <a:moveTo>
                    <a:pt x="29" y="27"/>
                  </a:moveTo>
                  <a:cubicBezTo>
                    <a:pt x="32" y="27"/>
                    <a:pt x="39" y="29"/>
                    <a:pt x="43" y="27"/>
                  </a:cubicBezTo>
                  <a:cubicBezTo>
                    <a:pt x="47" y="26"/>
                    <a:pt x="47" y="31"/>
                    <a:pt x="49" y="30"/>
                  </a:cubicBezTo>
                  <a:cubicBezTo>
                    <a:pt x="52" y="29"/>
                    <a:pt x="57" y="33"/>
                    <a:pt x="60" y="36"/>
                  </a:cubicBezTo>
                  <a:cubicBezTo>
                    <a:pt x="62" y="37"/>
                    <a:pt x="64" y="38"/>
                    <a:pt x="66" y="39"/>
                  </a:cubicBezTo>
                  <a:cubicBezTo>
                    <a:pt x="66" y="38"/>
                    <a:pt x="67" y="38"/>
                    <a:pt x="68" y="37"/>
                  </a:cubicBezTo>
                  <a:cubicBezTo>
                    <a:pt x="71" y="35"/>
                    <a:pt x="73" y="36"/>
                    <a:pt x="76" y="36"/>
                  </a:cubicBezTo>
                  <a:cubicBezTo>
                    <a:pt x="78" y="36"/>
                    <a:pt x="78" y="33"/>
                    <a:pt x="80" y="32"/>
                  </a:cubicBezTo>
                  <a:cubicBezTo>
                    <a:pt x="81" y="31"/>
                    <a:pt x="82" y="31"/>
                    <a:pt x="84" y="30"/>
                  </a:cubicBezTo>
                  <a:cubicBezTo>
                    <a:pt x="83" y="29"/>
                    <a:pt x="83" y="25"/>
                    <a:pt x="81" y="24"/>
                  </a:cubicBezTo>
                  <a:cubicBezTo>
                    <a:pt x="79" y="22"/>
                    <a:pt x="77" y="19"/>
                    <a:pt x="78" y="17"/>
                  </a:cubicBezTo>
                  <a:cubicBezTo>
                    <a:pt x="78" y="15"/>
                    <a:pt x="78" y="13"/>
                    <a:pt x="76" y="11"/>
                  </a:cubicBezTo>
                  <a:cubicBezTo>
                    <a:pt x="75" y="10"/>
                    <a:pt x="75" y="9"/>
                    <a:pt x="74" y="8"/>
                  </a:cubicBezTo>
                  <a:cubicBezTo>
                    <a:pt x="70" y="7"/>
                    <a:pt x="65" y="7"/>
                    <a:pt x="64" y="7"/>
                  </a:cubicBezTo>
                  <a:cubicBezTo>
                    <a:pt x="62" y="8"/>
                    <a:pt x="54" y="2"/>
                    <a:pt x="52" y="1"/>
                  </a:cubicBezTo>
                  <a:cubicBezTo>
                    <a:pt x="51" y="0"/>
                    <a:pt x="46" y="0"/>
                    <a:pt x="40" y="1"/>
                  </a:cubicBezTo>
                  <a:cubicBezTo>
                    <a:pt x="37" y="4"/>
                    <a:pt x="39" y="7"/>
                    <a:pt x="39" y="12"/>
                  </a:cubicBezTo>
                  <a:cubicBezTo>
                    <a:pt x="39" y="17"/>
                    <a:pt x="33" y="16"/>
                    <a:pt x="30" y="16"/>
                  </a:cubicBezTo>
                  <a:cubicBezTo>
                    <a:pt x="27" y="16"/>
                    <a:pt x="22" y="7"/>
                    <a:pt x="20" y="5"/>
                  </a:cubicBezTo>
                  <a:cubicBezTo>
                    <a:pt x="18" y="2"/>
                    <a:pt x="13" y="7"/>
                    <a:pt x="9" y="10"/>
                  </a:cubicBezTo>
                  <a:cubicBezTo>
                    <a:pt x="5" y="12"/>
                    <a:pt x="7" y="16"/>
                    <a:pt x="5" y="19"/>
                  </a:cubicBezTo>
                  <a:cubicBezTo>
                    <a:pt x="2" y="21"/>
                    <a:pt x="0" y="24"/>
                    <a:pt x="3" y="29"/>
                  </a:cubicBezTo>
                  <a:cubicBezTo>
                    <a:pt x="3" y="29"/>
                    <a:pt x="3" y="30"/>
                    <a:pt x="3" y="30"/>
                  </a:cubicBezTo>
                  <a:cubicBezTo>
                    <a:pt x="7" y="30"/>
                    <a:pt x="10" y="29"/>
                    <a:pt x="12" y="27"/>
                  </a:cubicBezTo>
                  <a:cubicBezTo>
                    <a:pt x="16" y="25"/>
                    <a:pt x="25" y="27"/>
                    <a:pt x="29" y="27"/>
                  </a:cubicBez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279" name="Freeform 85"/>
            <p:cNvSpPr>
              <a:spLocks noChangeArrowheads="1"/>
            </p:cNvSpPr>
            <p:nvPr/>
          </p:nvSpPr>
          <p:spPr bwMode="auto">
            <a:xfrm>
              <a:off x="4089414" y="1089026"/>
              <a:ext cx="125413" cy="79375"/>
            </a:xfrm>
            <a:custGeom>
              <a:avLst/>
              <a:gdLst>
                <a:gd name="T0" fmla="*/ 10 w 66"/>
                <a:gd name="T1" fmla="*/ 21 h 42"/>
                <a:gd name="T2" fmla="*/ 16 w 66"/>
                <a:gd name="T3" fmla="*/ 23 h 42"/>
                <a:gd name="T4" fmla="*/ 23 w 66"/>
                <a:gd name="T5" fmla="*/ 27 h 42"/>
                <a:gd name="T6" fmla="*/ 23 w 66"/>
                <a:gd name="T7" fmla="*/ 35 h 42"/>
                <a:gd name="T8" fmla="*/ 31 w 66"/>
                <a:gd name="T9" fmla="*/ 40 h 42"/>
                <a:gd name="T10" fmla="*/ 40 w 66"/>
                <a:gd name="T11" fmla="*/ 41 h 42"/>
                <a:gd name="T12" fmla="*/ 45 w 66"/>
                <a:gd name="T13" fmla="*/ 38 h 42"/>
                <a:gd name="T14" fmla="*/ 53 w 66"/>
                <a:gd name="T15" fmla="*/ 36 h 42"/>
                <a:gd name="T16" fmla="*/ 54 w 66"/>
                <a:gd name="T17" fmla="*/ 31 h 42"/>
                <a:gd name="T18" fmla="*/ 60 w 66"/>
                <a:gd name="T19" fmla="*/ 25 h 42"/>
                <a:gd name="T20" fmla="*/ 64 w 66"/>
                <a:gd name="T21" fmla="*/ 22 h 42"/>
                <a:gd name="T22" fmla="*/ 65 w 66"/>
                <a:gd name="T23" fmla="*/ 18 h 42"/>
                <a:gd name="T24" fmla="*/ 66 w 66"/>
                <a:gd name="T25" fmla="*/ 14 h 42"/>
                <a:gd name="T26" fmla="*/ 60 w 66"/>
                <a:gd name="T27" fmla="*/ 11 h 42"/>
                <a:gd name="T28" fmla="*/ 49 w 66"/>
                <a:gd name="T29" fmla="*/ 5 h 42"/>
                <a:gd name="T30" fmla="*/ 43 w 66"/>
                <a:gd name="T31" fmla="*/ 2 h 42"/>
                <a:gd name="T32" fmla="*/ 29 w 66"/>
                <a:gd name="T33" fmla="*/ 2 h 42"/>
                <a:gd name="T34" fmla="*/ 12 w 66"/>
                <a:gd name="T35" fmla="*/ 2 h 42"/>
                <a:gd name="T36" fmla="*/ 3 w 66"/>
                <a:gd name="T37" fmla="*/ 5 h 42"/>
                <a:gd name="T38" fmla="*/ 2 w 66"/>
                <a:gd name="T39" fmla="*/ 17 h 42"/>
                <a:gd name="T40" fmla="*/ 3 w 66"/>
                <a:gd name="T41" fmla="*/ 20 h 42"/>
                <a:gd name="T42" fmla="*/ 10 w 66"/>
                <a:gd name="T43" fmla="*/ 21 h 4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6"/>
                <a:gd name="T67" fmla="*/ 0 h 42"/>
                <a:gd name="T68" fmla="*/ 66 w 66"/>
                <a:gd name="T69" fmla="*/ 42 h 4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6" h="42">
                  <a:moveTo>
                    <a:pt x="10" y="21"/>
                  </a:moveTo>
                  <a:cubicBezTo>
                    <a:pt x="11" y="23"/>
                    <a:pt x="15" y="24"/>
                    <a:pt x="16" y="23"/>
                  </a:cubicBezTo>
                  <a:cubicBezTo>
                    <a:pt x="18" y="23"/>
                    <a:pt x="23" y="25"/>
                    <a:pt x="23" y="27"/>
                  </a:cubicBezTo>
                  <a:cubicBezTo>
                    <a:pt x="23" y="29"/>
                    <a:pt x="21" y="35"/>
                    <a:pt x="23" y="35"/>
                  </a:cubicBezTo>
                  <a:cubicBezTo>
                    <a:pt x="24" y="35"/>
                    <a:pt x="31" y="37"/>
                    <a:pt x="31" y="40"/>
                  </a:cubicBezTo>
                  <a:cubicBezTo>
                    <a:pt x="35" y="40"/>
                    <a:pt x="38" y="41"/>
                    <a:pt x="40" y="41"/>
                  </a:cubicBezTo>
                  <a:cubicBezTo>
                    <a:pt x="42" y="42"/>
                    <a:pt x="44" y="40"/>
                    <a:pt x="45" y="38"/>
                  </a:cubicBezTo>
                  <a:cubicBezTo>
                    <a:pt x="47" y="37"/>
                    <a:pt x="51" y="36"/>
                    <a:pt x="53" y="36"/>
                  </a:cubicBezTo>
                  <a:cubicBezTo>
                    <a:pt x="54" y="36"/>
                    <a:pt x="54" y="32"/>
                    <a:pt x="54" y="31"/>
                  </a:cubicBezTo>
                  <a:cubicBezTo>
                    <a:pt x="55" y="29"/>
                    <a:pt x="58" y="26"/>
                    <a:pt x="60" y="25"/>
                  </a:cubicBezTo>
                  <a:cubicBezTo>
                    <a:pt x="62" y="25"/>
                    <a:pt x="62" y="22"/>
                    <a:pt x="64" y="22"/>
                  </a:cubicBezTo>
                  <a:cubicBezTo>
                    <a:pt x="66" y="22"/>
                    <a:pt x="65" y="20"/>
                    <a:pt x="65" y="18"/>
                  </a:cubicBezTo>
                  <a:cubicBezTo>
                    <a:pt x="65" y="17"/>
                    <a:pt x="65" y="16"/>
                    <a:pt x="66" y="14"/>
                  </a:cubicBezTo>
                  <a:cubicBezTo>
                    <a:pt x="64" y="13"/>
                    <a:pt x="62" y="12"/>
                    <a:pt x="60" y="11"/>
                  </a:cubicBezTo>
                  <a:cubicBezTo>
                    <a:pt x="57" y="8"/>
                    <a:pt x="52" y="4"/>
                    <a:pt x="49" y="5"/>
                  </a:cubicBezTo>
                  <a:cubicBezTo>
                    <a:pt x="47" y="6"/>
                    <a:pt x="47" y="1"/>
                    <a:pt x="43" y="2"/>
                  </a:cubicBezTo>
                  <a:cubicBezTo>
                    <a:pt x="39" y="4"/>
                    <a:pt x="32" y="2"/>
                    <a:pt x="29" y="2"/>
                  </a:cubicBezTo>
                  <a:cubicBezTo>
                    <a:pt x="25" y="2"/>
                    <a:pt x="16" y="0"/>
                    <a:pt x="12" y="2"/>
                  </a:cubicBezTo>
                  <a:cubicBezTo>
                    <a:pt x="10" y="4"/>
                    <a:pt x="7" y="5"/>
                    <a:pt x="3" y="5"/>
                  </a:cubicBezTo>
                  <a:cubicBezTo>
                    <a:pt x="6" y="9"/>
                    <a:pt x="5" y="14"/>
                    <a:pt x="2" y="17"/>
                  </a:cubicBezTo>
                  <a:cubicBezTo>
                    <a:pt x="0" y="19"/>
                    <a:pt x="1" y="19"/>
                    <a:pt x="3" y="20"/>
                  </a:cubicBezTo>
                  <a:cubicBezTo>
                    <a:pt x="5" y="20"/>
                    <a:pt x="9" y="19"/>
                    <a:pt x="10" y="21"/>
                  </a:cubicBez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280" name="Freeform 86"/>
            <p:cNvSpPr>
              <a:spLocks noChangeArrowheads="1"/>
            </p:cNvSpPr>
            <p:nvPr/>
          </p:nvSpPr>
          <p:spPr bwMode="auto">
            <a:xfrm>
              <a:off x="3781437" y="1346201"/>
              <a:ext cx="96838" cy="55564"/>
            </a:xfrm>
            <a:custGeom>
              <a:avLst/>
              <a:gdLst>
                <a:gd name="T0" fmla="*/ 46 w 51"/>
                <a:gd name="T1" fmla="*/ 12 h 29"/>
                <a:gd name="T2" fmla="*/ 40 w 51"/>
                <a:gd name="T3" fmla="*/ 9 h 29"/>
                <a:gd name="T4" fmla="*/ 40 w 51"/>
                <a:gd name="T5" fmla="*/ 4 h 29"/>
                <a:gd name="T6" fmla="*/ 33 w 51"/>
                <a:gd name="T7" fmla="*/ 1 h 29"/>
                <a:gd name="T8" fmla="*/ 26 w 51"/>
                <a:gd name="T9" fmla="*/ 2 h 29"/>
                <a:gd name="T10" fmla="*/ 16 w 51"/>
                <a:gd name="T11" fmla="*/ 2 h 29"/>
                <a:gd name="T12" fmla="*/ 15 w 51"/>
                <a:gd name="T13" fmla="*/ 4 h 29"/>
                <a:gd name="T14" fmla="*/ 9 w 51"/>
                <a:gd name="T15" fmla="*/ 8 h 29"/>
                <a:gd name="T16" fmla="*/ 2 w 51"/>
                <a:gd name="T17" fmla="*/ 17 h 29"/>
                <a:gd name="T18" fmla="*/ 3 w 51"/>
                <a:gd name="T19" fmla="*/ 21 h 29"/>
                <a:gd name="T20" fmla="*/ 8 w 51"/>
                <a:gd name="T21" fmla="*/ 22 h 29"/>
                <a:gd name="T22" fmla="*/ 10 w 51"/>
                <a:gd name="T23" fmla="*/ 27 h 29"/>
                <a:gd name="T24" fmla="*/ 10 w 51"/>
                <a:gd name="T25" fmla="*/ 27 h 29"/>
                <a:gd name="T26" fmla="*/ 20 w 51"/>
                <a:gd name="T27" fmla="*/ 27 h 29"/>
                <a:gd name="T28" fmla="*/ 25 w 51"/>
                <a:gd name="T29" fmla="*/ 19 h 29"/>
                <a:gd name="T30" fmla="*/ 32 w 51"/>
                <a:gd name="T31" fmla="*/ 26 h 29"/>
                <a:gd name="T32" fmla="*/ 35 w 51"/>
                <a:gd name="T33" fmla="*/ 22 h 29"/>
                <a:gd name="T34" fmla="*/ 39 w 51"/>
                <a:gd name="T35" fmla="*/ 20 h 29"/>
                <a:gd name="T36" fmla="*/ 44 w 51"/>
                <a:gd name="T37" fmla="*/ 19 h 29"/>
                <a:gd name="T38" fmla="*/ 47 w 51"/>
                <a:gd name="T39" fmla="*/ 17 h 29"/>
                <a:gd name="T40" fmla="*/ 49 w 51"/>
                <a:gd name="T41" fmla="*/ 15 h 29"/>
                <a:gd name="T42" fmla="*/ 51 w 51"/>
                <a:gd name="T43" fmla="*/ 12 h 29"/>
                <a:gd name="T44" fmla="*/ 46 w 51"/>
                <a:gd name="T45" fmla="*/ 12 h 2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51"/>
                <a:gd name="T70" fmla="*/ 0 h 29"/>
                <a:gd name="T71" fmla="*/ 51 w 51"/>
                <a:gd name="T72" fmla="*/ 29 h 2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51" h="29">
                  <a:moveTo>
                    <a:pt x="46" y="12"/>
                  </a:moveTo>
                  <a:cubicBezTo>
                    <a:pt x="43" y="13"/>
                    <a:pt x="40" y="10"/>
                    <a:pt x="40" y="9"/>
                  </a:cubicBezTo>
                  <a:cubicBezTo>
                    <a:pt x="40" y="8"/>
                    <a:pt x="39" y="6"/>
                    <a:pt x="40" y="4"/>
                  </a:cubicBezTo>
                  <a:cubicBezTo>
                    <a:pt x="38" y="3"/>
                    <a:pt x="35" y="2"/>
                    <a:pt x="33" y="1"/>
                  </a:cubicBezTo>
                  <a:cubicBezTo>
                    <a:pt x="30" y="0"/>
                    <a:pt x="28" y="0"/>
                    <a:pt x="26" y="2"/>
                  </a:cubicBezTo>
                  <a:cubicBezTo>
                    <a:pt x="24" y="2"/>
                    <a:pt x="19" y="2"/>
                    <a:pt x="16" y="2"/>
                  </a:cubicBezTo>
                  <a:cubicBezTo>
                    <a:pt x="16" y="3"/>
                    <a:pt x="15" y="4"/>
                    <a:pt x="15" y="4"/>
                  </a:cubicBezTo>
                  <a:cubicBezTo>
                    <a:pt x="12" y="4"/>
                    <a:pt x="9" y="6"/>
                    <a:pt x="9" y="8"/>
                  </a:cubicBezTo>
                  <a:cubicBezTo>
                    <a:pt x="8" y="11"/>
                    <a:pt x="3" y="13"/>
                    <a:pt x="2" y="17"/>
                  </a:cubicBezTo>
                  <a:cubicBezTo>
                    <a:pt x="0" y="22"/>
                    <a:pt x="1" y="24"/>
                    <a:pt x="3" y="21"/>
                  </a:cubicBezTo>
                  <a:cubicBezTo>
                    <a:pt x="5" y="18"/>
                    <a:pt x="8" y="19"/>
                    <a:pt x="8" y="22"/>
                  </a:cubicBezTo>
                  <a:cubicBezTo>
                    <a:pt x="8" y="24"/>
                    <a:pt x="11" y="24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3" y="27"/>
                    <a:pt x="18" y="27"/>
                    <a:pt x="20" y="27"/>
                  </a:cubicBezTo>
                  <a:cubicBezTo>
                    <a:pt x="22" y="27"/>
                    <a:pt x="24" y="19"/>
                    <a:pt x="25" y="19"/>
                  </a:cubicBezTo>
                  <a:cubicBezTo>
                    <a:pt x="26" y="18"/>
                    <a:pt x="29" y="24"/>
                    <a:pt x="32" y="26"/>
                  </a:cubicBezTo>
                  <a:cubicBezTo>
                    <a:pt x="34" y="29"/>
                    <a:pt x="35" y="24"/>
                    <a:pt x="35" y="22"/>
                  </a:cubicBezTo>
                  <a:cubicBezTo>
                    <a:pt x="35" y="20"/>
                    <a:pt x="37" y="20"/>
                    <a:pt x="39" y="20"/>
                  </a:cubicBezTo>
                  <a:cubicBezTo>
                    <a:pt x="40" y="20"/>
                    <a:pt x="44" y="21"/>
                    <a:pt x="44" y="19"/>
                  </a:cubicBezTo>
                  <a:cubicBezTo>
                    <a:pt x="44" y="16"/>
                    <a:pt x="46" y="17"/>
                    <a:pt x="47" y="17"/>
                  </a:cubicBezTo>
                  <a:cubicBezTo>
                    <a:pt x="49" y="17"/>
                    <a:pt x="49" y="15"/>
                    <a:pt x="49" y="15"/>
                  </a:cubicBezTo>
                  <a:cubicBezTo>
                    <a:pt x="51" y="12"/>
                    <a:pt x="51" y="12"/>
                    <a:pt x="51" y="12"/>
                  </a:cubicBezTo>
                  <a:cubicBezTo>
                    <a:pt x="49" y="12"/>
                    <a:pt x="47" y="11"/>
                    <a:pt x="46" y="12"/>
                  </a:cubicBez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281" name="Freeform 87"/>
            <p:cNvSpPr>
              <a:spLocks noChangeArrowheads="1"/>
            </p:cNvSpPr>
            <p:nvPr/>
          </p:nvSpPr>
          <p:spPr bwMode="auto">
            <a:xfrm>
              <a:off x="3779850" y="1141412"/>
              <a:ext cx="192088" cy="219075"/>
            </a:xfrm>
            <a:custGeom>
              <a:avLst/>
              <a:gdLst>
                <a:gd name="T0" fmla="*/ 13 w 101"/>
                <a:gd name="T1" fmla="*/ 29 h 114"/>
                <a:gd name="T2" fmla="*/ 7 w 101"/>
                <a:gd name="T3" fmla="*/ 35 h 114"/>
                <a:gd name="T4" fmla="*/ 11 w 101"/>
                <a:gd name="T5" fmla="*/ 41 h 114"/>
                <a:gd name="T6" fmla="*/ 9 w 101"/>
                <a:gd name="T7" fmla="*/ 44 h 114"/>
                <a:gd name="T8" fmla="*/ 2 w 101"/>
                <a:gd name="T9" fmla="*/ 47 h 114"/>
                <a:gd name="T10" fmla="*/ 2 w 101"/>
                <a:gd name="T11" fmla="*/ 53 h 114"/>
                <a:gd name="T12" fmla="*/ 0 w 101"/>
                <a:gd name="T13" fmla="*/ 62 h 114"/>
                <a:gd name="T14" fmla="*/ 3 w 101"/>
                <a:gd name="T15" fmla="*/ 69 h 114"/>
                <a:gd name="T16" fmla="*/ 1 w 101"/>
                <a:gd name="T17" fmla="*/ 73 h 114"/>
                <a:gd name="T18" fmla="*/ 5 w 101"/>
                <a:gd name="T19" fmla="*/ 82 h 114"/>
                <a:gd name="T20" fmla="*/ 7 w 101"/>
                <a:gd name="T21" fmla="*/ 84 h 114"/>
                <a:gd name="T22" fmla="*/ 14 w 101"/>
                <a:gd name="T23" fmla="*/ 87 h 114"/>
                <a:gd name="T24" fmla="*/ 20 w 101"/>
                <a:gd name="T25" fmla="*/ 89 h 114"/>
                <a:gd name="T26" fmla="*/ 23 w 101"/>
                <a:gd name="T27" fmla="*/ 93 h 114"/>
                <a:gd name="T28" fmla="*/ 18 w 101"/>
                <a:gd name="T29" fmla="*/ 102 h 114"/>
                <a:gd name="T30" fmla="*/ 17 w 101"/>
                <a:gd name="T31" fmla="*/ 109 h 114"/>
                <a:gd name="T32" fmla="*/ 27 w 101"/>
                <a:gd name="T33" fmla="*/ 109 h 114"/>
                <a:gd name="T34" fmla="*/ 34 w 101"/>
                <a:gd name="T35" fmla="*/ 108 h 114"/>
                <a:gd name="T36" fmla="*/ 41 w 101"/>
                <a:gd name="T37" fmla="*/ 111 h 114"/>
                <a:gd name="T38" fmla="*/ 42 w 101"/>
                <a:gd name="T39" fmla="*/ 110 h 114"/>
                <a:gd name="T40" fmla="*/ 49 w 101"/>
                <a:gd name="T41" fmla="*/ 112 h 114"/>
                <a:gd name="T42" fmla="*/ 55 w 101"/>
                <a:gd name="T43" fmla="*/ 111 h 114"/>
                <a:gd name="T44" fmla="*/ 62 w 101"/>
                <a:gd name="T45" fmla="*/ 110 h 114"/>
                <a:gd name="T46" fmla="*/ 73 w 101"/>
                <a:gd name="T47" fmla="*/ 108 h 114"/>
                <a:gd name="T48" fmla="*/ 78 w 101"/>
                <a:gd name="T49" fmla="*/ 105 h 114"/>
                <a:gd name="T50" fmla="*/ 82 w 101"/>
                <a:gd name="T51" fmla="*/ 98 h 114"/>
                <a:gd name="T52" fmla="*/ 89 w 101"/>
                <a:gd name="T53" fmla="*/ 93 h 114"/>
                <a:gd name="T54" fmla="*/ 77 w 101"/>
                <a:gd name="T55" fmla="*/ 84 h 114"/>
                <a:gd name="T56" fmla="*/ 73 w 101"/>
                <a:gd name="T57" fmla="*/ 74 h 114"/>
                <a:gd name="T58" fmla="*/ 72 w 101"/>
                <a:gd name="T59" fmla="*/ 68 h 114"/>
                <a:gd name="T60" fmla="*/ 84 w 101"/>
                <a:gd name="T61" fmla="*/ 64 h 114"/>
                <a:gd name="T62" fmla="*/ 93 w 101"/>
                <a:gd name="T63" fmla="*/ 60 h 114"/>
                <a:gd name="T64" fmla="*/ 99 w 101"/>
                <a:gd name="T65" fmla="*/ 59 h 114"/>
                <a:gd name="T66" fmla="*/ 100 w 101"/>
                <a:gd name="T67" fmla="*/ 53 h 114"/>
                <a:gd name="T68" fmla="*/ 97 w 101"/>
                <a:gd name="T69" fmla="*/ 44 h 114"/>
                <a:gd name="T70" fmla="*/ 95 w 101"/>
                <a:gd name="T71" fmla="*/ 38 h 114"/>
                <a:gd name="T72" fmla="*/ 93 w 101"/>
                <a:gd name="T73" fmla="*/ 33 h 114"/>
                <a:gd name="T74" fmla="*/ 92 w 101"/>
                <a:gd name="T75" fmla="*/ 28 h 114"/>
                <a:gd name="T76" fmla="*/ 92 w 101"/>
                <a:gd name="T77" fmla="*/ 16 h 114"/>
                <a:gd name="T78" fmla="*/ 92 w 101"/>
                <a:gd name="T79" fmla="*/ 15 h 114"/>
                <a:gd name="T80" fmla="*/ 91 w 101"/>
                <a:gd name="T81" fmla="*/ 14 h 114"/>
                <a:gd name="T82" fmla="*/ 85 w 101"/>
                <a:gd name="T83" fmla="*/ 10 h 114"/>
                <a:gd name="T84" fmla="*/ 86 w 101"/>
                <a:gd name="T85" fmla="*/ 3 h 114"/>
                <a:gd name="T86" fmla="*/ 76 w 101"/>
                <a:gd name="T87" fmla="*/ 6 h 114"/>
                <a:gd name="T88" fmla="*/ 63 w 101"/>
                <a:gd name="T89" fmla="*/ 13 h 114"/>
                <a:gd name="T90" fmla="*/ 57 w 101"/>
                <a:gd name="T91" fmla="*/ 9 h 114"/>
                <a:gd name="T92" fmla="*/ 53 w 101"/>
                <a:gd name="T93" fmla="*/ 7 h 114"/>
                <a:gd name="T94" fmla="*/ 45 w 101"/>
                <a:gd name="T95" fmla="*/ 3 h 114"/>
                <a:gd name="T96" fmla="*/ 44 w 101"/>
                <a:gd name="T97" fmla="*/ 0 h 114"/>
                <a:gd name="T98" fmla="*/ 40 w 101"/>
                <a:gd name="T99" fmla="*/ 1 h 114"/>
                <a:gd name="T100" fmla="*/ 30 w 101"/>
                <a:gd name="T101" fmla="*/ 0 h 114"/>
                <a:gd name="T102" fmla="*/ 32 w 101"/>
                <a:gd name="T103" fmla="*/ 5 h 114"/>
                <a:gd name="T104" fmla="*/ 35 w 101"/>
                <a:gd name="T105" fmla="*/ 15 h 114"/>
                <a:gd name="T106" fmla="*/ 30 w 101"/>
                <a:gd name="T107" fmla="*/ 19 h 114"/>
                <a:gd name="T108" fmla="*/ 22 w 101"/>
                <a:gd name="T109" fmla="*/ 18 h 114"/>
                <a:gd name="T110" fmla="*/ 13 w 101"/>
                <a:gd name="T111" fmla="*/ 19 h 114"/>
                <a:gd name="T112" fmla="*/ 13 w 101"/>
                <a:gd name="T113" fmla="*/ 22 h 114"/>
                <a:gd name="T114" fmla="*/ 13 w 101"/>
                <a:gd name="T115" fmla="*/ 29 h 11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01"/>
                <a:gd name="T175" fmla="*/ 0 h 114"/>
                <a:gd name="T176" fmla="*/ 101 w 101"/>
                <a:gd name="T177" fmla="*/ 114 h 11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01" h="114">
                  <a:moveTo>
                    <a:pt x="13" y="29"/>
                  </a:moveTo>
                  <a:cubicBezTo>
                    <a:pt x="10" y="33"/>
                    <a:pt x="7" y="34"/>
                    <a:pt x="7" y="35"/>
                  </a:cubicBezTo>
                  <a:cubicBezTo>
                    <a:pt x="8" y="36"/>
                    <a:pt x="12" y="39"/>
                    <a:pt x="11" y="41"/>
                  </a:cubicBezTo>
                  <a:cubicBezTo>
                    <a:pt x="10" y="42"/>
                    <a:pt x="9" y="41"/>
                    <a:pt x="9" y="44"/>
                  </a:cubicBezTo>
                  <a:cubicBezTo>
                    <a:pt x="9" y="47"/>
                    <a:pt x="4" y="47"/>
                    <a:pt x="2" y="47"/>
                  </a:cubicBezTo>
                  <a:cubicBezTo>
                    <a:pt x="1" y="47"/>
                    <a:pt x="3" y="50"/>
                    <a:pt x="2" y="53"/>
                  </a:cubicBezTo>
                  <a:cubicBezTo>
                    <a:pt x="1" y="55"/>
                    <a:pt x="1" y="60"/>
                    <a:pt x="0" y="62"/>
                  </a:cubicBezTo>
                  <a:cubicBezTo>
                    <a:pt x="0" y="64"/>
                    <a:pt x="4" y="67"/>
                    <a:pt x="3" y="69"/>
                  </a:cubicBezTo>
                  <a:cubicBezTo>
                    <a:pt x="3" y="70"/>
                    <a:pt x="0" y="72"/>
                    <a:pt x="1" y="73"/>
                  </a:cubicBezTo>
                  <a:cubicBezTo>
                    <a:pt x="2" y="74"/>
                    <a:pt x="4" y="76"/>
                    <a:pt x="5" y="82"/>
                  </a:cubicBezTo>
                  <a:cubicBezTo>
                    <a:pt x="6" y="83"/>
                    <a:pt x="7" y="83"/>
                    <a:pt x="7" y="84"/>
                  </a:cubicBezTo>
                  <a:cubicBezTo>
                    <a:pt x="9" y="86"/>
                    <a:pt x="11" y="87"/>
                    <a:pt x="14" y="87"/>
                  </a:cubicBezTo>
                  <a:cubicBezTo>
                    <a:pt x="18" y="87"/>
                    <a:pt x="19" y="89"/>
                    <a:pt x="20" y="89"/>
                  </a:cubicBezTo>
                  <a:cubicBezTo>
                    <a:pt x="22" y="89"/>
                    <a:pt x="26" y="90"/>
                    <a:pt x="23" y="93"/>
                  </a:cubicBezTo>
                  <a:cubicBezTo>
                    <a:pt x="19" y="96"/>
                    <a:pt x="19" y="99"/>
                    <a:pt x="18" y="102"/>
                  </a:cubicBezTo>
                  <a:cubicBezTo>
                    <a:pt x="18" y="104"/>
                    <a:pt x="18" y="107"/>
                    <a:pt x="17" y="109"/>
                  </a:cubicBezTo>
                  <a:cubicBezTo>
                    <a:pt x="20" y="109"/>
                    <a:pt x="25" y="109"/>
                    <a:pt x="27" y="109"/>
                  </a:cubicBezTo>
                  <a:cubicBezTo>
                    <a:pt x="29" y="107"/>
                    <a:pt x="31" y="107"/>
                    <a:pt x="34" y="108"/>
                  </a:cubicBezTo>
                  <a:cubicBezTo>
                    <a:pt x="36" y="109"/>
                    <a:pt x="39" y="110"/>
                    <a:pt x="41" y="111"/>
                  </a:cubicBezTo>
                  <a:cubicBezTo>
                    <a:pt x="41" y="110"/>
                    <a:pt x="41" y="110"/>
                    <a:pt x="42" y="110"/>
                  </a:cubicBezTo>
                  <a:cubicBezTo>
                    <a:pt x="44" y="110"/>
                    <a:pt x="47" y="114"/>
                    <a:pt x="49" y="112"/>
                  </a:cubicBezTo>
                  <a:cubicBezTo>
                    <a:pt x="50" y="109"/>
                    <a:pt x="54" y="110"/>
                    <a:pt x="55" y="111"/>
                  </a:cubicBezTo>
                  <a:cubicBezTo>
                    <a:pt x="57" y="112"/>
                    <a:pt x="60" y="112"/>
                    <a:pt x="62" y="110"/>
                  </a:cubicBezTo>
                  <a:cubicBezTo>
                    <a:pt x="64" y="108"/>
                    <a:pt x="72" y="107"/>
                    <a:pt x="73" y="108"/>
                  </a:cubicBezTo>
                  <a:cubicBezTo>
                    <a:pt x="75" y="109"/>
                    <a:pt x="80" y="111"/>
                    <a:pt x="78" y="105"/>
                  </a:cubicBezTo>
                  <a:cubicBezTo>
                    <a:pt x="76" y="99"/>
                    <a:pt x="82" y="100"/>
                    <a:pt x="82" y="98"/>
                  </a:cubicBezTo>
                  <a:cubicBezTo>
                    <a:pt x="83" y="95"/>
                    <a:pt x="90" y="94"/>
                    <a:pt x="89" y="93"/>
                  </a:cubicBezTo>
                  <a:cubicBezTo>
                    <a:pt x="88" y="91"/>
                    <a:pt x="79" y="86"/>
                    <a:pt x="77" y="84"/>
                  </a:cubicBezTo>
                  <a:cubicBezTo>
                    <a:pt x="74" y="82"/>
                    <a:pt x="74" y="77"/>
                    <a:pt x="73" y="74"/>
                  </a:cubicBezTo>
                  <a:cubicBezTo>
                    <a:pt x="72" y="72"/>
                    <a:pt x="69" y="69"/>
                    <a:pt x="72" y="68"/>
                  </a:cubicBezTo>
                  <a:cubicBezTo>
                    <a:pt x="76" y="68"/>
                    <a:pt x="81" y="66"/>
                    <a:pt x="84" y="64"/>
                  </a:cubicBezTo>
                  <a:cubicBezTo>
                    <a:pt x="87" y="61"/>
                    <a:pt x="92" y="61"/>
                    <a:pt x="93" y="60"/>
                  </a:cubicBezTo>
                  <a:cubicBezTo>
                    <a:pt x="95" y="58"/>
                    <a:pt x="98" y="61"/>
                    <a:pt x="99" y="59"/>
                  </a:cubicBezTo>
                  <a:cubicBezTo>
                    <a:pt x="100" y="58"/>
                    <a:pt x="101" y="55"/>
                    <a:pt x="100" y="53"/>
                  </a:cubicBezTo>
                  <a:cubicBezTo>
                    <a:pt x="98" y="51"/>
                    <a:pt x="97" y="48"/>
                    <a:pt x="97" y="44"/>
                  </a:cubicBezTo>
                  <a:cubicBezTo>
                    <a:pt x="97" y="40"/>
                    <a:pt x="95" y="40"/>
                    <a:pt x="95" y="38"/>
                  </a:cubicBezTo>
                  <a:cubicBezTo>
                    <a:pt x="95" y="36"/>
                    <a:pt x="95" y="34"/>
                    <a:pt x="93" y="33"/>
                  </a:cubicBezTo>
                  <a:cubicBezTo>
                    <a:pt x="91" y="32"/>
                    <a:pt x="90" y="31"/>
                    <a:pt x="92" y="28"/>
                  </a:cubicBezTo>
                  <a:cubicBezTo>
                    <a:pt x="94" y="25"/>
                    <a:pt x="93" y="18"/>
                    <a:pt x="92" y="16"/>
                  </a:cubicBezTo>
                  <a:cubicBezTo>
                    <a:pt x="92" y="16"/>
                    <a:pt x="92" y="15"/>
                    <a:pt x="92" y="15"/>
                  </a:cubicBezTo>
                  <a:cubicBezTo>
                    <a:pt x="92" y="15"/>
                    <a:pt x="91" y="14"/>
                    <a:pt x="91" y="14"/>
                  </a:cubicBezTo>
                  <a:cubicBezTo>
                    <a:pt x="91" y="11"/>
                    <a:pt x="89" y="10"/>
                    <a:pt x="85" y="10"/>
                  </a:cubicBezTo>
                  <a:cubicBezTo>
                    <a:pt x="80" y="10"/>
                    <a:pt x="87" y="6"/>
                    <a:pt x="86" y="3"/>
                  </a:cubicBezTo>
                  <a:cubicBezTo>
                    <a:pt x="84" y="1"/>
                    <a:pt x="80" y="7"/>
                    <a:pt x="76" y="6"/>
                  </a:cubicBezTo>
                  <a:cubicBezTo>
                    <a:pt x="72" y="5"/>
                    <a:pt x="67" y="11"/>
                    <a:pt x="63" y="13"/>
                  </a:cubicBezTo>
                  <a:cubicBezTo>
                    <a:pt x="60" y="16"/>
                    <a:pt x="55" y="13"/>
                    <a:pt x="57" y="9"/>
                  </a:cubicBezTo>
                  <a:cubicBezTo>
                    <a:pt x="60" y="5"/>
                    <a:pt x="57" y="6"/>
                    <a:pt x="53" y="7"/>
                  </a:cubicBezTo>
                  <a:cubicBezTo>
                    <a:pt x="49" y="9"/>
                    <a:pt x="44" y="7"/>
                    <a:pt x="45" y="3"/>
                  </a:cubicBezTo>
                  <a:cubicBezTo>
                    <a:pt x="45" y="2"/>
                    <a:pt x="45" y="1"/>
                    <a:pt x="44" y="0"/>
                  </a:cubicBezTo>
                  <a:cubicBezTo>
                    <a:pt x="42" y="1"/>
                    <a:pt x="41" y="1"/>
                    <a:pt x="40" y="1"/>
                  </a:cubicBezTo>
                  <a:cubicBezTo>
                    <a:pt x="38" y="0"/>
                    <a:pt x="34" y="0"/>
                    <a:pt x="30" y="0"/>
                  </a:cubicBezTo>
                  <a:cubicBezTo>
                    <a:pt x="31" y="1"/>
                    <a:pt x="32" y="3"/>
                    <a:pt x="32" y="5"/>
                  </a:cubicBezTo>
                  <a:cubicBezTo>
                    <a:pt x="30" y="8"/>
                    <a:pt x="33" y="10"/>
                    <a:pt x="35" y="15"/>
                  </a:cubicBezTo>
                  <a:cubicBezTo>
                    <a:pt x="37" y="19"/>
                    <a:pt x="30" y="16"/>
                    <a:pt x="30" y="19"/>
                  </a:cubicBezTo>
                  <a:cubicBezTo>
                    <a:pt x="30" y="22"/>
                    <a:pt x="24" y="19"/>
                    <a:pt x="22" y="18"/>
                  </a:cubicBezTo>
                  <a:cubicBezTo>
                    <a:pt x="20" y="17"/>
                    <a:pt x="13" y="18"/>
                    <a:pt x="13" y="19"/>
                  </a:cubicBezTo>
                  <a:cubicBezTo>
                    <a:pt x="13" y="20"/>
                    <a:pt x="13" y="21"/>
                    <a:pt x="13" y="22"/>
                  </a:cubicBezTo>
                  <a:cubicBezTo>
                    <a:pt x="14" y="25"/>
                    <a:pt x="14" y="28"/>
                    <a:pt x="13" y="29"/>
                  </a:cubicBez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282" name="Freeform 88"/>
            <p:cNvSpPr>
              <a:spLocks noChangeArrowheads="1"/>
            </p:cNvSpPr>
            <p:nvPr/>
          </p:nvSpPr>
          <p:spPr bwMode="auto">
            <a:xfrm>
              <a:off x="4094176" y="619125"/>
              <a:ext cx="225426" cy="360363"/>
            </a:xfrm>
            <a:custGeom>
              <a:avLst/>
              <a:gdLst>
                <a:gd name="T0" fmla="*/ 100 w 118"/>
                <a:gd name="T1" fmla="*/ 158 h 189"/>
                <a:gd name="T2" fmla="*/ 117 w 118"/>
                <a:gd name="T3" fmla="*/ 142 h 189"/>
                <a:gd name="T4" fmla="*/ 114 w 118"/>
                <a:gd name="T5" fmla="*/ 133 h 189"/>
                <a:gd name="T6" fmla="*/ 100 w 118"/>
                <a:gd name="T7" fmla="*/ 122 h 189"/>
                <a:gd name="T8" fmla="*/ 107 w 118"/>
                <a:gd name="T9" fmla="*/ 116 h 189"/>
                <a:gd name="T10" fmla="*/ 101 w 118"/>
                <a:gd name="T11" fmla="*/ 110 h 189"/>
                <a:gd name="T12" fmla="*/ 102 w 118"/>
                <a:gd name="T13" fmla="*/ 104 h 189"/>
                <a:gd name="T14" fmla="*/ 97 w 118"/>
                <a:gd name="T15" fmla="*/ 101 h 189"/>
                <a:gd name="T16" fmla="*/ 99 w 118"/>
                <a:gd name="T17" fmla="*/ 97 h 189"/>
                <a:gd name="T18" fmla="*/ 98 w 118"/>
                <a:gd name="T19" fmla="*/ 89 h 189"/>
                <a:gd name="T20" fmla="*/ 101 w 118"/>
                <a:gd name="T21" fmla="*/ 82 h 189"/>
                <a:gd name="T22" fmla="*/ 91 w 118"/>
                <a:gd name="T23" fmla="*/ 65 h 189"/>
                <a:gd name="T24" fmla="*/ 94 w 118"/>
                <a:gd name="T25" fmla="*/ 58 h 189"/>
                <a:gd name="T26" fmla="*/ 101 w 118"/>
                <a:gd name="T27" fmla="*/ 50 h 189"/>
                <a:gd name="T28" fmla="*/ 93 w 118"/>
                <a:gd name="T29" fmla="*/ 42 h 189"/>
                <a:gd name="T30" fmla="*/ 86 w 118"/>
                <a:gd name="T31" fmla="*/ 38 h 189"/>
                <a:gd name="T32" fmla="*/ 84 w 118"/>
                <a:gd name="T33" fmla="*/ 31 h 189"/>
                <a:gd name="T34" fmla="*/ 86 w 118"/>
                <a:gd name="T35" fmla="*/ 25 h 189"/>
                <a:gd name="T36" fmla="*/ 90 w 118"/>
                <a:gd name="T37" fmla="*/ 22 h 189"/>
                <a:gd name="T38" fmla="*/ 93 w 118"/>
                <a:gd name="T39" fmla="*/ 18 h 189"/>
                <a:gd name="T40" fmla="*/ 93 w 118"/>
                <a:gd name="T41" fmla="*/ 11 h 189"/>
                <a:gd name="T42" fmla="*/ 81 w 118"/>
                <a:gd name="T43" fmla="*/ 3 h 189"/>
                <a:gd name="T44" fmla="*/ 72 w 118"/>
                <a:gd name="T45" fmla="*/ 3 h 189"/>
                <a:gd name="T46" fmla="*/ 61 w 118"/>
                <a:gd name="T47" fmla="*/ 6 h 189"/>
                <a:gd name="T48" fmla="*/ 54 w 118"/>
                <a:gd name="T49" fmla="*/ 14 h 189"/>
                <a:gd name="T50" fmla="*/ 52 w 118"/>
                <a:gd name="T51" fmla="*/ 23 h 189"/>
                <a:gd name="T52" fmla="*/ 47 w 118"/>
                <a:gd name="T53" fmla="*/ 30 h 189"/>
                <a:gd name="T54" fmla="*/ 40 w 118"/>
                <a:gd name="T55" fmla="*/ 28 h 189"/>
                <a:gd name="T56" fmla="*/ 32 w 118"/>
                <a:gd name="T57" fmla="*/ 28 h 189"/>
                <a:gd name="T58" fmla="*/ 19 w 118"/>
                <a:gd name="T59" fmla="*/ 27 h 189"/>
                <a:gd name="T60" fmla="*/ 7 w 118"/>
                <a:gd name="T61" fmla="*/ 18 h 189"/>
                <a:gd name="T62" fmla="*/ 0 w 118"/>
                <a:gd name="T63" fmla="*/ 23 h 189"/>
                <a:gd name="T64" fmla="*/ 12 w 118"/>
                <a:gd name="T65" fmla="*/ 32 h 189"/>
                <a:gd name="T66" fmla="*/ 28 w 118"/>
                <a:gd name="T67" fmla="*/ 42 h 189"/>
                <a:gd name="T68" fmla="*/ 29 w 118"/>
                <a:gd name="T69" fmla="*/ 53 h 189"/>
                <a:gd name="T70" fmla="*/ 31 w 118"/>
                <a:gd name="T71" fmla="*/ 63 h 189"/>
                <a:gd name="T72" fmla="*/ 31 w 118"/>
                <a:gd name="T73" fmla="*/ 73 h 189"/>
                <a:gd name="T74" fmla="*/ 33 w 118"/>
                <a:gd name="T75" fmla="*/ 78 h 189"/>
                <a:gd name="T76" fmla="*/ 34 w 118"/>
                <a:gd name="T77" fmla="*/ 84 h 189"/>
                <a:gd name="T78" fmla="*/ 44 w 118"/>
                <a:gd name="T79" fmla="*/ 88 h 189"/>
                <a:gd name="T80" fmla="*/ 48 w 118"/>
                <a:gd name="T81" fmla="*/ 96 h 189"/>
                <a:gd name="T82" fmla="*/ 46 w 118"/>
                <a:gd name="T83" fmla="*/ 100 h 189"/>
                <a:gd name="T84" fmla="*/ 39 w 118"/>
                <a:gd name="T85" fmla="*/ 105 h 189"/>
                <a:gd name="T86" fmla="*/ 28 w 118"/>
                <a:gd name="T87" fmla="*/ 117 h 189"/>
                <a:gd name="T88" fmla="*/ 21 w 118"/>
                <a:gd name="T89" fmla="*/ 122 h 189"/>
                <a:gd name="T90" fmla="*/ 15 w 118"/>
                <a:gd name="T91" fmla="*/ 128 h 189"/>
                <a:gd name="T92" fmla="*/ 7 w 118"/>
                <a:gd name="T93" fmla="*/ 132 h 189"/>
                <a:gd name="T94" fmla="*/ 2 w 118"/>
                <a:gd name="T95" fmla="*/ 139 h 189"/>
                <a:gd name="T96" fmla="*/ 3 w 118"/>
                <a:gd name="T97" fmla="*/ 146 h 189"/>
                <a:gd name="T98" fmla="*/ 4 w 118"/>
                <a:gd name="T99" fmla="*/ 153 h 189"/>
                <a:gd name="T100" fmla="*/ 6 w 118"/>
                <a:gd name="T101" fmla="*/ 166 h 189"/>
                <a:gd name="T102" fmla="*/ 3 w 118"/>
                <a:gd name="T103" fmla="*/ 178 h 189"/>
                <a:gd name="T104" fmla="*/ 13 w 118"/>
                <a:gd name="T105" fmla="*/ 182 h 189"/>
                <a:gd name="T106" fmla="*/ 20 w 118"/>
                <a:gd name="T107" fmla="*/ 186 h 189"/>
                <a:gd name="T108" fmla="*/ 33 w 118"/>
                <a:gd name="T109" fmla="*/ 188 h 189"/>
                <a:gd name="T110" fmla="*/ 68 w 118"/>
                <a:gd name="T111" fmla="*/ 180 h 189"/>
                <a:gd name="T112" fmla="*/ 78 w 118"/>
                <a:gd name="T113" fmla="*/ 179 h 189"/>
                <a:gd name="T114" fmla="*/ 83 w 118"/>
                <a:gd name="T115" fmla="*/ 172 h 189"/>
                <a:gd name="T116" fmla="*/ 100 w 118"/>
                <a:gd name="T117" fmla="*/ 158 h 18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18"/>
                <a:gd name="T178" fmla="*/ 0 h 189"/>
                <a:gd name="T179" fmla="*/ 118 w 118"/>
                <a:gd name="T180" fmla="*/ 189 h 18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18" h="189">
                  <a:moveTo>
                    <a:pt x="100" y="158"/>
                  </a:moveTo>
                  <a:cubicBezTo>
                    <a:pt x="103" y="152"/>
                    <a:pt x="115" y="148"/>
                    <a:pt x="117" y="142"/>
                  </a:cubicBezTo>
                  <a:cubicBezTo>
                    <a:pt x="118" y="140"/>
                    <a:pt x="118" y="138"/>
                    <a:pt x="114" y="133"/>
                  </a:cubicBezTo>
                  <a:cubicBezTo>
                    <a:pt x="110" y="128"/>
                    <a:pt x="100" y="125"/>
                    <a:pt x="100" y="122"/>
                  </a:cubicBezTo>
                  <a:cubicBezTo>
                    <a:pt x="99" y="120"/>
                    <a:pt x="107" y="119"/>
                    <a:pt x="107" y="116"/>
                  </a:cubicBezTo>
                  <a:cubicBezTo>
                    <a:pt x="106" y="113"/>
                    <a:pt x="102" y="113"/>
                    <a:pt x="101" y="110"/>
                  </a:cubicBezTo>
                  <a:cubicBezTo>
                    <a:pt x="99" y="107"/>
                    <a:pt x="103" y="106"/>
                    <a:pt x="102" y="104"/>
                  </a:cubicBezTo>
                  <a:cubicBezTo>
                    <a:pt x="102" y="103"/>
                    <a:pt x="97" y="102"/>
                    <a:pt x="97" y="101"/>
                  </a:cubicBezTo>
                  <a:cubicBezTo>
                    <a:pt x="96" y="99"/>
                    <a:pt x="100" y="99"/>
                    <a:pt x="99" y="97"/>
                  </a:cubicBezTo>
                  <a:cubicBezTo>
                    <a:pt x="99" y="95"/>
                    <a:pt x="95" y="92"/>
                    <a:pt x="98" y="89"/>
                  </a:cubicBezTo>
                  <a:cubicBezTo>
                    <a:pt x="100" y="86"/>
                    <a:pt x="105" y="89"/>
                    <a:pt x="101" y="82"/>
                  </a:cubicBezTo>
                  <a:cubicBezTo>
                    <a:pt x="98" y="75"/>
                    <a:pt x="92" y="67"/>
                    <a:pt x="91" y="65"/>
                  </a:cubicBezTo>
                  <a:cubicBezTo>
                    <a:pt x="89" y="63"/>
                    <a:pt x="92" y="60"/>
                    <a:pt x="94" y="58"/>
                  </a:cubicBezTo>
                  <a:cubicBezTo>
                    <a:pt x="96" y="57"/>
                    <a:pt x="101" y="52"/>
                    <a:pt x="101" y="50"/>
                  </a:cubicBezTo>
                  <a:cubicBezTo>
                    <a:pt x="101" y="48"/>
                    <a:pt x="95" y="43"/>
                    <a:pt x="93" y="42"/>
                  </a:cubicBezTo>
                  <a:cubicBezTo>
                    <a:pt x="91" y="41"/>
                    <a:pt x="88" y="41"/>
                    <a:pt x="86" y="38"/>
                  </a:cubicBezTo>
                  <a:cubicBezTo>
                    <a:pt x="84" y="34"/>
                    <a:pt x="83" y="33"/>
                    <a:pt x="84" y="31"/>
                  </a:cubicBezTo>
                  <a:cubicBezTo>
                    <a:pt x="86" y="29"/>
                    <a:pt x="86" y="27"/>
                    <a:pt x="86" y="25"/>
                  </a:cubicBezTo>
                  <a:cubicBezTo>
                    <a:pt x="86" y="23"/>
                    <a:pt x="90" y="25"/>
                    <a:pt x="90" y="22"/>
                  </a:cubicBezTo>
                  <a:cubicBezTo>
                    <a:pt x="91" y="20"/>
                    <a:pt x="92" y="19"/>
                    <a:pt x="93" y="18"/>
                  </a:cubicBezTo>
                  <a:cubicBezTo>
                    <a:pt x="93" y="15"/>
                    <a:pt x="93" y="13"/>
                    <a:pt x="93" y="11"/>
                  </a:cubicBezTo>
                  <a:cubicBezTo>
                    <a:pt x="92" y="8"/>
                    <a:pt x="83" y="7"/>
                    <a:pt x="81" y="3"/>
                  </a:cubicBezTo>
                  <a:cubicBezTo>
                    <a:pt x="79" y="0"/>
                    <a:pt x="74" y="1"/>
                    <a:pt x="72" y="3"/>
                  </a:cubicBezTo>
                  <a:cubicBezTo>
                    <a:pt x="70" y="6"/>
                    <a:pt x="61" y="3"/>
                    <a:pt x="61" y="6"/>
                  </a:cubicBezTo>
                  <a:cubicBezTo>
                    <a:pt x="61" y="9"/>
                    <a:pt x="54" y="10"/>
                    <a:pt x="54" y="14"/>
                  </a:cubicBezTo>
                  <a:cubicBezTo>
                    <a:pt x="54" y="17"/>
                    <a:pt x="57" y="24"/>
                    <a:pt x="52" y="23"/>
                  </a:cubicBezTo>
                  <a:cubicBezTo>
                    <a:pt x="46" y="23"/>
                    <a:pt x="50" y="25"/>
                    <a:pt x="47" y="30"/>
                  </a:cubicBezTo>
                  <a:cubicBezTo>
                    <a:pt x="44" y="34"/>
                    <a:pt x="44" y="27"/>
                    <a:pt x="40" y="28"/>
                  </a:cubicBezTo>
                  <a:cubicBezTo>
                    <a:pt x="37" y="29"/>
                    <a:pt x="33" y="25"/>
                    <a:pt x="32" y="28"/>
                  </a:cubicBezTo>
                  <a:cubicBezTo>
                    <a:pt x="30" y="30"/>
                    <a:pt x="25" y="28"/>
                    <a:pt x="19" y="27"/>
                  </a:cubicBezTo>
                  <a:cubicBezTo>
                    <a:pt x="14" y="26"/>
                    <a:pt x="11" y="18"/>
                    <a:pt x="7" y="18"/>
                  </a:cubicBezTo>
                  <a:cubicBezTo>
                    <a:pt x="4" y="18"/>
                    <a:pt x="1" y="20"/>
                    <a:pt x="0" y="23"/>
                  </a:cubicBezTo>
                  <a:cubicBezTo>
                    <a:pt x="4" y="26"/>
                    <a:pt x="7" y="30"/>
                    <a:pt x="12" y="32"/>
                  </a:cubicBezTo>
                  <a:cubicBezTo>
                    <a:pt x="18" y="35"/>
                    <a:pt x="29" y="38"/>
                    <a:pt x="28" y="42"/>
                  </a:cubicBezTo>
                  <a:cubicBezTo>
                    <a:pt x="28" y="46"/>
                    <a:pt x="26" y="51"/>
                    <a:pt x="29" y="53"/>
                  </a:cubicBezTo>
                  <a:cubicBezTo>
                    <a:pt x="31" y="54"/>
                    <a:pt x="28" y="61"/>
                    <a:pt x="31" y="63"/>
                  </a:cubicBezTo>
                  <a:cubicBezTo>
                    <a:pt x="34" y="64"/>
                    <a:pt x="33" y="73"/>
                    <a:pt x="31" y="73"/>
                  </a:cubicBezTo>
                  <a:cubicBezTo>
                    <a:pt x="28" y="73"/>
                    <a:pt x="31" y="77"/>
                    <a:pt x="33" y="78"/>
                  </a:cubicBezTo>
                  <a:cubicBezTo>
                    <a:pt x="34" y="79"/>
                    <a:pt x="34" y="81"/>
                    <a:pt x="34" y="84"/>
                  </a:cubicBezTo>
                  <a:cubicBezTo>
                    <a:pt x="38" y="85"/>
                    <a:pt x="41" y="86"/>
                    <a:pt x="44" y="88"/>
                  </a:cubicBezTo>
                  <a:cubicBezTo>
                    <a:pt x="48" y="90"/>
                    <a:pt x="47" y="93"/>
                    <a:pt x="48" y="96"/>
                  </a:cubicBezTo>
                  <a:cubicBezTo>
                    <a:pt x="48" y="100"/>
                    <a:pt x="48" y="102"/>
                    <a:pt x="46" y="100"/>
                  </a:cubicBezTo>
                  <a:cubicBezTo>
                    <a:pt x="43" y="99"/>
                    <a:pt x="41" y="100"/>
                    <a:pt x="39" y="105"/>
                  </a:cubicBezTo>
                  <a:cubicBezTo>
                    <a:pt x="38" y="110"/>
                    <a:pt x="32" y="116"/>
                    <a:pt x="28" y="117"/>
                  </a:cubicBezTo>
                  <a:cubicBezTo>
                    <a:pt x="24" y="117"/>
                    <a:pt x="24" y="121"/>
                    <a:pt x="21" y="122"/>
                  </a:cubicBezTo>
                  <a:cubicBezTo>
                    <a:pt x="18" y="123"/>
                    <a:pt x="15" y="125"/>
                    <a:pt x="15" y="128"/>
                  </a:cubicBezTo>
                  <a:cubicBezTo>
                    <a:pt x="15" y="132"/>
                    <a:pt x="11" y="132"/>
                    <a:pt x="7" y="132"/>
                  </a:cubicBezTo>
                  <a:cubicBezTo>
                    <a:pt x="4" y="132"/>
                    <a:pt x="5" y="138"/>
                    <a:pt x="2" y="139"/>
                  </a:cubicBezTo>
                  <a:cubicBezTo>
                    <a:pt x="0" y="141"/>
                    <a:pt x="0" y="143"/>
                    <a:pt x="3" y="146"/>
                  </a:cubicBezTo>
                  <a:cubicBezTo>
                    <a:pt x="5" y="149"/>
                    <a:pt x="3" y="151"/>
                    <a:pt x="4" y="153"/>
                  </a:cubicBezTo>
                  <a:cubicBezTo>
                    <a:pt x="5" y="156"/>
                    <a:pt x="8" y="161"/>
                    <a:pt x="6" y="166"/>
                  </a:cubicBezTo>
                  <a:cubicBezTo>
                    <a:pt x="3" y="172"/>
                    <a:pt x="1" y="178"/>
                    <a:pt x="3" y="178"/>
                  </a:cubicBezTo>
                  <a:cubicBezTo>
                    <a:pt x="5" y="177"/>
                    <a:pt x="10" y="182"/>
                    <a:pt x="13" y="182"/>
                  </a:cubicBezTo>
                  <a:cubicBezTo>
                    <a:pt x="17" y="182"/>
                    <a:pt x="17" y="187"/>
                    <a:pt x="20" y="186"/>
                  </a:cubicBezTo>
                  <a:cubicBezTo>
                    <a:pt x="23" y="185"/>
                    <a:pt x="23" y="189"/>
                    <a:pt x="33" y="188"/>
                  </a:cubicBezTo>
                  <a:cubicBezTo>
                    <a:pt x="42" y="188"/>
                    <a:pt x="60" y="180"/>
                    <a:pt x="68" y="180"/>
                  </a:cubicBezTo>
                  <a:cubicBezTo>
                    <a:pt x="72" y="180"/>
                    <a:pt x="75" y="180"/>
                    <a:pt x="78" y="179"/>
                  </a:cubicBezTo>
                  <a:cubicBezTo>
                    <a:pt x="79" y="177"/>
                    <a:pt x="81" y="174"/>
                    <a:pt x="83" y="172"/>
                  </a:cubicBezTo>
                  <a:cubicBezTo>
                    <a:pt x="88" y="168"/>
                    <a:pt x="98" y="164"/>
                    <a:pt x="100" y="158"/>
                  </a:cubicBez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283" name="Freeform 89"/>
            <p:cNvSpPr>
              <a:spLocks noChangeArrowheads="1"/>
            </p:cNvSpPr>
            <p:nvPr/>
          </p:nvSpPr>
          <p:spPr bwMode="auto">
            <a:xfrm>
              <a:off x="4383103" y="1747839"/>
              <a:ext cx="455615" cy="363538"/>
            </a:xfrm>
            <a:custGeom>
              <a:avLst/>
              <a:gdLst>
                <a:gd name="T0" fmla="*/ 142 w 238"/>
                <a:gd name="T1" fmla="*/ 40 h 190"/>
                <a:gd name="T2" fmla="*/ 122 w 238"/>
                <a:gd name="T3" fmla="*/ 38 h 190"/>
                <a:gd name="T4" fmla="*/ 109 w 238"/>
                <a:gd name="T5" fmla="*/ 33 h 190"/>
                <a:gd name="T6" fmla="*/ 82 w 238"/>
                <a:gd name="T7" fmla="*/ 13 h 190"/>
                <a:gd name="T8" fmla="*/ 59 w 238"/>
                <a:gd name="T9" fmla="*/ 0 h 190"/>
                <a:gd name="T10" fmla="*/ 50 w 238"/>
                <a:gd name="T11" fmla="*/ 0 h 190"/>
                <a:gd name="T12" fmla="*/ 38 w 238"/>
                <a:gd name="T13" fmla="*/ 4 h 190"/>
                <a:gd name="T14" fmla="*/ 27 w 238"/>
                <a:gd name="T15" fmla="*/ 11 h 190"/>
                <a:gd name="T16" fmla="*/ 36 w 238"/>
                <a:gd name="T17" fmla="*/ 21 h 190"/>
                <a:gd name="T18" fmla="*/ 29 w 238"/>
                <a:gd name="T19" fmla="*/ 26 h 190"/>
                <a:gd name="T20" fmla="*/ 22 w 238"/>
                <a:gd name="T21" fmla="*/ 29 h 190"/>
                <a:gd name="T22" fmla="*/ 13 w 238"/>
                <a:gd name="T23" fmla="*/ 36 h 190"/>
                <a:gd name="T24" fmla="*/ 2 w 238"/>
                <a:gd name="T25" fmla="*/ 31 h 190"/>
                <a:gd name="T26" fmla="*/ 1 w 238"/>
                <a:gd name="T27" fmla="*/ 34 h 190"/>
                <a:gd name="T28" fmla="*/ 0 w 238"/>
                <a:gd name="T29" fmla="*/ 37 h 190"/>
                <a:gd name="T30" fmla="*/ 2 w 238"/>
                <a:gd name="T31" fmla="*/ 50 h 190"/>
                <a:gd name="T32" fmla="*/ 11 w 238"/>
                <a:gd name="T33" fmla="*/ 61 h 190"/>
                <a:gd name="T34" fmla="*/ 28 w 238"/>
                <a:gd name="T35" fmla="*/ 87 h 190"/>
                <a:gd name="T36" fmla="*/ 36 w 238"/>
                <a:gd name="T37" fmla="*/ 99 h 190"/>
                <a:gd name="T38" fmla="*/ 47 w 238"/>
                <a:gd name="T39" fmla="*/ 112 h 190"/>
                <a:gd name="T40" fmla="*/ 49 w 238"/>
                <a:gd name="T41" fmla="*/ 124 h 190"/>
                <a:gd name="T42" fmla="*/ 59 w 238"/>
                <a:gd name="T43" fmla="*/ 143 h 190"/>
                <a:gd name="T44" fmla="*/ 72 w 238"/>
                <a:gd name="T45" fmla="*/ 158 h 190"/>
                <a:gd name="T46" fmla="*/ 82 w 238"/>
                <a:gd name="T47" fmla="*/ 175 h 190"/>
                <a:gd name="T48" fmla="*/ 86 w 238"/>
                <a:gd name="T49" fmla="*/ 184 h 190"/>
                <a:gd name="T50" fmla="*/ 89 w 238"/>
                <a:gd name="T51" fmla="*/ 190 h 190"/>
                <a:gd name="T52" fmla="*/ 95 w 238"/>
                <a:gd name="T53" fmla="*/ 188 h 190"/>
                <a:gd name="T54" fmla="*/ 94 w 238"/>
                <a:gd name="T55" fmla="*/ 181 h 190"/>
                <a:gd name="T56" fmla="*/ 99 w 238"/>
                <a:gd name="T57" fmla="*/ 177 h 190"/>
                <a:gd name="T58" fmla="*/ 107 w 238"/>
                <a:gd name="T59" fmla="*/ 179 h 190"/>
                <a:gd name="T60" fmla="*/ 121 w 238"/>
                <a:gd name="T61" fmla="*/ 180 h 190"/>
                <a:gd name="T62" fmla="*/ 137 w 238"/>
                <a:gd name="T63" fmla="*/ 182 h 190"/>
                <a:gd name="T64" fmla="*/ 145 w 238"/>
                <a:gd name="T65" fmla="*/ 179 h 190"/>
                <a:gd name="T66" fmla="*/ 162 w 238"/>
                <a:gd name="T67" fmla="*/ 164 h 190"/>
                <a:gd name="T68" fmla="*/ 184 w 238"/>
                <a:gd name="T69" fmla="*/ 163 h 190"/>
                <a:gd name="T70" fmla="*/ 230 w 238"/>
                <a:gd name="T71" fmla="*/ 148 h 190"/>
                <a:gd name="T72" fmla="*/ 238 w 238"/>
                <a:gd name="T73" fmla="*/ 125 h 190"/>
                <a:gd name="T74" fmla="*/ 232 w 238"/>
                <a:gd name="T75" fmla="*/ 117 h 190"/>
                <a:gd name="T76" fmla="*/ 203 w 238"/>
                <a:gd name="T77" fmla="*/ 113 h 190"/>
                <a:gd name="T78" fmla="*/ 195 w 238"/>
                <a:gd name="T79" fmla="*/ 101 h 190"/>
                <a:gd name="T80" fmla="*/ 190 w 238"/>
                <a:gd name="T81" fmla="*/ 94 h 190"/>
                <a:gd name="T82" fmla="*/ 181 w 238"/>
                <a:gd name="T83" fmla="*/ 88 h 190"/>
                <a:gd name="T84" fmla="*/ 175 w 238"/>
                <a:gd name="T85" fmla="*/ 76 h 190"/>
                <a:gd name="T86" fmla="*/ 170 w 238"/>
                <a:gd name="T87" fmla="*/ 63 h 190"/>
                <a:gd name="T88" fmla="*/ 158 w 238"/>
                <a:gd name="T89" fmla="*/ 50 h 190"/>
                <a:gd name="T90" fmla="*/ 157 w 238"/>
                <a:gd name="T91" fmla="*/ 45 h 190"/>
                <a:gd name="T92" fmla="*/ 148 w 238"/>
                <a:gd name="T93" fmla="*/ 45 h 190"/>
                <a:gd name="T94" fmla="*/ 142 w 238"/>
                <a:gd name="T95" fmla="*/ 40 h 19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38"/>
                <a:gd name="T145" fmla="*/ 0 h 190"/>
                <a:gd name="T146" fmla="*/ 238 w 238"/>
                <a:gd name="T147" fmla="*/ 190 h 19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38" h="190">
                  <a:moveTo>
                    <a:pt x="142" y="40"/>
                  </a:moveTo>
                  <a:cubicBezTo>
                    <a:pt x="142" y="40"/>
                    <a:pt x="125" y="38"/>
                    <a:pt x="122" y="38"/>
                  </a:cubicBezTo>
                  <a:cubicBezTo>
                    <a:pt x="119" y="38"/>
                    <a:pt x="113" y="37"/>
                    <a:pt x="109" y="33"/>
                  </a:cubicBezTo>
                  <a:cubicBezTo>
                    <a:pt x="105" y="30"/>
                    <a:pt x="85" y="15"/>
                    <a:pt x="82" y="13"/>
                  </a:cubicBezTo>
                  <a:cubicBezTo>
                    <a:pt x="78" y="11"/>
                    <a:pt x="63" y="1"/>
                    <a:pt x="59" y="0"/>
                  </a:cubicBezTo>
                  <a:cubicBezTo>
                    <a:pt x="55" y="0"/>
                    <a:pt x="55" y="0"/>
                    <a:pt x="50" y="0"/>
                  </a:cubicBezTo>
                  <a:cubicBezTo>
                    <a:pt x="45" y="0"/>
                    <a:pt x="47" y="3"/>
                    <a:pt x="38" y="4"/>
                  </a:cubicBezTo>
                  <a:cubicBezTo>
                    <a:pt x="30" y="4"/>
                    <a:pt x="25" y="10"/>
                    <a:pt x="27" y="11"/>
                  </a:cubicBezTo>
                  <a:cubicBezTo>
                    <a:pt x="30" y="12"/>
                    <a:pt x="38" y="19"/>
                    <a:pt x="36" y="21"/>
                  </a:cubicBezTo>
                  <a:cubicBezTo>
                    <a:pt x="33" y="22"/>
                    <a:pt x="33" y="26"/>
                    <a:pt x="29" y="26"/>
                  </a:cubicBezTo>
                  <a:cubicBezTo>
                    <a:pt x="26" y="26"/>
                    <a:pt x="22" y="27"/>
                    <a:pt x="22" y="29"/>
                  </a:cubicBezTo>
                  <a:cubicBezTo>
                    <a:pt x="22" y="32"/>
                    <a:pt x="17" y="36"/>
                    <a:pt x="13" y="36"/>
                  </a:cubicBezTo>
                  <a:cubicBezTo>
                    <a:pt x="11" y="36"/>
                    <a:pt x="6" y="33"/>
                    <a:pt x="2" y="31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1" y="40"/>
                    <a:pt x="0" y="49"/>
                    <a:pt x="2" y="50"/>
                  </a:cubicBezTo>
                  <a:cubicBezTo>
                    <a:pt x="5" y="51"/>
                    <a:pt x="6" y="55"/>
                    <a:pt x="11" y="61"/>
                  </a:cubicBezTo>
                  <a:cubicBezTo>
                    <a:pt x="17" y="67"/>
                    <a:pt x="28" y="83"/>
                    <a:pt x="28" y="87"/>
                  </a:cubicBezTo>
                  <a:cubicBezTo>
                    <a:pt x="28" y="90"/>
                    <a:pt x="30" y="95"/>
                    <a:pt x="36" y="99"/>
                  </a:cubicBezTo>
                  <a:cubicBezTo>
                    <a:pt x="43" y="104"/>
                    <a:pt x="43" y="109"/>
                    <a:pt x="47" y="112"/>
                  </a:cubicBezTo>
                  <a:cubicBezTo>
                    <a:pt x="50" y="114"/>
                    <a:pt x="49" y="118"/>
                    <a:pt x="49" y="124"/>
                  </a:cubicBezTo>
                  <a:cubicBezTo>
                    <a:pt x="50" y="131"/>
                    <a:pt x="53" y="140"/>
                    <a:pt x="59" y="143"/>
                  </a:cubicBezTo>
                  <a:cubicBezTo>
                    <a:pt x="65" y="147"/>
                    <a:pt x="69" y="151"/>
                    <a:pt x="72" y="158"/>
                  </a:cubicBezTo>
                  <a:cubicBezTo>
                    <a:pt x="74" y="165"/>
                    <a:pt x="78" y="171"/>
                    <a:pt x="82" y="175"/>
                  </a:cubicBezTo>
                  <a:cubicBezTo>
                    <a:pt x="86" y="179"/>
                    <a:pt x="84" y="181"/>
                    <a:pt x="86" y="184"/>
                  </a:cubicBezTo>
                  <a:cubicBezTo>
                    <a:pt x="87" y="185"/>
                    <a:pt x="88" y="188"/>
                    <a:pt x="89" y="190"/>
                  </a:cubicBezTo>
                  <a:cubicBezTo>
                    <a:pt x="92" y="189"/>
                    <a:pt x="94" y="188"/>
                    <a:pt x="95" y="188"/>
                  </a:cubicBezTo>
                  <a:cubicBezTo>
                    <a:pt x="95" y="186"/>
                    <a:pt x="93" y="183"/>
                    <a:pt x="94" y="181"/>
                  </a:cubicBezTo>
                  <a:cubicBezTo>
                    <a:pt x="95" y="180"/>
                    <a:pt x="97" y="178"/>
                    <a:pt x="99" y="177"/>
                  </a:cubicBezTo>
                  <a:cubicBezTo>
                    <a:pt x="101" y="177"/>
                    <a:pt x="103" y="179"/>
                    <a:pt x="107" y="179"/>
                  </a:cubicBezTo>
                  <a:cubicBezTo>
                    <a:pt x="112" y="178"/>
                    <a:pt x="120" y="179"/>
                    <a:pt x="121" y="180"/>
                  </a:cubicBezTo>
                  <a:cubicBezTo>
                    <a:pt x="122" y="181"/>
                    <a:pt x="134" y="180"/>
                    <a:pt x="137" y="182"/>
                  </a:cubicBezTo>
                  <a:cubicBezTo>
                    <a:pt x="140" y="185"/>
                    <a:pt x="143" y="184"/>
                    <a:pt x="145" y="179"/>
                  </a:cubicBezTo>
                  <a:cubicBezTo>
                    <a:pt x="147" y="175"/>
                    <a:pt x="160" y="165"/>
                    <a:pt x="162" y="164"/>
                  </a:cubicBezTo>
                  <a:cubicBezTo>
                    <a:pt x="164" y="163"/>
                    <a:pt x="179" y="164"/>
                    <a:pt x="184" y="163"/>
                  </a:cubicBezTo>
                  <a:cubicBezTo>
                    <a:pt x="190" y="162"/>
                    <a:pt x="228" y="150"/>
                    <a:pt x="230" y="148"/>
                  </a:cubicBezTo>
                  <a:cubicBezTo>
                    <a:pt x="231" y="147"/>
                    <a:pt x="238" y="127"/>
                    <a:pt x="238" y="125"/>
                  </a:cubicBezTo>
                  <a:cubicBezTo>
                    <a:pt x="238" y="122"/>
                    <a:pt x="235" y="116"/>
                    <a:pt x="232" y="117"/>
                  </a:cubicBezTo>
                  <a:cubicBezTo>
                    <a:pt x="229" y="117"/>
                    <a:pt x="205" y="114"/>
                    <a:pt x="203" y="113"/>
                  </a:cubicBezTo>
                  <a:cubicBezTo>
                    <a:pt x="202" y="113"/>
                    <a:pt x="196" y="108"/>
                    <a:pt x="195" y="101"/>
                  </a:cubicBezTo>
                  <a:cubicBezTo>
                    <a:pt x="193" y="100"/>
                    <a:pt x="191" y="97"/>
                    <a:pt x="190" y="94"/>
                  </a:cubicBezTo>
                  <a:cubicBezTo>
                    <a:pt x="188" y="95"/>
                    <a:pt x="183" y="94"/>
                    <a:pt x="181" y="88"/>
                  </a:cubicBezTo>
                  <a:cubicBezTo>
                    <a:pt x="179" y="86"/>
                    <a:pt x="173" y="78"/>
                    <a:pt x="175" y="76"/>
                  </a:cubicBezTo>
                  <a:cubicBezTo>
                    <a:pt x="177" y="73"/>
                    <a:pt x="174" y="67"/>
                    <a:pt x="170" y="63"/>
                  </a:cubicBezTo>
                  <a:cubicBezTo>
                    <a:pt x="166" y="60"/>
                    <a:pt x="159" y="54"/>
                    <a:pt x="158" y="50"/>
                  </a:cubicBezTo>
                  <a:cubicBezTo>
                    <a:pt x="158" y="49"/>
                    <a:pt x="158" y="47"/>
                    <a:pt x="157" y="45"/>
                  </a:cubicBezTo>
                  <a:cubicBezTo>
                    <a:pt x="148" y="45"/>
                    <a:pt x="148" y="45"/>
                    <a:pt x="148" y="45"/>
                  </a:cubicBezTo>
                  <a:lnTo>
                    <a:pt x="142" y="40"/>
                  </a:ln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284" name="Freeform 90"/>
            <p:cNvSpPr>
              <a:spLocks noChangeArrowheads="1"/>
            </p:cNvSpPr>
            <p:nvPr/>
          </p:nvSpPr>
          <p:spPr bwMode="auto">
            <a:xfrm>
              <a:off x="4756166" y="1914527"/>
              <a:ext cx="174626" cy="192089"/>
            </a:xfrm>
            <a:custGeom>
              <a:avLst/>
              <a:gdLst>
                <a:gd name="T0" fmla="*/ 45 w 91"/>
                <a:gd name="T1" fmla="*/ 3 h 101"/>
                <a:gd name="T2" fmla="*/ 45 w 91"/>
                <a:gd name="T3" fmla="*/ 11 h 101"/>
                <a:gd name="T4" fmla="*/ 38 w 91"/>
                <a:gd name="T5" fmla="*/ 20 h 101"/>
                <a:gd name="T6" fmla="*/ 35 w 91"/>
                <a:gd name="T7" fmla="*/ 30 h 101"/>
                <a:gd name="T8" fmla="*/ 37 w 91"/>
                <a:gd name="T9" fmla="*/ 30 h 101"/>
                <a:gd name="T10" fmla="*/ 43 w 91"/>
                <a:gd name="T11" fmla="*/ 38 h 101"/>
                <a:gd name="T12" fmla="*/ 35 w 91"/>
                <a:gd name="T13" fmla="*/ 61 h 101"/>
                <a:gd name="T14" fmla="*/ 0 w 91"/>
                <a:gd name="T15" fmla="*/ 73 h 101"/>
                <a:gd name="T16" fmla="*/ 14 w 91"/>
                <a:gd name="T17" fmla="*/ 101 h 101"/>
                <a:gd name="T18" fmla="*/ 17 w 91"/>
                <a:gd name="T19" fmla="*/ 100 h 101"/>
                <a:gd name="T20" fmla="*/ 35 w 91"/>
                <a:gd name="T21" fmla="*/ 97 h 101"/>
                <a:gd name="T22" fmla="*/ 40 w 91"/>
                <a:gd name="T23" fmla="*/ 88 h 101"/>
                <a:gd name="T24" fmla="*/ 52 w 91"/>
                <a:gd name="T25" fmla="*/ 86 h 101"/>
                <a:gd name="T26" fmla="*/ 59 w 91"/>
                <a:gd name="T27" fmla="*/ 76 h 101"/>
                <a:gd name="T28" fmla="*/ 67 w 91"/>
                <a:gd name="T29" fmla="*/ 72 h 101"/>
                <a:gd name="T30" fmla="*/ 70 w 91"/>
                <a:gd name="T31" fmla="*/ 57 h 101"/>
                <a:gd name="T32" fmla="*/ 80 w 91"/>
                <a:gd name="T33" fmla="*/ 51 h 101"/>
                <a:gd name="T34" fmla="*/ 89 w 91"/>
                <a:gd name="T35" fmla="*/ 37 h 101"/>
                <a:gd name="T36" fmla="*/ 88 w 91"/>
                <a:gd name="T37" fmla="*/ 31 h 101"/>
                <a:gd name="T38" fmla="*/ 79 w 91"/>
                <a:gd name="T39" fmla="*/ 19 h 101"/>
                <a:gd name="T40" fmla="*/ 60 w 91"/>
                <a:gd name="T41" fmla="*/ 12 h 101"/>
                <a:gd name="T42" fmla="*/ 54 w 91"/>
                <a:gd name="T43" fmla="*/ 0 h 101"/>
                <a:gd name="T44" fmla="*/ 50 w 91"/>
                <a:gd name="T45" fmla="*/ 3 h 101"/>
                <a:gd name="T46" fmla="*/ 45 w 91"/>
                <a:gd name="T47" fmla="*/ 3 h 10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91"/>
                <a:gd name="T73" fmla="*/ 0 h 101"/>
                <a:gd name="T74" fmla="*/ 91 w 91"/>
                <a:gd name="T75" fmla="*/ 101 h 10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91" h="101">
                  <a:moveTo>
                    <a:pt x="45" y="3"/>
                  </a:moveTo>
                  <a:cubicBezTo>
                    <a:pt x="45" y="11"/>
                    <a:pt x="45" y="11"/>
                    <a:pt x="45" y="11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6" y="30"/>
                    <a:pt x="36" y="30"/>
                    <a:pt x="37" y="30"/>
                  </a:cubicBezTo>
                  <a:cubicBezTo>
                    <a:pt x="40" y="29"/>
                    <a:pt x="43" y="35"/>
                    <a:pt x="43" y="38"/>
                  </a:cubicBezTo>
                  <a:cubicBezTo>
                    <a:pt x="43" y="40"/>
                    <a:pt x="36" y="60"/>
                    <a:pt x="35" y="61"/>
                  </a:cubicBezTo>
                  <a:cubicBezTo>
                    <a:pt x="34" y="62"/>
                    <a:pt x="14" y="69"/>
                    <a:pt x="0" y="73"/>
                  </a:cubicBezTo>
                  <a:cubicBezTo>
                    <a:pt x="3" y="79"/>
                    <a:pt x="9" y="91"/>
                    <a:pt x="14" y="101"/>
                  </a:cubicBezTo>
                  <a:cubicBezTo>
                    <a:pt x="15" y="101"/>
                    <a:pt x="16" y="101"/>
                    <a:pt x="17" y="100"/>
                  </a:cubicBezTo>
                  <a:cubicBezTo>
                    <a:pt x="23" y="96"/>
                    <a:pt x="31" y="98"/>
                    <a:pt x="35" y="97"/>
                  </a:cubicBezTo>
                  <a:cubicBezTo>
                    <a:pt x="40" y="96"/>
                    <a:pt x="36" y="92"/>
                    <a:pt x="40" y="88"/>
                  </a:cubicBezTo>
                  <a:cubicBezTo>
                    <a:pt x="44" y="85"/>
                    <a:pt x="50" y="87"/>
                    <a:pt x="52" y="86"/>
                  </a:cubicBezTo>
                  <a:cubicBezTo>
                    <a:pt x="54" y="85"/>
                    <a:pt x="56" y="77"/>
                    <a:pt x="59" y="76"/>
                  </a:cubicBezTo>
                  <a:cubicBezTo>
                    <a:pt x="63" y="74"/>
                    <a:pt x="67" y="75"/>
                    <a:pt x="67" y="72"/>
                  </a:cubicBezTo>
                  <a:cubicBezTo>
                    <a:pt x="66" y="69"/>
                    <a:pt x="67" y="58"/>
                    <a:pt x="70" y="57"/>
                  </a:cubicBezTo>
                  <a:cubicBezTo>
                    <a:pt x="74" y="56"/>
                    <a:pt x="79" y="53"/>
                    <a:pt x="80" y="51"/>
                  </a:cubicBezTo>
                  <a:cubicBezTo>
                    <a:pt x="80" y="49"/>
                    <a:pt x="87" y="41"/>
                    <a:pt x="89" y="37"/>
                  </a:cubicBezTo>
                  <a:cubicBezTo>
                    <a:pt x="91" y="34"/>
                    <a:pt x="91" y="32"/>
                    <a:pt x="88" y="31"/>
                  </a:cubicBezTo>
                  <a:cubicBezTo>
                    <a:pt x="85" y="31"/>
                    <a:pt x="80" y="22"/>
                    <a:pt x="79" y="19"/>
                  </a:cubicBezTo>
                  <a:cubicBezTo>
                    <a:pt x="77" y="17"/>
                    <a:pt x="68" y="19"/>
                    <a:pt x="60" y="12"/>
                  </a:cubicBezTo>
                  <a:cubicBezTo>
                    <a:pt x="57" y="10"/>
                    <a:pt x="55" y="5"/>
                    <a:pt x="54" y="0"/>
                  </a:cubicBezTo>
                  <a:cubicBezTo>
                    <a:pt x="50" y="3"/>
                    <a:pt x="50" y="3"/>
                    <a:pt x="50" y="3"/>
                  </a:cubicBezTo>
                  <a:lnTo>
                    <a:pt x="45" y="3"/>
                  </a:ln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285" name="Freeform 91"/>
            <p:cNvSpPr>
              <a:spLocks noChangeArrowheads="1"/>
            </p:cNvSpPr>
            <p:nvPr/>
          </p:nvSpPr>
          <p:spPr bwMode="auto">
            <a:xfrm>
              <a:off x="4729179" y="1890714"/>
              <a:ext cx="25400" cy="38100"/>
            </a:xfrm>
            <a:custGeom>
              <a:avLst/>
              <a:gdLst>
                <a:gd name="T0" fmla="*/ 9 w 13"/>
                <a:gd name="T1" fmla="*/ 19 h 20"/>
                <a:gd name="T2" fmla="*/ 10 w 13"/>
                <a:gd name="T3" fmla="*/ 16 h 20"/>
                <a:gd name="T4" fmla="*/ 8 w 13"/>
                <a:gd name="T5" fmla="*/ 2 h 20"/>
                <a:gd name="T6" fmla="*/ 1 w 13"/>
                <a:gd name="T7" fmla="*/ 13 h 20"/>
                <a:gd name="T8" fmla="*/ 0 w 13"/>
                <a:gd name="T9" fmla="*/ 13 h 20"/>
                <a:gd name="T10" fmla="*/ 9 w 13"/>
                <a:gd name="T11" fmla="*/ 19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"/>
                <a:gd name="T19" fmla="*/ 0 h 20"/>
                <a:gd name="T20" fmla="*/ 13 w 13"/>
                <a:gd name="T21" fmla="*/ 20 h 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" h="20">
                  <a:moveTo>
                    <a:pt x="9" y="19"/>
                  </a:moveTo>
                  <a:cubicBezTo>
                    <a:pt x="9" y="18"/>
                    <a:pt x="9" y="17"/>
                    <a:pt x="10" y="16"/>
                  </a:cubicBezTo>
                  <a:cubicBezTo>
                    <a:pt x="12" y="12"/>
                    <a:pt x="13" y="3"/>
                    <a:pt x="8" y="2"/>
                  </a:cubicBezTo>
                  <a:cubicBezTo>
                    <a:pt x="3" y="0"/>
                    <a:pt x="1" y="10"/>
                    <a:pt x="1" y="13"/>
                  </a:cubicBezTo>
                  <a:cubicBezTo>
                    <a:pt x="1" y="13"/>
                    <a:pt x="0" y="13"/>
                    <a:pt x="0" y="13"/>
                  </a:cubicBezTo>
                  <a:cubicBezTo>
                    <a:pt x="2" y="19"/>
                    <a:pt x="7" y="20"/>
                    <a:pt x="9" y="19"/>
                  </a:cubicBez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286" name="Freeform 92"/>
            <p:cNvSpPr>
              <a:spLocks noChangeArrowheads="1"/>
            </p:cNvSpPr>
            <p:nvPr/>
          </p:nvSpPr>
          <p:spPr bwMode="auto">
            <a:xfrm>
              <a:off x="4756166" y="1887539"/>
              <a:ext cx="103188" cy="84138"/>
            </a:xfrm>
            <a:custGeom>
              <a:avLst/>
              <a:gdLst>
                <a:gd name="T0" fmla="*/ 8 w 54"/>
                <a:gd name="T1" fmla="*/ 40 h 44"/>
                <a:gd name="T2" fmla="*/ 35 w 54"/>
                <a:gd name="T3" fmla="*/ 44 h 44"/>
                <a:gd name="T4" fmla="*/ 38 w 54"/>
                <a:gd name="T5" fmla="*/ 34 h 44"/>
                <a:gd name="T6" fmla="*/ 45 w 54"/>
                <a:gd name="T7" fmla="*/ 25 h 44"/>
                <a:gd name="T8" fmla="*/ 45 w 54"/>
                <a:gd name="T9" fmla="*/ 17 h 44"/>
                <a:gd name="T10" fmla="*/ 50 w 54"/>
                <a:gd name="T11" fmla="*/ 17 h 44"/>
                <a:gd name="T12" fmla="*/ 54 w 54"/>
                <a:gd name="T13" fmla="*/ 14 h 44"/>
                <a:gd name="T14" fmla="*/ 51 w 54"/>
                <a:gd name="T15" fmla="*/ 0 h 44"/>
                <a:gd name="T16" fmla="*/ 37 w 54"/>
                <a:gd name="T17" fmla="*/ 16 h 44"/>
                <a:gd name="T18" fmla="*/ 16 w 54"/>
                <a:gd name="T19" fmla="*/ 26 h 44"/>
                <a:gd name="T20" fmla="*/ 2 w 54"/>
                <a:gd name="T21" fmla="*/ 29 h 44"/>
                <a:gd name="T22" fmla="*/ 0 w 54"/>
                <a:gd name="T23" fmla="*/ 28 h 44"/>
                <a:gd name="T24" fmla="*/ 8 w 54"/>
                <a:gd name="T25" fmla="*/ 40 h 4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4"/>
                <a:gd name="T40" fmla="*/ 0 h 44"/>
                <a:gd name="T41" fmla="*/ 54 w 54"/>
                <a:gd name="T42" fmla="*/ 44 h 4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4" h="44">
                  <a:moveTo>
                    <a:pt x="8" y="40"/>
                  </a:moveTo>
                  <a:cubicBezTo>
                    <a:pt x="10" y="41"/>
                    <a:pt x="28" y="43"/>
                    <a:pt x="35" y="44"/>
                  </a:cubicBezTo>
                  <a:cubicBezTo>
                    <a:pt x="38" y="34"/>
                    <a:pt x="38" y="34"/>
                    <a:pt x="38" y="34"/>
                  </a:cubicBezTo>
                  <a:cubicBezTo>
                    <a:pt x="45" y="25"/>
                    <a:pt x="45" y="25"/>
                    <a:pt x="45" y="25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2" y="7"/>
                    <a:pt x="52" y="0"/>
                    <a:pt x="51" y="0"/>
                  </a:cubicBezTo>
                  <a:cubicBezTo>
                    <a:pt x="49" y="0"/>
                    <a:pt x="40" y="9"/>
                    <a:pt x="37" y="16"/>
                  </a:cubicBezTo>
                  <a:cubicBezTo>
                    <a:pt x="34" y="22"/>
                    <a:pt x="24" y="27"/>
                    <a:pt x="16" y="26"/>
                  </a:cubicBezTo>
                  <a:cubicBezTo>
                    <a:pt x="7" y="24"/>
                    <a:pt x="5" y="28"/>
                    <a:pt x="2" y="29"/>
                  </a:cubicBezTo>
                  <a:cubicBezTo>
                    <a:pt x="2" y="29"/>
                    <a:pt x="1" y="29"/>
                    <a:pt x="0" y="28"/>
                  </a:cubicBezTo>
                  <a:cubicBezTo>
                    <a:pt x="1" y="35"/>
                    <a:pt x="7" y="40"/>
                    <a:pt x="8" y="40"/>
                  </a:cubicBez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287" name="Freeform 93"/>
            <p:cNvSpPr>
              <a:spLocks noEditPoints="1" noChangeArrowheads="1"/>
            </p:cNvSpPr>
            <p:nvPr/>
          </p:nvSpPr>
          <p:spPr bwMode="auto">
            <a:xfrm>
              <a:off x="5775344" y="2328864"/>
              <a:ext cx="419102" cy="130175"/>
            </a:xfrm>
            <a:custGeom>
              <a:avLst/>
              <a:gdLst>
                <a:gd name="T0" fmla="*/ 39 w 219"/>
                <a:gd name="T1" fmla="*/ 24 h 68"/>
                <a:gd name="T2" fmla="*/ 31 w 219"/>
                <a:gd name="T3" fmla="*/ 12 h 68"/>
                <a:gd name="T4" fmla="*/ 25 w 219"/>
                <a:gd name="T5" fmla="*/ 7 h 68"/>
                <a:gd name="T6" fmla="*/ 24 w 219"/>
                <a:gd name="T7" fmla="*/ 5 h 68"/>
                <a:gd name="T8" fmla="*/ 21 w 219"/>
                <a:gd name="T9" fmla="*/ 10 h 68"/>
                <a:gd name="T10" fmla="*/ 12 w 219"/>
                <a:gd name="T11" fmla="*/ 9 h 68"/>
                <a:gd name="T12" fmla="*/ 6 w 219"/>
                <a:gd name="T13" fmla="*/ 2 h 68"/>
                <a:gd name="T14" fmla="*/ 0 w 219"/>
                <a:gd name="T15" fmla="*/ 1 h 68"/>
                <a:gd name="T16" fmla="*/ 3 w 219"/>
                <a:gd name="T17" fmla="*/ 19 h 68"/>
                <a:gd name="T18" fmla="*/ 14 w 219"/>
                <a:gd name="T19" fmla="*/ 40 h 68"/>
                <a:gd name="T20" fmla="*/ 25 w 219"/>
                <a:gd name="T21" fmla="*/ 51 h 68"/>
                <a:gd name="T22" fmla="*/ 47 w 219"/>
                <a:gd name="T23" fmla="*/ 62 h 68"/>
                <a:gd name="T24" fmla="*/ 39 w 219"/>
                <a:gd name="T25" fmla="*/ 46 h 68"/>
                <a:gd name="T26" fmla="*/ 39 w 219"/>
                <a:gd name="T27" fmla="*/ 24 h 68"/>
                <a:gd name="T28" fmla="*/ 210 w 219"/>
                <a:gd name="T29" fmla="*/ 11 h 68"/>
                <a:gd name="T30" fmla="*/ 200 w 219"/>
                <a:gd name="T31" fmla="*/ 9 h 68"/>
                <a:gd name="T32" fmla="*/ 189 w 219"/>
                <a:gd name="T33" fmla="*/ 0 h 68"/>
                <a:gd name="T34" fmla="*/ 180 w 219"/>
                <a:gd name="T35" fmla="*/ 11 h 68"/>
                <a:gd name="T36" fmla="*/ 174 w 219"/>
                <a:gd name="T37" fmla="*/ 19 h 68"/>
                <a:gd name="T38" fmla="*/ 172 w 219"/>
                <a:gd name="T39" fmla="*/ 22 h 68"/>
                <a:gd name="T40" fmla="*/ 172 w 219"/>
                <a:gd name="T41" fmla="*/ 29 h 68"/>
                <a:gd name="T42" fmla="*/ 165 w 219"/>
                <a:gd name="T43" fmla="*/ 31 h 68"/>
                <a:gd name="T44" fmla="*/ 159 w 219"/>
                <a:gd name="T45" fmla="*/ 23 h 68"/>
                <a:gd name="T46" fmla="*/ 158 w 219"/>
                <a:gd name="T47" fmla="*/ 23 h 68"/>
                <a:gd name="T48" fmla="*/ 148 w 219"/>
                <a:gd name="T49" fmla="*/ 39 h 68"/>
                <a:gd name="T50" fmla="*/ 132 w 219"/>
                <a:gd name="T51" fmla="*/ 44 h 68"/>
                <a:gd name="T52" fmla="*/ 125 w 219"/>
                <a:gd name="T53" fmla="*/ 58 h 68"/>
                <a:gd name="T54" fmla="*/ 108 w 219"/>
                <a:gd name="T55" fmla="*/ 54 h 68"/>
                <a:gd name="T56" fmla="*/ 111 w 219"/>
                <a:gd name="T57" fmla="*/ 61 h 68"/>
                <a:gd name="T58" fmla="*/ 121 w 219"/>
                <a:gd name="T59" fmla="*/ 66 h 68"/>
                <a:gd name="T60" fmla="*/ 135 w 219"/>
                <a:gd name="T61" fmla="*/ 65 h 68"/>
                <a:gd name="T62" fmla="*/ 147 w 219"/>
                <a:gd name="T63" fmla="*/ 60 h 68"/>
                <a:gd name="T64" fmla="*/ 157 w 219"/>
                <a:gd name="T65" fmla="*/ 62 h 68"/>
                <a:gd name="T66" fmla="*/ 167 w 219"/>
                <a:gd name="T67" fmla="*/ 55 h 68"/>
                <a:gd name="T68" fmla="*/ 171 w 219"/>
                <a:gd name="T69" fmla="*/ 45 h 68"/>
                <a:gd name="T70" fmla="*/ 177 w 219"/>
                <a:gd name="T71" fmla="*/ 35 h 68"/>
                <a:gd name="T72" fmla="*/ 195 w 219"/>
                <a:gd name="T73" fmla="*/ 27 h 68"/>
                <a:gd name="T74" fmla="*/ 200 w 219"/>
                <a:gd name="T75" fmla="*/ 29 h 68"/>
                <a:gd name="T76" fmla="*/ 207 w 219"/>
                <a:gd name="T77" fmla="*/ 22 h 68"/>
                <a:gd name="T78" fmla="*/ 217 w 219"/>
                <a:gd name="T79" fmla="*/ 18 h 68"/>
                <a:gd name="T80" fmla="*/ 210 w 219"/>
                <a:gd name="T81" fmla="*/ 11 h 6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19"/>
                <a:gd name="T124" fmla="*/ 0 h 68"/>
                <a:gd name="T125" fmla="*/ 219 w 219"/>
                <a:gd name="T126" fmla="*/ 68 h 6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19" h="68">
                  <a:moveTo>
                    <a:pt x="39" y="24"/>
                  </a:moveTo>
                  <a:cubicBezTo>
                    <a:pt x="39" y="17"/>
                    <a:pt x="32" y="17"/>
                    <a:pt x="31" y="12"/>
                  </a:cubicBezTo>
                  <a:cubicBezTo>
                    <a:pt x="29" y="7"/>
                    <a:pt x="26" y="10"/>
                    <a:pt x="25" y="7"/>
                  </a:cubicBezTo>
                  <a:cubicBezTo>
                    <a:pt x="25" y="6"/>
                    <a:pt x="25" y="6"/>
                    <a:pt x="24" y="5"/>
                  </a:cubicBezTo>
                  <a:cubicBezTo>
                    <a:pt x="20" y="6"/>
                    <a:pt x="22" y="9"/>
                    <a:pt x="21" y="10"/>
                  </a:cubicBezTo>
                  <a:cubicBezTo>
                    <a:pt x="19" y="10"/>
                    <a:pt x="12" y="11"/>
                    <a:pt x="12" y="9"/>
                  </a:cubicBezTo>
                  <a:cubicBezTo>
                    <a:pt x="12" y="6"/>
                    <a:pt x="11" y="3"/>
                    <a:pt x="6" y="2"/>
                  </a:cubicBezTo>
                  <a:cubicBezTo>
                    <a:pt x="4" y="1"/>
                    <a:pt x="2" y="1"/>
                    <a:pt x="0" y="1"/>
                  </a:cubicBezTo>
                  <a:cubicBezTo>
                    <a:pt x="2" y="7"/>
                    <a:pt x="3" y="14"/>
                    <a:pt x="3" y="19"/>
                  </a:cubicBezTo>
                  <a:cubicBezTo>
                    <a:pt x="3" y="25"/>
                    <a:pt x="13" y="36"/>
                    <a:pt x="14" y="40"/>
                  </a:cubicBezTo>
                  <a:cubicBezTo>
                    <a:pt x="16" y="45"/>
                    <a:pt x="19" y="46"/>
                    <a:pt x="25" y="51"/>
                  </a:cubicBezTo>
                  <a:cubicBezTo>
                    <a:pt x="32" y="55"/>
                    <a:pt x="44" y="63"/>
                    <a:pt x="47" y="62"/>
                  </a:cubicBezTo>
                  <a:cubicBezTo>
                    <a:pt x="49" y="61"/>
                    <a:pt x="43" y="50"/>
                    <a:pt x="39" y="46"/>
                  </a:cubicBezTo>
                  <a:cubicBezTo>
                    <a:pt x="36" y="42"/>
                    <a:pt x="39" y="32"/>
                    <a:pt x="39" y="24"/>
                  </a:cubicBezTo>
                  <a:close/>
                  <a:moveTo>
                    <a:pt x="210" y="11"/>
                  </a:moveTo>
                  <a:cubicBezTo>
                    <a:pt x="207" y="12"/>
                    <a:pt x="200" y="12"/>
                    <a:pt x="200" y="9"/>
                  </a:cubicBezTo>
                  <a:cubicBezTo>
                    <a:pt x="200" y="6"/>
                    <a:pt x="193" y="0"/>
                    <a:pt x="189" y="0"/>
                  </a:cubicBezTo>
                  <a:cubicBezTo>
                    <a:pt x="185" y="0"/>
                    <a:pt x="181" y="8"/>
                    <a:pt x="180" y="11"/>
                  </a:cubicBezTo>
                  <a:cubicBezTo>
                    <a:pt x="180" y="15"/>
                    <a:pt x="174" y="14"/>
                    <a:pt x="174" y="19"/>
                  </a:cubicBezTo>
                  <a:cubicBezTo>
                    <a:pt x="175" y="21"/>
                    <a:pt x="173" y="21"/>
                    <a:pt x="172" y="22"/>
                  </a:cubicBezTo>
                  <a:cubicBezTo>
                    <a:pt x="173" y="26"/>
                    <a:pt x="174" y="29"/>
                    <a:pt x="172" y="29"/>
                  </a:cubicBezTo>
                  <a:cubicBezTo>
                    <a:pt x="169" y="28"/>
                    <a:pt x="169" y="31"/>
                    <a:pt x="165" y="31"/>
                  </a:cubicBezTo>
                  <a:cubicBezTo>
                    <a:pt x="163" y="31"/>
                    <a:pt x="161" y="28"/>
                    <a:pt x="159" y="23"/>
                  </a:cubicBezTo>
                  <a:cubicBezTo>
                    <a:pt x="159" y="23"/>
                    <a:pt x="158" y="23"/>
                    <a:pt x="158" y="23"/>
                  </a:cubicBezTo>
                  <a:cubicBezTo>
                    <a:pt x="156" y="23"/>
                    <a:pt x="150" y="33"/>
                    <a:pt x="148" y="39"/>
                  </a:cubicBezTo>
                  <a:cubicBezTo>
                    <a:pt x="147" y="45"/>
                    <a:pt x="141" y="43"/>
                    <a:pt x="132" y="44"/>
                  </a:cubicBezTo>
                  <a:cubicBezTo>
                    <a:pt x="123" y="45"/>
                    <a:pt x="127" y="54"/>
                    <a:pt x="125" y="58"/>
                  </a:cubicBezTo>
                  <a:cubicBezTo>
                    <a:pt x="123" y="62"/>
                    <a:pt x="113" y="55"/>
                    <a:pt x="108" y="54"/>
                  </a:cubicBezTo>
                  <a:cubicBezTo>
                    <a:pt x="109" y="58"/>
                    <a:pt x="110" y="61"/>
                    <a:pt x="111" y="61"/>
                  </a:cubicBezTo>
                  <a:cubicBezTo>
                    <a:pt x="114" y="61"/>
                    <a:pt x="118" y="68"/>
                    <a:pt x="121" y="66"/>
                  </a:cubicBezTo>
                  <a:cubicBezTo>
                    <a:pt x="123" y="64"/>
                    <a:pt x="131" y="66"/>
                    <a:pt x="135" y="65"/>
                  </a:cubicBezTo>
                  <a:cubicBezTo>
                    <a:pt x="139" y="63"/>
                    <a:pt x="140" y="60"/>
                    <a:pt x="147" y="60"/>
                  </a:cubicBezTo>
                  <a:cubicBezTo>
                    <a:pt x="153" y="60"/>
                    <a:pt x="151" y="65"/>
                    <a:pt x="157" y="62"/>
                  </a:cubicBezTo>
                  <a:cubicBezTo>
                    <a:pt x="164" y="59"/>
                    <a:pt x="168" y="61"/>
                    <a:pt x="167" y="55"/>
                  </a:cubicBezTo>
                  <a:cubicBezTo>
                    <a:pt x="167" y="49"/>
                    <a:pt x="171" y="49"/>
                    <a:pt x="171" y="45"/>
                  </a:cubicBezTo>
                  <a:cubicBezTo>
                    <a:pt x="170" y="40"/>
                    <a:pt x="178" y="43"/>
                    <a:pt x="177" y="35"/>
                  </a:cubicBezTo>
                  <a:cubicBezTo>
                    <a:pt x="177" y="26"/>
                    <a:pt x="189" y="27"/>
                    <a:pt x="195" y="27"/>
                  </a:cubicBezTo>
                  <a:cubicBezTo>
                    <a:pt x="196" y="27"/>
                    <a:pt x="198" y="28"/>
                    <a:pt x="200" y="29"/>
                  </a:cubicBezTo>
                  <a:cubicBezTo>
                    <a:pt x="204" y="27"/>
                    <a:pt x="210" y="24"/>
                    <a:pt x="207" y="22"/>
                  </a:cubicBezTo>
                  <a:cubicBezTo>
                    <a:pt x="204" y="20"/>
                    <a:pt x="216" y="22"/>
                    <a:pt x="217" y="18"/>
                  </a:cubicBezTo>
                  <a:cubicBezTo>
                    <a:pt x="219" y="14"/>
                    <a:pt x="213" y="11"/>
                    <a:pt x="210" y="11"/>
                  </a:cubicBez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288" name="Freeform 94"/>
            <p:cNvSpPr>
              <a:spLocks noChangeArrowheads="1"/>
            </p:cNvSpPr>
            <p:nvPr/>
          </p:nvSpPr>
          <p:spPr bwMode="auto">
            <a:xfrm>
              <a:off x="6078558" y="2370140"/>
              <a:ext cx="28575" cy="17463"/>
            </a:xfrm>
            <a:custGeom>
              <a:avLst/>
              <a:gdLst>
                <a:gd name="T0" fmla="*/ 6 w 15"/>
                <a:gd name="T1" fmla="*/ 9 h 9"/>
                <a:gd name="T2" fmla="*/ 13 w 15"/>
                <a:gd name="T3" fmla="*/ 7 h 9"/>
                <a:gd name="T4" fmla="*/ 13 w 15"/>
                <a:gd name="T5" fmla="*/ 0 h 9"/>
                <a:gd name="T6" fmla="*/ 7 w 15"/>
                <a:gd name="T7" fmla="*/ 3 h 9"/>
                <a:gd name="T8" fmla="*/ 0 w 15"/>
                <a:gd name="T9" fmla="*/ 1 h 9"/>
                <a:gd name="T10" fmla="*/ 6 w 15"/>
                <a:gd name="T11" fmla="*/ 9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9"/>
                <a:gd name="T20" fmla="*/ 15 w 15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9">
                  <a:moveTo>
                    <a:pt x="6" y="9"/>
                  </a:moveTo>
                  <a:cubicBezTo>
                    <a:pt x="10" y="9"/>
                    <a:pt x="10" y="6"/>
                    <a:pt x="13" y="7"/>
                  </a:cubicBezTo>
                  <a:cubicBezTo>
                    <a:pt x="15" y="7"/>
                    <a:pt x="14" y="4"/>
                    <a:pt x="13" y="0"/>
                  </a:cubicBezTo>
                  <a:cubicBezTo>
                    <a:pt x="11" y="1"/>
                    <a:pt x="7" y="1"/>
                    <a:pt x="7" y="3"/>
                  </a:cubicBezTo>
                  <a:cubicBezTo>
                    <a:pt x="7" y="5"/>
                    <a:pt x="2" y="1"/>
                    <a:pt x="0" y="1"/>
                  </a:cubicBezTo>
                  <a:cubicBezTo>
                    <a:pt x="2" y="6"/>
                    <a:pt x="4" y="9"/>
                    <a:pt x="6" y="9"/>
                  </a:cubicBez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289" name="Freeform 95"/>
            <p:cNvSpPr>
              <a:spLocks noChangeArrowheads="1"/>
            </p:cNvSpPr>
            <p:nvPr/>
          </p:nvSpPr>
          <p:spPr bwMode="auto">
            <a:xfrm>
              <a:off x="4473590" y="1616077"/>
              <a:ext cx="209551" cy="206375"/>
            </a:xfrm>
            <a:custGeom>
              <a:avLst/>
              <a:gdLst>
                <a:gd name="T0" fmla="*/ 93 w 110"/>
                <a:gd name="T1" fmla="*/ 98 h 108"/>
                <a:gd name="T2" fmla="*/ 98 w 110"/>
                <a:gd name="T3" fmla="*/ 94 h 108"/>
                <a:gd name="T4" fmla="*/ 106 w 110"/>
                <a:gd name="T5" fmla="*/ 98 h 108"/>
                <a:gd name="T6" fmla="*/ 110 w 110"/>
                <a:gd name="T7" fmla="*/ 95 h 108"/>
                <a:gd name="T8" fmla="*/ 104 w 110"/>
                <a:gd name="T9" fmla="*/ 87 h 108"/>
                <a:gd name="T10" fmla="*/ 100 w 110"/>
                <a:gd name="T11" fmla="*/ 79 h 108"/>
                <a:gd name="T12" fmla="*/ 101 w 110"/>
                <a:gd name="T13" fmla="*/ 71 h 108"/>
                <a:gd name="T14" fmla="*/ 96 w 110"/>
                <a:gd name="T15" fmla="*/ 65 h 108"/>
                <a:gd name="T16" fmla="*/ 83 w 110"/>
                <a:gd name="T17" fmla="*/ 56 h 108"/>
                <a:gd name="T18" fmla="*/ 78 w 110"/>
                <a:gd name="T19" fmla="*/ 50 h 108"/>
                <a:gd name="T20" fmla="*/ 76 w 110"/>
                <a:gd name="T21" fmla="*/ 40 h 108"/>
                <a:gd name="T22" fmla="*/ 81 w 110"/>
                <a:gd name="T23" fmla="*/ 31 h 108"/>
                <a:gd name="T24" fmla="*/ 82 w 110"/>
                <a:gd name="T25" fmla="*/ 24 h 108"/>
                <a:gd name="T26" fmla="*/ 78 w 110"/>
                <a:gd name="T27" fmla="*/ 20 h 108"/>
                <a:gd name="T28" fmla="*/ 72 w 110"/>
                <a:gd name="T29" fmla="*/ 14 h 108"/>
                <a:gd name="T30" fmla="*/ 68 w 110"/>
                <a:gd name="T31" fmla="*/ 5 h 108"/>
                <a:gd name="T32" fmla="*/ 56 w 110"/>
                <a:gd name="T33" fmla="*/ 3 h 108"/>
                <a:gd name="T34" fmla="*/ 46 w 110"/>
                <a:gd name="T35" fmla="*/ 1 h 108"/>
                <a:gd name="T36" fmla="*/ 41 w 110"/>
                <a:gd name="T37" fmla="*/ 5 h 108"/>
                <a:gd name="T38" fmla="*/ 41 w 110"/>
                <a:gd name="T39" fmla="*/ 5 h 108"/>
                <a:gd name="T40" fmla="*/ 34 w 110"/>
                <a:gd name="T41" fmla="*/ 10 h 108"/>
                <a:gd name="T42" fmla="*/ 27 w 110"/>
                <a:gd name="T43" fmla="*/ 15 h 108"/>
                <a:gd name="T44" fmla="*/ 28 w 110"/>
                <a:gd name="T45" fmla="*/ 24 h 108"/>
                <a:gd name="T46" fmla="*/ 27 w 110"/>
                <a:gd name="T47" fmla="*/ 33 h 108"/>
                <a:gd name="T48" fmla="*/ 24 w 110"/>
                <a:gd name="T49" fmla="*/ 40 h 108"/>
                <a:gd name="T50" fmla="*/ 0 w 110"/>
                <a:gd name="T51" fmla="*/ 53 h 108"/>
                <a:gd name="T52" fmla="*/ 1 w 110"/>
                <a:gd name="T53" fmla="*/ 58 h 108"/>
                <a:gd name="T54" fmla="*/ 4 w 110"/>
                <a:gd name="T55" fmla="*/ 69 h 108"/>
                <a:gd name="T56" fmla="*/ 12 w 110"/>
                <a:gd name="T57" fmla="*/ 69 h 108"/>
                <a:gd name="T58" fmla="*/ 35 w 110"/>
                <a:gd name="T59" fmla="*/ 82 h 108"/>
                <a:gd name="T60" fmla="*/ 62 w 110"/>
                <a:gd name="T61" fmla="*/ 102 h 108"/>
                <a:gd name="T62" fmla="*/ 75 w 110"/>
                <a:gd name="T63" fmla="*/ 107 h 108"/>
                <a:gd name="T64" fmla="*/ 88 w 110"/>
                <a:gd name="T65" fmla="*/ 108 h 108"/>
                <a:gd name="T66" fmla="*/ 93 w 110"/>
                <a:gd name="T67" fmla="*/ 98 h 10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10"/>
                <a:gd name="T103" fmla="*/ 0 h 108"/>
                <a:gd name="T104" fmla="*/ 110 w 110"/>
                <a:gd name="T105" fmla="*/ 108 h 10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10" h="108">
                  <a:moveTo>
                    <a:pt x="93" y="98"/>
                  </a:moveTo>
                  <a:cubicBezTo>
                    <a:pt x="94" y="97"/>
                    <a:pt x="95" y="94"/>
                    <a:pt x="98" y="94"/>
                  </a:cubicBezTo>
                  <a:cubicBezTo>
                    <a:pt x="101" y="94"/>
                    <a:pt x="103" y="95"/>
                    <a:pt x="106" y="98"/>
                  </a:cubicBezTo>
                  <a:cubicBezTo>
                    <a:pt x="107" y="97"/>
                    <a:pt x="109" y="96"/>
                    <a:pt x="110" y="95"/>
                  </a:cubicBezTo>
                  <a:cubicBezTo>
                    <a:pt x="107" y="92"/>
                    <a:pt x="104" y="89"/>
                    <a:pt x="104" y="87"/>
                  </a:cubicBezTo>
                  <a:cubicBezTo>
                    <a:pt x="105" y="83"/>
                    <a:pt x="101" y="81"/>
                    <a:pt x="100" y="79"/>
                  </a:cubicBezTo>
                  <a:cubicBezTo>
                    <a:pt x="100" y="77"/>
                    <a:pt x="103" y="73"/>
                    <a:pt x="101" y="71"/>
                  </a:cubicBezTo>
                  <a:cubicBezTo>
                    <a:pt x="99" y="70"/>
                    <a:pt x="99" y="65"/>
                    <a:pt x="96" y="65"/>
                  </a:cubicBezTo>
                  <a:cubicBezTo>
                    <a:pt x="93" y="64"/>
                    <a:pt x="83" y="59"/>
                    <a:pt x="83" y="56"/>
                  </a:cubicBezTo>
                  <a:cubicBezTo>
                    <a:pt x="84" y="53"/>
                    <a:pt x="80" y="51"/>
                    <a:pt x="78" y="50"/>
                  </a:cubicBezTo>
                  <a:cubicBezTo>
                    <a:pt x="76" y="49"/>
                    <a:pt x="74" y="41"/>
                    <a:pt x="76" y="40"/>
                  </a:cubicBezTo>
                  <a:cubicBezTo>
                    <a:pt x="79" y="39"/>
                    <a:pt x="78" y="31"/>
                    <a:pt x="81" y="31"/>
                  </a:cubicBezTo>
                  <a:cubicBezTo>
                    <a:pt x="84" y="31"/>
                    <a:pt x="81" y="27"/>
                    <a:pt x="82" y="24"/>
                  </a:cubicBezTo>
                  <a:cubicBezTo>
                    <a:pt x="83" y="22"/>
                    <a:pt x="80" y="20"/>
                    <a:pt x="78" y="20"/>
                  </a:cubicBezTo>
                  <a:cubicBezTo>
                    <a:pt x="76" y="20"/>
                    <a:pt x="72" y="17"/>
                    <a:pt x="72" y="14"/>
                  </a:cubicBezTo>
                  <a:cubicBezTo>
                    <a:pt x="72" y="11"/>
                    <a:pt x="67" y="6"/>
                    <a:pt x="68" y="5"/>
                  </a:cubicBezTo>
                  <a:cubicBezTo>
                    <a:pt x="67" y="11"/>
                    <a:pt x="58" y="2"/>
                    <a:pt x="56" y="3"/>
                  </a:cubicBezTo>
                  <a:cubicBezTo>
                    <a:pt x="53" y="4"/>
                    <a:pt x="51" y="0"/>
                    <a:pt x="46" y="1"/>
                  </a:cubicBezTo>
                  <a:cubicBezTo>
                    <a:pt x="42" y="1"/>
                    <a:pt x="42" y="3"/>
                    <a:pt x="41" y="5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4" y="10"/>
                    <a:pt x="28" y="11"/>
                    <a:pt x="27" y="15"/>
                  </a:cubicBezTo>
                  <a:cubicBezTo>
                    <a:pt x="26" y="19"/>
                    <a:pt x="30" y="22"/>
                    <a:pt x="28" y="24"/>
                  </a:cubicBezTo>
                  <a:cubicBezTo>
                    <a:pt x="26" y="27"/>
                    <a:pt x="27" y="31"/>
                    <a:pt x="27" y="33"/>
                  </a:cubicBezTo>
                  <a:cubicBezTo>
                    <a:pt x="28" y="35"/>
                    <a:pt x="24" y="40"/>
                    <a:pt x="24" y="40"/>
                  </a:cubicBezTo>
                  <a:cubicBezTo>
                    <a:pt x="24" y="40"/>
                    <a:pt x="11" y="47"/>
                    <a:pt x="0" y="53"/>
                  </a:cubicBezTo>
                  <a:cubicBezTo>
                    <a:pt x="0" y="55"/>
                    <a:pt x="1" y="57"/>
                    <a:pt x="1" y="58"/>
                  </a:cubicBezTo>
                  <a:cubicBezTo>
                    <a:pt x="2" y="61"/>
                    <a:pt x="3" y="65"/>
                    <a:pt x="4" y="69"/>
                  </a:cubicBezTo>
                  <a:cubicBezTo>
                    <a:pt x="8" y="69"/>
                    <a:pt x="9" y="69"/>
                    <a:pt x="12" y="69"/>
                  </a:cubicBezTo>
                  <a:cubicBezTo>
                    <a:pt x="16" y="70"/>
                    <a:pt x="31" y="80"/>
                    <a:pt x="35" y="82"/>
                  </a:cubicBezTo>
                  <a:cubicBezTo>
                    <a:pt x="38" y="84"/>
                    <a:pt x="58" y="99"/>
                    <a:pt x="62" y="102"/>
                  </a:cubicBezTo>
                  <a:cubicBezTo>
                    <a:pt x="66" y="106"/>
                    <a:pt x="72" y="107"/>
                    <a:pt x="75" y="107"/>
                  </a:cubicBezTo>
                  <a:cubicBezTo>
                    <a:pt x="77" y="107"/>
                    <a:pt x="83" y="107"/>
                    <a:pt x="88" y="108"/>
                  </a:cubicBezTo>
                  <a:cubicBezTo>
                    <a:pt x="90" y="104"/>
                    <a:pt x="92" y="99"/>
                    <a:pt x="93" y="98"/>
                  </a:cubicBez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290" name="Freeform 96"/>
            <p:cNvSpPr>
              <a:spLocks noChangeArrowheads="1"/>
            </p:cNvSpPr>
            <p:nvPr/>
          </p:nvSpPr>
          <p:spPr bwMode="auto">
            <a:xfrm>
              <a:off x="4641866" y="1795464"/>
              <a:ext cx="41275" cy="38100"/>
            </a:xfrm>
            <a:custGeom>
              <a:avLst/>
              <a:gdLst>
                <a:gd name="T0" fmla="*/ 7 w 22"/>
                <a:gd name="T1" fmla="*/ 15 h 20"/>
                <a:gd name="T2" fmla="*/ 13 w 22"/>
                <a:gd name="T3" fmla="*/ 20 h 20"/>
                <a:gd name="T4" fmla="*/ 22 w 22"/>
                <a:gd name="T5" fmla="*/ 20 h 20"/>
                <a:gd name="T6" fmla="*/ 17 w 22"/>
                <a:gd name="T7" fmla="*/ 6 h 20"/>
                <a:gd name="T8" fmla="*/ 18 w 22"/>
                <a:gd name="T9" fmla="*/ 4 h 20"/>
                <a:gd name="T10" fmla="*/ 10 w 22"/>
                <a:gd name="T11" fmla="*/ 0 h 20"/>
                <a:gd name="T12" fmla="*/ 5 w 22"/>
                <a:gd name="T13" fmla="*/ 4 h 20"/>
                <a:gd name="T14" fmla="*/ 0 w 22"/>
                <a:gd name="T15" fmla="*/ 14 h 20"/>
                <a:gd name="T16" fmla="*/ 7 w 22"/>
                <a:gd name="T17" fmla="*/ 15 h 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2"/>
                <a:gd name="T28" fmla="*/ 0 h 20"/>
                <a:gd name="T29" fmla="*/ 22 w 22"/>
                <a:gd name="T30" fmla="*/ 20 h 2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2" h="20">
                  <a:moveTo>
                    <a:pt x="7" y="15"/>
                  </a:moveTo>
                  <a:cubicBezTo>
                    <a:pt x="13" y="20"/>
                    <a:pt x="13" y="20"/>
                    <a:pt x="13" y="20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0" y="15"/>
                    <a:pt x="17" y="8"/>
                    <a:pt x="17" y="6"/>
                  </a:cubicBezTo>
                  <a:cubicBezTo>
                    <a:pt x="17" y="5"/>
                    <a:pt x="17" y="5"/>
                    <a:pt x="18" y="4"/>
                  </a:cubicBezTo>
                  <a:cubicBezTo>
                    <a:pt x="15" y="1"/>
                    <a:pt x="13" y="0"/>
                    <a:pt x="10" y="0"/>
                  </a:cubicBezTo>
                  <a:cubicBezTo>
                    <a:pt x="7" y="0"/>
                    <a:pt x="6" y="3"/>
                    <a:pt x="5" y="4"/>
                  </a:cubicBezTo>
                  <a:cubicBezTo>
                    <a:pt x="4" y="5"/>
                    <a:pt x="2" y="10"/>
                    <a:pt x="0" y="14"/>
                  </a:cubicBezTo>
                  <a:cubicBezTo>
                    <a:pt x="4" y="14"/>
                    <a:pt x="7" y="15"/>
                    <a:pt x="7" y="15"/>
                  </a:cubicBez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291" name="Freeform 97"/>
            <p:cNvSpPr>
              <a:spLocks noEditPoints="1" noChangeArrowheads="1"/>
            </p:cNvSpPr>
            <p:nvPr/>
          </p:nvSpPr>
          <p:spPr bwMode="auto">
            <a:xfrm>
              <a:off x="3541725" y="1252538"/>
              <a:ext cx="315914" cy="261938"/>
            </a:xfrm>
            <a:custGeom>
              <a:avLst/>
              <a:gdLst>
                <a:gd name="T0" fmla="*/ 144 w 165"/>
                <a:gd name="T1" fmla="*/ 31 h 137"/>
                <a:gd name="T2" fmla="*/ 138 w 165"/>
                <a:gd name="T3" fmla="*/ 29 h 137"/>
                <a:gd name="T4" fmla="*/ 131 w 165"/>
                <a:gd name="T5" fmla="*/ 26 h 137"/>
                <a:gd name="T6" fmla="*/ 119 w 165"/>
                <a:gd name="T7" fmla="*/ 24 h 137"/>
                <a:gd name="T8" fmla="*/ 114 w 165"/>
                <a:gd name="T9" fmla="*/ 20 h 137"/>
                <a:gd name="T10" fmla="*/ 110 w 165"/>
                <a:gd name="T11" fmla="*/ 15 h 137"/>
                <a:gd name="T12" fmla="*/ 105 w 165"/>
                <a:gd name="T13" fmla="*/ 17 h 137"/>
                <a:gd name="T14" fmla="*/ 102 w 165"/>
                <a:gd name="T15" fmla="*/ 13 h 137"/>
                <a:gd name="T16" fmla="*/ 95 w 165"/>
                <a:gd name="T17" fmla="*/ 9 h 137"/>
                <a:gd name="T18" fmla="*/ 89 w 165"/>
                <a:gd name="T19" fmla="*/ 6 h 137"/>
                <a:gd name="T20" fmla="*/ 85 w 165"/>
                <a:gd name="T21" fmla="*/ 1 h 137"/>
                <a:gd name="T22" fmla="*/ 84 w 165"/>
                <a:gd name="T23" fmla="*/ 0 h 137"/>
                <a:gd name="T24" fmla="*/ 81 w 165"/>
                <a:gd name="T25" fmla="*/ 0 h 137"/>
                <a:gd name="T26" fmla="*/ 75 w 165"/>
                <a:gd name="T27" fmla="*/ 10 h 137"/>
                <a:gd name="T28" fmla="*/ 63 w 165"/>
                <a:gd name="T29" fmla="*/ 18 h 137"/>
                <a:gd name="T30" fmla="*/ 56 w 165"/>
                <a:gd name="T31" fmla="*/ 26 h 137"/>
                <a:gd name="T32" fmla="*/ 41 w 165"/>
                <a:gd name="T33" fmla="*/ 21 h 137"/>
                <a:gd name="T34" fmla="*/ 35 w 165"/>
                <a:gd name="T35" fmla="*/ 25 h 137"/>
                <a:gd name="T36" fmla="*/ 36 w 165"/>
                <a:gd name="T37" fmla="*/ 37 h 137"/>
                <a:gd name="T38" fmla="*/ 27 w 165"/>
                <a:gd name="T39" fmla="*/ 37 h 137"/>
                <a:gd name="T40" fmla="*/ 20 w 165"/>
                <a:gd name="T41" fmla="*/ 33 h 137"/>
                <a:gd name="T42" fmla="*/ 9 w 165"/>
                <a:gd name="T43" fmla="*/ 34 h 137"/>
                <a:gd name="T44" fmla="*/ 2 w 165"/>
                <a:gd name="T45" fmla="*/ 40 h 137"/>
                <a:gd name="T46" fmla="*/ 3 w 165"/>
                <a:gd name="T47" fmla="*/ 47 h 137"/>
                <a:gd name="T48" fmla="*/ 18 w 165"/>
                <a:gd name="T49" fmla="*/ 52 h 137"/>
                <a:gd name="T50" fmla="*/ 28 w 165"/>
                <a:gd name="T51" fmla="*/ 54 h 137"/>
                <a:gd name="T52" fmla="*/ 32 w 165"/>
                <a:gd name="T53" fmla="*/ 59 h 137"/>
                <a:gd name="T54" fmla="*/ 40 w 165"/>
                <a:gd name="T55" fmla="*/ 69 h 137"/>
                <a:gd name="T56" fmla="*/ 43 w 165"/>
                <a:gd name="T57" fmla="*/ 78 h 137"/>
                <a:gd name="T58" fmla="*/ 42 w 165"/>
                <a:gd name="T59" fmla="*/ 91 h 137"/>
                <a:gd name="T60" fmla="*/ 36 w 165"/>
                <a:gd name="T61" fmla="*/ 112 h 137"/>
                <a:gd name="T62" fmla="*/ 36 w 165"/>
                <a:gd name="T63" fmla="*/ 112 h 137"/>
                <a:gd name="T64" fmla="*/ 42 w 165"/>
                <a:gd name="T65" fmla="*/ 115 h 137"/>
                <a:gd name="T66" fmla="*/ 53 w 165"/>
                <a:gd name="T67" fmla="*/ 120 h 137"/>
                <a:gd name="T68" fmla="*/ 62 w 165"/>
                <a:gd name="T69" fmla="*/ 119 h 137"/>
                <a:gd name="T70" fmla="*/ 67 w 165"/>
                <a:gd name="T71" fmla="*/ 121 h 137"/>
                <a:gd name="T72" fmla="*/ 81 w 165"/>
                <a:gd name="T73" fmla="*/ 124 h 137"/>
                <a:gd name="T74" fmla="*/ 92 w 165"/>
                <a:gd name="T75" fmla="*/ 124 h 137"/>
                <a:gd name="T76" fmla="*/ 92 w 165"/>
                <a:gd name="T77" fmla="*/ 121 h 137"/>
                <a:gd name="T78" fmla="*/ 101 w 165"/>
                <a:gd name="T79" fmla="*/ 110 h 137"/>
                <a:gd name="T80" fmla="*/ 122 w 165"/>
                <a:gd name="T81" fmla="*/ 115 h 137"/>
                <a:gd name="T82" fmla="*/ 135 w 165"/>
                <a:gd name="T83" fmla="*/ 110 h 137"/>
                <a:gd name="T84" fmla="*/ 142 w 165"/>
                <a:gd name="T85" fmla="*/ 106 h 137"/>
                <a:gd name="T86" fmla="*/ 143 w 165"/>
                <a:gd name="T87" fmla="*/ 102 h 137"/>
                <a:gd name="T88" fmla="*/ 138 w 165"/>
                <a:gd name="T89" fmla="*/ 100 h 137"/>
                <a:gd name="T90" fmla="*/ 135 w 165"/>
                <a:gd name="T91" fmla="*/ 95 h 137"/>
                <a:gd name="T92" fmla="*/ 132 w 165"/>
                <a:gd name="T93" fmla="*/ 89 h 137"/>
                <a:gd name="T94" fmla="*/ 134 w 165"/>
                <a:gd name="T95" fmla="*/ 86 h 137"/>
                <a:gd name="T96" fmla="*/ 136 w 165"/>
                <a:gd name="T97" fmla="*/ 82 h 137"/>
                <a:gd name="T98" fmla="*/ 135 w 165"/>
                <a:gd name="T99" fmla="*/ 76 h 137"/>
                <a:gd name="T100" fmla="*/ 133 w 165"/>
                <a:gd name="T101" fmla="*/ 71 h 137"/>
                <a:gd name="T102" fmla="*/ 128 w 165"/>
                <a:gd name="T103" fmla="*/ 70 h 137"/>
                <a:gd name="T104" fmla="*/ 127 w 165"/>
                <a:gd name="T105" fmla="*/ 66 h 137"/>
                <a:gd name="T106" fmla="*/ 134 w 165"/>
                <a:gd name="T107" fmla="*/ 57 h 137"/>
                <a:gd name="T108" fmla="*/ 140 w 165"/>
                <a:gd name="T109" fmla="*/ 53 h 137"/>
                <a:gd name="T110" fmla="*/ 142 w 165"/>
                <a:gd name="T111" fmla="*/ 44 h 137"/>
                <a:gd name="T112" fmla="*/ 147 w 165"/>
                <a:gd name="T113" fmla="*/ 35 h 137"/>
                <a:gd name="T114" fmla="*/ 144 w 165"/>
                <a:gd name="T115" fmla="*/ 31 h 137"/>
                <a:gd name="T116" fmla="*/ 162 w 165"/>
                <a:gd name="T117" fmla="*/ 116 h 137"/>
                <a:gd name="T118" fmla="*/ 155 w 165"/>
                <a:gd name="T119" fmla="*/ 122 h 137"/>
                <a:gd name="T120" fmla="*/ 160 w 165"/>
                <a:gd name="T121" fmla="*/ 137 h 137"/>
                <a:gd name="T122" fmla="*/ 162 w 165"/>
                <a:gd name="T123" fmla="*/ 116 h 13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5"/>
                <a:gd name="T187" fmla="*/ 0 h 137"/>
                <a:gd name="T188" fmla="*/ 165 w 165"/>
                <a:gd name="T189" fmla="*/ 137 h 13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5" h="137">
                  <a:moveTo>
                    <a:pt x="144" y="31"/>
                  </a:moveTo>
                  <a:cubicBezTo>
                    <a:pt x="143" y="31"/>
                    <a:pt x="142" y="29"/>
                    <a:pt x="138" y="29"/>
                  </a:cubicBezTo>
                  <a:cubicBezTo>
                    <a:pt x="135" y="29"/>
                    <a:pt x="133" y="28"/>
                    <a:pt x="131" y="26"/>
                  </a:cubicBezTo>
                  <a:cubicBezTo>
                    <a:pt x="130" y="24"/>
                    <a:pt x="122" y="23"/>
                    <a:pt x="119" y="24"/>
                  </a:cubicBezTo>
                  <a:cubicBezTo>
                    <a:pt x="117" y="24"/>
                    <a:pt x="116" y="19"/>
                    <a:pt x="114" y="20"/>
                  </a:cubicBezTo>
                  <a:cubicBezTo>
                    <a:pt x="111" y="20"/>
                    <a:pt x="110" y="17"/>
                    <a:pt x="110" y="15"/>
                  </a:cubicBezTo>
                  <a:cubicBezTo>
                    <a:pt x="110" y="13"/>
                    <a:pt x="108" y="16"/>
                    <a:pt x="105" y="17"/>
                  </a:cubicBezTo>
                  <a:cubicBezTo>
                    <a:pt x="103" y="18"/>
                    <a:pt x="102" y="15"/>
                    <a:pt x="102" y="13"/>
                  </a:cubicBezTo>
                  <a:cubicBezTo>
                    <a:pt x="102" y="12"/>
                    <a:pt x="97" y="10"/>
                    <a:pt x="95" y="9"/>
                  </a:cubicBezTo>
                  <a:cubicBezTo>
                    <a:pt x="93" y="8"/>
                    <a:pt x="90" y="4"/>
                    <a:pt x="89" y="6"/>
                  </a:cubicBezTo>
                  <a:cubicBezTo>
                    <a:pt x="88" y="7"/>
                    <a:pt x="86" y="3"/>
                    <a:pt x="85" y="1"/>
                  </a:cubicBezTo>
                  <a:cubicBezTo>
                    <a:pt x="85" y="0"/>
                    <a:pt x="84" y="0"/>
                    <a:pt x="84" y="0"/>
                  </a:cubicBezTo>
                  <a:cubicBezTo>
                    <a:pt x="83" y="0"/>
                    <a:pt x="82" y="0"/>
                    <a:pt x="81" y="0"/>
                  </a:cubicBezTo>
                  <a:cubicBezTo>
                    <a:pt x="77" y="0"/>
                    <a:pt x="74" y="3"/>
                    <a:pt x="75" y="10"/>
                  </a:cubicBezTo>
                  <a:cubicBezTo>
                    <a:pt x="75" y="16"/>
                    <a:pt x="70" y="17"/>
                    <a:pt x="63" y="18"/>
                  </a:cubicBezTo>
                  <a:cubicBezTo>
                    <a:pt x="56" y="18"/>
                    <a:pt x="58" y="23"/>
                    <a:pt x="56" y="26"/>
                  </a:cubicBezTo>
                  <a:cubicBezTo>
                    <a:pt x="53" y="28"/>
                    <a:pt x="43" y="24"/>
                    <a:pt x="41" y="21"/>
                  </a:cubicBezTo>
                  <a:cubicBezTo>
                    <a:pt x="40" y="17"/>
                    <a:pt x="31" y="21"/>
                    <a:pt x="35" y="25"/>
                  </a:cubicBezTo>
                  <a:cubicBezTo>
                    <a:pt x="39" y="29"/>
                    <a:pt x="39" y="35"/>
                    <a:pt x="36" y="37"/>
                  </a:cubicBezTo>
                  <a:cubicBezTo>
                    <a:pt x="34" y="39"/>
                    <a:pt x="30" y="34"/>
                    <a:pt x="27" y="37"/>
                  </a:cubicBezTo>
                  <a:cubicBezTo>
                    <a:pt x="24" y="39"/>
                    <a:pt x="23" y="35"/>
                    <a:pt x="20" y="33"/>
                  </a:cubicBezTo>
                  <a:cubicBezTo>
                    <a:pt x="16" y="32"/>
                    <a:pt x="15" y="35"/>
                    <a:pt x="9" y="34"/>
                  </a:cubicBezTo>
                  <a:cubicBezTo>
                    <a:pt x="3" y="34"/>
                    <a:pt x="0" y="37"/>
                    <a:pt x="2" y="40"/>
                  </a:cubicBezTo>
                  <a:cubicBezTo>
                    <a:pt x="4" y="42"/>
                    <a:pt x="1" y="45"/>
                    <a:pt x="3" y="47"/>
                  </a:cubicBezTo>
                  <a:cubicBezTo>
                    <a:pt x="5" y="49"/>
                    <a:pt x="12" y="49"/>
                    <a:pt x="18" y="52"/>
                  </a:cubicBezTo>
                  <a:cubicBezTo>
                    <a:pt x="24" y="55"/>
                    <a:pt x="25" y="52"/>
                    <a:pt x="28" y="54"/>
                  </a:cubicBezTo>
                  <a:cubicBezTo>
                    <a:pt x="31" y="56"/>
                    <a:pt x="31" y="55"/>
                    <a:pt x="32" y="59"/>
                  </a:cubicBezTo>
                  <a:cubicBezTo>
                    <a:pt x="32" y="63"/>
                    <a:pt x="35" y="67"/>
                    <a:pt x="40" y="69"/>
                  </a:cubicBezTo>
                  <a:cubicBezTo>
                    <a:pt x="46" y="70"/>
                    <a:pt x="42" y="74"/>
                    <a:pt x="43" y="78"/>
                  </a:cubicBezTo>
                  <a:cubicBezTo>
                    <a:pt x="45" y="81"/>
                    <a:pt x="41" y="87"/>
                    <a:pt x="42" y="91"/>
                  </a:cubicBezTo>
                  <a:cubicBezTo>
                    <a:pt x="43" y="96"/>
                    <a:pt x="39" y="110"/>
                    <a:pt x="36" y="112"/>
                  </a:cubicBezTo>
                  <a:cubicBezTo>
                    <a:pt x="36" y="112"/>
                    <a:pt x="36" y="112"/>
                    <a:pt x="36" y="112"/>
                  </a:cubicBezTo>
                  <a:cubicBezTo>
                    <a:pt x="38" y="113"/>
                    <a:pt x="41" y="114"/>
                    <a:pt x="42" y="115"/>
                  </a:cubicBezTo>
                  <a:cubicBezTo>
                    <a:pt x="45" y="116"/>
                    <a:pt x="50" y="118"/>
                    <a:pt x="53" y="120"/>
                  </a:cubicBezTo>
                  <a:cubicBezTo>
                    <a:pt x="56" y="122"/>
                    <a:pt x="62" y="122"/>
                    <a:pt x="62" y="119"/>
                  </a:cubicBezTo>
                  <a:cubicBezTo>
                    <a:pt x="62" y="117"/>
                    <a:pt x="65" y="118"/>
                    <a:pt x="67" y="121"/>
                  </a:cubicBezTo>
                  <a:cubicBezTo>
                    <a:pt x="69" y="123"/>
                    <a:pt x="77" y="123"/>
                    <a:pt x="81" y="124"/>
                  </a:cubicBezTo>
                  <a:cubicBezTo>
                    <a:pt x="84" y="124"/>
                    <a:pt x="88" y="124"/>
                    <a:pt x="92" y="124"/>
                  </a:cubicBezTo>
                  <a:cubicBezTo>
                    <a:pt x="92" y="123"/>
                    <a:pt x="92" y="122"/>
                    <a:pt x="92" y="121"/>
                  </a:cubicBezTo>
                  <a:cubicBezTo>
                    <a:pt x="90" y="115"/>
                    <a:pt x="95" y="111"/>
                    <a:pt x="101" y="110"/>
                  </a:cubicBezTo>
                  <a:cubicBezTo>
                    <a:pt x="106" y="109"/>
                    <a:pt x="118" y="113"/>
                    <a:pt x="122" y="115"/>
                  </a:cubicBezTo>
                  <a:cubicBezTo>
                    <a:pt x="125" y="117"/>
                    <a:pt x="129" y="116"/>
                    <a:pt x="135" y="110"/>
                  </a:cubicBezTo>
                  <a:cubicBezTo>
                    <a:pt x="137" y="107"/>
                    <a:pt x="140" y="106"/>
                    <a:pt x="142" y="106"/>
                  </a:cubicBezTo>
                  <a:cubicBezTo>
                    <a:pt x="142" y="104"/>
                    <a:pt x="142" y="103"/>
                    <a:pt x="143" y="102"/>
                  </a:cubicBezTo>
                  <a:cubicBezTo>
                    <a:pt x="144" y="100"/>
                    <a:pt x="140" y="100"/>
                    <a:pt x="138" y="100"/>
                  </a:cubicBezTo>
                  <a:cubicBezTo>
                    <a:pt x="135" y="100"/>
                    <a:pt x="133" y="97"/>
                    <a:pt x="135" y="95"/>
                  </a:cubicBezTo>
                  <a:cubicBezTo>
                    <a:pt x="137" y="92"/>
                    <a:pt x="134" y="92"/>
                    <a:pt x="132" y="89"/>
                  </a:cubicBezTo>
                  <a:cubicBezTo>
                    <a:pt x="130" y="86"/>
                    <a:pt x="133" y="87"/>
                    <a:pt x="134" y="86"/>
                  </a:cubicBezTo>
                  <a:cubicBezTo>
                    <a:pt x="136" y="85"/>
                    <a:pt x="138" y="82"/>
                    <a:pt x="136" y="82"/>
                  </a:cubicBezTo>
                  <a:cubicBezTo>
                    <a:pt x="135" y="81"/>
                    <a:pt x="134" y="79"/>
                    <a:pt x="135" y="76"/>
                  </a:cubicBezTo>
                  <a:cubicBezTo>
                    <a:pt x="136" y="73"/>
                    <a:pt x="133" y="73"/>
                    <a:pt x="133" y="71"/>
                  </a:cubicBezTo>
                  <a:cubicBezTo>
                    <a:pt x="133" y="68"/>
                    <a:pt x="130" y="67"/>
                    <a:pt x="128" y="70"/>
                  </a:cubicBezTo>
                  <a:cubicBezTo>
                    <a:pt x="126" y="73"/>
                    <a:pt x="125" y="71"/>
                    <a:pt x="127" y="66"/>
                  </a:cubicBezTo>
                  <a:cubicBezTo>
                    <a:pt x="128" y="62"/>
                    <a:pt x="133" y="60"/>
                    <a:pt x="134" y="57"/>
                  </a:cubicBezTo>
                  <a:cubicBezTo>
                    <a:pt x="134" y="55"/>
                    <a:pt x="137" y="53"/>
                    <a:pt x="140" y="53"/>
                  </a:cubicBezTo>
                  <a:cubicBezTo>
                    <a:pt x="142" y="53"/>
                    <a:pt x="141" y="47"/>
                    <a:pt x="142" y="44"/>
                  </a:cubicBezTo>
                  <a:cubicBezTo>
                    <a:pt x="143" y="41"/>
                    <a:pt x="143" y="38"/>
                    <a:pt x="147" y="35"/>
                  </a:cubicBezTo>
                  <a:cubicBezTo>
                    <a:pt x="150" y="32"/>
                    <a:pt x="146" y="31"/>
                    <a:pt x="144" y="31"/>
                  </a:cubicBezTo>
                  <a:close/>
                  <a:moveTo>
                    <a:pt x="162" y="116"/>
                  </a:moveTo>
                  <a:cubicBezTo>
                    <a:pt x="160" y="116"/>
                    <a:pt x="160" y="119"/>
                    <a:pt x="155" y="122"/>
                  </a:cubicBezTo>
                  <a:cubicBezTo>
                    <a:pt x="151" y="125"/>
                    <a:pt x="155" y="137"/>
                    <a:pt x="160" y="137"/>
                  </a:cubicBezTo>
                  <a:cubicBezTo>
                    <a:pt x="165" y="136"/>
                    <a:pt x="164" y="116"/>
                    <a:pt x="162" y="116"/>
                  </a:cubicBez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292" name="Freeform 98"/>
            <p:cNvSpPr>
              <a:spLocks noChangeArrowheads="1"/>
            </p:cNvSpPr>
            <p:nvPr/>
          </p:nvSpPr>
          <p:spPr bwMode="auto">
            <a:xfrm>
              <a:off x="1689106" y="2155828"/>
              <a:ext cx="50800" cy="26988"/>
            </a:xfrm>
            <a:custGeom>
              <a:avLst/>
              <a:gdLst>
                <a:gd name="T0" fmla="*/ 26 w 26"/>
                <a:gd name="T1" fmla="*/ 5 h 14"/>
                <a:gd name="T2" fmla="*/ 14 w 26"/>
                <a:gd name="T3" fmla="*/ 2 h 14"/>
                <a:gd name="T4" fmla="*/ 9 w 26"/>
                <a:gd name="T5" fmla="*/ 0 h 14"/>
                <a:gd name="T6" fmla="*/ 8 w 26"/>
                <a:gd name="T7" fmla="*/ 0 h 14"/>
                <a:gd name="T8" fmla="*/ 0 w 26"/>
                <a:gd name="T9" fmla="*/ 7 h 14"/>
                <a:gd name="T10" fmla="*/ 22 w 26"/>
                <a:gd name="T11" fmla="*/ 14 h 14"/>
                <a:gd name="T12" fmla="*/ 26 w 26"/>
                <a:gd name="T13" fmla="*/ 13 h 14"/>
                <a:gd name="T14" fmla="*/ 26 w 26"/>
                <a:gd name="T15" fmla="*/ 5 h 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6"/>
                <a:gd name="T25" fmla="*/ 0 h 14"/>
                <a:gd name="T26" fmla="*/ 26 w 26"/>
                <a:gd name="T27" fmla="*/ 14 h 1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6" h="14">
                  <a:moveTo>
                    <a:pt x="26" y="5"/>
                  </a:moveTo>
                  <a:cubicBezTo>
                    <a:pt x="24" y="3"/>
                    <a:pt x="19" y="6"/>
                    <a:pt x="14" y="2"/>
                  </a:cubicBezTo>
                  <a:cubicBezTo>
                    <a:pt x="12" y="1"/>
                    <a:pt x="10" y="1"/>
                    <a:pt x="9" y="0"/>
                  </a:cubicBezTo>
                  <a:cubicBezTo>
                    <a:pt x="9" y="0"/>
                    <a:pt x="8" y="0"/>
                    <a:pt x="8" y="0"/>
                  </a:cubicBezTo>
                  <a:cubicBezTo>
                    <a:pt x="7" y="0"/>
                    <a:pt x="4" y="4"/>
                    <a:pt x="0" y="7"/>
                  </a:cubicBezTo>
                  <a:cubicBezTo>
                    <a:pt x="4" y="10"/>
                    <a:pt x="18" y="14"/>
                    <a:pt x="22" y="14"/>
                  </a:cubicBezTo>
                  <a:cubicBezTo>
                    <a:pt x="24" y="14"/>
                    <a:pt x="25" y="13"/>
                    <a:pt x="26" y="13"/>
                  </a:cubicBezTo>
                  <a:cubicBezTo>
                    <a:pt x="26" y="9"/>
                    <a:pt x="26" y="6"/>
                    <a:pt x="26" y="5"/>
                  </a:cubicBez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293" name="Freeform 99"/>
            <p:cNvSpPr>
              <a:spLocks noChangeArrowheads="1"/>
            </p:cNvSpPr>
            <p:nvPr/>
          </p:nvSpPr>
          <p:spPr bwMode="auto">
            <a:xfrm>
              <a:off x="1706568" y="2116139"/>
              <a:ext cx="131763" cy="73025"/>
            </a:xfrm>
            <a:custGeom>
              <a:avLst/>
              <a:gdLst>
                <a:gd name="T0" fmla="*/ 29 w 69"/>
                <a:gd name="T1" fmla="*/ 34 h 38"/>
                <a:gd name="T2" fmla="*/ 32 w 69"/>
                <a:gd name="T3" fmla="*/ 27 h 38"/>
                <a:gd name="T4" fmla="*/ 45 w 69"/>
                <a:gd name="T5" fmla="*/ 22 h 38"/>
                <a:gd name="T6" fmla="*/ 55 w 69"/>
                <a:gd name="T7" fmla="*/ 19 h 38"/>
                <a:gd name="T8" fmla="*/ 69 w 69"/>
                <a:gd name="T9" fmla="*/ 14 h 38"/>
                <a:gd name="T10" fmla="*/ 56 w 69"/>
                <a:gd name="T11" fmla="*/ 5 h 38"/>
                <a:gd name="T12" fmla="*/ 32 w 69"/>
                <a:gd name="T13" fmla="*/ 5 h 38"/>
                <a:gd name="T14" fmla="*/ 11 w 69"/>
                <a:gd name="T15" fmla="*/ 6 h 38"/>
                <a:gd name="T16" fmla="*/ 11 w 69"/>
                <a:gd name="T17" fmla="*/ 6 h 38"/>
                <a:gd name="T18" fmla="*/ 5 w 69"/>
                <a:gd name="T19" fmla="*/ 12 h 38"/>
                <a:gd name="T20" fmla="*/ 0 w 69"/>
                <a:gd name="T21" fmla="*/ 21 h 38"/>
                <a:gd name="T22" fmla="*/ 5 w 69"/>
                <a:gd name="T23" fmla="*/ 23 h 38"/>
                <a:gd name="T24" fmla="*/ 17 w 69"/>
                <a:gd name="T25" fmla="*/ 26 h 38"/>
                <a:gd name="T26" fmla="*/ 17 w 69"/>
                <a:gd name="T27" fmla="*/ 34 h 38"/>
                <a:gd name="T28" fmla="*/ 20 w 69"/>
                <a:gd name="T29" fmla="*/ 34 h 38"/>
                <a:gd name="T30" fmla="*/ 21 w 69"/>
                <a:gd name="T31" fmla="*/ 38 h 38"/>
                <a:gd name="T32" fmla="*/ 25 w 69"/>
                <a:gd name="T33" fmla="*/ 37 h 38"/>
                <a:gd name="T34" fmla="*/ 29 w 69"/>
                <a:gd name="T35" fmla="*/ 34 h 3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9"/>
                <a:gd name="T55" fmla="*/ 0 h 38"/>
                <a:gd name="T56" fmla="*/ 69 w 69"/>
                <a:gd name="T57" fmla="*/ 38 h 3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9" h="38">
                  <a:moveTo>
                    <a:pt x="29" y="34"/>
                  </a:moveTo>
                  <a:cubicBezTo>
                    <a:pt x="29" y="33"/>
                    <a:pt x="26" y="27"/>
                    <a:pt x="32" y="27"/>
                  </a:cubicBezTo>
                  <a:cubicBezTo>
                    <a:pt x="39" y="26"/>
                    <a:pt x="44" y="26"/>
                    <a:pt x="45" y="22"/>
                  </a:cubicBezTo>
                  <a:cubicBezTo>
                    <a:pt x="46" y="17"/>
                    <a:pt x="53" y="19"/>
                    <a:pt x="55" y="19"/>
                  </a:cubicBezTo>
                  <a:cubicBezTo>
                    <a:pt x="57" y="19"/>
                    <a:pt x="63" y="14"/>
                    <a:pt x="69" y="14"/>
                  </a:cubicBezTo>
                  <a:cubicBezTo>
                    <a:pt x="69" y="8"/>
                    <a:pt x="61" y="10"/>
                    <a:pt x="56" y="5"/>
                  </a:cubicBezTo>
                  <a:cubicBezTo>
                    <a:pt x="51" y="0"/>
                    <a:pt x="39" y="2"/>
                    <a:pt x="32" y="5"/>
                  </a:cubicBezTo>
                  <a:cubicBezTo>
                    <a:pt x="26" y="7"/>
                    <a:pt x="18" y="2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9" y="8"/>
                    <a:pt x="7" y="10"/>
                    <a:pt x="5" y="12"/>
                  </a:cubicBezTo>
                  <a:cubicBezTo>
                    <a:pt x="0" y="16"/>
                    <a:pt x="1" y="20"/>
                    <a:pt x="0" y="21"/>
                  </a:cubicBezTo>
                  <a:cubicBezTo>
                    <a:pt x="1" y="22"/>
                    <a:pt x="3" y="22"/>
                    <a:pt x="5" y="23"/>
                  </a:cubicBezTo>
                  <a:cubicBezTo>
                    <a:pt x="10" y="27"/>
                    <a:pt x="15" y="24"/>
                    <a:pt x="17" y="26"/>
                  </a:cubicBezTo>
                  <a:cubicBezTo>
                    <a:pt x="17" y="27"/>
                    <a:pt x="17" y="30"/>
                    <a:pt x="17" y="34"/>
                  </a:cubicBezTo>
                  <a:cubicBezTo>
                    <a:pt x="18" y="33"/>
                    <a:pt x="18" y="32"/>
                    <a:pt x="20" y="34"/>
                  </a:cubicBezTo>
                  <a:cubicBezTo>
                    <a:pt x="22" y="35"/>
                    <a:pt x="21" y="37"/>
                    <a:pt x="21" y="38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5" y="37"/>
                    <a:pt x="28" y="35"/>
                    <a:pt x="29" y="34"/>
                  </a:cubicBez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294" name="Freeform 100"/>
            <p:cNvSpPr>
              <a:spLocks noChangeArrowheads="1"/>
            </p:cNvSpPr>
            <p:nvPr/>
          </p:nvSpPr>
          <p:spPr bwMode="auto">
            <a:xfrm>
              <a:off x="1106492" y="1736727"/>
              <a:ext cx="657227" cy="406401"/>
            </a:xfrm>
            <a:custGeom>
              <a:avLst/>
              <a:gdLst>
                <a:gd name="T0" fmla="*/ 301 w 344"/>
                <a:gd name="T1" fmla="*/ 199 h 213"/>
                <a:gd name="T2" fmla="*/ 296 w 344"/>
                <a:gd name="T3" fmla="*/ 180 h 213"/>
                <a:gd name="T4" fmla="*/ 324 w 344"/>
                <a:gd name="T5" fmla="*/ 173 h 213"/>
                <a:gd name="T6" fmla="*/ 334 w 344"/>
                <a:gd name="T7" fmla="*/ 161 h 213"/>
                <a:gd name="T8" fmla="*/ 343 w 344"/>
                <a:gd name="T9" fmla="*/ 139 h 213"/>
                <a:gd name="T10" fmla="*/ 315 w 344"/>
                <a:gd name="T11" fmla="*/ 137 h 213"/>
                <a:gd name="T12" fmla="*/ 297 w 344"/>
                <a:gd name="T13" fmla="*/ 161 h 213"/>
                <a:gd name="T14" fmla="*/ 281 w 344"/>
                <a:gd name="T15" fmla="*/ 170 h 213"/>
                <a:gd name="T16" fmla="*/ 242 w 344"/>
                <a:gd name="T17" fmla="*/ 169 h 213"/>
                <a:gd name="T18" fmla="*/ 224 w 344"/>
                <a:gd name="T19" fmla="*/ 143 h 213"/>
                <a:gd name="T20" fmla="*/ 223 w 344"/>
                <a:gd name="T21" fmla="*/ 90 h 213"/>
                <a:gd name="T22" fmla="*/ 219 w 344"/>
                <a:gd name="T23" fmla="*/ 83 h 213"/>
                <a:gd name="T24" fmla="*/ 200 w 344"/>
                <a:gd name="T25" fmla="*/ 71 h 213"/>
                <a:gd name="T26" fmla="*/ 187 w 344"/>
                <a:gd name="T27" fmla="*/ 47 h 213"/>
                <a:gd name="T28" fmla="*/ 158 w 344"/>
                <a:gd name="T29" fmla="*/ 46 h 213"/>
                <a:gd name="T30" fmla="*/ 141 w 344"/>
                <a:gd name="T31" fmla="*/ 32 h 213"/>
                <a:gd name="T32" fmla="*/ 121 w 344"/>
                <a:gd name="T33" fmla="*/ 11 h 213"/>
                <a:gd name="T34" fmla="*/ 100 w 344"/>
                <a:gd name="T35" fmla="*/ 16 h 213"/>
                <a:gd name="T36" fmla="*/ 39 w 344"/>
                <a:gd name="T37" fmla="*/ 6 h 213"/>
                <a:gd name="T38" fmla="*/ 0 w 344"/>
                <a:gd name="T39" fmla="*/ 3 h 213"/>
                <a:gd name="T40" fmla="*/ 16 w 344"/>
                <a:gd name="T41" fmla="*/ 35 h 213"/>
                <a:gd name="T42" fmla="*/ 35 w 344"/>
                <a:gd name="T43" fmla="*/ 61 h 213"/>
                <a:gd name="T44" fmla="*/ 40 w 344"/>
                <a:gd name="T45" fmla="*/ 72 h 213"/>
                <a:gd name="T46" fmla="*/ 56 w 344"/>
                <a:gd name="T47" fmla="*/ 94 h 213"/>
                <a:gd name="T48" fmla="*/ 81 w 344"/>
                <a:gd name="T49" fmla="*/ 120 h 213"/>
                <a:gd name="T50" fmla="*/ 84 w 344"/>
                <a:gd name="T51" fmla="*/ 107 h 213"/>
                <a:gd name="T52" fmla="*/ 71 w 344"/>
                <a:gd name="T53" fmla="*/ 93 h 213"/>
                <a:gd name="T54" fmla="*/ 52 w 344"/>
                <a:gd name="T55" fmla="*/ 60 h 213"/>
                <a:gd name="T56" fmla="*/ 44 w 344"/>
                <a:gd name="T57" fmla="*/ 42 h 213"/>
                <a:gd name="T58" fmla="*/ 29 w 344"/>
                <a:gd name="T59" fmla="*/ 29 h 213"/>
                <a:gd name="T60" fmla="*/ 29 w 344"/>
                <a:gd name="T61" fmla="*/ 11 h 213"/>
                <a:gd name="T62" fmla="*/ 39 w 344"/>
                <a:gd name="T63" fmla="*/ 16 h 213"/>
                <a:gd name="T64" fmla="*/ 49 w 344"/>
                <a:gd name="T65" fmla="*/ 32 h 213"/>
                <a:gd name="T66" fmla="*/ 56 w 344"/>
                <a:gd name="T67" fmla="*/ 47 h 213"/>
                <a:gd name="T68" fmla="*/ 73 w 344"/>
                <a:gd name="T69" fmla="*/ 60 h 213"/>
                <a:gd name="T70" fmla="*/ 87 w 344"/>
                <a:gd name="T71" fmla="*/ 74 h 213"/>
                <a:gd name="T72" fmla="*/ 95 w 344"/>
                <a:gd name="T73" fmla="*/ 89 h 213"/>
                <a:gd name="T74" fmla="*/ 129 w 344"/>
                <a:gd name="T75" fmla="*/ 125 h 213"/>
                <a:gd name="T76" fmla="*/ 134 w 344"/>
                <a:gd name="T77" fmla="*/ 145 h 213"/>
                <a:gd name="T78" fmla="*/ 139 w 344"/>
                <a:gd name="T79" fmla="*/ 163 h 213"/>
                <a:gd name="T80" fmla="*/ 174 w 344"/>
                <a:gd name="T81" fmla="*/ 180 h 213"/>
                <a:gd name="T82" fmla="*/ 221 w 344"/>
                <a:gd name="T83" fmla="*/ 202 h 213"/>
                <a:gd name="T84" fmla="*/ 265 w 344"/>
                <a:gd name="T85" fmla="*/ 204 h 213"/>
                <a:gd name="T86" fmla="*/ 286 w 344"/>
                <a:gd name="T87" fmla="*/ 201 h 21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44"/>
                <a:gd name="T133" fmla="*/ 0 h 213"/>
                <a:gd name="T134" fmla="*/ 344 w 344"/>
                <a:gd name="T135" fmla="*/ 213 h 21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44" h="213">
                  <a:moveTo>
                    <a:pt x="286" y="201"/>
                  </a:moveTo>
                  <a:cubicBezTo>
                    <a:pt x="287" y="201"/>
                    <a:pt x="300" y="202"/>
                    <a:pt x="301" y="199"/>
                  </a:cubicBezTo>
                  <a:cubicBezTo>
                    <a:pt x="302" y="196"/>
                    <a:pt x="292" y="189"/>
                    <a:pt x="293" y="188"/>
                  </a:cubicBezTo>
                  <a:cubicBezTo>
                    <a:pt x="294" y="188"/>
                    <a:pt x="294" y="180"/>
                    <a:pt x="296" y="180"/>
                  </a:cubicBezTo>
                  <a:cubicBezTo>
                    <a:pt x="298" y="180"/>
                    <a:pt x="316" y="181"/>
                    <a:pt x="317" y="180"/>
                  </a:cubicBezTo>
                  <a:cubicBezTo>
                    <a:pt x="318" y="180"/>
                    <a:pt x="321" y="173"/>
                    <a:pt x="324" y="173"/>
                  </a:cubicBezTo>
                  <a:cubicBezTo>
                    <a:pt x="325" y="173"/>
                    <a:pt x="327" y="175"/>
                    <a:pt x="329" y="176"/>
                  </a:cubicBezTo>
                  <a:cubicBezTo>
                    <a:pt x="333" y="173"/>
                    <a:pt x="334" y="167"/>
                    <a:pt x="334" y="161"/>
                  </a:cubicBezTo>
                  <a:cubicBezTo>
                    <a:pt x="335" y="154"/>
                    <a:pt x="333" y="152"/>
                    <a:pt x="336" y="148"/>
                  </a:cubicBezTo>
                  <a:cubicBezTo>
                    <a:pt x="340" y="145"/>
                    <a:pt x="344" y="144"/>
                    <a:pt x="343" y="139"/>
                  </a:cubicBezTo>
                  <a:cubicBezTo>
                    <a:pt x="342" y="134"/>
                    <a:pt x="337" y="139"/>
                    <a:pt x="333" y="137"/>
                  </a:cubicBezTo>
                  <a:cubicBezTo>
                    <a:pt x="329" y="134"/>
                    <a:pt x="325" y="136"/>
                    <a:pt x="315" y="137"/>
                  </a:cubicBezTo>
                  <a:cubicBezTo>
                    <a:pt x="305" y="139"/>
                    <a:pt x="300" y="143"/>
                    <a:pt x="301" y="150"/>
                  </a:cubicBezTo>
                  <a:cubicBezTo>
                    <a:pt x="301" y="158"/>
                    <a:pt x="297" y="154"/>
                    <a:pt x="297" y="161"/>
                  </a:cubicBezTo>
                  <a:cubicBezTo>
                    <a:pt x="298" y="167"/>
                    <a:pt x="289" y="167"/>
                    <a:pt x="290" y="171"/>
                  </a:cubicBezTo>
                  <a:cubicBezTo>
                    <a:pt x="290" y="175"/>
                    <a:pt x="283" y="171"/>
                    <a:pt x="281" y="170"/>
                  </a:cubicBezTo>
                  <a:cubicBezTo>
                    <a:pt x="279" y="168"/>
                    <a:pt x="258" y="175"/>
                    <a:pt x="255" y="175"/>
                  </a:cubicBezTo>
                  <a:cubicBezTo>
                    <a:pt x="252" y="176"/>
                    <a:pt x="246" y="169"/>
                    <a:pt x="242" y="169"/>
                  </a:cubicBezTo>
                  <a:cubicBezTo>
                    <a:pt x="238" y="170"/>
                    <a:pt x="236" y="163"/>
                    <a:pt x="236" y="158"/>
                  </a:cubicBezTo>
                  <a:cubicBezTo>
                    <a:pt x="235" y="153"/>
                    <a:pt x="227" y="148"/>
                    <a:pt x="224" y="143"/>
                  </a:cubicBezTo>
                  <a:cubicBezTo>
                    <a:pt x="220" y="138"/>
                    <a:pt x="220" y="128"/>
                    <a:pt x="219" y="121"/>
                  </a:cubicBezTo>
                  <a:cubicBezTo>
                    <a:pt x="219" y="114"/>
                    <a:pt x="218" y="103"/>
                    <a:pt x="223" y="90"/>
                  </a:cubicBezTo>
                  <a:cubicBezTo>
                    <a:pt x="224" y="88"/>
                    <a:pt x="224" y="86"/>
                    <a:pt x="224" y="85"/>
                  </a:cubicBezTo>
                  <a:cubicBezTo>
                    <a:pt x="222" y="84"/>
                    <a:pt x="221" y="83"/>
                    <a:pt x="219" y="83"/>
                  </a:cubicBezTo>
                  <a:cubicBezTo>
                    <a:pt x="215" y="83"/>
                    <a:pt x="206" y="77"/>
                    <a:pt x="204" y="77"/>
                  </a:cubicBezTo>
                  <a:cubicBezTo>
                    <a:pt x="202" y="77"/>
                    <a:pt x="202" y="73"/>
                    <a:pt x="200" y="71"/>
                  </a:cubicBezTo>
                  <a:cubicBezTo>
                    <a:pt x="199" y="68"/>
                    <a:pt x="200" y="64"/>
                    <a:pt x="198" y="62"/>
                  </a:cubicBezTo>
                  <a:cubicBezTo>
                    <a:pt x="196" y="60"/>
                    <a:pt x="189" y="54"/>
                    <a:pt x="187" y="47"/>
                  </a:cubicBezTo>
                  <a:cubicBezTo>
                    <a:pt x="185" y="39"/>
                    <a:pt x="172" y="36"/>
                    <a:pt x="167" y="35"/>
                  </a:cubicBezTo>
                  <a:cubicBezTo>
                    <a:pt x="162" y="35"/>
                    <a:pt x="160" y="45"/>
                    <a:pt x="158" y="46"/>
                  </a:cubicBezTo>
                  <a:cubicBezTo>
                    <a:pt x="157" y="46"/>
                    <a:pt x="148" y="40"/>
                    <a:pt x="145" y="39"/>
                  </a:cubicBezTo>
                  <a:cubicBezTo>
                    <a:pt x="143" y="38"/>
                    <a:pt x="141" y="35"/>
                    <a:pt x="141" y="32"/>
                  </a:cubicBezTo>
                  <a:cubicBezTo>
                    <a:pt x="141" y="29"/>
                    <a:pt x="136" y="24"/>
                    <a:pt x="134" y="23"/>
                  </a:cubicBezTo>
                  <a:cubicBezTo>
                    <a:pt x="132" y="22"/>
                    <a:pt x="121" y="11"/>
                    <a:pt x="121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0" y="16"/>
                    <a:pt x="100" y="16"/>
                    <a:pt x="100" y="16"/>
                  </a:cubicBezTo>
                  <a:cubicBezTo>
                    <a:pt x="68" y="17"/>
                    <a:pt x="68" y="17"/>
                    <a:pt x="68" y="17"/>
                  </a:cubicBezTo>
                  <a:cubicBezTo>
                    <a:pt x="68" y="17"/>
                    <a:pt x="43" y="7"/>
                    <a:pt x="39" y="6"/>
                  </a:cubicBezTo>
                  <a:cubicBezTo>
                    <a:pt x="34" y="5"/>
                    <a:pt x="26" y="0"/>
                    <a:pt x="26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6"/>
                    <a:pt x="3" y="9"/>
                    <a:pt x="6" y="13"/>
                  </a:cubicBezTo>
                  <a:cubicBezTo>
                    <a:pt x="11" y="19"/>
                    <a:pt x="15" y="31"/>
                    <a:pt x="16" y="35"/>
                  </a:cubicBezTo>
                  <a:cubicBezTo>
                    <a:pt x="16" y="39"/>
                    <a:pt x="23" y="42"/>
                    <a:pt x="30" y="46"/>
                  </a:cubicBezTo>
                  <a:cubicBezTo>
                    <a:pt x="36" y="50"/>
                    <a:pt x="36" y="59"/>
                    <a:pt x="35" y="61"/>
                  </a:cubicBezTo>
                  <a:cubicBezTo>
                    <a:pt x="34" y="63"/>
                    <a:pt x="27" y="59"/>
                    <a:pt x="26" y="62"/>
                  </a:cubicBezTo>
                  <a:cubicBezTo>
                    <a:pt x="26" y="64"/>
                    <a:pt x="36" y="73"/>
                    <a:pt x="40" y="72"/>
                  </a:cubicBezTo>
                  <a:cubicBezTo>
                    <a:pt x="44" y="72"/>
                    <a:pt x="46" y="74"/>
                    <a:pt x="52" y="80"/>
                  </a:cubicBezTo>
                  <a:cubicBezTo>
                    <a:pt x="59" y="85"/>
                    <a:pt x="58" y="92"/>
                    <a:pt x="56" y="94"/>
                  </a:cubicBezTo>
                  <a:cubicBezTo>
                    <a:pt x="53" y="96"/>
                    <a:pt x="61" y="100"/>
                    <a:pt x="69" y="105"/>
                  </a:cubicBezTo>
                  <a:cubicBezTo>
                    <a:pt x="77" y="110"/>
                    <a:pt x="80" y="117"/>
                    <a:pt x="81" y="120"/>
                  </a:cubicBezTo>
                  <a:cubicBezTo>
                    <a:pt x="81" y="122"/>
                    <a:pt x="85" y="120"/>
                    <a:pt x="86" y="116"/>
                  </a:cubicBezTo>
                  <a:cubicBezTo>
                    <a:pt x="87" y="112"/>
                    <a:pt x="84" y="111"/>
                    <a:pt x="84" y="107"/>
                  </a:cubicBezTo>
                  <a:cubicBezTo>
                    <a:pt x="84" y="103"/>
                    <a:pt x="77" y="104"/>
                    <a:pt x="74" y="103"/>
                  </a:cubicBezTo>
                  <a:cubicBezTo>
                    <a:pt x="71" y="103"/>
                    <a:pt x="74" y="96"/>
                    <a:pt x="71" y="93"/>
                  </a:cubicBezTo>
                  <a:cubicBezTo>
                    <a:pt x="68" y="90"/>
                    <a:pt x="66" y="83"/>
                    <a:pt x="64" y="77"/>
                  </a:cubicBezTo>
                  <a:cubicBezTo>
                    <a:pt x="63" y="72"/>
                    <a:pt x="55" y="66"/>
                    <a:pt x="52" y="60"/>
                  </a:cubicBezTo>
                  <a:cubicBezTo>
                    <a:pt x="48" y="54"/>
                    <a:pt x="45" y="49"/>
                    <a:pt x="43" y="48"/>
                  </a:cubicBezTo>
                  <a:cubicBezTo>
                    <a:pt x="40" y="46"/>
                    <a:pt x="46" y="44"/>
                    <a:pt x="44" y="42"/>
                  </a:cubicBezTo>
                  <a:cubicBezTo>
                    <a:pt x="42" y="40"/>
                    <a:pt x="39" y="40"/>
                    <a:pt x="35" y="38"/>
                  </a:cubicBezTo>
                  <a:cubicBezTo>
                    <a:pt x="31" y="36"/>
                    <a:pt x="29" y="33"/>
                    <a:pt x="29" y="29"/>
                  </a:cubicBezTo>
                  <a:cubicBezTo>
                    <a:pt x="29" y="25"/>
                    <a:pt x="26" y="16"/>
                    <a:pt x="25" y="13"/>
                  </a:cubicBezTo>
                  <a:cubicBezTo>
                    <a:pt x="24" y="9"/>
                    <a:pt x="28" y="10"/>
                    <a:pt x="29" y="11"/>
                  </a:cubicBezTo>
                  <a:cubicBezTo>
                    <a:pt x="30" y="13"/>
                    <a:pt x="31" y="14"/>
                    <a:pt x="33" y="13"/>
                  </a:cubicBezTo>
                  <a:cubicBezTo>
                    <a:pt x="35" y="12"/>
                    <a:pt x="38" y="13"/>
                    <a:pt x="39" y="16"/>
                  </a:cubicBezTo>
                  <a:cubicBezTo>
                    <a:pt x="40" y="19"/>
                    <a:pt x="45" y="16"/>
                    <a:pt x="47" y="17"/>
                  </a:cubicBezTo>
                  <a:cubicBezTo>
                    <a:pt x="49" y="19"/>
                    <a:pt x="42" y="20"/>
                    <a:pt x="49" y="32"/>
                  </a:cubicBezTo>
                  <a:cubicBezTo>
                    <a:pt x="55" y="43"/>
                    <a:pt x="51" y="37"/>
                    <a:pt x="51" y="44"/>
                  </a:cubicBezTo>
                  <a:cubicBezTo>
                    <a:pt x="51" y="52"/>
                    <a:pt x="55" y="49"/>
                    <a:pt x="56" y="47"/>
                  </a:cubicBezTo>
                  <a:cubicBezTo>
                    <a:pt x="57" y="46"/>
                    <a:pt x="61" y="50"/>
                    <a:pt x="64" y="54"/>
                  </a:cubicBezTo>
                  <a:cubicBezTo>
                    <a:pt x="67" y="58"/>
                    <a:pt x="73" y="58"/>
                    <a:pt x="73" y="60"/>
                  </a:cubicBezTo>
                  <a:cubicBezTo>
                    <a:pt x="73" y="63"/>
                    <a:pt x="75" y="67"/>
                    <a:pt x="79" y="68"/>
                  </a:cubicBezTo>
                  <a:cubicBezTo>
                    <a:pt x="83" y="69"/>
                    <a:pt x="84" y="73"/>
                    <a:pt x="87" y="74"/>
                  </a:cubicBezTo>
                  <a:cubicBezTo>
                    <a:pt x="89" y="74"/>
                    <a:pt x="90" y="77"/>
                    <a:pt x="88" y="81"/>
                  </a:cubicBezTo>
                  <a:cubicBezTo>
                    <a:pt x="87" y="84"/>
                    <a:pt x="88" y="87"/>
                    <a:pt x="95" y="89"/>
                  </a:cubicBezTo>
                  <a:cubicBezTo>
                    <a:pt x="102" y="92"/>
                    <a:pt x="99" y="93"/>
                    <a:pt x="105" y="98"/>
                  </a:cubicBezTo>
                  <a:cubicBezTo>
                    <a:pt x="110" y="103"/>
                    <a:pt x="126" y="120"/>
                    <a:pt x="129" y="125"/>
                  </a:cubicBezTo>
                  <a:cubicBezTo>
                    <a:pt x="132" y="130"/>
                    <a:pt x="133" y="134"/>
                    <a:pt x="134" y="137"/>
                  </a:cubicBezTo>
                  <a:cubicBezTo>
                    <a:pt x="136" y="141"/>
                    <a:pt x="132" y="142"/>
                    <a:pt x="134" y="145"/>
                  </a:cubicBezTo>
                  <a:cubicBezTo>
                    <a:pt x="136" y="148"/>
                    <a:pt x="130" y="147"/>
                    <a:pt x="130" y="149"/>
                  </a:cubicBezTo>
                  <a:cubicBezTo>
                    <a:pt x="131" y="152"/>
                    <a:pt x="134" y="163"/>
                    <a:pt x="139" y="163"/>
                  </a:cubicBezTo>
                  <a:cubicBezTo>
                    <a:pt x="145" y="164"/>
                    <a:pt x="151" y="171"/>
                    <a:pt x="156" y="174"/>
                  </a:cubicBezTo>
                  <a:cubicBezTo>
                    <a:pt x="160" y="178"/>
                    <a:pt x="167" y="177"/>
                    <a:pt x="174" y="180"/>
                  </a:cubicBezTo>
                  <a:cubicBezTo>
                    <a:pt x="180" y="182"/>
                    <a:pt x="186" y="188"/>
                    <a:pt x="196" y="191"/>
                  </a:cubicBezTo>
                  <a:cubicBezTo>
                    <a:pt x="206" y="194"/>
                    <a:pt x="215" y="198"/>
                    <a:pt x="221" y="202"/>
                  </a:cubicBezTo>
                  <a:cubicBezTo>
                    <a:pt x="228" y="206"/>
                    <a:pt x="235" y="204"/>
                    <a:pt x="244" y="201"/>
                  </a:cubicBezTo>
                  <a:cubicBezTo>
                    <a:pt x="253" y="197"/>
                    <a:pt x="260" y="202"/>
                    <a:pt x="265" y="204"/>
                  </a:cubicBezTo>
                  <a:cubicBezTo>
                    <a:pt x="267" y="205"/>
                    <a:pt x="272" y="209"/>
                    <a:pt x="277" y="213"/>
                  </a:cubicBezTo>
                  <a:cubicBezTo>
                    <a:pt x="281" y="207"/>
                    <a:pt x="285" y="201"/>
                    <a:pt x="286" y="201"/>
                  </a:cubicBez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295" name="Freeform 101"/>
            <p:cNvSpPr>
              <a:spLocks noChangeArrowheads="1"/>
            </p:cNvSpPr>
            <p:nvPr/>
          </p:nvSpPr>
          <p:spPr bwMode="auto">
            <a:xfrm>
              <a:off x="1635131" y="2079627"/>
              <a:ext cx="92076" cy="90488"/>
            </a:xfrm>
            <a:custGeom>
              <a:avLst/>
              <a:gdLst>
                <a:gd name="T0" fmla="*/ 42 w 48"/>
                <a:gd name="T1" fmla="*/ 31 h 47"/>
                <a:gd name="T2" fmla="*/ 48 w 48"/>
                <a:gd name="T3" fmla="*/ 25 h 47"/>
                <a:gd name="T4" fmla="*/ 43 w 48"/>
                <a:gd name="T5" fmla="*/ 22 h 47"/>
                <a:gd name="T6" fmla="*/ 38 w 48"/>
                <a:gd name="T7" fmla="*/ 23 h 47"/>
                <a:gd name="T8" fmla="*/ 38 w 48"/>
                <a:gd name="T9" fmla="*/ 0 h 47"/>
                <a:gd name="T10" fmla="*/ 19 w 48"/>
                <a:gd name="T11" fmla="*/ 0 h 47"/>
                <a:gd name="T12" fmla="*/ 16 w 48"/>
                <a:gd name="T13" fmla="*/ 8 h 47"/>
                <a:gd name="T14" fmla="*/ 24 w 48"/>
                <a:gd name="T15" fmla="*/ 19 h 47"/>
                <a:gd name="T16" fmla="*/ 9 w 48"/>
                <a:gd name="T17" fmla="*/ 21 h 47"/>
                <a:gd name="T18" fmla="*/ 0 w 48"/>
                <a:gd name="T19" fmla="*/ 33 h 47"/>
                <a:gd name="T20" fmla="*/ 12 w 48"/>
                <a:gd name="T21" fmla="*/ 44 h 47"/>
                <a:gd name="T22" fmla="*/ 28 w 48"/>
                <a:gd name="T23" fmla="*/ 47 h 47"/>
                <a:gd name="T24" fmla="*/ 28 w 48"/>
                <a:gd name="T25" fmla="*/ 47 h 47"/>
                <a:gd name="T26" fmla="*/ 36 w 48"/>
                <a:gd name="T27" fmla="*/ 40 h 47"/>
                <a:gd name="T28" fmla="*/ 42 w 48"/>
                <a:gd name="T29" fmla="*/ 31 h 4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8"/>
                <a:gd name="T46" fmla="*/ 0 h 47"/>
                <a:gd name="T47" fmla="*/ 48 w 48"/>
                <a:gd name="T48" fmla="*/ 47 h 4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8" h="47">
                  <a:moveTo>
                    <a:pt x="42" y="31"/>
                  </a:moveTo>
                  <a:cubicBezTo>
                    <a:pt x="44" y="29"/>
                    <a:pt x="46" y="27"/>
                    <a:pt x="48" y="25"/>
                  </a:cubicBezTo>
                  <a:cubicBezTo>
                    <a:pt x="44" y="27"/>
                    <a:pt x="43" y="25"/>
                    <a:pt x="43" y="22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4" y="0"/>
                    <a:pt x="21" y="0"/>
                    <a:pt x="19" y="0"/>
                  </a:cubicBezTo>
                  <a:cubicBezTo>
                    <a:pt x="17" y="0"/>
                    <a:pt x="17" y="8"/>
                    <a:pt x="16" y="8"/>
                  </a:cubicBezTo>
                  <a:cubicBezTo>
                    <a:pt x="15" y="9"/>
                    <a:pt x="25" y="16"/>
                    <a:pt x="24" y="19"/>
                  </a:cubicBezTo>
                  <a:cubicBezTo>
                    <a:pt x="23" y="22"/>
                    <a:pt x="10" y="21"/>
                    <a:pt x="9" y="21"/>
                  </a:cubicBezTo>
                  <a:cubicBezTo>
                    <a:pt x="8" y="21"/>
                    <a:pt x="4" y="27"/>
                    <a:pt x="0" y="33"/>
                  </a:cubicBezTo>
                  <a:cubicBezTo>
                    <a:pt x="5" y="38"/>
                    <a:pt x="10" y="42"/>
                    <a:pt x="12" y="44"/>
                  </a:cubicBezTo>
                  <a:cubicBezTo>
                    <a:pt x="17" y="47"/>
                    <a:pt x="25" y="44"/>
                    <a:pt x="28" y="47"/>
                  </a:cubicBezTo>
                  <a:cubicBezTo>
                    <a:pt x="28" y="47"/>
                    <a:pt x="28" y="47"/>
                    <a:pt x="28" y="47"/>
                  </a:cubicBezTo>
                  <a:cubicBezTo>
                    <a:pt x="32" y="44"/>
                    <a:pt x="35" y="40"/>
                    <a:pt x="36" y="40"/>
                  </a:cubicBezTo>
                  <a:cubicBezTo>
                    <a:pt x="39" y="39"/>
                    <a:pt x="37" y="35"/>
                    <a:pt x="42" y="31"/>
                  </a:cubicBez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296" name="Freeform 102"/>
            <p:cNvSpPr>
              <a:spLocks noChangeArrowheads="1"/>
            </p:cNvSpPr>
            <p:nvPr/>
          </p:nvSpPr>
          <p:spPr bwMode="auto">
            <a:xfrm>
              <a:off x="1708156" y="2066927"/>
              <a:ext cx="26988" cy="57151"/>
            </a:xfrm>
            <a:custGeom>
              <a:avLst/>
              <a:gdLst>
                <a:gd name="T0" fmla="*/ 2 w 14"/>
                <a:gd name="T1" fmla="*/ 7 h 30"/>
                <a:gd name="T2" fmla="*/ 0 w 14"/>
                <a:gd name="T3" fmla="*/ 7 h 30"/>
                <a:gd name="T4" fmla="*/ 0 w 14"/>
                <a:gd name="T5" fmla="*/ 30 h 30"/>
                <a:gd name="T6" fmla="*/ 5 w 14"/>
                <a:gd name="T7" fmla="*/ 29 h 30"/>
                <a:gd name="T8" fmla="*/ 9 w 14"/>
                <a:gd name="T9" fmla="*/ 24 h 30"/>
                <a:gd name="T10" fmla="*/ 12 w 14"/>
                <a:gd name="T11" fmla="*/ 5 h 30"/>
                <a:gd name="T12" fmla="*/ 14 w 14"/>
                <a:gd name="T13" fmla="*/ 3 h 30"/>
                <a:gd name="T14" fmla="*/ 9 w 14"/>
                <a:gd name="T15" fmla="*/ 0 h 30"/>
                <a:gd name="T16" fmla="*/ 2 w 14"/>
                <a:gd name="T17" fmla="*/ 7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"/>
                <a:gd name="T28" fmla="*/ 0 h 30"/>
                <a:gd name="T29" fmla="*/ 14 w 14"/>
                <a:gd name="T30" fmla="*/ 30 h 3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" h="30">
                  <a:moveTo>
                    <a:pt x="2" y="7"/>
                  </a:moveTo>
                  <a:cubicBezTo>
                    <a:pt x="2" y="7"/>
                    <a:pt x="1" y="7"/>
                    <a:pt x="0" y="7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6" y="27"/>
                    <a:pt x="7" y="25"/>
                    <a:pt x="9" y="24"/>
                  </a:cubicBezTo>
                  <a:cubicBezTo>
                    <a:pt x="13" y="20"/>
                    <a:pt x="7" y="6"/>
                    <a:pt x="12" y="5"/>
                  </a:cubicBezTo>
                  <a:cubicBezTo>
                    <a:pt x="13" y="5"/>
                    <a:pt x="14" y="4"/>
                    <a:pt x="14" y="3"/>
                  </a:cubicBezTo>
                  <a:cubicBezTo>
                    <a:pt x="12" y="2"/>
                    <a:pt x="10" y="0"/>
                    <a:pt x="9" y="0"/>
                  </a:cubicBezTo>
                  <a:cubicBezTo>
                    <a:pt x="6" y="0"/>
                    <a:pt x="3" y="7"/>
                    <a:pt x="2" y="7"/>
                  </a:cubicBez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297" name="Freeform 103"/>
            <p:cNvSpPr>
              <a:spLocks noChangeArrowheads="1"/>
            </p:cNvSpPr>
            <p:nvPr/>
          </p:nvSpPr>
          <p:spPr bwMode="auto">
            <a:xfrm>
              <a:off x="2024070" y="2024064"/>
              <a:ext cx="65088" cy="55564"/>
            </a:xfrm>
            <a:custGeom>
              <a:avLst/>
              <a:gdLst>
                <a:gd name="T0" fmla="*/ 16 w 34"/>
                <a:gd name="T1" fmla="*/ 3 h 29"/>
                <a:gd name="T2" fmla="*/ 23 w 34"/>
                <a:gd name="T3" fmla="*/ 19 h 29"/>
                <a:gd name="T4" fmla="*/ 1 w 34"/>
                <a:gd name="T5" fmla="*/ 23 h 29"/>
                <a:gd name="T6" fmla="*/ 16 w 34"/>
                <a:gd name="T7" fmla="*/ 26 h 29"/>
                <a:gd name="T8" fmla="*/ 31 w 34"/>
                <a:gd name="T9" fmla="*/ 28 h 29"/>
                <a:gd name="T10" fmla="*/ 34 w 34"/>
                <a:gd name="T11" fmla="*/ 6 h 29"/>
                <a:gd name="T12" fmla="*/ 16 w 34"/>
                <a:gd name="T13" fmla="*/ 3 h 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4"/>
                <a:gd name="T22" fmla="*/ 0 h 29"/>
                <a:gd name="T23" fmla="*/ 34 w 34"/>
                <a:gd name="T24" fmla="*/ 29 h 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4" h="29">
                  <a:moveTo>
                    <a:pt x="16" y="3"/>
                  </a:moveTo>
                  <a:cubicBezTo>
                    <a:pt x="11" y="7"/>
                    <a:pt x="23" y="14"/>
                    <a:pt x="23" y="19"/>
                  </a:cubicBezTo>
                  <a:cubicBezTo>
                    <a:pt x="23" y="23"/>
                    <a:pt x="3" y="18"/>
                    <a:pt x="1" y="23"/>
                  </a:cubicBezTo>
                  <a:cubicBezTo>
                    <a:pt x="0" y="25"/>
                    <a:pt x="8" y="29"/>
                    <a:pt x="16" y="26"/>
                  </a:cubicBezTo>
                  <a:cubicBezTo>
                    <a:pt x="23" y="24"/>
                    <a:pt x="28" y="26"/>
                    <a:pt x="31" y="28"/>
                  </a:cubicBezTo>
                  <a:cubicBezTo>
                    <a:pt x="32" y="21"/>
                    <a:pt x="33" y="12"/>
                    <a:pt x="34" y="6"/>
                  </a:cubicBezTo>
                  <a:cubicBezTo>
                    <a:pt x="27" y="5"/>
                    <a:pt x="19" y="0"/>
                    <a:pt x="16" y="3"/>
                  </a:cubicBez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298" name="Freeform 104"/>
            <p:cNvSpPr>
              <a:spLocks noChangeArrowheads="1"/>
            </p:cNvSpPr>
            <p:nvPr/>
          </p:nvSpPr>
          <p:spPr bwMode="auto">
            <a:xfrm>
              <a:off x="2082807" y="2033590"/>
              <a:ext cx="74613" cy="50800"/>
            </a:xfrm>
            <a:custGeom>
              <a:avLst/>
              <a:gdLst>
                <a:gd name="T0" fmla="*/ 15 w 39"/>
                <a:gd name="T1" fmla="*/ 19 h 26"/>
                <a:gd name="T2" fmla="*/ 39 w 39"/>
                <a:gd name="T3" fmla="*/ 14 h 26"/>
                <a:gd name="T4" fmla="*/ 9 w 39"/>
                <a:gd name="T5" fmla="*/ 2 h 26"/>
                <a:gd name="T6" fmla="*/ 3 w 39"/>
                <a:gd name="T7" fmla="*/ 1 h 26"/>
                <a:gd name="T8" fmla="*/ 0 w 39"/>
                <a:gd name="T9" fmla="*/ 23 h 26"/>
                <a:gd name="T10" fmla="*/ 1 w 39"/>
                <a:gd name="T11" fmla="*/ 24 h 26"/>
                <a:gd name="T12" fmla="*/ 15 w 39"/>
                <a:gd name="T13" fmla="*/ 19 h 2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9"/>
                <a:gd name="T22" fmla="*/ 0 h 26"/>
                <a:gd name="T23" fmla="*/ 39 w 39"/>
                <a:gd name="T24" fmla="*/ 26 h 2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9" h="26">
                  <a:moveTo>
                    <a:pt x="15" y="19"/>
                  </a:moveTo>
                  <a:cubicBezTo>
                    <a:pt x="24" y="16"/>
                    <a:pt x="39" y="21"/>
                    <a:pt x="39" y="14"/>
                  </a:cubicBezTo>
                  <a:cubicBezTo>
                    <a:pt x="39" y="7"/>
                    <a:pt x="15" y="0"/>
                    <a:pt x="9" y="2"/>
                  </a:cubicBezTo>
                  <a:cubicBezTo>
                    <a:pt x="7" y="2"/>
                    <a:pt x="5" y="2"/>
                    <a:pt x="3" y="1"/>
                  </a:cubicBezTo>
                  <a:cubicBezTo>
                    <a:pt x="2" y="7"/>
                    <a:pt x="1" y="16"/>
                    <a:pt x="0" y="23"/>
                  </a:cubicBezTo>
                  <a:cubicBezTo>
                    <a:pt x="1" y="23"/>
                    <a:pt x="1" y="23"/>
                    <a:pt x="1" y="24"/>
                  </a:cubicBezTo>
                  <a:cubicBezTo>
                    <a:pt x="5" y="26"/>
                    <a:pt x="6" y="22"/>
                    <a:pt x="15" y="19"/>
                  </a:cubicBez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299" name="Freeform 105"/>
            <p:cNvSpPr>
              <a:spLocks noChangeArrowheads="1"/>
            </p:cNvSpPr>
            <p:nvPr/>
          </p:nvSpPr>
          <p:spPr bwMode="auto">
            <a:xfrm>
              <a:off x="1746256" y="2143128"/>
              <a:ext cx="92076" cy="93663"/>
            </a:xfrm>
            <a:custGeom>
              <a:avLst/>
              <a:gdLst>
                <a:gd name="T0" fmla="*/ 26 w 48"/>
                <a:gd name="T1" fmla="*/ 46 h 49"/>
                <a:gd name="T2" fmla="*/ 37 w 48"/>
                <a:gd name="T3" fmla="*/ 48 h 49"/>
                <a:gd name="T4" fmla="*/ 42 w 48"/>
                <a:gd name="T5" fmla="*/ 49 h 49"/>
                <a:gd name="T6" fmla="*/ 41 w 48"/>
                <a:gd name="T7" fmla="*/ 47 h 49"/>
                <a:gd name="T8" fmla="*/ 44 w 48"/>
                <a:gd name="T9" fmla="*/ 32 h 49"/>
                <a:gd name="T10" fmla="*/ 45 w 48"/>
                <a:gd name="T11" fmla="*/ 13 h 49"/>
                <a:gd name="T12" fmla="*/ 48 w 48"/>
                <a:gd name="T13" fmla="*/ 1 h 49"/>
                <a:gd name="T14" fmla="*/ 48 w 48"/>
                <a:gd name="T15" fmla="*/ 0 h 49"/>
                <a:gd name="T16" fmla="*/ 34 w 48"/>
                <a:gd name="T17" fmla="*/ 5 h 49"/>
                <a:gd name="T18" fmla="*/ 24 w 48"/>
                <a:gd name="T19" fmla="*/ 8 h 49"/>
                <a:gd name="T20" fmla="*/ 11 w 48"/>
                <a:gd name="T21" fmla="*/ 13 h 49"/>
                <a:gd name="T22" fmla="*/ 8 w 48"/>
                <a:gd name="T23" fmla="*/ 20 h 49"/>
                <a:gd name="T24" fmla="*/ 4 w 48"/>
                <a:gd name="T25" fmla="*/ 23 h 49"/>
                <a:gd name="T26" fmla="*/ 0 w 48"/>
                <a:gd name="T27" fmla="*/ 24 h 49"/>
                <a:gd name="T28" fmla="*/ 2 w 48"/>
                <a:gd name="T29" fmla="*/ 28 h 49"/>
                <a:gd name="T30" fmla="*/ 16 w 48"/>
                <a:gd name="T31" fmla="*/ 42 h 49"/>
                <a:gd name="T32" fmla="*/ 19 w 48"/>
                <a:gd name="T33" fmla="*/ 46 h 49"/>
                <a:gd name="T34" fmla="*/ 26 w 48"/>
                <a:gd name="T35" fmla="*/ 46 h 4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8"/>
                <a:gd name="T55" fmla="*/ 0 h 49"/>
                <a:gd name="T56" fmla="*/ 48 w 48"/>
                <a:gd name="T57" fmla="*/ 49 h 4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8" h="49">
                  <a:moveTo>
                    <a:pt x="26" y="46"/>
                  </a:moveTo>
                  <a:cubicBezTo>
                    <a:pt x="28" y="48"/>
                    <a:pt x="34" y="46"/>
                    <a:pt x="37" y="48"/>
                  </a:cubicBezTo>
                  <a:cubicBezTo>
                    <a:pt x="38" y="49"/>
                    <a:pt x="40" y="49"/>
                    <a:pt x="42" y="49"/>
                  </a:cubicBezTo>
                  <a:cubicBezTo>
                    <a:pt x="42" y="48"/>
                    <a:pt x="41" y="47"/>
                    <a:pt x="41" y="47"/>
                  </a:cubicBezTo>
                  <a:cubicBezTo>
                    <a:pt x="39" y="43"/>
                    <a:pt x="42" y="37"/>
                    <a:pt x="44" y="32"/>
                  </a:cubicBezTo>
                  <a:cubicBezTo>
                    <a:pt x="45" y="27"/>
                    <a:pt x="42" y="16"/>
                    <a:pt x="45" y="13"/>
                  </a:cubicBezTo>
                  <a:cubicBezTo>
                    <a:pt x="48" y="10"/>
                    <a:pt x="46" y="8"/>
                    <a:pt x="48" y="1"/>
                  </a:cubicBezTo>
                  <a:cubicBezTo>
                    <a:pt x="48" y="1"/>
                    <a:pt x="48" y="0"/>
                    <a:pt x="48" y="0"/>
                  </a:cubicBezTo>
                  <a:cubicBezTo>
                    <a:pt x="42" y="0"/>
                    <a:pt x="36" y="5"/>
                    <a:pt x="34" y="5"/>
                  </a:cubicBezTo>
                  <a:cubicBezTo>
                    <a:pt x="32" y="5"/>
                    <a:pt x="25" y="3"/>
                    <a:pt x="24" y="8"/>
                  </a:cubicBezTo>
                  <a:cubicBezTo>
                    <a:pt x="23" y="12"/>
                    <a:pt x="18" y="12"/>
                    <a:pt x="11" y="13"/>
                  </a:cubicBezTo>
                  <a:cubicBezTo>
                    <a:pt x="5" y="13"/>
                    <a:pt x="8" y="19"/>
                    <a:pt x="8" y="20"/>
                  </a:cubicBezTo>
                  <a:cubicBezTo>
                    <a:pt x="7" y="21"/>
                    <a:pt x="4" y="23"/>
                    <a:pt x="4" y="2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6"/>
                    <a:pt x="0" y="27"/>
                    <a:pt x="2" y="28"/>
                  </a:cubicBezTo>
                  <a:cubicBezTo>
                    <a:pt x="6" y="31"/>
                    <a:pt x="11" y="39"/>
                    <a:pt x="16" y="42"/>
                  </a:cubicBezTo>
                  <a:cubicBezTo>
                    <a:pt x="18" y="43"/>
                    <a:pt x="19" y="44"/>
                    <a:pt x="19" y="46"/>
                  </a:cubicBezTo>
                  <a:cubicBezTo>
                    <a:pt x="22" y="46"/>
                    <a:pt x="24" y="46"/>
                    <a:pt x="26" y="46"/>
                  </a:cubicBez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300" name="Freeform 106"/>
            <p:cNvSpPr>
              <a:spLocks noChangeArrowheads="1"/>
            </p:cNvSpPr>
            <p:nvPr/>
          </p:nvSpPr>
          <p:spPr bwMode="auto">
            <a:xfrm>
              <a:off x="2036770" y="2357440"/>
              <a:ext cx="860428" cy="877889"/>
            </a:xfrm>
            <a:custGeom>
              <a:avLst/>
              <a:gdLst>
                <a:gd name="T0" fmla="*/ 253 w 450"/>
                <a:gd name="T1" fmla="*/ 427 h 460"/>
                <a:gd name="T2" fmla="*/ 260 w 450"/>
                <a:gd name="T3" fmla="*/ 429 h 460"/>
                <a:gd name="T4" fmla="*/ 289 w 450"/>
                <a:gd name="T5" fmla="*/ 379 h 460"/>
                <a:gd name="T6" fmla="*/ 307 w 450"/>
                <a:gd name="T7" fmla="*/ 343 h 460"/>
                <a:gd name="T8" fmla="*/ 337 w 450"/>
                <a:gd name="T9" fmla="*/ 326 h 460"/>
                <a:gd name="T10" fmla="*/ 372 w 450"/>
                <a:gd name="T11" fmla="*/ 316 h 460"/>
                <a:gd name="T12" fmla="*/ 386 w 450"/>
                <a:gd name="T13" fmla="*/ 290 h 460"/>
                <a:gd name="T14" fmla="*/ 397 w 450"/>
                <a:gd name="T15" fmla="*/ 264 h 460"/>
                <a:gd name="T16" fmla="*/ 401 w 450"/>
                <a:gd name="T17" fmla="*/ 211 h 460"/>
                <a:gd name="T18" fmla="*/ 409 w 450"/>
                <a:gd name="T19" fmla="*/ 206 h 460"/>
                <a:gd name="T20" fmla="*/ 445 w 450"/>
                <a:gd name="T21" fmla="*/ 158 h 460"/>
                <a:gd name="T22" fmla="*/ 406 w 450"/>
                <a:gd name="T23" fmla="*/ 104 h 460"/>
                <a:gd name="T24" fmla="*/ 336 w 450"/>
                <a:gd name="T25" fmla="*/ 96 h 460"/>
                <a:gd name="T26" fmla="*/ 295 w 450"/>
                <a:gd name="T27" fmla="*/ 74 h 460"/>
                <a:gd name="T28" fmla="*/ 291 w 450"/>
                <a:gd name="T29" fmla="*/ 67 h 460"/>
                <a:gd name="T30" fmla="*/ 264 w 450"/>
                <a:gd name="T31" fmla="*/ 60 h 460"/>
                <a:gd name="T32" fmla="*/ 258 w 450"/>
                <a:gd name="T33" fmla="*/ 13 h 460"/>
                <a:gd name="T34" fmla="*/ 222 w 450"/>
                <a:gd name="T35" fmla="*/ 32 h 460"/>
                <a:gd name="T36" fmla="*/ 191 w 450"/>
                <a:gd name="T37" fmla="*/ 39 h 460"/>
                <a:gd name="T38" fmla="*/ 165 w 450"/>
                <a:gd name="T39" fmla="*/ 40 h 460"/>
                <a:gd name="T40" fmla="*/ 157 w 450"/>
                <a:gd name="T41" fmla="*/ 1 h 460"/>
                <a:gd name="T42" fmla="*/ 129 w 450"/>
                <a:gd name="T43" fmla="*/ 17 h 460"/>
                <a:gd name="T44" fmla="*/ 107 w 450"/>
                <a:gd name="T45" fmla="*/ 15 h 460"/>
                <a:gd name="T46" fmla="*/ 120 w 450"/>
                <a:gd name="T47" fmla="*/ 32 h 460"/>
                <a:gd name="T48" fmla="*/ 105 w 450"/>
                <a:gd name="T49" fmla="*/ 46 h 460"/>
                <a:gd name="T50" fmla="*/ 84 w 450"/>
                <a:gd name="T51" fmla="*/ 49 h 460"/>
                <a:gd name="T52" fmla="*/ 48 w 450"/>
                <a:gd name="T53" fmla="*/ 42 h 460"/>
                <a:gd name="T54" fmla="*/ 45 w 450"/>
                <a:gd name="T55" fmla="*/ 59 h 460"/>
                <a:gd name="T56" fmla="*/ 46 w 450"/>
                <a:gd name="T57" fmla="*/ 108 h 460"/>
                <a:gd name="T58" fmla="*/ 12 w 450"/>
                <a:gd name="T59" fmla="*/ 120 h 460"/>
                <a:gd name="T60" fmla="*/ 2 w 450"/>
                <a:gd name="T61" fmla="*/ 144 h 460"/>
                <a:gd name="T62" fmla="*/ 15 w 450"/>
                <a:gd name="T63" fmla="*/ 168 h 460"/>
                <a:gd name="T64" fmla="*/ 38 w 450"/>
                <a:gd name="T65" fmla="*/ 172 h 460"/>
                <a:gd name="T66" fmla="*/ 65 w 450"/>
                <a:gd name="T67" fmla="*/ 184 h 460"/>
                <a:gd name="T68" fmla="*/ 99 w 450"/>
                <a:gd name="T69" fmla="*/ 174 h 460"/>
                <a:gd name="T70" fmla="*/ 124 w 450"/>
                <a:gd name="T71" fmla="*/ 206 h 460"/>
                <a:gd name="T72" fmla="*/ 150 w 450"/>
                <a:gd name="T73" fmla="*/ 217 h 460"/>
                <a:gd name="T74" fmla="*/ 158 w 450"/>
                <a:gd name="T75" fmla="*/ 242 h 460"/>
                <a:gd name="T76" fmla="*/ 186 w 450"/>
                <a:gd name="T77" fmla="*/ 265 h 460"/>
                <a:gd name="T78" fmla="*/ 182 w 450"/>
                <a:gd name="T79" fmla="*/ 293 h 460"/>
                <a:gd name="T80" fmla="*/ 199 w 450"/>
                <a:gd name="T81" fmla="*/ 317 h 460"/>
                <a:gd name="T82" fmla="*/ 222 w 450"/>
                <a:gd name="T83" fmla="*/ 337 h 460"/>
                <a:gd name="T84" fmla="*/ 230 w 450"/>
                <a:gd name="T85" fmla="*/ 375 h 460"/>
                <a:gd name="T86" fmla="*/ 187 w 450"/>
                <a:gd name="T87" fmla="*/ 415 h 460"/>
                <a:gd name="T88" fmla="*/ 205 w 450"/>
                <a:gd name="T89" fmla="*/ 426 h 460"/>
                <a:gd name="T90" fmla="*/ 232 w 450"/>
                <a:gd name="T91" fmla="*/ 443 h 4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50"/>
                <a:gd name="T139" fmla="*/ 0 h 460"/>
                <a:gd name="T140" fmla="*/ 450 w 450"/>
                <a:gd name="T141" fmla="*/ 460 h 4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50" h="460">
                  <a:moveTo>
                    <a:pt x="238" y="455"/>
                  </a:moveTo>
                  <a:cubicBezTo>
                    <a:pt x="245" y="450"/>
                    <a:pt x="244" y="447"/>
                    <a:pt x="247" y="441"/>
                  </a:cubicBezTo>
                  <a:cubicBezTo>
                    <a:pt x="250" y="435"/>
                    <a:pt x="247" y="432"/>
                    <a:pt x="253" y="427"/>
                  </a:cubicBezTo>
                  <a:cubicBezTo>
                    <a:pt x="258" y="422"/>
                    <a:pt x="252" y="418"/>
                    <a:pt x="259" y="415"/>
                  </a:cubicBezTo>
                  <a:cubicBezTo>
                    <a:pt x="266" y="412"/>
                    <a:pt x="265" y="418"/>
                    <a:pt x="259" y="425"/>
                  </a:cubicBezTo>
                  <a:cubicBezTo>
                    <a:pt x="253" y="432"/>
                    <a:pt x="252" y="434"/>
                    <a:pt x="260" y="429"/>
                  </a:cubicBezTo>
                  <a:cubicBezTo>
                    <a:pt x="267" y="423"/>
                    <a:pt x="270" y="416"/>
                    <a:pt x="274" y="407"/>
                  </a:cubicBezTo>
                  <a:cubicBezTo>
                    <a:pt x="279" y="398"/>
                    <a:pt x="282" y="395"/>
                    <a:pt x="286" y="395"/>
                  </a:cubicBezTo>
                  <a:cubicBezTo>
                    <a:pt x="289" y="394"/>
                    <a:pt x="289" y="385"/>
                    <a:pt x="289" y="379"/>
                  </a:cubicBezTo>
                  <a:cubicBezTo>
                    <a:pt x="288" y="372"/>
                    <a:pt x="286" y="366"/>
                    <a:pt x="289" y="362"/>
                  </a:cubicBezTo>
                  <a:cubicBezTo>
                    <a:pt x="292" y="358"/>
                    <a:pt x="289" y="354"/>
                    <a:pt x="293" y="354"/>
                  </a:cubicBezTo>
                  <a:cubicBezTo>
                    <a:pt x="296" y="354"/>
                    <a:pt x="301" y="348"/>
                    <a:pt x="307" y="343"/>
                  </a:cubicBezTo>
                  <a:cubicBezTo>
                    <a:pt x="312" y="337"/>
                    <a:pt x="316" y="337"/>
                    <a:pt x="322" y="336"/>
                  </a:cubicBezTo>
                  <a:cubicBezTo>
                    <a:pt x="327" y="336"/>
                    <a:pt x="324" y="334"/>
                    <a:pt x="328" y="333"/>
                  </a:cubicBezTo>
                  <a:cubicBezTo>
                    <a:pt x="332" y="332"/>
                    <a:pt x="334" y="328"/>
                    <a:pt x="337" y="326"/>
                  </a:cubicBezTo>
                  <a:cubicBezTo>
                    <a:pt x="339" y="324"/>
                    <a:pt x="349" y="326"/>
                    <a:pt x="355" y="326"/>
                  </a:cubicBezTo>
                  <a:cubicBezTo>
                    <a:pt x="361" y="326"/>
                    <a:pt x="365" y="327"/>
                    <a:pt x="365" y="323"/>
                  </a:cubicBezTo>
                  <a:cubicBezTo>
                    <a:pt x="365" y="319"/>
                    <a:pt x="368" y="316"/>
                    <a:pt x="372" y="316"/>
                  </a:cubicBezTo>
                  <a:cubicBezTo>
                    <a:pt x="375" y="316"/>
                    <a:pt x="377" y="315"/>
                    <a:pt x="377" y="310"/>
                  </a:cubicBezTo>
                  <a:cubicBezTo>
                    <a:pt x="377" y="305"/>
                    <a:pt x="378" y="302"/>
                    <a:pt x="381" y="300"/>
                  </a:cubicBezTo>
                  <a:cubicBezTo>
                    <a:pt x="384" y="298"/>
                    <a:pt x="385" y="293"/>
                    <a:pt x="386" y="290"/>
                  </a:cubicBezTo>
                  <a:cubicBezTo>
                    <a:pt x="387" y="286"/>
                    <a:pt x="390" y="288"/>
                    <a:pt x="390" y="284"/>
                  </a:cubicBezTo>
                  <a:cubicBezTo>
                    <a:pt x="390" y="279"/>
                    <a:pt x="392" y="274"/>
                    <a:pt x="392" y="270"/>
                  </a:cubicBezTo>
                  <a:cubicBezTo>
                    <a:pt x="392" y="266"/>
                    <a:pt x="396" y="267"/>
                    <a:pt x="397" y="264"/>
                  </a:cubicBezTo>
                  <a:cubicBezTo>
                    <a:pt x="399" y="261"/>
                    <a:pt x="396" y="258"/>
                    <a:pt x="399" y="250"/>
                  </a:cubicBezTo>
                  <a:cubicBezTo>
                    <a:pt x="401" y="242"/>
                    <a:pt x="399" y="235"/>
                    <a:pt x="399" y="228"/>
                  </a:cubicBezTo>
                  <a:cubicBezTo>
                    <a:pt x="399" y="221"/>
                    <a:pt x="399" y="214"/>
                    <a:pt x="401" y="211"/>
                  </a:cubicBezTo>
                  <a:cubicBezTo>
                    <a:pt x="404" y="209"/>
                    <a:pt x="402" y="208"/>
                    <a:pt x="400" y="207"/>
                  </a:cubicBezTo>
                  <a:cubicBezTo>
                    <a:pt x="398" y="206"/>
                    <a:pt x="401" y="203"/>
                    <a:pt x="402" y="204"/>
                  </a:cubicBezTo>
                  <a:cubicBezTo>
                    <a:pt x="404" y="204"/>
                    <a:pt x="406" y="208"/>
                    <a:pt x="409" y="206"/>
                  </a:cubicBezTo>
                  <a:cubicBezTo>
                    <a:pt x="413" y="204"/>
                    <a:pt x="416" y="195"/>
                    <a:pt x="418" y="188"/>
                  </a:cubicBezTo>
                  <a:cubicBezTo>
                    <a:pt x="421" y="181"/>
                    <a:pt x="426" y="182"/>
                    <a:pt x="429" y="180"/>
                  </a:cubicBezTo>
                  <a:cubicBezTo>
                    <a:pt x="433" y="179"/>
                    <a:pt x="440" y="170"/>
                    <a:pt x="445" y="158"/>
                  </a:cubicBezTo>
                  <a:cubicBezTo>
                    <a:pt x="450" y="146"/>
                    <a:pt x="445" y="134"/>
                    <a:pt x="443" y="125"/>
                  </a:cubicBezTo>
                  <a:cubicBezTo>
                    <a:pt x="441" y="117"/>
                    <a:pt x="438" y="118"/>
                    <a:pt x="433" y="119"/>
                  </a:cubicBezTo>
                  <a:cubicBezTo>
                    <a:pt x="428" y="119"/>
                    <a:pt x="418" y="118"/>
                    <a:pt x="406" y="104"/>
                  </a:cubicBezTo>
                  <a:cubicBezTo>
                    <a:pt x="393" y="91"/>
                    <a:pt x="381" y="92"/>
                    <a:pt x="373" y="94"/>
                  </a:cubicBezTo>
                  <a:cubicBezTo>
                    <a:pt x="365" y="96"/>
                    <a:pt x="356" y="90"/>
                    <a:pt x="351" y="89"/>
                  </a:cubicBezTo>
                  <a:cubicBezTo>
                    <a:pt x="345" y="87"/>
                    <a:pt x="340" y="94"/>
                    <a:pt x="336" y="96"/>
                  </a:cubicBezTo>
                  <a:cubicBezTo>
                    <a:pt x="332" y="97"/>
                    <a:pt x="338" y="90"/>
                    <a:pt x="338" y="85"/>
                  </a:cubicBezTo>
                  <a:cubicBezTo>
                    <a:pt x="338" y="80"/>
                    <a:pt x="323" y="74"/>
                    <a:pt x="312" y="69"/>
                  </a:cubicBezTo>
                  <a:cubicBezTo>
                    <a:pt x="300" y="65"/>
                    <a:pt x="295" y="67"/>
                    <a:pt x="295" y="74"/>
                  </a:cubicBezTo>
                  <a:cubicBezTo>
                    <a:pt x="295" y="81"/>
                    <a:pt x="291" y="72"/>
                    <a:pt x="287" y="80"/>
                  </a:cubicBezTo>
                  <a:cubicBezTo>
                    <a:pt x="284" y="87"/>
                    <a:pt x="277" y="82"/>
                    <a:pt x="281" y="80"/>
                  </a:cubicBezTo>
                  <a:cubicBezTo>
                    <a:pt x="286" y="77"/>
                    <a:pt x="290" y="72"/>
                    <a:pt x="291" y="67"/>
                  </a:cubicBezTo>
                  <a:cubicBezTo>
                    <a:pt x="293" y="62"/>
                    <a:pt x="275" y="58"/>
                    <a:pt x="268" y="61"/>
                  </a:cubicBezTo>
                  <a:cubicBezTo>
                    <a:pt x="262" y="63"/>
                    <a:pt x="266" y="72"/>
                    <a:pt x="261" y="70"/>
                  </a:cubicBezTo>
                  <a:cubicBezTo>
                    <a:pt x="256" y="67"/>
                    <a:pt x="260" y="60"/>
                    <a:pt x="264" y="60"/>
                  </a:cubicBezTo>
                  <a:cubicBezTo>
                    <a:pt x="268" y="61"/>
                    <a:pt x="273" y="52"/>
                    <a:pt x="275" y="46"/>
                  </a:cubicBezTo>
                  <a:cubicBezTo>
                    <a:pt x="278" y="40"/>
                    <a:pt x="271" y="39"/>
                    <a:pt x="266" y="34"/>
                  </a:cubicBezTo>
                  <a:cubicBezTo>
                    <a:pt x="262" y="29"/>
                    <a:pt x="263" y="15"/>
                    <a:pt x="258" y="13"/>
                  </a:cubicBezTo>
                  <a:cubicBezTo>
                    <a:pt x="253" y="17"/>
                    <a:pt x="247" y="25"/>
                    <a:pt x="245" y="31"/>
                  </a:cubicBezTo>
                  <a:cubicBezTo>
                    <a:pt x="242" y="38"/>
                    <a:pt x="239" y="34"/>
                    <a:pt x="233" y="36"/>
                  </a:cubicBezTo>
                  <a:cubicBezTo>
                    <a:pt x="226" y="38"/>
                    <a:pt x="223" y="35"/>
                    <a:pt x="222" y="32"/>
                  </a:cubicBezTo>
                  <a:cubicBezTo>
                    <a:pt x="220" y="30"/>
                    <a:pt x="214" y="32"/>
                    <a:pt x="209" y="32"/>
                  </a:cubicBezTo>
                  <a:cubicBezTo>
                    <a:pt x="205" y="32"/>
                    <a:pt x="207" y="37"/>
                    <a:pt x="204" y="39"/>
                  </a:cubicBezTo>
                  <a:cubicBezTo>
                    <a:pt x="201" y="41"/>
                    <a:pt x="194" y="36"/>
                    <a:pt x="191" y="39"/>
                  </a:cubicBezTo>
                  <a:cubicBezTo>
                    <a:pt x="188" y="42"/>
                    <a:pt x="186" y="39"/>
                    <a:pt x="185" y="41"/>
                  </a:cubicBezTo>
                  <a:cubicBezTo>
                    <a:pt x="184" y="44"/>
                    <a:pt x="179" y="42"/>
                    <a:pt x="178" y="44"/>
                  </a:cubicBezTo>
                  <a:cubicBezTo>
                    <a:pt x="176" y="46"/>
                    <a:pt x="172" y="47"/>
                    <a:pt x="165" y="40"/>
                  </a:cubicBezTo>
                  <a:cubicBezTo>
                    <a:pt x="159" y="33"/>
                    <a:pt x="160" y="22"/>
                    <a:pt x="163" y="20"/>
                  </a:cubicBezTo>
                  <a:cubicBezTo>
                    <a:pt x="166" y="18"/>
                    <a:pt x="166" y="12"/>
                    <a:pt x="162" y="11"/>
                  </a:cubicBezTo>
                  <a:cubicBezTo>
                    <a:pt x="158" y="9"/>
                    <a:pt x="162" y="2"/>
                    <a:pt x="157" y="1"/>
                  </a:cubicBezTo>
                  <a:cubicBezTo>
                    <a:pt x="153" y="0"/>
                    <a:pt x="153" y="7"/>
                    <a:pt x="150" y="8"/>
                  </a:cubicBezTo>
                  <a:cubicBezTo>
                    <a:pt x="147" y="9"/>
                    <a:pt x="140" y="14"/>
                    <a:pt x="136" y="13"/>
                  </a:cubicBezTo>
                  <a:cubicBezTo>
                    <a:pt x="133" y="12"/>
                    <a:pt x="129" y="14"/>
                    <a:pt x="129" y="17"/>
                  </a:cubicBezTo>
                  <a:cubicBezTo>
                    <a:pt x="129" y="21"/>
                    <a:pt x="125" y="20"/>
                    <a:pt x="124" y="17"/>
                  </a:cubicBezTo>
                  <a:cubicBezTo>
                    <a:pt x="124" y="14"/>
                    <a:pt x="116" y="16"/>
                    <a:pt x="114" y="14"/>
                  </a:cubicBezTo>
                  <a:cubicBezTo>
                    <a:pt x="112" y="12"/>
                    <a:pt x="103" y="13"/>
                    <a:pt x="107" y="15"/>
                  </a:cubicBezTo>
                  <a:cubicBezTo>
                    <a:pt x="111" y="17"/>
                    <a:pt x="111" y="20"/>
                    <a:pt x="111" y="23"/>
                  </a:cubicBezTo>
                  <a:cubicBezTo>
                    <a:pt x="111" y="27"/>
                    <a:pt x="114" y="26"/>
                    <a:pt x="114" y="31"/>
                  </a:cubicBezTo>
                  <a:cubicBezTo>
                    <a:pt x="114" y="35"/>
                    <a:pt x="118" y="32"/>
                    <a:pt x="120" y="32"/>
                  </a:cubicBezTo>
                  <a:cubicBezTo>
                    <a:pt x="123" y="32"/>
                    <a:pt x="123" y="36"/>
                    <a:pt x="119" y="37"/>
                  </a:cubicBezTo>
                  <a:cubicBezTo>
                    <a:pt x="115" y="37"/>
                    <a:pt x="113" y="39"/>
                    <a:pt x="112" y="43"/>
                  </a:cubicBezTo>
                  <a:cubicBezTo>
                    <a:pt x="111" y="46"/>
                    <a:pt x="108" y="44"/>
                    <a:pt x="105" y="46"/>
                  </a:cubicBezTo>
                  <a:cubicBezTo>
                    <a:pt x="102" y="49"/>
                    <a:pt x="99" y="52"/>
                    <a:pt x="97" y="51"/>
                  </a:cubicBezTo>
                  <a:cubicBezTo>
                    <a:pt x="95" y="49"/>
                    <a:pt x="93" y="50"/>
                    <a:pt x="91" y="52"/>
                  </a:cubicBezTo>
                  <a:cubicBezTo>
                    <a:pt x="89" y="53"/>
                    <a:pt x="88" y="52"/>
                    <a:pt x="84" y="49"/>
                  </a:cubicBezTo>
                  <a:cubicBezTo>
                    <a:pt x="82" y="47"/>
                    <a:pt x="80" y="42"/>
                    <a:pt x="76" y="37"/>
                  </a:cubicBezTo>
                  <a:cubicBezTo>
                    <a:pt x="73" y="39"/>
                    <a:pt x="68" y="41"/>
                    <a:pt x="65" y="41"/>
                  </a:cubicBezTo>
                  <a:cubicBezTo>
                    <a:pt x="61" y="41"/>
                    <a:pt x="48" y="40"/>
                    <a:pt x="48" y="42"/>
                  </a:cubicBezTo>
                  <a:cubicBezTo>
                    <a:pt x="47" y="44"/>
                    <a:pt x="49" y="48"/>
                    <a:pt x="51" y="48"/>
                  </a:cubicBezTo>
                  <a:cubicBezTo>
                    <a:pt x="53" y="49"/>
                    <a:pt x="57" y="50"/>
                    <a:pt x="53" y="53"/>
                  </a:cubicBezTo>
                  <a:cubicBezTo>
                    <a:pt x="49" y="56"/>
                    <a:pt x="45" y="52"/>
                    <a:pt x="45" y="59"/>
                  </a:cubicBezTo>
                  <a:cubicBezTo>
                    <a:pt x="45" y="66"/>
                    <a:pt x="54" y="71"/>
                    <a:pt x="52" y="77"/>
                  </a:cubicBezTo>
                  <a:cubicBezTo>
                    <a:pt x="51" y="81"/>
                    <a:pt x="50" y="89"/>
                    <a:pt x="50" y="93"/>
                  </a:cubicBezTo>
                  <a:cubicBezTo>
                    <a:pt x="50" y="96"/>
                    <a:pt x="49" y="107"/>
                    <a:pt x="46" y="108"/>
                  </a:cubicBezTo>
                  <a:cubicBezTo>
                    <a:pt x="43" y="109"/>
                    <a:pt x="40" y="105"/>
                    <a:pt x="36" y="109"/>
                  </a:cubicBezTo>
                  <a:cubicBezTo>
                    <a:pt x="32" y="112"/>
                    <a:pt x="27" y="110"/>
                    <a:pt x="22" y="114"/>
                  </a:cubicBezTo>
                  <a:cubicBezTo>
                    <a:pt x="18" y="117"/>
                    <a:pt x="13" y="116"/>
                    <a:pt x="12" y="120"/>
                  </a:cubicBezTo>
                  <a:cubicBezTo>
                    <a:pt x="12" y="125"/>
                    <a:pt x="8" y="127"/>
                    <a:pt x="9" y="131"/>
                  </a:cubicBezTo>
                  <a:cubicBezTo>
                    <a:pt x="10" y="135"/>
                    <a:pt x="7" y="134"/>
                    <a:pt x="4" y="137"/>
                  </a:cubicBezTo>
                  <a:cubicBezTo>
                    <a:pt x="1" y="140"/>
                    <a:pt x="4" y="142"/>
                    <a:pt x="2" y="144"/>
                  </a:cubicBezTo>
                  <a:cubicBezTo>
                    <a:pt x="0" y="147"/>
                    <a:pt x="3" y="150"/>
                    <a:pt x="5" y="154"/>
                  </a:cubicBezTo>
                  <a:cubicBezTo>
                    <a:pt x="7" y="158"/>
                    <a:pt x="10" y="160"/>
                    <a:pt x="10" y="164"/>
                  </a:cubicBezTo>
                  <a:cubicBezTo>
                    <a:pt x="9" y="167"/>
                    <a:pt x="12" y="168"/>
                    <a:pt x="15" y="168"/>
                  </a:cubicBezTo>
                  <a:cubicBezTo>
                    <a:pt x="19" y="168"/>
                    <a:pt x="16" y="174"/>
                    <a:pt x="21" y="174"/>
                  </a:cubicBezTo>
                  <a:cubicBezTo>
                    <a:pt x="27" y="174"/>
                    <a:pt x="32" y="176"/>
                    <a:pt x="33" y="173"/>
                  </a:cubicBezTo>
                  <a:cubicBezTo>
                    <a:pt x="35" y="170"/>
                    <a:pt x="38" y="167"/>
                    <a:pt x="38" y="172"/>
                  </a:cubicBezTo>
                  <a:cubicBezTo>
                    <a:pt x="38" y="176"/>
                    <a:pt x="37" y="188"/>
                    <a:pt x="41" y="186"/>
                  </a:cubicBezTo>
                  <a:cubicBezTo>
                    <a:pt x="45" y="185"/>
                    <a:pt x="52" y="185"/>
                    <a:pt x="56" y="187"/>
                  </a:cubicBezTo>
                  <a:cubicBezTo>
                    <a:pt x="59" y="188"/>
                    <a:pt x="63" y="187"/>
                    <a:pt x="65" y="184"/>
                  </a:cubicBezTo>
                  <a:cubicBezTo>
                    <a:pt x="68" y="182"/>
                    <a:pt x="70" y="182"/>
                    <a:pt x="75" y="179"/>
                  </a:cubicBezTo>
                  <a:cubicBezTo>
                    <a:pt x="80" y="177"/>
                    <a:pt x="84" y="173"/>
                    <a:pt x="88" y="173"/>
                  </a:cubicBezTo>
                  <a:cubicBezTo>
                    <a:pt x="93" y="173"/>
                    <a:pt x="100" y="171"/>
                    <a:pt x="99" y="174"/>
                  </a:cubicBezTo>
                  <a:cubicBezTo>
                    <a:pt x="98" y="177"/>
                    <a:pt x="97" y="190"/>
                    <a:pt x="103" y="196"/>
                  </a:cubicBezTo>
                  <a:cubicBezTo>
                    <a:pt x="108" y="202"/>
                    <a:pt x="111" y="205"/>
                    <a:pt x="116" y="204"/>
                  </a:cubicBezTo>
                  <a:cubicBezTo>
                    <a:pt x="121" y="203"/>
                    <a:pt x="120" y="206"/>
                    <a:pt x="124" y="206"/>
                  </a:cubicBezTo>
                  <a:cubicBezTo>
                    <a:pt x="128" y="205"/>
                    <a:pt x="125" y="210"/>
                    <a:pt x="129" y="210"/>
                  </a:cubicBezTo>
                  <a:cubicBezTo>
                    <a:pt x="132" y="210"/>
                    <a:pt x="138" y="210"/>
                    <a:pt x="138" y="214"/>
                  </a:cubicBezTo>
                  <a:cubicBezTo>
                    <a:pt x="138" y="218"/>
                    <a:pt x="148" y="215"/>
                    <a:pt x="150" y="217"/>
                  </a:cubicBezTo>
                  <a:cubicBezTo>
                    <a:pt x="153" y="219"/>
                    <a:pt x="155" y="220"/>
                    <a:pt x="155" y="224"/>
                  </a:cubicBezTo>
                  <a:cubicBezTo>
                    <a:pt x="154" y="228"/>
                    <a:pt x="160" y="231"/>
                    <a:pt x="156" y="233"/>
                  </a:cubicBezTo>
                  <a:cubicBezTo>
                    <a:pt x="153" y="235"/>
                    <a:pt x="157" y="238"/>
                    <a:pt x="158" y="242"/>
                  </a:cubicBezTo>
                  <a:cubicBezTo>
                    <a:pt x="158" y="247"/>
                    <a:pt x="163" y="248"/>
                    <a:pt x="170" y="248"/>
                  </a:cubicBezTo>
                  <a:cubicBezTo>
                    <a:pt x="177" y="248"/>
                    <a:pt x="179" y="248"/>
                    <a:pt x="179" y="254"/>
                  </a:cubicBezTo>
                  <a:cubicBezTo>
                    <a:pt x="179" y="259"/>
                    <a:pt x="184" y="260"/>
                    <a:pt x="186" y="265"/>
                  </a:cubicBezTo>
                  <a:cubicBezTo>
                    <a:pt x="188" y="270"/>
                    <a:pt x="184" y="275"/>
                    <a:pt x="185" y="279"/>
                  </a:cubicBezTo>
                  <a:cubicBezTo>
                    <a:pt x="185" y="282"/>
                    <a:pt x="183" y="286"/>
                    <a:pt x="181" y="287"/>
                  </a:cubicBezTo>
                  <a:cubicBezTo>
                    <a:pt x="184" y="290"/>
                    <a:pt x="184" y="292"/>
                    <a:pt x="182" y="293"/>
                  </a:cubicBezTo>
                  <a:cubicBezTo>
                    <a:pt x="179" y="295"/>
                    <a:pt x="185" y="299"/>
                    <a:pt x="184" y="307"/>
                  </a:cubicBezTo>
                  <a:cubicBezTo>
                    <a:pt x="182" y="314"/>
                    <a:pt x="182" y="316"/>
                    <a:pt x="190" y="316"/>
                  </a:cubicBezTo>
                  <a:cubicBezTo>
                    <a:pt x="197" y="316"/>
                    <a:pt x="197" y="319"/>
                    <a:pt x="199" y="317"/>
                  </a:cubicBezTo>
                  <a:cubicBezTo>
                    <a:pt x="202" y="315"/>
                    <a:pt x="206" y="323"/>
                    <a:pt x="207" y="326"/>
                  </a:cubicBezTo>
                  <a:cubicBezTo>
                    <a:pt x="208" y="330"/>
                    <a:pt x="211" y="339"/>
                    <a:pt x="213" y="339"/>
                  </a:cubicBezTo>
                  <a:cubicBezTo>
                    <a:pt x="214" y="339"/>
                    <a:pt x="218" y="335"/>
                    <a:pt x="222" y="337"/>
                  </a:cubicBezTo>
                  <a:cubicBezTo>
                    <a:pt x="226" y="339"/>
                    <a:pt x="221" y="351"/>
                    <a:pt x="221" y="357"/>
                  </a:cubicBezTo>
                  <a:cubicBezTo>
                    <a:pt x="224" y="357"/>
                    <a:pt x="227" y="357"/>
                    <a:pt x="228" y="358"/>
                  </a:cubicBezTo>
                  <a:cubicBezTo>
                    <a:pt x="230" y="359"/>
                    <a:pt x="231" y="372"/>
                    <a:pt x="230" y="375"/>
                  </a:cubicBezTo>
                  <a:cubicBezTo>
                    <a:pt x="229" y="377"/>
                    <a:pt x="221" y="380"/>
                    <a:pt x="217" y="382"/>
                  </a:cubicBezTo>
                  <a:cubicBezTo>
                    <a:pt x="212" y="385"/>
                    <a:pt x="202" y="395"/>
                    <a:pt x="197" y="403"/>
                  </a:cubicBezTo>
                  <a:cubicBezTo>
                    <a:pt x="194" y="408"/>
                    <a:pt x="190" y="411"/>
                    <a:pt x="187" y="415"/>
                  </a:cubicBezTo>
                  <a:cubicBezTo>
                    <a:pt x="189" y="415"/>
                    <a:pt x="190" y="415"/>
                    <a:pt x="191" y="415"/>
                  </a:cubicBezTo>
                  <a:cubicBezTo>
                    <a:pt x="193" y="413"/>
                    <a:pt x="196" y="413"/>
                    <a:pt x="200" y="418"/>
                  </a:cubicBezTo>
                  <a:cubicBezTo>
                    <a:pt x="204" y="423"/>
                    <a:pt x="204" y="426"/>
                    <a:pt x="205" y="426"/>
                  </a:cubicBezTo>
                  <a:cubicBezTo>
                    <a:pt x="207" y="426"/>
                    <a:pt x="209" y="420"/>
                    <a:pt x="212" y="424"/>
                  </a:cubicBezTo>
                  <a:cubicBezTo>
                    <a:pt x="215" y="428"/>
                    <a:pt x="223" y="432"/>
                    <a:pt x="224" y="434"/>
                  </a:cubicBezTo>
                  <a:cubicBezTo>
                    <a:pt x="226" y="436"/>
                    <a:pt x="232" y="437"/>
                    <a:pt x="232" y="443"/>
                  </a:cubicBezTo>
                  <a:cubicBezTo>
                    <a:pt x="232" y="446"/>
                    <a:pt x="230" y="454"/>
                    <a:pt x="233" y="460"/>
                  </a:cubicBezTo>
                  <a:cubicBezTo>
                    <a:pt x="235" y="458"/>
                    <a:pt x="236" y="456"/>
                    <a:pt x="238" y="455"/>
                  </a:cubicBez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301" name="Freeform 107"/>
            <p:cNvSpPr>
              <a:spLocks noChangeArrowheads="1"/>
            </p:cNvSpPr>
            <p:nvPr/>
          </p:nvSpPr>
          <p:spPr bwMode="auto">
            <a:xfrm>
              <a:off x="2376496" y="3146429"/>
              <a:ext cx="106364" cy="117475"/>
            </a:xfrm>
            <a:custGeom>
              <a:avLst/>
              <a:gdLst>
                <a:gd name="T0" fmla="*/ 55 w 56"/>
                <a:gd name="T1" fmla="*/ 30 h 62"/>
                <a:gd name="T2" fmla="*/ 47 w 56"/>
                <a:gd name="T3" fmla="*/ 21 h 62"/>
                <a:gd name="T4" fmla="*/ 35 w 56"/>
                <a:gd name="T5" fmla="*/ 11 h 62"/>
                <a:gd name="T6" fmla="*/ 28 w 56"/>
                <a:gd name="T7" fmla="*/ 13 h 62"/>
                <a:gd name="T8" fmla="*/ 23 w 56"/>
                <a:gd name="T9" fmla="*/ 5 h 62"/>
                <a:gd name="T10" fmla="*/ 14 w 56"/>
                <a:gd name="T11" fmla="*/ 2 h 62"/>
                <a:gd name="T12" fmla="*/ 10 w 56"/>
                <a:gd name="T13" fmla="*/ 2 h 62"/>
                <a:gd name="T14" fmla="*/ 7 w 56"/>
                <a:gd name="T15" fmla="*/ 8 h 62"/>
                <a:gd name="T16" fmla="*/ 3 w 56"/>
                <a:gd name="T17" fmla="*/ 27 h 62"/>
                <a:gd name="T18" fmla="*/ 0 w 56"/>
                <a:gd name="T19" fmla="*/ 42 h 62"/>
                <a:gd name="T20" fmla="*/ 3 w 56"/>
                <a:gd name="T21" fmla="*/ 49 h 62"/>
                <a:gd name="T22" fmla="*/ 2 w 56"/>
                <a:gd name="T23" fmla="*/ 54 h 62"/>
                <a:gd name="T24" fmla="*/ 7 w 56"/>
                <a:gd name="T25" fmla="*/ 56 h 62"/>
                <a:gd name="T26" fmla="*/ 21 w 56"/>
                <a:gd name="T27" fmla="*/ 60 h 62"/>
                <a:gd name="T28" fmla="*/ 30 w 56"/>
                <a:gd name="T29" fmla="*/ 60 h 62"/>
                <a:gd name="T30" fmla="*/ 47 w 56"/>
                <a:gd name="T31" fmla="*/ 57 h 62"/>
                <a:gd name="T32" fmla="*/ 56 w 56"/>
                <a:gd name="T33" fmla="*/ 47 h 62"/>
                <a:gd name="T34" fmla="*/ 55 w 56"/>
                <a:gd name="T35" fmla="*/ 30 h 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6"/>
                <a:gd name="T55" fmla="*/ 0 h 62"/>
                <a:gd name="T56" fmla="*/ 56 w 56"/>
                <a:gd name="T57" fmla="*/ 62 h 6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6" h="62">
                  <a:moveTo>
                    <a:pt x="55" y="30"/>
                  </a:moveTo>
                  <a:cubicBezTo>
                    <a:pt x="55" y="24"/>
                    <a:pt x="49" y="23"/>
                    <a:pt x="47" y="21"/>
                  </a:cubicBezTo>
                  <a:cubicBezTo>
                    <a:pt x="46" y="19"/>
                    <a:pt x="38" y="15"/>
                    <a:pt x="35" y="11"/>
                  </a:cubicBezTo>
                  <a:cubicBezTo>
                    <a:pt x="32" y="7"/>
                    <a:pt x="30" y="13"/>
                    <a:pt x="28" y="13"/>
                  </a:cubicBezTo>
                  <a:cubicBezTo>
                    <a:pt x="27" y="13"/>
                    <a:pt x="27" y="10"/>
                    <a:pt x="23" y="5"/>
                  </a:cubicBezTo>
                  <a:cubicBezTo>
                    <a:pt x="19" y="0"/>
                    <a:pt x="16" y="0"/>
                    <a:pt x="14" y="2"/>
                  </a:cubicBezTo>
                  <a:cubicBezTo>
                    <a:pt x="13" y="2"/>
                    <a:pt x="12" y="2"/>
                    <a:pt x="10" y="2"/>
                  </a:cubicBezTo>
                  <a:cubicBezTo>
                    <a:pt x="8" y="4"/>
                    <a:pt x="7" y="6"/>
                    <a:pt x="7" y="8"/>
                  </a:cubicBezTo>
                  <a:cubicBezTo>
                    <a:pt x="7" y="13"/>
                    <a:pt x="3" y="18"/>
                    <a:pt x="3" y="27"/>
                  </a:cubicBezTo>
                  <a:cubicBezTo>
                    <a:pt x="3" y="36"/>
                    <a:pt x="0" y="35"/>
                    <a:pt x="0" y="42"/>
                  </a:cubicBezTo>
                  <a:cubicBezTo>
                    <a:pt x="0" y="49"/>
                    <a:pt x="2" y="48"/>
                    <a:pt x="3" y="49"/>
                  </a:cubicBezTo>
                  <a:cubicBezTo>
                    <a:pt x="4" y="49"/>
                    <a:pt x="3" y="52"/>
                    <a:pt x="2" y="54"/>
                  </a:cubicBezTo>
                  <a:cubicBezTo>
                    <a:pt x="3" y="55"/>
                    <a:pt x="5" y="56"/>
                    <a:pt x="7" y="56"/>
                  </a:cubicBezTo>
                  <a:cubicBezTo>
                    <a:pt x="11" y="55"/>
                    <a:pt x="16" y="57"/>
                    <a:pt x="21" y="60"/>
                  </a:cubicBezTo>
                  <a:cubicBezTo>
                    <a:pt x="27" y="62"/>
                    <a:pt x="25" y="59"/>
                    <a:pt x="30" y="60"/>
                  </a:cubicBezTo>
                  <a:cubicBezTo>
                    <a:pt x="35" y="60"/>
                    <a:pt x="41" y="61"/>
                    <a:pt x="47" y="57"/>
                  </a:cubicBezTo>
                  <a:cubicBezTo>
                    <a:pt x="51" y="55"/>
                    <a:pt x="53" y="51"/>
                    <a:pt x="56" y="47"/>
                  </a:cubicBezTo>
                  <a:cubicBezTo>
                    <a:pt x="53" y="41"/>
                    <a:pt x="55" y="33"/>
                    <a:pt x="55" y="30"/>
                  </a:cubicBez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302" name="Freeform 108"/>
            <p:cNvSpPr>
              <a:spLocks noEditPoints="1" noChangeArrowheads="1"/>
            </p:cNvSpPr>
            <p:nvPr/>
          </p:nvSpPr>
          <p:spPr bwMode="auto">
            <a:xfrm>
              <a:off x="2043120" y="2951166"/>
              <a:ext cx="436565" cy="860426"/>
            </a:xfrm>
            <a:custGeom>
              <a:avLst/>
              <a:gdLst>
                <a:gd name="T0" fmla="*/ 65 w 228"/>
                <a:gd name="T1" fmla="*/ 427 h 450"/>
                <a:gd name="T2" fmla="*/ 60 w 228"/>
                <a:gd name="T3" fmla="*/ 417 h 450"/>
                <a:gd name="T4" fmla="*/ 56 w 228"/>
                <a:gd name="T5" fmla="*/ 448 h 450"/>
                <a:gd name="T6" fmla="*/ 80 w 228"/>
                <a:gd name="T7" fmla="*/ 449 h 450"/>
                <a:gd name="T8" fmla="*/ 87 w 228"/>
                <a:gd name="T9" fmla="*/ 441 h 450"/>
                <a:gd name="T10" fmla="*/ 218 w 228"/>
                <a:gd name="T11" fmla="*/ 46 h 450"/>
                <a:gd name="T12" fmla="*/ 212 w 228"/>
                <a:gd name="T13" fmla="*/ 64 h 450"/>
                <a:gd name="T14" fmla="*/ 194 w 228"/>
                <a:gd name="T15" fmla="*/ 70 h 450"/>
                <a:gd name="T16" fmla="*/ 172 w 228"/>
                <a:gd name="T17" fmla="*/ 67 h 450"/>
                <a:gd name="T18" fmla="*/ 185 w 228"/>
                <a:gd name="T19" fmla="*/ 44 h 450"/>
                <a:gd name="T20" fmla="*/ 151 w 228"/>
                <a:gd name="T21" fmla="*/ 27 h 450"/>
                <a:gd name="T22" fmla="*/ 123 w 228"/>
                <a:gd name="T23" fmla="*/ 3 h 450"/>
                <a:gd name="T24" fmla="*/ 105 w 228"/>
                <a:gd name="T25" fmla="*/ 10 h 450"/>
                <a:gd name="T26" fmla="*/ 82 w 228"/>
                <a:gd name="T27" fmla="*/ 5 h 450"/>
                <a:gd name="T28" fmla="*/ 72 w 228"/>
                <a:gd name="T29" fmla="*/ 25 h 450"/>
                <a:gd name="T30" fmla="*/ 58 w 228"/>
                <a:gd name="T31" fmla="*/ 43 h 450"/>
                <a:gd name="T32" fmla="*/ 60 w 228"/>
                <a:gd name="T33" fmla="*/ 63 h 450"/>
                <a:gd name="T34" fmla="*/ 49 w 228"/>
                <a:gd name="T35" fmla="*/ 78 h 450"/>
                <a:gd name="T36" fmla="*/ 41 w 228"/>
                <a:gd name="T37" fmla="*/ 94 h 450"/>
                <a:gd name="T38" fmla="*/ 37 w 228"/>
                <a:gd name="T39" fmla="*/ 115 h 450"/>
                <a:gd name="T40" fmla="*/ 40 w 228"/>
                <a:gd name="T41" fmla="*/ 138 h 450"/>
                <a:gd name="T42" fmla="*/ 40 w 228"/>
                <a:gd name="T43" fmla="*/ 157 h 450"/>
                <a:gd name="T44" fmla="*/ 37 w 228"/>
                <a:gd name="T45" fmla="*/ 180 h 450"/>
                <a:gd name="T46" fmla="*/ 28 w 228"/>
                <a:gd name="T47" fmla="*/ 206 h 450"/>
                <a:gd name="T48" fmla="*/ 25 w 228"/>
                <a:gd name="T49" fmla="*/ 216 h 450"/>
                <a:gd name="T50" fmla="*/ 21 w 228"/>
                <a:gd name="T51" fmla="*/ 232 h 450"/>
                <a:gd name="T52" fmla="*/ 20 w 228"/>
                <a:gd name="T53" fmla="*/ 248 h 450"/>
                <a:gd name="T54" fmla="*/ 18 w 228"/>
                <a:gd name="T55" fmla="*/ 272 h 450"/>
                <a:gd name="T56" fmla="*/ 21 w 228"/>
                <a:gd name="T57" fmla="*/ 285 h 450"/>
                <a:gd name="T58" fmla="*/ 26 w 228"/>
                <a:gd name="T59" fmla="*/ 296 h 450"/>
                <a:gd name="T60" fmla="*/ 23 w 228"/>
                <a:gd name="T61" fmla="*/ 305 h 450"/>
                <a:gd name="T62" fmla="*/ 21 w 228"/>
                <a:gd name="T63" fmla="*/ 323 h 450"/>
                <a:gd name="T64" fmla="*/ 13 w 228"/>
                <a:gd name="T65" fmla="*/ 338 h 450"/>
                <a:gd name="T66" fmla="*/ 9 w 228"/>
                <a:gd name="T67" fmla="*/ 355 h 450"/>
                <a:gd name="T68" fmla="*/ 3 w 228"/>
                <a:gd name="T69" fmla="*/ 373 h 450"/>
                <a:gd name="T70" fmla="*/ 15 w 228"/>
                <a:gd name="T71" fmla="*/ 384 h 450"/>
                <a:gd name="T72" fmla="*/ 21 w 228"/>
                <a:gd name="T73" fmla="*/ 401 h 450"/>
                <a:gd name="T74" fmla="*/ 47 w 228"/>
                <a:gd name="T75" fmla="*/ 404 h 450"/>
                <a:gd name="T76" fmla="*/ 52 w 228"/>
                <a:gd name="T77" fmla="*/ 395 h 450"/>
                <a:gd name="T78" fmla="*/ 53 w 228"/>
                <a:gd name="T79" fmla="*/ 376 h 450"/>
                <a:gd name="T80" fmla="*/ 66 w 228"/>
                <a:gd name="T81" fmla="*/ 364 h 450"/>
                <a:gd name="T82" fmla="*/ 87 w 228"/>
                <a:gd name="T83" fmla="*/ 340 h 450"/>
                <a:gd name="T84" fmla="*/ 78 w 228"/>
                <a:gd name="T85" fmla="*/ 326 h 450"/>
                <a:gd name="T86" fmla="*/ 89 w 228"/>
                <a:gd name="T87" fmla="*/ 299 h 450"/>
                <a:gd name="T88" fmla="*/ 95 w 228"/>
                <a:gd name="T89" fmla="*/ 285 h 450"/>
                <a:gd name="T90" fmla="*/ 102 w 228"/>
                <a:gd name="T91" fmla="*/ 270 h 450"/>
                <a:gd name="T92" fmla="*/ 109 w 228"/>
                <a:gd name="T93" fmla="*/ 269 h 450"/>
                <a:gd name="T94" fmla="*/ 106 w 228"/>
                <a:gd name="T95" fmla="*/ 262 h 450"/>
                <a:gd name="T96" fmla="*/ 98 w 228"/>
                <a:gd name="T97" fmla="*/ 251 h 450"/>
                <a:gd name="T98" fmla="*/ 115 w 228"/>
                <a:gd name="T99" fmla="*/ 245 h 450"/>
                <a:gd name="T100" fmla="*/ 129 w 228"/>
                <a:gd name="T101" fmla="*/ 228 h 450"/>
                <a:gd name="T102" fmla="*/ 133 w 228"/>
                <a:gd name="T103" fmla="*/ 215 h 450"/>
                <a:gd name="T104" fmla="*/ 183 w 228"/>
                <a:gd name="T105" fmla="*/ 203 h 450"/>
                <a:gd name="T106" fmla="*/ 189 w 228"/>
                <a:gd name="T107" fmla="*/ 181 h 450"/>
                <a:gd name="T108" fmla="*/ 180 w 228"/>
                <a:gd name="T109" fmla="*/ 164 h 450"/>
                <a:gd name="T110" fmla="*/ 176 w 228"/>
                <a:gd name="T111" fmla="*/ 156 h 450"/>
                <a:gd name="T112" fmla="*/ 174 w 228"/>
                <a:gd name="T113" fmla="*/ 144 h 450"/>
                <a:gd name="T114" fmla="*/ 181 w 228"/>
                <a:gd name="T115" fmla="*/ 110 h 450"/>
                <a:gd name="T116" fmla="*/ 214 w 228"/>
                <a:gd name="T117" fmla="*/ 71 h 450"/>
                <a:gd name="T118" fmla="*/ 225 w 228"/>
                <a:gd name="T119" fmla="*/ 47 h 45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28"/>
                <a:gd name="T181" fmla="*/ 0 h 450"/>
                <a:gd name="T182" fmla="*/ 228 w 228"/>
                <a:gd name="T183" fmla="*/ 450 h 45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28" h="450">
                  <a:moveTo>
                    <a:pt x="87" y="441"/>
                  </a:moveTo>
                  <a:cubicBezTo>
                    <a:pt x="81" y="441"/>
                    <a:pt x="68" y="430"/>
                    <a:pt x="65" y="427"/>
                  </a:cubicBezTo>
                  <a:cubicBezTo>
                    <a:pt x="61" y="424"/>
                    <a:pt x="64" y="421"/>
                    <a:pt x="59" y="421"/>
                  </a:cubicBezTo>
                  <a:cubicBezTo>
                    <a:pt x="55" y="422"/>
                    <a:pt x="58" y="418"/>
                    <a:pt x="60" y="417"/>
                  </a:cubicBezTo>
                  <a:cubicBezTo>
                    <a:pt x="62" y="415"/>
                    <a:pt x="59" y="411"/>
                    <a:pt x="56" y="410"/>
                  </a:cubicBezTo>
                  <a:cubicBezTo>
                    <a:pt x="56" y="417"/>
                    <a:pt x="54" y="447"/>
                    <a:pt x="56" y="448"/>
                  </a:cubicBezTo>
                  <a:cubicBezTo>
                    <a:pt x="58" y="448"/>
                    <a:pt x="71" y="446"/>
                    <a:pt x="75" y="449"/>
                  </a:cubicBezTo>
                  <a:cubicBezTo>
                    <a:pt x="77" y="449"/>
                    <a:pt x="79" y="450"/>
                    <a:pt x="80" y="449"/>
                  </a:cubicBezTo>
                  <a:cubicBezTo>
                    <a:pt x="83" y="446"/>
                    <a:pt x="90" y="447"/>
                    <a:pt x="94" y="445"/>
                  </a:cubicBezTo>
                  <a:cubicBezTo>
                    <a:pt x="98" y="442"/>
                    <a:pt x="93" y="442"/>
                    <a:pt x="87" y="441"/>
                  </a:cubicBezTo>
                  <a:close/>
                  <a:moveTo>
                    <a:pt x="225" y="47"/>
                  </a:moveTo>
                  <a:cubicBezTo>
                    <a:pt x="224" y="46"/>
                    <a:pt x="221" y="46"/>
                    <a:pt x="218" y="46"/>
                  </a:cubicBezTo>
                  <a:cubicBezTo>
                    <a:pt x="218" y="46"/>
                    <a:pt x="218" y="47"/>
                    <a:pt x="218" y="47"/>
                  </a:cubicBezTo>
                  <a:cubicBezTo>
                    <a:pt x="219" y="52"/>
                    <a:pt x="216" y="64"/>
                    <a:pt x="212" y="64"/>
                  </a:cubicBezTo>
                  <a:cubicBezTo>
                    <a:pt x="209" y="63"/>
                    <a:pt x="206" y="69"/>
                    <a:pt x="203" y="68"/>
                  </a:cubicBezTo>
                  <a:cubicBezTo>
                    <a:pt x="201" y="67"/>
                    <a:pt x="197" y="72"/>
                    <a:pt x="194" y="70"/>
                  </a:cubicBezTo>
                  <a:cubicBezTo>
                    <a:pt x="190" y="68"/>
                    <a:pt x="186" y="71"/>
                    <a:pt x="183" y="69"/>
                  </a:cubicBezTo>
                  <a:cubicBezTo>
                    <a:pt x="180" y="67"/>
                    <a:pt x="172" y="69"/>
                    <a:pt x="172" y="67"/>
                  </a:cubicBezTo>
                  <a:cubicBezTo>
                    <a:pt x="172" y="65"/>
                    <a:pt x="176" y="65"/>
                    <a:pt x="176" y="59"/>
                  </a:cubicBezTo>
                  <a:cubicBezTo>
                    <a:pt x="176" y="53"/>
                    <a:pt x="186" y="47"/>
                    <a:pt x="185" y="44"/>
                  </a:cubicBezTo>
                  <a:cubicBezTo>
                    <a:pt x="183" y="42"/>
                    <a:pt x="166" y="37"/>
                    <a:pt x="164" y="34"/>
                  </a:cubicBezTo>
                  <a:cubicBezTo>
                    <a:pt x="161" y="31"/>
                    <a:pt x="158" y="28"/>
                    <a:pt x="151" y="27"/>
                  </a:cubicBezTo>
                  <a:cubicBezTo>
                    <a:pt x="145" y="27"/>
                    <a:pt x="145" y="23"/>
                    <a:pt x="139" y="19"/>
                  </a:cubicBezTo>
                  <a:cubicBezTo>
                    <a:pt x="134" y="16"/>
                    <a:pt x="126" y="8"/>
                    <a:pt x="123" y="3"/>
                  </a:cubicBezTo>
                  <a:cubicBezTo>
                    <a:pt x="119" y="3"/>
                    <a:pt x="113" y="2"/>
                    <a:pt x="112" y="4"/>
                  </a:cubicBezTo>
                  <a:cubicBezTo>
                    <a:pt x="110" y="6"/>
                    <a:pt x="108" y="15"/>
                    <a:pt x="105" y="10"/>
                  </a:cubicBezTo>
                  <a:cubicBezTo>
                    <a:pt x="103" y="6"/>
                    <a:pt x="97" y="6"/>
                    <a:pt x="92" y="5"/>
                  </a:cubicBezTo>
                  <a:cubicBezTo>
                    <a:pt x="87" y="4"/>
                    <a:pt x="88" y="0"/>
                    <a:pt x="82" y="5"/>
                  </a:cubicBezTo>
                  <a:cubicBezTo>
                    <a:pt x="80" y="8"/>
                    <a:pt x="77" y="10"/>
                    <a:pt x="74" y="12"/>
                  </a:cubicBezTo>
                  <a:cubicBezTo>
                    <a:pt x="74" y="17"/>
                    <a:pt x="73" y="23"/>
                    <a:pt x="72" y="25"/>
                  </a:cubicBezTo>
                  <a:cubicBezTo>
                    <a:pt x="70" y="28"/>
                    <a:pt x="59" y="33"/>
                    <a:pt x="59" y="35"/>
                  </a:cubicBezTo>
                  <a:cubicBezTo>
                    <a:pt x="59" y="38"/>
                    <a:pt x="60" y="42"/>
                    <a:pt x="58" y="43"/>
                  </a:cubicBezTo>
                  <a:cubicBezTo>
                    <a:pt x="56" y="45"/>
                    <a:pt x="63" y="54"/>
                    <a:pt x="59" y="56"/>
                  </a:cubicBezTo>
                  <a:cubicBezTo>
                    <a:pt x="56" y="58"/>
                    <a:pt x="62" y="61"/>
                    <a:pt x="60" y="63"/>
                  </a:cubicBezTo>
                  <a:cubicBezTo>
                    <a:pt x="57" y="65"/>
                    <a:pt x="53" y="66"/>
                    <a:pt x="53" y="69"/>
                  </a:cubicBezTo>
                  <a:cubicBezTo>
                    <a:pt x="53" y="71"/>
                    <a:pt x="53" y="77"/>
                    <a:pt x="49" y="78"/>
                  </a:cubicBezTo>
                  <a:cubicBezTo>
                    <a:pt x="46" y="79"/>
                    <a:pt x="44" y="84"/>
                    <a:pt x="44" y="88"/>
                  </a:cubicBezTo>
                  <a:cubicBezTo>
                    <a:pt x="44" y="92"/>
                    <a:pt x="40" y="89"/>
                    <a:pt x="41" y="94"/>
                  </a:cubicBezTo>
                  <a:cubicBezTo>
                    <a:pt x="43" y="99"/>
                    <a:pt x="45" y="105"/>
                    <a:pt x="41" y="106"/>
                  </a:cubicBezTo>
                  <a:cubicBezTo>
                    <a:pt x="38" y="107"/>
                    <a:pt x="39" y="115"/>
                    <a:pt x="37" y="115"/>
                  </a:cubicBezTo>
                  <a:cubicBezTo>
                    <a:pt x="35" y="115"/>
                    <a:pt x="34" y="123"/>
                    <a:pt x="37" y="127"/>
                  </a:cubicBezTo>
                  <a:cubicBezTo>
                    <a:pt x="40" y="131"/>
                    <a:pt x="40" y="134"/>
                    <a:pt x="40" y="138"/>
                  </a:cubicBezTo>
                  <a:cubicBezTo>
                    <a:pt x="40" y="142"/>
                    <a:pt x="44" y="144"/>
                    <a:pt x="43" y="148"/>
                  </a:cubicBezTo>
                  <a:cubicBezTo>
                    <a:pt x="42" y="152"/>
                    <a:pt x="42" y="155"/>
                    <a:pt x="40" y="157"/>
                  </a:cubicBezTo>
                  <a:cubicBezTo>
                    <a:pt x="38" y="159"/>
                    <a:pt x="40" y="164"/>
                    <a:pt x="37" y="165"/>
                  </a:cubicBezTo>
                  <a:cubicBezTo>
                    <a:pt x="34" y="167"/>
                    <a:pt x="39" y="177"/>
                    <a:pt x="37" y="180"/>
                  </a:cubicBezTo>
                  <a:cubicBezTo>
                    <a:pt x="34" y="182"/>
                    <a:pt x="28" y="183"/>
                    <a:pt x="28" y="191"/>
                  </a:cubicBezTo>
                  <a:cubicBezTo>
                    <a:pt x="28" y="198"/>
                    <a:pt x="29" y="202"/>
                    <a:pt x="28" y="206"/>
                  </a:cubicBezTo>
                  <a:cubicBezTo>
                    <a:pt x="28" y="208"/>
                    <a:pt x="32" y="208"/>
                    <a:pt x="31" y="212"/>
                  </a:cubicBezTo>
                  <a:cubicBezTo>
                    <a:pt x="31" y="216"/>
                    <a:pt x="25" y="214"/>
                    <a:pt x="25" y="216"/>
                  </a:cubicBezTo>
                  <a:cubicBezTo>
                    <a:pt x="24" y="219"/>
                    <a:pt x="26" y="225"/>
                    <a:pt x="24" y="225"/>
                  </a:cubicBezTo>
                  <a:cubicBezTo>
                    <a:pt x="22" y="225"/>
                    <a:pt x="21" y="227"/>
                    <a:pt x="21" y="232"/>
                  </a:cubicBezTo>
                  <a:cubicBezTo>
                    <a:pt x="21" y="237"/>
                    <a:pt x="18" y="237"/>
                    <a:pt x="18" y="240"/>
                  </a:cubicBezTo>
                  <a:cubicBezTo>
                    <a:pt x="18" y="242"/>
                    <a:pt x="20" y="245"/>
                    <a:pt x="20" y="248"/>
                  </a:cubicBezTo>
                  <a:cubicBezTo>
                    <a:pt x="20" y="250"/>
                    <a:pt x="22" y="259"/>
                    <a:pt x="20" y="260"/>
                  </a:cubicBezTo>
                  <a:cubicBezTo>
                    <a:pt x="17" y="260"/>
                    <a:pt x="16" y="270"/>
                    <a:pt x="18" y="272"/>
                  </a:cubicBezTo>
                  <a:cubicBezTo>
                    <a:pt x="20" y="273"/>
                    <a:pt x="20" y="276"/>
                    <a:pt x="19" y="278"/>
                  </a:cubicBezTo>
                  <a:cubicBezTo>
                    <a:pt x="18" y="280"/>
                    <a:pt x="24" y="282"/>
                    <a:pt x="21" y="285"/>
                  </a:cubicBezTo>
                  <a:cubicBezTo>
                    <a:pt x="18" y="288"/>
                    <a:pt x="20" y="292"/>
                    <a:pt x="24" y="291"/>
                  </a:cubicBezTo>
                  <a:cubicBezTo>
                    <a:pt x="27" y="290"/>
                    <a:pt x="29" y="296"/>
                    <a:pt x="26" y="296"/>
                  </a:cubicBezTo>
                  <a:cubicBezTo>
                    <a:pt x="22" y="296"/>
                    <a:pt x="18" y="296"/>
                    <a:pt x="21" y="298"/>
                  </a:cubicBezTo>
                  <a:cubicBezTo>
                    <a:pt x="24" y="300"/>
                    <a:pt x="27" y="304"/>
                    <a:pt x="23" y="305"/>
                  </a:cubicBezTo>
                  <a:cubicBezTo>
                    <a:pt x="19" y="307"/>
                    <a:pt x="22" y="310"/>
                    <a:pt x="21" y="314"/>
                  </a:cubicBezTo>
                  <a:cubicBezTo>
                    <a:pt x="20" y="318"/>
                    <a:pt x="24" y="322"/>
                    <a:pt x="21" y="323"/>
                  </a:cubicBezTo>
                  <a:cubicBezTo>
                    <a:pt x="18" y="324"/>
                    <a:pt x="22" y="330"/>
                    <a:pt x="18" y="331"/>
                  </a:cubicBezTo>
                  <a:cubicBezTo>
                    <a:pt x="13" y="331"/>
                    <a:pt x="16" y="336"/>
                    <a:pt x="13" y="338"/>
                  </a:cubicBezTo>
                  <a:cubicBezTo>
                    <a:pt x="10" y="341"/>
                    <a:pt x="17" y="345"/>
                    <a:pt x="13" y="347"/>
                  </a:cubicBezTo>
                  <a:cubicBezTo>
                    <a:pt x="10" y="349"/>
                    <a:pt x="12" y="355"/>
                    <a:pt x="9" y="355"/>
                  </a:cubicBezTo>
                  <a:cubicBezTo>
                    <a:pt x="5" y="355"/>
                    <a:pt x="3" y="360"/>
                    <a:pt x="2" y="362"/>
                  </a:cubicBezTo>
                  <a:cubicBezTo>
                    <a:pt x="2" y="365"/>
                    <a:pt x="0" y="369"/>
                    <a:pt x="3" y="373"/>
                  </a:cubicBezTo>
                  <a:cubicBezTo>
                    <a:pt x="6" y="376"/>
                    <a:pt x="2" y="379"/>
                    <a:pt x="5" y="380"/>
                  </a:cubicBezTo>
                  <a:cubicBezTo>
                    <a:pt x="7" y="382"/>
                    <a:pt x="17" y="380"/>
                    <a:pt x="15" y="384"/>
                  </a:cubicBezTo>
                  <a:cubicBezTo>
                    <a:pt x="14" y="388"/>
                    <a:pt x="14" y="396"/>
                    <a:pt x="16" y="396"/>
                  </a:cubicBezTo>
                  <a:cubicBezTo>
                    <a:pt x="18" y="396"/>
                    <a:pt x="19" y="402"/>
                    <a:pt x="21" y="401"/>
                  </a:cubicBezTo>
                  <a:cubicBezTo>
                    <a:pt x="24" y="401"/>
                    <a:pt x="36" y="399"/>
                    <a:pt x="41" y="401"/>
                  </a:cubicBezTo>
                  <a:cubicBezTo>
                    <a:pt x="44" y="402"/>
                    <a:pt x="46" y="403"/>
                    <a:pt x="47" y="404"/>
                  </a:cubicBezTo>
                  <a:cubicBezTo>
                    <a:pt x="50" y="403"/>
                    <a:pt x="57" y="407"/>
                    <a:pt x="58" y="406"/>
                  </a:cubicBezTo>
                  <a:cubicBezTo>
                    <a:pt x="60" y="404"/>
                    <a:pt x="52" y="398"/>
                    <a:pt x="52" y="395"/>
                  </a:cubicBezTo>
                  <a:cubicBezTo>
                    <a:pt x="52" y="393"/>
                    <a:pt x="51" y="389"/>
                    <a:pt x="51" y="387"/>
                  </a:cubicBezTo>
                  <a:cubicBezTo>
                    <a:pt x="51" y="384"/>
                    <a:pt x="50" y="379"/>
                    <a:pt x="53" y="376"/>
                  </a:cubicBezTo>
                  <a:cubicBezTo>
                    <a:pt x="57" y="374"/>
                    <a:pt x="57" y="371"/>
                    <a:pt x="59" y="372"/>
                  </a:cubicBezTo>
                  <a:cubicBezTo>
                    <a:pt x="61" y="372"/>
                    <a:pt x="66" y="370"/>
                    <a:pt x="66" y="364"/>
                  </a:cubicBezTo>
                  <a:cubicBezTo>
                    <a:pt x="66" y="358"/>
                    <a:pt x="69" y="356"/>
                    <a:pt x="74" y="351"/>
                  </a:cubicBezTo>
                  <a:cubicBezTo>
                    <a:pt x="80" y="347"/>
                    <a:pt x="89" y="342"/>
                    <a:pt x="87" y="340"/>
                  </a:cubicBezTo>
                  <a:cubicBezTo>
                    <a:pt x="86" y="338"/>
                    <a:pt x="89" y="332"/>
                    <a:pt x="89" y="329"/>
                  </a:cubicBezTo>
                  <a:cubicBezTo>
                    <a:pt x="89" y="327"/>
                    <a:pt x="81" y="327"/>
                    <a:pt x="78" y="326"/>
                  </a:cubicBezTo>
                  <a:cubicBezTo>
                    <a:pt x="75" y="325"/>
                    <a:pt x="65" y="318"/>
                    <a:pt x="70" y="309"/>
                  </a:cubicBezTo>
                  <a:cubicBezTo>
                    <a:pt x="75" y="300"/>
                    <a:pt x="86" y="299"/>
                    <a:pt x="89" y="299"/>
                  </a:cubicBezTo>
                  <a:cubicBezTo>
                    <a:pt x="92" y="298"/>
                    <a:pt x="89" y="294"/>
                    <a:pt x="92" y="293"/>
                  </a:cubicBezTo>
                  <a:cubicBezTo>
                    <a:pt x="94" y="291"/>
                    <a:pt x="95" y="289"/>
                    <a:pt x="95" y="285"/>
                  </a:cubicBezTo>
                  <a:cubicBezTo>
                    <a:pt x="95" y="281"/>
                    <a:pt x="95" y="274"/>
                    <a:pt x="99" y="273"/>
                  </a:cubicBezTo>
                  <a:cubicBezTo>
                    <a:pt x="104" y="273"/>
                    <a:pt x="105" y="270"/>
                    <a:pt x="102" y="270"/>
                  </a:cubicBezTo>
                  <a:cubicBezTo>
                    <a:pt x="99" y="269"/>
                    <a:pt x="98" y="266"/>
                    <a:pt x="103" y="265"/>
                  </a:cubicBezTo>
                  <a:cubicBezTo>
                    <a:pt x="107" y="265"/>
                    <a:pt x="106" y="269"/>
                    <a:pt x="109" y="269"/>
                  </a:cubicBezTo>
                  <a:cubicBezTo>
                    <a:pt x="112" y="269"/>
                    <a:pt x="118" y="263"/>
                    <a:pt x="113" y="260"/>
                  </a:cubicBezTo>
                  <a:cubicBezTo>
                    <a:pt x="109" y="257"/>
                    <a:pt x="108" y="262"/>
                    <a:pt x="106" y="262"/>
                  </a:cubicBezTo>
                  <a:cubicBezTo>
                    <a:pt x="103" y="263"/>
                    <a:pt x="102" y="259"/>
                    <a:pt x="99" y="259"/>
                  </a:cubicBezTo>
                  <a:cubicBezTo>
                    <a:pt x="97" y="259"/>
                    <a:pt x="99" y="253"/>
                    <a:pt x="98" y="251"/>
                  </a:cubicBezTo>
                  <a:cubicBezTo>
                    <a:pt x="97" y="248"/>
                    <a:pt x="95" y="243"/>
                    <a:pt x="97" y="240"/>
                  </a:cubicBezTo>
                  <a:cubicBezTo>
                    <a:pt x="99" y="237"/>
                    <a:pt x="108" y="244"/>
                    <a:pt x="115" y="245"/>
                  </a:cubicBezTo>
                  <a:cubicBezTo>
                    <a:pt x="123" y="245"/>
                    <a:pt x="128" y="241"/>
                    <a:pt x="128" y="238"/>
                  </a:cubicBezTo>
                  <a:cubicBezTo>
                    <a:pt x="128" y="236"/>
                    <a:pt x="125" y="231"/>
                    <a:pt x="129" y="228"/>
                  </a:cubicBezTo>
                  <a:cubicBezTo>
                    <a:pt x="134" y="225"/>
                    <a:pt x="130" y="224"/>
                    <a:pt x="129" y="220"/>
                  </a:cubicBezTo>
                  <a:cubicBezTo>
                    <a:pt x="127" y="216"/>
                    <a:pt x="131" y="213"/>
                    <a:pt x="133" y="215"/>
                  </a:cubicBezTo>
                  <a:cubicBezTo>
                    <a:pt x="135" y="217"/>
                    <a:pt x="149" y="216"/>
                    <a:pt x="162" y="213"/>
                  </a:cubicBezTo>
                  <a:cubicBezTo>
                    <a:pt x="174" y="211"/>
                    <a:pt x="182" y="206"/>
                    <a:pt x="183" y="203"/>
                  </a:cubicBezTo>
                  <a:cubicBezTo>
                    <a:pt x="184" y="199"/>
                    <a:pt x="192" y="191"/>
                    <a:pt x="193" y="188"/>
                  </a:cubicBezTo>
                  <a:cubicBezTo>
                    <a:pt x="195" y="185"/>
                    <a:pt x="194" y="181"/>
                    <a:pt x="189" y="181"/>
                  </a:cubicBezTo>
                  <a:cubicBezTo>
                    <a:pt x="184" y="180"/>
                    <a:pt x="184" y="174"/>
                    <a:pt x="187" y="171"/>
                  </a:cubicBezTo>
                  <a:cubicBezTo>
                    <a:pt x="189" y="168"/>
                    <a:pt x="185" y="165"/>
                    <a:pt x="180" y="164"/>
                  </a:cubicBezTo>
                  <a:cubicBezTo>
                    <a:pt x="176" y="164"/>
                    <a:pt x="168" y="160"/>
                    <a:pt x="172" y="156"/>
                  </a:cubicBezTo>
                  <a:cubicBezTo>
                    <a:pt x="174" y="154"/>
                    <a:pt x="175" y="155"/>
                    <a:pt x="176" y="156"/>
                  </a:cubicBezTo>
                  <a:cubicBezTo>
                    <a:pt x="177" y="154"/>
                    <a:pt x="178" y="151"/>
                    <a:pt x="177" y="151"/>
                  </a:cubicBezTo>
                  <a:cubicBezTo>
                    <a:pt x="176" y="150"/>
                    <a:pt x="174" y="151"/>
                    <a:pt x="174" y="144"/>
                  </a:cubicBezTo>
                  <a:cubicBezTo>
                    <a:pt x="174" y="137"/>
                    <a:pt x="177" y="138"/>
                    <a:pt x="177" y="129"/>
                  </a:cubicBezTo>
                  <a:cubicBezTo>
                    <a:pt x="177" y="120"/>
                    <a:pt x="181" y="115"/>
                    <a:pt x="181" y="110"/>
                  </a:cubicBezTo>
                  <a:cubicBezTo>
                    <a:pt x="181" y="105"/>
                    <a:pt x="189" y="100"/>
                    <a:pt x="194" y="92"/>
                  </a:cubicBezTo>
                  <a:cubicBezTo>
                    <a:pt x="199" y="84"/>
                    <a:pt x="209" y="74"/>
                    <a:pt x="214" y="71"/>
                  </a:cubicBezTo>
                  <a:cubicBezTo>
                    <a:pt x="218" y="69"/>
                    <a:pt x="226" y="66"/>
                    <a:pt x="227" y="64"/>
                  </a:cubicBezTo>
                  <a:cubicBezTo>
                    <a:pt x="228" y="61"/>
                    <a:pt x="227" y="48"/>
                    <a:pt x="225" y="47"/>
                  </a:cubicBez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303" name="Freeform 109"/>
            <p:cNvSpPr>
              <a:spLocks noChangeArrowheads="1"/>
            </p:cNvSpPr>
            <p:nvPr/>
          </p:nvSpPr>
          <p:spPr bwMode="auto">
            <a:xfrm>
              <a:off x="1995495" y="2854329"/>
              <a:ext cx="190500" cy="973140"/>
            </a:xfrm>
            <a:custGeom>
              <a:avLst/>
              <a:gdLst>
                <a:gd name="T0" fmla="*/ 40 w 100"/>
                <a:gd name="T1" fmla="*/ 435 h 510"/>
                <a:gd name="T2" fmla="*/ 27 w 100"/>
                <a:gd name="T3" fmla="*/ 413 h 510"/>
                <a:gd name="T4" fmla="*/ 38 w 100"/>
                <a:gd name="T5" fmla="*/ 389 h 510"/>
                <a:gd name="T6" fmla="*/ 46 w 100"/>
                <a:gd name="T7" fmla="*/ 365 h 510"/>
                <a:gd name="T8" fmla="*/ 51 w 100"/>
                <a:gd name="T9" fmla="*/ 347 h 510"/>
                <a:gd name="T10" fmla="*/ 44 w 100"/>
                <a:gd name="T11" fmla="*/ 329 h 510"/>
                <a:gd name="T12" fmla="*/ 45 w 100"/>
                <a:gd name="T13" fmla="*/ 299 h 510"/>
                <a:gd name="T14" fmla="*/ 49 w 100"/>
                <a:gd name="T15" fmla="*/ 276 h 510"/>
                <a:gd name="T16" fmla="*/ 53 w 100"/>
                <a:gd name="T17" fmla="*/ 257 h 510"/>
                <a:gd name="T18" fmla="*/ 62 w 100"/>
                <a:gd name="T19" fmla="*/ 216 h 510"/>
                <a:gd name="T20" fmla="*/ 65 w 100"/>
                <a:gd name="T21" fmla="*/ 189 h 510"/>
                <a:gd name="T22" fmla="*/ 66 w 100"/>
                <a:gd name="T23" fmla="*/ 157 h 510"/>
                <a:gd name="T24" fmla="*/ 74 w 100"/>
                <a:gd name="T25" fmla="*/ 129 h 510"/>
                <a:gd name="T26" fmla="*/ 84 w 100"/>
                <a:gd name="T27" fmla="*/ 107 h 510"/>
                <a:gd name="T28" fmla="*/ 97 w 100"/>
                <a:gd name="T29" fmla="*/ 76 h 510"/>
                <a:gd name="T30" fmla="*/ 89 w 100"/>
                <a:gd name="T31" fmla="*/ 53 h 510"/>
                <a:gd name="T32" fmla="*/ 84 w 100"/>
                <a:gd name="T33" fmla="*/ 25 h 510"/>
                <a:gd name="T34" fmla="*/ 71 w 100"/>
                <a:gd name="T35" fmla="*/ 2 h 510"/>
                <a:gd name="T36" fmla="*/ 64 w 100"/>
                <a:gd name="T37" fmla="*/ 23 h 510"/>
                <a:gd name="T38" fmla="*/ 62 w 100"/>
                <a:gd name="T39" fmla="*/ 75 h 510"/>
                <a:gd name="T40" fmla="*/ 53 w 100"/>
                <a:gd name="T41" fmla="*/ 128 h 510"/>
                <a:gd name="T42" fmla="*/ 48 w 100"/>
                <a:gd name="T43" fmla="*/ 163 h 510"/>
                <a:gd name="T44" fmla="*/ 41 w 100"/>
                <a:gd name="T45" fmla="*/ 210 h 510"/>
                <a:gd name="T46" fmla="*/ 26 w 100"/>
                <a:gd name="T47" fmla="*/ 251 h 510"/>
                <a:gd name="T48" fmla="*/ 24 w 100"/>
                <a:gd name="T49" fmla="*/ 286 h 510"/>
                <a:gd name="T50" fmla="*/ 17 w 100"/>
                <a:gd name="T51" fmla="*/ 319 h 510"/>
                <a:gd name="T52" fmla="*/ 32 w 100"/>
                <a:gd name="T53" fmla="*/ 302 h 510"/>
                <a:gd name="T54" fmla="*/ 34 w 100"/>
                <a:gd name="T55" fmla="*/ 320 h 510"/>
                <a:gd name="T56" fmla="*/ 30 w 100"/>
                <a:gd name="T57" fmla="*/ 342 h 510"/>
                <a:gd name="T58" fmla="*/ 25 w 100"/>
                <a:gd name="T59" fmla="*/ 357 h 510"/>
                <a:gd name="T60" fmla="*/ 23 w 100"/>
                <a:gd name="T61" fmla="*/ 354 h 510"/>
                <a:gd name="T62" fmla="*/ 15 w 100"/>
                <a:gd name="T63" fmla="*/ 357 h 510"/>
                <a:gd name="T64" fmla="*/ 2 w 100"/>
                <a:gd name="T65" fmla="*/ 374 h 510"/>
                <a:gd name="T66" fmla="*/ 17 w 100"/>
                <a:gd name="T67" fmla="*/ 376 h 510"/>
                <a:gd name="T68" fmla="*/ 25 w 100"/>
                <a:gd name="T69" fmla="*/ 389 h 510"/>
                <a:gd name="T70" fmla="*/ 11 w 100"/>
                <a:gd name="T71" fmla="*/ 393 h 510"/>
                <a:gd name="T72" fmla="*/ 13 w 100"/>
                <a:gd name="T73" fmla="*/ 400 h 510"/>
                <a:gd name="T74" fmla="*/ 6 w 100"/>
                <a:gd name="T75" fmla="*/ 412 h 510"/>
                <a:gd name="T76" fmla="*/ 15 w 100"/>
                <a:gd name="T77" fmla="*/ 416 h 510"/>
                <a:gd name="T78" fmla="*/ 16 w 100"/>
                <a:gd name="T79" fmla="*/ 427 h 510"/>
                <a:gd name="T80" fmla="*/ 9 w 100"/>
                <a:gd name="T81" fmla="*/ 441 h 510"/>
                <a:gd name="T82" fmla="*/ 23 w 100"/>
                <a:gd name="T83" fmla="*/ 444 h 510"/>
                <a:gd name="T84" fmla="*/ 28 w 100"/>
                <a:gd name="T85" fmla="*/ 448 h 510"/>
                <a:gd name="T86" fmla="*/ 22 w 100"/>
                <a:gd name="T87" fmla="*/ 462 h 510"/>
                <a:gd name="T88" fmla="*/ 41 w 100"/>
                <a:gd name="T89" fmla="*/ 462 h 510"/>
                <a:gd name="T90" fmla="*/ 28 w 100"/>
                <a:gd name="T91" fmla="*/ 472 h 510"/>
                <a:gd name="T92" fmla="*/ 42 w 100"/>
                <a:gd name="T93" fmla="*/ 470 h 510"/>
                <a:gd name="T94" fmla="*/ 26 w 100"/>
                <a:gd name="T95" fmla="*/ 481 h 510"/>
                <a:gd name="T96" fmla="*/ 41 w 100"/>
                <a:gd name="T97" fmla="*/ 483 h 510"/>
                <a:gd name="T98" fmla="*/ 64 w 100"/>
                <a:gd name="T99" fmla="*/ 461 h 510"/>
                <a:gd name="T100" fmla="*/ 71 w 100"/>
                <a:gd name="T101" fmla="*/ 473 h 510"/>
                <a:gd name="T102" fmla="*/ 61 w 100"/>
                <a:gd name="T103" fmla="*/ 477 h 510"/>
                <a:gd name="T104" fmla="*/ 50 w 100"/>
                <a:gd name="T105" fmla="*/ 486 h 510"/>
                <a:gd name="T106" fmla="*/ 58 w 100"/>
                <a:gd name="T107" fmla="*/ 503 h 510"/>
                <a:gd name="T108" fmla="*/ 74 w 100"/>
                <a:gd name="T109" fmla="*/ 500 h 510"/>
                <a:gd name="T110" fmla="*/ 91 w 100"/>
                <a:gd name="T111" fmla="*/ 501 h 510"/>
                <a:gd name="T112" fmla="*/ 81 w 100"/>
                <a:gd name="T113" fmla="*/ 499 h 510"/>
                <a:gd name="T114" fmla="*/ 71 w 100"/>
                <a:gd name="T115" fmla="*/ 457 h 510"/>
                <a:gd name="T116" fmla="*/ 46 w 100"/>
                <a:gd name="T117" fmla="*/ 452 h 51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00"/>
                <a:gd name="T178" fmla="*/ 0 h 510"/>
                <a:gd name="T179" fmla="*/ 100 w 100"/>
                <a:gd name="T180" fmla="*/ 510 h 51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00" h="510">
                  <a:moveTo>
                    <a:pt x="46" y="452"/>
                  </a:moveTo>
                  <a:cubicBezTo>
                    <a:pt x="44" y="453"/>
                    <a:pt x="43" y="447"/>
                    <a:pt x="41" y="447"/>
                  </a:cubicBezTo>
                  <a:cubicBezTo>
                    <a:pt x="39" y="447"/>
                    <a:pt x="39" y="439"/>
                    <a:pt x="40" y="435"/>
                  </a:cubicBezTo>
                  <a:cubicBezTo>
                    <a:pt x="42" y="431"/>
                    <a:pt x="32" y="433"/>
                    <a:pt x="30" y="431"/>
                  </a:cubicBezTo>
                  <a:cubicBezTo>
                    <a:pt x="27" y="430"/>
                    <a:pt x="31" y="427"/>
                    <a:pt x="28" y="424"/>
                  </a:cubicBezTo>
                  <a:cubicBezTo>
                    <a:pt x="25" y="420"/>
                    <a:pt x="27" y="416"/>
                    <a:pt x="27" y="413"/>
                  </a:cubicBezTo>
                  <a:cubicBezTo>
                    <a:pt x="28" y="411"/>
                    <a:pt x="30" y="406"/>
                    <a:pt x="34" y="406"/>
                  </a:cubicBezTo>
                  <a:cubicBezTo>
                    <a:pt x="37" y="406"/>
                    <a:pt x="35" y="400"/>
                    <a:pt x="38" y="398"/>
                  </a:cubicBezTo>
                  <a:cubicBezTo>
                    <a:pt x="42" y="396"/>
                    <a:pt x="35" y="392"/>
                    <a:pt x="38" y="389"/>
                  </a:cubicBezTo>
                  <a:cubicBezTo>
                    <a:pt x="41" y="387"/>
                    <a:pt x="38" y="382"/>
                    <a:pt x="43" y="382"/>
                  </a:cubicBezTo>
                  <a:cubicBezTo>
                    <a:pt x="47" y="381"/>
                    <a:pt x="43" y="375"/>
                    <a:pt x="46" y="374"/>
                  </a:cubicBezTo>
                  <a:cubicBezTo>
                    <a:pt x="49" y="373"/>
                    <a:pt x="45" y="369"/>
                    <a:pt x="46" y="365"/>
                  </a:cubicBezTo>
                  <a:cubicBezTo>
                    <a:pt x="47" y="361"/>
                    <a:pt x="44" y="358"/>
                    <a:pt x="48" y="356"/>
                  </a:cubicBezTo>
                  <a:cubicBezTo>
                    <a:pt x="52" y="355"/>
                    <a:pt x="49" y="351"/>
                    <a:pt x="46" y="349"/>
                  </a:cubicBezTo>
                  <a:cubicBezTo>
                    <a:pt x="43" y="347"/>
                    <a:pt x="47" y="347"/>
                    <a:pt x="51" y="347"/>
                  </a:cubicBezTo>
                  <a:cubicBezTo>
                    <a:pt x="54" y="347"/>
                    <a:pt x="52" y="341"/>
                    <a:pt x="49" y="342"/>
                  </a:cubicBezTo>
                  <a:cubicBezTo>
                    <a:pt x="45" y="343"/>
                    <a:pt x="43" y="339"/>
                    <a:pt x="46" y="336"/>
                  </a:cubicBezTo>
                  <a:cubicBezTo>
                    <a:pt x="49" y="333"/>
                    <a:pt x="43" y="331"/>
                    <a:pt x="44" y="329"/>
                  </a:cubicBezTo>
                  <a:cubicBezTo>
                    <a:pt x="45" y="327"/>
                    <a:pt x="45" y="324"/>
                    <a:pt x="43" y="323"/>
                  </a:cubicBezTo>
                  <a:cubicBezTo>
                    <a:pt x="41" y="321"/>
                    <a:pt x="42" y="311"/>
                    <a:pt x="45" y="311"/>
                  </a:cubicBezTo>
                  <a:cubicBezTo>
                    <a:pt x="47" y="310"/>
                    <a:pt x="45" y="301"/>
                    <a:pt x="45" y="299"/>
                  </a:cubicBezTo>
                  <a:cubicBezTo>
                    <a:pt x="45" y="296"/>
                    <a:pt x="43" y="293"/>
                    <a:pt x="43" y="291"/>
                  </a:cubicBezTo>
                  <a:cubicBezTo>
                    <a:pt x="43" y="288"/>
                    <a:pt x="46" y="288"/>
                    <a:pt x="46" y="283"/>
                  </a:cubicBezTo>
                  <a:cubicBezTo>
                    <a:pt x="46" y="278"/>
                    <a:pt x="47" y="276"/>
                    <a:pt x="49" y="276"/>
                  </a:cubicBezTo>
                  <a:cubicBezTo>
                    <a:pt x="51" y="276"/>
                    <a:pt x="49" y="270"/>
                    <a:pt x="50" y="267"/>
                  </a:cubicBezTo>
                  <a:cubicBezTo>
                    <a:pt x="50" y="265"/>
                    <a:pt x="56" y="267"/>
                    <a:pt x="56" y="263"/>
                  </a:cubicBezTo>
                  <a:cubicBezTo>
                    <a:pt x="57" y="259"/>
                    <a:pt x="53" y="259"/>
                    <a:pt x="53" y="257"/>
                  </a:cubicBezTo>
                  <a:cubicBezTo>
                    <a:pt x="54" y="253"/>
                    <a:pt x="53" y="249"/>
                    <a:pt x="53" y="242"/>
                  </a:cubicBezTo>
                  <a:cubicBezTo>
                    <a:pt x="53" y="234"/>
                    <a:pt x="59" y="233"/>
                    <a:pt x="62" y="231"/>
                  </a:cubicBezTo>
                  <a:cubicBezTo>
                    <a:pt x="64" y="228"/>
                    <a:pt x="59" y="218"/>
                    <a:pt x="62" y="216"/>
                  </a:cubicBezTo>
                  <a:cubicBezTo>
                    <a:pt x="65" y="215"/>
                    <a:pt x="63" y="210"/>
                    <a:pt x="65" y="208"/>
                  </a:cubicBezTo>
                  <a:cubicBezTo>
                    <a:pt x="67" y="206"/>
                    <a:pt x="67" y="203"/>
                    <a:pt x="68" y="199"/>
                  </a:cubicBezTo>
                  <a:cubicBezTo>
                    <a:pt x="69" y="195"/>
                    <a:pt x="65" y="193"/>
                    <a:pt x="65" y="189"/>
                  </a:cubicBezTo>
                  <a:cubicBezTo>
                    <a:pt x="65" y="185"/>
                    <a:pt x="65" y="182"/>
                    <a:pt x="62" y="178"/>
                  </a:cubicBezTo>
                  <a:cubicBezTo>
                    <a:pt x="59" y="174"/>
                    <a:pt x="60" y="166"/>
                    <a:pt x="62" y="166"/>
                  </a:cubicBezTo>
                  <a:cubicBezTo>
                    <a:pt x="64" y="166"/>
                    <a:pt x="63" y="158"/>
                    <a:pt x="66" y="157"/>
                  </a:cubicBezTo>
                  <a:cubicBezTo>
                    <a:pt x="70" y="156"/>
                    <a:pt x="68" y="150"/>
                    <a:pt x="66" y="145"/>
                  </a:cubicBezTo>
                  <a:cubicBezTo>
                    <a:pt x="65" y="140"/>
                    <a:pt x="69" y="143"/>
                    <a:pt x="69" y="139"/>
                  </a:cubicBezTo>
                  <a:cubicBezTo>
                    <a:pt x="69" y="135"/>
                    <a:pt x="71" y="130"/>
                    <a:pt x="74" y="129"/>
                  </a:cubicBezTo>
                  <a:cubicBezTo>
                    <a:pt x="78" y="128"/>
                    <a:pt x="78" y="122"/>
                    <a:pt x="78" y="120"/>
                  </a:cubicBezTo>
                  <a:cubicBezTo>
                    <a:pt x="78" y="117"/>
                    <a:pt x="82" y="116"/>
                    <a:pt x="85" y="114"/>
                  </a:cubicBezTo>
                  <a:cubicBezTo>
                    <a:pt x="87" y="112"/>
                    <a:pt x="81" y="109"/>
                    <a:pt x="84" y="107"/>
                  </a:cubicBezTo>
                  <a:cubicBezTo>
                    <a:pt x="88" y="105"/>
                    <a:pt x="81" y="96"/>
                    <a:pt x="83" y="94"/>
                  </a:cubicBezTo>
                  <a:cubicBezTo>
                    <a:pt x="85" y="93"/>
                    <a:pt x="84" y="89"/>
                    <a:pt x="84" y="86"/>
                  </a:cubicBezTo>
                  <a:cubicBezTo>
                    <a:pt x="84" y="84"/>
                    <a:pt x="95" y="79"/>
                    <a:pt x="97" y="76"/>
                  </a:cubicBezTo>
                  <a:cubicBezTo>
                    <a:pt x="98" y="74"/>
                    <a:pt x="99" y="68"/>
                    <a:pt x="99" y="63"/>
                  </a:cubicBezTo>
                  <a:cubicBezTo>
                    <a:pt x="96" y="65"/>
                    <a:pt x="93" y="66"/>
                    <a:pt x="92" y="65"/>
                  </a:cubicBezTo>
                  <a:cubicBezTo>
                    <a:pt x="91" y="63"/>
                    <a:pt x="92" y="56"/>
                    <a:pt x="89" y="53"/>
                  </a:cubicBezTo>
                  <a:cubicBezTo>
                    <a:pt x="86" y="50"/>
                    <a:pt x="88" y="44"/>
                    <a:pt x="85" y="43"/>
                  </a:cubicBezTo>
                  <a:cubicBezTo>
                    <a:pt x="82" y="41"/>
                    <a:pt x="79" y="35"/>
                    <a:pt x="81" y="33"/>
                  </a:cubicBezTo>
                  <a:cubicBezTo>
                    <a:pt x="84" y="31"/>
                    <a:pt x="81" y="27"/>
                    <a:pt x="84" y="25"/>
                  </a:cubicBezTo>
                  <a:cubicBezTo>
                    <a:pt x="86" y="23"/>
                    <a:pt x="82" y="23"/>
                    <a:pt x="79" y="19"/>
                  </a:cubicBezTo>
                  <a:cubicBezTo>
                    <a:pt x="76" y="15"/>
                    <a:pt x="80" y="10"/>
                    <a:pt x="76" y="7"/>
                  </a:cubicBezTo>
                  <a:cubicBezTo>
                    <a:pt x="72" y="4"/>
                    <a:pt x="72" y="0"/>
                    <a:pt x="71" y="2"/>
                  </a:cubicBezTo>
                  <a:cubicBezTo>
                    <a:pt x="70" y="4"/>
                    <a:pt x="70" y="9"/>
                    <a:pt x="67" y="11"/>
                  </a:cubicBezTo>
                  <a:cubicBezTo>
                    <a:pt x="66" y="11"/>
                    <a:pt x="65" y="12"/>
                    <a:pt x="64" y="13"/>
                  </a:cubicBezTo>
                  <a:cubicBezTo>
                    <a:pt x="64" y="15"/>
                    <a:pt x="63" y="20"/>
                    <a:pt x="64" y="23"/>
                  </a:cubicBezTo>
                  <a:cubicBezTo>
                    <a:pt x="66" y="27"/>
                    <a:pt x="67" y="45"/>
                    <a:pt x="65" y="52"/>
                  </a:cubicBezTo>
                  <a:cubicBezTo>
                    <a:pt x="64" y="59"/>
                    <a:pt x="62" y="65"/>
                    <a:pt x="61" y="69"/>
                  </a:cubicBezTo>
                  <a:cubicBezTo>
                    <a:pt x="59" y="73"/>
                    <a:pt x="64" y="73"/>
                    <a:pt x="62" y="75"/>
                  </a:cubicBezTo>
                  <a:cubicBezTo>
                    <a:pt x="60" y="77"/>
                    <a:pt x="61" y="82"/>
                    <a:pt x="61" y="90"/>
                  </a:cubicBezTo>
                  <a:cubicBezTo>
                    <a:pt x="61" y="98"/>
                    <a:pt x="56" y="112"/>
                    <a:pt x="56" y="116"/>
                  </a:cubicBezTo>
                  <a:cubicBezTo>
                    <a:pt x="56" y="120"/>
                    <a:pt x="52" y="123"/>
                    <a:pt x="53" y="128"/>
                  </a:cubicBezTo>
                  <a:cubicBezTo>
                    <a:pt x="53" y="133"/>
                    <a:pt x="51" y="135"/>
                    <a:pt x="48" y="138"/>
                  </a:cubicBezTo>
                  <a:cubicBezTo>
                    <a:pt x="45" y="140"/>
                    <a:pt x="52" y="147"/>
                    <a:pt x="52" y="151"/>
                  </a:cubicBezTo>
                  <a:cubicBezTo>
                    <a:pt x="52" y="155"/>
                    <a:pt x="47" y="157"/>
                    <a:pt x="48" y="163"/>
                  </a:cubicBezTo>
                  <a:cubicBezTo>
                    <a:pt x="49" y="171"/>
                    <a:pt x="48" y="185"/>
                    <a:pt x="48" y="188"/>
                  </a:cubicBezTo>
                  <a:cubicBezTo>
                    <a:pt x="48" y="191"/>
                    <a:pt x="45" y="191"/>
                    <a:pt x="45" y="196"/>
                  </a:cubicBezTo>
                  <a:cubicBezTo>
                    <a:pt x="46" y="201"/>
                    <a:pt x="42" y="202"/>
                    <a:pt x="41" y="210"/>
                  </a:cubicBezTo>
                  <a:cubicBezTo>
                    <a:pt x="41" y="217"/>
                    <a:pt x="35" y="228"/>
                    <a:pt x="33" y="234"/>
                  </a:cubicBezTo>
                  <a:cubicBezTo>
                    <a:pt x="30" y="240"/>
                    <a:pt x="30" y="243"/>
                    <a:pt x="27" y="243"/>
                  </a:cubicBezTo>
                  <a:cubicBezTo>
                    <a:pt x="24" y="243"/>
                    <a:pt x="24" y="246"/>
                    <a:pt x="26" y="251"/>
                  </a:cubicBezTo>
                  <a:cubicBezTo>
                    <a:pt x="28" y="256"/>
                    <a:pt x="24" y="260"/>
                    <a:pt x="27" y="265"/>
                  </a:cubicBezTo>
                  <a:cubicBezTo>
                    <a:pt x="30" y="270"/>
                    <a:pt x="29" y="272"/>
                    <a:pt x="28" y="277"/>
                  </a:cubicBezTo>
                  <a:cubicBezTo>
                    <a:pt x="26" y="282"/>
                    <a:pt x="24" y="282"/>
                    <a:pt x="24" y="286"/>
                  </a:cubicBezTo>
                  <a:cubicBezTo>
                    <a:pt x="24" y="291"/>
                    <a:pt x="21" y="295"/>
                    <a:pt x="23" y="300"/>
                  </a:cubicBezTo>
                  <a:cubicBezTo>
                    <a:pt x="25" y="305"/>
                    <a:pt x="24" y="306"/>
                    <a:pt x="22" y="306"/>
                  </a:cubicBezTo>
                  <a:cubicBezTo>
                    <a:pt x="19" y="306"/>
                    <a:pt x="18" y="310"/>
                    <a:pt x="17" y="319"/>
                  </a:cubicBezTo>
                  <a:cubicBezTo>
                    <a:pt x="16" y="327"/>
                    <a:pt x="16" y="327"/>
                    <a:pt x="22" y="326"/>
                  </a:cubicBezTo>
                  <a:cubicBezTo>
                    <a:pt x="28" y="326"/>
                    <a:pt x="24" y="306"/>
                    <a:pt x="27" y="306"/>
                  </a:cubicBezTo>
                  <a:cubicBezTo>
                    <a:pt x="31" y="306"/>
                    <a:pt x="28" y="303"/>
                    <a:pt x="32" y="302"/>
                  </a:cubicBezTo>
                  <a:cubicBezTo>
                    <a:pt x="35" y="301"/>
                    <a:pt x="32" y="305"/>
                    <a:pt x="35" y="306"/>
                  </a:cubicBezTo>
                  <a:cubicBezTo>
                    <a:pt x="37" y="307"/>
                    <a:pt x="39" y="309"/>
                    <a:pt x="35" y="311"/>
                  </a:cubicBezTo>
                  <a:cubicBezTo>
                    <a:pt x="32" y="313"/>
                    <a:pt x="36" y="318"/>
                    <a:pt x="34" y="320"/>
                  </a:cubicBezTo>
                  <a:cubicBezTo>
                    <a:pt x="33" y="323"/>
                    <a:pt x="30" y="326"/>
                    <a:pt x="32" y="329"/>
                  </a:cubicBezTo>
                  <a:cubicBezTo>
                    <a:pt x="33" y="333"/>
                    <a:pt x="30" y="332"/>
                    <a:pt x="30" y="337"/>
                  </a:cubicBezTo>
                  <a:cubicBezTo>
                    <a:pt x="29" y="341"/>
                    <a:pt x="32" y="341"/>
                    <a:pt x="30" y="342"/>
                  </a:cubicBezTo>
                  <a:cubicBezTo>
                    <a:pt x="28" y="343"/>
                    <a:pt x="32" y="346"/>
                    <a:pt x="30" y="347"/>
                  </a:cubicBezTo>
                  <a:cubicBezTo>
                    <a:pt x="27" y="347"/>
                    <a:pt x="29" y="351"/>
                    <a:pt x="30" y="354"/>
                  </a:cubicBezTo>
                  <a:cubicBezTo>
                    <a:pt x="32" y="357"/>
                    <a:pt x="27" y="355"/>
                    <a:pt x="25" y="357"/>
                  </a:cubicBezTo>
                  <a:cubicBezTo>
                    <a:pt x="22" y="359"/>
                    <a:pt x="27" y="362"/>
                    <a:pt x="26" y="364"/>
                  </a:cubicBezTo>
                  <a:cubicBezTo>
                    <a:pt x="24" y="367"/>
                    <a:pt x="20" y="363"/>
                    <a:pt x="18" y="361"/>
                  </a:cubicBezTo>
                  <a:cubicBezTo>
                    <a:pt x="17" y="360"/>
                    <a:pt x="21" y="357"/>
                    <a:pt x="23" y="354"/>
                  </a:cubicBezTo>
                  <a:cubicBezTo>
                    <a:pt x="26" y="351"/>
                    <a:pt x="21" y="344"/>
                    <a:pt x="17" y="346"/>
                  </a:cubicBezTo>
                  <a:cubicBezTo>
                    <a:pt x="14" y="347"/>
                    <a:pt x="21" y="351"/>
                    <a:pt x="21" y="355"/>
                  </a:cubicBezTo>
                  <a:cubicBezTo>
                    <a:pt x="21" y="358"/>
                    <a:pt x="15" y="354"/>
                    <a:pt x="15" y="357"/>
                  </a:cubicBezTo>
                  <a:cubicBezTo>
                    <a:pt x="15" y="361"/>
                    <a:pt x="11" y="360"/>
                    <a:pt x="9" y="362"/>
                  </a:cubicBezTo>
                  <a:cubicBezTo>
                    <a:pt x="6" y="365"/>
                    <a:pt x="12" y="367"/>
                    <a:pt x="9" y="368"/>
                  </a:cubicBezTo>
                  <a:cubicBezTo>
                    <a:pt x="7" y="368"/>
                    <a:pt x="2" y="372"/>
                    <a:pt x="2" y="374"/>
                  </a:cubicBezTo>
                  <a:cubicBezTo>
                    <a:pt x="2" y="377"/>
                    <a:pt x="5" y="377"/>
                    <a:pt x="5" y="375"/>
                  </a:cubicBezTo>
                  <a:cubicBezTo>
                    <a:pt x="5" y="372"/>
                    <a:pt x="9" y="372"/>
                    <a:pt x="10" y="375"/>
                  </a:cubicBezTo>
                  <a:cubicBezTo>
                    <a:pt x="11" y="378"/>
                    <a:pt x="13" y="375"/>
                    <a:pt x="17" y="376"/>
                  </a:cubicBezTo>
                  <a:cubicBezTo>
                    <a:pt x="20" y="376"/>
                    <a:pt x="20" y="382"/>
                    <a:pt x="18" y="381"/>
                  </a:cubicBezTo>
                  <a:cubicBezTo>
                    <a:pt x="16" y="381"/>
                    <a:pt x="14" y="385"/>
                    <a:pt x="14" y="388"/>
                  </a:cubicBezTo>
                  <a:cubicBezTo>
                    <a:pt x="15" y="392"/>
                    <a:pt x="22" y="388"/>
                    <a:pt x="25" y="389"/>
                  </a:cubicBezTo>
                  <a:cubicBezTo>
                    <a:pt x="28" y="390"/>
                    <a:pt x="27" y="396"/>
                    <a:pt x="25" y="394"/>
                  </a:cubicBezTo>
                  <a:cubicBezTo>
                    <a:pt x="23" y="392"/>
                    <a:pt x="19" y="389"/>
                    <a:pt x="17" y="392"/>
                  </a:cubicBezTo>
                  <a:cubicBezTo>
                    <a:pt x="16" y="395"/>
                    <a:pt x="13" y="394"/>
                    <a:pt x="11" y="393"/>
                  </a:cubicBezTo>
                  <a:cubicBezTo>
                    <a:pt x="8" y="392"/>
                    <a:pt x="0" y="397"/>
                    <a:pt x="3" y="399"/>
                  </a:cubicBezTo>
                  <a:cubicBezTo>
                    <a:pt x="6" y="401"/>
                    <a:pt x="6" y="404"/>
                    <a:pt x="7" y="404"/>
                  </a:cubicBezTo>
                  <a:cubicBezTo>
                    <a:pt x="9" y="404"/>
                    <a:pt x="12" y="402"/>
                    <a:pt x="13" y="400"/>
                  </a:cubicBezTo>
                  <a:cubicBezTo>
                    <a:pt x="14" y="398"/>
                    <a:pt x="17" y="396"/>
                    <a:pt x="18" y="401"/>
                  </a:cubicBezTo>
                  <a:cubicBezTo>
                    <a:pt x="18" y="405"/>
                    <a:pt x="13" y="403"/>
                    <a:pt x="12" y="406"/>
                  </a:cubicBezTo>
                  <a:cubicBezTo>
                    <a:pt x="11" y="408"/>
                    <a:pt x="9" y="410"/>
                    <a:pt x="6" y="412"/>
                  </a:cubicBezTo>
                  <a:cubicBezTo>
                    <a:pt x="3" y="415"/>
                    <a:pt x="6" y="418"/>
                    <a:pt x="8" y="417"/>
                  </a:cubicBezTo>
                  <a:cubicBezTo>
                    <a:pt x="11" y="416"/>
                    <a:pt x="8" y="420"/>
                    <a:pt x="11" y="421"/>
                  </a:cubicBezTo>
                  <a:cubicBezTo>
                    <a:pt x="14" y="421"/>
                    <a:pt x="15" y="419"/>
                    <a:pt x="15" y="416"/>
                  </a:cubicBezTo>
                  <a:cubicBezTo>
                    <a:pt x="14" y="414"/>
                    <a:pt x="16" y="408"/>
                    <a:pt x="19" y="411"/>
                  </a:cubicBezTo>
                  <a:cubicBezTo>
                    <a:pt x="22" y="414"/>
                    <a:pt x="18" y="416"/>
                    <a:pt x="18" y="419"/>
                  </a:cubicBezTo>
                  <a:cubicBezTo>
                    <a:pt x="18" y="421"/>
                    <a:pt x="16" y="425"/>
                    <a:pt x="16" y="427"/>
                  </a:cubicBezTo>
                  <a:cubicBezTo>
                    <a:pt x="16" y="430"/>
                    <a:pt x="13" y="429"/>
                    <a:pt x="13" y="432"/>
                  </a:cubicBezTo>
                  <a:cubicBezTo>
                    <a:pt x="13" y="435"/>
                    <a:pt x="6" y="433"/>
                    <a:pt x="9" y="435"/>
                  </a:cubicBezTo>
                  <a:cubicBezTo>
                    <a:pt x="13" y="437"/>
                    <a:pt x="7" y="439"/>
                    <a:pt x="9" y="441"/>
                  </a:cubicBezTo>
                  <a:cubicBezTo>
                    <a:pt x="11" y="443"/>
                    <a:pt x="12" y="439"/>
                    <a:pt x="15" y="440"/>
                  </a:cubicBezTo>
                  <a:cubicBezTo>
                    <a:pt x="18" y="441"/>
                    <a:pt x="17" y="441"/>
                    <a:pt x="21" y="440"/>
                  </a:cubicBezTo>
                  <a:cubicBezTo>
                    <a:pt x="24" y="438"/>
                    <a:pt x="26" y="443"/>
                    <a:pt x="23" y="444"/>
                  </a:cubicBezTo>
                  <a:cubicBezTo>
                    <a:pt x="20" y="445"/>
                    <a:pt x="16" y="448"/>
                    <a:pt x="18" y="449"/>
                  </a:cubicBezTo>
                  <a:cubicBezTo>
                    <a:pt x="19" y="449"/>
                    <a:pt x="24" y="446"/>
                    <a:pt x="25" y="450"/>
                  </a:cubicBezTo>
                  <a:cubicBezTo>
                    <a:pt x="26" y="453"/>
                    <a:pt x="28" y="452"/>
                    <a:pt x="28" y="448"/>
                  </a:cubicBezTo>
                  <a:cubicBezTo>
                    <a:pt x="29" y="445"/>
                    <a:pt x="35" y="448"/>
                    <a:pt x="36" y="451"/>
                  </a:cubicBezTo>
                  <a:cubicBezTo>
                    <a:pt x="37" y="454"/>
                    <a:pt x="29" y="456"/>
                    <a:pt x="26" y="455"/>
                  </a:cubicBezTo>
                  <a:cubicBezTo>
                    <a:pt x="22" y="454"/>
                    <a:pt x="20" y="458"/>
                    <a:pt x="22" y="462"/>
                  </a:cubicBezTo>
                  <a:cubicBezTo>
                    <a:pt x="25" y="465"/>
                    <a:pt x="28" y="462"/>
                    <a:pt x="31" y="459"/>
                  </a:cubicBezTo>
                  <a:cubicBezTo>
                    <a:pt x="33" y="456"/>
                    <a:pt x="47" y="457"/>
                    <a:pt x="48" y="460"/>
                  </a:cubicBezTo>
                  <a:cubicBezTo>
                    <a:pt x="49" y="463"/>
                    <a:pt x="42" y="460"/>
                    <a:pt x="41" y="462"/>
                  </a:cubicBezTo>
                  <a:cubicBezTo>
                    <a:pt x="40" y="464"/>
                    <a:pt x="35" y="465"/>
                    <a:pt x="34" y="463"/>
                  </a:cubicBezTo>
                  <a:cubicBezTo>
                    <a:pt x="33" y="461"/>
                    <a:pt x="28" y="464"/>
                    <a:pt x="28" y="467"/>
                  </a:cubicBezTo>
                  <a:cubicBezTo>
                    <a:pt x="27" y="471"/>
                    <a:pt x="23" y="471"/>
                    <a:pt x="28" y="472"/>
                  </a:cubicBezTo>
                  <a:cubicBezTo>
                    <a:pt x="32" y="473"/>
                    <a:pt x="31" y="467"/>
                    <a:pt x="38" y="468"/>
                  </a:cubicBezTo>
                  <a:cubicBezTo>
                    <a:pt x="45" y="468"/>
                    <a:pt x="49" y="461"/>
                    <a:pt x="51" y="465"/>
                  </a:cubicBezTo>
                  <a:cubicBezTo>
                    <a:pt x="53" y="469"/>
                    <a:pt x="45" y="472"/>
                    <a:pt x="42" y="470"/>
                  </a:cubicBezTo>
                  <a:cubicBezTo>
                    <a:pt x="40" y="467"/>
                    <a:pt x="36" y="472"/>
                    <a:pt x="37" y="475"/>
                  </a:cubicBezTo>
                  <a:cubicBezTo>
                    <a:pt x="37" y="479"/>
                    <a:pt x="29" y="474"/>
                    <a:pt x="25" y="474"/>
                  </a:cubicBezTo>
                  <a:cubicBezTo>
                    <a:pt x="21" y="473"/>
                    <a:pt x="22" y="478"/>
                    <a:pt x="26" y="481"/>
                  </a:cubicBezTo>
                  <a:cubicBezTo>
                    <a:pt x="29" y="485"/>
                    <a:pt x="31" y="481"/>
                    <a:pt x="36" y="484"/>
                  </a:cubicBezTo>
                  <a:cubicBezTo>
                    <a:pt x="40" y="486"/>
                    <a:pt x="40" y="489"/>
                    <a:pt x="43" y="487"/>
                  </a:cubicBezTo>
                  <a:cubicBezTo>
                    <a:pt x="46" y="484"/>
                    <a:pt x="43" y="484"/>
                    <a:pt x="41" y="483"/>
                  </a:cubicBezTo>
                  <a:cubicBezTo>
                    <a:pt x="39" y="482"/>
                    <a:pt x="41" y="477"/>
                    <a:pt x="45" y="480"/>
                  </a:cubicBezTo>
                  <a:cubicBezTo>
                    <a:pt x="50" y="482"/>
                    <a:pt x="56" y="478"/>
                    <a:pt x="54" y="472"/>
                  </a:cubicBezTo>
                  <a:cubicBezTo>
                    <a:pt x="53" y="466"/>
                    <a:pt x="58" y="463"/>
                    <a:pt x="64" y="461"/>
                  </a:cubicBezTo>
                  <a:cubicBezTo>
                    <a:pt x="70" y="459"/>
                    <a:pt x="67" y="465"/>
                    <a:pt x="63" y="466"/>
                  </a:cubicBezTo>
                  <a:cubicBezTo>
                    <a:pt x="58" y="468"/>
                    <a:pt x="58" y="469"/>
                    <a:pt x="61" y="473"/>
                  </a:cubicBezTo>
                  <a:cubicBezTo>
                    <a:pt x="64" y="476"/>
                    <a:pt x="68" y="471"/>
                    <a:pt x="71" y="473"/>
                  </a:cubicBezTo>
                  <a:cubicBezTo>
                    <a:pt x="74" y="476"/>
                    <a:pt x="66" y="476"/>
                    <a:pt x="65" y="478"/>
                  </a:cubicBezTo>
                  <a:cubicBezTo>
                    <a:pt x="64" y="481"/>
                    <a:pt x="70" y="484"/>
                    <a:pt x="65" y="486"/>
                  </a:cubicBezTo>
                  <a:cubicBezTo>
                    <a:pt x="61" y="488"/>
                    <a:pt x="63" y="478"/>
                    <a:pt x="61" y="477"/>
                  </a:cubicBezTo>
                  <a:cubicBezTo>
                    <a:pt x="58" y="476"/>
                    <a:pt x="56" y="478"/>
                    <a:pt x="58" y="484"/>
                  </a:cubicBezTo>
                  <a:cubicBezTo>
                    <a:pt x="61" y="490"/>
                    <a:pt x="55" y="485"/>
                    <a:pt x="53" y="482"/>
                  </a:cubicBezTo>
                  <a:cubicBezTo>
                    <a:pt x="50" y="479"/>
                    <a:pt x="47" y="483"/>
                    <a:pt x="50" y="486"/>
                  </a:cubicBezTo>
                  <a:cubicBezTo>
                    <a:pt x="53" y="489"/>
                    <a:pt x="44" y="486"/>
                    <a:pt x="44" y="491"/>
                  </a:cubicBezTo>
                  <a:cubicBezTo>
                    <a:pt x="44" y="496"/>
                    <a:pt x="48" y="492"/>
                    <a:pt x="52" y="493"/>
                  </a:cubicBezTo>
                  <a:cubicBezTo>
                    <a:pt x="57" y="494"/>
                    <a:pt x="55" y="500"/>
                    <a:pt x="58" y="503"/>
                  </a:cubicBezTo>
                  <a:cubicBezTo>
                    <a:pt x="61" y="505"/>
                    <a:pt x="59" y="495"/>
                    <a:pt x="62" y="494"/>
                  </a:cubicBezTo>
                  <a:cubicBezTo>
                    <a:pt x="66" y="493"/>
                    <a:pt x="62" y="502"/>
                    <a:pt x="70" y="504"/>
                  </a:cubicBezTo>
                  <a:cubicBezTo>
                    <a:pt x="78" y="507"/>
                    <a:pt x="71" y="503"/>
                    <a:pt x="74" y="500"/>
                  </a:cubicBezTo>
                  <a:cubicBezTo>
                    <a:pt x="78" y="498"/>
                    <a:pt x="82" y="508"/>
                    <a:pt x="86" y="509"/>
                  </a:cubicBezTo>
                  <a:cubicBezTo>
                    <a:pt x="90" y="510"/>
                    <a:pt x="87" y="504"/>
                    <a:pt x="84" y="501"/>
                  </a:cubicBezTo>
                  <a:cubicBezTo>
                    <a:pt x="82" y="498"/>
                    <a:pt x="87" y="500"/>
                    <a:pt x="91" y="501"/>
                  </a:cubicBezTo>
                  <a:cubicBezTo>
                    <a:pt x="95" y="503"/>
                    <a:pt x="98" y="503"/>
                    <a:pt x="98" y="500"/>
                  </a:cubicBezTo>
                  <a:cubicBezTo>
                    <a:pt x="99" y="499"/>
                    <a:pt x="99" y="499"/>
                    <a:pt x="100" y="500"/>
                  </a:cubicBezTo>
                  <a:cubicBezTo>
                    <a:pt x="96" y="497"/>
                    <a:pt x="83" y="499"/>
                    <a:pt x="81" y="499"/>
                  </a:cubicBezTo>
                  <a:cubicBezTo>
                    <a:pt x="79" y="498"/>
                    <a:pt x="81" y="468"/>
                    <a:pt x="81" y="461"/>
                  </a:cubicBezTo>
                  <a:cubicBezTo>
                    <a:pt x="81" y="461"/>
                    <a:pt x="81" y="461"/>
                    <a:pt x="80" y="461"/>
                  </a:cubicBezTo>
                  <a:cubicBezTo>
                    <a:pt x="77" y="461"/>
                    <a:pt x="70" y="462"/>
                    <a:pt x="71" y="457"/>
                  </a:cubicBezTo>
                  <a:cubicBezTo>
                    <a:pt x="71" y="456"/>
                    <a:pt x="72" y="456"/>
                    <a:pt x="72" y="455"/>
                  </a:cubicBezTo>
                  <a:cubicBezTo>
                    <a:pt x="71" y="454"/>
                    <a:pt x="69" y="453"/>
                    <a:pt x="66" y="452"/>
                  </a:cubicBezTo>
                  <a:cubicBezTo>
                    <a:pt x="61" y="450"/>
                    <a:pt x="49" y="452"/>
                    <a:pt x="46" y="452"/>
                  </a:cubicBez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304" name="Freeform 110"/>
            <p:cNvSpPr>
              <a:spLocks noChangeArrowheads="1"/>
            </p:cNvSpPr>
            <p:nvPr/>
          </p:nvSpPr>
          <p:spPr bwMode="auto">
            <a:xfrm>
              <a:off x="2278071" y="2897190"/>
              <a:ext cx="192088" cy="192089"/>
            </a:xfrm>
            <a:custGeom>
              <a:avLst/>
              <a:gdLst>
                <a:gd name="T0" fmla="*/ 96 w 100"/>
                <a:gd name="T1" fmla="*/ 54 h 100"/>
                <a:gd name="T2" fmla="*/ 87 w 100"/>
                <a:gd name="T3" fmla="*/ 56 h 100"/>
                <a:gd name="T4" fmla="*/ 81 w 100"/>
                <a:gd name="T5" fmla="*/ 43 h 100"/>
                <a:gd name="T6" fmla="*/ 73 w 100"/>
                <a:gd name="T7" fmla="*/ 34 h 100"/>
                <a:gd name="T8" fmla="*/ 64 w 100"/>
                <a:gd name="T9" fmla="*/ 33 h 100"/>
                <a:gd name="T10" fmla="*/ 58 w 100"/>
                <a:gd name="T11" fmla="*/ 24 h 100"/>
                <a:gd name="T12" fmla="*/ 56 w 100"/>
                <a:gd name="T13" fmla="*/ 10 h 100"/>
                <a:gd name="T14" fmla="*/ 55 w 100"/>
                <a:gd name="T15" fmla="*/ 4 h 100"/>
                <a:gd name="T16" fmla="*/ 53 w 100"/>
                <a:gd name="T17" fmla="*/ 5 h 100"/>
                <a:gd name="T18" fmla="*/ 43 w 100"/>
                <a:gd name="T19" fmla="*/ 0 h 100"/>
                <a:gd name="T20" fmla="*/ 30 w 100"/>
                <a:gd name="T21" fmla="*/ 1 h 100"/>
                <a:gd name="T22" fmla="*/ 16 w 100"/>
                <a:gd name="T23" fmla="*/ 4 h 100"/>
                <a:gd name="T24" fmla="*/ 7 w 100"/>
                <a:gd name="T25" fmla="*/ 14 h 100"/>
                <a:gd name="T26" fmla="*/ 4 w 100"/>
                <a:gd name="T27" fmla="*/ 32 h 100"/>
                <a:gd name="T28" fmla="*/ 0 w 100"/>
                <a:gd name="T29" fmla="*/ 31 h 100"/>
                <a:gd name="T30" fmla="*/ 16 w 100"/>
                <a:gd name="T31" fmla="*/ 47 h 100"/>
                <a:gd name="T32" fmla="*/ 28 w 100"/>
                <a:gd name="T33" fmla="*/ 55 h 100"/>
                <a:gd name="T34" fmla="*/ 41 w 100"/>
                <a:gd name="T35" fmla="*/ 62 h 100"/>
                <a:gd name="T36" fmla="*/ 62 w 100"/>
                <a:gd name="T37" fmla="*/ 72 h 100"/>
                <a:gd name="T38" fmla="*/ 53 w 100"/>
                <a:gd name="T39" fmla="*/ 87 h 100"/>
                <a:gd name="T40" fmla="*/ 49 w 100"/>
                <a:gd name="T41" fmla="*/ 95 h 100"/>
                <a:gd name="T42" fmla="*/ 60 w 100"/>
                <a:gd name="T43" fmla="*/ 97 h 100"/>
                <a:gd name="T44" fmla="*/ 71 w 100"/>
                <a:gd name="T45" fmla="*/ 98 h 100"/>
                <a:gd name="T46" fmla="*/ 80 w 100"/>
                <a:gd name="T47" fmla="*/ 96 h 100"/>
                <a:gd name="T48" fmla="*/ 89 w 100"/>
                <a:gd name="T49" fmla="*/ 92 h 100"/>
                <a:gd name="T50" fmla="*/ 95 w 100"/>
                <a:gd name="T51" fmla="*/ 75 h 100"/>
                <a:gd name="T52" fmla="*/ 96 w 100"/>
                <a:gd name="T53" fmla="*/ 54 h 10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00"/>
                <a:gd name="T82" fmla="*/ 0 h 100"/>
                <a:gd name="T83" fmla="*/ 100 w 100"/>
                <a:gd name="T84" fmla="*/ 100 h 10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00" h="100">
                  <a:moveTo>
                    <a:pt x="96" y="54"/>
                  </a:moveTo>
                  <a:cubicBezTo>
                    <a:pt x="92" y="52"/>
                    <a:pt x="88" y="56"/>
                    <a:pt x="87" y="56"/>
                  </a:cubicBezTo>
                  <a:cubicBezTo>
                    <a:pt x="85" y="56"/>
                    <a:pt x="82" y="47"/>
                    <a:pt x="81" y="43"/>
                  </a:cubicBezTo>
                  <a:cubicBezTo>
                    <a:pt x="80" y="40"/>
                    <a:pt x="76" y="32"/>
                    <a:pt x="73" y="34"/>
                  </a:cubicBezTo>
                  <a:cubicBezTo>
                    <a:pt x="71" y="36"/>
                    <a:pt x="71" y="33"/>
                    <a:pt x="64" y="33"/>
                  </a:cubicBezTo>
                  <a:cubicBezTo>
                    <a:pt x="56" y="33"/>
                    <a:pt x="56" y="31"/>
                    <a:pt x="58" y="24"/>
                  </a:cubicBezTo>
                  <a:cubicBezTo>
                    <a:pt x="59" y="16"/>
                    <a:pt x="53" y="12"/>
                    <a:pt x="56" y="10"/>
                  </a:cubicBezTo>
                  <a:cubicBezTo>
                    <a:pt x="58" y="9"/>
                    <a:pt x="58" y="7"/>
                    <a:pt x="55" y="4"/>
                  </a:cubicBezTo>
                  <a:cubicBezTo>
                    <a:pt x="55" y="4"/>
                    <a:pt x="54" y="5"/>
                    <a:pt x="53" y="5"/>
                  </a:cubicBezTo>
                  <a:cubicBezTo>
                    <a:pt x="51" y="5"/>
                    <a:pt x="47" y="0"/>
                    <a:pt x="43" y="0"/>
                  </a:cubicBezTo>
                  <a:cubicBezTo>
                    <a:pt x="38" y="0"/>
                    <a:pt x="33" y="0"/>
                    <a:pt x="30" y="1"/>
                  </a:cubicBezTo>
                  <a:cubicBezTo>
                    <a:pt x="26" y="3"/>
                    <a:pt x="20" y="1"/>
                    <a:pt x="16" y="4"/>
                  </a:cubicBezTo>
                  <a:cubicBezTo>
                    <a:pt x="12" y="6"/>
                    <a:pt x="7" y="12"/>
                    <a:pt x="7" y="14"/>
                  </a:cubicBezTo>
                  <a:cubicBezTo>
                    <a:pt x="8" y="17"/>
                    <a:pt x="6" y="31"/>
                    <a:pt x="4" y="32"/>
                  </a:cubicBezTo>
                  <a:cubicBezTo>
                    <a:pt x="3" y="32"/>
                    <a:pt x="2" y="32"/>
                    <a:pt x="0" y="31"/>
                  </a:cubicBezTo>
                  <a:cubicBezTo>
                    <a:pt x="3" y="36"/>
                    <a:pt x="11" y="44"/>
                    <a:pt x="16" y="47"/>
                  </a:cubicBezTo>
                  <a:cubicBezTo>
                    <a:pt x="22" y="51"/>
                    <a:pt x="22" y="55"/>
                    <a:pt x="28" y="55"/>
                  </a:cubicBezTo>
                  <a:cubicBezTo>
                    <a:pt x="35" y="56"/>
                    <a:pt x="38" y="59"/>
                    <a:pt x="41" y="62"/>
                  </a:cubicBezTo>
                  <a:cubicBezTo>
                    <a:pt x="43" y="65"/>
                    <a:pt x="60" y="70"/>
                    <a:pt x="62" y="72"/>
                  </a:cubicBezTo>
                  <a:cubicBezTo>
                    <a:pt x="63" y="75"/>
                    <a:pt x="53" y="81"/>
                    <a:pt x="53" y="87"/>
                  </a:cubicBezTo>
                  <a:cubicBezTo>
                    <a:pt x="53" y="93"/>
                    <a:pt x="49" y="93"/>
                    <a:pt x="49" y="95"/>
                  </a:cubicBezTo>
                  <a:cubicBezTo>
                    <a:pt x="49" y="97"/>
                    <a:pt x="57" y="95"/>
                    <a:pt x="60" y="97"/>
                  </a:cubicBezTo>
                  <a:cubicBezTo>
                    <a:pt x="63" y="99"/>
                    <a:pt x="67" y="96"/>
                    <a:pt x="71" y="98"/>
                  </a:cubicBezTo>
                  <a:cubicBezTo>
                    <a:pt x="74" y="100"/>
                    <a:pt x="78" y="95"/>
                    <a:pt x="80" y="96"/>
                  </a:cubicBezTo>
                  <a:cubicBezTo>
                    <a:pt x="83" y="97"/>
                    <a:pt x="86" y="91"/>
                    <a:pt x="89" y="92"/>
                  </a:cubicBezTo>
                  <a:cubicBezTo>
                    <a:pt x="93" y="92"/>
                    <a:pt x="96" y="80"/>
                    <a:pt x="95" y="75"/>
                  </a:cubicBezTo>
                  <a:cubicBezTo>
                    <a:pt x="94" y="70"/>
                    <a:pt x="100" y="56"/>
                    <a:pt x="96" y="54"/>
                  </a:cubicBez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305" name="Freeform 111"/>
            <p:cNvSpPr>
              <a:spLocks noChangeArrowheads="1"/>
            </p:cNvSpPr>
            <p:nvPr/>
          </p:nvSpPr>
          <p:spPr bwMode="auto">
            <a:xfrm>
              <a:off x="1778006" y="2230439"/>
              <a:ext cx="71438" cy="57151"/>
            </a:xfrm>
            <a:custGeom>
              <a:avLst/>
              <a:gdLst>
                <a:gd name="T0" fmla="*/ 36 w 38"/>
                <a:gd name="T1" fmla="*/ 24 h 30"/>
                <a:gd name="T2" fmla="*/ 38 w 38"/>
                <a:gd name="T3" fmla="*/ 17 h 30"/>
                <a:gd name="T4" fmla="*/ 26 w 38"/>
                <a:gd name="T5" fmla="*/ 3 h 30"/>
                <a:gd name="T6" fmla="*/ 21 w 38"/>
                <a:gd name="T7" fmla="*/ 2 h 30"/>
                <a:gd name="T8" fmla="*/ 10 w 38"/>
                <a:gd name="T9" fmla="*/ 0 h 30"/>
                <a:gd name="T10" fmla="*/ 3 w 38"/>
                <a:gd name="T11" fmla="*/ 0 h 30"/>
                <a:gd name="T12" fmla="*/ 3 w 38"/>
                <a:gd name="T13" fmla="*/ 5 h 30"/>
                <a:gd name="T14" fmla="*/ 6 w 38"/>
                <a:gd name="T15" fmla="*/ 14 h 30"/>
                <a:gd name="T16" fmla="*/ 12 w 38"/>
                <a:gd name="T17" fmla="*/ 13 h 30"/>
                <a:gd name="T18" fmla="*/ 17 w 38"/>
                <a:gd name="T19" fmla="*/ 17 h 30"/>
                <a:gd name="T20" fmla="*/ 25 w 38"/>
                <a:gd name="T21" fmla="*/ 24 h 30"/>
                <a:gd name="T22" fmla="*/ 32 w 38"/>
                <a:gd name="T23" fmla="*/ 30 h 30"/>
                <a:gd name="T24" fmla="*/ 34 w 38"/>
                <a:gd name="T25" fmla="*/ 30 h 30"/>
                <a:gd name="T26" fmla="*/ 36 w 38"/>
                <a:gd name="T27" fmla="*/ 24 h 3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8"/>
                <a:gd name="T43" fmla="*/ 0 h 30"/>
                <a:gd name="T44" fmla="*/ 38 w 38"/>
                <a:gd name="T45" fmla="*/ 30 h 3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8" h="30">
                  <a:moveTo>
                    <a:pt x="36" y="24"/>
                  </a:moveTo>
                  <a:cubicBezTo>
                    <a:pt x="35" y="23"/>
                    <a:pt x="36" y="19"/>
                    <a:pt x="38" y="17"/>
                  </a:cubicBezTo>
                  <a:cubicBezTo>
                    <a:pt x="33" y="12"/>
                    <a:pt x="29" y="6"/>
                    <a:pt x="26" y="3"/>
                  </a:cubicBezTo>
                  <a:cubicBezTo>
                    <a:pt x="24" y="3"/>
                    <a:pt x="22" y="3"/>
                    <a:pt x="21" y="2"/>
                  </a:cubicBezTo>
                  <a:cubicBezTo>
                    <a:pt x="18" y="0"/>
                    <a:pt x="12" y="2"/>
                    <a:pt x="10" y="0"/>
                  </a:cubicBezTo>
                  <a:cubicBezTo>
                    <a:pt x="8" y="0"/>
                    <a:pt x="6" y="0"/>
                    <a:pt x="3" y="0"/>
                  </a:cubicBezTo>
                  <a:cubicBezTo>
                    <a:pt x="4" y="2"/>
                    <a:pt x="4" y="4"/>
                    <a:pt x="3" y="5"/>
                  </a:cubicBezTo>
                  <a:cubicBezTo>
                    <a:pt x="0" y="6"/>
                    <a:pt x="0" y="12"/>
                    <a:pt x="6" y="14"/>
                  </a:cubicBezTo>
                  <a:cubicBezTo>
                    <a:pt x="11" y="17"/>
                    <a:pt x="9" y="13"/>
                    <a:pt x="12" y="13"/>
                  </a:cubicBezTo>
                  <a:cubicBezTo>
                    <a:pt x="15" y="13"/>
                    <a:pt x="15" y="17"/>
                    <a:pt x="17" y="17"/>
                  </a:cubicBezTo>
                  <a:cubicBezTo>
                    <a:pt x="20" y="17"/>
                    <a:pt x="25" y="20"/>
                    <a:pt x="25" y="24"/>
                  </a:cubicBezTo>
                  <a:cubicBezTo>
                    <a:pt x="25" y="28"/>
                    <a:pt x="27" y="30"/>
                    <a:pt x="32" y="30"/>
                  </a:cubicBezTo>
                  <a:cubicBezTo>
                    <a:pt x="32" y="30"/>
                    <a:pt x="33" y="30"/>
                    <a:pt x="34" y="30"/>
                  </a:cubicBezTo>
                  <a:cubicBezTo>
                    <a:pt x="35" y="28"/>
                    <a:pt x="36" y="25"/>
                    <a:pt x="36" y="24"/>
                  </a:cubicBez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306" name="Freeform 112"/>
            <p:cNvSpPr>
              <a:spLocks noChangeArrowheads="1"/>
            </p:cNvSpPr>
            <p:nvPr/>
          </p:nvSpPr>
          <p:spPr bwMode="auto">
            <a:xfrm>
              <a:off x="1843094" y="2259015"/>
              <a:ext cx="125413" cy="60326"/>
            </a:xfrm>
            <a:custGeom>
              <a:avLst/>
              <a:gdLst>
                <a:gd name="T0" fmla="*/ 59 w 66"/>
                <a:gd name="T1" fmla="*/ 9 h 31"/>
                <a:gd name="T2" fmla="*/ 43 w 66"/>
                <a:gd name="T3" fmla="*/ 2 h 31"/>
                <a:gd name="T4" fmla="*/ 27 w 66"/>
                <a:gd name="T5" fmla="*/ 8 h 31"/>
                <a:gd name="T6" fmla="*/ 9 w 66"/>
                <a:gd name="T7" fmla="*/ 7 h 31"/>
                <a:gd name="T8" fmla="*/ 4 w 66"/>
                <a:gd name="T9" fmla="*/ 2 h 31"/>
                <a:gd name="T10" fmla="*/ 2 w 66"/>
                <a:gd name="T11" fmla="*/ 9 h 31"/>
                <a:gd name="T12" fmla="*/ 0 w 66"/>
                <a:gd name="T13" fmla="*/ 15 h 31"/>
                <a:gd name="T14" fmla="*/ 15 w 66"/>
                <a:gd name="T15" fmla="*/ 22 h 31"/>
                <a:gd name="T16" fmla="*/ 23 w 66"/>
                <a:gd name="T17" fmla="*/ 27 h 31"/>
                <a:gd name="T18" fmla="*/ 32 w 66"/>
                <a:gd name="T19" fmla="*/ 25 h 31"/>
                <a:gd name="T20" fmla="*/ 29 w 66"/>
                <a:gd name="T21" fmla="*/ 19 h 31"/>
                <a:gd name="T22" fmla="*/ 35 w 66"/>
                <a:gd name="T23" fmla="*/ 13 h 31"/>
                <a:gd name="T24" fmla="*/ 47 w 66"/>
                <a:gd name="T25" fmla="*/ 9 h 31"/>
                <a:gd name="T26" fmla="*/ 50 w 66"/>
                <a:gd name="T27" fmla="*/ 17 h 31"/>
                <a:gd name="T28" fmla="*/ 57 w 66"/>
                <a:gd name="T29" fmla="*/ 29 h 31"/>
                <a:gd name="T30" fmla="*/ 65 w 66"/>
                <a:gd name="T31" fmla="*/ 21 h 31"/>
                <a:gd name="T32" fmla="*/ 66 w 66"/>
                <a:gd name="T33" fmla="*/ 18 h 31"/>
                <a:gd name="T34" fmla="*/ 59 w 66"/>
                <a:gd name="T35" fmla="*/ 9 h 3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6"/>
                <a:gd name="T55" fmla="*/ 0 h 31"/>
                <a:gd name="T56" fmla="*/ 66 w 66"/>
                <a:gd name="T57" fmla="*/ 31 h 3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6" h="31">
                  <a:moveTo>
                    <a:pt x="59" y="9"/>
                  </a:moveTo>
                  <a:cubicBezTo>
                    <a:pt x="55" y="3"/>
                    <a:pt x="48" y="4"/>
                    <a:pt x="43" y="2"/>
                  </a:cubicBezTo>
                  <a:cubicBezTo>
                    <a:pt x="39" y="0"/>
                    <a:pt x="33" y="2"/>
                    <a:pt x="27" y="8"/>
                  </a:cubicBezTo>
                  <a:cubicBezTo>
                    <a:pt x="22" y="13"/>
                    <a:pt x="14" y="10"/>
                    <a:pt x="9" y="7"/>
                  </a:cubicBezTo>
                  <a:cubicBezTo>
                    <a:pt x="8" y="6"/>
                    <a:pt x="6" y="4"/>
                    <a:pt x="4" y="2"/>
                  </a:cubicBezTo>
                  <a:cubicBezTo>
                    <a:pt x="2" y="4"/>
                    <a:pt x="1" y="8"/>
                    <a:pt x="2" y="9"/>
                  </a:cubicBezTo>
                  <a:cubicBezTo>
                    <a:pt x="2" y="10"/>
                    <a:pt x="1" y="13"/>
                    <a:pt x="0" y="15"/>
                  </a:cubicBezTo>
                  <a:cubicBezTo>
                    <a:pt x="5" y="16"/>
                    <a:pt x="12" y="18"/>
                    <a:pt x="15" y="22"/>
                  </a:cubicBezTo>
                  <a:cubicBezTo>
                    <a:pt x="19" y="26"/>
                    <a:pt x="21" y="23"/>
                    <a:pt x="23" y="27"/>
                  </a:cubicBezTo>
                  <a:cubicBezTo>
                    <a:pt x="25" y="31"/>
                    <a:pt x="31" y="28"/>
                    <a:pt x="32" y="25"/>
                  </a:cubicBezTo>
                  <a:cubicBezTo>
                    <a:pt x="33" y="23"/>
                    <a:pt x="29" y="22"/>
                    <a:pt x="29" y="19"/>
                  </a:cubicBezTo>
                  <a:cubicBezTo>
                    <a:pt x="28" y="16"/>
                    <a:pt x="34" y="17"/>
                    <a:pt x="35" y="13"/>
                  </a:cubicBezTo>
                  <a:cubicBezTo>
                    <a:pt x="36" y="10"/>
                    <a:pt x="44" y="8"/>
                    <a:pt x="47" y="9"/>
                  </a:cubicBezTo>
                  <a:cubicBezTo>
                    <a:pt x="51" y="11"/>
                    <a:pt x="54" y="13"/>
                    <a:pt x="50" y="17"/>
                  </a:cubicBezTo>
                  <a:cubicBezTo>
                    <a:pt x="48" y="20"/>
                    <a:pt x="53" y="25"/>
                    <a:pt x="57" y="29"/>
                  </a:cubicBezTo>
                  <a:cubicBezTo>
                    <a:pt x="60" y="26"/>
                    <a:pt x="63" y="22"/>
                    <a:pt x="65" y="21"/>
                  </a:cubicBezTo>
                  <a:cubicBezTo>
                    <a:pt x="65" y="21"/>
                    <a:pt x="66" y="19"/>
                    <a:pt x="66" y="18"/>
                  </a:cubicBezTo>
                  <a:cubicBezTo>
                    <a:pt x="64" y="17"/>
                    <a:pt x="62" y="13"/>
                    <a:pt x="59" y="9"/>
                  </a:cubicBez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307" name="Freeform 113"/>
            <p:cNvSpPr>
              <a:spLocks noChangeArrowheads="1"/>
            </p:cNvSpPr>
            <p:nvPr/>
          </p:nvSpPr>
          <p:spPr bwMode="auto">
            <a:xfrm>
              <a:off x="1928820" y="2197103"/>
              <a:ext cx="257176" cy="366713"/>
            </a:xfrm>
            <a:custGeom>
              <a:avLst/>
              <a:gdLst>
                <a:gd name="T0" fmla="*/ 21 w 135"/>
                <a:gd name="T1" fmla="*/ 140 h 192"/>
                <a:gd name="T2" fmla="*/ 30 w 135"/>
                <a:gd name="T3" fmla="*/ 140 h 192"/>
                <a:gd name="T4" fmla="*/ 38 w 135"/>
                <a:gd name="T5" fmla="*/ 146 h 192"/>
                <a:gd name="T6" fmla="*/ 38 w 135"/>
                <a:gd name="T7" fmla="*/ 147 h 192"/>
                <a:gd name="T8" fmla="*/ 48 w 135"/>
                <a:gd name="T9" fmla="*/ 147 h 192"/>
                <a:gd name="T10" fmla="*/ 55 w 135"/>
                <a:gd name="T11" fmla="*/ 156 h 192"/>
                <a:gd name="T12" fmla="*/ 62 w 135"/>
                <a:gd name="T13" fmla="*/ 163 h 192"/>
                <a:gd name="T14" fmla="*/ 66 w 135"/>
                <a:gd name="T15" fmla="*/ 170 h 192"/>
                <a:gd name="T16" fmla="*/ 79 w 135"/>
                <a:gd name="T17" fmla="*/ 172 h 192"/>
                <a:gd name="T18" fmla="*/ 86 w 135"/>
                <a:gd name="T19" fmla="*/ 171 h 192"/>
                <a:gd name="T20" fmla="*/ 93 w 135"/>
                <a:gd name="T21" fmla="*/ 170 h 192"/>
                <a:gd name="T22" fmla="*/ 101 w 135"/>
                <a:gd name="T23" fmla="*/ 177 h 192"/>
                <a:gd name="T24" fmla="*/ 95 w 135"/>
                <a:gd name="T25" fmla="*/ 187 h 192"/>
                <a:gd name="T26" fmla="*/ 102 w 135"/>
                <a:gd name="T27" fmla="*/ 192 h 192"/>
                <a:gd name="T28" fmla="*/ 103 w 135"/>
                <a:gd name="T29" fmla="*/ 192 h 192"/>
                <a:gd name="T30" fmla="*/ 107 w 135"/>
                <a:gd name="T31" fmla="*/ 177 h 192"/>
                <a:gd name="T32" fmla="*/ 109 w 135"/>
                <a:gd name="T33" fmla="*/ 161 h 192"/>
                <a:gd name="T34" fmla="*/ 102 w 135"/>
                <a:gd name="T35" fmla="*/ 143 h 192"/>
                <a:gd name="T36" fmla="*/ 110 w 135"/>
                <a:gd name="T37" fmla="*/ 137 h 192"/>
                <a:gd name="T38" fmla="*/ 108 w 135"/>
                <a:gd name="T39" fmla="*/ 132 h 192"/>
                <a:gd name="T40" fmla="*/ 105 w 135"/>
                <a:gd name="T41" fmla="*/ 126 h 192"/>
                <a:gd name="T42" fmla="*/ 122 w 135"/>
                <a:gd name="T43" fmla="*/ 125 h 192"/>
                <a:gd name="T44" fmla="*/ 134 w 135"/>
                <a:gd name="T45" fmla="*/ 121 h 192"/>
                <a:gd name="T46" fmla="*/ 132 w 135"/>
                <a:gd name="T47" fmla="*/ 115 h 192"/>
                <a:gd name="T48" fmla="*/ 133 w 135"/>
                <a:gd name="T49" fmla="*/ 106 h 192"/>
                <a:gd name="T50" fmla="*/ 128 w 135"/>
                <a:gd name="T51" fmla="*/ 98 h 192"/>
                <a:gd name="T52" fmla="*/ 131 w 135"/>
                <a:gd name="T53" fmla="*/ 77 h 192"/>
                <a:gd name="T54" fmla="*/ 118 w 135"/>
                <a:gd name="T55" fmla="*/ 74 h 192"/>
                <a:gd name="T56" fmla="*/ 102 w 135"/>
                <a:gd name="T57" fmla="*/ 67 h 192"/>
                <a:gd name="T58" fmla="*/ 83 w 135"/>
                <a:gd name="T59" fmla="*/ 65 h 192"/>
                <a:gd name="T60" fmla="*/ 75 w 135"/>
                <a:gd name="T61" fmla="*/ 50 h 192"/>
                <a:gd name="T62" fmla="*/ 70 w 135"/>
                <a:gd name="T63" fmla="*/ 43 h 192"/>
                <a:gd name="T64" fmla="*/ 65 w 135"/>
                <a:gd name="T65" fmla="*/ 40 h 192"/>
                <a:gd name="T66" fmla="*/ 67 w 135"/>
                <a:gd name="T67" fmla="*/ 35 h 192"/>
                <a:gd name="T68" fmla="*/ 69 w 135"/>
                <a:gd name="T69" fmla="*/ 27 h 192"/>
                <a:gd name="T70" fmla="*/ 78 w 135"/>
                <a:gd name="T71" fmla="*/ 14 h 192"/>
                <a:gd name="T72" fmla="*/ 82 w 135"/>
                <a:gd name="T73" fmla="*/ 12 h 192"/>
                <a:gd name="T74" fmla="*/ 85 w 135"/>
                <a:gd name="T75" fmla="*/ 10 h 192"/>
                <a:gd name="T76" fmla="*/ 87 w 135"/>
                <a:gd name="T77" fmla="*/ 3 h 192"/>
                <a:gd name="T78" fmla="*/ 75 w 135"/>
                <a:gd name="T79" fmla="*/ 9 h 192"/>
                <a:gd name="T80" fmla="*/ 65 w 135"/>
                <a:gd name="T81" fmla="*/ 14 h 192"/>
                <a:gd name="T82" fmla="*/ 55 w 135"/>
                <a:gd name="T83" fmla="*/ 18 h 192"/>
                <a:gd name="T84" fmla="*/ 49 w 135"/>
                <a:gd name="T85" fmla="*/ 17 h 192"/>
                <a:gd name="T86" fmla="*/ 39 w 135"/>
                <a:gd name="T87" fmla="*/ 27 h 192"/>
                <a:gd name="T88" fmla="*/ 35 w 135"/>
                <a:gd name="T89" fmla="*/ 37 h 192"/>
                <a:gd name="T90" fmla="*/ 24 w 135"/>
                <a:gd name="T91" fmla="*/ 50 h 192"/>
                <a:gd name="T92" fmla="*/ 21 w 135"/>
                <a:gd name="T93" fmla="*/ 51 h 192"/>
                <a:gd name="T94" fmla="*/ 20 w 135"/>
                <a:gd name="T95" fmla="*/ 54 h 192"/>
                <a:gd name="T96" fmla="*/ 12 w 135"/>
                <a:gd name="T97" fmla="*/ 62 h 192"/>
                <a:gd name="T98" fmla="*/ 16 w 135"/>
                <a:gd name="T99" fmla="*/ 65 h 192"/>
                <a:gd name="T100" fmla="*/ 18 w 135"/>
                <a:gd name="T101" fmla="*/ 74 h 192"/>
                <a:gd name="T102" fmla="*/ 18 w 135"/>
                <a:gd name="T103" fmla="*/ 80 h 192"/>
                <a:gd name="T104" fmla="*/ 20 w 135"/>
                <a:gd name="T105" fmla="*/ 98 h 192"/>
                <a:gd name="T106" fmla="*/ 17 w 135"/>
                <a:gd name="T107" fmla="*/ 108 h 192"/>
                <a:gd name="T108" fmla="*/ 8 w 135"/>
                <a:gd name="T109" fmla="*/ 115 h 192"/>
                <a:gd name="T110" fmla="*/ 2 w 135"/>
                <a:gd name="T111" fmla="*/ 122 h 192"/>
                <a:gd name="T112" fmla="*/ 0 w 135"/>
                <a:gd name="T113" fmla="*/ 127 h 192"/>
                <a:gd name="T114" fmla="*/ 14 w 135"/>
                <a:gd name="T115" fmla="*/ 135 h 192"/>
                <a:gd name="T116" fmla="*/ 21 w 135"/>
                <a:gd name="T117" fmla="*/ 140 h 19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35"/>
                <a:gd name="T178" fmla="*/ 0 h 192"/>
                <a:gd name="T179" fmla="*/ 135 w 135"/>
                <a:gd name="T180" fmla="*/ 192 h 19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35" h="192">
                  <a:moveTo>
                    <a:pt x="21" y="140"/>
                  </a:moveTo>
                  <a:cubicBezTo>
                    <a:pt x="24" y="142"/>
                    <a:pt x="29" y="141"/>
                    <a:pt x="30" y="140"/>
                  </a:cubicBezTo>
                  <a:cubicBezTo>
                    <a:pt x="31" y="139"/>
                    <a:pt x="34" y="142"/>
                    <a:pt x="38" y="146"/>
                  </a:cubicBezTo>
                  <a:cubicBezTo>
                    <a:pt x="38" y="146"/>
                    <a:pt x="38" y="147"/>
                    <a:pt x="38" y="147"/>
                  </a:cubicBezTo>
                  <a:cubicBezTo>
                    <a:pt x="42" y="146"/>
                    <a:pt x="46" y="145"/>
                    <a:pt x="48" y="147"/>
                  </a:cubicBezTo>
                  <a:cubicBezTo>
                    <a:pt x="51" y="148"/>
                    <a:pt x="50" y="156"/>
                    <a:pt x="55" y="156"/>
                  </a:cubicBezTo>
                  <a:cubicBezTo>
                    <a:pt x="59" y="156"/>
                    <a:pt x="62" y="161"/>
                    <a:pt x="62" y="163"/>
                  </a:cubicBezTo>
                  <a:cubicBezTo>
                    <a:pt x="61" y="165"/>
                    <a:pt x="66" y="167"/>
                    <a:pt x="66" y="170"/>
                  </a:cubicBezTo>
                  <a:cubicBezTo>
                    <a:pt x="66" y="174"/>
                    <a:pt x="77" y="173"/>
                    <a:pt x="79" y="172"/>
                  </a:cubicBezTo>
                  <a:cubicBezTo>
                    <a:pt x="81" y="170"/>
                    <a:pt x="84" y="170"/>
                    <a:pt x="86" y="171"/>
                  </a:cubicBezTo>
                  <a:cubicBezTo>
                    <a:pt x="88" y="172"/>
                    <a:pt x="91" y="170"/>
                    <a:pt x="93" y="170"/>
                  </a:cubicBezTo>
                  <a:cubicBezTo>
                    <a:pt x="95" y="171"/>
                    <a:pt x="103" y="174"/>
                    <a:pt x="101" y="177"/>
                  </a:cubicBezTo>
                  <a:cubicBezTo>
                    <a:pt x="100" y="180"/>
                    <a:pt x="94" y="184"/>
                    <a:pt x="95" y="187"/>
                  </a:cubicBezTo>
                  <a:cubicBezTo>
                    <a:pt x="96" y="188"/>
                    <a:pt x="100" y="190"/>
                    <a:pt x="102" y="192"/>
                  </a:cubicBezTo>
                  <a:cubicBezTo>
                    <a:pt x="102" y="192"/>
                    <a:pt x="103" y="192"/>
                    <a:pt x="103" y="192"/>
                  </a:cubicBezTo>
                  <a:cubicBezTo>
                    <a:pt x="106" y="191"/>
                    <a:pt x="107" y="180"/>
                    <a:pt x="107" y="177"/>
                  </a:cubicBezTo>
                  <a:cubicBezTo>
                    <a:pt x="107" y="173"/>
                    <a:pt x="108" y="165"/>
                    <a:pt x="109" y="161"/>
                  </a:cubicBezTo>
                  <a:cubicBezTo>
                    <a:pt x="111" y="155"/>
                    <a:pt x="102" y="150"/>
                    <a:pt x="102" y="143"/>
                  </a:cubicBezTo>
                  <a:cubicBezTo>
                    <a:pt x="102" y="136"/>
                    <a:pt x="106" y="140"/>
                    <a:pt x="110" y="137"/>
                  </a:cubicBezTo>
                  <a:cubicBezTo>
                    <a:pt x="114" y="134"/>
                    <a:pt x="110" y="133"/>
                    <a:pt x="108" y="132"/>
                  </a:cubicBezTo>
                  <a:cubicBezTo>
                    <a:pt x="106" y="132"/>
                    <a:pt x="104" y="128"/>
                    <a:pt x="105" y="126"/>
                  </a:cubicBezTo>
                  <a:cubicBezTo>
                    <a:pt x="105" y="124"/>
                    <a:pt x="118" y="125"/>
                    <a:pt x="122" y="125"/>
                  </a:cubicBezTo>
                  <a:cubicBezTo>
                    <a:pt x="126" y="125"/>
                    <a:pt x="134" y="121"/>
                    <a:pt x="134" y="121"/>
                  </a:cubicBezTo>
                  <a:cubicBezTo>
                    <a:pt x="134" y="120"/>
                    <a:pt x="135" y="117"/>
                    <a:pt x="132" y="115"/>
                  </a:cubicBezTo>
                  <a:cubicBezTo>
                    <a:pt x="129" y="112"/>
                    <a:pt x="130" y="109"/>
                    <a:pt x="133" y="106"/>
                  </a:cubicBezTo>
                  <a:cubicBezTo>
                    <a:pt x="135" y="104"/>
                    <a:pt x="131" y="101"/>
                    <a:pt x="128" y="98"/>
                  </a:cubicBezTo>
                  <a:cubicBezTo>
                    <a:pt x="125" y="94"/>
                    <a:pt x="128" y="83"/>
                    <a:pt x="131" y="77"/>
                  </a:cubicBezTo>
                  <a:cubicBezTo>
                    <a:pt x="134" y="72"/>
                    <a:pt x="124" y="73"/>
                    <a:pt x="118" y="74"/>
                  </a:cubicBezTo>
                  <a:cubicBezTo>
                    <a:pt x="111" y="74"/>
                    <a:pt x="106" y="72"/>
                    <a:pt x="102" y="67"/>
                  </a:cubicBezTo>
                  <a:cubicBezTo>
                    <a:pt x="98" y="61"/>
                    <a:pt x="92" y="65"/>
                    <a:pt x="83" y="65"/>
                  </a:cubicBezTo>
                  <a:cubicBezTo>
                    <a:pt x="73" y="65"/>
                    <a:pt x="75" y="54"/>
                    <a:pt x="75" y="50"/>
                  </a:cubicBezTo>
                  <a:cubicBezTo>
                    <a:pt x="76" y="46"/>
                    <a:pt x="70" y="45"/>
                    <a:pt x="70" y="43"/>
                  </a:cubicBezTo>
                  <a:cubicBezTo>
                    <a:pt x="70" y="40"/>
                    <a:pt x="68" y="40"/>
                    <a:pt x="65" y="40"/>
                  </a:cubicBezTo>
                  <a:cubicBezTo>
                    <a:pt x="63" y="40"/>
                    <a:pt x="65" y="37"/>
                    <a:pt x="67" y="35"/>
                  </a:cubicBezTo>
                  <a:cubicBezTo>
                    <a:pt x="69" y="33"/>
                    <a:pt x="68" y="31"/>
                    <a:pt x="69" y="27"/>
                  </a:cubicBezTo>
                  <a:cubicBezTo>
                    <a:pt x="69" y="22"/>
                    <a:pt x="75" y="18"/>
                    <a:pt x="78" y="14"/>
                  </a:cubicBezTo>
                  <a:cubicBezTo>
                    <a:pt x="79" y="13"/>
                    <a:pt x="80" y="12"/>
                    <a:pt x="82" y="12"/>
                  </a:cubicBezTo>
                  <a:cubicBezTo>
                    <a:pt x="82" y="11"/>
                    <a:pt x="83" y="10"/>
                    <a:pt x="85" y="10"/>
                  </a:cubicBezTo>
                  <a:cubicBezTo>
                    <a:pt x="90" y="9"/>
                    <a:pt x="92" y="5"/>
                    <a:pt x="87" y="3"/>
                  </a:cubicBezTo>
                  <a:cubicBezTo>
                    <a:pt x="83" y="0"/>
                    <a:pt x="80" y="8"/>
                    <a:pt x="75" y="9"/>
                  </a:cubicBezTo>
                  <a:cubicBezTo>
                    <a:pt x="69" y="9"/>
                    <a:pt x="68" y="13"/>
                    <a:pt x="65" y="14"/>
                  </a:cubicBezTo>
                  <a:cubicBezTo>
                    <a:pt x="61" y="16"/>
                    <a:pt x="55" y="15"/>
                    <a:pt x="55" y="18"/>
                  </a:cubicBezTo>
                  <a:cubicBezTo>
                    <a:pt x="54" y="21"/>
                    <a:pt x="52" y="18"/>
                    <a:pt x="49" y="17"/>
                  </a:cubicBezTo>
                  <a:cubicBezTo>
                    <a:pt x="46" y="16"/>
                    <a:pt x="39" y="23"/>
                    <a:pt x="39" y="27"/>
                  </a:cubicBezTo>
                  <a:cubicBezTo>
                    <a:pt x="39" y="30"/>
                    <a:pt x="40" y="34"/>
                    <a:pt x="35" y="37"/>
                  </a:cubicBezTo>
                  <a:cubicBezTo>
                    <a:pt x="29" y="41"/>
                    <a:pt x="26" y="47"/>
                    <a:pt x="24" y="50"/>
                  </a:cubicBezTo>
                  <a:cubicBezTo>
                    <a:pt x="23" y="51"/>
                    <a:pt x="22" y="51"/>
                    <a:pt x="21" y="51"/>
                  </a:cubicBezTo>
                  <a:cubicBezTo>
                    <a:pt x="21" y="52"/>
                    <a:pt x="20" y="54"/>
                    <a:pt x="20" y="54"/>
                  </a:cubicBezTo>
                  <a:cubicBezTo>
                    <a:pt x="18" y="55"/>
                    <a:pt x="15" y="59"/>
                    <a:pt x="12" y="62"/>
                  </a:cubicBezTo>
                  <a:cubicBezTo>
                    <a:pt x="13" y="63"/>
                    <a:pt x="15" y="64"/>
                    <a:pt x="16" y="65"/>
                  </a:cubicBezTo>
                  <a:cubicBezTo>
                    <a:pt x="19" y="69"/>
                    <a:pt x="17" y="72"/>
                    <a:pt x="18" y="74"/>
                  </a:cubicBezTo>
                  <a:cubicBezTo>
                    <a:pt x="19" y="76"/>
                    <a:pt x="20" y="79"/>
                    <a:pt x="18" y="80"/>
                  </a:cubicBezTo>
                  <a:cubicBezTo>
                    <a:pt x="16" y="82"/>
                    <a:pt x="18" y="95"/>
                    <a:pt x="20" y="98"/>
                  </a:cubicBezTo>
                  <a:cubicBezTo>
                    <a:pt x="22" y="100"/>
                    <a:pt x="20" y="103"/>
                    <a:pt x="17" y="108"/>
                  </a:cubicBezTo>
                  <a:cubicBezTo>
                    <a:pt x="15" y="113"/>
                    <a:pt x="13" y="115"/>
                    <a:pt x="8" y="115"/>
                  </a:cubicBezTo>
                  <a:cubicBezTo>
                    <a:pt x="4" y="115"/>
                    <a:pt x="4" y="122"/>
                    <a:pt x="2" y="122"/>
                  </a:cubicBezTo>
                  <a:cubicBezTo>
                    <a:pt x="1" y="122"/>
                    <a:pt x="0" y="125"/>
                    <a:pt x="0" y="127"/>
                  </a:cubicBezTo>
                  <a:cubicBezTo>
                    <a:pt x="4" y="131"/>
                    <a:pt x="12" y="135"/>
                    <a:pt x="14" y="135"/>
                  </a:cubicBezTo>
                  <a:cubicBezTo>
                    <a:pt x="16" y="135"/>
                    <a:pt x="18" y="138"/>
                    <a:pt x="21" y="140"/>
                  </a:cubicBez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308" name="Freeform 114"/>
            <p:cNvSpPr>
              <a:spLocks noChangeArrowheads="1"/>
            </p:cNvSpPr>
            <p:nvPr/>
          </p:nvSpPr>
          <p:spPr bwMode="auto">
            <a:xfrm>
              <a:off x="2130432" y="2684465"/>
              <a:ext cx="266701" cy="300039"/>
            </a:xfrm>
            <a:custGeom>
              <a:avLst/>
              <a:gdLst>
                <a:gd name="T0" fmla="*/ 137 w 139"/>
                <a:gd name="T1" fmla="*/ 94 h 157"/>
                <a:gd name="T2" fmla="*/ 130 w 139"/>
                <a:gd name="T3" fmla="*/ 83 h 157"/>
                <a:gd name="T4" fmla="*/ 121 w 139"/>
                <a:gd name="T5" fmla="*/ 77 h 157"/>
                <a:gd name="T6" fmla="*/ 109 w 139"/>
                <a:gd name="T7" fmla="*/ 71 h 157"/>
                <a:gd name="T8" fmla="*/ 107 w 139"/>
                <a:gd name="T9" fmla="*/ 62 h 157"/>
                <a:gd name="T10" fmla="*/ 106 w 139"/>
                <a:gd name="T11" fmla="*/ 53 h 157"/>
                <a:gd name="T12" fmla="*/ 101 w 139"/>
                <a:gd name="T13" fmla="*/ 46 h 157"/>
                <a:gd name="T14" fmla="*/ 89 w 139"/>
                <a:gd name="T15" fmla="*/ 43 h 157"/>
                <a:gd name="T16" fmla="*/ 80 w 139"/>
                <a:gd name="T17" fmla="*/ 39 h 157"/>
                <a:gd name="T18" fmla="*/ 75 w 139"/>
                <a:gd name="T19" fmla="*/ 35 h 157"/>
                <a:gd name="T20" fmla="*/ 67 w 139"/>
                <a:gd name="T21" fmla="*/ 33 h 157"/>
                <a:gd name="T22" fmla="*/ 54 w 139"/>
                <a:gd name="T23" fmla="*/ 25 h 157"/>
                <a:gd name="T24" fmla="*/ 50 w 139"/>
                <a:gd name="T25" fmla="*/ 3 h 157"/>
                <a:gd name="T26" fmla="*/ 39 w 139"/>
                <a:gd name="T27" fmla="*/ 2 h 157"/>
                <a:gd name="T28" fmla="*/ 26 w 139"/>
                <a:gd name="T29" fmla="*/ 8 h 157"/>
                <a:gd name="T30" fmla="*/ 16 w 139"/>
                <a:gd name="T31" fmla="*/ 13 h 157"/>
                <a:gd name="T32" fmla="*/ 7 w 139"/>
                <a:gd name="T33" fmla="*/ 16 h 157"/>
                <a:gd name="T34" fmla="*/ 3 w 139"/>
                <a:gd name="T35" fmla="*/ 15 h 157"/>
                <a:gd name="T36" fmla="*/ 11 w 139"/>
                <a:gd name="T37" fmla="*/ 31 h 157"/>
                <a:gd name="T38" fmla="*/ 8 w 139"/>
                <a:gd name="T39" fmla="*/ 37 h 157"/>
                <a:gd name="T40" fmla="*/ 9 w 139"/>
                <a:gd name="T41" fmla="*/ 53 h 157"/>
                <a:gd name="T42" fmla="*/ 6 w 139"/>
                <a:gd name="T43" fmla="*/ 62 h 157"/>
                <a:gd name="T44" fmla="*/ 3 w 139"/>
                <a:gd name="T45" fmla="*/ 72 h 157"/>
                <a:gd name="T46" fmla="*/ 8 w 139"/>
                <a:gd name="T47" fmla="*/ 77 h 157"/>
                <a:gd name="T48" fmla="*/ 2 w 139"/>
                <a:gd name="T49" fmla="*/ 86 h 157"/>
                <a:gd name="T50" fmla="*/ 1 w 139"/>
                <a:gd name="T51" fmla="*/ 90 h 157"/>
                <a:gd name="T52" fmla="*/ 5 w 139"/>
                <a:gd name="T53" fmla="*/ 96 h 157"/>
                <a:gd name="T54" fmla="*/ 8 w 139"/>
                <a:gd name="T55" fmla="*/ 108 h 157"/>
                <a:gd name="T56" fmla="*/ 13 w 139"/>
                <a:gd name="T57" fmla="*/ 114 h 157"/>
                <a:gd name="T58" fmla="*/ 10 w 139"/>
                <a:gd name="T59" fmla="*/ 122 h 157"/>
                <a:gd name="T60" fmla="*/ 14 w 139"/>
                <a:gd name="T61" fmla="*/ 132 h 157"/>
                <a:gd name="T62" fmla="*/ 18 w 139"/>
                <a:gd name="T63" fmla="*/ 142 h 157"/>
                <a:gd name="T64" fmla="*/ 21 w 139"/>
                <a:gd name="T65" fmla="*/ 154 h 157"/>
                <a:gd name="T66" fmla="*/ 36 w 139"/>
                <a:gd name="T67" fmla="*/ 145 h 157"/>
                <a:gd name="T68" fmla="*/ 46 w 139"/>
                <a:gd name="T69" fmla="*/ 145 h 157"/>
                <a:gd name="T70" fmla="*/ 59 w 139"/>
                <a:gd name="T71" fmla="*/ 150 h 157"/>
                <a:gd name="T72" fmla="*/ 66 w 139"/>
                <a:gd name="T73" fmla="*/ 144 h 157"/>
                <a:gd name="T74" fmla="*/ 81 w 139"/>
                <a:gd name="T75" fmla="*/ 144 h 157"/>
                <a:gd name="T76" fmla="*/ 84 w 139"/>
                <a:gd name="T77" fmla="*/ 126 h 157"/>
                <a:gd name="T78" fmla="*/ 93 w 139"/>
                <a:gd name="T79" fmla="*/ 116 h 157"/>
                <a:gd name="T80" fmla="*/ 107 w 139"/>
                <a:gd name="T81" fmla="*/ 113 h 157"/>
                <a:gd name="T82" fmla="*/ 120 w 139"/>
                <a:gd name="T83" fmla="*/ 112 h 157"/>
                <a:gd name="T84" fmla="*/ 130 w 139"/>
                <a:gd name="T85" fmla="*/ 117 h 157"/>
                <a:gd name="T86" fmla="*/ 136 w 139"/>
                <a:gd name="T87" fmla="*/ 108 h 157"/>
                <a:gd name="T88" fmla="*/ 137 w 139"/>
                <a:gd name="T89" fmla="*/ 94 h 15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39"/>
                <a:gd name="T136" fmla="*/ 0 h 157"/>
                <a:gd name="T137" fmla="*/ 139 w 139"/>
                <a:gd name="T138" fmla="*/ 157 h 15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39" h="157">
                  <a:moveTo>
                    <a:pt x="137" y="94"/>
                  </a:moveTo>
                  <a:cubicBezTo>
                    <a:pt x="135" y="89"/>
                    <a:pt x="130" y="88"/>
                    <a:pt x="130" y="83"/>
                  </a:cubicBezTo>
                  <a:cubicBezTo>
                    <a:pt x="130" y="77"/>
                    <a:pt x="128" y="77"/>
                    <a:pt x="121" y="77"/>
                  </a:cubicBezTo>
                  <a:cubicBezTo>
                    <a:pt x="114" y="77"/>
                    <a:pt x="109" y="76"/>
                    <a:pt x="109" y="71"/>
                  </a:cubicBezTo>
                  <a:cubicBezTo>
                    <a:pt x="108" y="67"/>
                    <a:pt x="104" y="64"/>
                    <a:pt x="107" y="62"/>
                  </a:cubicBezTo>
                  <a:cubicBezTo>
                    <a:pt x="111" y="60"/>
                    <a:pt x="105" y="57"/>
                    <a:pt x="106" y="53"/>
                  </a:cubicBezTo>
                  <a:cubicBezTo>
                    <a:pt x="106" y="49"/>
                    <a:pt x="104" y="48"/>
                    <a:pt x="101" y="46"/>
                  </a:cubicBezTo>
                  <a:cubicBezTo>
                    <a:pt x="99" y="44"/>
                    <a:pt x="89" y="47"/>
                    <a:pt x="89" y="43"/>
                  </a:cubicBezTo>
                  <a:cubicBezTo>
                    <a:pt x="89" y="39"/>
                    <a:pt x="83" y="39"/>
                    <a:pt x="80" y="39"/>
                  </a:cubicBezTo>
                  <a:cubicBezTo>
                    <a:pt x="76" y="39"/>
                    <a:pt x="79" y="34"/>
                    <a:pt x="75" y="35"/>
                  </a:cubicBezTo>
                  <a:cubicBezTo>
                    <a:pt x="71" y="35"/>
                    <a:pt x="72" y="32"/>
                    <a:pt x="67" y="33"/>
                  </a:cubicBezTo>
                  <a:cubicBezTo>
                    <a:pt x="62" y="34"/>
                    <a:pt x="59" y="31"/>
                    <a:pt x="54" y="25"/>
                  </a:cubicBezTo>
                  <a:cubicBezTo>
                    <a:pt x="48" y="19"/>
                    <a:pt x="49" y="6"/>
                    <a:pt x="50" y="3"/>
                  </a:cubicBezTo>
                  <a:cubicBezTo>
                    <a:pt x="51" y="0"/>
                    <a:pt x="44" y="2"/>
                    <a:pt x="39" y="2"/>
                  </a:cubicBezTo>
                  <a:cubicBezTo>
                    <a:pt x="35" y="2"/>
                    <a:pt x="31" y="6"/>
                    <a:pt x="26" y="8"/>
                  </a:cubicBezTo>
                  <a:cubicBezTo>
                    <a:pt x="21" y="11"/>
                    <a:pt x="19" y="11"/>
                    <a:pt x="16" y="13"/>
                  </a:cubicBezTo>
                  <a:cubicBezTo>
                    <a:pt x="14" y="16"/>
                    <a:pt x="10" y="17"/>
                    <a:pt x="7" y="16"/>
                  </a:cubicBezTo>
                  <a:cubicBezTo>
                    <a:pt x="6" y="15"/>
                    <a:pt x="4" y="15"/>
                    <a:pt x="3" y="15"/>
                  </a:cubicBezTo>
                  <a:cubicBezTo>
                    <a:pt x="5" y="20"/>
                    <a:pt x="10" y="28"/>
                    <a:pt x="11" y="31"/>
                  </a:cubicBezTo>
                  <a:cubicBezTo>
                    <a:pt x="12" y="34"/>
                    <a:pt x="9" y="35"/>
                    <a:pt x="8" y="37"/>
                  </a:cubicBezTo>
                  <a:cubicBezTo>
                    <a:pt x="6" y="38"/>
                    <a:pt x="8" y="50"/>
                    <a:pt x="9" y="53"/>
                  </a:cubicBezTo>
                  <a:cubicBezTo>
                    <a:pt x="9" y="55"/>
                    <a:pt x="4" y="60"/>
                    <a:pt x="6" y="62"/>
                  </a:cubicBezTo>
                  <a:cubicBezTo>
                    <a:pt x="8" y="64"/>
                    <a:pt x="3" y="69"/>
                    <a:pt x="3" y="72"/>
                  </a:cubicBezTo>
                  <a:cubicBezTo>
                    <a:pt x="3" y="75"/>
                    <a:pt x="8" y="75"/>
                    <a:pt x="8" y="77"/>
                  </a:cubicBezTo>
                  <a:cubicBezTo>
                    <a:pt x="8" y="79"/>
                    <a:pt x="4" y="85"/>
                    <a:pt x="2" y="86"/>
                  </a:cubicBezTo>
                  <a:cubicBezTo>
                    <a:pt x="0" y="87"/>
                    <a:pt x="0" y="88"/>
                    <a:pt x="1" y="90"/>
                  </a:cubicBezTo>
                  <a:cubicBezTo>
                    <a:pt x="1" y="90"/>
                    <a:pt x="2" y="93"/>
                    <a:pt x="5" y="96"/>
                  </a:cubicBezTo>
                  <a:cubicBezTo>
                    <a:pt x="9" y="99"/>
                    <a:pt x="5" y="104"/>
                    <a:pt x="8" y="108"/>
                  </a:cubicBezTo>
                  <a:cubicBezTo>
                    <a:pt x="11" y="112"/>
                    <a:pt x="15" y="112"/>
                    <a:pt x="13" y="114"/>
                  </a:cubicBezTo>
                  <a:cubicBezTo>
                    <a:pt x="10" y="116"/>
                    <a:pt x="13" y="120"/>
                    <a:pt x="10" y="122"/>
                  </a:cubicBezTo>
                  <a:cubicBezTo>
                    <a:pt x="8" y="124"/>
                    <a:pt x="11" y="130"/>
                    <a:pt x="14" y="132"/>
                  </a:cubicBezTo>
                  <a:cubicBezTo>
                    <a:pt x="17" y="133"/>
                    <a:pt x="15" y="139"/>
                    <a:pt x="18" y="142"/>
                  </a:cubicBezTo>
                  <a:cubicBezTo>
                    <a:pt x="21" y="145"/>
                    <a:pt x="20" y="152"/>
                    <a:pt x="21" y="154"/>
                  </a:cubicBezTo>
                  <a:cubicBezTo>
                    <a:pt x="22" y="157"/>
                    <a:pt x="31" y="151"/>
                    <a:pt x="36" y="145"/>
                  </a:cubicBezTo>
                  <a:cubicBezTo>
                    <a:pt x="42" y="140"/>
                    <a:pt x="41" y="144"/>
                    <a:pt x="46" y="145"/>
                  </a:cubicBezTo>
                  <a:cubicBezTo>
                    <a:pt x="51" y="146"/>
                    <a:pt x="57" y="146"/>
                    <a:pt x="59" y="150"/>
                  </a:cubicBezTo>
                  <a:cubicBezTo>
                    <a:pt x="62" y="155"/>
                    <a:pt x="64" y="146"/>
                    <a:pt x="66" y="144"/>
                  </a:cubicBezTo>
                  <a:cubicBezTo>
                    <a:pt x="68" y="142"/>
                    <a:pt x="79" y="144"/>
                    <a:pt x="81" y="144"/>
                  </a:cubicBezTo>
                  <a:cubicBezTo>
                    <a:pt x="83" y="143"/>
                    <a:pt x="85" y="129"/>
                    <a:pt x="84" y="126"/>
                  </a:cubicBezTo>
                  <a:cubicBezTo>
                    <a:pt x="84" y="124"/>
                    <a:pt x="89" y="118"/>
                    <a:pt x="93" y="116"/>
                  </a:cubicBezTo>
                  <a:cubicBezTo>
                    <a:pt x="97" y="113"/>
                    <a:pt x="103" y="115"/>
                    <a:pt x="107" y="113"/>
                  </a:cubicBezTo>
                  <a:cubicBezTo>
                    <a:pt x="110" y="112"/>
                    <a:pt x="115" y="112"/>
                    <a:pt x="120" y="112"/>
                  </a:cubicBezTo>
                  <a:cubicBezTo>
                    <a:pt x="124" y="112"/>
                    <a:pt x="128" y="117"/>
                    <a:pt x="130" y="117"/>
                  </a:cubicBezTo>
                  <a:cubicBezTo>
                    <a:pt x="133" y="117"/>
                    <a:pt x="136" y="112"/>
                    <a:pt x="136" y="108"/>
                  </a:cubicBezTo>
                  <a:cubicBezTo>
                    <a:pt x="135" y="104"/>
                    <a:pt x="139" y="99"/>
                    <a:pt x="137" y="94"/>
                  </a:cubicBez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309" name="Freeform 115"/>
            <p:cNvSpPr>
              <a:spLocks noChangeArrowheads="1"/>
            </p:cNvSpPr>
            <p:nvPr/>
          </p:nvSpPr>
          <p:spPr bwMode="auto">
            <a:xfrm>
              <a:off x="1874844" y="2473328"/>
              <a:ext cx="279401" cy="404814"/>
            </a:xfrm>
            <a:custGeom>
              <a:avLst/>
              <a:gdLst>
                <a:gd name="T0" fmla="*/ 134 w 146"/>
                <a:gd name="T1" fmla="*/ 201 h 212"/>
                <a:gd name="T2" fmla="*/ 135 w 146"/>
                <a:gd name="T3" fmla="*/ 200 h 212"/>
                <a:gd name="T4" fmla="*/ 136 w 146"/>
                <a:gd name="T5" fmla="*/ 196 h 212"/>
                <a:gd name="T6" fmla="*/ 142 w 146"/>
                <a:gd name="T7" fmla="*/ 187 h 212"/>
                <a:gd name="T8" fmla="*/ 137 w 146"/>
                <a:gd name="T9" fmla="*/ 182 h 212"/>
                <a:gd name="T10" fmla="*/ 140 w 146"/>
                <a:gd name="T11" fmla="*/ 172 h 212"/>
                <a:gd name="T12" fmla="*/ 143 w 146"/>
                <a:gd name="T13" fmla="*/ 163 h 212"/>
                <a:gd name="T14" fmla="*/ 142 w 146"/>
                <a:gd name="T15" fmla="*/ 147 h 212"/>
                <a:gd name="T16" fmla="*/ 145 w 146"/>
                <a:gd name="T17" fmla="*/ 141 h 212"/>
                <a:gd name="T18" fmla="*/ 137 w 146"/>
                <a:gd name="T19" fmla="*/ 125 h 212"/>
                <a:gd name="T20" fmla="*/ 126 w 146"/>
                <a:gd name="T21" fmla="*/ 125 h 212"/>
                <a:gd name="T22" fmla="*/ 123 w 146"/>
                <a:gd name="T23" fmla="*/ 111 h 212"/>
                <a:gd name="T24" fmla="*/ 118 w 146"/>
                <a:gd name="T25" fmla="*/ 112 h 212"/>
                <a:gd name="T26" fmla="*/ 106 w 146"/>
                <a:gd name="T27" fmla="*/ 113 h 212"/>
                <a:gd name="T28" fmla="*/ 100 w 146"/>
                <a:gd name="T29" fmla="*/ 107 h 212"/>
                <a:gd name="T30" fmla="*/ 95 w 146"/>
                <a:gd name="T31" fmla="*/ 103 h 212"/>
                <a:gd name="T32" fmla="*/ 90 w 146"/>
                <a:gd name="T33" fmla="*/ 93 h 212"/>
                <a:gd name="T34" fmla="*/ 87 w 146"/>
                <a:gd name="T35" fmla="*/ 83 h 212"/>
                <a:gd name="T36" fmla="*/ 89 w 146"/>
                <a:gd name="T37" fmla="*/ 76 h 212"/>
                <a:gd name="T38" fmla="*/ 94 w 146"/>
                <a:gd name="T39" fmla="*/ 70 h 212"/>
                <a:gd name="T40" fmla="*/ 97 w 146"/>
                <a:gd name="T41" fmla="*/ 59 h 212"/>
                <a:gd name="T42" fmla="*/ 107 w 146"/>
                <a:gd name="T43" fmla="*/ 53 h 212"/>
                <a:gd name="T44" fmla="*/ 121 w 146"/>
                <a:gd name="T45" fmla="*/ 48 h 212"/>
                <a:gd name="T46" fmla="*/ 130 w 146"/>
                <a:gd name="T47" fmla="*/ 47 h 212"/>
                <a:gd name="T48" fmla="*/ 123 w 146"/>
                <a:gd name="T49" fmla="*/ 42 h 212"/>
                <a:gd name="T50" fmla="*/ 129 w 146"/>
                <a:gd name="T51" fmla="*/ 32 h 212"/>
                <a:gd name="T52" fmla="*/ 121 w 146"/>
                <a:gd name="T53" fmla="*/ 25 h 212"/>
                <a:gd name="T54" fmla="*/ 114 w 146"/>
                <a:gd name="T55" fmla="*/ 26 h 212"/>
                <a:gd name="T56" fmla="*/ 107 w 146"/>
                <a:gd name="T57" fmla="*/ 27 h 212"/>
                <a:gd name="T58" fmla="*/ 94 w 146"/>
                <a:gd name="T59" fmla="*/ 25 h 212"/>
                <a:gd name="T60" fmla="*/ 90 w 146"/>
                <a:gd name="T61" fmla="*/ 18 h 212"/>
                <a:gd name="T62" fmla="*/ 83 w 146"/>
                <a:gd name="T63" fmla="*/ 11 h 212"/>
                <a:gd name="T64" fmla="*/ 76 w 146"/>
                <a:gd name="T65" fmla="*/ 2 h 212"/>
                <a:gd name="T66" fmla="*/ 66 w 146"/>
                <a:gd name="T67" fmla="*/ 2 h 212"/>
                <a:gd name="T68" fmla="*/ 69 w 146"/>
                <a:gd name="T69" fmla="*/ 10 h 212"/>
                <a:gd name="T70" fmla="*/ 63 w 146"/>
                <a:gd name="T71" fmla="*/ 21 h 212"/>
                <a:gd name="T72" fmla="*/ 40 w 146"/>
                <a:gd name="T73" fmla="*/ 33 h 212"/>
                <a:gd name="T74" fmla="*/ 30 w 146"/>
                <a:gd name="T75" fmla="*/ 51 h 212"/>
                <a:gd name="T76" fmla="*/ 22 w 146"/>
                <a:gd name="T77" fmla="*/ 52 h 212"/>
                <a:gd name="T78" fmla="*/ 14 w 146"/>
                <a:gd name="T79" fmla="*/ 49 h 212"/>
                <a:gd name="T80" fmla="*/ 14 w 146"/>
                <a:gd name="T81" fmla="*/ 44 h 212"/>
                <a:gd name="T82" fmla="*/ 11 w 146"/>
                <a:gd name="T83" fmla="*/ 38 h 212"/>
                <a:gd name="T84" fmla="*/ 2 w 146"/>
                <a:gd name="T85" fmla="*/ 48 h 212"/>
                <a:gd name="T86" fmla="*/ 6 w 146"/>
                <a:gd name="T87" fmla="*/ 63 h 212"/>
                <a:gd name="T88" fmla="*/ 3 w 146"/>
                <a:gd name="T89" fmla="*/ 66 h 212"/>
                <a:gd name="T90" fmla="*/ 15 w 146"/>
                <a:gd name="T91" fmla="*/ 76 h 212"/>
                <a:gd name="T92" fmla="*/ 26 w 146"/>
                <a:gd name="T93" fmla="*/ 92 h 212"/>
                <a:gd name="T94" fmla="*/ 34 w 146"/>
                <a:gd name="T95" fmla="*/ 109 h 212"/>
                <a:gd name="T96" fmla="*/ 52 w 146"/>
                <a:gd name="T97" fmla="*/ 142 h 212"/>
                <a:gd name="T98" fmla="*/ 59 w 146"/>
                <a:gd name="T99" fmla="*/ 157 h 212"/>
                <a:gd name="T100" fmla="*/ 63 w 146"/>
                <a:gd name="T101" fmla="*/ 167 h 212"/>
                <a:gd name="T102" fmla="*/ 81 w 146"/>
                <a:gd name="T103" fmla="*/ 179 h 212"/>
                <a:gd name="T104" fmla="*/ 113 w 146"/>
                <a:gd name="T105" fmla="*/ 199 h 212"/>
                <a:gd name="T106" fmla="*/ 127 w 146"/>
                <a:gd name="T107" fmla="*/ 210 h 212"/>
                <a:gd name="T108" fmla="*/ 127 w 146"/>
                <a:gd name="T109" fmla="*/ 212 h 212"/>
                <a:gd name="T110" fmla="*/ 130 w 146"/>
                <a:gd name="T111" fmla="*/ 210 h 212"/>
                <a:gd name="T112" fmla="*/ 134 w 146"/>
                <a:gd name="T113" fmla="*/ 201 h 21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46"/>
                <a:gd name="T172" fmla="*/ 0 h 212"/>
                <a:gd name="T173" fmla="*/ 146 w 146"/>
                <a:gd name="T174" fmla="*/ 212 h 21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46" h="212">
                  <a:moveTo>
                    <a:pt x="134" y="201"/>
                  </a:moveTo>
                  <a:cubicBezTo>
                    <a:pt x="134" y="201"/>
                    <a:pt x="135" y="201"/>
                    <a:pt x="135" y="200"/>
                  </a:cubicBezTo>
                  <a:cubicBezTo>
                    <a:pt x="134" y="198"/>
                    <a:pt x="134" y="197"/>
                    <a:pt x="136" y="196"/>
                  </a:cubicBezTo>
                  <a:cubicBezTo>
                    <a:pt x="138" y="195"/>
                    <a:pt x="142" y="189"/>
                    <a:pt x="142" y="187"/>
                  </a:cubicBezTo>
                  <a:cubicBezTo>
                    <a:pt x="142" y="185"/>
                    <a:pt x="137" y="185"/>
                    <a:pt x="137" y="182"/>
                  </a:cubicBezTo>
                  <a:cubicBezTo>
                    <a:pt x="137" y="179"/>
                    <a:pt x="142" y="174"/>
                    <a:pt x="140" y="172"/>
                  </a:cubicBezTo>
                  <a:cubicBezTo>
                    <a:pt x="138" y="170"/>
                    <a:pt x="143" y="165"/>
                    <a:pt x="143" y="163"/>
                  </a:cubicBezTo>
                  <a:cubicBezTo>
                    <a:pt x="142" y="160"/>
                    <a:pt x="140" y="148"/>
                    <a:pt x="142" y="147"/>
                  </a:cubicBezTo>
                  <a:cubicBezTo>
                    <a:pt x="143" y="145"/>
                    <a:pt x="146" y="144"/>
                    <a:pt x="145" y="141"/>
                  </a:cubicBezTo>
                  <a:cubicBezTo>
                    <a:pt x="144" y="138"/>
                    <a:pt x="139" y="130"/>
                    <a:pt x="137" y="125"/>
                  </a:cubicBezTo>
                  <a:cubicBezTo>
                    <a:pt x="133" y="124"/>
                    <a:pt x="129" y="124"/>
                    <a:pt x="126" y="125"/>
                  </a:cubicBezTo>
                  <a:cubicBezTo>
                    <a:pt x="122" y="127"/>
                    <a:pt x="123" y="115"/>
                    <a:pt x="123" y="111"/>
                  </a:cubicBezTo>
                  <a:cubicBezTo>
                    <a:pt x="123" y="106"/>
                    <a:pt x="120" y="109"/>
                    <a:pt x="118" y="112"/>
                  </a:cubicBezTo>
                  <a:cubicBezTo>
                    <a:pt x="117" y="115"/>
                    <a:pt x="112" y="113"/>
                    <a:pt x="106" y="113"/>
                  </a:cubicBezTo>
                  <a:cubicBezTo>
                    <a:pt x="101" y="113"/>
                    <a:pt x="104" y="107"/>
                    <a:pt x="100" y="107"/>
                  </a:cubicBezTo>
                  <a:cubicBezTo>
                    <a:pt x="97" y="107"/>
                    <a:pt x="94" y="106"/>
                    <a:pt x="95" y="103"/>
                  </a:cubicBezTo>
                  <a:cubicBezTo>
                    <a:pt x="95" y="99"/>
                    <a:pt x="92" y="97"/>
                    <a:pt x="90" y="93"/>
                  </a:cubicBezTo>
                  <a:cubicBezTo>
                    <a:pt x="88" y="89"/>
                    <a:pt x="85" y="86"/>
                    <a:pt x="87" y="83"/>
                  </a:cubicBezTo>
                  <a:cubicBezTo>
                    <a:pt x="89" y="81"/>
                    <a:pt x="86" y="79"/>
                    <a:pt x="89" y="76"/>
                  </a:cubicBezTo>
                  <a:cubicBezTo>
                    <a:pt x="92" y="73"/>
                    <a:pt x="95" y="74"/>
                    <a:pt x="94" y="70"/>
                  </a:cubicBezTo>
                  <a:cubicBezTo>
                    <a:pt x="93" y="66"/>
                    <a:pt x="97" y="64"/>
                    <a:pt x="97" y="59"/>
                  </a:cubicBezTo>
                  <a:cubicBezTo>
                    <a:pt x="98" y="55"/>
                    <a:pt x="103" y="56"/>
                    <a:pt x="107" y="53"/>
                  </a:cubicBezTo>
                  <a:cubicBezTo>
                    <a:pt x="112" y="49"/>
                    <a:pt x="117" y="51"/>
                    <a:pt x="121" y="48"/>
                  </a:cubicBezTo>
                  <a:cubicBezTo>
                    <a:pt x="125" y="44"/>
                    <a:pt x="127" y="47"/>
                    <a:pt x="130" y="47"/>
                  </a:cubicBezTo>
                  <a:cubicBezTo>
                    <a:pt x="128" y="45"/>
                    <a:pt x="124" y="43"/>
                    <a:pt x="123" y="42"/>
                  </a:cubicBezTo>
                  <a:cubicBezTo>
                    <a:pt x="122" y="39"/>
                    <a:pt x="128" y="35"/>
                    <a:pt x="129" y="32"/>
                  </a:cubicBezTo>
                  <a:cubicBezTo>
                    <a:pt x="131" y="29"/>
                    <a:pt x="123" y="26"/>
                    <a:pt x="121" y="25"/>
                  </a:cubicBezTo>
                  <a:cubicBezTo>
                    <a:pt x="119" y="25"/>
                    <a:pt x="116" y="27"/>
                    <a:pt x="114" y="26"/>
                  </a:cubicBezTo>
                  <a:cubicBezTo>
                    <a:pt x="112" y="25"/>
                    <a:pt x="109" y="25"/>
                    <a:pt x="107" y="27"/>
                  </a:cubicBezTo>
                  <a:cubicBezTo>
                    <a:pt x="105" y="28"/>
                    <a:pt x="94" y="29"/>
                    <a:pt x="94" y="25"/>
                  </a:cubicBezTo>
                  <a:cubicBezTo>
                    <a:pt x="94" y="22"/>
                    <a:pt x="89" y="20"/>
                    <a:pt x="90" y="18"/>
                  </a:cubicBezTo>
                  <a:cubicBezTo>
                    <a:pt x="90" y="16"/>
                    <a:pt x="87" y="11"/>
                    <a:pt x="83" y="11"/>
                  </a:cubicBezTo>
                  <a:cubicBezTo>
                    <a:pt x="78" y="11"/>
                    <a:pt x="79" y="3"/>
                    <a:pt x="76" y="2"/>
                  </a:cubicBezTo>
                  <a:cubicBezTo>
                    <a:pt x="74" y="0"/>
                    <a:pt x="70" y="1"/>
                    <a:pt x="66" y="2"/>
                  </a:cubicBezTo>
                  <a:cubicBezTo>
                    <a:pt x="70" y="6"/>
                    <a:pt x="71" y="8"/>
                    <a:pt x="69" y="10"/>
                  </a:cubicBezTo>
                  <a:cubicBezTo>
                    <a:pt x="66" y="12"/>
                    <a:pt x="69" y="13"/>
                    <a:pt x="63" y="21"/>
                  </a:cubicBezTo>
                  <a:cubicBezTo>
                    <a:pt x="56" y="30"/>
                    <a:pt x="46" y="32"/>
                    <a:pt x="40" y="33"/>
                  </a:cubicBezTo>
                  <a:cubicBezTo>
                    <a:pt x="35" y="35"/>
                    <a:pt x="33" y="45"/>
                    <a:pt x="30" y="51"/>
                  </a:cubicBezTo>
                  <a:cubicBezTo>
                    <a:pt x="27" y="58"/>
                    <a:pt x="25" y="56"/>
                    <a:pt x="22" y="52"/>
                  </a:cubicBezTo>
                  <a:cubicBezTo>
                    <a:pt x="19" y="48"/>
                    <a:pt x="17" y="53"/>
                    <a:pt x="14" y="49"/>
                  </a:cubicBezTo>
                  <a:cubicBezTo>
                    <a:pt x="10" y="46"/>
                    <a:pt x="12" y="46"/>
                    <a:pt x="14" y="44"/>
                  </a:cubicBezTo>
                  <a:cubicBezTo>
                    <a:pt x="15" y="42"/>
                    <a:pt x="14" y="40"/>
                    <a:pt x="11" y="38"/>
                  </a:cubicBezTo>
                  <a:cubicBezTo>
                    <a:pt x="8" y="39"/>
                    <a:pt x="4" y="44"/>
                    <a:pt x="2" y="48"/>
                  </a:cubicBezTo>
                  <a:cubicBezTo>
                    <a:pt x="0" y="52"/>
                    <a:pt x="6" y="60"/>
                    <a:pt x="6" y="63"/>
                  </a:cubicBezTo>
                  <a:cubicBezTo>
                    <a:pt x="7" y="66"/>
                    <a:pt x="3" y="64"/>
                    <a:pt x="3" y="66"/>
                  </a:cubicBezTo>
                  <a:cubicBezTo>
                    <a:pt x="2" y="69"/>
                    <a:pt x="11" y="73"/>
                    <a:pt x="15" y="76"/>
                  </a:cubicBezTo>
                  <a:cubicBezTo>
                    <a:pt x="19" y="79"/>
                    <a:pt x="23" y="88"/>
                    <a:pt x="26" y="92"/>
                  </a:cubicBezTo>
                  <a:cubicBezTo>
                    <a:pt x="30" y="96"/>
                    <a:pt x="30" y="99"/>
                    <a:pt x="34" y="109"/>
                  </a:cubicBezTo>
                  <a:cubicBezTo>
                    <a:pt x="38" y="119"/>
                    <a:pt x="46" y="135"/>
                    <a:pt x="52" y="142"/>
                  </a:cubicBezTo>
                  <a:cubicBezTo>
                    <a:pt x="57" y="149"/>
                    <a:pt x="60" y="155"/>
                    <a:pt x="59" y="157"/>
                  </a:cubicBezTo>
                  <a:cubicBezTo>
                    <a:pt x="57" y="159"/>
                    <a:pt x="59" y="164"/>
                    <a:pt x="63" y="167"/>
                  </a:cubicBezTo>
                  <a:cubicBezTo>
                    <a:pt x="67" y="170"/>
                    <a:pt x="70" y="174"/>
                    <a:pt x="81" y="179"/>
                  </a:cubicBezTo>
                  <a:cubicBezTo>
                    <a:pt x="91" y="185"/>
                    <a:pt x="110" y="195"/>
                    <a:pt x="113" y="199"/>
                  </a:cubicBezTo>
                  <a:cubicBezTo>
                    <a:pt x="116" y="204"/>
                    <a:pt x="125" y="209"/>
                    <a:pt x="127" y="210"/>
                  </a:cubicBezTo>
                  <a:cubicBezTo>
                    <a:pt x="127" y="210"/>
                    <a:pt x="127" y="211"/>
                    <a:pt x="127" y="212"/>
                  </a:cubicBezTo>
                  <a:cubicBezTo>
                    <a:pt x="128" y="211"/>
                    <a:pt x="129" y="210"/>
                    <a:pt x="130" y="210"/>
                  </a:cubicBezTo>
                  <a:cubicBezTo>
                    <a:pt x="133" y="208"/>
                    <a:pt x="133" y="203"/>
                    <a:pt x="134" y="201"/>
                  </a:cubicBez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310" name="Freeform 116"/>
            <p:cNvSpPr>
              <a:spLocks noChangeArrowheads="1"/>
            </p:cNvSpPr>
            <p:nvPr/>
          </p:nvSpPr>
          <p:spPr bwMode="auto">
            <a:xfrm>
              <a:off x="2049470" y="2208214"/>
              <a:ext cx="296864" cy="250825"/>
            </a:xfrm>
            <a:custGeom>
              <a:avLst/>
              <a:gdLst>
                <a:gd name="T0" fmla="*/ 15 w 156"/>
                <a:gd name="T1" fmla="*/ 8 h 131"/>
                <a:gd name="T2" fmla="*/ 6 w 156"/>
                <a:gd name="T3" fmla="*/ 21 h 131"/>
                <a:gd name="T4" fmla="*/ 4 w 156"/>
                <a:gd name="T5" fmla="*/ 29 h 131"/>
                <a:gd name="T6" fmla="*/ 2 w 156"/>
                <a:gd name="T7" fmla="*/ 34 h 131"/>
                <a:gd name="T8" fmla="*/ 7 w 156"/>
                <a:gd name="T9" fmla="*/ 37 h 131"/>
                <a:gd name="T10" fmla="*/ 12 w 156"/>
                <a:gd name="T11" fmla="*/ 44 h 131"/>
                <a:gd name="T12" fmla="*/ 20 w 156"/>
                <a:gd name="T13" fmla="*/ 59 h 131"/>
                <a:gd name="T14" fmla="*/ 39 w 156"/>
                <a:gd name="T15" fmla="*/ 61 h 131"/>
                <a:gd name="T16" fmla="*/ 55 w 156"/>
                <a:gd name="T17" fmla="*/ 68 h 131"/>
                <a:gd name="T18" fmla="*/ 68 w 156"/>
                <a:gd name="T19" fmla="*/ 71 h 131"/>
                <a:gd name="T20" fmla="*/ 65 w 156"/>
                <a:gd name="T21" fmla="*/ 92 h 131"/>
                <a:gd name="T22" fmla="*/ 70 w 156"/>
                <a:gd name="T23" fmla="*/ 100 h 131"/>
                <a:gd name="T24" fmla="*/ 69 w 156"/>
                <a:gd name="T25" fmla="*/ 109 h 131"/>
                <a:gd name="T26" fmla="*/ 71 w 156"/>
                <a:gd name="T27" fmla="*/ 115 h 131"/>
                <a:gd name="T28" fmla="*/ 70 w 156"/>
                <a:gd name="T29" fmla="*/ 115 h 131"/>
                <a:gd name="T30" fmla="*/ 78 w 156"/>
                <a:gd name="T31" fmla="*/ 127 h 131"/>
                <a:gd name="T32" fmla="*/ 85 w 156"/>
                <a:gd name="T33" fmla="*/ 130 h 131"/>
                <a:gd name="T34" fmla="*/ 91 w 156"/>
                <a:gd name="T35" fmla="*/ 129 h 131"/>
                <a:gd name="T36" fmla="*/ 99 w 156"/>
                <a:gd name="T37" fmla="*/ 124 h 131"/>
                <a:gd name="T38" fmla="*/ 106 w 156"/>
                <a:gd name="T39" fmla="*/ 121 h 131"/>
                <a:gd name="T40" fmla="*/ 113 w 156"/>
                <a:gd name="T41" fmla="*/ 115 h 131"/>
                <a:gd name="T42" fmla="*/ 114 w 156"/>
                <a:gd name="T43" fmla="*/ 110 h 131"/>
                <a:gd name="T44" fmla="*/ 108 w 156"/>
                <a:gd name="T45" fmla="*/ 109 h 131"/>
                <a:gd name="T46" fmla="*/ 105 w 156"/>
                <a:gd name="T47" fmla="*/ 101 h 131"/>
                <a:gd name="T48" fmla="*/ 101 w 156"/>
                <a:gd name="T49" fmla="*/ 93 h 131"/>
                <a:gd name="T50" fmla="*/ 108 w 156"/>
                <a:gd name="T51" fmla="*/ 92 h 131"/>
                <a:gd name="T52" fmla="*/ 118 w 156"/>
                <a:gd name="T53" fmla="*/ 95 h 131"/>
                <a:gd name="T54" fmla="*/ 123 w 156"/>
                <a:gd name="T55" fmla="*/ 95 h 131"/>
                <a:gd name="T56" fmla="*/ 130 w 156"/>
                <a:gd name="T57" fmla="*/ 91 h 131"/>
                <a:gd name="T58" fmla="*/ 144 w 156"/>
                <a:gd name="T59" fmla="*/ 86 h 131"/>
                <a:gd name="T60" fmla="*/ 147 w 156"/>
                <a:gd name="T61" fmla="*/ 82 h 131"/>
                <a:gd name="T62" fmla="*/ 140 w 156"/>
                <a:gd name="T63" fmla="*/ 72 h 131"/>
                <a:gd name="T64" fmla="*/ 141 w 156"/>
                <a:gd name="T65" fmla="*/ 66 h 131"/>
                <a:gd name="T66" fmla="*/ 146 w 156"/>
                <a:gd name="T67" fmla="*/ 61 h 131"/>
                <a:gd name="T68" fmla="*/ 148 w 156"/>
                <a:gd name="T69" fmla="*/ 55 h 131"/>
                <a:gd name="T70" fmla="*/ 152 w 156"/>
                <a:gd name="T71" fmla="*/ 47 h 131"/>
                <a:gd name="T72" fmla="*/ 156 w 156"/>
                <a:gd name="T73" fmla="*/ 42 h 131"/>
                <a:gd name="T74" fmla="*/ 140 w 156"/>
                <a:gd name="T75" fmla="*/ 40 h 131"/>
                <a:gd name="T76" fmla="*/ 143 w 156"/>
                <a:gd name="T77" fmla="*/ 31 h 131"/>
                <a:gd name="T78" fmla="*/ 126 w 156"/>
                <a:gd name="T79" fmla="*/ 25 h 131"/>
                <a:gd name="T80" fmla="*/ 128 w 156"/>
                <a:gd name="T81" fmla="*/ 19 h 131"/>
                <a:gd name="T82" fmla="*/ 118 w 156"/>
                <a:gd name="T83" fmla="*/ 16 h 131"/>
                <a:gd name="T84" fmla="*/ 96 w 156"/>
                <a:gd name="T85" fmla="*/ 24 h 131"/>
                <a:gd name="T86" fmla="*/ 75 w 156"/>
                <a:gd name="T87" fmla="*/ 17 h 131"/>
                <a:gd name="T88" fmla="*/ 60 w 156"/>
                <a:gd name="T89" fmla="*/ 15 h 131"/>
                <a:gd name="T90" fmla="*/ 52 w 156"/>
                <a:gd name="T91" fmla="*/ 6 h 131"/>
                <a:gd name="T92" fmla="*/ 42 w 156"/>
                <a:gd name="T93" fmla="*/ 0 h 131"/>
                <a:gd name="T94" fmla="*/ 39 w 156"/>
                <a:gd name="T95" fmla="*/ 7 h 131"/>
                <a:gd name="T96" fmla="*/ 24 w 156"/>
                <a:gd name="T97" fmla="*/ 16 h 131"/>
                <a:gd name="T98" fmla="*/ 27 w 156"/>
                <a:gd name="T99" fmla="*/ 32 h 131"/>
                <a:gd name="T100" fmla="*/ 15 w 156"/>
                <a:gd name="T101" fmla="*/ 28 h 131"/>
                <a:gd name="T102" fmla="*/ 20 w 156"/>
                <a:gd name="T103" fmla="*/ 14 h 131"/>
                <a:gd name="T104" fmla="*/ 19 w 156"/>
                <a:gd name="T105" fmla="*/ 6 h 131"/>
                <a:gd name="T106" fmla="*/ 15 w 156"/>
                <a:gd name="T107" fmla="*/ 8 h 13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56"/>
                <a:gd name="T163" fmla="*/ 0 h 131"/>
                <a:gd name="T164" fmla="*/ 156 w 156"/>
                <a:gd name="T165" fmla="*/ 131 h 131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56" h="131">
                  <a:moveTo>
                    <a:pt x="15" y="8"/>
                  </a:moveTo>
                  <a:cubicBezTo>
                    <a:pt x="12" y="12"/>
                    <a:pt x="6" y="16"/>
                    <a:pt x="6" y="21"/>
                  </a:cubicBezTo>
                  <a:cubicBezTo>
                    <a:pt x="5" y="25"/>
                    <a:pt x="6" y="27"/>
                    <a:pt x="4" y="29"/>
                  </a:cubicBezTo>
                  <a:cubicBezTo>
                    <a:pt x="2" y="31"/>
                    <a:pt x="0" y="34"/>
                    <a:pt x="2" y="34"/>
                  </a:cubicBezTo>
                  <a:cubicBezTo>
                    <a:pt x="5" y="34"/>
                    <a:pt x="7" y="34"/>
                    <a:pt x="7" y="37"/>
                  </a:cubicBezTo>
                  <a:cubicBezTo>
                    <a:pt x="7" y="39"/>
                    <a:pt x="13" y="40"/>
                    <a:pt x="12" y="44"/>
                  </a:cubicBezTo>
                  <a:cubicBezTo>
                    <a:pt x="12" y="48"/>
                    <a:pt x="10" y="59"/>
                    <a:pt x="20" y="59"/>
                  </a:cubicBezTo>
                  <a:cubicBezTo>
                    <a:pt x="29" y="59"/>
                    <a:pt x="35" y="55"/>
                    <a:pt x="39" y="61"/>
                  </a:cubicBezTo>
                  <a:cubicBezTo>
                    <a:pt x="43" y="66"/>
                    <a:pt x="48" y="68"/>
                    <a:pt x="55" y="68"/>
                  </a:cubicBezTo>
                  <a:cubicBezTo>
                    <a:pt x="61" y="67"/>
                    <a:pt x="71" y="66"/>
                    <a:pt x="68" y="71"/>
                  </a:cubicBezTo>
                  <a:cubicBezTo>
                    <a:pt x="65" y="77"/>
                    <a:pt x="62" y="88"/>
                    <a:pt x="65" y="92"/>
                  </a:cubicBezTo>
                  <a:cubicBezTo>
                    <a:pt x="68" y="95"/>
                    <a:pt x="72" y="98"/>
                    <a:pt x="70" y="100"/>
                  </a:cubicBezTo>
                  <a:cubicBezTo>
                    <a:pt x="67" y="103"/>
                    <a:pt x="66" y="106"/>
                    <a:pt x="69" y="109"/>
                  </a:cubicBezTo>
                  <a:cubicBezTo>
                    <a:pt x="72" y="111"/>
                    <a:pt x="71" y="114"/>
                    <a:pt x="71" y="115"/>
                  </a:cubicBezTo>
                  <a:cubicBezTo>
                    <a:pt x="71" y="115"/>
                    <a:pt x="71" y="115"/>
                    <a:pt x="70" y="115"/>
                  </a:cubicBezTo>
                  <a:cubicBezTo>
                    <a:pt x="74" y="120"/>
                    <a:pt x="76" y="125"/>
                    <a:pt x="78" y="127"/>
                  </a:cubicBezTo>
                  <a:cubicBezTo>
                    <a:pt x="82" y="130"/>
                    <a:pt x="83" y="131"/>
                    <a:pt x="85" y="130"/>
                  </a:cubicBezTo>
                  <a:cubicBezTo>
                    <a:pt x="87" y="128"/>
                    <a:pt x="89" y="127"/>
                    <a:pt x="91" y="129"/>
                  </a:cubicBezTo>
                  <a:cubicBezTo>
                    <a:pt x="93" y="130"/>
                    <a:pt x="96" y="127"/>
                    <a:pt x="99" y="124"/>
                  </a:cubicBezTo>
                  <a:cubicBezTo>
                    <a:pt x="102" y="122"/>
                    <a:pt x="105" y="124"/>
                    <a:pt x="106" y="121"/>
                  </a:cubicBezTo>
                  <a:cubicBezTo>
                    <a:pt x="107" y="117"/>
                    <a:pt x="109" y="115"/>
                    <a:pt x="113" y="115"/>
                  </a:cubicBezTo>
                  <a:cubicBezTo>
                    <a:pt x="117" y="114"/>
                    <a:pt x="117" y="110"/>
                    <a:pt x="114" y="110"/>
                  </a:cubicBezTo>
                  <a:cubicBezTo>
                    <a:pt x="112" y="110"/>
                    <a:pt x="108" y="113"/>
                    <a:pt x="108" y="109"/>
                  </a:cubicBezTo>
                  <a:cubicBezTo>
                    <a:pt x="108" y="104"/>
                    <a:pt x="105" y="105"/>
                    <a:pt x="105" y="101"/>
                  </a:cubicBezTo>
                  <a:cubicBezTo>
                    <a:pt x="105" y="98"/>
                    <a:pt x="105" y="95"/>
                    <a:pt x="101" y="93"/>
                  </a:cubicBezTo>
                  <a:cubicBezTo>
                    <a:pt x="97" y="91"/>
                    <a:pt x="106" y="90"/>
                    <a:pt x="108" y="92"/>
                  </a:cubicBezTo>
                  <a:cubicBezTo>
                    <a:pt x="110" y="94"/>
                    <a:pt x="118" y="92"/>
                    <a:pt x="118" y="95"/>
                  </a:cubicBezTo>
                  <a:cubicBezTo>
                    <a:pt x="119" y="98"/>
                    <a:pt x="123" y="99"/>
                    <a:pt x="123" y="95"/>
                  </a:cubicBezTo>
                  <a:cubicBezTo>
                    <a:pt x="123" y="92"/>
                    <a:pt x="127" y="90"/>
                    <a:pt x="130" y="91"/>
                  </a:cubicBezTo>
                  <a:cubicBezTo>
                    <a:pt x="134" y="92"/>
                    <a:pt x="141" y="87"/>
                    <a:pt x="144" y="86"/>
                  </a:cubicBezTo>
                  <a:cubicBezTo>
                    <a:pt x="146" y="85"/>
                    <a:pt x="146" y="83"/>
                    <a:pt x="147" y="82"/>
                  </a:cubicBezTo>
                  <a:cubicBezTo>
                    <a:pt x="145" y="78"/>
                    <a:pt x="142" y="74"/>
                    <a:pt x="140" y="72"/>
                  </a:cubicBezTo>
                  <a:cubicBezTo>
                    <a:pt x="137" y="70"/>
                    <a:pt x="142" y="69"/>
                    <a:pt x="141" y="66"/>
                  </a:cubicBezTo>
                  <a:cubicBezTo>
                    <a:pt x="141" y="64"/>
                    <a:pt x="141" y="62"/>
                    <a:pt x="146" y="61"/>
                  </a:cubicBezTo>
                  <a:cubicBezTo>
                    <a:pt x="152" y="61"/>
                    <a:pt x="151" y="57"/>
                    <a:pt x="148" y="55"/>
                  </a:cubicBezTo>
                  <a:cubicBezTo>
                    <a:pt x="145" y="53"/>
                    <a:pt x="149" y="49"/>
                    <a:pt x="152" y="47"/>
                  </a:cubicBezTo>
                  <a:cubicBezTo>
                    <a:pt x="153" y="47"/>
                    <a:pt x="155" y="45"/>
                    <a:pt x="156" y="42"/>
                  </a:cubicBezTo>
                  <a:cubicBezTo>
                    <a:pt x="151" y="40"/>
                    <a:pt x="143" y="40"/>
                    <a:pt x="140" y="40"/>
                  </a:cubicBezTo>
                  <a:cubicBezTo>
                    <a:pt x="136" y="41"/>
                    <a:pt x="143" y="36"/>
                    <a:pt x="143" y="31"/>
                  </a:cubicBezTo>
                  <a:cubicBezTo>
                    <a:pt x="143" y="27"/>
                    <a:pt x="131" y="26"/>
                    <a:pt x="126" y="25"/>
                  </a:cubicBezTo>
                  <a:cubicBezTo>
                    <a:pt x="121" y="24"/>
                    <a:pt x="123" y="19"/>
                    <a:pt x="128" y="19"/>
                  </a:cubicBezTo>
                  <a:cubicBezTo>
                    <a:pt x="133" y="18"/>
                    <a:pt x="125" y="15"/>
                    <a:pt x="118" y="16"/>
                  </a:cubicBezTo>
                  <a:cubicBezTo>
                    <a:pt x="111" y="17"/>
                    <a:pt x="102" y="21"/>
                    <a:pt x="96" y="24"/>
                  </a:cubicBezTo>
                  <a:cubicBezTo>
                    <a:pt x="91" y="27"/>
                    <a:pt x="81" y="15"/>
                    <a:pt x="75" y="17"/>
                  </a:cubicBezTo>
                  <a:cubicBezTo>
                    <a:pt x="69" y="20"/>
                    <a:pt x="60" y="20"/>
                    <a:pt x="60" y="15"/>
                  </a:cubicBezTo>
                  <a:cubicBezTo>
                    <a:pt x="61" y="10"/>
                    <a:pt x="58" y="6"/>
                    <a:pt x="52" y="6"/>
                  </a:cubicBezTo>
                  <a:cubicBezTo>
                    <a:pt x="45" y="7"/>
                    <a:pt x="47" y="0"/>
                    <a:pt x="42" y="0"/>
                  </a:cubicBezTo>
                  <a:cubicBezTo>
                    <a:pt x="37" y="0"/>
                    <a:pt x="42" y="6"/>
                    <a:pt x="39" y="7"/>
                  </a:cubicBezTo>
                  <a:cubicBezTo>
                    <a:pt x="36" y="9"/>
                    <a:pt x="24" y="11"/>
                    <a:pt x="24" y="16"/>
                  </a:cubicBezTo>
                  <a:cubicBezTo>
                    <a:pt x="23" y="20"/>
                    <a:pt x="30" y="28"/>
                    <a:pt x="27" y="32"/>
                  </a:cubicBezTo>
                  <a:cubicBezTo>
                    <a:pt x="25" y="37"/>
                    <a:pt x="18" y="33"/>
                    <a:pt x="15" y="28"/>
                  </a:cubicBezTo>
                  <a:cubicBezTo>
                    <a:pt x="13" y="24"/>
                    <a:pt x="22" y="16"/>
                    <a:pt x="20" y="14"/>
                  </a:cubicBezTo>
                  <a:cubicBezTo>
                    <a:pt x="19" y="12"/>
                    <a:pt x="18" y="8"/>
                    <a:pt x="19" y="6"/>
                  </a:cubicBezTo>
                  <a:cubicBezTo>
                    <a:pt x="17" y="6"/>
                    <a:pt x="16" y="7"/>
                    <a:pt x="15" y="8"/>
                  </a:cubicBez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311" name="Freeform 117"/>
            <p:cNvSpPr>
              <a:spLocks noChangeArrowheads="1"/>
            </p:cNvSpPr>
            <p:nvPr/>
          </p:nvSpPr>
          <p:spPr bwMode="auto">
            <a:xfrm>
              <a:off x="2382846" y="2336802"/>
              <a:ext cx="92076" cy="96838"/>
            </a:xfrm>
            <a:custGeom>
              <a:avLst/>
              <a:gdLst>
                <a:gd name="T0" fmla="*/ 11 w 48"/>
                <a:gd name="T1" fmla="*/ 10 h 51"/>
                <a:gd name="T2" fmla="*/ 6 w 48"/>
                <a:gd name="T3" fmla="*/ 16 h 51"/>
                <a:gd name="T4" fmla="*/ 2 w 48"/>
                <a:gd name="T5" fmla="*/ 25 h 51"/>
                <a:gd name="T6" fmla="*/ 11 w 48"/>
                <a:gd name="T7" fmla="*/ 37 h 51"/>
                <a:gd name="T8" fmla="*/ 18 w 48"/>
                <a:gd name="T9" fmla="*/ 50 h 51"/>
                <a:gd name="T10" fmla="*/ 23 w 48"/>
                <a:gd name="T11" fmla="*/ 50 h 51"/>
                <a:gd name="T12" fmla="*/ 28 w 48"/>
                <a:gd name="T13" fmla="*/ 43 h 51"/>
                <a:gd name="T14" fmla="*/ 41 w 48"/>
                <a:gd name="T15" fmla="*/ 43 h 51"/>
                <a:gd name="T16" fmla="*/ 42 w 48"/>
                <a:gd name="T17" fmla="*/ 45 h 51"/>
                <a:gd name="T18" fmla="*/ 45 w 48"/>
                <a:gd name="T19" fmla="*/ 39 h 51"/>
                <a:gd name="T20" fmla="*/ 44 w 48"/>
                <a:gd name="T21" fmla="*/ 24 h 51"/>
                <a:gd name="T22" fmla="*/ 46 w 48"/>
                <a:gd name="T23" fmla="*/ 11 h 51"/>
                <a:gd name="T24" fmla="*/ 48 w 48"/>
                <a:gd name="T25" fmla="*/ 5 h 51"/>
                <a:gd name="T26" fmla="*/ 37 w 48"/>
                <a:gd name="T27" fmla="*/ 3 h 51"/>
                <a:gd name="T28" fmla="*/ 22 w 48"/>
                <a:gd name="T29" fmla="*/ 3 h 51"/>
                <a:gd name="T30" fmla="*/ 14 w 48"/>
                <a:gd name="T31" fmla="*/ 3 h 51"/>
                <a:gd name="T32" fmla="*/ 13 w 48"/>
                <a:gd name="T33" fmla="*/ 3 h 51"/>
                <a:gd name="T34" fmla="*/ 11 w 48"/>
                <a:gd name="T35" fmla="*/ 10 h 5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8"/>
                <a:gd name="T55" fmla="*/ 0 h 51"/>
                <a:gd name="T56" fmla="*/ 48 w 48"/>
                <a:gd name="T57" fmla="*/ 51 h 5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8" h="51">
                  <a:moveTo>
                    <a:pt x="11" y="10"/>
                  </a:moveTo>
                  <a:cubicBezTo>
                    <a:pt x="13" y="14"/>
                    <a:pt x="9" y="15"/>
                    <a:pt x="6" y="16"/>
                  </a:cubicBezTo>
                  <a:cubicBezTo>
                    <a:pt x="3" y="16"/>
                    <a:pt x="4" y="23"/>
                    <a:pt x="2" y="25"/>
                  </a:cubicBezTo>
                  <a:cubicBezTo>
                    <a:pt x="0" y="27"/>
                    <a:pt x="9" y="33"/>
                    <a:pt x="11" y="37"/>
                  </a:cubicBezTo>
                  <a:cubicBezTo>
                    <a:pt x="12" y="40"/>
                    <a:pt x="15" y="45"/>
                    <a:pt x="18" y="50"/>
                  </a:cubicBezTo>
                  <a:cubicBezTo>
                    <a:pt x="20" y="50"/>
                    <a:pt x="22" y="51"/>
                    <a:pt x="23" y="50"/>
                  </a:cubicBezTo>
                  <a:cubicBezTo>
                    <a:pt x="26" y="48"/>
                    <a:pt x="24" y="43"/>
                    <a:pt x="28" y="43"/>
                  </a:cubicBezTo>
                  <a:cubicBezTo>
                    <a:pt x="33" y="43"/>
                    <a:pt x="39" y="41"/>
                    <a:pt x="41" y="43"/>
                  </a:cubicBezTo>
                  <a:cubicBezTo>
                    <a:pt x="41" y="44"/>
                    <a:pt x="41" y="44"/>
                    <a:pt x="42" y="45"/>
                  </a:cubicBezTo>
                  <a:cubicBezTo>
                    <a:pt x="43" y="43"/>
                    <a:pt x="45" y="40"/>
                    <a:pt x="45" y="39"/>
                  </a:cubicBezTo>
                  <a:cubicBezTo>
                    <a:pt x="46" y="38"/>
                    <a:pt x="46" y="29"/>
                    <a:pt x="44" y="24"/>
                  </a:cubicBezTo>
                  <a:cubicBezTo>
                    <a:pt x="42" y="20"/>
                    <a:pt x="43" y="13"/>
                    <a:pt x="46" y="11"/>
                  </a:cubicBezTo>
                  <a:cubicBezTo>
                    <a:pt x="46" y="11"/>
                    <a:pt x="47" y="8"/>
                    <a:pt x="48" y="5"/>
                  </a:cubicBezTo>
                  <a:cubicBezTo>
                    <a:pt x="44" y="4"/>
                    <a:pt x="40" y="2"/>
                    <a:pt x="37" y="3"/>
                  </a:cubicBezTo>
                  <a:cubicBezTo>
                    <a:pt x="31" y="4"/>
                    <a:pt x="25" y="6"/>
                    <a:pt x="22" y="3"/>
                  </a:cubicBezTo>
                  <a:cubicBezTo>
                    <a:pt x="20" y="0"/>
                    <a:pt x="17" y="0"/>
                    <a:pt x="14" y="3"/>
                  </a:cubicBezTo>
                  <a:cubicBezTo>
                    <a:pt x="14" y="3"/>
                    <a:pt x="13" y="3"/>
                    <a:pt x="13" y="3"/>
                  </a:cubicBezTo>
                  <a:cubicBezTo>
                    <a:pt x="12" y="6"/>
                    <a:pt x="11" y="9"/>
                    <a:pt x="11" y="10"/>
                  </a:cubicBez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312" name="Freeform 118"/>
            <p:cNvSpPr>
              <a:spLocks noChangeArrowheads="1"/>
            </p:cNvSpPr>
            <p:nvPr/>
          </p:nvSpPr>
          <p:spPr bwMode="auto">
            <a:xfrm>
              <a:off x="2311408" y="2287590"/>
              <a:ext cx="106364" cy="158750"/>
            </a:xfrm>
            <a:custGeom>
              <a:avLst/>
              <a:gdLst>
                <a:gd name="T0" fmla="*/ 15 w 56"/>
                <a:gd name="T1" fmla="*/ 5 h 83"/>
                <a:gd name="T2" fmla="*/ 11 w 56"/>
                <a:gd name="T3" fmla="*/ 13 h 83"/>
                <a:gd name="T4" fmla="*/ 9 w 56"/>
                <a:gd name="T5" fmla="*/ 19 h 83"/>
                <a:gd name="T6" fmla="*/ 4 w 56"/>
                <a:gd name="T7" fmla="*/ 24 h 83"/>
                <a:gd name="T8" fmla="*/ 3 w 56"/>
                <a:gd name="T9" fmla="*/ 30 h 83"/>
                <a:gd name="T10" fmla="*/ 10 w 56"/>
                <a:gd name="T11" fmla="*/ 40 h 83"/>
                <a:gd name="T12" fmla="*/ 14 w 56"/>
                <a:gd name="T13" fmla="*/ 37 h 83"/>
                <a:gd name="T14" fmla="*/ 19 w 56"/>
                <a:gd name="T15" fmla="*/ 47 h 83"/>
                <a:gd name="T16" fmla="*/ 20 w 56"/>
                <a:gd name="T17" fmla="*/ 56 h 83"/>
                <a:gd name="T18" fmla="*/ 22 w 56"/>
                <a:gd name="T19" fmla="*/ 76 h 83"/>
                <a:gd name="T20" fmla="*/ 35 w 56"/>
                <a:gd name="T21" fmla="*/ 80 h 83"/>
                <a:gd name="T22" fmla="*/ 42 w 56"/>
                <a:gd name="T23" fmla="*/ 77 h 83"/>
                <a:gd name="T24" fmla="*/ 48 w 56"/>
                <a:gd name="T25" fmla="*/ 75 h 83"/>
                <a:gd name="T26" fmla="*/ 56 w 56"/>
                <a:gd name="T27" fmla="*/ 75 h 83"/>
                <a:gd name="T28" fmla="*/ 49 w 56"/>
                <a:gd name="T29" fmla="*/ 62 h 83"/>
                <a:gd name="T30" fmla="*/ 40 w 56"/>
                <a:gd name="T31" fmla="*/ 50 h 83"/>
                <a:gd name="T32" fmla="*/ 44 w 56"/>
                <a:gd name="T33" fmla="*/ 41 h 83"/>
                <a:gd name="T34" fmla="*/ 49 w 56"/>
                <a:gd name="T35" fmla="*/ 35 h 83"/>
                <a:gd name="T36" fmla="*/ 51 w 56"/>
                <a:gd name="T37" fmla="*/ 28 h 83"/>
                <a:gd name="T38" fmla="*/ 40 w 56"/>
                <a:gd name="T39" fmla="*/ 19 h 83"/>
                <a:gd name="T40" fmla="*/ 35 w 56"/>
                <a:gd name="T41" fmla="*/ 12 h 83"/>
                <a:gd name="T42" fmla="*/ 23 w 56"/>
                <a:gd name="T43" fmla="*/ 3 h 83"/>
                <a:gd name="T44" fmla="*/ 19 w 56"/>
                <a:gd name="T45" fmla="*/ 0 h 83"/>
                <a:gd name="T46" fmla="*/ 15 w 56"/>
                <a:gd name="T47" fmla="*/ 5 h 8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6"/>
                <a:gd name="T73" fmla="*/ 0 h 83"/>
                <a:gd name="T74" fmla="*/ 56 w 56"/>
                <a:gd name="T75" fmla="*/ 83 h 8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6" h="83">
                  <a:moveTo>
                    <a:pt x="15" y="5"/>
                  </a:moveTo>
                  <a:cubicBezTo>
                    <a:pt x="12" y="7"/>
                    <a:pt x="8" y="11"/>
                    <a:pt x="11" y="13"/>
                  </a:cubicBezTo>
                  <a:cubicBezTo>
                    <a:pt x="14" y="15"/>
                    <a:pt x="15" y="19"/>
                    <a:pt x="9" y="19"/>
                  </a:cubicBezTo>
                  <a:cubicBezTo>
                    <a:pt x="4" y="20"/>
                    <a:pt x="4" y="22"/>
                    <a:pt x="4" y="24"/>
                  </a:cubicBezTo>
                  <a:cubicBezTo>
                    <a:pt x="5" y="27"/>
                    <a:pt x="0" y="28"/>
                    <a:pt x="3" y="30"/>
                  </a:cubicBezTo>
                  <a:cubicBezTo>
                    <a:pt x="5" y="32"/>
                    <a:pt x="8" y="36"/>
                    <a:pt x="10" y="40"/>
                  </a:cubicBezTo>
                  <a:cubicBezTo>
                    <a:pt x="11" y="38"/>
                    <a:pt x="12" y="37"/>
                    <a:pt x="14" y="37"/>
                  </a:cubicBezTo>
                  <a:cubicBezTo>
                    <a:pt x="19" y="38"/>
                    <a:pt x="15" y="45"/>
                    <a:pt x="19" y="47"/>
                  </a:cubicBezTo>
                  <a:cubicBezTo>
                    <a:pt x="23" y="48"/>
                    <a:pt x="23" y="54"/>
                    <a:pt x="20" y="56"/>
                  </a:cubicBezTo>
                  <a:cubicBezTo>
                    <a:pt x="17" y="58"/>
                    <a:pt x="16" y="69"/>
                    <a:pt x="22" y="76"/>
                  </a:cubicBezTo>
                  <a:cubicBezTo>
                    <a:pt x="29" y="83"/>
                    <a:pt x="33" y="82"/>
                    <a:pt x="35" y="80"/>
                  </a:cubicBezTo>
                  <a:cubicBezTo>
                    <a:pt x="36" y="78"/>
                    <a:pt x="41" y="80"/>
                    <a:pt x="42" y="77"/>
                  </a:cubicBezTo>
                  <a:cubicBezTo>
                    <a:pt x="43" y="75"/>
                    <a:pt x="45" y="78"/>
                    <a:pt x="48" y="75"/>
                  </a:cubicBezTo>
                  <a:cubicBezTo>
                    <a:pt x="49" y="73"/>
                    <a:pt x="53" y="74"/>
                    <a:pt x="56" y="75"/>
                  </a:cubicBezTo>
                  <a:cubicBezTo>
                    <a:pt x="53" y="70"/>
                    <a:pt x="50" y="65"/>
                    <a:pt x="49" y="62"/>
                  </a:cubicBezTo>
                  <a:cubicBezTo>
                    <a:pt x="47" y="58"/>
                    <a:pt x="38" y="52"/>
                    <a:pt x="40" y="50"/>
                  </a:cubicBezTo>
                  <a:cubicBezTo>
                    <a:pt x="42" y="48"/>
                    <a:pt x="41" y="41"/>
                    <a:pt x="44" y="41"/>
                  </a:cubicBezTo>
                  <a:cubicBezTo>
                    <a:pt x="47" y="40"/>
                    <a:pt x="51" y="39"/>
                    <a:pt x="49" y="35"/>
                  </a:cubicBezTo>
                  <a:cubicBezTo>
                    <a:pt x="49" y="34"/>
                    <a:pt x="50" y="31"/>
                    <a:pt x="51" y="28"/>
                  </a:cubicBezTo>
                  <a:cubicBezTo>
                    <a:pt x="48" y="28"/>
                    <a:pt x="43" y="19"/>
                    <a:pt x="40" y="19"/>
                  </a:cubicBezTo>
                  <a:cubicBezTo>
                    <a:pt x="37" y="19"/>
                    <a:pt x="34" y="16"/>
                    <a:pt x="35" y="12"/>
                  </a:cubicBezTo>
                  <a:cubicBezTo>
                    <a:pt x="35" y="8"/>
                    <a:pt x="28" y="7"/>
                    <a:pt x="23" y="3"/>
                  </a:cubicBezTo>
                  <a:cubicBezTo>
                    <a:pt x="22" y="1"/>
                    <a:pt x="21" y="1"/>
                    <a:pt x="19" y="0"/>
                  </a:cubicBezTo>
                  <a:cubicBezTo>
                    <a:pt x="18" y="3"/>
                    <a:pt x="16" y="5"/>
                    <a:pt x="15" y="5"/>
                  </a:cubicBez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313" name="Freeform 119"/>
            <p:cNvSpPr>
              <a:spLocks noChangeArrowheads="1"/>
            </p:cNvSpPr>
            <p:nvPr/>
          </p:nvSpPr>
          <p:spPr bwMode="auto">
            <a:xfrm>
              <a:off x="2463808" y="2346327"/>
              <a:ext cx="66675" cy="84138"/>
            </a:xfrm>
            <a:custGeom>
              <a:avLst/>
              <a:gdLst>
                <a:gd name="T0" fmla="*/ 2 w 35"/>
                <a:gd name="T1" fmla="*/ 19 h 44"/>
                <a:gd name="T2" fmla="*/ 3 w 35"/>
                <a:gd name="T3" fmla="*/ 34 h 44"/>
                <a:gd name="T4" fmla="*/ 0 w 35"/>
                <a:gd name="T5" fmla="*/ 40 h 44"/>
                <a:gd name="T6" fmla="*/ 10 w 35"/>
                <a:gd name="T7" fmla="*/ 42 h 44"/>
                <a:gd name="T8" fmla="*/ 22 w 35"/>
                <a:gd name="T9" fmla="*/ 37 h 44"/>
                <a:gd name="T10" fmla="*/ 35 w 35"/>
                <a:gd name="T11" fmla="*/ 19 h 44"/>
                <a:gd name="T12" fmla="*/ 35 w 35"/>
                <a:gd name="T13" fmla="*/ 19 h 44"/>
                <a:gd name="T14" fmla="*/ 16 w 35"/>
                <a:gd name="T15" fmla="*/ 4 h 44"/>
                <a:gd name="T16" fmla="*/ 6 w 35"/>
                <a:gd name="T17" fmla="*/ 0 h 44"/>
                <a:gd name="T18" fmla="*/ 4 w 35"/>
                <a:gd name="T19" fmla="*/ 6 h 44"/>
                <a:gd name="T20" fmla="*/ 2 w 35"/>
                <a:gd name="T21" fmla="*/ 19 h 4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5"/>
                <a:gd name="T34" fmla="*/ 0 h 44"/>
                <a:gd name="T35" fmla="*/ 35 w 35"/>
                <a:gd name="T36" fmla="*/ 44 h 4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5" h="44">
                  <a:moveTo>
                    <a:pt x="2" y="19"/>
                  </a:moveTo>
                  <a:cubicBezTo>
                    <a:pt x="4" y="24"/>
                    <a:pt x="4" y="33"/>
                    <a:pt x="3" y="34"/>
                  </a:cubicBezTo>
                  <a:cubicBezTo>
                    <a:pt x="3" y="35"/>
                    <a:pt x="1" y="38"/>
                    <a:pt x="0" y="40"/>
                  </a:cubicBezTo>
                  <a:cubicBezTo>
                    <a:pt x="2" y="42"/>
                    <a:pt x="5" y="43"/>
                    <a:pt x="10" y="42"/>
                  </a:cubicBezTo>
                  <a:cubicBezTo>
                    <a:pt x="16" y="40"/>
                    <a:pt x="19" y="44"/>
                    <a:pt x="22" y="37"/>
                  </a:cubicBezTo>
                  <a:cubicBezTo>
                    <a:pt x="24" y="31"/>
                    <a:pt x="30" y="23"/>
                    <a:pt x="35" y="19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30" y="17"/>
                    <a:pt x="23" y="5"/>
                    <a:pt x="16" y="4"/>
                  </a:cubicBezTo>
                  <a:cubicBezTo>
                    <a:pt x="12" y="3"/>
                    <a:pt x="9" y="2"/>
                    <a:pt x="6" y="0"/>
                  </a:cubicBezTo>
                  <a:cubicBezTo>
                    <a:pt x="5" y="3"/>
                    <a:pt x="4" y="6"/>
                    <a:pt x="4" y="6"/>
                  </a:cubicBezTo>
                  <a:cubicBezTo>
                    <a:pt x="1" y="8"/>
                    <a:pt x="0" y="15"/>
                    <a:pt x="2" y="19"/>
                  </a:cubicBez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314" name="Freeform 120"/>
            <p:cNvSpPr>
              <a:spLocks noChangeArrowheads="1"/>
            </p:cNvSpPr>
            <p:nvPr/>
          </p:nvSpPr>
          <p:spPr bwMode="auto">
            <a:xfrm>
              <a:off x="1806581" y="1952627"/>
              <a:ext cx="227014" cy="80963"/>
            </a:xfrm>
            <a:custGeom>
              <a:avLst/>
              <a:gdLst>
                <a:gd name="T0" fmla="*/ 96 w 119"/>
                <a:gd name="T1" fmla="*/ 27 h 43"/>
                <a:gd name="T2" fmla="*/ 42 w 119"/>
                <a:gd name="T3" fmla="*/ 5 h 43"/>
                <a:gd name="T4" fmla="*/ 2 w 119"/>
                <a:gd name="T5" fmla="*/ 19 h 43"/>
                <a:gd name="T6" fmla="*/ 21 w 119"/>
                <a:gd name="T7" fmla="*/ 10 h 43"/>
                <a:gd name="T8" fmla="*/ 32 w 119"/>
                <a:gd name="T9" fmla="*/ 15 h 43"/>
                <a:gd name="T10" fmla="*/ 51 w 119"/>
                <a:gd name="T11" fmla="*/ 19 h 43"/>
                <a:gd name="T12" fmla="*/ 75 w 119"/>
                <a:gd name="T13" fmla="*/ 32 h 43"/>
                <a:gd name="T14" fmla="*/ 81 w 119"/>
                <a:gd name="T15" fmla="*/ 41 h 43"/>
                <a:gd name="T16" fmla="*/ 117 w 119"/>
                <a:gd name="T17" fmla="*/ 40 h 43"/>
                <a:gd name="T18" fmla="*/ 96 w 119"/>
                <a:gd name="T19" fmla="*/ 27 h 4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9"/>
                <a:gd name="T31" fmla="*/ 0 h 43"/>
                <a:gd name="T32" fmla="*/ 119 w 119"/>
                <a:gd name="T33" fmla="*/ 43 h 4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9" h="43">
                  <a:moveTo>
                    <a:pt x="96" y="27"/>
                  </a:moveTo>
                  <a:cubicBezTo>
                    <a:pt x="89" y="27"/>
                    <a:pt x="64" y="10"/>
                    <a:pt x="42" y="5"/>
                  </a:cubicBezTo>
                  <a:cubicBezTo>
                    <a:pt x="19" y="0"/>
                    <a:pt x="0" y="16"/>
                    <a:pt x="2" y="19"/>
                  </a:cubicBezTo>
                  <a:cubicBezTo>
                    <a:pt x="5" y="23"/>
                    <a:pt x="16" y="14"/>
                    <a:pt x="21" y="10"/>
                  </a:cubicBezTo>
                  <a:cubicBezTo>
                    <a:pt x="27" y="6"/>
                    <a:pt x="32" y="12"/>
                    <a:pt x="32" y="15"/>
                  </a:cubicBezTo>
                  <a:cubicBezTo>
                    <a:pt x="33" y="17"/>
                    <a:pt x="40" y="19"/>
                    <a:pt x="51" y="19"/>
                  </a:cubicBezTo>
                  <a:cubicBezTo>
                    <a:pt x="63" y="20"/>
                    <a:pt x="64" y="29"/>
                    <a:pt x="75" y="32"/>
                  </a:cubicBezTo>
                  <a:cubicBezTo>
                    <a:pt x="86" y="34"/>
                    <a:pt x="75" y="39"/>
                    <a:pt x="81" y="41"/>
                  </a:cubicBezTo>
                  <a:cubicBezTo>
                    <a:pt x="86" y="43"/>
                    <a:pt x="115" y="42"/>
                    <a:pt x="117" y="40"/>
                  </a:cubicBezTo>
                  <a:cubicBezTo>
                    <a:pt x="119" y="37"/>
                    <a:pt x="104" y="27"/>
                    <a:pt x="96" y="27"/>
                  </a:cubicBez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315" name="Freeform 121"/>
            <p:cNvSpPr>
              <a:spLocks noChangeArrowheads="1"/>
            </p:cNvSpPr>
            <p:nvPr/>
          </p:nvSpPr>
          <p:spPr bwMode="auto">
            <a:xfrm>
              <a:off x="1936756" y="2060578"/>
              <a:ext cx="52388" cy="25400"/>
            </a:xfrm>
            <a:custGeom>
              <a:avLst/>
              <a:gdLst>
                <a:gd name="T0" fmla="*/ 3 w 28"/>
                <a:gd name="T1" fmla="*/ 5 h 13"/>
                <a:gd name="T2" fmla="*/ 26 w 28"/>
                <a:gd name="T3" fmla="*/ 9 h 13"/>
                <a:gd name="T4" fmla="*/ 3 w 28"/>
                <a:gd name="T5" fmla="*/ 5 h 13"/>
                <a:gd name="T6" fmla="*/ 0 60000 65536"/>
                <a:gd name="T7" fmla="*/ 0 60000 65536"/>
                <a:gd name="T8" fmla="*/ 0 60000 65536"/>
                <a:gd name="T9" fmla="*/ 0 w 28"/>
                <a:gd name="T10" fmla="*/ 0 h 13"/>
                <a:gd name="T11" fmla="*/ 28 w 28"/>
                <a:gd name="T12" fmla="*/ 13 h 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" h="13">
                  <a:moveTo>
                    <a:pt x="3" y="5"/>
                  </a:moveTo>
                  <a:cubicBezTo>
                    <a:pt x="5" y="8"/>
                    <a:pt x="24" y="13"/>
                    <a:pt x="26" y="9"/>
                  </a:cubicBezTo>
                  <a:cubicBezTo>
                    <a:pt x="28" y="4"/>
                    <a:pt x="0" y="0"/>
                    <a:pt x="3" y="5"/>
                  </a:cubicBez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316" name="Freeform 122"/>
            <p:cNvSpPr>
              <a:spLocks noChangeArrowheads="1"/>
            </p:cNvSpPr>
            <p:nvPr/>
          </p:nvSpPr>
          <p:spPr bwMode="auto">
            <a:xfrm>
              <a:off x="2179645" y="2058990"/>
              <a:ext cx="47626" cy="26988"/>
            </a:xfrm>
            <a:custGeom>
              <a:avLst/>
              <a:gdLst>
                <a:gd name="T0" fmla="*/ 4 w 25"/>
                <a:gd name="T1" fmla="*/ 7 h 14"/>
                <a:gd name="T2" fmla="*/ 23 w 25"/>
                <a:gd name="T3" fmla="*/ 7 h 14"/>
                <a:gd name="T4" fmla="*/ 4 w 25"/>
                <a:gd name="T5" fmla="*/ 7 h 14"/>
                <a:gd name="T6" fmla="*/ 0 60000 65536"/>
                <a:gd name="T7" fmla="*/ 0 60000 65536"/>
                <a:gd name="T8" fmla="*/ 0 60000 65536"/>
                <a:gd name="T9" fmla="*/ 0 w 25"/>
                <a:gd name="T10" fmla="*/ 0 h 14"/>
                <a:gd name="T11" fmla="*/ 25 w 25"/>
                <a:gd name="T12" fmla="*/ 14 h 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" h="14">
                  <a:moveTo>
                    <a:pt x="4" y="7"/>
                  </a:moveTo>
                  <a:cubicBezTo>
                    <a:pt x="9" y="14"/>
                    <a:pt x="22" y="9"/>
                    <a:pt x="23" y="7"/>
                  </a:cubicBezTo>
                  <a:cubicBezTo>
                    <a:pt x="25" y="2"/>
                    <a:pt x="0" y="0"/>
                    <a:pt x="4" y="7"/>
                  </a:cubicBez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317" name="Freeform 123"/>
            <p:cNvSpPr>
              <a:spLocks noEditPoints="1" noChangeArrowheads="1"/>
            </p:cNvSpPr>
            <p:nvPr/>
          </p:nvSpPr>
          <p:spPr bwMode="auto">
            <a:xfrm>
              <a:off x="2065345" y="-1"/>
              <a:ext cx="1322393" cy="985840"/>
            </a:xfrm>
            <a:custGeom>
              <a:avLst/>
              <a:gdLst>
                <a:gd name="T0" fmla="*/ 606 w 691"/>
                <a:gd name="T1" fmla="*/ 59 h 516"/>
                <a:gd name="T2" fmla="*/ 555 w 691"/>
                <a:gd name="T3" fmla="*/ 83 h 516"/>
                <a:gd name="T4" fmla="*/ 552 w 691"/>
                <a:gd name="T5" fmla="*/ 52 h 516"/>
                <a:gd name="T6" fmla="*/ 494 w 691"/>
                <a:gd name="T7" fmla="*/ 47 h 516"/>
                <a:gd name="T8" fmla="*/ 551 w 691"/>
                <a:gd name="T9" fmla="*/ 38 h 516"/>
                <a:gd name="T10" fmla="*/ 546 w 691"/>
                <a:gd name="T11" fmla="*/ 17 h 516"/>
                <a:gd name="T12" fmla="*/ 467 w 691"/>
                <a:gd name="T13" fmla="*/ 1 h 516"/>
                <a:gd name="T14" fmla="*/ 393 w 691"/>
                <a:gd name="T15" fmla="*/ 10 h 516"/>
                <a:gd name="T16" fmla="*/ 337 w 691"/>
                <a:gd name="T17" fmla="*/ 11 h 516"/>
                <a:gd name="T18" fmla="*/ 291 w 691"/>
                <a:gd name="T19" fmla="*/ 31 h 516"/>
                <a:gd name="T20" fmla="*/ 280 w 691"/>
                <a:gd name="T21" fmla="*/ 37 h 516"/>
                <a:gd name="T22" fmla="*/ 247 w 691"/>
                <a:gd name="T23" fmla="*/ 47 h 516"/>
                <a:gd name="T24" fmla="*/ 216 w 691"/>
                <a:gd name="T25" fmla="*/ 58 h 516"/>
                <a:gd name="T26" fmla="*/ 162 w 691"/>
                <a:gd name="T27" fmla="*/ 47 h 516"/>
                <a:gd name="T28" fmla="*/ 133 w 691"/>
                <a:gd name="T29" fmla="*/ 70 h 516"/>
                <a:gd name="T30" fmla="*/ 88 w 691"/>
                <a:gd name="T31" fmla="*/ 99 h 516"/>
                <a:gd name="T32" fmla="*/ 0 w 691"/>
                <a:gd name="T33" fmla="*/ 142 h 516"/>
                <a:gd name="T34" fmla="*/ 56 w 691"/>
                <a:gd name="T35" fmla="*/ 158 h 516"/>
                <a:gd name="T36" fmla="*/ 16 w 691"/>
                <a:gd name="T37" fmla="*/ 172 h 516"/>
                <a:gd name="T38" fmla="*/ 50 w 691"/>
                <a:gd name="T39" fmla="*/ 194 h 516"/>
                <a:gd name="T40" fmla="*/ 95 w 691"/>
                <a:gd name="T41" fmla="*/ 192 h 516"/>
                <a:gd name="T42" fmla="*/ 163 w 691"/>
                <a:gd name="T43" fmla="*/ 211 h 516"/>
                <a:gd name="T44" fmla="*/ 197 w 691"/>
                <a:gd name="T45" fmla="*/ 256 h 516"/>
                <a:gd name="T46" fmla="*/ 202 w 691"/>
                <a:gd name="T47" fmla="*/ 297 h 516"/>
                <a:gd name="T48" fmla="*/ 245 w 691"/>
                <a:gd name="T49" fmla="*/ 312 h 516"/>
                <a:gd name="T50" fmla="*/ 240 w 691"/>
                <a:gd name="T51" fmla="*/ 328 h 516"/>
                <a:gd name="T52" fmla="*/ 234 w 691"/>
                <a:gd name="T53" fmla="*/ 356 h 516"/>
                <a:gd name="T54" fmla="*/ 226 w 691"/>
                <a:gd name="T55" fmla="*/ 390 h 516"/>
                <a:gd name="T56" fmla="*/ 235 w 691"/>
                <a:gd name="T57" fmla="*/ 436 h 516"/>
                <a:gd name="T58" fmla="*/ 256 w 691"/>
                <a:gd name="T59" fmla="*/ 463 h 516"/>
                <a:gd name="T60" fmla="*/ 287 w 691"/>
                <a:gd name="T61" fmla="*/ 498 h 516"/>
                <a:gd name="T62" fmla="*/ 331 w 691"/>
                <a:gd name="T63" fmla="*/ 515 h 516"/>
                <a:gd name="T64" fmla="*/ 344 w 691"/>
                <a:gd name="T65" fmla="*/ 471 h 516"/>
                <a:gd name="T66" fmla="*/ 363 w 691"/>
                <a:gd name="T67" fmla="*/ 449 h 516"/>
                <a:gd name="T68" fmla="*/ 365 w 691"/>
                <a:gd name="T69" fmla="*/ 427 h 516"/>
                <a:gd name="T70" fmla="*/ 384 w 691"/>
                <a:gd name="T71" fmla="*/ 413 h 516"/>
                <a:gd name="T72" fmla="*/ 401 w 691"/>
                <a:gd name="T73" fmla="*/ 409 h 516"/>
                <a:gd name="T74" fmla="*/ 461 w 691"/>
                <a:gd name="T75" fmla="*/ 369 h 516"/>
                <a:gd name="T76" fmla="*/ 500 w 691"/>
                <a:gd name="T77" fmla="*/ 359 h 516"/>
                <a:gd name="T78" fmla="*/ 576 w 691"/>
                <a:gd name="T79" fmla="*/ 325 h 516"/>
                <a:gd name="T80" fmla="*/ 535 w 691"/>
                <a:gd name="T81" fmla="*/ 316 h 516"/>
                <a:gd name="T82" fmla="*/ 577 w 691"/>
                <a:gd name="T83" fmla="*/ 319 h 516"/>
                <a:gd name="T84" fmla="*/ 569 w 691"/>
                <a:gd name="T85" fmla="*/ 280 h 516"/>
                <a:gd name="T86" fmla="*/ 547 w 691"/>
                <a:gd name="T87" fmla="*/ 261 h 516"/>
                <a:gd name="T88" fmla="*/ 596 w 691"/>
                <a:gd name="T89" fmla="*/ 254 h 516"/>
                <a:gd name="T90" fmla="*/ 609 w 691"/>
                <a:gd name="T91" fmla="*/ 230 h 516"/>
                <a:gd name="T92" fmla="*/ 603 w 691"/>
                <a:gd name="T93" fmla="*/ 193 h 516"/>
                <a:gd name="T94" fmla="*/ 590 w 691"/>
                <a:gd name="T95" fmla="*/ 178 h 516"/>
                <a:gd name="T96" fmla="*/ 595 w 691"/>
                <a:gd name="T97" fmla="*/ 162 h 516"/>
                <a:gd name="T98" fmla="*/ 578 w 691"/>
                <a:gd name="T99" fmla="*/ 154 h 516"/>
                <a:gd name="T100" fmla="*/ 624 w 691"/>
                <a:gd name="T101" fmla="*/ 106 h 516"/>
                <a:gd name="T102" fmla="*/ 613 w 691"/>
                <a:gd name="T103" fmla="*/ 94 h 516"/>
                <a:gd name="T104" fmla="*/ 626 w 691"/>
                <a:gd name="T105" fmla="*/ 81 h 516"/>
                <a:gd name="T106" fmla="*/ 691 w 691"/>
                <a:gd name="T107" fmla="*/ 58 h 516"/>
                <a:gd name="T108" fmla="*/ 228 w 691"/>
                <a:gd name="T109" fmla="*/ 329 h 516"/>
                <a:gd name="T110" fmla="*/ 216 w 691"/>
                <a:gd name="T111" fmla="*/ 342 h 51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691"/>
                <a:gd name="T169" fmla="*/ 0 h 516"/>
                <a:gd name="T170" fmla="*/ 691 w 691"/>
                <a:gd name="T171" fmla="*/ 516 h 51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691" h="516">
                  <a:moveTo>
                    <a:pt x="652" y="47"/>
                  </a:moveTo>
                  <a:cubicBezTo>
                    <a:pt x="640" y="47"/>
                    <a:pt x="630" y="49"/>
                    <a:pt x="629" y="58"/>
                  </a:cubicBezTo>
                  <a:cubicBezTo>
                    <a:pt x="628" y="67"/>
                    <a:pt x="613" y="56"/>
                    <a:pt x="606" y="59"/>
                  </a:cubicBezTo>
                  <a:cubicBezTo>
                    <a:pt x="599" y="62"/>
                    <a:pt x="603" y="52"/>
                    <a:pt x="596" y="56"/>
                  </a:cubicBezTo>
                  <a:cubicBezTo>
                    <a:pt x="589" y="59"/>
                    <a:pt x="582" y="67"/>
                    <a:pt x="574" y="70"/>
                  </a:cubicBezTo>
                  <a:cubicBezTo>
                    <a:pt x="566" y="74"/>
                    <a:pt x="560" y="82"/>
                    <a:pt x="555" y="83"/>
                  </a:cubicBezTo>
                  <a:cubicBezTo>
                    <a:pt x="550" y="83"/>
                    <a:pt x="566" y="67"/>
                    <a:pt x="574" y="59"/>
                  </a:cubicBezTo>
                  <a:cubicBezTo>
                    <a:pt x="582" y="51"/>
                    <a:pt x="577" y="42"/>
                    <a:pt x="567" y="43"/>
                  </a:cubicBezTo>
                  <a:cubicBezTo>
                    <a:pt x="556" y="44"/>
                    <a:pt x="558" y="51"/>
                    <a:pt x="552" y="52"/>
                  </a:cubicBezTo>
                  <a:cubicBezTo>
                    <a:pt x="546" y="53"/>
                    <a:pt x="518" y="68"/>
                    <a:pt x="516" y="63"/>
                  </a:cubicBezTo>
                  <a:cubicBezTo>
                    <a:pt x="515" y="59"/>
                    <a:pt x="540" y="52"/>
                    <a:pt x="540" y="49"/>
                  </a:cubicBezTo>
                  <a:cubicBezTo>
                    <a:pt x="539" y="46"/>
                    <a:pt x="508" y="45"/>
                    <a:pt x="494" y="47"/>
                  </a:cubicBezTo>
                  <a:cubicBezTo>
                    <a:pt x="480" y="49"/>
                    <a:pt x="455" y="57"/>
                    <a:pt x="455" y="53"/>
                  </a:cubicBezTo>
                  <a:cubicBezTo>
                    <a:pt x="455" y="49"/>
                    <a:pt x="484" y="44"/>
                    <a:pt x="498" y="42"/>
                  </a:cubicBezTo>
                  <a:cubicBezTo>
                    <a:pt x="513" y="40"/>
                    <a:pt x="540" y="43"/>
                    <a:pt x="551" y="38"/>
                  </a:cubicBezTo>
                  <a:cubicBezTo>
                    <a:pt x="563" y="34"/>
                    <a:pt x="580" y="33"/>
                    <a:pt x="583" y="30"/>
                  </a:cubicBezTo>
                  <a:cubicBezTo>
                    <a:pt x="586" y="26"/>
                    <a:pt x="570" y="21"/>
                    <a:pt x="562" y="21"/>
                  </a:cubicBezTo>
                  <a:cubicBezTo>
                    <a:pt x="554" y="22"/>
                    <a:pt x="546" y="21"/>
                    <a:pt x="546" y="17"/>
                  </a:cubicBezTo>
                  <a:cubicBezTo>
                    <a:pt x="547" y="13"/>
                    <a:pt x="534" y="12"/>
                    <a:pt x="533" y="9"/>
                  </a:cubicBezTo>
                  <a:cubicBezTo>
                    <a:pt x="531" y="6"/>
                    <a:pt x="506" y="8"/>
                    <a:pt x="501" y="5"/>
                  </a:cubicBezTo>
                  <a:cubicBezTo>
                    <a:pt x="496" y="1"/>
                    <a:pt x="480" y="0"/>
                    <a:pt x="467" y="1"/>
                  </a:cubicBezTo>
                  <a:cubicBezTo>
                    <a:pt x="453" y="2"/>
                    <a:pt x="426" y="1"/>
                    <a:pt x="420" y="2"/>
                  </a:cubicBezTo>
                  <a:cubicBezTo>
                    <a:pt x="413" y="3"/>
                    <a:pt x="409" y="5"/>
                    <a:pt x="404" y="5"/>
                  </a:cubicBezTo>
                  <a:cubicBezTo>
                    <a:pt x="398" y="4"/>
                    <a:pt x="389" y="6"/>
                    <a:pt x="393" y="10"/>
                  </a:cubicBezTo>
                  <a:cubicBezTo>
                    <a:pt x="399" y="16"/>
                    <a:pt x="384" y="19"/>
                    <a:pt x="385" y="14"/>
                  </a:cubicBezTo>
                  <a:cubicBezTo>
                    <a:pt x="386" y="9"/>
                    <a:pt x="372" y="7"/>
                    <a:pt x="367" y="11"/>
                  </a:cubicBezTo>
                  <a:cubicBezTo>
                    <a:pt x="362" y="15"/>
                    <a:pt x="340" y="6"/>
                    <a:pt x="337" y="11"/>
                  </a:cubicBezTo>
                  <a:cubicBezTo>
                    <a:pt x="333" y="15"/>
                    <a:pt x="307" y="14"/>
                    <a:pt x="299" y="15"/>
                  </a:cubicBezTo>
                  <a:cubicBezTo>
                    <a:pt x="292" y="16"/>
                    <a:pt x="311" y="22"/>
                    <a:pt x="311" y="25"/>
                  </a:cubicBezTo>
                  <a:cubicBezTo>
                    <a:pt x="310" y="29"/>
                    <a:pt x="286" y="25"/>
                    <a:pt x="291" y="31"/>
                  </a:cubicBezTo>
                  <a:cubicBezTo>
                    <a:pt x="296" y="37"/>
                    <a:pt x="312" y="42"/>
                    <a:pt x="319" y="49"/>
                  </a:cubicBezTo>
                  <a:cubicBezTo>
                    <a:pt x="327" y="57"/>
                    <a:pt x="313" y="52"/>
                    <a:pt x="305" y="47"/>
                  </a:cubicBezTo>
                  <a:cubicBezTo>
                    <a:pt x="296" y="41"/>
                    <a:pt x="285" y="43"/>
                    <a:pt x="280" y="37"/>
                  </a:cubicBezTo>
                  <a:cubicBezTo>
                    <a:pt x="274" y="32"/>
                    <a:pt x="254" y="27"/>
                    <a:pt x="249" y="31"/>
                  </a:cubicBezTo>
                  <a:cubicBezTo>
                    <a:pt x="243" y="34"/>
                    <a:pt x="263" y="42"/>
                    <a:pt x="263" y="46"/>
                  </a:cubicBezTo>
                  <a:cubicBezTo>
                    <a:pt x="263" y="51"/>
                    <a:pt x="250" y="45"/>
                    <a:pt x="247" y="47"/>
                  </a:cubicBezTo>
                  <a:cubicBezTo>
                    <a:pt x="245" y="49"/>
                    <a:pt x="233" y="36"/>
                    <a:pt x="227" y="36"/>
                  </a:cubicBezTo>
                  <a:cubicBezTo>
                    <a:pt x="220" y="36"/>
                    <a:pt x="226" y="42"/>
                    <a:pt x="226" y="50"/>
                  </a:cubicBezTo>
                  <a:cubicBezTo>
                    <a:pt x="226" y="58"/>
                    <a:pt x="213" y="63"/>
                    <a:pt x="216" y="58"/>
                  </a:cubicBezTo>
                  <a:cubicBezTo>
                    <a:pt x="220" y="52"/>
                    <a:pt x="217" y="37"/>
                    <a:pt x="210" y="35"/>
                  </a:cubicBezTo>
                  <a:cubicBezTo>
                    <a:pt x="203" y="32"/>
                    <a:pt x="185" y="40"/>
                    <a:pt x="176" y="40"/>
                  </a:cubicBezTo>
                  <a:cubicBezTo>
                    <a:pt x="167" y="40"/>
                    <a:pt x="154" y="43"/>
                    <a:pt x="162" y="47"/>
                  </a:cubicBezTo>
                  <a:cubicBezTo>
                    <a:pt x="170" y="52"/>
                    <a:pt x="162" y="55"/>
                    <a:pt x="155" y="50"/>
                  </a:cubicBezTo>
                  <a:cubicBezTo>
                    <a:pt x="148" y="45"/>
                    <a:pt x="125" y="50"/>
                    <a:pt x="130" y="53"/>
                  </a:cubicBezTo>
                  <a:cubicBezTo>
                    <a:pt x="134" y="56"/>
                    <a:pt x="136" y="66"/>
                    <a:pt x="133" y="70"/>
                  </a:cubicBezTo>
                  <a:cubicBezTo>
                    <a:pt x="130" y="74"/>
                    <a:pt x="120" y="66"/>
                    <a:pt x="111" y="67"/>
                  </a:cubicBezTo>
                  <a:cubicBezTo>
                    <a:pt x="102" y="67"/>
                    <a:pt x="58" y="89"/>
                    <a:pt x="60" y="94"/>
                  </a:cubicBezTo>
                  <a:cubicBezTo>
                    <a:pt x="63" y="100"/>
                    <a:pt x="82" y="95"/>
                    <a:pt x="88" y="99"/>
                  </a:cubicBezTo>
                  <a:cubicBezTo>
                    <a:pt x="94" y="102"/>
                    <a:pt x="86" y="114"/>
                    <a:pt x="79" y="119"/>
                  </a:cubicBezTo>
                  <a:cubicBezTo>
                    <a:pt x="71" y="124"/>
                    <a:pt x="44" y="120"/>
                    <a:pt x="43" y="126"/>
                  </a:cubicBezTo>
                  <a:cubicBezTo>
                    <a:pt x="43" y="132"/>
                    <a:pt x="0" y="133"/>
                    <a:pt x="0" y="142"/>
                  </a:cubicBezTo>
                  <a:cubicBezTo>
                    <a:pt x="0" y="146"/>
                    <a:pt x="2" y="150"/>
                    <a:pt x="7" y="151"/>
                  </a:cubicBezTo>
                  <a:cubicBezTo>
                    <a:pt x="13" y="152"/>
                    <a:pt x="20" y="150"/>
                    <a:pt x="26" y="156"/>
                  </a:cubicBezTo>
                  <a:cubicBezTo>
                    <a:pt x="31" y="162"/>
                    <a:pt x="46" y="162"/>
                    <a:pt x="56" y="158"/>
                  </a:cubicBezTo>
                  <a:cubicBezTo>
                    <a:pt x="67" y="154"/>
                    <a:pt x="74" y="159"/>
                    <a:pt x="74" y="165"/>
                  </a:cubicBezTo>
                  <a:cubicBezTo>
                    <a:pt x="74" y="171"/>
                    <a:pt x="51" y="163"/>
                    <a:pt x="44" y="167"/>
                  </a:cubicBezTo>
                  <a:cubicBezTo>
                    <a:pt x="37" y="171"/>
                    <a:pt x="15" y="168"/>
                    <a:pt x="16" y="172"/>
                  </a:cubicBezTo>
                  <a:cubicBezTo>
                    <a:pt x="17" y="177"/>
                    <a:pt x="28" y="176"/>
                    <a:pt x="36" y="178"/>
                  </a:cubicBezTo>
                  <a:cubicBezTo>
                    <a:pt x="45" y="179"/>
                    <a:pt x="37" y="183"/>
                    <a:pt x="37" y="187"/>
                  </a:cubicBezTo>
                  <a:cubicBezTo>
                    <a:pt x="36" y="190"/>
                    <a:pt x="41" y="190"/>
                    <a:pt x="50" y="194"/>
                  </a:cubicBezTo>
                  <a:cubicBezTo>
                    <a:pt x="59" y="198"/>
                    <a:pt x="73" y="201"/>
                    <a:pt x="68" y="196"/>
                  </a:cubicBezTo>
                  <a:cubicBezTo>
                    <a:pt x="64" y="191"/>
                    <a:pt x="77" y="192"/>
                    <a:pt x="80" y="195"/>
                  </a:cubicBezTo>
                  <a:cubicBezTo>
                    <a:pt x="82" y="198"/>
                    <a:pt x="88" y="190"/>
                    <a:pt x="95" y="192"/>
                  </a:cubicBezTo>
                  <a:cubicBezTo>
                    <a:pt x="101" y="194"/>
                    <a:pt x="103" y="186"/>
                    <a:pt x="108" y="189"/>
                  </a:cubicBezTo>
                  <a:cubicBezTo>
                    <a:pt x="113" y="193"/>
                    <a:pt x="137" y="195"/>
                    <a:pt x="145" y="199"/>
                  </a:cubicBezTo>
                  <a:cubicBezTo>
                    <a:pt x="153" y="203"/>
                    <a:pt x="164" y="204"/>
                    <a:pt x="163" y="211"/>
                  </a:cubicBezTo>
                  <a:cubicBezTo>
                    <a:pt x="162" y="217"/>
                    <a:pt x="169" y="222"/>
                    <a:pt x="178" y="226"/>
                  </a:cubicBezTo>
                  <a:cubicBezTo>
                    <a:pt x="187" y="230"/>
                    <a:pt x="189" y="238"/>
                    <a:pt x="189" y="244"/>
                  </a:cubicBezTo>
                  <a:cubicBezTo>
                    <a:pt x="188" y="250"/>
                    <a:pt x="198" y="254"/>
                    <a:pt x="197" y="256"/>
                  </a:cubicBezTo>
                  <a:cubicBezTo>
                    <a:pt x="195" y="259"/>
                    <a:pt x="196" y="263"/>
                    <a:pt x="202" y="268"/>
                  </a:cubicBezTo>
                  <a:cubicBezTo>
                    <a:pt x="208" y="273"/>
                    <a:pt x="193" y="277"/>
                    <a:pt x="197" y="282"/>
                  </a:cubicBezTo>
                  <a:cubicBezTo>
                    <a:pt x="200" y="287"/>
                    <a:pt x="191" y="296"/>
                    <a:pt x="202" y="297"/>
                  </a:cubicBezTo>
                  <a:cubicBezTo>
                    <a:pt x="213" y="299"/>
                    <a:pt x="211" y="290"/>
                    <a:pt x="219" y="290"/>
                  </a:cubicBezTo>
                  <a:cubicBezTo>
                    <a:pt x="227" y="290"/>
                    <a:pt x="219" y="297"/>
                    <a:pt x="223" y="301"/>
                  </a:cubicBezTo>
                  <a:cubicBezTo>
                    <a:pt x="227" y="306"/>
                    <a:pt x="236" y="305"/>
                    <a:pt x="245" y="312"/>
                  </a:cubicBezTo>
                  <a:cubicBezTo>
                    <a:pt x="253" y="319"/>
                    <a:pt x="248" y="322"/>
                    <a:pt x="240" y="316"/>
                  </a:cubicBezTo>
                  <a:cubicBezTo>
                    <a:pt x="232" y="311"/>
                    <a:pt x="210" y="312"/>
                    <a:pt x="210" y="314"/>
                  </a:cubicBezTo>
                  <a:cubicBezTo>
                    <a:pt x="210" y="316"/>
                    <a:pt x="235" y="330"/>
                    <a:pt x="240" y="328"/>
                  </a:cubicBezTo>
                  <a:cubicBezTo>
                    <a:pt x="246" y="326"/>
                    <a:pt x="254" y="336"/>
                    <a:pt x="250" y="340"/>
                  </a:cubicBezTo>
                  <a:cubicBezTo>
                    <a:pt x="247" y="343"/>
                    <a:pt x="249" y="351"/>
                    <a:pt x="248" y="355"/>
                  </a:cubicBezTo>
                  <a:cubicBezTo>
                    <a:pt x="247" y="359"/>
                    <a:pt x="239" y="355"/>
                    <a:pt x="234" y="356"/>
                  </a:cubicBezTo>
                  <a:cubicBezTo>
                    <a:pt x="228" y="357"/>
                    <a:pt x="225" y="358"/>
                    <a:pt x="225" y="364"/>
                  </a:cubicBezTo>
                  <a:cubicBezTo>
                    <a:pt x="225" y="370"/>
                    <a:pt x="216" y="374"/>
                    <a:pt x="215" y="381"/>
                  </a:cubicBezTo>
                  <a:cubicBezTo>
                    <a:pt x="214" y="388"/>
                    <a:pt x="222" y="387"/>
                    <a:pt x="226" y="390"/>
                  </a:cubicBezTo>
                  <a:cubicBezTo>
                    <a:pt x="231" y="393"/>
                    <a:pt x="218" y="395"/>
                    <a:pt x="218" y="400"/>
                  </a:cubicBezTo>
                  <a:cubicBezTo>
                    <a:pt x="217" y="405"/>
                    <a:pt x="229" y="414"/>
                    <a:pt x="233" y="417"/>
                  </a:cubicBezTo>
                  <a:cubicBezTo>
                    <a:pt x="238" y="419"/>
                    <a:pt x="234" y="430"/>
                    <a:pt x="235" y="436"/>
                  </a:cubicBezTo>
                  <a:cubicBezTo>
                    <a:pt x="237" y="442"/>
                    <a:pt x="243" y="435"/>
                    <a:pt x="242" y="442"/>
                  </a:cubicBezTo>
                  <a:cubicBezTo>
                    <a:pt x="241" y="449"/>
                    <a:pt x="247" y="449"/>
                    <a:pt x="248" y="453"/>
                  </a:cubicBezTo>
                  <a:cubicBezTo>
                    <a:pt x="248" y="458"/>
                    <a:pt x="258" y="457"/>
                    <a:pt x="256" y="463"/>
                  </a:cubicBezTo>
                  <a:cubicBezTo>
                    <a:pt x="254" y="469"/>
                    <a:pt x="259" y="473"/>
                    <a:pt x="262" y="477"/>
                  </a:cubicBezTo>
                  <a:cubicBezTo>
                    <a:pt x="264" y="480"/>
                    <a:pt x="273" y="486"/>
                    <a:pt x="274" y="490"/>
                  </a:cubicBezTo>
                  <a:cubicBezTo>
                    <a:pt x="276" y="494"/>
                    <a:pt x="281" y="500"/>
                    <a:pt x="287" y="498"/>
                  </a:cubicBezTo>
                  <a:cubicBezTo>
                    <a:pt x="293" y="497"/>
                    <a:pt x="293" y="502"/>
                    <a:pt x="298" y="502"/>
                  </a:cubicBezTo>
                  <a:cubicBezTo>
                    <a:pt x="303" y="501"/>
                    <a:pt x="310" y="504"/>
                    <a:pt x="311" y="507"/>
                  </a:cubicBezTo>
                  <a:cubicBezTo>
                    <a:pt x="313" y="511"/>
                    <a:pt x="327" y="514"/>
                    <a:pt x="331" y="515"/>
                  </a:cubicBezTo>
                  <a:cubicBezTo>
                    <a:pt x="335" y="516"/>
                    <a:pt x="336" y="508"/>
                    <a:pt x="339" y="506"/>
                  </a:cubicBezTo>
                  <a:cubicBezTo>
                    <a:pt x="343" y="504"/>
                    <a:pt x="342" y="490"/>
                    <a:pt x="345" y="489"/>
                  </a:cubicBezTo>
                  <a:cubicBezTo>
                    <a:pt x="348" y="488"/>
                    <a:pt x="347" y="472"/>
                    <a:pt x="344" y="471"/>
                  </a:cubicBezTo>
                  <a:cubicBezTo>
                    <a:pt x="341" y="470"/>
                    <a:pt x="342" y="464"/>
                    <a:pt x="350" y="465"/>
                  </a:cubicBezTo>
                  <a:cubicBezTo>
                    <a:pt x="357" y="466"/>
                    <a:pt x="355" y="459"/>
                    <a:pt x="358" y="458"/>
                  </a:cubicBezTo>
                  <a:cubicBezTo>
                    <a:pt x="362" y="457"/>
                    <a:pt x="360" y="450"/>
                    <a:pt x="363" y="449"/>
                  </a:cubicBezTo>
                  <a:cubicBezTo>
                    <a:pt x="366" y="448"/>
                    <a:pt x="365" y="444"/>
                    <a:pt x="363" y="441"/>
                  </a:cubicBezTo>
                  <a:cubicBezTo>
                    <a:pt x="361" y="438"/>
                    <a:pt x="364" y="436"/>
                    <a:pt x="368" y="436"/>
                  </a:cubicBezTo>
                  <a:cubicBezTo>
                    <a:pt x="372" y="435"/>
                    <a:pt x="371" y="429"/>
                    <a:pt x="365" y="427"/>
                  </a:cubicBezTo>
                  <a:cubicBezTo>
                    <a:pt x="360" y="425"/>
                    <a:pt x="362" y="419"/>
                    <a:pt x="367" y="423"/>
                  </a:cubicBezTo>
                  <a:cubicBezTo>
                    <a:pt x="372" y="427"/>
                    <a:pt x="376" y="424"/>
                    <a:pt x="373" y="420"/>
                  </a:cubicBezTo>
                  <a:cubicBezTo>
                    <a:pt x="370" y="416"/>
                    <a:pt x="377" y="414"/>
                    <a:pt x="384" y="413"/>
                  </a:cubicBezTo>
                  <a:cubicBezTo>
                    <a:pt x="391" y="413"/>
                    <a:pt x="395" y="409"/>
                    <a:pt x="393" y="404"/>
                  </a:cubicBezTo>
                  <a:cubicBezTo>
                    <a:pt x="392" y="398"/>
                    <a:pt x="401" y="399"/>
                    <a:pt x="399" y="403"/>
                  </a:cubicBezTo>
                  <a:cubicBezTo>
                    <a:pt x="397" y="408"/>
                    <a:pt x="398" y="413"/>
                    <a:pt x="401" y="409"/>
                  </a:cubicBezTo>
                  <a:cubicBezTo>
                    <a:pt x="405" y="406"/>
                    <a:pt x="411" y="408"/>
                    <a:pt x="422" y="405"/>
                  </a:cubicBezTo>
                  <a:cubicBezTo>
                    <a:pt x="434" y="402"/>
                    <a:pt x="445" y="392"/>
                    <a:pt x="447" y="383"/>
                  </a:cubicBezTo>
                  <a:cubicBezTo>
                    <a:pt x="450" y="374"/>
                    <a:pt x="463" y="375"/>
                    <a:pt x="461" y="369"/>
                  </a:cubicBezTo>
                  <a:cubicBezTo>
                    <a:pt x="460" y="363"/>
                    <a:pt x="464" y="361"/>
                    <a:pt x="472" y="365"/>
                  </a:cubicBezTo>
                  <a:cubicBezTo>
                    <a:pt x="480" y="369"/>
                    <a:pt x="474" y="362"/>
                    <a:pt x="483" y="362"/>
                  </a:cubicBezTo>
                  <a:cubicBezTo>
                    <a:pt x="492" y="362"/>
                    <a:pt x="491" y="359"/>
                    <a:pt x="500" y="359"/>
                  </a:cubicBezTo>
                  <a:cubicBezTo>
                    <a:pt x="509" y="358"/>
                    <a:pt x="532" y="354"/>
                    <a:pt x="540" y="348"/>
                  </a:cubicBezTo>
                  <a:cubicBezTo>
                    <a:pt x="548" y="341"/>
                    <a:pt x="565" y="335"/>
                    <a:pt x="572" y="331"/>
                  </a:cubicBezTo>
                  <a:cubicBezTo>
                    <a:pt x="579" y="327"/>
                    <a:pt x="581" y="323"/>
                    <a:pt x="576" y="325"/>
                  </a:cubicBezTo>
                  <a:cubicBezTo>
                    <a:pt x="572" y="328"/>
                    <a:pt x="563" y="328"/>
                    <a:pt x="556" y="326"/>
                  </a:cubicBezTo>
                  <a:cubicBezTo>
                    <a:pt x="550" y="325"/>
                    <a:pt x="539" y="319"/>
                    <a:pt x="531" y="323"/>
                  </a:cubicBezTo>
                  <a:cubicBezTo>
                    <a:pt x="524" y="328"/>
                    <a:pt x="528" y="317"/>
                    <a:pt x="535" y="316"/>
                  </a:cubicBezTo>
                  <a:cubicBezTo>
                    <a:pt x="541" y="315"/>
                    <a:pt x="538" y="312"/>
                    <a:pt x="537" y="305"/>
                  </a:cubicBezTo>
                  <a:cubicBezTo>
                    <a:pt x="535" y="299"/>
                    <a:pt x="547" y="303"/>
                    <a:pt x="553" y="311"/>
                  </a:cubicBezTo>
                  <a:cubicBezTo>
                    <a:pt x="558" y="318"/>
                    <a:pt x="568" y="322"/>
                    <a:pt x="577" y="319"/>
                  </a:cubicBezTo>
                  <a:cubicBezTo>
                    <a:pt x="586" y="316"/>
                    <a:pt x="578" y="309"/>
                    <a:pt x="581" y="304"/>
                  </a:cubicBezTo>
                  <a:cubicBezTo>
                    <a:pt x="585" y="299"/>
                    <a:pt x="554" y="283"/>
                    <a:pt x="552" y="278"/>
                  </a:cubicBezTo>
                  <a:cubicBezTo>
                    <a:pt x="550" y="273"/>
                    <a:pt x="560" y="276"/>
                    <a:pt x="569" y="280"/>
                  </a:cubicBezTo>
                  <a:cubicBezTo>
                    <a:pt x="577" y="284"/>
                    <a:pt x="579" y="273"/>
                    <a:pt x="579" y="268"/>
                  </a:cubicBezTo>
                  <a:cubicBezTo>
                    <a:pt x="579" y="264"/>
                    <a:pt x="561" y="263"/>
                    <a:pt x="552" y="268"/>
                  </a:cubicBezTo>
                  <a:cubicBezTo>
                    <a:pt x="544" y="273"/>
                    <a:pt x="536" y="262"/>
                    <a:pt x="547" y="261"/>
                  </a:cubicBezTo>
                  <a:cubicBezTo>
                    <a:pt x="559" y="259"/>
                    <a:pt x="548" y="255"/>
                    <a:pt x="552" y="251"/>
                  </a:cubicBezTo>
                  <a:cubicBezTo>
                    <a:pt x="555" y="248"/>
                    <a:pt x="569" y="261"/>
                    <a:pt x="577" y="259"/>
                  </a:cubicBezTo>
                  <a:cubicBezTo>
                    <a:pt x="584" y="256"/>
                    <a:pt x="589" y="259"/>
                    <a:pt x="596" y="254"/>
                  </a:cubicBezTo>
                  <a:cubicBezTo>
                    <a:pt x="602" y="249"/>
                    <a:pt x="584" y="244"/>
                    <a:pt x="581" y="240"/>
                  </a:cubicBezTo>
                  <a:cubicBezTo>
                    <a:pt x="577" y="236"/>
                    <a:pt x="599" y="237"/>
                    <a:pt x="606" y="238"/>
                  </a:cubicBezTo>
                  <a:cubicBezTo>
                    <a:pt x="612" y="238"/>
                    <a:pt x="614" y="228"/>
                    <a:pt x="609" y="230"/>
                  </a:cubicBezTo>
                  <a:cubicBezTo>
                    <a:pt x="603" y="232"/>
                    <a:pt x="584" y="223"/>
                    <a:pt x="588" y="217"/>
                  </a:cubicBezTo>
                  <a:cubicBezTo>
                    <a:pt x="592" y="211"/>
                    <a:pt x="600" y="218"/>
                    <a:pt x="608" y="214"/>
                  </a:cubicBezTo>
                  <a:cubicBezTo>
                    <a:pt x="616" y="210"/>
                    <a:pt x="609" y="193"/>
                    <a:pt x="603" y="193"/>
                  </a:cubicBezTo>
                  <a:cubicBezTo>
                    <a:pt x="597" y="193"/>
                    <a:pt x="583" y="191"/>
                    <a:pt x="583" y="188"/>
                  </a:cubicBezTo>
                  <a:cubicBezTo>
                    <a:pt x="583" y="185"/>
                    <a:pt x="571" y="183"/>
                    <a:pt x="574" y="180"/>
                  </a:cubicBezTo>
                  <a:cubicBezTo>
                    <a:pt x="578" y="177"/>
                    <a:pt x="582" y="183"/>
                    <a:pt x="590" y="178"/>
                  </a:cubicBezTo>
                  <a:cubicBezTo>
                    <a:pt x="597" y="172"/>
                    <a:pt x="613" y="179"/>
                    <a:pt x="620" y="178"/>
                  </a:cubicBezTo>
                  <a:cubicBezTo>
                    <a:pt x="627" y="176"/>
                    <a:pt x="617" y="163"/>
                    <a:pt x="613" y="166"/>
                  </a:cubicBezTo>
                  <a:cubicBezTo>
                    <a:pt x="609" y="168"/>
                    <a:pt x="596" y="169"/>
                    <a:pt x="595" y="162"/>
                  </a:cubicBezTo>
                  <a:cubicBezTo>
                    <a:pt x="594" y="155"/>
                    <a:pt x="608" y="162"/>
                    <a:pt x="610" y="158"/>
                  </a:cubicBezTo>
                  <a:cubicBezTo>
                    <a:pt x="612" y="155"/>
                    <a:pt x="591" y="146"/>
                    <a:pt x="587" y="153"/>
                  </a:cubicBezTo>
                  <a:cubicBezTo>
                    <a:pt x="584" y="160"/>
                    <a:pt x="572" y="158"/>
                    <a:pt x="578" y="154"/>
                  </a:cubicBezTo>
                  <a:cubicBezTo>
                    <a:pt x="585" y="150"/>
                    <a:pt x="586" y="139"/>
                    <a:pt x="585" y="133"/>
                  </a:cubicBezTo>
                  <a:cubicBezTo>
                    <a:pt x="585" y="127"/>
                    <a:pt x="608" y="127"/>
                    <a:pt x="605" y="118"/>
                  </a:cubicBezTo>
                  <a:cubicBezTo>
                    <a:pt x="603" y="108"/>
                    <a:pt x="616" y="106"/>
                    <a:pt x="624" y="106"/>
                  </a:cubicBezTo>
                  <a:cubicBezTo>
                    <a:pt x="632" y="106"/>
                    <a:pt x="624" y="96"/>
                    <a:pt x="616" y="97"/>
                  </a:cubicBezTo>
                  <a:cubicBezTo>
                    <a:pt x="609" y="98"/>
                    <a:pt x="601" y="107"/>
                    <a:pt x="598" y="103"/>
                  </a:cubicBezTo>
                  <a:cubicBezTo>
                    <a:pt x="594" y="100"/>
                    <a:pt x="606" y="94"/>
                    <a:pt x="613" y="94"/>
                  </a:cubicBezTo>
                  <a:cubicBezTo>
                    <a:pt x="620" y="94"/>
                    <a:pt x="636" y="93"/>
                    <a:pt x="641" y="90"/>
                  </a:cubicBezTo>
                  <a:cubicBezTo>
                    <a:pt x="647" y="87"/>
                    <a:pt x="631" y="84"/>
                    <a:pt x="621" y="85"/>
                  </a:cubicBezTo>
                  <a:cubicBezTo>
                    <a:pt x="610" y="86"/>
                    <a:pt x="610" y="82"/>
                    <a:pt x="626" y="81"/>
                  </a:cubicBezTo>
                  <a:cubicBezTo>
                    <a:pt x="642" y="81"/>
                    <a:pt x="639" y="78"/>
                    <a:pt x="651" y="76"/>
                  </a:cubicBezTo>
                  <a:cubicBezTo>
                    <a:pt x="662" y="75"/>
                    <a:pt x="658" y="70"/>
                    <a:pt x="665" y="70"/>
                  </a:cubicBezTo>
                  <a:cubicBezTo>
                    <a:pt x="672" y="70"/>
                    <a:pt x="691" y="62"/>
                    <a:pt x="691" y="58"/>
                  </a:cubicBezTo>
                  <a:cubicBezTo>
                    <a:pt x="691" y="55"/>
                    <a:pt x="664" y="47"/>
                    <a:pt x="652" y="47"/>
                  </a:cubicBezTo>
                  <a:close/>
                  <a:moveTo>
                    <a:pt x="237" y="338"/>
                  </a:moveTo>
                  <a:cubicBezTo>
                    <a:pt x="237" y="332"/>
                    <a:pt x="231" y="336"/>
                    <a:pt x="228" y="329"/>
                  </a:cubicBezTo>
                  <a:cubicBezTo>
                    <a:pt x="224" y="323"/>
                    <a:pt x="207" y="320"/>
                    <a:pt x="206" y="325"/>
                  </a:cubicBezTo>
                  <a:cubicBezTo>
                    <a:pt x="205" y="327"/>
                    <a:pt x="200" y="330"/>
                    <a:pt x="204" y="335"/>
                  </a:cubicBezTo>
                  <a:cubicBezTo>
                    <a:pt x="208" y="340"/>
                    <a:pt x="211" y="338"/>
                    <a:pt x="216" y="342"/>
                  </a:cubicBezTo>
                  <a:cubicBezTo>
                    <a:pt x="221" y="347"/>
                    <a:pt x="236" y="343"/>
                    <a:pt x="237" y="338"/>
                  </a:cubicBez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318" name="Freeform 124"/>
            <p:cNvSpPr>
              <a:spLocks noEditPoints="1" noChangeArrowheads="1"/>
            </p:cNvSpPr>
            <p:nvPr/>
          </p:nvSpPr>
          <p:spPr bwMode="auto">
            <a:xfrm>
              <a:off x="584202" y="17461"/>
              <a:ext cx="1920882" cy="1477966"/>
            </a:xfrm>
            <a:custGeom>
              <a:avLst/>
              <a:gdLst>
                <a:gd name="T0" fmla="*/ 205 w 1005"/>
                <a:gd name="T1" fmla="*/ 683 h 774"/>
                <a:gd name="T2" fmla="*/ 189 w 1005"/>
                <a:gd name="T3" fmla="*/ 227 h 774"/>
                <a:gd name="T4" fmla="*/ 387 w 1005"/>
                <a:gd name="T5" fmla="*/ 251 h 774"/>
                <a:gd name="T6" fmla="*/ 257 w 1005"/>
                <a:gd name="T7" fmla="*/ 269 h 774"/>
                <a:gd name="T8" fmla="*/ 386 w 1005"/>
                <a:gd name="T9" fmla="*/ 334 h 774"/>
                <a:gd name="T10" fmla="*/ 237 w 1005"/>
                <a:gd name="T11" fmla="*/ 194 h 774"/>
                <a:gd name="T12" fmla="*/ 208 w 1005"/>
                <a:gd name="T13" fmla="*/ 185 h 774"/>
                <a:gd name="T14" fmla="*/ 369 w 1005"/>
                <a:gd name="T15" fmla="*/ 213 h 774"/>
                <a:gd name="T16" fmla="*/ 297 w 1005"/>
                <a:gd name="T17" fmla="*/ 144 h 774"/>
                <a:gd name="T18" fmla="*/ 413 w 1005"/>
                <a:gd name="T19" fmla="*/ 119 h 774"/>
                <a:gd name="T20" fmla="*/ 416 w 1005"/>
                <a:gd name="T21" fmla="*/ 161 h 774"/>
                <a:gd name="T22" fmla="*/ 420 w 1005"/>
                <a:gd name="T23" fmla="*/ 185 h 774"/>
                <a:gd name="T24" fmla="*/ 543 w 1005"/>
                <a:gd name="T25" fmla="*/ 147 h 774"/>
                <a:gd name="T26" fmla="*/ 492 w 1005"/>
                <a:gd name="T27" fmla="*/ 232 h 774"/>
                <a:gd name="T28" fmla="*/ 687 w 1005"/>
                <a:gd name="T29" fmla="*/ 220 h 774"/>
                <a:gd name="T30" fmla="*/ 580 w 1005"/>
                <a:gd name="T31" fmla="*/ 151 h 774"/>
                <a:gd name="T32" fmla="*/ 598 w 1005"/>
                <a:gd name="T33" fmla="*/ 83 h 774"/>
                <a:gd name="T34" fmla="*/ 587 w 1005"/>
                <a:gd name="T35" fmla="*/ 66 h 774"/>
                <a:gd name="T36" fmla="*/ 634 w 1005"/>
                <a:gd name="T37" fmla="*/ 120 h 774"/>
                <a:gd name="T38" fmla="*/ 698 w 1005"/>
                <a:gd name="T39" fmla="*/ 180 h 774"/>
                <a:gd name="T40" fmla="*/ 795 w 1005"/>
                <a:gd name="T41" fmla="*/ 87 h 774"/>
                <a:gd name="T42" fmla="*/ 760 w 1005"/>
                <a:gd name="T43" fmla="*/ 9 h 774"/>
                <a:gd name="T44" fmla="*/ 569 w 1005"/>
                <a:gd name="T45" fmla="*/ 46 h 774"/>
                <a:gd name="T46" fmla="*/ 624 w 1005"/>
                <a:gd name="T47" fmla="*/ 440 h 774"/>
                <a:gd name="T48" fmla="*/ 827 w 1005"/>
                <a:gd name="T49" fmla="*/ 340 h 774"/>
                <a:gd name="T50" fmla="*/ 746 w 1005"/>
                <a:gd name="T51" fmla="*/ 272 h 774"/>
                <a:gd name="T52" fmla="*/ 624 w 1005"/>
                <a:gd name="T53" fmla="*/ 250 h 774"/>
                <a:gd name="T54" fmla="*/ 704 w 1005"/>
                <a:gd name="T55" fmla="*/ 309 h 774"/>
                <a:gd name="T56" fmla="*/ 736 w 1005"/>
                <a:gd name="T57" fmla="*/ 409 h 774"/>
                <a:gd name="T58" fmla="*/ 850 w 1005"/>
                <a:gd name="T59" fmla="*/ 419 h 774"/>
                <a:gd name="T60" fmla="*/ 682 w 1005"/>
                <a:gd name="T61" fmla="*/ 241 h 774"/>
                <a:gd name="T62" fmla="*/ 963 w 1005"/>
                <a:gd name="T63" fmla="*/ 641 h 774"/>
                <a:gd name="T64" fmla="*/ 110 w 1005"/>
                <a:gd name="T65" fmla="*/ 629 h 774"/>
                <a:gd name="T66" fmla="*/ 821 w 1005"/>
                <a:gd name="T67" fmla="*/ 686 h 774"/>
                <a:gd name="T68" fmla="*/ 963 w 1005"/>
                <a:gd name="T69" fmla="*/ 609 h 774"/>
                <a:gd name="T70" fmla="*/ 895 w 1005"/>
                <a:gd name="T71" fmla="*/ 560 h 774"/>
                <a:gd name="T72" fmla="*/ 844 w 1005"/>
                <a:gd name="T73" fmla="*/ 528 h 774"/>
                <a:gd name="T74" fmla="*/ 763 w 1005"/>
                <a:gd name="T75" fmla="*/ 463 h 774"/>
                <a:gd name="T76" fmla="*/ 727 w 1005"/>
                <a:gd name="T77" fmla="*/ 543 h 774"/>
                <a:gd name="T78" fmla="*/ 666 w 1005"/>
                <a:gd name="T79" fmla="*/ 617 h 774"/>
                <a:gd name="T80" fmla="*/ 538 w 1005"/>
                <a:gd name="T81" fmla="*/ 525 h 774"/>
                <a:gd name="T82" fmla="*/ 579 w 1005"/>
                <a:gd name="T83" fmla="*/ 430 h 774"/>
                <a:gd name="T84" fmla="*/ 649 w 1005"/>
                <a:gd name="T85" fmla="*/ 387 h 774"/>
                <a:gd name="T86" fmla="*/ 636 w 1005"/>
                <a:gd name="T87" fmla="*/ 339 h 774"/>
                <a:gd name="T88" fmla="*/ 580 w 1005"/>
                <a:gd name="T89" fmla="*/ 343 h 774"/>
                <a:gd name="T90" fmla="*/ 537 w 1005"/>
                <a:gd name="T91" fmla="*/ 271 h 774"/>
                <a:gd name="T92" fmla="*/ 518 w 1005"/>
                <a:gd name="T93" fmla="*/ 292 h 774"/>
                <a:gd name="T94" fmla="*/ 508 w 1005"/>
                <a:gd name="T95" fmla="*/ 364 h 774"/>
                <a:gd name="T96" fmla="*/ 492 w 1005"/>
                <a:gd name="T97" fmla="*/ 348 h 774"/>
                <a:gd name="T98" fmla="*/ 399 w 1005"/>
                <a:gd name="T99" fmla="*/ 348 h 774"/>
                <a:gd name="T100" fmla="*/ 268 w 1005"/>
                <a:gd name="T101" fmla="*/ 339 h 774"/>
                <a:gd name="T102" fmla="*/ 97 w 1005"/>
                <a:gd name="T103" fmla="*/ 340 h 774"/>
                <a:gd name="T104" fmla="*/ 47 w 1005"/>
                <a:gd name="T105" fmla="*/ 341 h 774"/>
                <a:gd name="T106" fmla="*/ 127 w 1005"/>
                <a:gd name="T107" fmla="*/ 588 h 774"/>
                <a:gd name="T108" fmla="*/ 182 w 1005"/>
                <a:gd name="T109" fmla="*/ 658 h 774"/>
                <a:gd name="T110" fmla="*/ 623 w 1005"/>
                <a:gd name="T111" fmla="*/ 689 h 774"/>
                <a:gd name="T112" fmla="*/ 701 w 1005"/>
                <a:gd name="T113" fmla="*/ 766 h 774"/>
                <a:gd name="T114" fmla="*/ 866 w 1005"/>
                <a:gd name="T115" fmla="*/ 722 h 774"/>
                <a:gd name="T116" fmla="*/ 243 w 1005"/>
                <a:gd name="T117" fmla="*/ 407 h 774"/>
                <a:gd name="T118" fmla="*/ 241 w 1005"/>
                <a:gd name="T119" fmla="*/ 392 h 774"/>
                <a:gd name="T120" fmla="*/ 503 w 1005"/>
                <a:gd name="T121" fmla="*/ 656 h 77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005"/>
                <a:gd name="T184" fmla="*/ 0 h 774"/>
                <a:gd name="T185" fmla="*/ 1005 w 1005"/>
                <a:gd name="T186" fmla="*/ 774 h 77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005" h="774">
                  <a:moveTo>
                    <a:pt x="198" y="678"/>
                  </a:moveTo>
                  <a:cubicBezTo>
                    <a:pt x="195" y="675"/>
                    <a:pt x="187" y="676"/>
                    <a:pt x="185" y="672"/>
                  </a:cubicBezTo>
                  <a:cubicBezTo>
                    <a:pt x="184" y="669"/>
                    <a:pt x="176" y="657"/>
                    <a:pt x="172" y="658"/>
                  </a:cubicBezTo>
                  <a:cubicBezTo>
                    <a:pt x="168" y="658"/>
                    <a:pt x="162" y="658"/>
                    <a:pt x="157" y="654"/>
                  </a:cubicBezTo>
                  <a:cubicBezTo>
                    <a:pt x="152" y="651"/>
                    <a:pt x="149" y="650"/>
                    <a:pt x="146" y="653"/>
                  </a:cubicBezTo>
                  <a:cubicBezTo>
                    <a:pt x="142" y="655"/>
                    <a:pt x="149" y="655"/>
                    <a:pt x="149" y="658"/>
                  </a:cubicBezTo>
                  <a:cubicBezTo>
                    <a:pt x="149" y="660"/>
                    <a:pt x="151" y="662"/>
                    <a:pt x="154" y="661"/>
                  </a:cubicBezTo>
                  <a:cubicBezTo>
                    <a:pt x="157" y="661"/>
                    <a:pt x="159" y="667"/>
                    <a:pt x="162" y="667"/>
                  </a:cubicBezTo>
                  <a:cubicBezTo>
                    <a:pt x="165" y="668"/>
                    <a:pt x="166" y="672"/>
                    <a:pt x="170" y="672"/>
                  </a:cubicBezTo>
                  <a:cubicBezTo>
                    <a:pt x="173" y="672"/>
                    <a:pt x="174" y="676"/>
                    <a:pt x="176" y="679"/>
                  </a:cubicBezTo>
                  <a:cubicBezTo>
                    <a:pt x="177" y="681"/>
                    <a:pt x="181" y="679"/>
                    <a:pt x="181" y="681"/>
                  </a:cubicBezTo>
                  <a:cubicBezTo>
                    <a:pt x="181" y="683"/>
                    <a:pt x="185" y="685"/>
                    <a:pt x="186" y="687"/>
                  </a:cubicBezTo>
                  <a:cubicBezTo>
                    <a:pt x="193" y="688"/>
                    <a:pt x="199" y="689"/>
                    <a:pt x="204" y="687"/>
                  </a:cubicBezTo>
                  <a:cubicBezTo>
                    <a:pt x="204" y="686"/>
                    <a:pt x="205" y="684"/>
                    <a:pt x="205" y="683"/>
                  </a:cubicBezTo>
                  <a:cubicBezTo>
                    <a:pt x="207" y="680"/>
                    <a:pt x="202" y="682"/>
                    <a:pt x="198" y="678"/>
                  </a:cubicBezTo>
                  <a:close/>
                  <a:moveTo>
                    <a:pt x="190" y="281"/>
                  </a:moveTo>
                  <a:cubicBezTo>
                    <a:pt x="199" y="283"/>
                    <a:pt x="200" y="299"/>
                    <a:pt x="206" y="299"/>
                  </a:cubicBezTo>
                  <a:cubicBezTo>
                    <a:pt x="210" y="299"/>
                    <a:pt x="207" y="294"/>
                    <a:pt x="213" y="294"/>
                  </a:cubicBezTo>
                  <a:cubicBezTo>
                    <a:pt x="220" y="294"/>
                    <a:pt x="218" y="291"/>
                    <a:pt x="224" y="291"/>
                  </a:cubicBezTo>
                  <a:cubicBezTo>
                    <a:pt x="230" y="292"/>
                    <a:pt x="235" y="290"/>
                    <a:pt x="235" y="283"/>
                  </a:cubicBezTo>
                  <a:cubicBezTo>
                    <a:pt x="235" y="276"/>
                    <a:pt x="240" y="273"/>
                    <a:pt x="246" y="272"/>
                  </a:cubicBezTo>
                  <a:cubicBezTo>
                    <a:pt x="252" y="270"/>
                    <a:pt x="246" y="263"/>
                    <a:pt x="255" y="261"/>
                  </a:cubicBezTo>
                  <a:cubicBezTo>
                    <a:pt x="263" y="259"/>
                    <a:pt x="287" y="249"/>
                    <a:pt x="291" y="246"/>
                  </a:cubicBezTo>
                  <a:cubicBezTo>
                    <a:pt x="295" y="243"/>
                    <a:pt x="286" y="239"/>
                    <a:pt x="277" y="233"/>
                  </a:cubicBezTo>
                  <a:cubicBezTo>
                    <a:pt x="268" y="228"/>
                    <a:pt x="261" y="226"/>
                    <a:pt x="254" y="231"/>
                  </a:cubicBezTo>
                  <a:cubicBezTo>
                    <a:pt x="247" y="235"/>
                    <a:pt x="252" y="226"/>
                    <a:pt x="247" y="228"/>
                  </a:cubicBezTo>
                  <a:cubicBezTo>
                    <a:pt x="241" y="231"/>
                    <a:pt x="226" y="224"/>
                    <a:pt x="224" y="222"/>
                  </a:cubicBezTo>
                  <a:cubicBezTo>
                    <a:pt x="222" y="219"/>
                    <a:pt x="195" y="227"/>
                    <a:pt x="189" y="227"/>
                  </a:cubicBezTo>
                  <a:cubicBezTo>
                    <a:pt x="182" y="227"/>
                    <a:pt x="189" y="234"/>
                    <a:pt x="194" y="238"/>
                  </a:cubicBezTo>
                  <a:cubicBezTo>
                    <a:pt x="198" y="241"/>
                    <a:pt x="183" y="252"/>
                    <a:pt x="186" y="255"/>
                  </a:cubicBezTo>
                  <a:cubicBezTo>
                    <a:pt x="189" y="257"/>
                    <a:pt x="183" y="264"/>
                    <a:pt x="176" y="272"/>
                  </a:cubicBezTo>
                  <a:cubicBezTo>
                    <a:pt x="169" y="280"/>
                    <a:pt x="181" y="279"/>
                    <a:pt x="190" y="281"/>
                  </a:cubicBezTo>
                  <a:close/>
                  <a:moveTo>
                    <a:pt x="440" y="322"/>
                  </a:moveTo>
                  <a:cubicBezTo>
                    <a:pt x="443" y="319"/>
                    <a:pt x="455" y="329"/>
                    <a:pt x="456" y="322"/>
                  </a:cubicBezTo>
                  <a:cubicBezTo>
                    <a:pt x="456" y="314"/>
                    <a:pt x="442" y="311"/>
                    <a:pt x="436" y="307"/>
                  </a:cubicBezTo>
                  <a:cubicBezTo>
                    <a:pt x="430" y="303"/>
                    <a:pt x="427" y="305"/>
                    <a:pt x="418" y="298"/>
                  </a:cubicBezTo>
                  <a:cubicBezTo>
                    <a:pt x="408" y="291"/>
                    <a:pt x="420" y="287"/>
                    <a:pt x="413" y="282"/>
                  </a:cubicBezTo>
                  <a:cubicBezTo>
                    <a:pt x="406" y="276"/>
                    <a:pt x="404" y="261"/>
                    <a:pt x="409" y="256"/>
                  </a:cubicBezTo>
                  <a:cubicBezTo>
                    <a:pt x="414" y="251"/>
                    <a:pt x="419" y="244"/>
                    <a:pt x="410" y="240"/>
                  </a:cubicBezTo>
                  <a:cubicBezTo>
                    <a:pt x="401" y="237"/>
                    <a:pt x="387" y="243"/>
                    <a:pt x="388" y="245"/>
                  </a:cubicBezTo>
                  <a:cubicBezTo>
                    <a:pt x="390" y="247"/>
                    <a:pt x="402" y="254"/>
                    <a:pt x="402" y="257"/>
                  </a:cubicBezTo>
                  <a:cubicBezTo>
                    <a:pt x="402" y="260"/>
                    <a:pt x="391" y="249"/>
                    <a:pt x="387" y="251"/>
                  </a:cubicBezTo>
                  <a:cubicBezTo>
                    <a:pt x="383" y="254"/>
                    <a:pt x="378" y="246"/>
                    <a:pt x="375" y="251"/>
                  </a:cubicBezTo>
                  <a:cubicBezTo>
                    <a:pt x="371" y="256"/>
                    <a:pt x="379" y="274"/>
                    <a:pt x="382" y="279"/>
                  </a:cubicBezTo>
                  <a:cubicBezTo>
                    <a:pt x="385" y="284"/>
                    <a:pt x="379" y="284"/>
                    <a:pt x="375" y="285"/>
                  </a:cubicBezTo>
                  <a:cubicBezTo>
                    <a:pt x="371" y="286"/>
                    <a:pt x="371" y="271"/>
                    <a:pt x="367" y="265"/>
                  </a:cubicBezTo>
                  <a:cubicBezTo>
                    <a:pt x="363" y="260"/>
                    <a:pt x="347" y="253"/>
                    <a:pt x="346" y="257"/>
                  </a:cubicBezTo>
                  <a:cubicBezTo>
                    <a:pt x="345" y="261"/>
                    <a:pt x="356" y="261"/>
                    <a:pt x="354" y="267"/>
                  </a:cubicBezTo>
                  <a:cubicBezTo>
                    <a:pt x="353" y="272"/>
                    <a:pt x="347" y="263"/>
                    <a:pt x="341" y="268"/>
                  </a:cubicBezTo>
                  <a:cubicBezTo>
                    <a:pt x="336" y="272"/>
                    <a:pt x="337" y="269"/>
                    <a:pt x="338" y="265"/>
                  </a:cubicBezTo>
                  <a:cubicBezTo>
                    <a:pt x="339" y="260"/>
                    <a:pt x="330" y="255"/>
                    <a:pt x="320" y="256"/>
                  </a:cubicBezTo>
                  <a:cubicBezTo>
                    <a:pt x="310" y="257"/>
                    <a:pt x="315" y="264"/>
                    <a:pt x="312" y="267"/>
                  </a:cubicBezTo>
                  <a:cubicBezTo>
                    <a:pt x="309" y="269"/>
                    <a:pt x="294" y="265"/>
                    <a:pt x="304" y="263"/>
                  </a:cubicBezTo>
                  <a:cubicBezTo>
                    <a:pt x="313" y="261"/>
                    <a:pt x="309" y="256"/>
                    <a:pt x="306" y="250"/>
                  </a:cubicBezTo>
                  <a:cubicBezTo>
                    <a:pt x="302" y="245"/>
                    <a:pt x="293" y="251"/>
                    <a:pt x="277" y="257"/>
                  </a:cubicBezTo>
                  <a:cubicBezTo>
                    <a:pt x="262" y="262"/>
                    <a:pt x="255" y="268"/>
                    <a:pt x="257" y="269"/>
                  </a:cubicBezTo>
                  <a:cubicBezTo>
                    <a:pt x="259" y="269"/>
                    <a:pt x="259" y="272"/>
                    <a:pt x="253" y="277"/>
                  </a:cubicBezTo>
                  <a:cubicBezTo>
                    <a:pt x="247" y="282"/>
                    <a:pt x="253" y="286"/>
                    <a:pt x="259" y="286"/>
                  </a:cubicBezTo>
                  <a:cubicBezTo>
                    <a:pt x="264" y="286"/>
                    <a:pt x="260" y="290"/>
                    <a:pt x="263" y="292"/>
                  </a:cubicBezTo>
                  <a:cubicBezTo>
                    <a:pt x="267" y="293"/>
                    <a:pt x="285" y="285"/>
                    <a:pt x="290" y="288"/>
                  </a:cubicBezTo>
                  <a:cubicBezTo>
                    <a:pt x="295" y="292"/>
                    <a:pt x="260" y="294"/>
                    <a:pt x="260" y="300"/>
                  </a:cubicBezTo>
                  <a:cubicBezTo>
                    <a:pt x="260" y="306"/>
                    <a:pt x="279" y="309"/>
                    <a:pt x="293" y="307"/>
                  </a:cubicBezTo>
                  <a:cubicBezTo>
                    <a:pt x="307" y="304"/>
                    <a:pt x="332" y="309"/>
                    <a:pt x="332" y="312"/>
                  </a:cubicBezTo>
                  <a:cubicBezTo>
                    <a:pt x="332" y="316"/>
                    <a:pt x="315" y="315"/>
                    <a:pt x="303" y="314"/>
                  </a:cubicBezTo>
                  <a:cubicBezTo>
                    <a:pt x="290" y="314"/>
                    <a:pt x="269" y="318"/>
                    <a:pt x="270" y="322"/>
                  </a:cubicBezTo>
                  <a:cubicBezTo>
                    <a:pt x="271" y="326"/>
                    <a:pt x="272" y="326"/>
                    <a:pt x="285" y="332"/>
                  </a:cubicBezTo>
                  <a:cubicBezTo>
                    <a:pt x="298" y="338"/>
                    <a:pt x="312" y="329"/>
                    <a:pt x="311" y="338"/>
                  </a:cubicBezTo>
                  <a:cubicBezTo>
                    <a:pt x="311" y="346"/>
                    <a:pt x="318" y="348"/>
                    <a:pt x="336" y="349"/>
                  </a:cubicBezTo>
                  <a:cubicBezTo>
                    <a:pt x="353" y="349"/>
                    <a:pt x="361" y="341"/>
                    <a:pt x="370" y="341"/>
                  </a:cubicBezTo>
                  <a:cubicBezTo>
                    <a:pt x="378" y="342"/>
                    <a:pt x="382" y="340"/>
                    <a:pt x="386" y="334"/>
                  </a:cubicBezTo>
                  <a:cubicBezTo>
                    <a:pt x="390" y="328"/>
                    <a:pt x="394" y="332"/>
                    <a:pt x="395" y="335"/>
                  </a:cubicBezTo>
                  <a:cubicBezTo>
                    <a:pt x="396" y="338"/>
                    <a:pt x="407" y="337"/>
                    <a:pt x="409" y="340"/>
                  </a:cubicBezTo>
                  <a:cubicBezTo>
                    <a:pt x="416" y="346"/>
                    <a:pt x="437" y="344"/>
                    <a:pt x="445" y="340"/>
                  </a:cubicBezTo>
                  <a:cubicBezTo>
                    <a:pt x="453" y="336"/>
                    <a:pt x="441" y="325"/>
                    <a:pt x="437" y="330"/>
                  </a:cubicBezTo>
                  <a:cubicBezTo>
                    <a:pt x="433" y="335"/>
                    <a:pt x="430" y="332"/>
                    <a:pt x="429" y="330"/>
                  </a:cubicBezTo>
                  <a:cubicBezTo>
                    <a:pt x="428" y="327"/>
                    <a:pt x="437" y="326"/>
                    <a:pt x="440" y="322"/>
                  </a:cubicBezTo>
                  <a:close/>
                  <a:moveTo>
                    <a:pt x="250" y="199"/>
                  </a:moveTo>
                  <a:cubicBezTo>
                    <a:pt x="259" y="200"/>
                    <a:pt x="268" y="192"/>
                    <a:pt x="267" y="188"/>
                  </a:cubicBezTo>
                  <a:cubicBezTo>
                    <a:pt x="267" y="183"/>
                    <a:pt x="245" y="199"/>
                    <a:pt x="250" y="199"/>
                  </a:cubicBezTo>
                  <a:close/>
                  <a:moveTo>
                    <a:pt x="208" y="185"/>
                  </a:moveTo>
                  <a:cubicBezTo>
                    <a:pt x="212" y="187"/>
                    <a:pt x="208" y="194"/>
                    <a:pt x="212" y="192"/>
                  </a:cubicBezTo>
                  <a:cubicBezTo>
                    <a:pt x="216" y="190"/>
                    <a:pt x="217" y="189"/>
                    <a:pt x="220" y="190"/>
                  </a:cubicBezTo>
                  <a:cubicBezTo>
                    <a:pt x="226" y="192"/>
                    <a:pt x="227" y="187"/>
                    <a:pt x="229" y="185"/>
                  </a:cubicBezTo>
                  <a:cubicBezTo>
                    <a:pt x="232" y="182"/>
                    <a:pt x="231" y="194"/>
                    <a:pt x="237" y="194"/>
                  </a:cubicBezTo>
                  <a:cubicBezTo>
                    <a:pt x="243" y="194"/>
                    <a:pt x="242" y="182"/>
                    <a:pt x="247" y="185"/>
                  </a:cubicBezTo>
                  <a:cubicBezTo>
                    <a:pt x="252" y="189"/>
                    <a:pt x="253" y="184"/>
                    <a:pt x="254" y="180"/>
                  </a:cubicBezTo>
                  <a:cubicBezTo>
                    <a:pt x="255" y="177"/>
                    <a:pt x="255" y="171"/>
                    <a:pt x="261" y="170"/>
                  </a:cubicBezTo>
                  <a:cubicBezTo>
                    <a:pt x="266" y="169"/>
                    <a:pt x="262" y="175"/>
                    <a:pt x="264" y="180"/>
                  </a:cubicBezTo>
                  <a:cubicBezTo>
                    <a:pt x="268" y="186"/>
                    <a:pt x="274" y="180"/>
                    <a:pt x="275" y="177"/>
                  </a:cubicBezTo>
                  <a:cubicBezTo>
                    <a:pt x="275" y="174"/>
                    <a:pt x="284" y="176"/>
                    <a:pt x="284" y="173"/>
                  </a:cubicBezTo>
                  <a:cubicBezTo>
                    <a:pt x="283" y="169"/>
                    <a:pt x="286" y="168"/>
                    <a:pt x="284" y="164"/>
                  </a:cubicBezTo>
                  <a:cubicBezTo>
                    <a:pt x="281" y="160"/>
                    <a:pt x="288" y="161"/>
                    <a:pt x="291" y="158"/>
                  </a:cubicBezTo>
                  <a:cubicBezTo>
                    <a:pt x="294" y="155"/>
                    <a:pt x="287" y="158"/>
                    <a:pt x="282" y="153"/>
                  </a:cubicBezTo>
                  <a:cubicBezTo>
                    <a:pt x="277" y="149"/>
                    <a:pt x="275" y="155"/>
                    <a:pt x="275" y="158"/>
                  </a:cubicBezTo>
                  <a:cubicBezTo>
                    <a:pt x="275" y="161"/>
                    <a:pt x="265" y="158"/>
                    <a:pt x="260" y="156"/>
                  </a:cubicBezTo>
                  <a:cubicBezTo>
                    <a:pt x="254" y="154"/>
                    <a:pt x="247" y="163"/>
                    <a:pt x="239" y="167"/>
                  </a:cubicBezTo>
                  <a:cubicBezTo>
                    <a:pt x="231" y="171"/>
                    <a:pt x="231" y="178"/>
                    <a:pt x="223" y="177"/>
                  </a:cubicBezTo>
                  <a:cubicBezTo>
                    <a:pt x="216" y="177"/>
                    <a:pt x="205" y="184"/>
                    <a:pt x="208" y="185"/>
                  </a:cubicBezTo>
                  <a:close/>
                  <a:moveTo>
                    <a:pt x="286" y="183"/>
                  </a:moveTo>
                  <a:cubicBezTo>
                    <a:pt x="279" y="183"/>
                    <a:pt x="280" y="190"/>
                    <a:pt x="288" y="190"/>
                  </a:cubicBezTo>
                  <a:cubicBezTo>
                    <a:pt x="296" y="190"/>
                    <a:pt x="298" y="193"/>
                    <a:pt x="287" y="192"/>
                  </a:cubicBezTo>
                  <a:cubicBezTo>
                    <a:pt x="275" y="192"/>
                    <a:pt x="270" y="202"/>
                    <a:pt x="278" y="200"/>
                  </a:cubicBezTo>
                  <a:cubicBezTo>
                    <a:pt x="286" y="198"/>
                    <a:pt x="296" y="198"/>
                    <a:pt x="290" y="200"/>
                  </a:cubicBezTo>
                  <a:cubicBezTo>
                    <a:pt x="284" y="202"/>
                    <a:pt x="268" y="203"/>
                    <a:pt x="270" y="206"/>
                  </a:cubicBezTo>
                  <a:cubicBezTo>
                    <a:pt x="271" y="208"/>
                    <a:pt x="278" y="208"/>
                    <a:pt x="284" y="210"/>
                  </a:cubicBezTo>
                  <a:cubicBezTo>
                    <a:pt x="291" y="213"/>
                    <a:pt x="295" y="214"/>
                    <a:pt x="300" y="209"/>
                  </a:cubicBezTo>
                  <a:cubicBezTo>
                    <a:pt x="305" y="203"/>
                    <a:pt x="311" y="198"/>
                    <a:pt x="309" y="205"/>
                  </a:cubicBezTo>
                  <a:cubicBezTo>
                    <a:pt x="306" y="213"/>
                    <a:pt x="317" y="207"/>
                    <a:pt x="330" y="207"/>
                  </a:cubicBezTo>
                  <a:cubicBezTo>
                    <a:pt x="344" y="206"/>
                    <a:pt x="328" y="215"/>
                    <a:pt x="314" y="216"/>
                  </a:cubicBezTo>
                  <a:cubicBezTo>
                    <a:pt x="300" y="217"/>
                    <a:pt x="302" y="224"/>
                    <a:pt x="313" y="226"/>
                  </a:cubicBezTo>
                  <a:cubicBezTo>
                    <a:pt x="324" y="229"/>
                    <a:pt x="348" y="219"/>
                    <a:pt x="353" y="214"/>
                  </a:cubicBezTo>
                  <a:cubicBezTo>
                    <a:pt x="359" y="208"/>
                    <a:pt x="364" y="217"/>
                    <a:pt x="369" y="213"/>
                  </a:cubicBezTo>
                  <a:cubicBezTo>
                    <a:pt x="375" y="209"/>
                    <a:pt x="385" y="213"/>
                    <a:pt x="395" y="211"/>
                  </a:cubicBezTo>
                  <a:cubicBezTo>
                    <a:pt x="404" y="209"/>
                    <a:pt x="406" y="191"/>
                    <a:pt x="399" y="188"/>
                  </a:cubicBezTo>
                  <a:cubicBezTo>
                    <a:pt x="392" y="185"/>
                    <a:pt x="392" y="192"/>
                    <a:pt x="386" y="193"/>
                  </a:cubicBezTo>
                  <a:cubicBezTo>
                    <a:pt x="381" y="194"/>
                    <a:pt x="378" y="187"/>
                    <a:pt x="373" y="182"/>
                  </a:cubicBezTo>
                  <a:cubicBezTo>
                    <a:pt x="369" y="178"/>
                    <a:pt x="372" y="169"/>
                    <a:pt x="365" y="170"/>
                  </a:cubicBezTo>
                  <a:cubicBezTo>
                    <a:pt x="359" y="171"/>
                    <a:pt x="345" y="182"/>
                    <a:pt x="353" y="183"/>
                  </a:cubicBezTo>
                  <a:cubicBezTo>
                    <a:pt x="362" y="184"/>
                    <a:pt x="359" y="188"/>
                    <a:pt x="354" y="190"/>
                  </a:cubicBezTo>
                  <a:cubicBezTo>
                    <a:pt x="350" y="192"/>
                    <a:pt x="365" y="196"/>
                    <a:pt x="363" y="199"/>
                  </a:cubicBezTo>
                  <a:cubicBezTo>
                    <a:pt x="361" y="202"/>
                    <a:pt x="338" y="199"/>
                    <a:pt x="337" y="194"/>
                  </a:cubicBezTo>
                  <a:cubicBezTo>
                    <a:pt x="336" y="189"/>
                    <a:pt x="318" y="180"/>
                    <a:pt x="310" y="182"/>
                  </a:cubicBezTo>
                  <a:cubicBezTo>
                    <a:pt x="303" y="184"/>
                    <a:pt x="306" y="176"/>
                    <a:pt x="298" y="176"/>
                  </a:cubicBezTo>
                  <a:cubicBezTo>
                    <a:pt x="291" y="175"/>
                    <a:pt x="293" y="182"/>
                    <a:pt x="286" y="183"/>
                  </a:cubicBezTo>
                  <a:close/>
                  <a:moveTo>
                    <a:pt x="312" y="147"/>
                  </a:moveTo>
                  <a:cubicBezTo>
                    <a:pt x="315" y="141"/>
                    <a:pt x="296" y="142"/>
                    <a:pt x="297" y="144"/>
                  </a:cubicBezTo>
                  <a:cubicBezTo>
                    <a:pt x="301" y="148"/>
                    <a:pt x="310" y="153"/>
                    <a:pt x="312" y="147"/>
                  </a:cubicBezTo>
                  <a:close/>
                  <a:moveTo>
                    <a:pt x="354" y="144"/>
                  </a:moveTo>
                  <a:cubicBezTo>
                    <a:pt x="360" y="143"/>
                    <a:pt x="357" y="138"/>
                    <a:pt x="347" y="140"/>
                  </a:cubicBezTo>
                  <a:cubicBezTo>
                    <a:pt x="336" y="141"/>
                    <a:pt x="318" y="141"/>
                    <a:pt x="318" y="149"/>
                  </a:cubicBezTo>
                  <a:cubicBezTo>
                    <a:pt x="318" y="155"/>
                    <a:pt x="322" y="158"/>
                    <a:pt x="333" y="159"/>
                  </a:cubicBezTo>
                  <a:cubicBezTo>
                    <a:pt x="345" y="160"/>
                    <a:pt x="355" y="149"/>
                    <a:pt x="349" y="149"/>
                  </a:cubicBezTo>
                  <a:cubicBezTo>
                    <a:pt x="344" y="149"/>
                    <a:pt x="347" y="145"/>
                    <a:pt x="354" y="144"/>
                  </a:cubicBezTo>
                  <a:close/>
                  <a:moveTo>
                    <a:pt x="329" y="135"/>
                  </a:moveTo>
                  <a:cubicBezTo>
                    <a:pt x="334" y="137"/>
                    <a:pt x="339" y="130"/>
                    <a:pt x="343" y="133"/>
                  </a:cubicBezTo>
                  <a:cubicBezTo>
                    <a:pt x="346" y="136"/>
                    <a:pt x="362" y="139"/>
                    <a:pt x="362" y="131"/>
                  </a:cubicBezTo>
                  <a:cubicBezTo>
                    <a:pt x="362" y="123"/>
                    <a:pt x="342" y="122"/>
                    <a:pt x="337" y="125"/>
                  </a:cubicBezTo>
                  <a:cubicBezTo>
                    <a:pt x="332" y="128"/>
                    <a:pt x="309" y="129"/>
                    <a:pt x="316" y="134"/>
                  </a:cubicBezTo>
                  <a:cubicBezTo>
                    <a:pt x="320" y="137"/>
                    <a:pt x="324" y="133"/>
                    <a:pt x="329" y="135"/>
                  </a:cubicBezTo>
                  <a:close/>
                  <a:moveTo>
                    <a:pt x="413" y="119"/>
                  </a:moveTo>
                  <a:cubicBezTo>
                    <a:pt x="419" y="115"/>
                    <a:pt x="430" y="122"/>
                    <a:pt x="428" y="126"/>
                  </a:cubicBezTo>
                  <a:cubicBezTo>
                    <a:pt x="426" y="131"/>
                    <a:pt x="409" y="125"/>
                    <a:pt x="410" y="129"/>
                  </a:cubicBezTo>
                  <a:cubicBezTo>
                    <a:pt x="410" y="131"/>
                    <a:pt x="412" y="137"/>
                    <a:pt x="424" y="133"/>
                  </a:cubicBezTo>
                  <a:cubicBezTo>
                    <a:pt x="436" y="130"/>
                    <a:pt x="446" y="132"/>
                    <a:pt x="454" y="139"/>
                  </a:cubicBezTo>
                  <a:cubicBezTo>
                    <a:pt x="462" y="145"/>
                    <a:pt x="470" y="148"/>
                    <a:pt x="475" y="141"/>
                  </a:cubicBezTo>
                  <a:cubicBezTo>
                    <a:pt x="481" y="135"/>
                    <a:pt x="468" y="134"/>
                    <a:pt x="471" y="129"/>
                  </a:cubicBezTo>
                  <a:cubicBezTo>
                    <a:pt x="473" y="124"/>
                    <a:pt x="463" y="121"/>
                    <a:pt x="457" y="121"/>
                  </a:cubicBezTo>
                  <a:cubicBezTo>
                    <a:pt x="452" y="121"/>
                    <a:pt x="450" y="111"/>
                    <a:pt x="445" y="113"/>
                  </a:cubicBezTo>
                  <a:cubicBezTo>
                    <a:pt x="441" y="115"/>
                    <a:pt x="438" y="118"/>
                    <a:pt x="438" y="112"/>
                  </a:cubicBezTo>
                  <a:cubicBezTo>
                    <a:pt x="438" y="105"/>
                    <a:pt x="412" y="105"/>
                    <a:pt x="405" y="107"/>
                  </a:cubicBezTo>
                  <a:cubicBezTo>
                    <a:pt x="399" y="110"/>
                    <a:pt x="407" y="123"/>
                    <a:pt x="413" y="119"/>
                  </a:cubicBezTo>
                  <a:close/>
                  <a:moveTo>
                    <a:pt x="416" y="161"/>
                  </a:moveTo>
                  <a:cubicBezTo>
                    <a:pt x="420" y="156"/>
                    <a:pt x="400" y="140"/>
                    <a:pt x="399" y="148"/>
                  </a:cubicBezTo>
                  <a:cubicBezTo>
                    <a:pt x="398" y="155"/>
                    <a:pt x="412" y="166"/>
                    <a:pt x="416" y="161"/>
                  </a:cubicBezTo>
                  <a:close/>
                  <a:moveTo>
                    <a:pt x="481" y="96"/>
                  </a:moveTo>
                  <a:cubicBezTo>
                    <a:pt x="485" y="90"/>
                    <a:pt x="460" y="85"/>
                    <a:pt x="466" y="90"/>
                  </a:cubicBezTo>
                  <a:cubicBezTo>
                    <a:pt x="470" y="93"/>
                    <a:pt x="478" y="102"/>
                    <a:pt x="481" y="96"/>
                  </a:cubicBezTo>
                  <a:close/>
                  <a:moveTo>
                    <a:pt x="425" y="209"/>
                  </a:moveTo>
                  <a:cubicBezTo>
                    <a:pt x="428" y="205"/>
                    <a:pt x="417" y="197"/>
                    <a:pt x="414" y="204"/>
                  </a:cubicBezTo>
                  <a:cubicBezTo>
                    <a:pt x="411" y="211"/>
                    <a:pt x="421" y="213"/>
                    <a:pt x="425" y="209"/>
                  </a:cubicBezTo>
                  <a:close/>
                  <a:moveTo>
                    <a:pt x="481" y="174"/>
                  </a:moveTo>
                  <a:cubicBezTo>
                    <a:pt x="481" y="179"/>
                    <a:pt x="469" y="173"/>
                    <a:pt x="460" y="170"/>
                  </a:cubicBezTo>
                  <a:cubicBezTo>
                    <a:pt x="451" y="166"/>
                    <a:pt x="457" y="177"/>
                    <a:pt x="464" y="183"/>
                  </a:cubicBezTo>
                  <a:cubicBezTo>
                    <a:pt x="471" y="189"/>
                    <a:pt x="460" y="186"/>
                    <a:pt x="451" y="179"/>
                  </a:cubicBezTo>
                  <a:cubicBezTo>
                    <a:pt x="441" y="173"/>
                    <a:pt x="442" y="184"/>
                    <a:pt x="447" y="187"/>
                  </a:cubicBezTo>
                  <a:cubicBezTo>
                    <a:pt x="451" y="191"/>
                    <a:pt x="446" y="196"/>
                    <a:pt x="440" y="188"/>
                  </a:cubicBezTo>
                  <a:cubicBezTo>
                    <a:pt x="434" y="180"/>
                    <a:pt x="431" y="171"/>
                    <a:pt x="421" y="171"/>
                  </a:cubicBezTo>
                  <a:cubicBezTo>
                    <a:pt x="412" y="170"/>
                    <a:pt x="416" y="180"/>
                    <a:pt x="420" y="185"/>
                  </a:cubicBezTo>
                  <a:cubicBezTo>
                    <a:pt x="425" y="191"/>
                    <a:pt x="430" y="193"/>
                    <a:pt x="438" y="197"/>
                  </a:cubicBezTo>
                  <a:cubicBezTo>
                    <a:pt x="446" y="202"/>
                    <a:pt x="459" y="195"/>
                    <a:pt x="465" y="197"/>
                  </a:cubicBezTo>
                  <a:cubicBezTo>
                    <a:pt x="471" y="198"/>
                    <a:pt x="458" y="206"/>
                    <a:pt x="462" y="211"/>
                  </a:cubicBezTo>
                  <a:cubicBezTo>
                    <a:pt x="466" y="216"/>
                    <a:pt x="477" y="212"/>
                    <a:pt x="486" y="212"/>
                  </a:cubicBezTo>
                  <a:cubicBezTo>
                    <a:pt x="494" y="211"/>
                    <a:pt x="490" y="206"/>
                    <a:pt x="495" y="203"/>
                  </a:cubicBezTo>
                  <a:cubicBezTo>
                    <a:pt x="500" y="199"/>
                    <a:pt x="490" y="200"/>
                    <a:pt x="494" y="191"/>
                  </a:cubicBezTo>
                  <a:cubicBezTo>
                    <a:pt x="498" y="183"/>
                    <a:pt x="482" y="169"/>
                    <a:pt x="481" y="174"/>
                  </a:cubicBezTo>
                  <a:close/>
                  <a:moveTo>
                    <a:pt x="502" y="145"/>
                  </a:moveTo>
                  <a:cubicBezTo>
                    <a:pt x="510" y="145"/>
                    <a:pt x="516" y="144"/>
                    <a:pt x="522" y="141"/>
                  </a:cubicBezTo>
                  <a:cubicBezTo>
                    <a:pt x="529" y="139"/>
                    <a:pt x="519" y="139"/>
                    <a:pt x="523" y="133"/>
                  </a:cubicBezTo>
                  <a:cubicBezTo>
                    <a:pt x="528" y="127"/>
                    <a:pt x="512" y="126"/>
                    <a:pt x="511" y="128"/>
                  </a:cubicBezTo>
                  <a:cubicBezTo>
                    <a:pt x="510" y="130"/>
                    <a:pt x="491" y="116"/>
                    <a:pt x="488" y="121"/>
                  </a:cubicBezTo>
                  <a:cubicBezTo>
                    <a:pt x="485" y="125"/>
                    <a:pt x="495" y="145"/>
                    <a:pt x="502" y="145"/>
                  </a:cubicBezTo>
                  <a:close/>
                  <a:moveTo>
                    <a:pt x="543" y="147"/>
                  </a:moveTo>
                  <a:cubicBezTo>
                    <a:pt x="542" y="144"/>
                    <a:pt x="504" y="149"/>
                    <a:pt x="510" y="153"/>
                  </a:cubicBezTo>
                  <a:cubicBezTo>
                    <a:pt x="520" y="161"/>
                    <a:pt x="544" y="150"/>
                    <a:pt x="543" y="147"/>
                  </a:cubicBezTo>
                  <a:close/>
                  <a:moveTo>
                    <a:pt x="537" y="220"/>
                  </a:moveTo>
                  <a:cubicBezTo>
                    <a:pt x="546" y="220"/>
                    <a:pt x="542" y="209"/>
                    <a:pt x="532" y="201"/>
                  </a:cubicBezTo>
                  <a:cubicBezTo>
                    <a:pt x="522" y="194"/>
                    <a:pt x="499" y="209"/>
                    <a:pt x="503" y="212"/>
                  </a:cubicBezTo>
                  <a:cubicBezTo>
                    <a:pt x="508" y="216"/>
                    <a:pt x="528" y="221"/>
                    <a:pt x="537" y="220"/>
                  </a:cubicBezTo>
                  <a:close/>
                  <a:moveTo>
                    <a:pt x="473" y="290"/>
                  </a:moveTo>
                  <a:cubicBezTo>
                    <a:pt x="484" y="298"/>
                    <a:pt x="481" y="284"/>
                    <a:pt x="493" y="285"/>
                  </a:cubicBezTo>
                  <a:cubicBezTo>
                    <a:pt x="506" y="285"/>
                    <a:pt x="506" y="265"/>
                    <a:pt x="508" y="257"/>
                  </a:cubicBezTo>
                  <a:cubicBezTo>
                    <a:pt x="510" y="250"/>
                    <a:pt x="498" y="250"/>
                    <a:pt x="501" y="256"/>
                  </a:cubicBezTo>
                  <a:cubicBezTo>
                    <a:pt x="504" y="261"/>
                    <a:pt x="501" y="267"/>
                    <a:pt x="500" y="260"/>
                  </a:cubicBezTo>
                  <a:cubicBezTo>
                    <a:pt x="499" y="254"/>
                    <a:pt x="489" y="260"/>
                    <a:pt x="486" y="255"/>
                  </a:cubicBezTo>
                  <a:cubicBezTo>
                    <a:pt x="482" y="250"/>
                    <a:pt x="497" y="249"/>
                    <a:pt x="500" y="243"/>
                  </a:cubicBezTo>
                  <a:cubicBezTo>
                    <a:pt x="504" y="236"/>
                    <a:pt x="489" y="237"/>
                    <a:pt x="492" y="232"/>
                  </a:cubicBezTo>
                  <a:cubicBezTo>
                    <a:pt x="496" y="227"/>
                    <a:pt x="470" y="233"/>
                    <a:pt x="478" y="236"/>
                  </a:cubicBezTo>
                  <a:cubicBezTo>
                    <a:pt x="485" y="239"/>
                    <a:pt x="478" y="243"/>
                    <a:pt x="471" y="238"/>
                  </a:cubicBezTo>
                  <a:cubicBezTo>
                    <a:pt x="464" y="233"/>
                    <a:pt x="445" y="241"/>
                    <a:pt x="452" y="247"/>
                  </a:cubicBezTo>
                  <a:cubicBezTo>
                    <a:pt x="457" y="251"/>
                    <a:pt x="474" y="244"/>
                    <a:pt x="464" y="257"/>
                  </a:cubicBezTo>
                  <a:cubicBezTo>
                    <a:pt x="455" y="270"/>
                    <a:pt x="451" y="253"/>
                    <a:pt x="442" y="255"/>
                  </a:cubicBezTo>
                  <a:cubicBezTo>
                    <a:pt x="433" y="256"/>
                    <a:pt x="437" y="267"/>
                    <a:pt x="450" y="271"/>
                  </a:cubicBezTo>
                  <a:cubicBezTo>
                    <a:pt x="464" y="275"/>
                    <a:pt x="462" y="283"/>
                    <a:pt x="473" y="290"/>
                  </a:cubicBezTo>
                  <a:close/>
                  <a:moveTo>
                    <a:pt x="555" y="210"/>
                  </a:moveTo>
                  <a:cubicBezTo>
                    <a:pt x="558" y="220"/>
                    <a:pt x="562" y="213"/>
                    <a:pt x="568" y="217"/>
                  </a:cubicBezTo>
                  <a:cubicBezTo>
                    <a:pt x="573" y="221"/>
                    <a:pt x="582" y="224"/>
                    <a:pt x="586" y="220"/>
                  </a:cubicBezTo>
                  <a:cubicBezTo>
                    <a:pt x="591" y="216"/>
                    <a:pt x="593" y="213"/>
                    <a:pt x="594" y="216"/>
                  </a:cubicBezTo>
                  <a:cubicBezTo>
                    <a:pt x="597" y="222"/>
                    <a:pt x="608" y="223"/>
                    <a:pt x="632" y="223"/>
                  </a:cubicBezTo>
                  <a:cubicBezTo>
                    <a:pt x="656" y="224"/>
                    <a:pt x="650" y="213"/>
                    <a:pt x="657" y="217"/>
                  </a:cubicBezTo>
                  <a:cubicBezTo>
                    <a:pt x="664" y="221"/>
                    <a:pt x="680" y="221"/>
                    <a:pt x="687" y="220"/>
                  </a:cubicBezTo>
                  <a:cubicBezTo>
                    <a:pt x="694" y="218"/>
                    <a:pt x="697" y="207"/>
                    <a:pt x="697" y="202"/>
                  </a:cubicBezTo>
                  <a:cubicBezTo>
                    <a:pt x="696" y="196"/>
                    <a:pt x="643" y="192"/>
                    <a:pt x="633" y="197"/>
                  </a:cubicBezTo>
                  <a:cubicBezTo>
                    <a:pt x="624" y="203"/>
                    <a:pt x="609" y="195"/>
                    <a:pt x="601" y="199"/>
                  </a:cubicBezTo>
                  <a:cubicBezTo>
                    <a:pt x="594" y="203"/>
                    <a:pt x="596" y="194"/>
                    <a:pt x="583" y="193"/>
                  </a:cubicBezTo>
                  <a:cubicBezTo>
                    <a:pt x="569" y="193"/>
                    <a:pt x="584" y="186"/>
                    <a:pt x="586" y="183"/>
                  </a:cubicBezTo>
                  <a:cubicBezTo>
                    <a:pt x="589" y="180"/>
                    <a:pt x="566" y="172"/>
                    <a:pt x="556" y="174"/>
                  </a:cubicBezTo>
                  <a:cubicBezTo>
                    <a:pt x="547" y="176"/>
                    <a:pt x="541" y="171"/>
                    <a:pt x="532" y="167"/>
                  </a:cubicBezTo>
                  <a:cubicBezTo>
                    <a:pt x="523" y="163"/>
                    <a:pt x="499" y="163"/>
                    <a:pt x="504" y="171"/>
                  </a:cubicBezTo>
                  <a:cubicBezTo>
                    <a:pt x="507" y="176"/>
                    <a:pt x="536" y="186"/>
                    <a:pt x="539" y="181"/>
                  </a:cubicBezTo>
                  <a:cubicBezTo>
                    <a:pt x="542" y="176"/>
                    <a:pt x="550" y="187"/>
                    <a:pt x="554" y="193"/>
                  </a:cubicBezTo>
                  <a:cubicBezTo>
                    <a:pt x="559" y="198"/>
                    <a:pt x="551" y="200"/>
                    <a:pt x="555" y="210"/>
                  </a:cubicBezTo>
                  <a:close/>
                  <a:moveTo>
                    <a:pt x="580" y="151"/>
                  </a:moveTo>
                  <a:cubicBezTo>
                    <a:pt x="571" y="147"/>
                    <a:pt x="560" y="156"/>
                    <a:pt x="569" y="160"/>
                  </a:cubicBezTo>
                  <a:cubicBezTo>
                    <a:pt x="577" y="163"/>
                    <a:pt x="589" y="156"/>
                    <a:pt x="580" y="151"/>
                  </a:cubicBezTo>
                  <a:close/>
                  <a:moveTo>
                    <a:pt x="508" y="95"/>
                  </a:moveTo>
                  <a:cubicBezTo>
                    <a:pt x="516" y="99"/>
                    <a:pt x="511" y="104"/>
                    <a:pt x="519" y="107"/>
                  </a:cubicBezTo>
                  <a:cubicBezTo>
                    <a:pt x="527" y="111"/>
                    <a:pt x="550" y="103"/>
                    <a:pt x="552" y="108"/>
                  </a:cubicBezTo>
                  <a:cubicBezTo>
                    <a:pt x="554" y="114"/>
                    <a:pt x="529" y="114"/>
                    <a:pt x="532" y="118"/>
                  </a:cubicBezTo>
                  <a:cubicBezTo>
                    <a:pt x="536" y="121"/>
                    <a:pt x="550" y="127"/>
                    <a:pt x="548" y="130"/>
                  </a:cubicBezTo>
                  <a:cubicBezTo>
                    <a:pt x="546" y="133"/>
                    <a:pt x="572" y="141"/>
                    <a:pt x="575" y="137"/>
                  </a:cubicBezTo>
                  <a:cubicBezTo>
                    <a:pt x="577" y="133"/>
                    <a:pt x="584" y="134"/>
                    <a:pt x="591" y="137"/>
                  </a:cubicBezTo>
                  <a:cubicBezTo>
                    <a:pt x="597" y="139"/>
                    <a:pt x="598" y="121"/>
                    <a:pt x="602" y="124"/>
                  </a:cubicBezTo>
                  <a:cubicBezTo>
                    <a:pt x="607" y="127"/>
                    <a:pt x="606" y="118"/>
                    <a:pt x="614" y="115"/>
                  </a:cubicBezTo>
                  <a:cubicBezTo>
                    <a:pt x="621" y="112"/>
                    <a:pt x="632" y="111"/>
                    <a:pt x="633" y="108"/>
                  </a:cubicBezTo>
                  <a:cubicBezTo>
                    <a:pt x="633" y="106"/>
                    <a:pt x="631" y="102"/>
                    <a:pt x="622" y="103"/>
                  </a:cubicBezTo>
                  <a:cubicBezTo>
                    <a:pt x="613" y="104"/>
                    <a:pt x="607" y="101"/>
                    <a:pt x="611" y="96"/>
                  </a:cubicBezTo>
                  <a:cubicBezTo>
                    <a:pt x="615" y="91"/>
                    <a:pt x="601" y="89"/>
                    <a:pt x="606" y="85"/>
                  </a:cubicBezTo>
                  <a:cubicBezTo>
                    <a:pt x="611" y="81"/>
                    <a:pt x="596" y="77"/>
                    <a:pt x="598" y="83"/>
                  </a:cubicBezTo>
                  <a:cubicBezTo>
                    <a:pt x="599" y="89"/>
                    <a:pt x="589" y="84"/>
                    <a:pt x="587" y="78"/>
                  </a:cubicBezTo>
                  <a:cubicBezTo>
                    <a:pt x="586" y="73"/>
                    <a:pt x="565" y="71"/>
                    <a:pt x="552" y="59"/>
                  </a:cubicBezTo>
                  <a:cubicBezTo>
                    <a:pt x="538" y="47"/>
                    <a:pt x="524" y="55"/>
                    <a:pt x="532" y="56"/>
                  </a:cubicBezTo>
                  <a:cubicBezTo>
                    <a:pt x="540" y="58"/>
                    <a:pt x="540" y="62"/>
                    <a:pt x="533" y="61"/>
                  </a:cubicBezTo>
                  <a:cubicBezTo>
                    <a:pt x="527" y="61"/>
                    <a:pt x="515" y="62"/>
                    <a:pt x="526" y="66"/>
                  </a:cubicBezTo>
                  <a:cubicBezTo>
                    <a:pt x="536" y="70"/>
                    <a:pt x="525" y="71"/>
                    <a:pt x="516" y="71"/>
                  </a:cubicBezTo>
                  <a:cubicBezTo>
                    <a:pt x="508" y="71"/>
                    <a:pt x="507" y="82"/>
                    <a:pt x="518" y="84"/>
                  </a:cubicBezTo>
                  <a:cubicBezTo>
                    <a:pt x="529" y="85"/>
                    <a:pt x="521" y="92"/>
                    <a:pt x="512" y="89"/>
                  </a:cubicBezTo>
                  <a:cubicBezTo>
                    <a:pt x="503" y="87"/>
                    <a:pt x="500" y="91"/>
                    <a:pt x="508" y="95"/>
                  </a:cubicBezTo>
                  <a:close/>
                  <a:moveTo>
                    <a:pt x="569" y="46"/>
                  </a:moveTo>
                  <a:cubicBezTo>
                    <a:pt x="576" y="41"/>
                    <a:pt x="581" y="44"/>
                    <a:pt x="575" y="47"/>
                  </a:cubicBezTo>
                  <a:cubicBezTo>
                    <a:pt x="569" y="50"/>
                    <a:pt x="571" y="52"/>
                    <a:pt x="580" y="52"/>
                  </a:cubicBezTo>
                  <a:cubicBezTo>
                    <a:pt x="588" y="51"/>
                    <a:pt x="576" y="54"/>
                    <a:pt x="576" y="59"/>
                  </a:cubicBezTo>
                  <a:cubicBezTo>
                    <a:pt x="576" y="64"/>
                    <a:pt x="586" y="61"/>
                    <a:pt x="587" y="66"/>
                  </a:cubicBezTo>
                  <a:cubicBezTo>
                    <a:pt x="587" y="71"/>
                    <a:pt x="609" y="73"/>
                    <a:pt x="615" y="67"/>
                  </a:cubicBezTo>
                  <a:cubicBezTo>
                    <a:pt x="622" y="61"/>
                    <a:pt x="619" y="69"/>
                    <a:pt x="619" y="73"/>
                  </a:cubicBezTo>
                  <a:cubicBezTo>
                    <a:pt x="618" y="77"/>
                    <a:pt x="649" y="80"/>
                    <a:pt x="651" y="75"/>
                  </a:cubicBezTo>
                  <a:cubicBezTo>
                    <a:pt x="652" y="70"/>
                    <a:pt x="657" y="72"/>
                    <a:pt x="663" y="74"/>
                  </a:cubicBezTo>
                  <a:cubicBezTo>
                    <a:pt x="669" y="75"/>
                    <a:pt x="698" y="68"/>
                    <a:pt x="699" y="62"/>
                  </a:cubicBezTo>
                  <a:cubicBezTo>
                    <a:pt x="699" y="56"/>
                    <a:pt x="708" y="65"/>
                    <a:pt x="699" y="72"/>
                  </a:cubicBezTo>
                  <a:cubicBezTo>
                    <a:pt x="689" y="78"/>
                    <a:pt x="670" y="77"/>
                    <a:pt x="662" y="80"/>
                  </a:cubicBezTo>
                  <a:cubicBezTo>
                    <a:pt x="653" y="82"/>
                    <a:pt x="667" y="88"/>
                    <a:pt x="676" y="95"/>
                  </a:cubicBezTo>
                  <a:cubicBezTo>
                    <a:pt x="684" y="101"/>
                    <a:pt x="665" y="98"/>
                    <a:pt x="657" y="89"/>
                  </a:cubicBezTo>
                  <a:cubicBezTo>
                    <a:pt x="649" y="81"/>
                    <a:pt x="631" y="81"/>
                    <a:pt x="621" y="81"/>
                  </a:cubicBezTo>
                  <a:cubicBezTo>
                    <a:pt x="612" y="82"/>
                    <a:pt x="615" y="99"/>
                    <a:pt x="622" y="99"/>
                  </a:cubicBezTo>
                  <a:cubicBezTo>
                    <a:pt x="629" y="99"/>
                    <a:pt x="636" y="102"/>
                    <a:pt x="643" y="113"/>
                  </a:cubicBezTo>
                  <a:cubicBezTo>
                    <a:pt x="650" y="124"/>
                    <a:pt x="665" y="121"/>
                    <a:pt x="665" y="126"/>
                  </a:cubicBezTo>
                  <a:cubicBezTo>
                    <a:pt x="665" y="131"/>
                    <a:pt x="645" y="122"/>
                    <a:pt x="634" y="120"/>
                  </a:cubicBezTo>
                  <a:cubicBezTo>
                    <a:pt x="623" y="118"/>
                    <a:pt x="606" y="125"/>
                    <a:pt x="605" y="133"/>
                  </a:cubicBezTo>
                  <a:cubicBezTo>
                    <a:pt x="605" y="141"/>
                    <a:pt x="621" y="140"/>
                    <a:pt x="632" y="134"/>
                  </a:cubicBezTo>
                  <a:cubicBezTo>
                    <a:pt x="643" y="127"/>
                    <a:pt x="635" y="136"/>
                    <a:pt x="630" y="141"/>
                  </a:cubicBezTo>
                  <a:cubicBezTo>
                    <a:pt x="624" y="146"/>
                    <a:pt x="643" y="150"/>
                    <a:pt x="643" y="156"/>
                  </a:cubicBezTo>
                  <a:cubicBezTo>
                    <a:pt x="643" y="162"/>
                    <a:pt x="629" y="160"/>
                    <a:pt x="628" y="154"/>
                  </a:cubicBezTo>
                  <a:cubicBezTo>
                    <a:pt x="626" y="149"/>
                    <a:pt x="621" y="143"/>
                    <a:pt x="608" y="144"/>
                  </a:cubicBezTo>
                  <a:cubicBezTo>
                    <a:pt x="595" y="145"/>
                    <a:pt x="599" y="154"/>
                    <a:pt x="607" y="155"/>
                  </a:cubicBezTo>
                  <a:cubicBezTo>
                    <a:pt x="615" y="156"/>
                    <a:pt x="615" y="162"/>
                    <a:pt x="606" y="162"/>
                  </a:cubicBezTo>
                  <a:cubicBezTo>
                    <a:pt x="597" y="162"/>
                    <a:pt x="577" y="168"/>
                    <a:pt x="583" y="174"/>
                  </a:cubicBezTo>
                  <a:cubicBezTo>
                    <a:pt x="590" y="180"/>
                    <a:pt x="616" y="174"/>
                    <a:pt x="620" y="178"/>
                  </a:cubicBezTo>
                  <a:cubicBezTo>
                    <a:pt x="625" y="182"/>
                    <a:pt x="637" y="183"/>
                    <a:pt x="640" y="179"/>
                  </a:cubicBezTo>
                  <a:cubicBezTo>
                    <a:pt x="643" y="174"/>
                    <a:pt x="653" y="176"/>
                    <a:pt x="663" y="176"/>
                  </a:cubicBezTo>
                  <a:cubicBezTo>
                    <a:pt x="673" y="176"/>
                    <a:pt x="676" y="178"/>
                    <a:pt x="680" y="182"/>
                  </a:cubicBezTo>
                  <a:cubicBezTo>
                    <a:pt x="685" y="186"/>
                    <a:pt x="693" y="184"/>
                    <a:pt x="698" y="180"/>
                  </a:cubicBezTo>
                  <a:cubicBezTo>
                    <a:pt x="704" y="176"/>
                    <a:pt x="704" y="176"/>
                    <a:pt x="711" y="176"/>
                  </a:cubicBezTo>
                  <a:cubicBezTo>
                    <a:pt x="718" y="176"/>
                    <a:pt x="719" y="172"/>
                    <a:pt x="716" y="166"/>
                  </a:cubicBezTo>
                  <a:cubicBezTo>
                    <a:pt x="712" y="161"/>
                    <a:pt x="703" y="170"/>
                    <a:pt x="702" y="166"/>
                  </a:cubicBezTo>
                  <a:cubicBezTo>
                    <a:pt x="701" y="161"/>
                    <a:pt x="693" y="160"/>
                    <a:pt x="679" y="162"/>
                  </a:cubicBezTo>
                  <a:cubicBezTo>
                    <a:pt x="665" y="164"/>
                    <a:pt x="671" y="153"/>
                    <a:pt x="679" y="155"/>
                  </a:cubicBezTo>
                  <a:cubicBezTo>
                    <a:pt x="688" y="158"/>
                    <a:pt x="699" y="157"/>
                    <a:pt x="709" y="154"/>
                  </a:cubicBezTo>
                  <a:cubicBezTo>
                    <a:pt x="718" y="152"/>
                    <a:pt x="711" y="147"/>
                    <a:pt x="711" y="143"/>
                  </a:cubicBezTo>
                  <a:cubicBezTo>
                    <a:pt x="711" y="139"/>
                    <a:pt x="723" y="142"/>
                    <a:pt x="732" y="142"/>
                  </a:cubicBezTo>
                  <a:cubicBezTo>
                    <a:pt x="741" y="142"/>
                    <a:pt x="754" y="127"/>
                    <a:pt x="754" y="119"/>
                  </a:cubicBezTo>
                  <a:cubicBezTo>
                    <a:pt x="755" y="110"/>
                    <a:pt x="734" y="112"/>
                    <a:pt x="724" y="112"/>
                  </a:cubicBezTo>
                  <a:cubicBezTo>
                    <a:pt x="714" y="112"/>
                    <a:pt x="731" y="105"/>
                    <a:pt x="750" y="106"/>
                  </a:cubicBezTo>
                  <a:cubicBezTo>
                    <a:pt x="769" y="107"/>
                    <a:pt x="760" y="98"/>
                    <a:pt x="764" y="95"/>
                  </a:cubicBezTo>
                  <a:cubicBezTo>
                    <a:pt x="767" y="92"/>
                    <a:pt x="776" y="99"/>
                    <a:pt x="786" y="97"/>
                  </a:cubicBezTo>
                  <a:cubicBezTo>
                    <a:pt x="795" y="95"/>
                    <a:pt x="789" y="87"/>
                    <a:pt x="795" y="87"/>
                  </a:cubicBezTo>
                  <a:cubicBezTo>
                    <a:pt x="800" y="87"/>
                    <a:pt x="810" y="80"/>
                    <a:pt x="831" y="68"/>
                  </a:cubicBezTo>
                  <a:cubicBezTo>
                    <a:pt x="851" y="57"/>
                    <a:pt x="867" y="59"/>
                    <a:pt x="868" y="52"/>
                  </a:cubicBezTo>
                  <a:cubicBezTo>
                    <a:pt x="869" y="46"/>
                    <a:pt x="840" y="52"/>
                    <a:pt x="835" y="50"/>
                  </a:cubicBezTo>
                  <a:cubicBezTo>
                    <a:pt x="830" y="48"/>
                    <a:pt x="855" y="43"/>
                    <a:pt x="861" y="44"/>
                  </a:cubicBezTo>
                  <a:cubicBezTo>
                    <a:pt x="867" y="46"/>
                    <a:pt x="875" y="44"/>
                    <a:pt x="896" y="34"/>
                  </a:cubicBezTo>
                  <a:cubicBezTo>
                    <a:pt x="916" y="24"/>
                    <a:pt x="907" y="22"/>
                    <a:pt x="899" y="23"/>
                  </a:cubicBezTo>
                  <a:cubicBezTo>
                    <a:pt x="890" y="25"/>
                    <a:pt x="881" y="22"/>
                    <a:pt x="881" y="16"/>
                  </a:cubicBezTo>
                  <a:cubicBezTo>
                    <a:pt x="882" y="11"/>
                    <a:pt x="869" y="16"/>
                    <a:pt x="868" y="13"/>
                  </a:cubicBezTo>
                  <a:cubicBezTo>
                    <a:pt x="868" y="10"/>
                    <a:pt x="856" y="11"/>
                    <a:pt x="843" y="16"/>
                  </a:cubicBezTo>
                  <a:cubicBezTo>
                    <a:pt x="830" y="21"/>
                    <a:pt x="842" y="11"/>
                    <a:pt x="847" y="9"/>
                  </a:cubicBezTo>
                  <a:cubicBezTo>
                    <a:pt x="853" y="7"/>
                    <a:pt x="814" y="9"/>
                    <a:pt x="808" y="5"/>
                  </a:cubicBezTo>
                  <a:cubicBezTo>
                    <a:pt x="801" y="0"/>
                    <a:pt x="794" y="12"/>
                    <a:pt x="788" y="6"/>
                  </a:cubicBezTo>
                  <a:cubicBezTo>
                    <a:pt x="782" y="0"/>
                    <a:pt x="766" y="5"/>
                    <a:pt x="768" y="10"/>
                  </a:cubicBezTo>
                  <a:cubicBezTo>
                    <a:pt x="770" y="14"/>
                    <a:pt x="766" y="14"/>
                    <a:pt x="760" y="9"/>
                  </a:cubicBezTo>
                  <a:cubicBezTo>
                    <a:pt x="754" y="4"/>
                    <a:pt x="742" y="10"/>
                    <a:pt x="732" y="8"/>
                  </a:cubicBezTo>
                  <a:cubicBezTo>
                    <a:pt x="721" y="7"/>
                    <a:pt x="726" y="17"/>
                    <a:pt x="714" y="12"/>
                  </a:cubicBezTo>
                  <a:cubicBezTo>
                    <a:pt x="703" y="7"/>
                    <a:pt x="690" y="9"/>
                    <a:pt x="694" y="11"/>
                  </a:cubicBezTo>
                  <a:cubicBezTo>
                    <a:pt x="697" y="12"/>
                    <a:pt x="693" y="15"/>
                    <a:pt x="688" y="14"/>
                  </a:cubicBezTo>
                  <a:cubicBezTo>
                    <a:pt x="683" y="12"/>
                    <a:pt x="678" y="14"/>
                    <a:pt x="681" y="19"/>
                  </a:cubicBezTo>
                  <a:cubicBezTo>
                    <a:pt x="683" y="24"/>
                    <a:pt x="662" y="18"/>
                    <a:pt x="662" y="23"/>
                  </a:cubicBezTo>
                  <a:cubicBezTo>
                    <a:pt x="662" y="29"/>
                    <a:pt x="655" y="32"/>
                    <a:pt x="649" y="27"/>
                  </a:cubicBezTo>
                  <a:cubicBezTo>
                    <a:pt x="643" y="22"/>
                    <a:pt x="624" y="20"/>
                    <a:pt x="629" y="25"/>
                  </a:cubicBezTo>
                  <a:cubicBezTo>
                    <a:pt x="635" y="29"/>
                    <a:pt x="612" y="27"/>
                    <a:pt x="618" y="31"/>
                  </a:cubicBezTo>
                  <a:cubicBezTo>
                    <a:pt x="624" y="36"/>
                    <a:pt x="611" y="39"/>
                    <a:pt x="611" y="37"/>
                  </a:cubicBezTo>
                  <a:cubicBezTo>
                    <a:pt x="611" y="34"/>
                    <a:pt x="598" y="30"/>
                    <a:pt x="593" y="34"/>
                  </a:cubicBezTo>
                  <a:cubicBezTo>
                    <a:pt x="588" y="39"/>
                    <a:pt x="587" y="44"/>
                    <a:pt x="584" y="41"/>
                  </a:cubicBezTo>
                  <a:cubicBezTo>
                    <a:pt x="582" y="38"/>
                    <a:pt x="571" y="39"/>
                    <a:pt x="560" y="43"/>
                  </a:cubicBezTo>
                  <a:cubicBezTo>
                    <a:pt x="550" y="47"/>
                    <a:pt x="562" y="50"/>
                    <a:pt x="569" y="46"/>
                  </a:cubicBezTo>
                  <a:close/>
                  <a:moveTo>
                    <a:pt x="695" y="477"/>
                  </a:moveTo>
                  <a:cubicBezTo>
                    <a:pt x="698" y="477"/>
                    <a:pt x="705" y="464"/>
                    <a:pt x="696" y="465"/>
                  </a:cubicBezTo>
                  <a:cubicBezTo>
                    <a:pt x="687" y="465"/>
                    <a:pt x="689" y="478"/>
                    <a:pt x="695" y="477"/>
                  </a:cubicBezTo>
                  <a:close/>
                  <a:moveTo>
                    <a:pt x="651" y="466"/>
                  </a:moveTo>
                  <a:cubicBezTo>
                    <a:pt x="659" y="471"/>
                    <a:pt x="671" y="458"/>
                    <a:pt x="670" y="454"/>
                  </a:cubicBezTo>
                  <a:cubicBezTo>
                    <a:pt x="669" y="450"/>
                    <a:pt x="641" y="460"/>
                    <a:pt x="651" y="466"/>
                  </a:cubicBezTo>
                  <a:close/>
                  <a:moveTo>
                    <a:pt x="687" y="439"/>
                  </a:moveTo>
                  <a:cubicBezTo>
                    <a:pt x="688" y="434"/>
                    <a:pt x="670" y="432"/>
                    <a:pt x="671" y="426"/>
                  </a:cubicBezTo>
                  <a:cubicBezTo>
                    <a:pt x="672" y="421"/>
                    <a:pt x="655" y="416"/>
                    <a:pt x="649" y="413"/>
                  </a:cubicBezTo>
                  <a:cubicBezTo>
                    <a:pt x="644" y="410"/>
                    <a:pt x="635" y="409"/>
                    <a:pt x="635" y="403"/>
                  </a:cubicBezTo>
                  <a:cubicBezTo>
                    <a:pt x="635" y="397"/>
                    <a:pt x="623" y="401"/>
                    <a:pt x="623" y="410"/>
                  </a:cubicBezTo>
                  <a:cubicBezTo>
                    <a:pt x="622" y="419"/>
                    <a:pt x="617" y="417"/>
                    <a:pt x="620" y="426"/>
                  </a:cubicBezTo>
                  <a:cubicBezTo>
                    <a:pt x="622" y="434"/>
                    <a:pt x="609" y="436"/>
                    <a:pt x="610" y="441"/>
                  </a:cubicBezTo>
                  <a:cubicBezTo>
                    <a:pt x="612" y="445"/>
                    <a:pt x="618" y="440"/>
                    <a:pt x="624" y="440"/>
                  </a:cubicBezTo>
                  <a:cubicBezTo>
                    <a:pt x="630" y="440"/>
                    <a:pt x="623" y="448"/>
                    <a:pt x="630" y="449"/>
                  </a:cubicBezTo>
                  <a:cubicBezTo>
                    <a:pt x="636" y="450"/>
                    <a:pt x="647" y="443"/>
                    <a:pt x="649" y="439"/>
                  </a:cubicBezTo>
                  <a:cubicBezTo>
                    <a:pt x="652" y="435"/>
                    <a:pt x="657" y="433"/>
                    <a:pt x="664" y="438"/>
                  </a:cubicBezTo>
                  <a:cubicBezTo>
                    <a:pt x="671" y="443"/>
                    <a:pt x="686" y="444"/>
                    <a:pt x="687" y="439"/>
                  </a:cubicBezTo>
                  <a:close/>
                  <a:moveTo>
                    <a:pt x="850" y="395"/>
                  </a:moveTo>
                  <a:cubicBezTo>
                    <a:pt x="856" y="395"/>
                    <a:pt x="857" y="403"/>
                    <a:pt x="867" y="411"/>
                  </a:cubicBezTo>
                  <a:cubicBezTo>
                    <a:pt x="876" y="419"/>
                    <a:pt x="877" y="413"/>
                    <a:pt x="879" y="408"/>
                  </a:cubicBezTo>
                  <a:cubicBezTo>
                    <a:pt x="880" y="402"/>
                    <a:pt x="891" y="407"/>
                    <a:pt x="890" y="401"/>
                  </a:cubicBezTo>
                  <a:cubicBezTo>
                    <a:pt x="890" y="396"/>
                    <a:pt x="899" y="389"/>
                    <a:pt x="905" y="387"/>
                  </a:cubicBezTo>
                  <a:cubicBezTo>
                    <a:pt x="911" y="384"/>
                    <a:pt x="900" y="378"/>
                    <a:pt x="892" y="379"/>
                  </a:cubicBezTo>
                  <a:cubicBezTo>
                    <a:pt x="884" y="379"/>
                    <a:pt x="882" y="374"/>
                    <a:pt x="882" y="370"/>
                  </a:cubicBezTo>
                  <a:cubicBezTo>
                    <a:pt x="882" y="367"/>
                    <a:pt x="867" y="358"/>
                    <a:pt x="862" y="360"/>
                  </a:cubicBezTo>
                  <a:cubicBezTo>
                    <a:pt x="857" y="361"/>
                    <a:pt x="849" y="353"/>
                    <a:pt x="842" y="353"/>
                  </a:cubicBezTo>
                  <a:cubicBezTo>
                    <a:pt x="836" y="352"/>
                    <a:pt x="826" y="347"/>
                    <a:pt x="827" y="340"/>
                  </a:cubicBezTo>
                  <a:cubicBezTo>
                    <a:pt x="828" y="333"/>
                    <a:pt x="840" y="342"/>
                    <a:pt x="843" y="337"/>
                  </a:cubicBezTo>
                  <a:cubicBezTo>
                    <a:pt x="845" y="331"/>
                    <a:pt x="830" y="334"/>
                    <a:pt x="830" y="330"/>
                  </a:cubicBezTo>
                  <a:cubicBezTo>
                    <a:pt x="829" y="326"/>
                    <a:pt x="833" y="328"/>
                    <a:pt x="836" y="325"/>
                  </a:cubicBezTo>
                  <a:cubicBezTo>
                    <a:pt x="839" y="323"/>
                    <a:pt x="834" y="318"/>
                    <a:pt x="830" y="316"/>
                  </a:cubicBezTo>
                  <a:cubicBezTo>
                    <a:pt x="827" y="314"/>
                    <a:pt x="826" y="320"/>
                    <a:pt x="822" y="320"/>
                  </a:cubicBezTo>
                  <a:cubicBezTo>
                    <a:pt x="819" y="320"/>
                    <a:pt x="822" y="314"/>
                    <a:pt x="824" y="311"/>
                  </a:cubicBezTo>
                  <a:cubicBezTo>
                    <a:pt x="827" y="307"/>
                    <a:pt x="813" y="303"/>
                    <a:pt x="807" y="305"/>
                  </a:cubicBezTo>
                  <a:cubicBezTo>
                    <a:pt x="801" y="307"/>
                    <a:pt x="799" y="304"/>
                    <a:pt x="799" y="300"/>
                  </a:cubicBezTo>
                  <a:cubicBezTo>
                    <a:pt x="799" y="296"/>
                    <a:pt x="788" y="300"/>
                    <a:pt x="784" y="303"/>
                  </a:cubicBezTo>
                  <a:cubicBezTo>
                    <a:pt x="780" y="306"/>
                    <a:pt x="775" y="300"/>
                    <a:pt x="780" y="299"/>
                  </a:cubicBezTo>
                  <a:cubicBezTo>
                    <a:pt x="785" y="299"/>
                    <a:pt x="791" y="295"/>
                    <a:pt x="790" y="290"/>
                  </a:cubicBezTo>
                  <a:cubicBezTo>
                    <a:pt x="788" y="286"/>
                    <a:pt x="775" y="285"/>
                    <a:pt x="773" y="291"/>
                  </a:cubicBezTo>
                  <a:cubicBezTo>
                    <a:pt x="770" y="296"/>
                    <a:pt x="760" y="285"/>
                    <a:pt x="760" y="280"/>
                  </a:cubicBezTo>
                  <a:cubicBezTo>
                    <a:pt x="760" y="276"/>
                    <a:pt x="744" y="280"/>
                    <a:pt x="746" y="272"/>
                  </a:cubicBezTo>
                  <a:cubicBezTo>
                    <a:pt x="748" y="265"/>
                    <a:pt x="727" y="263"/>
                    <a:pt x="722" y="263"/>
                  </a:cubicBezTo>
                  <a:cubicBezTo>
                    <a:pt x="716" y="263"/>
                    <a:pt x="708" y="267"/>
                    <a:pt x="709" y="272"/>
                  </a:cubicBezTo>
                  <a:cubicBezTo>
                    <a:pt x="710" y="277"/>
                    <a:pt x="703" y="275"/>
                    <a:pt x="702" y="270"/>
                  </a:cubicBezTo>
                  <a:cubicBezTo>
                    <a:pt x="701" y="264"/>
                    <a:pt x="688" y="276"/>
                    <a:pt x="684" y="276"/>
                  </a:cubicBezTo>
                  <a:cubicBezTo>
                    <a:pt x="680" y="276"/>
                    <a:pt x="686" y="261"/>
                    <a:pt x="684" y="257"/>
                  </a:cubicBezTo>
                  <a:cubicBezTo>
                    <a:pt x="682" y="252"/>
                    <a:pt x="679" y="251"/>
                    <a:pt x="676" y="243"/>
                  </a:cubicBezTo>
                  <a:cubicBezTo>
                    <a:pt x="673" y="236"/>
                    <a:pt x="658" y="239"/>
                    <a:pt x="654" y="243"/>
                  </a:cubicBezTo>
                  <a:cubicBezTo>
                    <a:pt x="650" y="248"/>
                    <a:pt x="637" y="246"/>
                    <a:pt x="630" y="253"/>
                  </a:cubicBezTo>
                  <a:cubicBezTo>
                    <a:pt x="623" y="260"/>
                    <a:pt x="631" y="267"/>
                    <a:pt x="634" y="269"/>
                  </a:cubicBezTo>
                  <a:cubicBezTo>
                    <a:pt x="637" y="272"/>
                    <a:pt x="623" y="276"/>
                    <a:pt x="628" y="280"/>
                  </a:cubicBezTo>
                  <a:cubicBezTo>
                    <a:pt x="632" y="284"/>
                    <a:pt x="639" y="282"/>
                    <a:pt x="640" y="288"/>
                  </a:cubicBezTo>
                  <a:cubicBezTo>
                    <a:pt x="640" y="295"/>
                    <a:pt x="623" y="286"/>
                    <a:pt x="621" y="281"/>
                  </a:cubicBezTo>
                  <a:cubicBezTo>
                    <a:pt x="618" y="275"/>
                    <a:pt x="622" y="270"/>
                    <a:pt x="618" y="266"/>
                  </a:cubicBezTo>
                  <a:cubicBezTo>
                    <a:pt x="615" y="262"/>
                    <a:pt x="618" y="257"/>
                    <a:pt x="624" y="250"/>
                  </a:cubicBezTo>
                  <a:cubicBezTo>
                    <a:pt x="631" y="243"/>
                    <a:pt x="636" y="244"/>
                    <a:pt x="636" y="240"/>
                  </a:cubicBezTo>
                  <a:cubicBezTo>
                    <a:pt x="636" y="236"/>
                    <a:pt x="608" y="236"/>
                    <a:pt x="591" y="251"/>
                  </a:cubicBezTo>
                  <a:cubicBezTo>
                    <a:pt x="575" y="266"/>
                    <a:pt x="580" y="286"/>
                    <a:pt x="581" y="290"/>
                  </a:cubicBezTo>
                  <a:cubicBezTo>
                    <a:pt x="582" y="294"/>
                    <a:pt x="596" y="292"/>
                    <a:pt x="605" y="295"/>
                  </a:cubicBezTo>
                  <a:cubicBezTo>
                    <a:pt x="613" y="297"/>
                    <a:pt x="609" y="301"/>
                    <a:pt x="602" y="300"/>
                  </a:cubicBezTo>
                  <a:cubicBezTo>
                    <a:pt x="596" y="299"/>
                    <a:pt x="585" y="297"/>
                    <a:pt x="585" y="301"/>
                  </a:cubicBezTo>
                  <a:cubicBezTo>
                    <a:pt x="586" y="306"/>
                    <a:pt x="599" y="314"/>
                    <a:pt x="607" y="312"/>
                  </a:cubicBezTo>
                  <a:cubicBezTo>
                    <a:pt x="615" y="310"/>
                    <a:pt x="615" y="310"/>
                    <a:pt x="619" y="315"/>
                  </a:cubicBezTo>
                  <a:cubicBezTo>
                    <a:pt x="622" y="319"/>
                    <a:pt x="632" y="318"/>
                    <a:pt x="641" y="318"/>
                  </a:cubicBezTo>
                  <a:cubicBezTo>
                    <a:pt x="651" y="319"/>
                    <a:pt x="662" y="322"/>
                    <a:pt x="666" y="323"/>
                  </a:cubicBezTo>
                  <a:cubicBezTo>
                    <a:pt x="671" y="323"/>
                    <a:pt x="676" y="320"/>
                    <a:pt x="678" y="318"/>
                  </a:cubicBezTo>
                  <a:cubicBezTo>
                    <a:pt x="679" y="315"/>
                    <a:pt x="698" y="322"/>
                    <a:pt x="703" y="321"/>
                  </a:cubicBezTo>
                  <a:cubicBezTo>
                    <a:pt x="709" y="321"/>
                    <a:pt x="705" y="316"/>
                    <a:pt x="702" y="314"/>
                  </a:cubicBezTo>
                  <a:cubicBezTo>
                    <a:pt x="698" y="313"/>
                    <a:pt x="700" y="306"/>
                    <a:pt x="704" y="309"/>
                  </a:cubicBezTo>
                  <a:cubicBezTo>
                    <a:pt x="709" y="311"/>
                    <a:pt x="716" y="313"/>
                    <a:pt x="718" y="317"/>
                  </a:cubicBezTo>
                  <a:cubicBezTo>
                    <a:pt x="719" y="321"/>
                    <a:pt x="723" y="319"/>
                    <a:pt x="724" y="323"/>
                  </a:cubicBezTo>
                  <a:cubicBezTo>
                    <a:pt x="724" y="326"/>
                    <a:pt x="740" y="330"/>
                    <a:pt x="741" y="334"/>
                  </a:cubicBezTo>
                  <a:cubicBezTo>
                    <a:pt x="741" y="338"/>
                    <a:pt x="725" y="340"/>
                    <a:pt x="730" y="344"/>
                  </a:cubicBezTo>
                  <a:cubicBezTo>
                    <a:pt x="734" y="347"/>
                    <a:pt x="741" y="339"/>
                    <a:pt x="747" y="339"/>
                  </a:cubicBezTo>
                  <a:cubicBezTo>
                    <a:pt x="753" y="338"/>
                    <a:pt x="753" y="352"/>
                    <a:pt x="758" y="350"/>
                  </a:cubicBezTo>
                  <a:cubicBezTo>
                    <a:pt x="764" y="347"/>
                    <a:pt x="769" y="352"/>
                    <a:pt x="775" y="361"/>
                  </a:cubicBezTo>
                  <a:cubicBezTo>
                    <a:pt x="781" y="369"/>
                    <a:pt x="774" y="377"/>
                    <a:pt x="775" y="380"/>
                  </a:cubicBezTo>
                  <a:cubicBezTo>
                    <a:pt x="775" y="383"/>
                    <a:pt x="787" y="382"/>
                    <a:pt x="793" y="379"/>
                  </a:cubicBezTo>
                  <a:cubicBezTo>
                    <a:pt x="800" y="375"/>
                    <a:pt x="806" y="383"/>
                    <a:pt x="811" y="387"/>
                  </a:cubicBezTo>
                  <a:cubicBezTo>
                    <a:pt x="816" y="392"/>
                    <a:pt x="792" y="399"/>
                    <a:pt x="794" y="395"/>
                  </a:cubicBezTo>
                  <a:cubicBezTo>
                    <a:pt x="796" y="391"/>
                    <a:pt x="780" y="379"/>
                    <a:pt x="766" y="385"/>
                  </a:cubicBezTo>
                  <a:cubicBezTo>
                    <a:pt x="751" y="390"/>
                    <a:pt x="761" y="399"/>
                    <a:pt x="763" y="404"/>
                  </a:cubicBezTo>
                  <a:cubicBezTo>
                    <a:pt x="764" y="409"/>
                    <a:pt x="750" y="414"/>
                    <a:pt x="736" y="409"/>
                  </a:cubicBezTo>
                  <a:cubicBezTo>
                    <a:pt x="723" y="405"/>
                    <a:pt x="727" y="412"/>
                    <a:pt x="721" y="412"/>
                  </a:cubicBezTo>
                  <a:cubicBezTo>
                    <a:pt x="716" y="412"/>
                    <a:pt x="710" y="421"/>
                    <a:pt x="715" y="426"/>
                  </a:cubicBezTo>
                  <a:cubicBezTo>
                    <a:pt x="720" y="432"/>
                    <a:pt x="731" y="427"/>
                    <a:pt x="740" y="427"/>
                  </a:cubicBezTo>
                  <a:cubicBezTo>
                    <a:pt x="749" y="428"/>
                    <a:pt x="750" y="430"/>
                    <a:pt x="751" y="425"/>
                  </a:cubicBezTo>
                  <a:cubicBezTo>
                    <a:pt x="752" y="420"/>
                    <a:pt x="761" y="423"/>
                    <a:pt x="768" y="424"/>
                  </a:cubicBezTo>
                  <a:cubicBezTo>
                    <a:pt x="774" y="426"/>
                    <a:pt x="773" y="435"/>
                    <a:pt x="781" y="436"/>
                  </a:cubicBezTo>
                  <a:cubicBezTo>
                    <a:pt x="789" y="437"/>
                    <a:pt x="782" y="445"/>
                    <a:pt x="787" y="450"/>
                  </a:cubicBezTo>
                  <a:cubicBezTo>
                    <a:pt x="792" y="456"/>
                    <a:pt x="808" y="453"/>
                    <a:pt x="814" y="459"/>
                  </a:cubicBezTo>
                  <a:cubicBezTo>
                    <a:pt x="820" y="465"/>
                    <a:pt x="846" y="476"/>
                    <a:pt x="849" y="472"/>
                  </a:cubicBezTo>
                  <a:cubicBezTo>
                    <a:pt x="853" y="467"/>
                    <a:pt x="827" y="444"/>
                    <a:pt x="820" y="442"/>
                  </a:cubicBezTo>
                  <a:cubicBezTo>
                    <a:pt x="812" y="440"/>
                    <a:pt x="827" y="438"/>
                    <a:pt x="837" y="445"/>
                  </a:cubicBezTo>
                  <a:cubicBezTo>
                    <a:pt x="846" y="453"/>
                    <a:pt x="860" y="456"/>
                    <a:pt x="867" y="447"/>
                  </a:cubicBezTo>
                  <a:cubicBezTo>
                    <a:pt x="874" y="438"/>
                    <a:pt x="861" y="441"/>
                    <a:pt x="861" y="434"/>
                  </a:cubicBezTo>
                  <a:cubicBezTo>
                    <a:pt x="861" y="428"/>
                    <a:pt x="857" y="419"/>
                    <a:pt x="850" y="419"/>
                  </a:cubicBezTo>
                  <a:cubicBezTo>
                    <a:pt x="843" y="419"/>
                    <a:pt x="825" y="405"/>
                    <a:pt x="831" y="402"/>
                  </a:cubicBezTo>
                  <a:cubicBezTo>
                    <a:pt x="838" y="399"/>
                    <a:pt x="829" y="395"/>
                    <a:pt x="834" y="389"/>
                  </a:cubicBezTo>
                  <a:cubicBezTo>
                    <a:pt x="839" y="384"/>
                    <a:pt x="844" y="394"/>
                    <a:pt x="850" y="395"/>
                  </a:cubicBezTo>
                  <a:close/>
                  <a:moveTo>
                    <a:pt x="745" y="371"/>
                  </a:moveTo>
                  <a:cubicBezTo>
                    <a:pt x="751" y="370"/>
                    <a:pt x="750" y="360"/>
                    <a:pt x="746" y="356"/>
                  </a:cubicBezTo>
                  <a:cubicBezTo>
                    <a:pt x="744" y="352"/>
                    <a:pt x="737" y="352"/>
                    <a:pt x="732" y="352"/>
                  </a:cubicBezTo>
                  <a:cubicBezTo>
                    <a:pt x="726" y="353"/>
                    <a:pt x="717" y="361"/>
                    <a:pt x="722" y="370"/>
                  </a:cubicBezTo>
                  <a:cubicBezTo>
                    <a:pt x="727" y="378"/>
                    <a:pt x="739" y="372"/>
                    <a:pt x="745" y="371"/>
                  </a:cubicBezTo>
                  <a:close/>
                  <a:moveTo>
                    <a:pt x="682" y="241"/>
                  </a:moveTo>
                  <a:cubicBezTo>
                    <a:pt x="679" y="247"/>
                    <a:pt x="689" y="247"/>
                    <a:pt x="689" y="255"/>
                  </a:cubicBezTo>
                  <a:cubicBezTo>
                    <a:pt x="690" y="262"/>
                    <a:pt x="699" y="265"/>
                    <a:pt x="706" y="260"/>
                  </a:cubicBezTo>
                  <a:cubicBezTo>
                    <a:pt x="713" y="256"/>
                    <a:pt x="733" y="261"/>
                    <a:pt x="733" y="256"/>
                  </a:cubicBezTo>
                  <a:cubicBezTo>
                    <a:pt x="733" y="250"/>
                    <a:pt x="712" y="240"/>
                    <a:pt x="705" y="242"/>
                  </a:cubicBezTo>
                  <a:cubicBezTo>
                    <a:pt x="697" y="243"/>
                    <a:pt x="685" y="234"/>
                    <a:pt x="682" y="241"/>
                  </a:cubicBezTo>
                  <a:close/>
                  <a:moveTo>
                    <a:pt x="870" y="666"/>
                  </a:moveTo>
                  <a:cubicBezTo>
                    <a:pt x="871" y="670"/>
                    <a:pt x="900" y="682"/>
                    <a:pt x="901" y="677"/>
                  </a:cubicBezTo>
                  <a:cubicBezTo>
                    <a:pt x="902" y="671"/>
                    <a:pt x="869" y="663"/>
                    <a:pt x="870" y="666"/>
                  </a:cubicBezTo>
                  <a:close/>
                  <a:moveTo>
                    <a:pt x="997" y="696"/>
                  </a:moveTo>
                  <a:cubicBezTo>
                    <a:pt x="995" y="700"/>
                    <a:pt x="992" y="693"/>
                    <a:pt x="996" y="690"/>
                  </a:cubicBezTo>
                  <a:cubicBezTo>
                    <a:pt x="1000" y="687"/>
                    <a:pt x="995" y="685"/>
                    <a:pt x="991" y="687"/>
                  </a:cubicBezTo>
                  <a:cubicBezTo>
                    <a:pt x="987" y="689"/>
                    <a:pt x="988" y="678"/>
                    <a:pt x="992" y="676"/>
                  </a:cubicBezTo>
                  <a:cubicBezTo>
                    <a:pt x="996" y="674"/>
                    <a:pt x="983" y="670"/>
                    <a:pt x="983" y="674"/>
                  </a:cubicBezTo>
                  <a:cubicBezTo>
                    <a:pt x="983" y="678"/>
                    <a:pt x="974" y="675"/>
                    <a:pt x="973" y="672"/>
                  </a:cubicBezTo>
                  <a:cubicBezTo>
                    <a:pt x="972" y="669"/>
                    <a:pt x="966" y="668"/>
                    <a:pt x="968" y="665"/>
                  </a:cubicBezTo>
                  <a:cubicBezTo>
                    <a:pt x="970" y="663"/>
                    <a:pt x="960" y="662"/>
                    <a:pt x="959" y="666"/>
                  </a:cubicBezTo>
                  <a:cubicBezTo>
                    <a:pt x="958" y="670"/>
                    <a:pt x="955" y="663"/>
                    <a:pt x="960" y="658"/>
                  </a:cubicBezTo>
                  <a:cubicBezTo>
                    <a:pt x="965" y="652"/>
                    <a:pt x="964" y="648"/>
                    <a:pt x="968" y="645"/>
                  </a:cubicBezTo>
                  <a:cubicBezTo>
                    <a:pt x="973" y="642"/>
                    <a:pt x="968" y="639"/>
                    <a:pt x="963" y="641"/>
                  </a:cubicBezTo>
                  <a:cubicBezTo>
                    <a:pt x="958" y="643"/>
                    <a:pt x="945" y="662"/>
                    <a:pt x="945" y="667"/>
                  </a:cubicBezTo>
                  <a:cubicBezTo>
                    <a:pt x="945" y="672"/>
                    <a:pt x="944" y="678"/>
                    <a:pt x="940" y="677"/>
                  </a:cubicBezTo>
                  <a:cubicBezTo>
                    <a:pt x="935" y="677"/>
                    <a:pt x="930" y="681"/>
                    <a:pt x="933" y="684"/>
                  </a:cubicBezTo>
                  <a:cubicBezTo>
                    <a:pt x="937" y="687"/>
                    <a:pt x="924" y="694"/>
                    <a:pt x="930" y="698"/>
                  </a:cubicBezTo>
                  <a:cubicBezTo>
                    <a:pt x="934" y="700"/>
                    <a:pt x="941" y="697"/>
                    <a:pt x="947" y="697"/>
                  </a:cubicBezTo>
                  <a:cubicBezTo>
                    <a:pt x="953" y="698"/>
                    <a:pt x="958" y="698"/>
                    <a:pt x="963" y="695"/>
                  </a:cubicBezTo>
                  <a:cubicBezTo>
                    <a:pt x="968" y="691"/>
                    <a:pt x="968" y="698"/>
                    <a:pt x="974" y="697"/>
                  </a:cubicBezTo>
                  <a:cubicBezTo>
                    <a:pt x="979" y="697"/>
                    <a:pt x="971" y="702"/>
                    <a:pt x="971" y="705"/>
                  </a:cubicBezTo>
                  <a:cubicBezTo>
                    <a:pt x="971" y="709"/>
                    <a:pt x="977" y="703"/>
                    <a:pt x="981" y="701"/>
                  </a:cubicBezTo>
                  <a:cubicBezTo>
                    <a:pt x="985" y="699"/>
                    <a:pt x="990" y="701"/>
                    <a:pt x="988" y="705"/>
                  </a:cubicBezTo>
                  <a:cubicBezTo>
                    <a:pt x="986" y="708"/>
                    <a:pt x="999" y="711"/>
                    <a:pt x="1002" y="706"/>
                  </a:cubicBezTo>
                  <a:cubicBezTo>
                    <a:pt x="1005" y="701"/>
                    <a:pt x="999" y="692"/>
                    <a:pt x="997" y="696"/>
                  </a:cubicBezTo>
                  <a:close/>
                  <a:moveTo>
                    <a:pt x="93" y="604"/>
                  </a:moveTo>
                  <a:cubicBezTo>
                    <a:pt x="84" y="609"/>
                    <a:pt x="106" y="632"/>
                    <a:pt x="110" y="629"/>
                  </a:cubicBezTo>
                  <a:cubicBezTo>
                    <a:pt x="113" y="627"/>
                    <a:pt x="105" y="617"/>
                    <a:pt x="105" y="611"/>
                  </a:cubicBezTo>
                  <a:cubicBezTo>
                    <a:pt x="105" y="605"/>
                    <a:pt x="102" y="599"/>
                    <a:pt x="93" y="604"/>
                  </a:cubicBezTo>
                  <a:close/>
                  <a:moveTo>
                    <a:pt x="917" y="718"/>
                  </a:moveTo>
                  <a:cubicBezTo>
                    <a:pt x="913" y="719"/>
                    <a:pt x="916" y="713"/>
                    <a:pt x="917" y="710"/>
                  </a:cubicBezTo>
                  <a:cubicBezTo>
                    <a:pt x="917" y="708"/>
                    <a:pt x="909" y="712"/>
                    <a:pt x="909" y="715"/>
                  </a:cubicBezTo>
                  <a:cubicBezTo>
                    <a:pt x="909" y="718"/>
                    <a:pt x="903" y="719"/>
                    <a:pt x="903" y="721"/>
                  </a:cubicBezTo>
                  <a:cubicBezTo>
                    <a:pt x="903" y="727"/>
                    <a:pt x="902" y="724"/>
                    <a:pt x="898" y="726"/>
                  </a:cubicBezTo>
                  <a:cubicBezTo>
                    <a:pt x="894" y="728"/>
                    <a:pt x="879" y="726"/>
                    <a:pt x="878" y="723"/>
                  </a:cubicBezTo>
                  <a:cubicBezTo>
                    <a:pt x="878" y="719"/>
                    <a:pt x="867" y="717"/>
                    <a:pt x="866" y="713"/>
                  </a:cubicBezTo>
                  <a:cubicBezTo>
                    <a:pt x="866" y="708"/>
                    <a:pt x="860" y="706"/>
                    <a:pt x="865" y="701"/>
                  </a:cubicBezTo>
                  <a:cubicBezTo>
                    <a:pt x="869" y="696"/>
                    <a:pt x="864" y="693"/>
                    <a:pt x="860" y="697"/>
                  </a:cubicBezTo>
                  <a:cubicBezTo>
                    <a:pt x="855" y="701"/>
                    <a:pt x="853" y="695"/>
                    <a:pt x="859" y="693"/>
                  </a:cubicBezTo>
                  <a:cubicBezTo>
                    <a:pt x="864" y="691"/>
                    <a:pt x="875" y="688"/>
                    <a:pt x="870" y="678"/>
                  </a:cubicBezTo>
                  <a:cubicBezTo>
                    <a:pt x="864" y="668"/>
                    <a:pt x="830" y="681"/>
                    <a:pt x="821" y="686"/>
                  </a:cubicBezTo>
                  <a:cubicBezTo>
                    <a:pt x="812" y="691"/>
                    <a:pt x="801" y="707"/>
                    <a:pt x="796" y="707"/>
                  </a:cubicBezTo>
                  <a:cubicBezTo>
                    <a:pt x="792" y="707"/>
                    <a:pt x="805" y="699"/>
                    <a:pt x="807" y="696"/>
                  </a:cubicBezTo>
                  <a:cubicBezTo>
                    <a:pt x="809" y="692"/>
                    <a:pt x="806" y="689"/>
                    <a:pt x="809" y="690"/>
                  </a:cubicBezTo>
                  <a:cubicBezTo>
                    <a:pt x="812" y="692"/>
                    <a:pt x="819" y="680"/>
                    <a:pt x="825" y="676"/>
                  </a:cubicBezTo>
                  <a:cubicBezTo>
                    <a:pt x="830" y="672"/>
                    <a:pt x="836" y="675"/>
                    <a:pt x="836" y="672"/>
                  </a:cubicBezTo>
                  <a:cubicBezTo>
                    <a:pt x="837" y="669"/>
                    <a:pt x="840" y="667"/>
                    <a:pt x="845" y="662"/>
                  </a:cubicBezTo>
                  <a:cubicBezTo>
                    <a:pt x="850" y="658"/>
                    <a:pt x="909" y="658"/>
                    <a:pt x="915" y="659"/>
                  </a:cubicBezTo>
                  <a:cubicBezTo>
                    <a:pt x="921" y="659"/>
                    <a:pt x="932" y="651"/>
                    <a:pt x="935" y="646"/>
                  </a:cubicBezTo>
                  <a:cubicBezTo>
                    <a:pt x="939" y="641"/>
                    <a:pt x="943" y="641"/>
                    <a:pt x="951" y="642"/>
                  </a:cubicBezTo>
                  <a:cubicBezTo>
                    <a:pt x="959" y="642"/>
                    <a:pt x="963" y="635"/>
                    <a:pt x="967" y="632"/>
                  </a:cubicBezTo>
                  <a:cubicBezTo>
                    <a:pt x="971" y="629"/>
                    <a:pt x="969" y="628"/>
                    <a:pt x="966" y="627"/>
                  </a:cubicBezTo>
                  <a:cubicBezTo>
                    <a:pt x="962" y="627"/>
                    <a:pt x="959" y="624"/>
                    <a:pt x="962" y="624"/>
                  </a:cubicBezTo>
                  <a:cubicBezTo>
                    <a:pt x="966" y="624"/>
                    <a:pt x="968" y="622"/>
                    <a:pt x="969" y="617"/>
                  </a:cubicBezTo>
                  <a:cubicBezTo>
                    <a:pt x="971" y="613"/>
                    <a:pt x="968" y="615"/>
                    <a:pt x="963" y="609"/>
                  </a:cubicBezTo>
                  <a:cubicBezTo>
                    <a:pt x="958" y="602"/>
                    <a:pt x="956" y="611"/>
                    <a:pt x="951" y="610"/>
                  </a:cubicBezTo>
                  <a:cubicBezTo>
                    <a:pt x="946" y="610"/>
                    <a:pt x="954" y="604"/>
                    <a:pt x="950" y="601"/>
                  </a:cubicBezTo>
                  <a:cubicBezTo>
                    <a:pt x="946" y="599"/>
                    <a:pt x="939" y="600"/>
                    <a:pt x="933" y="605"/>
                  </a:cubicBezTo>
                  <a:cubicBezTo>
                    <a:pt x="927" y="610"/>
                    <a:pt x="927" y="605"/>
                    <a:pt x="922" y="610"/>
                  </a:cubicBezTo>
                  <a:cubicBezTo>
                    <a:pt x="917" y="615"/>
                    <a:pt x="917" y="608"/>
                    <a:pt x="919" y="606"/>
                  </a:cubicBezTo>
                  <a:cubicBezTo>
                    <a:pt x="922" y="604"/>
                    <a:pt x="924" y="606"/>
                    <a:pt x="926" y="603"/>
                  </a:cubicBezTo>
                  <a:cubicBezTo>
                    <a:pt x="928" y="600"/>
                    <a:pt x="930" y="603"/>
                    <a:pt x="936" y="599"/>
                  </a:cubicBezTo>
                  <a:cubicBezTo>
                    <a:pt x="942" y="595"/>
                    <a:pt x="947" y="597"/>
                    <a:pt x="949" y="594"/>
                  </a:cubicBezTo>
                  <a:cubicBezTo>
                    <a:pt x="950" y="592"/>
                    <a:pt x="946" y="588"/>
                    <a:pt x="940" y="589"/>
                  </a:cubicBezTo>
                  <a:cubicBezTo>
                    <a:pt x="935" y="590"/>
                    <a:pt x="931" y="582"/>
                    <a:pt x="928" y="584"/>
                  </a:cubicBezTo>
                  <a:cubicBezTo>
                    <a:pt x="924" y="587"/>
                    <a:pt x="925" y="580"/>
                    <a:pt x="921" y="583"/>
                  </a:cubicBezTo>
                  <a:cubicBezTo>
                    <a:pt x="917" y="585"/>
                    <a:pt x="915" y="582"/>
                    <a:pt x="913" y="577"/>
                  </a:cubicBezTo>
                  <a:cubicBezTo>
                    <a:pt x="911" y="573"/>
                    <a:pt x="900" y="565"/>
                    <a:pt x="894" y="563"/>
                  </a:cubicBezTo>
                  <a:cubicBezTo>
                    <a:pt x="887" y="561"/>
                    <a:pt x="892" y="557"/>
                    <a:pt x="895" y="560"/>
                  </a:cubicBezTo>
                  <a:cubicBezTo>
                    <a:pt x="899" y="562"/>
                    <a:pt x="903" y="557"/>
                    <a:pt x="904" y="555"/>
                  </a:cubicBezTo>
                  <a:cubicBezTo>
                    <a:pt x="906" y="552"/>
                    <a:pt x="902" y="550"/>
                    <a:pt x="900" y="550"/>
                  </a:cubicBezTo>
                  <a:cubicBezTo>
                    <a:pt x="898" y="550"/>
                    <a:pt x="898" y="546"/>
                    <a:pt x="898" y="544"/>
                  </a:cubicBezTo>
                  <a:cubicBezTo>
                    <a:pt x="899" y="541"/>
                    <a:pt x="891" y="538"/>
                    <a:pt x="891" y="536"/>
                  </a:cubicBezTo>
                  <a:cubicBezTo>
                    <a:pt x="891" y="533"/>
                    <a:pt x="886" y="531"/>
                    <a:pt x="887" y="529"/>
                  </a:cubicBezTo>
                  <a:cubicBezTo>
                    <a:pt x="887" y="527"/>
                    <a:pt x="882" y="524"/>
                    <a:pt x="882" y="521"/>
                  </a:cubicBezTo>
                  <a:cubicBezTo>
                    <a:pt x="882" y="518"/>
                    <a:pt x="875" y="512"/>
                    <a:pt x="875" y="508"/>
                  </a:cubicBezTo>
                  <a:cubicBezTo>
                    <a:pt x="874" y="505"/>
                    <a:pt x="870" y="502"/>
                    <a:pt x="869" y="498"/>
                  </a:cubicBezTo>
                  <a:cubicBezTo>
                    <a:pt x="867" y="494"/>
                    <a:pt x="865" y="496"/>
                    <a:pt x="864" y="502"/>
                  </a:cubicBezTo>
                  <a:cubicBezTo>
                    <a:pt x="862" y="508"/>
                    <a:pt x="857" y="507"/>
                    <a:pt x="859" y="509"/>
                  </a:cubicBezTo>
                  <a:cubicBezTo>
                    <a:pt x="862" y="513"/>
                    <a:pt x="859" y="514"/>
                    <a:pt x="857" y="516"/>
                  </a:cubicBezTo>
                  <a:cubicBezTo>
                    <a:pt x="855" y="519"/>
                    <a:pt x="859" y="522"/>
                    <a:pt x="855" y="522"/>
                  </a:cubicBezTo>
                  <a:cubicBezTo>
                    <a:pt x="851" y="522"/>
                    <a:pt x="853" y="530"/>
                    <a:pt x="851" y="527"/>
                  </a:cubicBezTo>
                  <a:cubicBezTo>
                    <a:pt x="849" y="523"/>
                    <a:pt x="844" y="524"/>
                    <a:pt x="844" y="528"/>
                  </a:cubicBezTo>
                  <a:cubicBezTo>
                    <a:pt x="844" y="531"/>
                    <a:pt x="836" y="534"/>
                    <a:pt x="833" y="534"/>
                  </a:cubicBezTo>
                  <a:cubicBezTo>
                    <a:pt x="830" y="534"/>
                    <a:pt x="830" y="527"/>
                    <a:pt x="827" y="529"/>
                  </a:cubicBezTo>
                  <a:cubicBezTo>
                    <a:pt x="824" y="531"/>
                    <a:pt x="825" y="523"/>
                    <a:pt x="820" y="524"/>
                  </a:cubicBezTo>
                  <a:cubicBezTo>
                    <a:pt x="816" y="524"/>
                    <a:pt x="813" y="523"/>
                    <a:pt x="814" y="520"/>
                  </a:cubicBezTo>
                  <a:cubicBezTo>
                    <a:pt x="816" y="516"/>
                    <a:pt x="807" y="514"/>
                    <a:pt x="810" y="512"/>
                  </a:cubicBezTo>
                  <a:cubicBezTo>
                    <a:pt x="813" y="510"/>
                    <a:pt x="809" y="506"/>
                    <a:pt x="809" y="499"/>
                  </a:cubicBezTo>
                  <a:cubicBezTo>
                    <a:pt x="808" y="493"/>
                    <a:pt x="812" y="492"/>
                    <a:pt x="812" y="490"/>
                  </a:cubicBezTo>
                  <a:cubicBezTo>
                    <a:pt x="812" y="487"/>
                    <a:pt x="809" y="487"/>
                    <a:pt x="806" y="489"/>
                  </a:cubicBezTo>
                  <a:cubicBezTo>
                    <a:pt x="803" y="491"/>
                    <a:pt x="803" y="486"/>
                    <a:pt x="800" y="487"/>
                  </a:cubicBezTo>
                  <a:cubicBezTo>
                    <a:pt x="797" y="487"/>
                    <a:pt x="787" y="486"/>
                    <a:pt x="787" y="482"/>
                  </a:cubicBezTo>
                  <a:cubicBezTo>
                    <a:pt x="786" y="477"/>
                    <a:pt x="783" y="480"/>
                    <a:pt x="781" y="475"/>
                  </a:cubicBezTo>
                  <a:cubicBezTo>
                    <a:pt x="780" y="471"/>
                    <a:pt x="776" y="474"/>
                    <a:pt x="776" y="471"/>
                  </a:cubicBezTo>
                  <a:cubicBezTo>
                    <a:pt x="776" y="468"/>
                    <a:pt x="774" y="467"/>
                    <a:pt x="771" y="467"/>
                  </a:cubicBezTo>
                  <a:cubicBezTo>
                    <a:pt x="768" y="467"/>
                    <a:pt x="767" y="463"/>
                    <a:pt x="763" y="463"/>
                  </a:cubicBezTo>
                  <a:cubicBezTo>
                    <a:pt x="759" y="462"/>
                    <a:pt x="754" y="466"/>
                    <a:pt x="752" y="467"/>
                  </a:cubicBezTo>
                  <a:cubicBezTo>
                    <a:pt x="750" y="468"/>
                    <a:pt x="744" y="463"/>
                    <a:pt x="742" y="465"/>
                  </a:cubicBezTo>
                  <a:cubicBezTo>
                    <a:pt x="739" y="467"/>
                    <a:pt x="739" y="464"/>
                    <a:pt x="733" y="462"/>
                  </a:cubicBezTo>
                  <a:cubicBezTo>
                    <a:pt x="726" y="460"/>
                    <a:pt x="718" y="460"/>
                    <a:pt x="718" y="462"/>
                  </a:cubicBezTo>
                  <a:cubicBezTo>
                    <a:pt x="717" y="464"/>
                    <a:pt x="712" y="465"/>
                    <a:pt x="713" y="470"/>
                  </a:cubicBezTo>
                  <a:cubicBezTo>
                    <a:pt x="714" y="475"/>
                    <a:pt x="719" y="474"/>
                    <a:pt x="720" y="478"/>
                  </a:cubicBezTo>
                  <a:cubicBezTo>
                    <a:pt x="721" y="481"/>
                    <a:pt x="718" y="480"/>
                    <a:pt x="717" y="483"/>
                  </a:cubicBezTo>
                  <a:cubicBezTo>
                    <a:pt x="717" y="487"/>
                    <a:pt x="714" y="486"/>
                    <a:pt x="714" y="489"/>
                  </a:cubicBezTo>
                  <a:cubicBezTo>
                    <a:pt x="714" y="491"/>
                    <a:pt x="716" y="490"/>
                    <a:pt x="717" y="495"/>
                  </a:cubicBezTo>
                  <a:cubicBezTo>
                    <a:pt x="719" y="499"/>
                    <a:pt x="721" y="499"/>
                    <a:pt x="722" y="505"/>
                  </a:cubicBezTo>
                  <a:cubicBezTo>
                    <a:pt x="723" y="511"/>
                    <a:pt x="720" y="510"/>
                    <a:pt x="717" y="511"/>
                  </a:cubicBezTo>
                  <a:cubicBezTo>
                    <a:pt x="715" y="511"/>
                    <a:pt x="718" y="514"/>
                    <a:pt x="714" y="518"/>
                  </a:cubicBezTo>
                  <a:cubicBezTo>
                    <a:pt x="711" y="522"/>
                    <a:pt x="708" y="527"/>
                    <a:pt x="710" y="529"/>
                  </a:cubicBezTo>
                  <a:cubicBezTo>
                    <a:pt x="713" y="532"/>
                    <a:pt x="723" y="536"/>
                    <a:pt x="727" y="543"/>
                  </a:cubicBezTo>
                  <a:cubicBezTo>
                    <a:pt x="731" y="549"/>
                    <a:pt x="731" y="560"/>
                    <a:pt x="730" y="567"/>
                  </a:cubicBezTo>
                  <a:cubicBezTo>
                    <a:pt x="729" y="575"/>
                    <a:pt x="720" y="577"/>
                    <a:pt x="714" y="583"/>
                  </a:cubicBezTo>
                  <a:cubicBezTo>
                    <a:pt x="708" y="590"/>
                    <a:pt x="701" y="589"/>
                    <a:pt x="698" y="589"/>
                  </a:cubicBezTo>
                  <a:cubicBezTo>
                    <a:pt x="695" y="589"/>
                    <a:pt x="697" y="595"/>
                    <a:pt x="701" y="600"/>
                  </a:cubicBezTo>
                  <a:cubicBezTo>
                    <a:pt x="705" y="605"/>
                    <a:pt x="702" y="606"/>
                    <a:pt x="704" y="611"/>
                  </a:cubicBezTo>
                  <a:cubicBezTo>
                    <a:pt x="706" y="616"/>
                    <a:pt x="704" y="620"/>
                    <a:pt x="707" y="625"/>
                  </a:cubicBezTo>
                  <a:cubicBezTo>
                    <a:pt x="711" y="629"/>
                    <a:pt x="709" y="631"/>
                    <a:pt x="705" y="634"/>
                  </a:cubicBezTo>
                  <a:cubicBezTo>
                    <a:pt x="701" y="637"/>
                    <a:pt x="706" y="636"/>
                    <a:pt x="707" y="640"/>
                  </a:cubicBezTo>
                  <a:cubicBezTo>
                    <a:pt x="707" y="644"/>
                    <a:pt x="705" y="642"/>
                    <a:pt x="702" y="639"/>
                  </a:cubicBezTo>
                  <a:cubicBezTo>
                    <a:pt x="698" y="637"/>
                    <a:pt x="695" y="644"/>
                    <a:pt x="695" y="646"/>
                  </a:cubicBezTo>
                  <a:cubicBezTo>
                    <a:pt x="695" y="649"/>
                    <a:pt x="688" y="643"/>
                    <a:pt x="686" y="643"/>
                  </a:cubicBezTo>
                  <a:cubicBezTo>
                    <a:pt x="684" y="643"/>
                    <a:pt x="686" y="639"/>
                    <a:pt x="682" y="635"/>
                  </a:cubicBezTo>
                  <a:cubicBezTo>
                    <a:pt x="677" y="632"/>
                    <a:pt x="674" y="631"/>
                    <a:pt x="674" y="627"/>
                  </a:cubicBezTo>
                  <a:cubicBezTo>
                    <a:pt x="674" y="624"/>
                    <a:pt x="666" y="621"/>
                    <a:pt x="666" y="617"/>
                  </a:cubicBezTo>
                  <a:cubicBezTo>
                    <a:pt x="666" y="613"/>
                    <a:pt x="667" y="603"/>
                    <a:pt x="665" y="600"/>
                  </a:cubicBezTo>
                  <a:cubicBezTo>
                    <a:pt x="664" y="597"/>
                    <a:pt x="665" y="594"/>
                    <a:pt x="667" y="591"/>
                  </a:cubicBezTo>
                  <a:cubicBezTo>
                    <a:pt x="668" y="588"/>
                    <a:pt x="665" y="584"/>
                    <a:pt x="660" y="584"/>
                  </a:cubicBezTo>
                  <a:cubicBezTo>
                    <a:pt x="656" y="584"/>
                    <a:pt x="650" y="583"/>
                    <a:pt x="643" y="583"/>
                  </a:cubicBezTo>
                  <a:cubicBezTo>
                    <a:pt x="637" y="584"/>
                    <a:pt x="634" y="583"/>
                    <a:pt x="632" y="581"/>
                  </a:cubicBezTo>
                  <a:cubicBezTo>
                    <a:pt x="630" y="579"/>
                    <a:pt x="624" y="575"/>
                    <a:pt x="616" y="573"/>
                  </a:cubicBezTo>
                  <a:cubicBezTo>
                    <a:pt x="608" y="571"/>
                    <a:pt x="605" y="567"/>
                    <a:pt x="604" y="565"/>
                  </a:cubicBezTo>
                  <a:cubicBezTo>
                    <a:pt x="603" y="563"/>
                    <a:pt x="596" y="561"/>
                    <a:pt x="594" y="559"/>
                  </a:cubicBezTo>
                  <a:cubicBezTo>
                    <a:pt x="592" y="557"/>
                    <a:pt x="585" y="555"/>
                    <a:pt x="582" y="556"/>
                  </a:cubicBezTo>
                  <a:cubicBezTo>
                    <a:pt x="579" y="556"/>
                    <a:pt x="571" y="550"/>
                    <a:pt x="567" y="550"/>
                  </a:cubicBezTo>
                  <a:cubicBezTo>
                    <a:pt x="562" y="550"/>
                    <a:pt x="552" y="555"/>
                    <a:pt x="550" y="555"/>
                  </a:cubicBezTo>
                  <a:cubicBezTo>
                    <a:pt x="548" y="555"/>
                    <a:pt x="550" y="551"/>
                    <a:pt x="551" y="549"/>
                  </a:cubicBezTo>
                  <a:cubicBezTo>
                    <a:pt x="553" y="548"/>
                    <a:pt x="548" y="540"/>
                    <a:pt x="546" y="535"/>
                  </a:cubicBezTo>
                  <a:cubicBezTo>
                    <a:pt x="545" y="530"/>
                    <a:pt x="543" y="525"/>
                    <a:pt x="538" y="525"/>
                  </a:cubicBezTo>
                  <a:cubicBezTo>
                    <a:pt x="533" y="526"/>
                    <a:pt x="527" y="523"/>
                    <a:pt x="526" y="522"/>
                  </a:cubicBezTo>
                  <a:cubicBezTo>
                    <a:pt x="524" y="521"/>
                    <a:pt x="524" y="507"/>
                    <a:pt x="525" y="501"/>
                  </a:cubicBezTo>
                  <a:cubicBezTo>
                    <a:pt x="526" y="495"/>
                    <a:pt x="533" y="486"/>
                    <a:pt x="533" y="482"/>
                  </a:cubicBezTo>
                  <a:cubicBezTo>
                    <a:pt x="533" y="479"/>
                    <a:pt x="537" y="477"/>
                    <a:pt x="541" y="476"/>
                  </a:cubicBezTo>
                  <a:cubicBezTo>
                    <a:pt x="545" y="475"/>
                    <a:pt x="542" y="468"/>
                    <a:pt x="545" y="467"/>
                  </a:cubicBezTo>
                  <a:cubicBezTo>
                    <a:pt x="549" y="467"/>
                    <a:pt x="549" y="465"/>
                    <a:pt x="550" y="462"/>
                  </a:cubicBezTo>
                  <a:cubicBezTo>
                    <a:pt x="551" y="459"/>
                    <a:pt x="555" y="461"/>
                    <a:pt x="553" y="459"/>
                  </a:cubicBezTo>
                  <a:cubicBezTo>
                    <a:pt x="550" y="456"/>
                    <a:pt x="552" y="455"/>
                    <a:pt x="558" y="455"/>
                  </a:cubicBezTo>
                  <a:cubicBezTo>
                    <a:pt x="564" y="455"/>
                    <a:pt x="572" y="453"/>
                    <a:pt x="571" y="448"/>
                  </a:cubicBezTo>
                  <a:cubicBezTo>
                    <a:pt x="570" y="442"/>
                    <a:pt x="555" y="446"/>
                    <a:pt x="555" y="441"/>
                  </a:cubicBezTo>
                  <a:cubicBezTo>
                    <a:pt x="555" y="437"/>
                    <a:pt x="536" y="436"/>
                    <a:pt x="537" y="434"/>
                  </a:cubicBezTo>
                  <a:cubicBezTo>
                    <a:pt x="538" y="431"/>
                    <a:pt x="556" y="436"/>
                    <a:pt x="563" y="438"/>
                  </a:cubicBezTo>
                  <a:cubicBezTo>
                    <a:pt x="569" y="441"/>
                    <a:pt x="571" y="440"/>
                    <a:pt x="576" y="440"/>
                  </a:cubicBezTo>
                  <a:cubicBezTo>
                    <a:pt x="581" y="440"/>
                    <a:pt x="578" y="433"/>
                    <a:pt x="579" y="430"/>
                  </a:cubicBezTo>
                  <a:cubicBezTo>
                    <a:pt x="580" y="428"/>
                    <a:pt x="590" y="435"/>
                    <a:pt x="596" y="433"/>
                  </a:cubicBezTo>
                  <a:cubicBezTo>
                    <a:pt x="601" y="432"/>
                    <a:pt x="607" y="420"/>
                    <a:pt x="612" y="417"/>
                  </a:cubicBezTo>
                  <a:cubicBezTo>
                    <a:pt x="616" y="413"/>
                    <a:pt x="612" y="410"/>
                    <a:pt x="603" y="411"/>
                  </a:cubicBezTo>
                  <a:cubicBezTo>
                    <a:pt x="594" y="412"/>
                    <a:pt x="588" y="408"/>
                    <a:pt x="583" y="405"/>
                  </a:cubicBezTo>
                  <a:cubicBezTo>
                    <a:pt x="578" y="401"/>
                    <a:pt x="579" y="398"/>
                    <a:pt x="584" y="398"/>
                  </a:cubicBezTo>
                  <a:cubicBezTo>
                    <a:pt x="589" y="399"/>
                    <a:pt x="602" y="409"/>
                    <a:pt x="607" y="409"/>
                  </a:cubicBezTo>
                  <a:cubicBezTo>
                    <a:pt x="611" y="410"/>
                    <a:pt x="620" y="400"/>
                    <a:pt x="624" y="397"/>
                  </a:cubicBezTo>
                  <a:cubicBezTo>
                    <a:pt x="628" y="394"/>
                    <a:pt x="620" y="393"/>
                    <a:pt x="617" y="391"/>
                  </a:cubicBezTo>
                  <a:cubicBezTo>
                    <a:pt x="614" y="388"/>
                    <a:pt x="622" y="387"/>
                    <a:pt x="626" y="387"/>
                  </a:cubicBezTo>
                  <a:cubicBezTo>
                    <a:pt x="630" y="387"/>
                    <a:pt x="632" y="390"/>
                    <a:pt x="633" y="392"/>
                  </a:cubicBezTo>
                  <a:cubicBezTo>
                    <a:pt x="635" y="394"/>
                    <a:pt x="642" y="391"/>
                    <a:pt x="645" y="391"/>
                  </a:cubicBezTo>
                  <a:cubicBezTo>
                    <a:pt x="649" y="391"/>
                    <a:pt x="645" y="385"/>
                    <a:pt x="639" y="383"/>
                  </a:cubicBezTo>
                  <a:cubicBezTo>
                    <a:pt x="633" y="381"/>
                    <a:pt x="639" y="376"/>
                    <a:pt x="641" y="380"/>
                  </a:cubicBezTo>
                  <a:cubicBezTo>
                    <a:pt x="643" y="383"/>
                    <a:pt x="647" y="383"/>
                    <a:pt x="649" y="387"/>
                  </a:cubicBezTo>
                  <a:cubicBezTo>
                    <a:pt x="652" y="392"/>
                    <a:pt x="653" y="389"/>
                    <a:pt x="658" y="387"/>
                  </a:cubicBezTo>
                  <a:cubicBezTo>
                    <a:pt x="663" y="385"/>
                    <a:pt x="666" y="382"/>
                    <a:pt x="669" y="379"/>
                  </a:cubicBezTo>
                  <a:cubicBezTo>
                    <a:pt x="671" y="376"/>
                    <a:pt x="672" y="380"/>
                    <a:pt x="675" y="375"/>
                  </a:cubicBezTo>
                  <a:cubicBezTo>
                    <a:pt x="678" y="370"/>
                    <a:pt x="674" y="366"/>
                    <a:pt x="670" y="363"/>
                  </a:cubicBezTo>
                  <a:cubicBezTo>
                    <a:pt x="666" y="360"/>
                    <a:pt x="670" y="357"/>
                    <a:pt x="666" y="355"/>
                  </a:cubicBezTo>
                  <a:cubicBezTo>
                    <a:pt x="662" y="353"/>
                    <a:pt x="661" y="349"/>
                    <a:pt x="666" y="350"/>
                  </a:cubicBezTo>
                  <a:cubicBezTo>
                    <a:pt x="671" y="351"/>
                    <a:pt x="675" y="349"/>
                    <a:pt x="677" y="346"/>
                  </a:cubicBezTo>
                  <a:cubicBezTo>
                    <a:pt x="680" y="342"/>
                    <a:pt x="670" y="342"/>
                    <a:pt x="674" y="339"/>
                  </a:cubicBezTo>
                  <a:cubicBezTo>
                    <a:pt x="679" y="337"/>
                    <a:pt x="675" y="334"/>
                    <a:pt x="671" y="334"/>
                  </a:cubicBezTo>
                  <a:cubicBezTo>
                    <a:pt x="666" y="334"/>
                    <a:pt x="662" y="332"/>
                    <a:pt x="662" y="328"/>
                  </a:cubicBezTo>
                  <a:cubicBezTo>
                    <a:pt x="662" y="324"/>
                    <a:pt x="654" y="327"/>
                    <a:pt x="649" y="325"/>
                  </a:cubicBezTo>
                  <a:cubicBezTo>
                    <a:pt x="645" y="322"/>
                    <a:pt x="634" y="323"/>
                    <a:pt x="632" y="323"/>
                  </a:cubicBezTo>
                  <a:cubicBezTo>
                    <a:pt x="629" y="323"/>
                    <a:pt x="629" y="334"/>
                    <a:pt x="633" y="334"/>
                  </a:cubicBezTo>
                  <a:cubicBezTo>
                    <a:pt x="636" y="334"/>
                    <a:pt x="639" y="338"/>
                    <a:pt x="636" y="339"/>
                  </a:cubicBezTo>
                  <a:cubicBezTo>
                    <a:pt x="633" y="341"/>
                    <a:pt x="637" y="345"/>
                    <a:pt x="634" y="344"/>
                  </a:cubicBezTo>
                  <a:cubicBezTo>
                    <a:pt x="632" y="344"/>
                    <a:pt x="628" y="343"/>
                    <a:pt x="627" y="349"/>
                  </a:cubicBezTo>
                  <a:cubicBezTo>
                    <a:pt x="626" y="356"/>
                    <a:pt x="626" y="358"/>
                    <a:pt x="621" y="361"/>
                  </a:cubicBezTo>
                  <a:cubicBezTo>
                    <a:pt x="617" y="363"/>
                    <a:pt x="620" y="353"/>
                    <a:pt x="616" y="354"/>
                  </a:cubicBezTo>
                  <a:cubicBezTo>
                    <a:pt x="612" y="354"/>
                    <a:pt x="612" y="362"/>
                    <a:pt x="615" y="362"/>
                  </a:cubicBezTo>
                  <a:cubicBezTo>
                    <a:pt x="618" y="363"/>
                    <a:pt x="618" y="366"/>
                    <a:pt x="619" y="369"/>
                  </a:cubicBezTo>
                  <a:cubicBezTo>
                    <a:pt x="620" y="373"/>
                    <a:pt x="614" y="370"/>
                    <a:pt x="611" y="375"/>
                  </a:cubicBezTo>
                  <a:cubicBezTo>
                    <a:pt x="609" y="379"/>
                    <a:pt x="608" y="373"/>
                    <a:pt x="605" y="370"/>
                  </a:cubicBezTo>
                  <a:cubicBezTo>
                    <a:pt x="601" y="367"/>
                    <a:pt x="597" y="362"/>
                    <a:pt x="597" y="358"/>
                  </a:cubicBezTo>
                  <a:cubicBezTo>
                    <a:pt x="598" y="355"/>
                    <a:pt x="599" y="354"/>
                    <a:pt x="602" y="353"/>
                  </a:cubicBezTo>
                  <a:cubicBezTo>
                    <a:pt x="605" y="353"/>
                    <a:pt x="602" y="350"/>
                    <a:pt x="602" y="346"/>
                  </a:cubicBezTo>
                  <a:cubicBezTo>
                    <a:pt x="602" y="341"/>
                    <a:pt x="598" y="343"/>
                    <a:pt x="594" y="338"/>
                  </a:cubicBezTo>
                  <a:cubicBezTo>
                    <a:pt x="590" y="333"/>
                    <a:pt x="586" y="333"/>
                    <a:pt x="584" y="335"/>
                  </a:cubicBezTo>
                  <a:cubicBezTo>
                    <a:pt x="582" y="338"/>
                    <a:pt x="583" y="342"/>
                    <a:pt x="580" y="343"/>
                  </a:cubicBezTo>
                  <a:cubicBezTo>
                    <a:pt x="576" y="345"/>
                    <a:pt x="578" y="352"/>
                    <a:pt x="575" y="352"/>
                  </a:cubicBezTo>
                  <a:cubicBezTo>
                    <a:pt x="572" y="353"/>
                    <a:pt x="573" y="340"/>
                    <a:pt x="571" y="339"/>
                  </a:cubicBezTo>
                  <a:cubicBezTo>
                    <a:pt x="568" y="338"/>
                    <a:pt x="569" y="335"/>
                    <a:pt x="572" y="334"/>
                  </a:cubicBezTo>
                  <a:cubicBezTo>
                    <a:pt x="576" y="334"/>
                    <a:pt x="578" y="330"/>
                    <a:pt x="575" y="330"/>
                  </a:cubicBezTo>
                  <a:cubicBezTo>
                    <a:pt x="572" y="330"/>
                    <a:pt x="566" y="326"/>
                    <a:pt x="564" y="325"/>
                  </a:cubicBezTo>
                  <a:cubicBezTo>
                    <a:pt x="562" y="324"/>
                    <a:pt x="558" y="329"/>
                    <a:pt x="555" y="327"/>
                  </a:cubicBezTo>
                  <a:cubicBezTo>
                    <a:pt x="553" y="325"/>
                    <a:pt x="556" y="320"/>
                    <a:pt x="556" y="318"/>
                  </a:cubicBezTo>
                  <a:cubicBezTo>
                    <a:pt x="556" y="315"/>
                    <a:pt x="560" y="319"/>
                    <a:pt x="562" y="315"/>
                  </a:cubicBezTo>
                  <a:cubicBezTo>
                    <a:pt x="565" y="312"/>
                    <a:pt x="555" y="312"/>
                    <a:pt x="555" y="308"/>
                  </a:cubicBezTo>
                  <a:cubicBezTo>
                    <a:pt x="555" y="304"/>
                    <a:pt x="548" y="303"/>
                    <a:pt x="545" y="302"/>
                  </a:cubicBezTo>
                  <a:cubicBezTo>
                    <a:pt x="543" y="301"/>
                    <a:pt x="547" y="295"/>
                    <a:pt x="546" y="292"/>
                  </a:cubicBezTo>
                  <a:cubicBezTo>
                    <a:pt x="545" y="290"/>
                    <a:pt x="535" y="281"/>
                    <a:pt x="531" y="282"/>
                  </a:cubicBezTo>
                  <a:cubicBezTo>
                    <a:pt x="527" y="283"/>
                    <a:pt x="526" y="277"/>
                    <a:pt x="529" y="277"/>
                  </a:cubicBezTo>
                  <a:cubicBezTo>
                    <a:pt x="531" y="277"/>
                    <a:pt x="533" y="276"/>
                    <a:pt x="537" y="271"/>
                  </a:cubicBezTo>
                  <a:cubicBezTo>
                    <a:pt x="541" y="266"/>
                    <a:pt x="542" y="265"/>
                    <a:pt x="539" y="264"/>
                  </a:cubicBezTo>
                  <a:cubicBezTo>
                    <a:pt x="536" y="263"/>
                    <a:pt x="534" y="260"/>
                    <a:pt x="539" y="260"/>
                  </a:cubicBezTo>
                  <a:cubicBezTo>
                    <a:pt x="545" y="260"/>
                    <a:pt x="554" y="264"/>
                    <a:pt x="557" y="262"/>
                  </a:cubicBezTo>
                  <a:cubicBezTo>
                    <a:pt x="560" y="259"/>
                    <a:pt x="569" y="245"/>
                    <a:pt x="573" y="239"/>
                  </a:cubicBezTo>
                  <a:cubicBezTo>
                    <a:pt x="577" y="234"/>
                    <a:pt x="570" y="234"/>
                    <a:pt x="561" y="234"/>
                  </a:cubicBezTo>
                  <a:cubicBezTo>
                    <a:pt x="552" y="235"/>
                    <a:pt x="550" y="231"/>
                    <a:pt x="543" y="230"/>
                  </a:cubicBezTo>
                  <a:cubicBezTo>
                    <a:pt x="535" y="230"/>
                    <a:pt x="521" y="232"/>
                    <a:pt x="519" y="234"/>
                  </a:cubicBezTo>
                  <a:cubicBezTo>
                    <a:pt x="517" y="236"/>
                    <a:pt x="523" y="238"/>
                    <a:pt x="522" y="241"/>
                  </a:cubicBezTo>
                  <a:cubicBezTo>
                    <a:pt x="522" y="243"/>
                    <a:pt x="517" y="239"/>
                    <a:pt x="515" y="240"/>
                  </a:cubicBezTo>
                  <a:cubicBezTo>
                    <a:pt x="513" y="241"/>
                    <a:pt x="516" y="244"/>
                    <a:pt x="515" y="253"/>
                  </a:cubicBezTo>
                  <a:cubicBezTo>
                    <a:pt x="514" y="262"/>
                    <a:pt x="517" y="262"/>
                    <a:pt x="519" y="266"/>
                  </a:cubicBezTo>
                  <a:cubicBezTo>
                    <a:pt x="522" y="269"/>
                    <a:pt x="521" y="273"/>
                    <a:pt x="521" y="279"/>
                  </a:cubicBezTo>
                  <a:cubicBezTo>
                    <a:pt x="521" y="284"/>
                    <a:pt x="516" y="284"/>
                    <a:pt x="514" y="285"/>
                  </a:cubicBezTo>
                  <a:cubicBezTo>
                    <a:pt x="513" y="286"/>
                    <a:pt x="519" y="288"/>
                    <a:pt x="518" y="292"/>
                  </a:cubicBezTo>
                  <a:cubicBezTo>
                    <a:pt x="517" y="295"/>
                    <a:pt x="512" y="290"/>
                    <a:pt x="509" y="291"/>
                  </a:cubicBezTo>
                  <a:cubicBezTo>
                    <a:pt x="506" y="292"/>
                    <a:pt x="503" y="300"/>
                    <a:pt x="506" y="303"/>
                  </a:cubicBezTo>
                  <a:cubicBezTo>
                    <a:pt x="510" y="306"/>
                    <a:pt x="511" y="305"/>
                    <a:pt x="508" y="309"/>
                  </a:cubicBezTo>
                  <a:cubicBezTo>
                    <a:pt x="506" y="312"/>
                    <a:pt x="503" y="317"/>
                    <a:pt x="509" y="321"/>
                  </a:cubicBezTo>
                  <a:cubicBezTo>
                    <a:pt x="515" y="326"/>
                    <a:pt x="526" y="326"/>
                    <a:pt x="532" y="329"/>
                  </a:cubicBezTo>
                  <a:cubicBezTo>
                    <a:pt x="538" y="333"/>
                    <a:pt x="529" y="331"/>
                    <a:pt x="532" y="335"/>
                  </a:cubicBezTo>
                  <a:cubicBezTo>
                    <a:pt x="534" y="339"/>
                    <a:pt x="528" y="341"/>
                    <a:pt x="528" y="344"/>
                  </a:cubicBezTo>
                  <a:cubicBezTo>
                    <a:pt x="528" y="347"/>
                    <a:pt x="531" y="346"/>
                    <a:pt x="534" y="340"/>
                  </a:cubicBezTo>
                  <a:cubicBezTo>
                    <a:pt x="537" y="335"/>
                    <a:pt x="539" y="342"/>
                    <a:pt x="539" y="346"/>
                  </a:cubicBezTo>
                  <a:cubicBezTo>
                    <a:pt x="538" y="351"/>
                    <a:pt x="534" y="348"/>
                    <a:pt x="531" y="353"/>
                  </a:cubicBezTo>
                  <a:cubicBezTo>
                    <a:pt x="528" y="358"/>
                    <a:pt x="525" y="359"/>
                    <a:pt x="520" y="358"/>
                  </a:cubicBezTo>
                  <a:cubicBezTo>
                    <a:pt x="515" y="357"/>
                    <a:pt x="518" y="364"/>
                    <a:pt x="520" y="369"/>
                  </a:cubicBezTo>
                  <a:cubicBezTo>
                    <a:pt x="522" y="373"/>
                    <a:pt x="519" y="374"/>
                    <a:pt x="514" y="373"/>
                  </a:cubicBezTo>
                  <a:cubicBezTo>
                    <a:pt x="508" y="371"/>
                    <a:pt x="505" y="368"/>
                    <a:pt x="508" y="364"/>
                  </a:cubicBezTo>
                  <a:cubicBezTo>
                    <a:pt x="511" y="359"/>
                    <a:pt x="513" y="354"/>
                    <a:pt x="509" y="355"/>
                  </a:cubicBezTo>
                  <a:cubicBezTo>
                    <a:pt x="506" y="355"/>
                    <a:pt x="499" y="355"/>
                    <a:pt x="496" y="351"/>
                  </a:cubicBezTo>
                  <a:cubicBezTo>
                    <a:pt x="494" y="348"/>
                    <a:pt x="498" y="349"/>
                    <a:pt x="505" y="350"/>
                  </a:cubicBezTo>
                  <a:cubicBezTo>
                    <a:pt x="511" y="351"/>
                    <a:pt x="506" y="345"/>
                    <a:pt x="511" y="345"/>
                  </a:cubicBezTo>
                  <a:cubicBezTo>
                    <a:pt x="516" y="345"/>
                    <a:pt x="519" y="348"/>
                    <a:pt x="524" y="344"/>
                  </a:cubicBezTo>
                  <a:cubicBezTo>
                    <a:pt x="528" y="341"/>
                    <a:pt x="521" y="333"/>
                    <a:pt x="517" y="335"/>
                  </a:cubicBezTo>
                  <a:cubicBezTo>
                    <a:pt x="514" y="336"/>
                    <a:pt x="508" y="337"/>
                    <a:pt x="508" y="334"/>
                  </a:cubicBezTo>
                  <a:cubicBezTo>
                    <a:pt x="508" y="330"/>
                    <a:pt x="514" y="333"/>
                    <a:pt x="518" y="332"/>
                  </a:cubicBezTo>
                  <a:cubicBezTo>
                    <a:pt x="521" y="331"/>
                    <a:pt x="516" y="327"/>
                    <a:pt x="511" y="328"/>
                  </a:cubicBezTo>
                  <a:cubicBezTo>
                    <a:pt x="506" y="329"/>
                    <a:pt x="502" y="330"/>
                    <a:pt x="498" y="325"/>
                  </a:cubicBezTo>
                  <a:cubicBezTo>
                    <a:pt x="494" y="321"/>
                    <a:pt x="487" y="319"/>
                    <a:pt x="485" y="328"/>
                  </a:cubicBezTo>
                  <a:cubicBezTo>
                    <a:pt x="484" y="338"/>
                    <a:pt x="477" y="333"/>
                    <a:pt x="474" y="336"/>
                  </a:cubicBezTo>
                  <a:cubicBezTo>
                    <a:pt x="471" y="339"/>
                    <a:pt x="477" y="342"/>
                    <a:pt x="484" y="342"/>
                  </a:cubicBezTo>
                  <a:cubicBezTo>
                    <a:pt x="491" y="342"/>
                    <a:pt x="496" y="348"/>
                    <a:pt x="492" y="348"/>
                  </a:cubicBezTo>
                  <a:cubicBezTo>
                    <a:pt x="489" y="348"/>
                    <a:pt x="491" y="353"/>
                    <a:pt x="487" y="351"/>
                  </a:cubicBezTo>
                  <a:cubicBezTo>
                    <a:pt x="484" y="350"/>
                    <a:pt x="480" y="351"/>
                    <a:pt x="483" y="354"/>
                  </a:cubicBezTo>
                  <a:cubicBezTo>
                    <a:pt x="485" y="357"/>
                    <a:pt x="482" y="359"/>
                    <a:pt x="482" y="362"/>
                  </a:cubicBezTo>
                  <a:cubicBezTo>
                    <a:pt x="482" y="365"/>
                    <a:pt x="477" y="362"/>
                    <a:pt x="471" y="361"/>
                  </a:cubicBezTo>
                  <a:cubicBezTo>
                    <a:pt x="466" y="361"/>
                    <a:pt x="456" y="363"/>
                    <a:pt x="449" y="364"/>
                  </a:cubicBezTo>
                  <a:cubicBezTo>
                    <a:pt x="442" y="366"/>
                    <a:pt x="435" y="363"/>
                    <a:pt x="432" y="360"/>
                  </a:cubicBezTo>
                  <a:cubicBezTo>
                    <a:pt x="429" y="357"/>
                    <a:pt x="425" y="357"/>
                    <a:pt x="420" y="357"/>
                  </a:cubicBezTo>
                  <a:cubicBezTo>
                    <a:pt x="415" y="357"/>
                    <a:pt x="416" y="352"/>
                    <a:pt x="410" y="352"/>
                  </a:cubicBezTo>
                  <a:cubicBezTo>
                    <a:pt x="403" y="352"/>
                    <a:pt x="405" y="346"/>
                    <a:pt x="404" y="343"/>
                  </a:cubicBezTo>
                  <a:cubicBezTo>
                    <a:pt x="403" y="340"/>
                    <a:pt x="390" y="341"/>
                    <a:pt x="385" y="344"/>
                  </a:cubicBezTo>
                  <a:cubicBezTo>
                    <a:pt x="381" y="347"/>
                    <a:pt x="371" y="346"/>
                    <a:pt x="369" y="351"/>
                  </a:cubicBezTo>
                  <a:cubicBezTo>
                    <a:pt x="366" y="357"/>
                    <a:pt x="371" y="356"/>
                    <a:pt x="374" y="356"/>
                  </a:cubicBezTo>
                  <a:cubicBezTo>
                    <a:pt x="378" y="356"/>
                    <a:pt x="377" y="351"/>
                    <a:pt x="384" y="352"/>
                  </a:cubicBezTo>
                  <a:cubicBezTo>
                    <a:pt x="391" y="353"/>
                    <a:pt x="396" y="345"/>
                    <a:pt x="399" y="348"/>
                  </a:cubicBezTo>
                  <a:cubicBezTo>
                    <a:pt x="402" y="351"/>
                    <a:pt x="387" y="357"/>
                    <a:pt x="381" y="358"/>
                  </a:cubicBezTo>
                  <a:cubicBezTo>
                    <a:pt x="374" y="359"/>
                    <a:pt x="376" y="364"/>
                    <a:pt x="382" y="373"/>
                  </a:cubicBezTo>
                  <a:cubicBezTo>
                    <a:pt x="388" y="383"/>
                    <a:pt x="379" y="377"/>
                    <a:pt x="379" y="382"/>
                  </a:cubicBezTo>
                  <a:cubicBezTo>
                    <a:pt x="379" y="386"/>
                    <a:pt x="368" y="380"/>
                    <a:pt x="372" y="379"/>
                  </a:cubicBezTo>
                  <a:cubicBezTo>
                    <a:pt x="377" y="377"/>
                    <a:pt x="375" y="373"/>
                    <a:pt x="371" y="370"/>
                  </a:cubicBezTo>
                  <a:cubicBezTo>
                    <a:pt x="367" y="367"/>
                    <a:pt x="365" y="370"/>
                    <a:pt x="365" y="366"/>
                  </a:cubicBezTo>
                  <a:cubicBezTo>
                    <a:pt x="366" y="363"/>
                    <a:pt x="361" y="367"/>
                    <a:pt x="358" y="364"/>
                  </a:cubicBezTo>
                  <a:cubicBezTo>
                    <a:pt x="354" y="361"/>
                    <a:pt x="353" y="359"/>
                    <a:pt x="348" y="361"/>
                  </a:cubicBezTo>
                  <a:cubicBezTo>
                    <a:pt x="343" y="364"/>
                    <a:pt x="338" y="363"/>
                    <a:pt x="327" y="365"/>
                  </a:cubicBezTo>
                  <a:cubicBezTo>
                    <a:pt x="317" y="367"/>
                    <a:pt x="297" y="366"/>
                    <a:pt x="294" y="363"/>
                  </a:cubicBezTo>
                  <a:cubicBezTo>
                    <a:pt x="290" y="359"/>
                    <a:pt x="303" y="353"/>
                    <a:pt x="307" y="354"/>
                  </a:cubicBezTo>
                  <a:cubicBezTo>
                    <a:pt x="310" y="355"/>
                    <a:pt x="308" y="350"/>
                    <a:pt x="302" y="345"/>
                  </a:cubicBezTo>
                  <a:cubicBezTo>
                    <a:pt x="297" y="341"/>
                    <a:pt x="284" y="338"/>
                    <a:pt x="284" y="341"/>
                  </a:cubicBezTo>
                  <a:cubicBezTo>
                    <a:pt x="284" y="344"/>
                    <a:pt x="277" y="341"/>
                    <a:pt x="268" y="339"/>
                  </a:cubicBezTo>
                  <a:cubicBezTo>
                    <a:pt x="258" y="338"/>
                    <a:pt x="257" y="334"/>
                    <a:pt x="251" y="334"/>
                  </a:cubicBezTo>
                  <a:cubicBezTo>
                    <a:pt x="245" y="334"/>
                    <a:pt x="236" y="332"/>
                    <a:pt x="229" y="327"/>
                  </a:cubicBezTo>
                  <a:cubicBezTo>
                    <a:pt x="222" y="321"/>
                    <a:pt x="206" y="323"/>
                    <a:pt x="204" y="328"/>
                  </a:cubicBezTo>
                  <a:cubicBezTo>
                    <a:pt x="202" y="333"/>
                    <a:pt x="196" y="332"/>
                    <a:pt x="191" y="332"/>
                  </a:cubicBezTo>
                  <a:cubicBezTo>
                    <a:pt x="185" y="332"/>
                    <a:pt x="193" y="326"/>
                    <a:pt x="191" y="325"/>
                  </a:cubicBezTo>
                  <a:cubicBezTo>
                    <a:pt x="188" y="324"/>
                    <a:pt x="191" y="317"/>
                    <a:pt x="187" y="316"/>
                  </a:cubicBezTo>
                  <a:cubicBezTo>
                    <a:pt x="183" y="316"/>
                    <a:pt x="180" y="333"/>
                    <a:pt x="172" y="332"/>
                  </a:cubicBezTo>
                  <a:cubicBezTo>
                    <a:pt x="165" y="332"/>
                    <a:pt x="161" y="314"/>
                    <a:pt x="155" y="310"/>
                  </a:cubicBezTo>
                  <a:cubicBezTo>
                    <a:pt x="149" y="305"/>
                    <a:pt x="143" y="305"/>
                    <a:pt x="148" y="312"/>
                  </a:cubicBezTo>
                  <a:cubicBezTo>
                    <a:pt x="154" y="319"/>
                    <a:pt x="144" y="314"/>
                    <a:pt x="144" y="318"/>
                  </a:cubicBezTo>
                  <a:cubicBezTo>
                    <a:pt x="145" y="323"/>
                    <a:pt x="136" y="328"/>
                    <a:pt x="136" y="326"/>
                  </a:cubicBezTo>
                  <a:cubicBezTo>
                    <a:pt x="136" y="323"/>
                    <a:pt x="131" y="320"/>
                    <a:pt x="125" y="327"/>
                  </a:cubicBezTo>
                  <a:cubicBezTo>
                    <a:pt x="119" y="334"/>
                    <a:pt x="115" y="333"/>
                    <a:pt x="114" y="331"/>
                  </a:cubicBezTo>
                  <a:cubicBezTo>
                    <a:pt x="114" y="328"/>
                    <a:pt x="96" y="337"/>
                    <a:pt x="97" y="340"/>
                  </a:cubicBezTo>
                  <a:cubicBezTo>
                    <a:pt x="98" y="343"/>
                    <a:pt x="94" y="346"/>
                    <a:pt x="89" y="345"/>
                  </a:cubicBezTo>
                  <a:cubicBezTo>
                    <a:pt x="85" y="345"/>
                    <a:pt x="88" y="341"/>
                    <a:pt x="92" y="339"/>
                  </a:cubicBezTo>
                  <a:cubicBezTo>
                    <a:pt x="96" y="337"/>
                    <a:pt x="108" y="328"/>
                    <a:pt x="114" y="327"/>
                  </a:cubicBezTo>
                  <a:cubicBezTo>
                    <a:pt x="120" y="326"/>
                    <a:pt x="131" y="321"/>
                    <a:pt x="132" y="318"/>
                  </a:cubicBezTo>
                  <a:cubicBezTo>
                    <a:pt x="132" y="315"/>
                    <a:pt x="126" y="318"/>
                    <a:pt x="122" y="317"/>
                  </a:cubicBezTo>
                  <a:cubicBezTo>
                    <a:pt x="118" y="316"/>
                    <a:pt x="111" y="321"/>
                    <a:pt x="104" y="324"/>
                  </a:cubicBezTo>
                  <a:cubicBezTo>
                    <a:pt x="97" y="327"/>
                    <a:pt x="90" y="326"/>
                    <a:pt x="92" y="330"/>
                  </a:cubicBezTo>
                  <a:cubicBezTo>
                    <a:pt x="94" y="334"/>
                    <a:pt x="85" y="329"/>
                    <a:pt x="84" y="332"/>
                  </a:cubicBezTo>
                  <a:cubicBezTo>
                    <a:pt x="82" y="335"/>
                    <a:pt x="79" y="332"/>
                    <a:pt x="81" y="330"/>
                  </a:cubicBezTo>
                  <a:cubicBezTo>
                    <a:pt x="84" y="329"/>
                    <a:pt x="75" y="326"/>
                    <a:pt x="75" y="328"/>
                  </a:cubicBezTo>
                  <a:cubicBezTo>
                    <a:pt x="75" y="329"/>
                    <a:pt x="74" y="332"/>
                    <a:pt x="68" y="332"/>
                  </a:cubicBezTo>
                  <a:cubicBezTo>
                    <a:pt x="62" y="332"/>
                    <a:pt x="56" y="336"/>
                    <a:pt x="60" y="339"/>
                  </a:cubicBezTo>
                  <a:cubicBezTo>
                    <a:pt x="64" y="342"/>
                    <a:pt x="66" y="343"/>
                    <a:pt x="64" y="345"/>
                  </a:cubicBezTo>
                  <a:cubicBezTo>
                    <a:pt x="62" y="347"/>
                    <a:pt x="56" y="340"/>
                    <a:pt x="47" y="341"/>
                  </a:cubicBezTo>
                  <a:cubicBezTo>
                    <a:pt x="38" y="342"/>
                    <a:pt x="21" y="331"/>
                    <a:pt x="21" y="329"/>
                  </a:cubicBezTo>
                  <a:cubicBezTo>
                    <a:pt x="21" y="326"/>
                    <a:pt x="9" y="328"/>
                    <a:pt x="0" y="327"/>
                  </a:cubicBezTo>
                  <a:cubicBezTo>
                    <a:pt x="0" y="500"/>
                    <a:pt x="0" y="500"/>
                    <a:pt x="0" y="500"/>
                  </a:cubicBezTo>
                  <a:cubicBezTo>
                    <a:pt x="0" y="500"/>
                    <a:pt x="4" y="503"/>
                    <a:pt x="6" y="501"/>
                  </a:cubicBezTo>
                  <a:cubicBezTo>
                    <a:pt x="8" y="499"/>
                    <a:pt x="11" y="502"/>
                    <a:pt x="16" y="499"/>
                  </a:cubicBezTo>
                  <a:cubicBezTo>
                    <a:pt x="22" y="496"/>
                    <a:pt x="24" y="502"/>
                    <a:pt x="24" y="505"/>
                  </a:cubicBezTo>
                  <a:cubicBezTo>
                    <a:pt x="24" y="507"/>
                    <a:pt x="32" y="512"/>
                    <a:pt x="35" y="516"/>
                  </a:cubicBezTo>
                  <a:cubicBezTo>
                    <a:pt x="39" y="520"/>
                    <a:pt x="40" y="524"/>
                    <a:pt x="44" y="522"/>
                  </a:cubicBezTo>
                  <a:cubicBezTo>
                    <a:pt x="48" y="519"/>
                    <a:pt x="54" y="518"/>
                    <a:pt x="54" y="514"/>
                  </a:cubicBezTo>
                  <a:cubicBezTo>
                    <a:pt x="54" y="509"/>
                    <a:pt x="70" y="509"/>
                    <a:pt x="70" y="514"/>
                  </a:cubicBezTo>
                  <a:cubicBezTo>
                    <a:pt x="70" y="520"/>
                    <a:pt x="85" y="527"/>
                    <a:pt x="94" y="542"/>
                  </a:cubicBezTo>
                  <a:cubicBezTo>
                    <a:pt x="103" y="557"/>
                    <a:pt x="101" y="561"/>
                    <a:pt x="114" y="566"/>
                  </a:cubicBezTo>
                  <a:cubicBezTo>
                    <a:pt x="127" y="571"/>
                    <a:pt x="126" y="573"/>
                    <a:pt x="125" y="578"/>
                  </a:cubicBezTo>
                  <a:cubicBezTo>
                    <a:pt x="123" y="582"/>
                    <a:pt x="132" y="584"/>
                    <a:pt x="127" y="588"/>
                  </a:cubicBezTo>
                  <a:cubicBezTo>
                    <a:pt x="125" y="589"/>
                    <a:pt x="122" y="591"/>
                    <a:pt x="119" y="593"/>
                  </a:cubicBezTo>
                  <a:cubicBezTo>
                    <a:pt x="120" y="595"/>
                    <a:pt x="122" y="597"/>
                    <a:pt x="124" y="599"/>
                  </a:cubicBezTo>
                  <a:cubicBezTo>
                    <a:pt x="127" y="602"/>
                    <a:pt x="119" y="602"/>
                    <a:pt x="121" y="604"/>
                  </a:cubicBezTo>
                  <a:cubicBezTo>
                    <a:pt x="124" y="606"/>
                    <a:pt x="121" y="610"/>
                    <a:pt x="123" y="612"/>
                  </a:cubicBezTo>
                  <a:cubicBezTo>
                    <a:pt x="126" y="615"/>
                    <a:pt x="130" y="614"/>
                    <a:pt x="133" y="612"/>
                  </a:cubicBezTo>
                  <a:cubicBezTo>
                    <a:pt x="136" y="610"/>
                    <a:pt x="138" y="615"/>
                    <a:pt x="135" y="618"/>
                  </a:cubicBezTo>
                  <a:cubicBezTo>
                    <a:pt x="133" y="622"/>
                    <a:pt x="138" y="625"/>
                    <a:pt x="140" y="622"/>
                  </a:cubicBezTo>
                  <a:cubicBezTo>
                    <a:pt x="142" y="619"/>
                    <a:pt x="147" y="627"/>
                    <a:pt x="149" y="628"/>
                  </a:cubicBezTo>
                  <a:cubicBezTo>
                    <a:pt x="152" y="629"/>
                    <a:pt x="154" y="633"/>
                    <a:pt x="150" y="633"/>
                  </a:cubicBezTo>
                  <a:cubicBezTo>
                    <a:pt x="146" y="633"/>
                    <a:pt x="147" y="639"/>
                    <a:pt x="150" y="640"/>
                  </a:cubicBezTo>
                  <a:cubicBezTo>
                    <a:pt x="152" y="640"/>
                    <a:pt x="152" y="643"/>
                    <a:pt x="152" y="646"/>
                  </a:cubicBezTo>
                  <a:cubicBezTo>
                    <a:pt x="152" y="648"/>
                    <a:pt x="161" y="651"/>
                    <a:pt x="164" y="650"/>
                  </a:cubicBezTo>
                  <a:cubicBezTo>
                    <a:pt x="167" y="649"/>
                    <a:pt x="170" y="652"/>
                    <a:pt x="172" y="655"/>
                  </a:cubicBezTo>
                  <a:cubicBezTo>
                    <a:pt x="173" y="658"/>
                    <a:pt x="179" y="660"/>
                    <a:pt x="182" y="658"/>
                  </a:cubicBezTo>
                  <a:cubicBezTo>
                    <a:pt x="184" y="656"/>
                    <a:pt x="185" y="661"/>
                    <a:pt x="186" y="665"/>
                  </a:cubicBezTo>
                  <a:cubicBezTo>
                    <a:pt x="186" y="668"/>
                    <a:pt x="191" y="666"/>
                    <a:pt x="194" y="666"/>
                  </a:cubicBezTo>
                  <a:cubicBezTo>
                    <a:pt x="197" y="666"/>
                    <a:pt x="199" y="670"/>
                    <a:pt x="201" y="669"/>
                  </a:cubicBezTo>
                  <a:cubicBezTo>
                    <a:pt x="206" y="667"/>
                    <a:pt x="207" y="675"/>
                    <a:pt x="210" y="680"/>
                  </a:cubicBezTo>
                  <a:cubicBezTo>
                    <a:pt x="520" y="678"/>
                    <a:pt x="520" y="678"/>
                    <a:pt x="520" y="678"/>
                  </a:cubicBezTo>
                  <a:cubicBezTo>
                    <a:pt x="520" y="678"/>
                    <a:pt x="521" y="670"/>
                    <a:pt x="524" y="673"/>
                  </a:cubicBezTo>
                  <a:cubicBezTo>
                    <a:pt x="528" y="676"/>
                    <a:pt x="525" y="680"/>
                    <a:pt x="529" y="682"/>
                  </a:cubicBezTo>
                  <a:cubicBezTo>
                    <a:pt x="533" y="683"/>
                    <a:pt x="536" y="686"/>
                    <a:pt x="539" y="685"/>
                  </a:cubicBezTo>
                  <a:cubicBezTo>
                    <a:pt x="541" y="684"/>
                    <a:pt x="545" y="681"/>
                    <a:pt x="549" y="685"/>
                  </a:cubicBezTo>
                  <a:cubicBezTo>
                    <a:pt x="553" y="690"/>
                    <a:pt x="556" y="686"/>
                    <a:pt x="558" y="689"/>
                  </a:cubicBezTo>
                  <a:cubicBezTo>
                    <a:pt x="561" y="692"/>
                    <a:pt x="565" y="694"/>
                    <a:pt x="568" y="691"/>
                  </a:cubicBezTo>
                  <a:cubicBezTo>
                    <a:pt x="570" y="688"/>
                    <a:pt x="580" y="691"/>
                    <a:pt x="584" y="693"/>
                  </a:cubicBezTo>
                  <a:cubicBezTo>
                    <a:pt x="590" y="688"/>
                    <a:pt x="594" y="679"/>
                    <a:pt x="599" y="679"/>
                  </a:cubicBezTo>
                  <a:cubicBezTo>
                    <a:pt x="605" y="679"/>
                    <a:pt x="622" y="681"/>
                    <a:pt x="623" y="689"/>
                  </a:cubicBezTo>
                  <a:cubicBezTo>
                    <a:pt x="624" y="698"/>
                    <a:pt x="634" y="690"/>
                    <a:pt x="635" y="698"/>
                  </a:cubicBezTo>
                  <a:cubicBezTo>
                    <a:pt x="636" y="704"/>
                    <a:pt x="642" y="710"/>
                    <a:pt x="641" y="713"/>
                  </a:cubicBezTo>
                  <a:cubicBezTo>
                    <a:pt x="643" y="714"/>
                    <a:pt x="645" y="716"/>
                    <a:pt x="648" y="718"/>
                  </a:cubicBezTo>
                  <a:cubicBezTo>
                    <a:pt x="651" y="717"/>
                    <a:pt x="659" y="718"/>
                    <a:pt x="665" y="720"/>
                  </a:cubicBezTo>
                  <a:cubicBezTo>
                    <a:pt x="672" y="723"/>
                    <a:pt x="682" y="717"/>
                    <a:pt x="686" y="726"/>
                  </a:cubicBezTo>
                  <a:cubicBezTo>
                    <a:pt x="689" y="734"/>
                    <a:pt x="697" y="740"/>
                    <a:pt x="690" y="741"/>
                  </a:cubicBezTo>
                  <a:cubicBezTo>
                    <a:pt x="683" y="742"/>
                    <a:pt x="675" y="733"/>
                    <a:pt x="675" y="738"/>
                  </a:cubicBezTo>
                  <a:cubicBezTo>
                    <a:pt x="676" y="743"/>
                    <a:pt x="672" y="740"/>
                    <a:pt x="672" y="748"/>
                  </a:cubicBezTo>
                  <a:cubicBezTo>
                    <a:pt x="672" y="755"/>
                    <a:pt x="667" y="766"/>
                    <a:pt x="664" y="765"/>
                  </a:cubicBezTo>
                  <a:cubicBezTo>
                    <a:pt x="664" y="765"/>
                    <a:pt x="664" y="765"/>
                    <a:pt x="664" y="765"/>
                  </a:cubicBezTo>
                  <a:cubicBezTo>
                    <a:pt x="663" y="768"/>
                    <a:pt x="663" y="771"/>
                    <a:pt x="665" y="774"/>
                  </a:cubicBezTo>
                  <a:cubicBezTo>
                    <a:pt x="669" y="771"/>
                    <a:pt x="675" y="766"/>
                    <a:pt x="679" y="767"/>
                  </a:cubicBezTo>
                  <a:cubicBezTo>
                    <a:pt x="687" y="767"/>
                    <a:pt x="689" y="772"/>
                    <a:pt x="694" y="768"/>
                  </a:cubicBezTo>
                  <a:cubicBezTo>
                    <a:pt x="699" y="765"/>
                    <a:pt x="700" y="763"/>
                    <a:pt x="701" y="766"/>
                  </a:cubicBezTo>
                  <a:cubicBezTo>
                    <a:pt x="701" y="766"/>
                    <a:pt x="701" y="766"/>
                    <a:pt x="701" y="767"/>
                  </a:cubicBezTo>
                  <a:cubicBezTo>
                    <a:pt x="703" y="766"/>
                    <a:pt x="704" y="765"/>
                    <a:pt x="704" y="764"/>
                  </a:cubicBezTo>
                  <a:cubicBezTo>
                    <a:pt x="704" y="763"/>
                    <a:pt x="704" y="761"/>
                    <a:pt x="703" y="759"/>
                  </a:cubicBezTo>
                  <a:cubicBezTo>
                    <a:pt x="698" y="760"/>
                    <a:pt x="697" y="760"/>
                    <a:pt x="695" y="757"/>
                  </a:cubicBezTo>
                  <a:cubicBezTo>
                    <a:pt x="693" y="752"/>
                    <a:pt x="710" y="747"/>
                    <a:pt x="718" y="748"/>
                  </a:cubicBezTo>
                  <a:cubicBezTo>
                    <a:pt x="726" y="749"/>
                    <a:pt x="731" y="744"/>
                    <a:pt x="734" y="747"/>
                  </a:cubicBezTo>
                  <a:cubicBezTo>
                    <a:pt x="739" y="743"/>
                    <a:pt x="747" y="736"/>
                    <a:pt x="749" y="736"/>
                  </a:cubicBezTo>
                  <a:cubicBezTo>
                    <a:pt x="752" y="736"/>
                    <a:pt x="788" y="735"/>
                    <a:pt x="788" y="735"/>
                  </a:cubicBezTo>
                  <a:cubicBezTo>
                    <a:pt x="788" y="735"/>
                    <a:pt x="800" y="728"/>
                    <a:pt x="802" y="721"/>
                  </a:cubicBezTo>
                  <a:cubicBezTo>
                    <a:pt x="803" y="714"/>
                    <a:pt x="811" y="697"/>
                    <a:pt x="816" y="701"/>
                  </a:cubicBezTo>
                  <a:cubicBezTo>
                    <a:pt x="821" y="704"/>
                    <a:pt x="831" y="702"/>
                    <a:pt x="831" y="705"/>
                  </a:cubicBezTo>
                  <a:cubicBezTo>
                    <a:pt x="831" y="708"/>
                    <a:pt x="828" y="719"/>
                    <a:pt x="841" y="736"/>
                  </a:cubicBezTo>
                  <a:cubicBezTo>
                    <a:pt x="845" y="733"/>
                    <a:pt x="850" y="731"/>
                    <a:pt x="852" y="731"/>
                  </a:cubicBezTo>
                  <a:cubicBezTo>
                    <a:pt x="857" y="732"/>
                    <a:pt x="864" y="726"/>
                    <a:pt x="866" y="722"/>
                  </a:cubicBezTo>
                  <a:cubicBezTo>
                    <a:pt x="868" y="718"/>
                    <a:pt x="870" y="725"/>
                    <a:pt x="866" y="727"/>
                  </a:cubicBezTo>
                  <a:cubicBezTo>
                    <a:pt x="862" y="728"/>
                    <a:pt x="870" y="731"/>
                    <a:pt x="877" y="731"/>
                  </a:cubicBezTo>
                  <a:cubicBezTo>
                    <a:pt x="884" y="730"/>
                    <a:pt x="873" y="733"/>
                    <a:pt x="868" y="733"/>
                  </a:cubicBezTo>
                  <a:cubicBezTo>
                    <a:pt x="863" y="733"/>
                    <a:pt x="861" y="733"/>
                    <a:pt x="854" y="740"/>
                  </a:cubicBezTo>
                  <a:cubicBezTo>
                    <a:pt x="847" y="747"/>
                    <a:pt x="848" y="749"/>
                    <a:pt x="852" y="753"/>
                  </a:cubicBezTo>
                  <a:cubicBezTo>
                    <a:pt x="856" y="756"/>
                    <a:pt x="862" y="755"/>
                    <a:pt x="867" y="750"/>
                  </a:cubicBezTo>
                  <a:cubicBezTo>
                    <a:pt x="873" y="745"/>
                    <a:pt x="872" y="741"/>
                    <a:pt x="878" y="741"/>
                  </a:cubicBezTo>
                  <a:cubicBezTo>
                    <a:pt x="883" y="741"/>
                    <a:pt x="898" y="736"/>
                    <a:pt x="904" y="734"/>
                  </a:cubicBezTo>
                  <a:cubicBezTo>
                    <a:pt x="910" y="732"/>
                    <a:pt x="906" y="731"/>
                    <a:pt x="906" y="728"/>
                  </a:cubicBezTo>
                  <a:cubicBezTo>
                    <a:pt x="906" y="725"/>
                    <a:pt x="917" y="725"/>
                    <a:pt x="921" y="723"/>
                  </a:cubicBezTo>
                  <a:cubicBezTo>
                    <a:pt x="925" y="720"/>
                    <a:pt x="920" y="718"/>
                    <a:pt x="917" y="718"/>
                  </a:cubicBezTo>
                  <a:close/>
                  <a:moveTo>
                    <a:pt x="266" y="394"/>
                  </a:moveTo>
                  <a:cubicBezTo>
                    <a:pt x="260" y="402"/>
                    <a:pt x="257" y="403"/>
                    <a:pt x="251" y="402"/>
                  </a:cubicBezTo>
                  <a:cubicBezTo>
                    <a:pt x="244" y="401"/>
                    <a:pt x="240" y="404"/>
                    <a:pt x="243" y="407"/>
                  </a:cubicBezTo>
                  <a:cubicBezTo>
                    <a:pt x="246" y="409"/>
                    <a:pt x="247" y="411"/>
                    <a:pt x="240" y="413"/>
                  </a:cubicBezTo>
                  <a:cubicBezTo>
                    <a:pt x="233" y="414"/>
                    <a:pt x="228" y="420"/>
                    <a:pt x="225" y="419"/>
                  </a:cubicBezTo>
                  <a:cubicBezTo>
                    <a:pt x="223" y="418"/>
                    <a:pt x="237" y="408"/>
                    <a:pt x="234" y="405"/>
                  </a:cubicBezTo>
                  <a:cubicBezTo>
                    <a:pt x="230" y="402"/>
                    <a:pt x="220" y="410"/>
                    <a:pt x="220" y="413"/>
                  </a:cubicBezTo>
                  <a:cubicBezTo>
                    <a:pt x="220" y="417"/>
                    <a:pt x="214" y="417"/>
                    <a:pt x="210" y="417"/>
                  </a:cubicBezTo>
                  <a:cubicBezTo>
                    <a:pt x="206" y="416"/>
                    <a:pt x="201" y="413"/>
                    <a:pt x="205" y="412"/>
                  </a:cubicBezTo>
                  <a:cubicBezTo>
                    <a:pt x="209" y="412"/>
                    <a:pt x="206" y="408"/>
                    <a:pt x="211" y="406"/>
                  </a:cubicBezTo>
                  <a:cubicBezTo>
                    <a:pt x="217" y="404"/>
                    <a:pt x="210" y="401"/>
                    <a:pt x="212" y="399"/>
                  </a:cubicBezTo>
                  <a:cubicBezTo>
                    <a:pt x="214" y="397"/>
                    <a:pt x="224" y="401"/>
                    <a:pt x="224" y="397"/>
                  </a:cubicBezTo>
                  <a:cubicBezTo>
                    <a:pt x="225" y="393"/>
                    <a:pt x="214" y="390"/>
                    <a:pt x="210" y="392"/>
                  </a:cubicBezTo>
                  <a:cubicBezTo>
                    <a:pt x="207" y="394"/>
                    <a:pt x="198" y="400"/>
                    <a:pt x="188" y="396"/>
                  </a:cubicBezTo>
                  <a:cubicBezTo>
                    <a:pt x="185" y="394"/>
                    <a:pt x="213" y="391"/>
                    <a:pt x="218" y="387"/>
                  </a:cubicBezTo>
                  <a:cubicBezTo>
                    <a:pt x="223" y="382"/>
                    <a:pt x="244" y="377"/>
                    <a:pt x="246" y="381"/>
                  </a:cubicBezTo>
                  <a:cubicBezTo>
                    <a:pt x="248" y="385"/>
                    <a:pt x="235" y="388"/>
                    <a:pt x="241" y="392"/>
                  </a:cubicBezTo>
                  <a:cubicBezTo>
                    <a:pt x="247" y="395"/>
                    <a:pt x="258" y="393"/>
                    <a:pt x="260" y="389"/>
                  </a:cubicBezTo>
                  <a:cubicBezTo>
                    <a:pt x="262" y="385"/>
                    <a:pt x="273" y="386"/>
                    <a:pt x="266" y="394"/>
                  </a:cubicBezTo>
                  <a:close/>
                  <a:moveTo>
                    <a:pt x="329" y="474"/>
                  </a:moveTo>
                  <a:cubicBezTo>
                    <a:pt x="322" y="481"/>
                    <a:pt x="322" y="479"/>
                    <a:pt x="315" y="480"/>
                  </a:cubicBezTo>
                  <a:cubicBezTo>
                    <a:pt x="309" y="482"/>
                    <a:pt x="314" y="488"/>
                    <a:pt x="306" y="489"/>
                  </a:cubicBezTo>
                  <a:cubicBezTo>
                    <a:pt x="298" y="490"/>
                    <a:pt x="278" y="490"/>
                    <a:pt x="275" y="486"/>
                  </a:cubicBezTo>
                  <a:cubicBezTo>
                    <a:pt x="274" y="484"/>
                    <a:pt x="286" y="485"/>
                    <a:pt x="287" y="482"/>
                  </a:cubicBezTo>
                  <a:cubicBezTo>
                    <a:pt x="288" y="479"/>
                    <a:pt x="291" y="473"/>
                    <a:pt x="296" y="473"/>
                  </a:cubicBezTo>
                  <a:cubicBezTo>
                    <a:pt x="301" y="473"/>
                    <a:pt x="300" y="467"/>
                    <a:pt x="292" y="463"/>
                  </a:cubicBezTo>
                  <a:cubicBezTo>
                    <a:pt x="284" y="459"/>
                    <a:pt x="304" y="456"/>
                    <a:pt x="308" y="463"/>
                  </a:cubicBezTo>
                  <a:cubicBezTo>
                    <a:pt x="313" y="469"/>
                    <a:pt x="321" y="473"/>
                    <a:pt x="326" y="469"/>
                  </a:cubicBezTo>
                  <a:cubicBezTo>
                    <a:pt x="330" y="464"/>
                    <a:pt x="356" y="452"/>
                    <a:pt x="356" y="458"/>
                  </a:cubicBezTo>
                  <a:cubicBezTo>
                    <a:pt x="356" y="464"/>
                    <a:pt x="337" y="468"/>
                    <a:pt x="329" y="474"/>
                  </a:cubicBezTo>
                  <a:close/>
                  <a:moveTo>
                    <a:pt x="503" y="656"/>
                  </a:moveTo>
                  <a:cubicBezTo>
                    <a:pt x="498" y="657"/>
                    <a:pt x="504" y="642"/>
                    <a:pt x="494" y="636"/>
                  </a:cubicBezTo>
                  <a:cubicBezTo>
                    <a:pt x="482" y="630"/>
                    <a:pt x="477" y="618"/>
                    <a:pt x="477" y="611"/>
                  </a:cubicBezTo>
                  <a:cubicBezTo>
                    <a:pt x="477" y="605"/>
                    <a:pt x="487" y="602"/>
                    <a:pt x="491" y="607"/>
                  </a:cubicBezTo>
                  <a:cubicBezTo>
                    <a:pt x="495" y="612"/>
                    <a:pt x="501" y="632"/>
                    <a:pt x="504" y="639"/>
                  </a:cubicBezTo>
                  <a:cubicBezTo>
                    <a:pt x="508" y="645"/>
                    <a:pt x="508" y="656"/>
                    <a:pt x="503" y="656"/>
                  </a:cubicBez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319" name="Freeform 125"/>
            <p:cNvSpPr>
              <a:spLocks noEditPoints="1" noChangeArrowheads="1"/>
            </p:cNvSpPr>
            <p:nvPr/>
          </p:nvSpPr>
          <p:spPr bwMode="auto">
            <a:xfrm>
              <a:off x="0" y="574675"/>
              <a:ext cx="2192345" cy="1346202"/>
            </a:xfrm>
            <a:custGeom>
              <a:avLst/>
              <a:gdLst>
                <a:gd name="T0" fmla="*/ 350 w 1147"/>
                <a:gd name="T1" fmla="*/ 230 h 705"/>
                <a:gd name="T2" fmla="*/ 306 w 1147"/>
                <a:gd name="T3" fmla="*/ 35 h 705"/>
                <a:gd name="T4" fmla="*/ 185 w 1147"/>
                <a:gd name="T5" fmla="*/ 21 h 705"/>
                <a:gd name="T6" fmla="*/ 135 w 1147"/>
                <a:gd name="T7" fmla="*/ 10 h 705"/>
                <a:gd name="T8" fmla="*/ 93 w 1147"/>
                <a:gd name="T9" fmla="*/ 21 h 705"/>
                <a:gd name="T10" fmla="*/ 19 w 1147"/>
                <a:gd name="T11" fmla="*/ 59 h 705"/>
                <a:gd name="T12" fmla="*/ 71 w 1147"/>
                <a:gd name="T13" fmla="*/ 103 h 705"/>
                <a:gd name="T14" fmla="*/ 17 w 1147"/>
                <a:gd name="T15" fmla="*/ 106 h 705"/>
                <a:gd name="T16" fmla="*/ 59 w 1147"/>
                <a:gd name="T17" fmla="*/ 136 h 705"/>
                <a:gd name="T18" fmla="*/ 43 w 1147"/>
                <a:gd name="T19" fmla="*/ 158 h 705"/>
                <a:gd name="T20" fmla="*/ 45 w 1147"/>
                <a:gd name="T21" fmla="*/ 219 h 705"/>
                <a:gd name="T22" fmla="*/ 96 w 1147"/>
                <a:gd name="T23" fmla="*/ 236 h 705"/>
                <a:gd name="T24" fmla="*/ 102 w 1147"/>
                <a:gd name="T25" fmla="*/ 269 h 705"/>
                <a:gd name="T26" fmla="*/ 84 w 1147"/>
                <a:gd name="T27" fmla="*/ 287 h 705"/>
                <a:gd name="T28" fmla="*/ 147 w 1147"/>
                <a:gd name="T29" fmla="*/ 250 h 705"/>
                <a:gd name="T30" fmla="*/ 173 w 1147"/>
                <a:gd name="T31" fmla="*/ 213 h 705"/>
                <a:gd name="T32" fmla="*/ 191 w 1147"/>
                <a:gd name="T33" fmla="*/ 201 h 705"/>
                <a:gd name="T34" fmla="*/ 226 w 1147"/>
                <a:gd name="T35" fmla="*/ 215 h 705"/>
                <a:gd name="T36" fmla="*/ 248 w 1147"/>
                <a:gd name="T37" fmla="*/ 202 h 705"/>
                <a:gd name="T38" fmla="*/ 276 w 1147"/>
                <a:gd name="T39" fmla="*/ 213 h 705"/>
                <a:gd name="T40" fmla="*/ 340 w 1147"/>
                <a:gd name="T41" fmla="*/ 232 h 705"/>
                <a:gd name="T42" fmla="*/ 375 w 1147"/>
                <a:gd name="T43" fmla="*/ 248 h 705"/>
                <a:gd name="T44" fmla="*/ 376 w 1147"/>
                <a:gd name="T45" fmla="*/ 261 h 705"/>
                <a:gd name="T46" fmla="*/ 389 w 1147"/>
                <a:gd name="T47" fmla="*/ 263 h 705"/>
                <a:gd name="T48" fmla="*/ 401 w 1147"/>
                <a:gd name="T49" fmla="*/ 274 h 705"/>
                <a:gd name="T50" fmla="*/ 396 w 1147"/>
                <a:gd name="T51" fmla="*/ 300 h 705"/>
                <a:gd name="T52" fmla="*/ 421 w 1147"/>
                <a:gd name="T53" fmla="*/ 299 h 705"/>
                <a:gd name="T54" fmla="*/ 15 w 1147"/>
                <a:gd name="T55" fmla="*/ 313 h 705"/>
                <a:gd name="T56" fmla="*/ 178 w 1147"/>
                <a:gd name="T57" fmla="*/ 240 h 705"/>
                <a:gd name="T58" fmla="*/ 177 w 1147"/>
                <a:gd name="T59" fmla="*/ 256 h 705"/>
                <a:gd name="T60" fmla="*/ 25 w 1147"/>
                <a:gd name="T61" fmla="*/ 219 h 705"/>
                <a:gd name="T62" fmla="*/ 1094 w 1147"/>
                <a:gd name="T63" fmla="*/ 443 h 705"/>
                <a:gd name="T64" fmla="*/ 1010 w 1147"/>
                <a:gd name="T65" fmla="*/ 472 h 705"/>
                <a:gd name="T66" fmla="*/ 970 w 1147"/>
                <a:gd name="T67" fmla="*/ 473 h 705"/>
                <a:gd name="T68" fmla="*/ 926 w 1147"/>
                <a:gd name="T69" fmla="*/ 471 h 705"/>
                <a:gd name="T70" fmla="*/ 954 w 1147"/>
                <a:gd name="T71" fmla="*/ 426 h 705"/>
                <a:gd name="T72" fmla="*/ 902 w 1147"/>
                <a:gd name="T73" fmla="*/ 410 h 705"/>
                <a:gd name="T74" fmla="*/ 864 w 1147"/>
                <a:gd name="T75" fmla="*/ 397 h 705"/>
                <a:gd name="T76" fmla="*/ 516 w 1147"/>
                <a:gd name="T77" fmla="*/ 388 h 705"/>
                <a:gd name="T78" fmla="*/ 510 w 1147"/>
                <a:gd name="T79" fmla="*/ 395 h 705"/>
                <a:gd name="T80" fmla="*/ 501 w 1147"/>
                <a:gd name="T81" fmla="*/ 436 h 705"/>
                <a:gd name="T82" fmla="*/ 513 w 1147"/>
                <a:gd name="T83" fmla="*/ 539 h 705"/>
                <a:gd name="T84" fmla="*/ 557 w 1147"/>
                <a:gd name="T85" fmla="*/ 590 h 705"/>
                <a:gd name="T86" fmla="*/ 647 w 1147"/>
                <a:gd name="T87" fmla="*/ 625 h 705"/>
                <a:gd name="T88" fmla="*/ 724 w 1147"/>
                <a:gd name="T89" fmla="*/ 647 h 705"/>
                <a:gd name="T90" fmla="*/ 783 w 1147"/>
                <a:gd name="T91" fmla="*/ 685 h 705"/>
                <a:gd name="T92" fmla="*/ 818 w 1147"/>
                <a:gd name="T93" fmla="*/ 658 h 705"/>
                <a:gd name="T94" fmla="*/ 862 w 1147"/>
                <a:gd name="T95" fmla="*/ 644 h 705"/>
                <a:gd name="T96" fmla="*/ 889 w 1147"/>
                <a:gd name="T97" fmla="*/ 641 h 705"/>
                <a:gd name="T98" fmla="*/ 944 w 1147"/>
                <a:gd name="T99" fmla="*/ 645 h 705"/>
                <a:gd name="T100" fmla="*/ 983 w 1147"/>
                <a:gd name="T101" fmla="*/ 699 h 705"/>
                <a:gd name="T102" fmla="*/ 994 w 1147"/>
                <a:gd name="T103" fmla="*/ 608 h 705"/>
                <a:gd name="T104" fmla="*/ 1036 w 1147"/>
                <a:gd name="T105" fmla="*/ 571 h 705"/>
                <a:gd name="T106" fmla="*/ 1032 w 1147"/>
                <a:gd name="T107" fmla="*/ 539 h 705"/>
                <a:gd name="T108" fmla="*/ 1049 w 1147"/>
                <a:gd name="T109" fmla="*/ 541 h 705"/>
                <a:gd name="T110" fmla="*/ 1088 w 1147"/>
                <a:gd name="T111" fmla="*/ 499 h 705"/>
                <a:gd name="T112" fmla="*/ 1102 w 1147"/>
                <a:gd name="T113" fmla="*/ 475 h 705"/>
                <a:gd name="T114" fmla="*/ 1137 w 1147"/>
                <a:gd name="T115" fmla="*/ 413 h 70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147"/>
                <a:gd name="T175" fmla="*/ 0 h 705"/>
                <a:gd name="T176" fmla="*/ 1147 w 1147"/>
                <a:gd name="T177" fmla="*/ 705 h 70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147" h="705">
                  <a:moveTo>
                    <a:pt x="431" y="286"/>
                  </a:moveTo>
                  <a:cubicBezTo>
                    <a:pt x="432" y="281"/>
                    <a:pt x="433" y="279"/>
                    <a:pt x="420" y="274"/>
                  </a:cubicBezTo>
                  <a:cubicBezTo>
                    <a:pt x="407" y="269"/>
                    <a:pt x="409" y="265"/>
                    <a:pt x="400" y="250"/>
                  </a:cubicBezTo>
                  <a:cubicBezTo>
                    <a:pt x="391" y="235"/>
                    <a:pt x="376" y="228"/>
                    <a:pt x="376" y="222"/>
                  </a:cubicBezTo>
                  <a:cubicBezTo>
                    <a:pt x="376" y="217"/>
                    <a:pt x="360" y="217"/>
                    <a:pt x="360" y="222"/>
                  </a:cubicBezTo>
                  <a:cubicBezTo>
                    <a:pt x="360" y="226"/>
                    <a:pt x="354" y="227"/>
                    <a:pt x="350" y="230"/>
                  </a:cubicBezTo>
                  <a:cubicBezTo>
                    <a:pt x="346" y="232"/>
                    <a:pt x="345" y="228"/>
                    <a:pt x="341" y="224"/>
                  </a:cubicBezTo>
                  <a:cubicBezTo>
                    <a:pt x="338" y="220"/>
                    <a:pt x="330" y="215"/>
                    <a:pt x="330" y="213"/>
                  </a:cubicBezTo>
                  <a:cubicBezTo>
                    <a:pt x="330" y="210"/>
                    <a:pt x="328" y="204"/>
                    <a:pt x="322" y="207"/>
                  </a:cubicBezTo>
                  <a:cubicBezTo>
                    <a:pt x="317" y="210"/>
                    <a:pt x="314" y="207"/>
                    <a:pt x="312" y="209"/>
                  </a:cubicBezTo>
                  <a:cubicBezTo>
                    <a:pt x="310" y="211"/>
                    <a:pt x="306" y="208"/>
                    <a:pt x="306" y="208"/>
                  </a:cubicBezTo>
                  <a:cubicBezTo>
                    <a:pt x="306" y="35"/>
                    <a:pt x="306" y="35"/>
                    <a:pt x="306" y="35"/>
                  </a:cubicBezTo>
                  <a:cubicBezTo>
                    <a:pt x="304" y="35"/>
                    <a:pt x="302" y="34"/>
                    <a:pt x="301" y="34"/>
                  </a:cubicBezTo>
                  <a:cubicBezTo>
                    <a:pt x="294" y="31"/>
                    <a:pt x="283" y="26"/>
                    <a:pt x="277" y="27"/>
                  </a:cubicBezTo>
                  <a:cubicBezTo>
                    <a:pt x="271" y="29"/>
                    <a:pt x="260" y="30"/>
                    <a:pt x="256" y="28"/>
                  </a:cubicBezTo>
                  <a:cubicBezTo>
                    <a:pt x="252" y="26"/>
                    <a:pt x="246" y="24"/>
                    <a:pt x="238" y="26"/>
                  </a:cubicBezTo>
                  <a:cubicBezTo>
                    <a:pt x="230" y="27"/>
                    <a:pt x="225" y="21"/>
                    <a:pt x="214" y="19"/>
                  </a:cubicBezTo>
                  <a:cubicBezTo>
                    <a:pt x="204" y="16"/>
                    <a:pt x="189" y="19"/>
                    <a:pt x="185" y="21"/>
                  </a:cubicBezTo>
                  <a:cubicBezTo>
                    <a:pt x="182" y="22"/>
                    <a:pt x="183" y="17"/>
                    <a:pt x="178" y="17"/>
                  </a:cubicBezTo>
                  <a:cubicBezTo>
                    <a:pt x="174" y="18"/>
                    <a:pt x="177" y="15"/>
                    <a:pt x="175" y="12"/>
                  </a:cubicBezTo>
                  <a:cubicBezTo>
                    <a:pt x="172" y="8"/>
                    <a:pt x="160" y="11"/>
                    <a:pt x="155" y="12"/>
                  </a:cubicBezTo>
                  <a:cubicBezTo>
                    <a:pt x="151" y="12"/>
                    <a:pt x="149" y="10"/>
                    <a:pt x="150" y="7"/>
                  </a:cubicBezTo>
                  <a:cubicBezTo>
                    <a:pt x="150" y="5"/>
                    <a:pt x="146" y="6"/>
                    <a:pt x="144" y="9"/>
                  </a:cubicBezTo>
                  <a:cubicBezTo>
                    <a:pt x="142" y="12"/>
                    <a:pt x="137" y="12"/>
                    <a:pt x="135" y="10"/>
                  </a:cubicBezTo>
                  <a:cubicBezTo>
                    <a:pt x="133" y="8"/>
                    <a:pt x="139" y="8"/>
                    <a:pt x="140" y="5"/>
                  </a:cubicBezTo>
                  <a:cubicBezTo>
                    <a:pt x="140" y="3"/>
                    <a:pt x="133" y="2"/>
                    <a:pt x="131" y="1"/>
                  </a:cubicBezTo>
                  <a:cubicBezTo>
                    <a:pt x="128" y="0"/>
                    <a:pt x="124" y="4"/>
                    <a:pt x="119" y="8"/>
                  </a:cubicBezTo>
                  <a:cubicBezTo>
                    <a:pt x="114" y="13"/>
                    <a:pt x="106" y="13"/>
                    <a:pt x="101" y="12"/>
                  </a:cubicBezTo>
                  <a:cubicBezTo>
                    <a:pt x="96" y="12"/>
                    <a:pt x="90" y="13"/>
                    <a:pt x="91" y="15"/>
                  </a:cubicBezTo>
                  <a:cubicBezTo>
                    <a:pt x="91" y="18"/>
                    <a:pt x="97" y="18"/>
                    <a:pt x="93" y="21"/>
                  </a:cubicBezTo>
                  <a:cubicBezTo>
                    <a:pt x="90" y="25"/>
                    <a:pt x="88" y="17"/>
                    <a:pt x="85" y="20"/>
                  </a:cubicBezTo>
                  <a:cubicBezTo>
                    <a:pt x="81" y="24"/>
                    <a:pt x="71" y="24"/>
                    <a:pt x="68" y="23"/>
                  </a:cubicBezTo>
                  <a:cubicBezTo>
                    <a:pt x="66" y="23"/>
                    <a:pt x="58" y="32"/>
                    <a:pt x="55" y="34"/>
                  </a:cubicBezTo>
                  <a:cubicBezTo>
                    <a:pt x="53" y="37"/>
                    <a:pt x="57" y="39"/>
                    <a:pt x="50" y="46"/>
                  </a:cubicBezTo>
                  <a:cubicBezTo>
                    <a:pt x="44" y="54"/>
                    <a:pt x="26" y="52"/>
                    <a:pt x="22" y="52"/>
                  </a:cubicBezTo>
                  <a:cubicBezTo>
                    <a:pt x="18" y="52"/>
                    <a:pt x="21" y="56"/>
                    <a:pt x="19" y="59"/>
                  </a:cubicBezTo>
                  <a:cubicBezTo>
                    <a:pt x="17" y="62"/>
                    <a:pt x="21" y="64"/>
                    <a:pt x="31" y="67"/>
                  </a:cubicBezTo>
                  <a:cubicBezTo>
                    <a:pt x="42" y="70"/>
                    <a:pt x="49" y="83"/>
                    <a:pt x="50" y="87"/>
                  </a:cubicBezTo>
                  <a:cubicBezTo>
                    <a:pt x="51" y="90"/>
                    <a:pt x="64" y="86"/>
                    <a:pt x="69" y="87"/>
                  </a:cubicBezTo>
                  <a:cubicBezTo>
                    <a:pt x="74" y="88"/>
                    <a:pt x="68" y="95"/>
                    <a:pt x="73" y="97"/>
                  </a:cubicBezTo>
                  <a:cubicBezTo>
                    <a:pt x="77" y="99"/>
                    <a:pt x="83" y="96"/>
                    <a:pt x="85" y="99"/>
                  </a:cubicBezTo>
                  <a:cubicBezTo>
                    <a:pt x="86" y="103"/>
                    <a:pt x="76" y="99"/>
                    <a:pt x="71" y="103"/>
                  </a:cubicBezTo>
                  <a:cubicBezTo>
                    <a:pt x="66" y="107"/>
                    <a:pt x="64" y="109"/>
                    <a:pt x="62" y="106"/>
                  </a:cubicBezTo>
                  <a:cubicBezTo>
                    <a:pt x="60" y="103"/>
                    <a:pt x="51" y="105"/>
                    <a:pt x="47" y="105"/>
                  </a:cubicBezTo>
                  <a:cubicBezTo>
                    <a:pt x="43" y="106"/>
                    <a:pt x="47" y="100"/>
                    <a:pt x="47" y="98"/>
                  </a:cubicBezTo>
                  <a:cubicBezTo>
                    <a:pt x="47" y="95"/>
                    <a:pt x="41" y="93"/>
                    <a:pt x="33" y="98"/>
                  </a:cubicBezTo>
                  <a:cubicBezTo>
                    <a:pt x="25" y="103"/>
                    <a:pt x="28" y="101"/>
                    <a:pt x="27" y="105"/>
                  </a:cubicBezTo>
                  <a:cubicBezTo>
                    <a:pt x="26" y="109"/>
                    <a:pt x="22" y="103"/>
                    <a:pt x="17" y="106"/>
                  </a:cubicBezTo>
                  <a:cubicBezTo>
                    <a:pt x="12" y="109"/>
                    <a:pt x="3" y="111"/>
                    <a:pt x="2" y="115"/>
                  </a:cubicBezTo>
                  <a:cubicBezTo>
                    <a:pt x="0" y="118"/>
                    <a:pt x="13" y="120"/>
                    <a:pt x="18" y="121"/>
                  </a:cubicBezTo>
                  <a:cubicBezTo>
                    <a:pt x="23" y="122"/>
                    <a:pt x="12" y="125"/>
                    <a:pt x="16" y="127"/>
                  </a:cubicBezTo>
                  <a:cubicBezTo>
                    <a:pt x="20" y="128"/>
                    <a:pt x="18" y="132"/>
                    <a:pt x="25" y="135"/>
                  </a:cubicBezTo>
                  <a:cubicBezTo>
                    <a:pt x="31" y="138"/>
                    <a:pt x="45" y="135"/>
                    <a:pt x="49" y="135"/>
                  </a:cubicBezTo>
                  <a:cubicBezTo>
                    <a:pt x="52" y="135"/>
                    <a:pt x="56" y="139"/>
                    <a:pt x="59" y="136"/>
                  </a:cubicBezTo>
                  <a:cubicBezTo>
                    <a:pt x="62" y="133"/>
                    <a:pt x="73" y="124"/>
                    <a:pt x="79" y="129"/>
                  </a:cubicBezTo>
                  <a:cubicBezTo>
                    <a:pt x="85" y="134"/>
                    <a:pt x="73" y="134"/>
                    <a:pt x="76" y="137"/>
                  </a:cubicBezTo>
                  <a:cubicBezTo>
                    <a:pt x="79" y="140"/>
                    <a:pt x="82" y="148"/>
                    <a:pt x="77" y="152"/>
                  </a:cubicBezTo>
                  <a:cubicBezTo>
                    <a:pt x="71" y="156"/>
                    <a:pt x="66" y="153"/>
                    <a:pt x="63" y="153"/>
                  </a:cubicBezTo>
                  <a:cubicBezTo>
                    <a:pt x="60" y="153"/>
                    <a:pt x="62" y="158"/>
                    <a:pt x="57" y="162"/>
                  </a:cubicBezTo>
                  <a:cubicBezTo>
                    <a:pt x="52" y="166"/>
                    <a:pt x="49" y="158"/>
                    <a:pt x="43" y="158"/>
                  </a:cubicBezTo>
                  <a:cubicBezTo>
                    <a:pt x="37" y="158"/>
                    <a:pt x="38" y="166"/>
                    <a:pt x="38" y="170"/>
                  </a:cubicBezTo>
                  <a:cubicBezTo>
                    <a:pt x="39" y="173"/>
                    <a:pt x="29" y="169"/>
                    <a:pt x="27" y="178"/>
                  </a:cubicBezTo>
                  <a:cubicBezTo>
                    <a:pt x="25" y="187"/>
                    <a:pt x="15" y="179"/>
                    <a:pt x="22" y="188"/>
                  </a:cubicBezTo>
                  <a:cubicBezTo>
                    <a:pt x="28" y="197"/>
                    <a:pt x="27" y="191"/>
                    <a:pt x="32" y="195"/>
                  </a:cubicBezTo>
                  <a:cubicBezTo>
                    <a:pt x="37" y="198"/>
                    <a:pt x="26" y="204"/>
                    <a:pt x="31" y="205"/>
                  </a:cubicBezTo>
                  <a:cubicBezTo>
                    <a:pt x="36" y="206"/>
                    <a:pt x="42" y="215"/>
                    <a:pt x="45" y="219"/>
                  </a:cubicBezTo>
                  <a:cubicBezTo>
                    <a:pt x="49" y="222"/>
                    <a:pt x="53" y="217"/>
                    <a:pt x="59" y="217"/>
                  </a:cubicBezTo>
                  <a:cubicBezTo>
                    <a:pt x="64" y="216"/>
                    <a:pt x="61" y="209"/>
                    <a:pt x="64" y="212"/>
                  </a:cubicBezTo>
                  <a:cubicBezTo>
                    <a:pt x="67" y="215"/>
                    <a:pt x="72" y="223"/>
                    <a:pt x="69" y="225"/>
                  </a:cubicBezTo>
                  <a:cubicBezTo>
                    <a:pt x="66" y="227"/>
                    <a:pt x="68" y="233"/>
                    <a:pt x="68" y="236"/>
                  </a:cubicBezTo>
                  <a:cubicBezTo>
                    <a:pt x="67" y="239"/>
                    <a:pt x="79" y="238"/>
                    <a:pt x="80" y="234"/>
                  </a:cubicBezTo>
                  <a:cubicBezTo>
                    <a:pt x="81" y="231"/>
                    <a:pt x="90" y="230"/>
                    <a:pt x="96" y="236"/>
                  </a:cubicBezTo>
                  <a:cubicBezTo>
                    <a:pt x="101" y="241"/>
                    <a:pt x="103" y="242"/>
                    <a:pt x="103" y="238"/>
                  </a:cubicBezTo>
                  <a:cubicBezTo>
                    <a:pt x="103" y="233"/>
                    <a:pt x="107" y="228"/>
                    <a:pt x="107" y="232"/>
                  </a:cubicBezTo>
                  <a:cubicBezTo>
                    <a:pt x="108" y="236"/>
                    <a:pt x="112" y="237"/>
                    <a:pt x="120" y="233"/>
                  </a:cubicBezTo>
                  <a:cubicBezTo>
                    <a:pt x="127" y="230"/>
                    <a:pt x="124" y="234"/>
                    <a:pt x="120" y="239"/>
                  </a:cubicBezTo>
                  <a:cubicBezTo>
                    <a:pt x="114" y="245"/>
                    <a:pt x="120" y="256"/>
                    <a:pt x="116" y="257"/>
                  </a:cubicBezTo>
                  <a:cubicBezTo>
                    <a:pt x="112" y="258"/>
                    <a:pt x="109" y="268"/>
                    <a:pt x="102" y="269"/>
                  </a:cubicBezTo>
                  <a:cubicBezTo>
                    <a:pt x="96" y="269"/>
                    <a:pt x="85" y="282"/>
                    <a:pt x="83" y="284"/>
                  </a:cubicBezTo>
                  <a:cubicBezTo>
                    <a:pt x="82" y="286"/>
                    <a:pt x="68" y="280"/>
                    <a:pt x="66" y="285"/>
                  </a:cubicBezTo>
                  <a:cubicBezTo>
                    <a:pt x="64" y="291"/>
                    <a:pt x="55" y="295"/>
                    <a:pt x="57" y="298"/>
                  </a:cubicBezTo>
                  <a:cubicBezTo>
                    <a:pt x="59" y="299"/>
                    <a:pt x="70" y="293"/>
                    <a:pt x="71" y="290"/>
                  </a:cubicBezTo>
                  <a:cubicBezTo>
                    <a:pt x="71" y="287"/>
                    <a:pt x="73" y="288"/>
                    <a:pt x="75" y="290"/>
                  </a:cubicBezTo>
                  <a:cubicBezTo>
                    <a:pt x="77" y="292"/>
                    <a:pt x="82" y="289"/>
                    <a:pt x="84" y="287"/>
                  </a:cubicBezTo>
                  <a:cubicBezTo>
                    <a:pt x="86" y="285"/>
                    <a:pt x="90" y="286"/>
                    <a:pt x="92" y="286"/>
                  </a:cubicBezTo>
                  <a:cubicBezTo>
                    <a:pt x="95" y="286"/>
                    <a:pt x="96" y="283"/>
                    <a:pt x="102" y="282"/>
                  </a:cubicBezTo>
                  <a:cubicBezTo>
                    <a:pt x="109" y="281"/>
                    <a:pt x="108" y="279"/>
                    <a:pt x="109" y="275"/>
                  </a:cubicBezTo>
                  <a:cubicBezTo>
                    <a:pt x="111" y="272"/>
                    <a:pt x="127" y="264"/>
                    <a:pt x="130" y="264"/>
                  </a:cubicBezTo>
                  <a:cubicBezTo>
                    <a:pt x="133" y="263"/>
                    <a:pt x="131" y="258"/>
                    <a:pt x="134" y="258"/>
                  </a:cubicBezTo>
                  <a:cubicBezTo>
                    <a:pt x="137" y="257"/>
                    <a:pt x="142" y="253"/>
                    <a:pt x="147" y="250"/>
                  </a:cubicBezTo>
                  <a:cubicBezTo>
                    <a:pt x="151" y="246"/>
                    <a:pt x="152" y="248"/>
                    <a:pt x="155" y="247"/>
                  </a:cubicBezTo>
                  <a:cubicBezTo>
                    <a:pt x="158" y="245"/>
                    <a:pt x="156" y="239"/>
                    <a:pt x="159" y="238"/>
                  </a:cubicBezTo>
                  <a:cubicBezTo>
                    <a:pt x="162" y="238"/>
                    <a:pt x="165" y="235"/>
                    <a:pt x="165" y="233"/>
                  </a:cubicBezTo>
                  <a:cubicBezTo>
                    <a:pt x="165" y="230"/>
                    <a:pt x="157" y="230"/>
                    <a:pt x="156" y="228"/>
                  </a:cubicBezTo>
                  <a:cubicBezTo>
                    <a:pt x="155" y="226"/>
                    <a:pt x="162" y="220"/>
                    <a:pt x="165" y="220"/>
                  </a:cubicBezTo>
                  <a:cubicBezTo>
                    <a:pt x="168" y="220"/>
                    <a:pt x="172" y="217"/>
                    <a:pt x="173" y="213"/>
                  </a:cubicBezTo>
                  <a:cubicBezTo>
                    <a:pt x="173" y="209"/>
                    <a:pt x="177" y="209"/>
                    <a:pt x="180" y="205"/>
                  </a:cubicBezTo>
                  <a:cubicBezTo>
                    <a:pt x="183" y="202"/>
                    <a:pt x="183" y="199"/>
                    <a:pt x="186" y="198"/>
                  </a:cubicBezTo>
                  <a:cubicBezTo>
                    <a:pt x="189" y="198"/>
                    <a:pt x="192" y="194"/>
                    <a:pt x="196" y="192"/>
                  </a:cubicBezTo>
                  <a:cubicBezTo>
                    <a:pt x="199" y="190"/>
                    <a:pt x="196" y="194"/>
                    <a:pt x="202" y="194"/>
                  </a:cubicBezTo>
                  <a:cubicBezTo>
                    <a:pt x="209" y="195"/>
                    <a:pt x="208" y="201"/>
                    <a:pt x="203" y="199"/>
                  </a:cubicBezTo>
                  <a:cubicBezTo>
                    <a:pt x="198" y="196"/>
                    <a:pt x="195" y="197"/>
                    <a:pt x="191" y="201"/>
                  </a:cubicBezTo>
                  <a:cubicBezTo>
                    <a:pt x="186" y="205"/>
                    <a:pt x="190" y="206"/>
                    <a:pt x="186" y="211"/>
                  </a:cubicBezTo>
                  <a:cubicBezTo>
                    <a:pt x="183" y="216"/>
                    <a:pt x="183" y="219"/>
                    <a:pt x="187" y="219"/>
                  </a:cubicBezTo>
                  <a:cubicBezTo>
                    <a:pt x="192" y="220"/>
                    <a:pt x="187" y="223"/>
                    <a:pt x="183" y="224"/>
                  </a:cubicBezTo>
                  <a:cubicBezTo>
                    <a:pt x="179" y="226"/>
                    <a:pt x="182" y="228"/>
                    <a:pt x="188" y="228"/>
                  </a:cubicBezTo>
                  <a:cubicBezTo>
                    <a:pt x="193" y="228"/>
                    <a:pt x="202" y="220"/>
                    <a:pt x="210" y="216"/>
                  </a:cubicBezTo>
                  <a:cubicBezTo>
                    <a:pt x="218" y="212"/>
                    <a:pt x="224" y="216"/>
                    <a:pt x="226" y="215"/>
                  </a:cubicBezTo>
                  <a:cubicBezTo>
                    <a:pt x="228" y="214"/>
                    <a:pt x="224" y="211"/>
                    <a:pt x="226" y="209"/>
                  </a:cubicBezTo>
                  <a:cubicBezTo>
                    <a:pt x="229" y="208"/>
                    <a:pt x="223" y="207"/>
                    <a:pt x="221" y="203"/>
                  </a:cubicBezTo>
                  <a:cubicBezTo>
                    <a:pt x="220" y="198"/>
                    <a:pt x="224" y="201"/>
                    <a:pt x="225" y="197"/>
                  </a:cubicBezTo>
                  <a:cubicBezTo>
                    <a:pt x="226" y="193"/>
                    <a:pt x="229" y="195"/>
                    <a:pt x="231" y="197"/>
                  </a:cubicBezTo>
                  <a:cubicBezTo>
                    <a:pt x="234" y="198"/>
                    <a:pt x="237" y="195"/>
                    <a:pt x="240" y="200"/>
                  </a:cubicBezTo>
                  <a:cubicBezTo>
                    <a:pt x="242" y="204"/>
                    <a:pt x="244" y="198"/>
                    <a:pt x="248" y="202"/>
                  </a:cubicBezTo>
                  <a:cubicBezTo>
                    <a:pt x="252" y="205"/>
                    <a:pt x="248" y="204"/>
                    <a:pt x="243" y="205"/>
                  </a:cubicBezTo>
                  <a:cubicBezTo>
                    <a:pt x="239" y="206"/>
                    <a:pt x="241" y="212"/>
                    <a:pt x="245" y="209"/>
                  </a:cubicBezTo>
                  <a:cubicBezTo>
                    <a:pt x="248" y="207"/>
                    <a:pt x="251" y="205"/>
                    <a:pt x="254" y="208"/>
                  </a:cubicBezTo>
                  <a:cubicBezTo>
                    <a:pt x="257" y="210"/>
                    <a:pt x="258" y="209"/>
                    <a:pt x="260" y="207"/>
                  </a:cubicBezTo>
                  <a:cubicBezTo>
                    <a:pt x="263" y="204"/>
                    <a:pt x="263" y="207"/>
                    <a:pt x="263" y="209"/>
                  </a:cubicBezTo>
                  <a:cubicBezTo>
                    <a:pt x="263" y="211"/>
                    <a:pt x="268" y="212"/>
                    <a:pt x="276" y="213"/>
                  </a:cubicBezTo>
                  <a:cubicBezTo>
                    <a:pt x="283" y="214"/>
                    <a:pt x="297" y="212"/>
                    <a:pt x="300" y="212"/>
                  </a:cubicBezTo>
                  <a:cubicBezTo>
                    <a:pt x="304" y="212"/>
                    <a:pt x="302" y="217"/>
                    <a:pt x="310" y="219"/>
                  </a:cubicBezTo>
                  <a:cubicBezTo>
                    <a:pt x="318" y="220"/>
                    <a:pt x="320" y="211"/>
                    <a:pt x="324" y="214"/>
                  </a:cubicBezTo>
                  <a:cubicBezTo>
                    <a:pt x="328" y="218"/>
                    <a:pt x="324" y="219"/>
                    <a:pt x="322" y="221"/>
                  </a:cubicBezTo>
                  <a:cubicBezTo>
                    <a:pt x="319" y="224"/>
                    <a:pt x="324" y="224"/>
                    <a:pt x="327" y="225"/>
                  </a:cubicBezTo>
                  <a:cubicBezTo>
                    <a:pt x="330" y="227"/>
                    <a:pt x="337" y="229"/>
                    <a:pt x="340" y="232"/>
                  </a:cubicBezTo>
                  <a:cubicBezTo>
                    <a:pt x="344" y="235"/>
                    <a:pt x="346" y="239"/>
                    <a:pt x="354" y="243"/>
                  </a:cubicBezTo>
                  <a:cubicBezTo>
                    <a:pt x="362" y="247"/>
                    <a:pt x="354" y="233"/>
                    <a:pt x="360" y="237"/>
                  </a:cubicBezTo>
                  <a:cubicBezTo>
                    <a:pt x="366" y="242"/>
                    <a:pt x="364" y="237"/>
                    <a:pt x="369" y="242"/>
                  </a:cubicBezTo>
                  <a:cubicBezTo>
                    <a:pt x="374" y="246"/>
                    <a:pt x="372" y="240"/>
                    <a:pt x="370" y="232"/>
                  </a:cubicBezTo>
                  <a:cubicBezTo>
                    <a:pt x="368" y="225"/>
                    <a:pt x="372" y="230"/>
                    <a:pt x="375" y="233"/>
                  </a:cubicBezTo>
                  <a:cubicBezTo>
                    <a:pt x="377" y="237"/>
                    <a:pt x="377" y="244"/>
                    <a:pt x="375" y="248"/>
                  </a:cubicBezTo>
                  <a:cubicBezTo>
                    <a:pt x="374" y="253"/>
                    <a:pt x="366" y="249"/>
                    <a:pt x="367" y="246"/>
                  </a:cubicBezTo>
                  <a:cubicBezTo>
                    <a:pt x="368" y="244"/>
                    <a:pt x="360" y="245"/>
                    <a:pt x="359" y="248"/>
                  </a:cubicBezTo>
                  <a:cubicBezTo>
                    <a:pt x="359" y="252"/>
                    <a:pt x="365" y="259"/>
                    <a:pt x="369" y="259"/>
                  </a:cubicBezTo>
                  <a:cubicBezTo>
                    <a:pt x="373" y="260"/>
                    <a:pt x="370" y="266"/>
                    <a:pt x="372" y="267"/>
                  </a:cubicBezTo>
                  <a:cubicBezTo>
                    <a:pt x="376" y="268"/>
                    <a:pt x="375" y="275"/>
                    <a:pt x="377" y="274"/>
                  </a:cubicBezTo>
                  <a:cubicBezTo>
                    <a:pt x="379" y="273"/>
                    <a:pt x="379" y="265"/>
                    <a:pt x="376" y="261"/>
                  </a:cubicBezTo>
                  <a:cubicBezTo>
                    <a:pt x="374" y="258"/>
                    <a:pt x="375" y="253"/>
                    <a:pt x="378" y="254"/>
                  </a:cubicBezTo>
                  <a:cubicBezTo>
                    <a:pt x="381" y="255"/>
                    <a:pt x="378" y="260"/>
                    <a:pt x="380" y="262"/>
                  </a:cubicBezTo>
                  <a:cubicBezTo>
                    <a:pt x="381" y="264"/>
                    <a:pt x="383" y="260"/>
                    <a:pt x="386" y="258"/>
                  </a:cubicBezTo>
                  <a:cubicBezTo>
                    <a:pt x="390" y="256"/>
                    <a:pt x="385" y="250"/>
                    <a:pt x="386" y="247"/>
                  </a:cubicBezTo>
                  <a:cubicBezTo>
                    <a:pt x="387" y="244"/>
                    <a:pt x="391" y="250"/>
                    <a:pt x="393" y="255"/>
                  </a:cubicBezTo>
                  <a:cubicBezTo>
                    <a:pt x="394" y="260"/>
                    <a:pt x="389" y="260"/>
                    <a:pt x="389" y="263"/>
                  </a:cubicBezTo>
                  <a:cubicBezTo>
                    <a:pt x="389" y="266"/>
                    <a:pt x="384" y="264"/>
                    <a:pt x="383" y="266"/>
                  </a:cubicBezTo>
                  <a:cubicBezTo>
                    <a:pt x="381" y="267"/>
                    <a:pt x="382" y="277"/>
                    <a:pt x="384" y="278"/>
                  </a:cubicBezTo>
                  <a:cubicBezTo>
                    <a:pt x="386" y="278"/>
                    <a:pt x="387" y="269"/>
                    <a:pt x="389" y="274"/>
                  </a:cubicBezTo>
                  <a:cubicBezTo>
                    <a:pt x="390" y="278"/>
                    <a:pt x="395" y="268"/>
                    <a:pt x="396" y="272"/>
                  </a:cubicBezTo>
                  <a:cubicBezTo>
                    <a:pt x="397" y="276"/>
                    <a:pt x="403" y="281"/>
                    <a:pt x="405" y="280"/>
                  </a:cubicBezTo>
                  <a:cubicBezTo>
                    <a:pt x="408" y="279"/>
                    <a:pt x="404" y="274"/>
                    <a:pt x="401" y="274"/>
                  </a:cubicBezTo>
                  <a:cubicBezTo>
                    <a:pt x="397" y="274"/>
                    <a:pt x="398" y="268"/>
                    <a:pt x="401" y="268"/>
                  </a:cubicBezTo>
                  <a:cubicBezTo>
                    <a:pt x="404" y="268"/>
                    <a:pt x="410" y="276"/>
                    <a:pt x="410" y="279"/>
                  </a:cubicBezTo>
                  <a:cubicBezTo>
                    <a:pt x="410" y="282"/>
                    <a:pt x="407" y="282"/>
                    <a:pt x="404" y="285"/>
                  </a:cubicBezTo>
                  <a:cubicBezTo>
                    <a:pt x="401" y="288"/>
                    <a:pt x="398" y="280"/>
                    <a:pt x="394" y="280"/>
                  </a:cubicBezTo>
                  <a:cubicBezTo>
                    <a:pt x="391" y="280"/>
                    <a:pt x="394" y="285"/>
                    <a:pt x="396" y="289"/>
                  </a:cubicBezTo>
                  <a:cubicBezTo>
                    <a:pt x="397" y="292"/>
                    <a:pt x="392" y="297"/>
                    <a:pt x="396" y="300"/>
                  </a:cubicBezTo>
                  <a:cubicBezTo>
                    <a:pt x="400" y="303"/>
                    <a:pt x="399" y="298"/>
                    <a:pt x="400" y="296"/>
                  </a:cubicBezTo>
                  <a:cubicBezTo>
                    <a:pt x="401" y="294"/>
                    <a:pt x="404" y="297"/>
                    <a:pt x="406" y="298"/>
                  </a:cubicBezTo>
                  <a:cubicBezTo>
                    <a:pt x="408" y="300"/>
                    <a:pt x="409" y="294"/>
                    <a:pt x="409" y="292"/>
                  </a:cubicBezTo>
                  <a:cubicBezTo>
                    <a:pt x="409" y="290"/>
                    <a:pt x="412" y="291"/>
                    <a:pt x="414" y="294"/>
                  </a:cubicBezTo>
                  <a:cubicBezTo>
                    <a:pt x="416" y="297"/>
                    <a:pt x="417" y="291"/>
                    <a:pt x="420" y="291"/>
                  </a:cubicBezTo>
                  <a:cubicBezTo>
                    <a:pt x="423" y="292"/>
                    <a:pt x="421" y="297"/>
                    <a:pt x="421" y="299"/>
                  </a:cubicBezTo>
                  <a:cubicBezTo>
                    <a:pt x="421" y="302"/>
                    <a:pt x="426" y="297"/>
                    <a:pt x="425" y="300"/>
                  </a:cubicBezTo>
                  <a:cubicBezTo>
                    <a:pt x="425" y="300"/>
                    <a:pt x="425" y="301"/>
                    <a:pt x="425" y="301"/>
                  </a:cubicBezTo>
                  <a:cubicBezTo>
                    <a:pt x="428" y="299"/>
                    <a:pt x="431" y="297"/>
                    <a:pt x="433" y="296"/>
                  </a:cubicBezTo>
                  <a:cubicBezTo>
                    <a:pt x="438" y="292"/>
                    <a:pt x="429" y="290"/>
                    <a:pt x="431" y="286"/>
                  </a:cubicBezTo>
                  <a:close/>
                  <a:moveTo>
                    <a:pt x="9" y="321"/>
                  </a:moveTo>
                  <a:cubicBezTo>
                    <a:pt x="15" y="319"/>
                    <a:pt x="17" y="316"/>
                    <a:pt x="15" y="313"/>
                  </a:cubicBezTo>
                  <a:cubicBezTo>
                    <a:pt x="12" y="310"/>
                    <a:pt x="4" y="323"/>
                    <a:pt x="9" y="321"/>
                  </a:cubicBezTo>
                  <a:close/>
                  <a:moveTo>
                    <a:pt x="51" y="299"/>
                  </a:moveTo>
                  <a:cubicBezTo>
                    <a:pt x="46" y="297"/>
                    <a:pt x="31" y="305"/>
                    <a:pt x="36" y="306"/>
                  </a:cubicBezTo>
                  <a:cubicBezTo>
                    <a:pt x="40" y="307"/>
                    <a:pt x="41" y="303"/>
                    <a:pt x="45" y="303"/>
                  </a:cubicBezTo>
                  <a:cubicBezTo>
                    <a:pt x="49" y="303"/>
                    <a:pt x="57" y="301"/>
                    <a:pt x="51" y="299"/>
                  </a:cubicBezTo>
                  <a:close/>
                  <a:moveTo>
                    <a:pt x="178" y="240"/>
                  </a:moveTo>
                  <a:cubicBezTo>
                    <a:pt x="178" y="237"/>
                    <a:pt x="174" y="237"/>
                    <a:pt x="169" y="243"/>
                  </a:cubicBezTo>
                  <a:cubicBezTo>
                    <a:pt x="164" y="249"/>
                    <a:pt x="160" y="252"/>
                    <a:pt x="159" y="255"/>
                  </a:cubicBezTo>
                  <a:cubicBezTo>
                    <a:pt x="159" y="257"/>
                    <a:pt x="153" y="254"/>
                    <a:pt x="151" y="258"/>
                  </a:cubicBezTo>
                  <a:cubicBezTo>
                    <a:pt x="149" y="261"/>
                    <a:pt x="152" y="269"/>
                    <a:pt x="156" y="266"/>
                  </a:cubicBezTo>
                  <a:cubicBezTo>
                    <a:pt x="159" y="264"/>
                    <a:pt x="160" y="266"/>
                    <a:pt x="162" y="266"/>
                  </a:cubicBezTo>
                  <a:cubicBezTo>
                    <a:pt x="164" y="266"/>
                    <a:pt x="174" y="259"/>
                    <a:pt x="177" y="256"/>
                  </a:cubicBezTo>
                  <a:cubicBezTo>
                    <a:pt x="179" y="252"/>
                    <a:pt x="173" y="251"/>
                    <a:pt x="172" y="249"/>
                  </a:cubicBezTo>
                  <a:cubicBezTo>
                    <a:pt x="172" y="247"/>
                    <a:pt x="178" y="247"/>
                    <a:pt x="180" y="245"/>
                  </a:cubicBezTo>
                  <a:cubicBezTo>
                    <a:pt x="183" y="244"/>
                    <a:pt x="178" y="243"/>
                    <a:pt x="178" y="240"/>
                  </a:cubicBezTo>
                  <a:close/>
                  <a:moveTo>
                    <a:pt x="19" y="210"/>
                  </a:moveTo>
                  <a:cubicBezTo>
                    <a:pt x="18" y="206"/>
                    <a:pt x="8" y="210"/>
                    <a:pt x="9" y="214"/>
                  </a:cubicBezTo>
                  <a:cubicBezTo>
                    <a:pt x="10" y="218"/>
                    <a:pt x="20" y="220"/>
                    <a:pt x="25" y="219"/>
                  </a:cubicBezTo>
                  <a:cubicBezTo>
                    <a:pt x="28" y="217"/>
                    <a:pt x="30" y="213"/>
                    <a:pt x="27" y="211"/>
                  </a:cubicBezTo>
                  <a:cubicBezTo>
                    <a:pt x="24" y="208"/>
                    <a:pt x="19" y="214"/>
                    <a:pt x="19" y="210"/>
                  </a:cubicBezTo>
                  <a:close/>
                  <a:moveTo>
                    <a:pt x="1137" y="413"/>
                  </a:moveTo>
                  <a:cubicBezTo>
                    <a:pt x="1137" y="410"/>
                    <a:pt x="1127" y="412"/>
                    <a:pt x="1122" y="409"/>
                  </a:cubicBezTo>
                  <a:cubicBezTo>
                    <a:pt x="1117" y="405"/>
                    <a:pt x="1109" y="422"/>
                    <a:pt x="1108" y="429"/>
                  </a:cubicBezTo>
                  <a:cubicBezTo>
                    <a:pt x="1106" y="436"/>
                    <a:pt x="1094" y="443"/>
                    <a:pt x="1094" y="443"/>
                  </a:cubicBezTo>
                  <a:cubicBezTo>
                    <a:pt x="1094" y="443"/>
                    <a:pt x="1058" y="444"/>
                    <a:pt x="1055" y="444"/>
                  </a:cubicBezTo>
                  <a:cubicBezTo>
                    <a:pt x="1053" y="444"/>
                    <a:pt x="1045" y="451"/>
                    <a:pt x="1040" y="455"/>
                  </a:cubicBezTo>
                  <a:cubicBezTo>
                    <a:pt x="1040" y="455"/>
                    <a:pt x="1040" y="455"/>
                    <a:pt x="1040" y="456"/>
                  </a:cubicBezTo>
                  <a:cubicBezTo>
                    <a:pt x="1044" y="462"/>
                    <a:pt x="1031" y="466"/>
                    <a:pt x="1018" y="467"/>
                  </a:cubicBezTo>
                  <a:cubicBezTo>
                    <a:pt x="1015" y="467"/>
                    <a:pt x="1012" y="467"/>
                    <a:pt x="1009" y="467"/>
                  </a:cubicBezTo>
                  <a:cubicBezTo>
                    <a:pt x="1010" y="469"/>
                    <a:pt x="1010" y="471"/>
                    <a:pt x="1010" y="472"/>
                  </a:cubicBezTo>
                  <a:cubicBezTo>
                    <a:pt x="1010" y="473"/>
                    <a:pt x="1009" y="474"/>
                    <a:pt x="1007" y="475"/>
                  </a:cubicBezTo>
                  <a:cubicBezTo>
                    <a:pt x="1005" y="479"/>
                    <a:pt x="989" y="486"/>
                    <a:pt x="981" y="491"/>
                  </a:cubicBezTo>
                  <a:cubicBezTo>
                    <a:pt x="971" y="496"/>
                    <a:pt x="958" y="493"/>
                    <a:pt x="958" y="486"/>
                  </a:cubicBezTo>
                  <a:cubicBezTo>
                    <a:pt x="958" y="478"/>
                    <a:pt x="965" y="480"/>
                    <a:pt x="967" y="483"/>
                  </a:cubicBezTo>
                  <a:cubicBezTo>
                    <a:pt x="967" y="484"/>
                    <a:pt x="969" y="483"/>
                    <a:pt x="971" y="482"/>
                  </a:cubicBezTo>
                  <a:cubicBezTo>
                    <a:pt x="969" y="479"/>
                    <a:pt x="969" y="476"/>
                    <a:pt x="970" y="473"/>
                  </a:cubicBezTo>
                  <a:cubicBezTo>
                    <a:pt x="967" y="472"/>
                    <a:pt x="971" y="460"/>
                    <a:pt x="965" y="459"/>
                  </a:cubicBezTo>
                  <a:cubicBezTo>
                    <a:pt x="959" y="457"/>
                    <a:pt x="952" y="467"/>
                    <a:pt x="953" y="461"/>
                  </a:cubicBezTo>
                  <a:cubicBezTo>
                    <a:pt x="954" y="454"/>
                    <a:pt x="963" y="449"/>
                    <a:pt x="958" y="440"/>
                  </a:cubicBezTo>
                  <a:cubicBezTo>
                    <a:pt x="952" y="432"/>
                    <a:pt x="942" y="432"/>
                    <a:pt x="940" y="438"/>
                  </a:cubicBezTo>
                  <a:cubicBezTo>
                    <a:pt x="938" y="445"/>
                    <a:pt x="931" y="442"/>
                    <a:pt x="929" y="447"/>
                  </a:cubicBezTo>
                  <a:cubicBezTo>
                    <a:pt x="926" y="452"/>
                    <a:pt x="924" y="463"/>
                    <a:pt x="926" y="471"/>
                  </a:cubicBezTo>
                  <a:cubicBezTo>
                    <a:pt x="928" y="479"/>
                    <a:pt x="925" y="483"/>
                    <a:pt x="918" y="487"/>
                  </a:cubicBezTo>
                  <a:cubicBezTo>
                    <a:pt x="910" y="492"/>
                    <a:pt x="906" y="480"/>
                    <a:pt x="909" y="466"/>
                  </a:cubicBezTo>
                  <a:cubicBezTo>
                    <a:pt x="911" y="456"/>
                    <a:pt x="917" y="446"/>
                    <a:pt x="912" y="446"/>
                  </a:cubicBezTo>
                  <a:cubicBezTo>
                    <a:pt x="907" y="446"/>
                    <a:pt x="918" y="434"/>
                    <a:pt x="929" y="432"/>
                  </a:cubicBezTo>
                  <a:cubicBezTo>
                    <a:pt x="939" y="429"/>
                    <a:pt x="952" y="430"/>
                    <a:pt x="952" y="427"/>
                  </a:cubicBezTo>
                  <a:cubicBezTo>
                    <a:pt x="952" y="426"/>
                    <a:pt x="953" y="426"/>
                    <a:pt x="954" y="426"/>
                  </a:cubicBezTo>
                  <a:cubicBezTo>
                    <a:pt x="951" y="424"/>
                    <a:pt x="949" y="422"/>
                    <a:pt x="947" y="421"/>
                  </a:cubicBezTo>
                  <a:cubicBezTo>
                    <a:pt x="947" y="422"/>
                    <a:pt x="947" y="422"/>
                    <a:pt x="946" y="423"/>
                  </a:cubicBezTo>
                  <a:cubicBezTo>
                    <a:pt x="942" y="426"/>
                    <a:pt x="943" y="419"/>
                    <a:pt x="935" y="419"/>
                  </a:cubicBezTo>
                  <a:cubicBezTo>
                    <a:pt x="928" y="419"/>
                    <a:pt x="920" y="426"/>
                    <a:pt x="914" y="423"/>
                  </a:cubicBezTo>
                  <a:cubicBezTo>
                    <a:pt x="908" y="420"/>
                    <a:pt x="911" y="416"/>
                    <a:pt x="906" y="416"/>
                  </a:cubicBezTo>
                  <a:cubicBezTo>
                    <a:pt x="900" y="416"/>
                    <a:pt x="910" y="405"/>
                    <a:pt x="902" y="410"/>
                  </a:cubicBezTo>
                  <a:cubicBezTo>
                    <a:pt x="894" y="414"/>
                    <a:pt x="882" y="425"/>
                    <a:pt x="876" y="420"/>
                  </a:cubicBezTo>
                  <a:cubicBezTo>
                    <a:pt x="871" y="415"/>
                    <a:pt x="866" y="422"/>
                    <a:pt x="862" y="418"/>
                  </a:cubicBezTo>
                  <a:cubicBezTo>
                    <a:pt x="858" y="414"/>
                    <a:pt x="876" y="403"/>
                    <a:pt x="884" y="403"/>
                  </a:cubicBezTo>
                  <a:cubicBezTo>
                    <a:pt x="886" y="403"/>
                    <a:pt x="888" y="402"/>
                    <a:pt x="890" y="401"/>
                  </a:cubicBezTo>
                  <a:cubicBezTo>
                    <a:pt x="886" y="399"/>
                    <a:pt x="876" y="396"/>
                    <a:pt x="874" y="399"/>
                  </a:cubicBezTo>
                  <a:cubicBezTo>
                    <a:pt x="871" y="402"/>
                    <a:pt x="867" y="400"/>
                    <a:pt x="864" y="397"/>
                  </a:cubicBezTo>
                  <a:cubicBezTo>
                    <a:pt x="862" y="394"/>
                    <a:pt x="859" y="398"/>
                    <a:pt x="855" y="393"/>
                  </a:cubicBezTo>
                  <a:cubicBezTo>
                    <a:pt x="851" y="389"/>
                    <a:pt x="847" y="392"/>
                    <a:pt x="845" y="393"/>
                  </a:cubicBezTo>
                  <a:cubicBezTo>
                    <a:pt x="842" y="394"/>
                    <a:pt x="839" y="391"/>
                    <a:pt x="835" y="390"/>
                  </a:cubicBezTo>
                  <a:cubicBezTo>
                    <a:pt x="831" y="388"/>
                    <a:pt x="834" y="384"/>
                    <a:pt x="830" y="381"/>
                  </a:cubicBezTo>
                  <a:cubicBezTo>
                    <a:pt x="827" y="378"/>
                    <a:pt x="826" y="386"/>
                    <a:pt x="826" y="386"/>
                  </a:cubicBezTo>
                  <a:cubicBezTo>
                    <a:pt x="516" y="388"/>
                    <a:pt x="516" y="388"/>
                    <a:pt x="516" y="388"/>
                  </a:cubicBezTo>
                  <a:cubicBezTo>
                    <a:pt x="516" y="388"/>
                    <a:pt x="516" y="389"/>
                    <a:pt x="517" y="389"/>
                  </a:cubicBezTo>
                  <a:cubicBezTo>
                    <a:pt x="521" y="393"/>
                    <a:pt x="518" y="396"/>
                    <a:pt x="519" y="401"/>
                  </a:cubicBezTo>
                  <a:cubicBezTo>
                    <a:pt x="520" y="406"/>
                    <a:pt x="519" y="412"/>
                    <a:pt x="515" y="412"/>
                  </a:cubicBezTo>
                  <a:cubicBezTo>
                    <a:pt x="512" y="412"/>
                    <a:pt x="511" y="408"/>
                    <a:pt x="514" y="407"/>
                  </a:cubicBezTo>
                  <a:cubicBezTo>
                    <a:pt x="517" y="405"/>
                    <a:pt x="515" y="400"/>
                    <a:pt x="512" y="400"/>
                  </a:cubicBezTo>
                  <a:cubicBezTo>
                    <a:pt x="511" y="400"/>
                    <a:pt x="510" y="398"/>
                    <a:pt x="510" y="395"/>
                  </a:cubicBezTo>
                  <a:cubicBezTo>
                    <a:pt x="505" y="397"/>
                    <a:pt x="499" y="396"/>
                    <a:pt x="492" y="395"/>
                  </a:cubicBezTo>
                  <a:cubicBezTo>
                    <a:pt x="492" y="396"/>
                    <a:pt x="493" y="396"/>
                    <a:pt x="493" y="396"/>
                  </a:cubicBezTo>
                  <a:cubicBezTo>
                    <a:pt x="493" y="399"/>
                    <a:pt x="494" y="406"/>
                    <a:pt x="498" y="411"/>
                  </a:cubicBezTo>
                  <a:cubicBezTo>
                    <a:pt x="502" y="417"/>
                    <a:pt x="500" y="420"/>
                    <a:pt x="503" y="422"/>
                  </a:cubicBezTo>
                  <a:cubicBezTo>
                    <a:pt x="507" y="424"/>
                    <a:pt x="507" y="426"/>
                    <a:pt x="503" y="426"/>
                  </a:cubicBezTo>
                  <a:cubicBezTo>
                    <a:pt x="500" y="425"/>
                    <a:pt x="502" y="428"/>
                    <a:pt x="501" y="436"/>
                  </a:cubicBezTo>
                  <a:cubicBezTo>
                    <a:pt x="500" y="443"/>
                    <a:pt x="500" y="459"/>
                    <a:pt x="499" y="464"/>
                  </a:cubicBezTo>
                  <a:cubicBezTo>
                    <a:pt x="499" y="468"/>
                    <a:pt x="493" y="476"/>
                    <a:pt x="496" y="481"/>
                  </a:cubicBezTo>
                  <a:cubicBezTo>
                    <a:pt x="500" y="486"/>
                    <a:pt x="502" y="493"/>
                    <a:pt x="500" y="499"/>
                  </a:cubicBezTo>
                  <a:cubicBezTo>
                    <a:pt x="498" y="506"/>
                    <a:pt x="499" y="509"/>
                    <a:pt x="501" y="514"/>
                  </a:cubicBezTo>
                  <a:cubicBezTo>
                    <a:pt x="504" y="519"/>
                    <a:pt x="502" y="527"/>
                    <a:pt x="505" y="529"/>
                  </a:cubicBezTo>
                  <a:cubicBezTo>
                    <a:pt x="508" y="531"/>
                    <a:pt x="511" y="534"/>
                    <a:pt x="513" y="539"/>
                  </a:cubicBezTo>
                  <a:cubicBezTo>
                    <a:pt x="516" y="543"/>
                    <a:pt x="519" y="540"/>
                    <a:pt x="519" y="545"/>
                  </a:cubicBezTo>
                  <a:cubicBezTo>
                    <a:pt x="520" y="549"/>
                    <a:pt x="520" y="550"/>
                    <a:pt x="524" y="552"/>
                  </a:cubicBezTo>
                  <a:cubicBezTo>
                    <a:pt x="528" y="554"/>
                    <a:pt x="525" y="558"/>
                    <a:pt x="525" y="561"/>
                  </a:cubicBezTo>
                  <a:cubicBezTo>
                    <a:pt x="525" y="563"/>
                    <a:pt x="530" y="568"/>
                    <a:pt x="537" y="573"/>
                  </a:cubicBezTo>
                  <a:cubicBezTo>
                    <a:pt x="543" y="579"/>
                    <a:pt x="538" y="584"/>
                    <a:pt x="543" y="584"/>
                  </a:cubicBezTo>
                  <a:cubicBezTo>
                    <a:pt x="547" y="584"/>
                    <a:pt x="552" y="587"/>
                    <a:pt x="557" y="590"/>
                  </a:cubicBezTo>
                  <a:cubicBezTo>
                    <a:pt x="561" y="593"/>
                    <a:pt x="563" y="591"/>
                    <a:pt x="566" y="592"/>
                  </a:cubicBezTo>
                  <a:cubicBezTo>
                    <a:pt x="569" y="592"/>
                    <a:pt x="575" y="599"/>
                    <a:pt x="577" y="604"/>
                  </a:cubicBezTo>
                  <a:cubicBezTo>
                    <a:pt x="577" y="606"/>
                    <a:pt x="578" y="609"/>
                    <a:pt x="579" y="611"/>
                  </a:cubicBezTo>
                  <a:cubicBezTo>
                    <a:pt x="605" y="608"/>
                    <a:pt x="605" y="608"/>
                    <a:pt x="605" y="608"/>
                  </a:cubicBezTo>
                  <a:cubicBezTo>
                    <a:pt x="605" y="608"/>
                    <a:pt x="613" y="613"/>
                    <a:pt x="618" y="614"/>
                  </a:cubicBezTo>
                  <a:cubicBezTo>
                    <a:pt x="622" y="615"/>
                    <a:pt x="647" y="625"/>
                    <a:pt x="647" y="625"/>
                  </a:cubicBezTo>
                  <a:cubicBezTo>
                    <a:pt x="679" y="624"/>
                    <a:pt x="679" y="624"/>
                    <a:pt x="679" y="624"/>
                  </a:cubicBezTo>
                  <a:cubicBezTo>
                    <a:pt x="683" y="619"/>
                    <a:pt x="683" y="619"/>
                    <a:pt x="683" y="619"/>
                  </a:cubicBezTo>
                  <a:cubicBezTo>
                    <a:pt x="700" y="619"/>
                    <a:pt x="700" y="619"/>
                    <a:pt x="700" y="619"/>
                  </a:cubicBezTo>
                  <a:cubicBezTo>
                    <a:pt x="700" y="619"/>
                    <a:pt x="711" y="630"/>
                    <a:pt x="713" y="631"/>
                  </a:cubicBezTo>
                  <a:cubicBezTo>
                    <a:pt x="715" y="632"/>
                    <a:pt x="720" y="637"/>
                    <a:pt x="720" y="640"/>
                  </a:cubicBezTo>
                  <a:cubicBezTo>
                    <a:pt x="720" y="643"/>
                    <a:pt x="722" y="646"/>
                    <a:pt x="724" y="647"/>
                  </a:cubicBezTo>
                  <a:cubicBezTo>
                    <a:pt x="727" y="648"/>
                    <a:pt x="736" y="654"/>
                    <a:pt x="737" y="654"/>
                  </a:cubicBezTo>
                  <a:cubicBezTo>
                    <a:pt x="739" y="653"/>
                    <a:pt x="741" y="643"/>
                    <a:pt x="746" y="643"/>
                  </a:cubicBezTo>
                  <a:cubicBezTo>
                    <a:pt x="751" y="644"/>
                    <a:pt x="764" y="647"/>
                    <a:pt x="766" y="655"/>
                  </a:cubicBezTo>
                  <a:cubicBezTo>
                    <a:pt x="768" y="662"/>
                    <a:pt x="775" y="668"/>
                    <a:pt x="777" y="670"/>
                  </a:cubicBezTo>
                  <a:cubicBezTo>
                    <a:pt x="779" y="672"/>
                    <a:pt x="778" y="676"/>
                    <a:pt x="779" y="679"/>
                  </a:cubicBezTo>
                  <a:cubicBezTo>
                    <a:pt x="781" y="681"/>
                    <a:pt x="781" y="685"/>
                    <a:pt x="783" y="685"/>
                  </a:cubicBezTo>
                  <a:cubicBezTo>
                    <a:pt x="785" y="685"/>
                    <a:pt x="794" y="691"/>
                    <a:pt x="798" y="691"/>
                  </a:cubicBezTo>
                  <a:cubicBezTo>
                    <a:pt x="800" y="691"/>
                    <a:pt x="801" y="692"/>
                    <a:pt x="803" y="693"/>
                  </a:cubicBezTo>
                  <a:cubicBezTo>
                    <a:pt x="804" y="684"/>
                    <a:pt x="794" y="682"/>
                    <a:pt x="800" y="678"/>
                  </a:cubicBezTo>
                  <a:cubicBezTo>
                    <a:pt x="806" y="674"/>
                    <a:pt x="800" y="670"/>
                    <a:pt x="803" y="668"/>
                  </a:cubicBezTo>
                  <a:cubicBezTo>
                    <a:pt x="806" y="666"/>
                    <a:pt x="811" y="664"/>
                    <a:pt x="811" y="661"/>
                  </a:cubicBezTo>
                  <a:cubicBezTo>
                    <a:pt x="811" y="658"/>
                    <a:pt x="814" y="658"/>
                    <a:pt x="818" y="658"/>
                  </a:cubicBezTo>
                  <a:cubicBezTo>
                    <a:pt x="822" y="659"/>
                    <a:pt x="829" y="652"/>
                    <a:pt x="829" y="649"/>
                  </a:cubicBezTo>
                  <a:cubicBezTo>
                    <a:pt x="828" y="646"/>
                    <a:pt x="829" y="646"/>
                    <a:pt x="834" y="647"/>
                  </a:cubicBezTo>
                  <a:cubicBezTo>
                    <a:pt x="839" y="648"/>
                    <a:pt x="838" y="641"/>
                    <a:pt x="841" y="642"/>
                  </a:cubicBezTo>
                  <a:cubicBezTo>
                    <a:pt x="844" y="643"/>
                    <a:pt x="847" y="645"/>
                    <a:pt x="847" y="643"/>
                  </a:cubicBezTo>
                  <a:cubicBezTo>
                    <a:pt x="847" y="640"/>
                    <a:pt x="850" y="641"/>
                    <a:pt x="852" y="644"/>
                  </a:cubicBezTo>
                  <a:cubicBezTo>
                    <a:pt x="855" y="647"/>
                    <a:pt x="861" y="648"/>
                    <a:pt x="862" y="644"/>
                  </a:cubicBezTo>
                  <a:cubicBezTo>
                    <a:pt x="862" y="641"/>
                    <a:pt x="866" y="644"/>
                    <a:pt x="869" y="648"/>
                  </a:cubicBezTo>
                  <a:cubicBezTo>
                    <a:pt x="872" y="651"/>
                    <a:pt x="874" y="650"/>
                    <a:pt x="879" y="650"/>
                  </a:cubicBezTo>
                  <a:cubicBezTo>
                    <a:pt x="883" y="651"/>
                    <a:pt x="883" y="649"/>
                    <a:pt x="884" y="646"/>
                  </a:cubicBezTo>
                  <a:cubicBezTo>
                    <a:pt x="884" y="643"/>
                    <a:pt x="889" y="653"/>
                    <a:pt x="894" y="653"/>
                  </a:cubicBezTo>
                  <a:cubicBezTo>
                    <a:pt x="898" y="654"/>
                    <a:pt x="895" y="650"/>
                    <a:pt x="891" y="648"/>
                  </a:cubicBezTo>
                  <a:cubicBezTo>
                    <a:pt x="888" y="645"/>
                    <a:pt x="892" y="644"/>
                    <a:pt x="889" y="641"/>
                  </a:cubicBezTo>
                  <a:cubicBezTo>
                    <a:pt x="886" y="639"/>
                    <a:pt x="893" y="636"/>
                    <a:pt x="899" y="636"/>
                  </a:cubicBezTo>
                  <a:cubicBezTo>
                    <a:pt x="905" y="637"/>
                    <a:pt x="904" y="638"/>
                    <a:pt x="907" y="635"/>
                  </a:cubicBezTo>
                  <a:cubicBezTo>
                    <a:pt x="909" y="631"/>
                    <a:pt x="911" y="635"/>
                    <a:pt x="911" y="638"/>
                  </a:cubicBezTo>
                  <a:cubicBezTo>
                    <a:pt x="911" y="641"/>
                    <a:pt x="921" y="636"/>
                    <a:pt x="926" y="636"/>
                  </a:cubicBezTo>
                  <a:cubicBezTo>
                    <a:pt x="931" y="636"/>
                    <a:pt x="936" y="640"/>
                    <a:pt x="937" y="643"/>
                  </a:cubicBezTo>
                  <a:cubicBezTo>
                    <a:pt x="937" y="646"/>
                    <a:pt x="941" y="648"/>
                    <a:pt x="944" y="645"/>
                  </a:cubicBezTo>
                  <a:cubicBezTo>
                    <a:pt x="948" y="641"/>
                    <a:pt x="951" y="638"/>
                    <a:pt x="955" y="641"/>
                  </a:cubicBezTo>
                  <a:cubicBezTo>
                    <a:pt x="958" y="645"/>
                    <a:pt x="962" y="649"/>
                    <a:pt x="966" y="654"/>
                  </a:cubicBezTo>
                  <a:cubicBezTo>
                    <a:pt x="970" y="658"/>
                    <a:pt x="964" y="663"/>
                    <a:pt x="966" y="666"/>
                  </a:cubicBezTo>
                  <a:cubicBezTo>
                    <a:pt x="969" y="670"/>
                    <a:pt x="966" y="674"/>
                    <a:pt x="971" y="678"/>
                  </a:cubicBezTo>
                  <a:cubicBezTo>
                    <a:pt x="976" y="681"/>
                    <a:pt x="972" y="688"/>
                    <a:pt x="976" y="689"/>
                  </a:cubicBezTo>
                  <a:cubicBezTo>
                    <a:pt x="980" y="690"/>
                    <a:pt x="983" y="697"/>
                    <a:pt x="983" y="699"/>
                  </a:cubicBezTo>
                  <a:cubicBezTo>
                    <a:pt x="984" y="702"/>
                    <a:pt x="991" y="705"/>
                    <a:pt x="992" y="701"/>
                  </a:cubicBezTo>
                  <a:cubicBezTo>
                    <a:pt x="992" y="696"/>
                    <a:pt x="996" y="691"/>
                    <a:pt x="997" y="687"/>
                  </a:cubicBezTo>
                  <a:cubicBezTo>
                    <a:pt x="997" y="683"/>
                    <a:pt x="994" y="669"/>
                    <a:pt x="991" y="665"/>
                  </a:cubicBezTo>
                  <a:cubicBezTo>
                    <a:pt x="987" y="660"/>
                    <a:pt x="991" y="659"/>
                    <a:pt x="987" y="654"/>
                  </a:cubicBezTo>
                  <a:cubicBezTo>
                    <a:pt x="983" y="649"/>
                    <a:pt x="981" y="639"/>
                    <a:pt x="981" y="632"/>
                  </a:cubicBezTo>
                  <a:cubicBezTo>
                    <a:pt x="981" y="624"/>
                    <a:pt x="990" y="612"/>
                    <a:pt x="994" y="608"/>
                  </a:cubicBezTo>
                  <a:cubicBezTo>
                    <a:pt x="999" y="605"/>
                    <a:pt x="1003" y="607"/>
                    <a:pt x="1004" y="603"/>
                  </a:cubicBezTo>
                  <a:cubicBezTo>
                    <a:pt x="1005" y="599"/>
                    <a:pt x="1011" y="594"/>
                    <a:pt x="1014" y="594"/>
                  </a:cubicBezTo>
                  <a:cubicBezTo>
                    <a:pt x="1017" y="594"/>
                    <a:pt x="1020" y="594"/>
                    <a:pt x="1020" y="591"/>
                  </a:cubicBezTo>
                  <a:cubicBezTo>
                    <a:pt x="1021" y="588"/>
                    <a:pt x="1026" y="584"/>
                    <a:pt x="1032" y="583"/>
                  </a:cubicBezTo>
                  <a:cubicBezTo>
                    <a:pt x="1039" y="582"/>
                    <a:pt x="1035" y="578"/>
                    <a:pt x="1033" y="575"/>
                  </a:cubicBezTo>
                  <a:cubicBezTo>
                    <a:pt x="1032" y="572"/>
                    <a:pt x="1035" y="569"/>
                    <a:pt x="1036" y="571"/>
                  </a:cubicBezTo>
                  <a:cubicBezTo>
                    <a:pt x="1037" y="573"/>
                    <a:pt x="1041" y="574"/>
                    <a:pt x="1044" y="572"/>
                  </a:cubicBezTo>
                  <a:cubicBezTo>
                    <a:pt x="1046" y="570"/>
                    <a:pt x="1052" y="565"/>
                    <a:pt x="1047" y="565"/>
                  </a:cubicBezTo>
                  <a:cubicBezTo>
                    <a:pt x="1041" y="565"/>
                    <a:pt x="1040" y="563"/>
                    <a:pt x="1043" y="561"/>
                  </a:cubicBezTo>
                  <a:cubicBezTo>
                    <a:pt x="1046" y="560"/>
                    <a:pt x="1044" y="554"/>
                    <a:pt x="1039" y="554"/>
                  </a:cubicBezTo>
                  <a:cubicBezTo>
                    <a:pt x="1035" y="553"/>
                    <a:pt x="1036" y="551"/>
                    <a:pt x="1039" y="548"/>
                  </a:cubicBezTo>
                  <a:cubicBezTo>
                    <a:pt x="1042" y="545"/>
                    <a:pt x="1035" y="541"/>
                    <a:pt x="1032" y="539"/>
                  </a:cubicBezTo>
                  <a:cubicBezTo>
                    <a:pt x="1028" y="536"/>
                    <a:pt x="1034" y="535"/>
                    <a:pt x="1036" y="535"/>
                  </a:cubicBezTo>
                  <a:cubicBezTo>
                    <a:pt x="1039" y="534"/>
                    <a:pt x="1037" y="523"/>
                    <a:pt x="1038" y="520"/>
                  </a:cubicBezTo>
                  <a:cubicBezTo>
                    <a:pt x="1039" y="517"/>
                    <a:pt x="1043" y="517"/>
                    <a:pt x="1042" y="520"/>
                  </a:cubicBezTo>
                  <a:cubicBezTo>
                    <a:pt x="1040" y="523"/>
                    <a:pt x="1037" y="527"/>
                    <a:pt x="1041" y="531"/>
                  </a:cubicBezTo>
                  <a:cubicBezTo>
                    <a:pt x="1044" y="535"/>
                    <a:pt x="1045" y="539"/>
                    <a:pt x="1044" y="544"/>
                  </a:cubicBezTo>
                  <a:cubicBezTo>
                    <a:pt x="1042" y="550"/>
                    <a:pt x="1045" y="549"/>
                    <a:pt x="1049" y="541"/>
                  </a:cubicBezTo>
                  <a:cubicBezTo>
                    <a:pt x="1052" y="534"/>
                    <a:pt x="1053" y="527"/>
                    <a:pt x="1050" y="526"/>
                  </a:cubicBezTo>
                  <a:cubicBezTo>
                    <a:pt x="1048" y="526"/>
                    <a:pt x="1048" y="518"/>
                    <a:pt x="1051" y="522"/>
                  </a:cubicBezTo>
                  <a:cubicBezTo>
                    <a:pt x="1054" y="525"/>
                    <a:pt x="1055" y="526"/>
                    <a:pt x="1059" y="521"/>
                  </a:cubicBezTo>
                  <a:cubicBezTo>
                    <a:pt x="1063" y="517"/>
                    <a:pt x="1068" y="509"/>
                    <a:pt x="1065" y="507"/>
                  </a:cubicBezTo>
                  <a:cubicBezTo>
                    <a:pt x="1062" y="505"/>
                    <a:pt x="1066" y="504"/>
                    <a:pt x="1071" y="504"/>
                  </a:cubicBezTo>
                  <a:cubicBezTo>
                    <a:pt x="1076" y="504"/>
                    <a:pt x="1087" y="501"/>
                    <a:pt x="1088" y="499"/>
                  </a:cubicBezTo>
                  <a:cubicBezTo>
                    <a:pt x="1090" y="494"/>
                    <a:pt x="1070" y="502"/>
                    <a:pt x="1070" y="499"/>
                  </a:cubicBezTo>
                  <a:cubicBezTo>
                    <a:pt x="1070" y="496"/>
                    <a:pt x="1083" y="493"/>
                    <a:pt x="1089" y="493"/>
                  </a:cubicBezTo>
                  <a:cubicBezTo>
                    <a:pt x="1094" y="493"/>
                    <a:pt x="1092" y="485"/>
                    <a:pt x="1094" y="488"/>
                  </a:cubicBezTo>
                  <a:cubicBezTo>
                    <a:pt x="1097" y="492"/>
                    <a:pt x="1100" y="491"/>
                    <a:pt x="1104" y="489"/>
                  </a:cubicBezTo>
                  <a:cubicBezTo>
                    <a:pt x="1107" y="487"/>
                    <a:pt x="1104" y="481"/>
                    <a:pt x="1101" y="480"/>
                  </a:cubicBezTo>
                  <a:cubicBezTo>
                    <a:pt x="1097" y="479"/>
                    <a:pt x="1103" y="477"/>
                    <a:pt x="1102" y="475"/>
                  </a:cubicBezTo>
                  <a:cubicBezTo>
                    <a:pt x="1101" y="472"/>
                    <a:pt x="1105" y="463"/>
                    <a:pt x="1109" y="462"/>
                  </a:cubicBezTo>
                  <a:cubicBezTo>
                    <a:pt x="1114" y="461"/>
                    <a:pt x="1112" y="458"/>
                    <a:pt x="1116" y="458"/>
                  </a:cubicBezTo>
                  <a:cubicBezTo>
                    <a:pt x="1120" y="458"/>
                    <a:pt x="1121" y="454"/>
                    <a:pt x="1124" y="450"/>
                  </a:cubicBezTo>
                  <a:cubicBezTo>
                    <a:pt x="1128" y="447"/>
                    <a:pt x="1133" y="456"/>
                    <a:pt x="1138" y="451"/>
                  </a:cubicBezTo>
                  <a:cubicBezTo>
                    <a:pt x="1140" y="448"/>
                    <a:pt x="1143" y="446"/>
                    <a:pt x="1147" y="444"/>
                  </a:cubicBezTo>
                  <a:cubicBezTo>
                    <a:pt x="1134" y="427"/>
                    <a:pt x="1137" y="416"/>
                    <a:pt x="1137" y="413"/>
                  </a:cubicBez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320" name="Freeform 126"/>
            <p:cNvSpPr>
              <a:spLocks noEditPoints="1" noChangeArrowheads="1"/>
            </p:cNvSpPr>
            <p:nvPr/>
          </p:nvSpPr>
          <p:spPr bwMode="auto">
            <a:xfrm>
              <a:off x="3444886" y="1455738"/>
              <a:ext cx="276226" cy="196851"/>
            </a:xfrm>
            <a:custGeom>
              <a:avLst/>
              <a:gdLst>
                <a:gd name="T0" fmla="*/ 143 w 145"/>
                <a:gd name="T1" fmla="*/ 18 h 103"/>
                <a:gd name="T2" fmla="*/ 132 w 145"/>
                <a:gd name="T3" fmla="*/ 18 h 103"/>
                <a:gd name="T4" fmla="*/ 118 w 145"/>
                <a:gd name="T5" fmla="*/ 15 h 103"/>
                <a:gd name="T6" fmla="*/ 113 w 145"/>
                <a:gd name="T7" fmla="*/ 13 h 103"/>
                <a:gd name="T8" fmla="*/ 104 w 145"/>
                <a:gd name="T9" fmla="*/ 14 h 103"/>
                <a:gd name="T10" fmla="*/ 93 w 145"/>
                <a:gd name="T11" fmla="*/ 9 h 103"/>
                <a:gd name="T12" fmla="*/ 87 w 145"/>
                <a:gd name="T13" fmla="*/ 6 h 103"/>
                <a:gd name="T14" fmla="*/ 67 w 145"/>
                <a:gd name="T15" fmla="*/ 4 h 103"/>
                <a:gd name="T16" fmla="*/ 30 w 145"/>
                <a:gd name="T17" fmla="*/ 3 h 103"/>
                <a:gd name="T18" fmla="*/ 16 w 145"/>
                <a:gd name="T19" fmla="*/ 0 h 103"/>
                <a:gd name="T20" fmla="*/ 7 w 145"/>
                <a:gd name="T21" fmla="*/ 6 h 103"/>
                <a:gd name="T22" fmla="*/ 5 w 145"/>
                <a:gd name="T23" fmla="*/ 14 h 103"/>
                <a:gd name="T24" fmla="*/ 7 w 145"/>
                <a:gd name="T25" fmla="*/ 25 h 103"/>
                <a:gd name="T26" fmla="*/ 10 w 145"/>
                <a:gd name="T27" fmla="*/ 23 h 103"/>
                <a:gd name="T28" fmla="*/ 14 w 145"/>
                <a:gd name="T29" fmla="*/ 24 h 103"/>
                <a:gd name="T30" fmla="*/ 21 w 145"/>
                <a:gd name="T31" fmla="*/ 25 h 103"/>
                <a:gd name="T32" fmla="*/ 25 w 145"/>
                <a:gd name="T33" fmla="*/ 25 h 103"/>
                <a:gd name="T34" fmla="*/ 32 w 145"/>
                <a:gd name="T35" fmla="*/ 27 h 103"/>
                <a:gd name="T36" fmla="*/ 35 w 145"/>
                <a:gd name="T37" fmla="*/ 31 h 103"/>
                <a:gd name="T38" fmla="*/ 27 w 145"/>
                <a:gd name="T39" fmla="*/ 38 h 103"/>
                <a:gd name="T40" fmla="*/ 28 w 145"/>
                <a:gd name="T41" fmla="*/ 48 h 103"/>
                <a:gd name="T42" fmla="*/ 26 w 145"/>
                <a:gd name="T43" fmla="*/ 56 h 103"/>
                <a:gd name="T44" fmla="*/ 23 w 145"/>
                <a:gd name="T45" fmla="*/ 60 h 103"/>
                <a:gd name="T46" fmla="*/ 27 w 145"/>
                <a:gd name="T47" fmla="*/ 66 h 103"/>
                <a:gd name="T48" fmla="*/ 24 w 145"/>
                <a:gd name="T49" fmla="*/ 73 h 103"/>
                <a:gd name="T50" fmla="*/ 26 w 145"/>
                <a:gd name="T51" fmla="*/ 78 h 103"/>
                <a:gd name="T52" fmla="*/ 22 w 145"/>
                <a:gd name="T53" fmla="*/ 85 h 103"/>
                <a:gd name="T54" fmla="*/ 23 w 145"/>
                <a:gd name="T55" fmla="*/ 89 h 103"/>
                <a:gd name="T56" fmla="*/ 29 w 145"/>
                <a:gd name="T57" fmla="*/ 89 h 103"/>
                <a:gd name="T58" fmla="*/ 43 w 145"/>
                <a:gd name="T59" fmla="*/ 102 h 103"/>
                <a:gd name="T60" fmla="*/ 46 w 145"/>
                <a:gd name="T61" fmla="*/ 99 h 103"/>
                <a:gd name="T62" fmla="*/ 52 w 145"/>
                <a:gd name="T63" fmla="*/ 98 h 103"/>
                <a:gd name="T64" fmla="*/ 63 w 145"/>
                <a:gd name="T65" fmla="*/ 94 h 103"/>
                <a:gd name="T66" fmla="*/ 77 w 145"/>
                <a:gd name="T67" fmla="*/ 94 h 103"/>
                <a:gd name="T68" fmla="*/ 85 w 145"/>
                <a:gd name="T69" fmla="*/ 90 h 103"/>
                <a:gd name="T70" fmla="*/ 94 w 145"/>
                <a:gd name="T71" fmla="*/ 84 h 103"/>
                <a:gd name="T72" fmla="*/ 98 w 145"/>
                <a:gd name="T73" fmla="*/ 76 h 103"/>
                <a:gd name="T74" fmla="*/ 106 w 145"/>
                <a:gd name="T75" fmla="*/ 67 h 103"/>
                <a:gd name="T76" fmla="*/ 107 w 145"/>
                <a:gd name="T77" fmla="*/ 51 h 103"/>
                <a:gd name="T78" fmla="*/ 116 w 145"/>
                <a:gd name="T79" fmla="*/ 40 h 103"/>
                <a:gd name="T80" fmla="*/ 126 w 145"/>
                <a:gd name="T81" fmla="*/ 34 h 103"/>
                <a:gd name="T82" fmla="*/ 139 w 145"/>
                <a:gd name="T83" fmla="*/ 28 h 103"/>
                <a:gd name="T84" fmla="*/ 143 w 145"/>
                <a:gd name="T85" fmla="*/ 18 h 103"/>
                <a:gd name="T86" fmla="*/ 144 w 145"/>
                <a:gd name="T87" fmla="*/ 55 h 103"/>
                <a:gd name="T88" fmla="*/ 134 w 145"/>
                <a:gd name="T89" fmla="*/ 58 h 103"/>
                <a:gd name="T90" fmla="*/ 144 w 145"/>
                <a:gd name="T91" fmla="*/ 55 h 10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45"/>
                <a:gd name="T139" fmla="*/ 0 h 103"/>
                <a:gd name="T140" fmla="*/ 145 w 145"/>
                <a:gd name="T141" fmla="*/ 103 h 10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45" h="103">
                  <a:moveTo>
                    <a:pt x="143" y="18"/>
                  </a:moveTo>
                  <a:cubicBezTo>
                    <a:pt x="139" y="18"/>
                    <a:pt x="135" y="18"/>
                    <a:pt x="132" y="18"/>
                  </a:cubicBezTo>
                  <a:cubicBezTo>
                    <a:pt x="128" y="17"/>
                    <a:pt x="120" y="17"/>
                    <a:pt x="118" y="15"/>
                  </a:cubicBezTo>
                  <a:cubicBezTo>
                    <a:pt x="116" y="12"/>
                    <a:pt x="113" y="11"/>
                    <a:pt x="113" y="13"/>
                  </a:cubicBezTo>
                  <a:cubicBezTo>
                    <a:pt x="113" y="16"/>
                    <a:pt x="107" y="16"/>
                    <a:pt x="104" y="14"/>
                  </a:cubicBezTo>
                  <a:cubicBezTo>
                    <a:pt x="101" y="12"/>
                    <a:pt x="96" y="10"/>
                    <a:pt x="93" y="9"/>
                  </a:cubicBezTo>
                  <a:cubicBezTo>
                    <a:pt x="92" y="8"/>
                    <a:pt x="89" y="7"/>
                    <a:pt x="87" y="6"/>
                  </a:cubicBezTo>
                  <a:cubicBezTo>
                    <a:pt x="83" y="6"/>
                    <a:pt x="74" y="3"/>
                    <a:pt x="67" y="4"/>
                  </a:cubicBezTo>
                  <a:cubicBezTo>
                    <a:pt x="60" y="4"/>
                    <a:pt x="39" y="3"/>
                    <a:pt x="30" y="3"/>
                  </a:cubicBezTo>
                  <a:cubicBezTo>
                    <a:pt x="22" y="4"/>
                    <a:pt x="21" y="0"/>
                    <a:pt x="16" y="0"/>
                  </a:cubicBezTo>
                  <a:cubicBezTo>
                    <a:pt x="12" y="0"/>
                    <a:pt x="14" y="5"/>
                    <a:pt x="7" y="6"/>
                  </a:cubicBezTo>
                  <a:cubicBezTo>
                    <a:pt x="0" y="6"/>
                    <a:pt x="0" y="10"/>
                    <a:pt x="5" y="14"/>
                  </a:cubicBezTo>
                  <a:cubicBezTo>
                    <a:pt x="7" y="16"/>
                    <a:pt x="7" y="20"/>
                    <a:pt x="7" y="25"/>
                  </a:cubicBezTo>
                  <a:cubicBezTo>
                    <a:pt x="8" y="25"/>
                    <a:pt x="9" y="24"/>
                    <a:pt x="10" y="23"/>
                  </a:cubicBezTo>
                  <a:cubicBezTo>
                    <a:pt x="12" y="21"/>
                    <a:pt x="14" y="21"/>
                    <a:pt x="14" y="24"/>
                  </a:cubicBezTo>
                  <a:cubicBezTo>
                    <a:pt x="14" y="26"/>
                    <a:pt x="18" y="25"/>
                    <a:pt x="21" y="25"/>
                  </a:cubicBezTo>
                  <a:cubicBezTo>
                    <a:pt x="23" y="25"/>
                    <a:pt x="22" y="27"/>
                    <a:pt x="25" y="25"/>
                  </a:cubicBezTo>
                  <a:cubicBezTo>
                    <a:pt x="28" y="23"/>
                    <a:pt x="32" y="24"/>
                    <a:pt x="32" y="27"/>
                  </a:cubicBezTo>
                  <a:cubicBezTo>
                    <a:pt x="32" y="29"/>
                    <a:pt x="38" y="28"/>
                    <a:pt x="35" y="31"/>
                  </a:cubicBezTo>
                  <a:cubicBezTo>
                    <a:pt x="31" y="34"/>
                    <a:pt x="27" y="35"/>
                    <a:pt x="27" y="38"/>
                  </a:cubicBezTo>
                  <a:cubicBezTo>
                    <a:pt x="27" y="40"/>
                    <a:pt x="31" y="45"/>
                    <a:pt x="28" y="48"/>
                  </a:cubicBezTo>
                  <a:cubicBezTo>
                    <a:pt x="25" y="51"/>
                    <a:pt x="29" y="56"/>
                    <a:pt x="26" y="56"/>
                  </a:cubicBezTo>
                  <a:cubicBezTo>
                    <a:pt x="23" y="56"/>
                    <a:pt x="20" y="57"/>
                    <a:pt x="23" y="60"/>
                  </a:cubicBezTo>
                  <a:cubicBezTo>
                    <a:pt x="27" y="64"/>
                    <a:pt x="29" y="66"/>
                    <a:pt x="27" y="66"/>
                  </a:cubicBezTo>
                  <a:cubicBezTo>
                    <a:pt x="24" y="66"/>
                    <a:pt x="23" y="71"/>
                    <a:pt x="24" y="73"/>
                  </a:cubicBezTo>
                  <a:cubicBezTo>
                    <a:pt x="25" y="74"/>
                    <a:pt x="31" y="77"/>
                    <a:pt x="26" y="78"/>
                  </a:cubicBezTo>
                  <a:cubicBezTo>
                    <a:pt x="22" y="79"/>
                    <a:pt x="22" y="83"/>
                    <a:pt x="22" y="85"/>
                  </a:cubicBezTo>
                  <a:cubicBezTo>
                    <a:pt x="22" y="86"/>
                    <a:pt x="22" y="87"/>
                    <a:pt x="23" y="89"/>
                  </a:cubicBezTo>
                  <a:cubicBezTo>
                    <a:pt x="25" y="88"/>
                    <a:pt x="27" y="88"/>
                    <a:pt x="29" y="89"/>
                  </a:cubicBezTo>
                  <a:cubicBezTo>
                    <a:pt x="34" y="91"/>
                    <a:pt x="37" y="103"/>
                    <a:pt x="43" y="102"/>
                  </a:cubicBezTo>
                  <a:cubicBezTo>
                    <a:pt x="46" y="102"/>
                    <a:pt x="44" y="100"/>
                    <a:pt x="46" y="99"/>
                  </a:cubicBezTo>
                  <a:cubicBezTo>
                    <a:pt x="47" y="97"/>
                    <a:pt x="50" y="98"/>
                    <a:pt x="52" y="98"/>
                  </a:cubicBezTo>
                  <a:cubicBezTo>
                    <a:pt x="55" y="98"/>
                    <a:pt x="56" y="94"/>
                    <a:pt x="63" y="94"/>
                  </a:cubicBezTo>
                  <a:cubicBezTo>
                    <a:pt x="69" y="94"/>
                    <a:pt x="73" y="94"/>
                    <a:pt x="77" y="94"/>
                  </a:cubicBezTo>
                  <a:cubicBezTo>
                    <a:pt x="81" y="94"/>
                    <a:pt x="84" y="93"/>
                    <a:pt x="85" y="90"/>
                  </a:cubicBezTo>
                  <a:cubicBezTo>
                    <a:pt x="86" y="87"/>
                    <a:pt x="89" y="84"/>
                    <a:pt x="94" y="84"/>
                  </a:cubicBezTo>
                  <a:cubicBezTo>
                    <a:pt x="98" y="83"/>
                    <a:pt x="98" y="78"/>
                    <a:pt x="98" y="76"/>
                  </a:cubicBezTo>
                  <a:cubicBezTo>
                    <a:pt x="98" y="73"/>
                    <a:pt x="106" y="69"/>
                    <a:pt x="106" y="67"/>
                  </a:cubicBezTo>
                  <a:cubicBezTo>
                    <a:pt x="107" y="65"/>
                    <a:pt x="102" y="57"/>
                    <a:pt x="107" y="51"/>
                  </a:cubicBezTo>
                  <a:cubicBezTo>
                    <a:pt x="111" y="44"/>
                    <a:pt x="116" y="43"/>
                    <a:pt x="116" y="40"/>
                  </a:cubicBezTo>
                  <a:cubicBezTo>
                    <a:pt x="116" y="36"/>
                    <a:pt x="121" y="35"/>
                    <a:pt x="126" y="34"/>
                  </a:cubicBezTo>
                  <a:cubicBezTo>
                    <a:pt x="132" y="33"/>
                    <a:pt x="134" y="30"/>
                    <a:pt x="139" y="28"/>
                  </a:cubicBezTo>
                  <a:cubicBezTo>
                    <a:pt x="143" y="26"/>
                    <a:pt x="144" y="23"/>
                    <a:pt x="143" y="18"/>
                  </a:cubicBezTo>
                  <a:close/>
                  <a:moveTo>
                    <a:pt x="144" y="55"/>
                  </a:moveTo>
                  <a:cubicBezTo>
                    <a:pt x="143" y="49"/>
                    <a:pt x="132" y="56"/>
                    <a:pt x="134" y="58"/>
                  </a:cubicBezTo>
                  <a:cubicBezTo>
                    <a:pt x="139" y="61"/>
                    <a:pt x="145" y="60"/>
                    <a:pt x="144" y="55"/>
                  </a:cubicBez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321" name="Freeform 127"/>
            <p:cNvSpPr>
              <a:spLocks noEditPoints="1" noChangeArrowheads="1"/>
            </p:cNvSpPr>
            <p:nvPr/>
          </p:nvSpPr>
          <p:spPr bwMode="auto">
            <a:xfrm>
              <a:off x="4075127" y="1506539"/>
              <a:ext cx="136526" cy="169864"/>
            </a:xfrm>
            <a:custGeom>
              <a:avLst/>
              <a:gdLst>
                <a:gd name="T0" fmla="*/ 70 w 71"/>
                <a:gd name="T1" fmla="*/ 0 h 89"/>
                <a:gd name="T2" fmla="*/ 65 w 71"/>
                <a:gd name="T3" fmla="*/ 2 h 89"/>
                <a:gd name="T4" fmla="*/ 61 w 71"/>
                <a:gd name="T5" fmla="*/ 5 h 89"/>
                <a:gd name="T6" fmla="*/ 49 w 71"/>
                <a:gd name="T7" fmla="*/ 3 h 89"/>
                <a:gd name="T8" fmla="*/ 34 w 71"/>
                <a:gd name="T9" fmla="*/ 3 h 89"/>
                <a:gd name="T10" fmla="*/ 33 w 71"/>
                <a:gd name="T11" fmla="*/ 3 h 89"/>
                <a:gd name="T12" fmla="*/ 23 w 71"/>
                <a:gd name="T13" fmla="*/ 8 h 89"/>
                <a:gd name="T14" fmla="*/ 18 w 71"/>
                <a:gd name="T15" fmla="*/ 11 h 89"/>
                <a:gd name="T16" fmla="*/ 10 w 71"/>
                <a:gd name="T17" fmla="*/ 12 h 89"/>
                <a:gd name="T18" fmla="*/ 6 w 71"/>
                <a:gd name="T19" fmla="*/ 19 h 89"/>
                <a:gd name="T20" fmla="*/ 3 w 71"/>
                <a:gd name="T21" fmla="*/ 23 h 89"/>
                <a:gd name="T22" fmla="*/ 0 w 71"/>
                <a:gd name="T23" fmla="*/ 29 h 89"/>
                <a:gd name="T24" fmla="*/ 0 w 71"/>
                <a:gd name="T25" fmla="*/ 29 h 89"/>
                <a:gd name="T26" fmla="*/ 6 w 71"/>
                <a:gd name="T27" fmla="*/ 39 h 89"/>
                <a:gd name="T28" fmla="*/ 14 w 71"/>
                <a:gd name="T29" fmla="*/ 42 h 89"/>
                <a:gd name="T30" fmla="*/ 25 w 71"/>
                <a:gd name="T31" fmla="*/ 45 h 89"/>
                <a:gd name="T32" fmla="*/ 13 w 71"/>
                <a:gd name="T33" fmla="*/ 46 h 89"/>
                <a:gd name="T34" fmla="*/ 15 w 71"/>
                <a:gd name="T35" fmla="*/ 56 h 89"/>
                <a:gd name="T36" fmla="*/ 21 w 71"/>
                <a:gd name="T37" fmla="*/ 64 h 89"/>
                <a:gd name="T38" fmla="*/ 31 w 71"/>
                <a:gd name="T39" fmla="*/ 69 h 89"/>
                <a:gd name="T40" fmla="*/ 29 w 71"/>
                <a:gd name="T41" fmla="*/ 57 h 89"/>
                <a:gd name="T42" fmla="*/ 37 w 71"/>
                <a:gd name="T43" fmla="*/ 57 h 89"/>
                <a:gd name="T44" fmla="*/ 32 w 71"/>
                <a:gd name="T45" fmla="*/ 53 h 89"/>
                <a:gd name="T46" fmla="*/ 36 w 71"/>
                <a:gd name="T47" fmla="*/ 50 h 89"/>
                <a:gd name="T48" fmla="*/ 44 w 71"/>
                <a:gd name="T49" fmla="*/ 49 h 89"/>
                <a:gd name="T50" fmla="*/ 40 w 71"/>
                <a:gd name="T51" fmla="*/ 40 h 89"/>
                <a:gd name="T52" fmla="*/ 31 w 71"/>
                <a:gd name="T53" fmla="*/ 41 h 89"/>
                <a:gd name="T54" fmla="*/ 35 w 71"/>
                <a:gd name="T55" fmla="*/ 35 h 89"/>
                <a:gd name="T56" fmla="*/ 26 w 71"/>
                <a:gd name="T57" fmla="*/ 22 h 89"/>
                <a:gd name="T58" fmla="*/ 31 w 71"/>
                <a:gd name="T59" fmla="*/ 19 h 89"/>
                <a:gd name="T60" fmla="*/ 40 w 71"/>
                <a:gd name="T61" fmla="*/ 20 h 89"/>
                <a:gd name="T62" fmla="*/ 43 w 71"/>
                <a:gd name="T63" fmla="*/ 12 h 89"/>
                <a:gd name="T64" fmla="*/ 49 w 71"/>
                <a:gd name="T65" fmla="*/ 14 h 89"/>
                <a:gd name="T66" fmla="*/ 58 w 71"/>
                <a:gd name="T67" fmla="*/ 10 h 89"/>
                <a:gd name="T68" fmla="*/ 65 w 71"/>
                <a:gd name="T69" fmla="*/ 13 h 89"/>
                <a:gd name="T70" fmla="*/ 68 w 71"/>
                <a:gd name="T71" fmla="*/ 9 h 89"/>
                <a:gd name="T72" fmla="*/ 71 w 71"/>
                <a:gd name="T73" fmla="*/ 4 h 89"/>
                <a:gd name="T74" fmla="*/ 70 w 71"/>
                <a:gd name="T75" fmla="*/ 0 h 89"/>
                <a:gd name="T76" fmla="*/ 61 w 71"/>
                <a:gd name="T77" fmla="*/ 84 h 89"/>
                <a:gd name="T78" fmla="*/ 43 w 71"/>
                <a:gd name="T79" fmla="*/ 82 h 89"/>
                <a:gd name="T80" fmla="*/ 36 w 71"/>
                <a:gd name="T81" fmla="*/ 85 h 89"/>
                <a:gd name="T82" fmla="*/ 53 w 71"/>
                <a:gd name="T83" fmla="*/ 89 h 89"/>
                <a:gd name="T84" fmla="*/ 68 w 71"/>
                <a:gd name="T85" fmla="*/ 84 h 89"/>
                <a:gd name="T86" fmla="*/ 61 w 71"/>
                <a:gd name="T87" fmla="*/ 84 h 8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71"/>
                <a:gd name="T133" fmla="*/ 0 h 89"/>
                <a:gd name="T134" fmla="*/ 71 w 71"/>
                <a:gd name="T135" fmla="*/ 89 h 8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71" h="89">
                  <a:moveTo>
                    <a:pt x="70" y="0"/>
                  </a:moveTo>
                  <a:cubicBezTo>
                    <a:pt x="68" y="0"/>
                    <a:pt x="64" y="1"/>
                    <a:pt x="65" y="2"/>
                  </a:cubicBezTo>
                  <a:cubicBezTo>
                    <a:pt x="66" y="4"/>
                    <a:pt x="63" y="5"/>
                    <a:pt x="61" y="5"/>
                  </a:cubicBezTo>
                  <a:cubicBezTo>
                    <a:pt x="61" y="5"/>
                    <a:pt x="51" y="4"/>
                    <a:pt x="49" y="3"/>
                  </a:cubicBezTo>
                  <a:cubicBezTo>
                    <a:pt x="47" y="2"/>
                    <a:pt x="38" y="2"/>
                    <a:pt x="34" y="3"/>
                  </a:cubicBezTo>
                  <a:cubicBezTo>
                    <a:pt x="34" y="3"/>
                    <a:pt x="33" y="3"/>
                    <a:pt x="33" y="3"/>
                  </a:cubicBezTo>
                  <a:cubicBezTo>
                    <a:pt x="32" y="5"/>
                    <a:pt x="24" y="9"/>
                    <a:pt x="23" y="8"/>
                  </a:cubicBezTo>
                  <a:cubicBezTo>
                    <a:pt x="21" y="7"/>
                    <a:pt x="21" y="11"/>
                    <a:pt x="18" y="11"/>
                  </a:cubicBezTo>
                  <a:cubicBezTo>
                    <a:pt x="15" y="12"/>
                    <a:pt x="10" y="11"/>
                    <a:pt x="10" y="12"/>
                  </a:cubicBezTo>
                  <a:cubicBezTo>
                    <a:pt x="10" y="14"/>
                    <a:pt x="8" y="17"/>
                    <a:pt x="6" y="19"/>
                  </a:cubicBezTo>
                  <a:cubicBezTo>
                    <a:pt x="4" y="21"/>
                    <a:pt x="6" y="23"/>
                    <a:pt x="3" y="23"/>
                  </a:cubicBezTo>
                  <a:cubicBezTo>
                    <a:pt x="1" y="23"/>
                    <a:pt x="1" y="26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4" y="31"/>
                    <a:pt x="7" y="35"/>
                    <a:pt x="6" y="39"/>
                  </a:cubicBezTo>
                  <a:cubicBezTo>
                    <a:pt x="6" y="43"/>
                    <a:pt x="12" y="45"/>
                    <a:pt x="14" y="42"/>
                  </a:cubicBezTo>
                  <a:cubicBezTo>
                    <a:pt x="17" y="39"/>
                    <a:pt x="25" y="43"/>
                    <a:pt x="25" y="45"/>
                  </a:cubicBezTo>
                  <a:cubicBezTo>
                    <a:pt x="25" y="47"/>
                    <a:pt x="17" y="43"/>
                    <a:pt x="13" y="46"/>
                  </a:cubicBezTo>
                  <a:cubicBezTo>
                    <a:pt x="8" y="50"/>
                    <a:pt x="16" y="53"/>
                    <a:pt x="15" y="56"/>
                  </a:cubicBezTo>
                  <a:cubicBezTo>
                    <a:pt x="14" y="59"/>
                    <a:pt x="17" y="64"/>
                    <a:pt x="21" y="64"/>
                  </a:cubicBezTo>
                  <a:cubicBezTo>
                    <a:pt x="25" y="64"/>
                    <a:pt x="29" y="70"/>
                    <a:pt x="31" y="69"/>
                  </a:cubicBezTo>
                  <a:cubicBezTo>
                    <a:pt x="34" y="68"/>
                    <a:pt x="28" y="59"/>
                    <a:pt x="29" y="57"/>
                  </a:cubicBezTo>
                  <a:cubicBezTo>
                    <a:pt x="30" y="56"/>
                    <a:pt x="35" y="60"/>
                    <a:pt x="37" y="57"/>
                  </a:cubicBezTo>
                  <a:cubicBezTo>
                    <a:pt x="39" y="54"/>
                    <a:pt x="35" y="52"/>
                    <a:pt x="32" y="53"/>
                  </a:cubicBezTo>
                  <a:cubicBezTo>
                    <a:pt x="28" y="53"/>
                    <a:pt x="32" y="48"/>
                    <a:pt x="36" y="50"/>
                  </a:cubicBezTo>
                  <a:cubicBezTo>
                    <a:pt x="40" y="53"/>
                    <a:pt x="42" y="50"/>
                    <a:pt x="44" y="49"/>
                  </a:cubicBezTo>
                  <a:cubicBezTo>
                    <a:pt x="46" y="49"/>
                    <a:pt x="47" y="42"/>
                    <a:pt x="40" y="40"/>
                  </a:cubicBezTo>
                  <a:cubicBezTo>
                    <a:pt x="34" y="39"/>
                    <a:pt x="35" y="45"/>
                    <a:pt x="31" y="41"/>
                  </a:cubicBezTo>
                  <a:cubicBezTo>
                    <a:pt x="27" y="36"/>
                    <a:pt x="35" y="38"/>
                    <a:pt x="35" y="35"/>
                  </a:cubicBezTo>
                  <a:cubicBezTo>
                    <a:pt x="35" y="31"/>
                    <a:pt x="29" y="26"/>
                    <a:pt x="26" y="22"/>
                  </a:cubicBezTo>
                  <a:cubicBezTo>
                    <a:pt x="23" y="18"/>
                    <a:pt x="30" y="16"/>
                    <a:pt x="31" y="19"/>
                  </a:cubicBezTo>
                  <a:cubicBezTo>
                    <a:pt x="33" y="22"/>
                    <a:pt x="38" y="21"/>
                    <a:pt x="40" y="20"/>
                  </a:cubicBezTo>
                  <a:cubicBezTo>
                    <a:pt x="43" y="19"/>
                    <a:pt x="37" y="14"/>
                    <a:pt x="43" y="12"/>
                  </a:cubicBezTo>
                  <a:cubicBezTo>
                    <a:pt x="48" y="10"/>
                    <a:pt x="48" y="13"/>
                    <a:pt x="49" y="14"/>
                  </a:cubicBezTo>
                  <a:cubicBezTo>
                    <a:pt x="51" y="14"/>
                    <a:pt x="53" y="10"/>
                    <a:pt x="58" y="10"/>
                  </a:cubicBezTo>
                  <a:cubicBezTo>
                    <a:pt x="61" y="10"/>
                    <a:pt x="63" y="11"/>
                    <a:pt x="65" y="13"/>
                  </a:cubicBezTo>
                  <a:cubicBezTo>
                    <a:pt x="67" y="12"/>
                    <a:pt x="68" y="11"/>
                    <a:pt x="68" y="9"/>
                  </a:cubicBezTo>
                  <a:cubicBezTo>
                    <a:pt x="68" y="8"/>
                    <a:pt x="71" y="7"/>
                    <a:pt x="71" y="4"/>
                  </a:cubicBezTo>
                  <a:cubicBezTo>
                    <a:pt x="71" y="3"/>
                    <a:pt x="71" y="1"/>
                    <a:pt x="70" y="0"/>
                  </a:cubicBezTo>
                  <a:close/>
                  <a:moveTo>
                    <a:pt x="61" y="84"/>
                  </a:moveTo>
                  <a:cubicBezTo>
                    <a:pt x="58" y="82"/>
                    <a:pt x="46" y="85"/>
                    <a:pt x="43" y="82"/>
                  </a:cubicBezTo>
                  <a:cubicBezTo>
                    <a:pt x="40" y="79"/>
                    <a:pt x="34" y="84"/>
                    <a:pt x="36" y="85"/>
                  </a:cubicBezTo>
                  <a:cubicBezTo>
                    <a:pt x="40" y="85"/>
                    <a:pt x="46" y="89"/>
                    <a:pt x="53" y="89"/>
                  </a:cubicBezTo>
                  <a:cubicBezTo>
                    <a:pt x="59" y="89"/>
                    <a:pt x="68" y="86"/>
                    <a:pt x="68" y="84"/>
                  </a:cubicBezTo>
                  <a:cubicBezTo>
                    <a:pt x="68" y="83"/>
                    <a:pt x="64" y="85"/>
                    <a:pt x="61" y="84"/>
                  </a:cubicBez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322" name="Freeform 128"/>
            <p:cNvSpPr>
              <a:spLocks noChangeArrowheads="1"/>
            </p:cNvSpPr>
            <p:nvPr/>
          </p:nvSpPr>
          <p:spPr bwMode="auto">
            <a:xfrm>
              <a:off x="4329128" y="1654176"/>
              <a:ext cx="55564" cy="34925"/>
            </a:xfrm>
            <a:custGeom>
              <a:avLst/>
              <a:gdLst>
                <a:gd name="T0" fmla="*/ 20 w 29"/>
                <a:gd name="T1" fmla="*/ 11 h 18"/>
                <a:gd name="T2" fmla="*/ 26 w 29"/>
                <a:gd name="T3" fmla="*/ 4 h 18"/>
                <a:gd name="T4" fmla="*/ 25 w 29"/>
                <a:gd name="T5" fmla="*/ 2 h 18"/>
                <a:gd name="T6" fmla="*/ 9 w 29"/>
                <a:gd name="T7" fmla="*/ 7 h 18"/>
                <a:gd name="T8" fmla="*/ 4 w 29"/>
                <a:gd name="T9" fmla="*/ 15 h 18"/>
                <a:gd name="T10" fmla="*/ 20 w 29"/>
                <a:gd name="T11" fmla="*/ 11 h 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"/>
                <a:gd name="T19" fmla="*/ 0 h 18"/>
                <a:gd name="T20" fmla="*/ 29 w 29"/>
                <a:gd name="T21" fmla="*/ 18 h 1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" h="18">
                  <a:moveTo>
                    <a:pt x="20" y="11"/>
                  </a:moveTo>
                  <a:cubicBezTo>
                    <a:pt x="19" y="10"/>
                    <a:pt x="22" y="6"/>
                    <a:pt x="26" y="4"/>
                  </a:cubicBezTo>
                  <a:cubicBezTo>
                    <a:pt x="29" y="3"/>
                    <a:pt x="28" y="0"/>
                    <a:pt x="25" y="2"/>
                  </a:cubicBezTo>
                  <a:cubicBezTo>
                    <a:pt x="23" y="4"/>
                    <a:pt x="17" y="7"/>
                    <a:pt x="9" y="7"/>
                  </a:cubicBezTo>
                  <a:cubicBezTo>
                    <a:pt x="2" y="7"/>
                    <a:pt x="0" y="12"/>
                    <a:pt x="4" y="15"/>
                  </a:cubicBezTo>
                  <a:cubicBezTo>
                    <a:pt x="10" y="18"/>
                    <a:pt x="20" y="13"/>
                    <a:pt x="20" y="11"/>
                  </a:cubicBez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323" name="Freeform 129"/>
            <p:cNvSpPr>
              <a:spLocks noChangeArrowheads="1"/>
            </p:cNvSpPr>
            <p:nvPr/>
          </p:nvSpPr>
          <p:spPr bwMode="auto">
            <a:xfrm>
              <a:off x="3122624" y="754062"/>
              <a:ext cx="231776" cy="117475"/>
            </a:xfrm>
            <a:custGeom>
              <a:avLst/>
              <a:gdLst>
                <a:gd name="T0" fmla="*/ 102 w 121"/>
                <a:gd name="T1" fmla="*/ 44 h 61"/>
                <a:gd name="T2" fmla="*/ 111 w 121"/>
                <a:gd name="T3" fmla="*/ 36 h 61"/>
                <a:gd name="T4" fmla="*/ 120 w 121"/>
                <a:gd name="T5" fmla="*/ 28 h 61"/>
                <a:gd name="T6" fmla="*/ 114 w 121"/>
                <a:gd name="T7" fmla="*/ 19 h 61"/>
                <a:gd name="T8" fmla="*/ 108 w 121"/>
                <a:gd name="T9" fmla="*/ 13 h 61"/>
                <a:gd name="T10" fmla="*/ 106 w 121"/>
                <a:gd name="T11" fmla="*/ 6 h 61"/>
                <a:gd name="T12" fmla="*/ 98 w 121"/>
                <a:gd name="T13" fmla="*/ 7 h 61"/>
                <a:gd name="T14" fmla="*/ 87 w 121"/>
                <a:gd name="T15" fmla="*/ 2 h 61"/>
                <a:gd name="T16" fmla="*/ 86 w 121"/>
                <a:gd name="T17" fmla="*/ 8 h 61"/>
                <a:gd name="T18" fmla="*/ 79 w 121"/>
                <a:gd name="T19" fmla="*/ 9 h 61"/>
                <a:gd name="T20" fmla="*/ 75 w 121"/>
                <a:gd name="T21" fmla="*/ 9 h 61"/>
                <a:gd name="T22" fmla="*/ 68 w 121"/>
                <a:gd name="T23" fmla="*/ 10 h 61"/>
                <a:gd name="T24" fmla="*/ 62 w 121"/>
                <a:gd name="T25" fmla="*/ 8 h 61"/>
                <a:gd name="T26" fmla="*/ 55 w 121"/>
                <a:gd name="T27" fmla="*/ 13 h 61"/>
                <a:gd name="T28" fmla="*/ 50 w 121"/>
                <a:gd name="T29" fmla="*/ 11 h 61"/>
                <a:gd name="T30" fmla="*/ 45 w 121"/>
                <a:gd name="T31" fmla="*/ 14 h 61"/>
                <a:gd name="T32" fmla="*/ 44 w 121"/>
                <a:gd name="T33" fmla="*/ 20 h 61"/>
                <a:gd name="T34" fmla="*/ 36 w 121"/>
                <a:gd name="T35" fmla="*/ 23 h 61"/>
                <a:gd name="T36" fmla="*/ 33 w 121"/>
                <a:gd name="T37" fmla="*/ 14 h 61"/>
                <a:gd name="T38" fmla="*/ 16 w 121"/>
                <a:gd name="T39" fmla="*/ 3 h 61"/>
                <a:gd name="T40" fmla="*/ 18 w 121"/>
                <a:gd name="T41" fmla="*/ 9 h 61"/>
                <a:gd name="T42" fmla="*/ 14 w 121"/>
                <a:gd name="T43" fmla="*/ 9 h 61"/>
                <a:gd name="T44" fmla="*/ 6 w 121"/>
                <a:gd name="T45" fmla="*/ 11 h 61"/>
                <a:gd name="T46" fmla="*/ 1 w 121"/>
                <a:gd name="T47" fmla="*/ 19 h 61"/>
                <a:gd name="T48" fmla="*/ 12 w 121"/>
                <a:gd name="T49" fmla="*/ 22 h 61"/>
                <a:gd name="T50" fmla="*/ 25 w 121"/>
                <a:gd name="T51" fmla="*/ 22 h 61"/>
                <a:gd name="T52" fmla="*/ 23 w 121"/>
                <a:gd name="T53" fmla="*/ 27 h 61"/>
                <a:gd name="T54" fmla="*/ 17 w 121"/>
                <a:gd name="T55" fmla="*/ 30 h 61"/>
                <a:gd name="T56" fmla="*/ 4 w 121"/>
                <a:gd name="T57" fmla="*/ 34 h 61"/>
                <a:gd name="T58" fmla="*/ 21 w 121"/>
                <a:gd name="T59" fmla="*/ 34 h 61"/>
                <a:gd name="T60" fmla="*/ 25 w 121"/>
                <a:gd name="T61" fmla="*/ 38 h 61"/>
                <a:gd name="T62" fmla="*/ 28 w 121"/>
                <a:gd name="T63" fmla="*/ 42 h 61"/>
                <a:gd name="T64" fmla="*/ 24 w 121"/>
                <a:gd name="T65" fmla="*/ 47 h 61"/>
                <a:gd name="T66" fmla="*/ 19 w 121"/>
                <a:gd name="T67" fmla="*/ 51 h 61"/>
                <a:gd name="T68" fmla="*/ 33 w 121"/>
                <a:gd name="T69" fmla="*/ 50 h 61"/>
                <a:gd name="T70" fmla="*/ 53 w 121"/>
                <a:gd name="T71" fmla="*/ 59 h 61"/>
                <a:gd name="T72" fmla="*/ 73 w 121"/>
                <a:gd name="T73" fmla="*/ 54 h 61"/>
                <a:gd name="T74" fmla="*/ 87 w 121"/>
                <a:gd name="T75" fmla="*/ 49 h 61"/>
                <a:gd name="T76" fmla="*/ 102 w 121"/>
                <a:gd name="T77" fmla="*/ 44 h 6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21"/>
                <a:gd name="T118" fmla="*/ 0 h 61"/>
                <a:gd name="T119" fmla="*/ 121 w 121"/>
                <a:gd name="T120" fmla="*/ 61 h 6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21" h="61">
                  <a:moveTo>
                    <a:pt x="102" y="44"/>
                  </a:moveTo>
                  <a:cubicBezTo>
                    <a:pt x="109" y="43"/>
                    <a:pt x="108" y="36"/>
                    <a:pt x="111" y="36"/>
                  </a:cubicBezTo>
                  <a:cubicBezTo>
                    <a:pt x="114" y="37"/>
                    <a:pt x="118" y="31"/>
                    <a:pt x="120" y="28"/>
                  </a:cubicBezTo>
                  <a:cubicBezTo>
                    <a:pt x="121" y="25"/>
                    <a:pt x="118" y="19"/>
                    <a:pt x="114" y="19"/>
                  </a:cubicBezTo>
                  <a:cubicBezTo>
                    <a:pt x="110" y="19"/>
                    <a:pt x="107" y="16"/>
                    <a:pt x="108" y="13"/>
                  </a:cubicBezTo>
                  <a:cubicBezTo>
                    <a:pt x="109" y="11"/>
                    <a:pt x="106" y="8"/>
                    <a:pt x="106" y="6"/>
                  </a:cubicBezTo>
                  <a:cubicBezTo>
                    <a:pt x="106" y="5"/>
                    <a:pt x="101" y="6"/>
                    <a:pt x="98" y="7"/>
                  </a:cubicBezTo>
                  <a:cubicBezTo>
                    <a:pt x="95" y="7"/>
                    <a:pt x="90" y="0"/>
                    <a:pt x="87" y="2"/>
                  </a:cubicBezTo>
                  <a:cubicBezTo>
                    <a:pt x="85" y="3"/>
                    <a:pt x="87" y="6"/>
                    <a:pt x="86" y="8"/>
                  </a:cubicBezTo>
                  <a:cubicBezTo>
                    <a:pt x="85" y="10"/>
                    <a:pt x="79" y="7"/>
                    <a:pt x="79" y="9"/>
                  </a:cubicBezTo>
                  <a:cubicBezTo>
                    <a:pt x="79" y="11"/>
                    <a:pt x="77" y="12"/>
                    <a:pt x="75" y="9"/>
                  </a:cubicBezTo>
                  <a:cubicBezTo>
                    <a:pt x="73" y="7"/>
                    <a:pt x="68" y="8"/>
                    <a:pt x="68" y="10"/>
                  </a:cubicBezTo>
                  <a:cubicBezTo>
                    <a:pt x="68" y="12"/>
                    <a:pt x="66" y="10"/>
                    <a:pt x="62" y="8"/>
                  </a:cubicBezTo>
                  <a:cubicBezTo>
                    <a:pt x="59" y="6"/>
                    <a:pt x="55" y="11"/>
                    <a:pt x="55" y="13"/>
                  </a:cubicBezTo>
                  <a:cubicBezTo>
                    <a:pt x="55" y="16"/>
                    <a:pt x="54" y="16"/>
                    <a:pt x="50" y="11"/>
                  </a:cubicBezTo>
                  <a:cubicBezTo>
                    <a:pt x="47" y="5"/>
                    <a:pt x="44" y="11"/>
                    <a:pt x="45" y="14"/>
                  </a:cubicBezTo>
                  <a:cubicBezTo>
                    <a:pt x="47" y="17"/>
                    <a:pt x="46" y="21"/>
                    <a:pt x="44" y="20"/>
                  </a:cubicBezTo>
                  <a:cubicBezTo>
                    <a:pt x="41" y="18"/>
                    <a:pt x="38" y="21"/>
                    <a:pt x="36" y="23"/>
                  </a:cubicBezTo>
                  <a:cubicBezTo>
                    <a:pt x="35" y="25"/>
                    <a:pt x="30" y="16"/>
                    <a:pt x="33" y="14"/>
                  </a:cubicBezTo>
                  <a:cubicBezTo>
                    <a:pt x="37" y="12"/>
                    <a:pt x="21" y="3"/>
                    <a:pt x="16" y="3"/>
                  </a:cubicBezTo>
                  <a:cubicBezTo>
                    <a:pt x="11" y="3"/>
                    <a:pt x="15" y="6"/>
                    <a:pt x="18" y="9"/>
                  </a:cubicBezTo>
                  <a:cubicBezTo>
                    <a:pt x="21" y="12"/>
                    <a:pt x="16" y="11"/>
                    <a:pt x="14" y="9"/>
                  </a:cubicBezTo>
                  <a:cubicBezTo>
                    <a:pt x="12" y="6"/>
                    <a:pt x="8" y="8"/>
                    <a:pt x="6" y="11"/>
                  </a:cubicBezTo>
                  <a:cubicBezTo>
                    <a:pt x="4" y="15"/>
                    <a:pt x="1" y="17"/>
                    <a:pt x="1" y="19"/>
                  </a:cubicBezTo>
                  <a:cubicBezTo>
                    <a:pt x="0" y="21"/>
                    <a:pt x="6" y="24"/>
                    <a:pt x="12" y="22"/>
                  </a:cubicBezTo>
                  <a:cubicBezTo>
                    <a:pt x="17" y="19"/>
                    <a:pt x="23" y="19"/>
                    <a:pt x="25" y="22"/>
                  </a:cubicBezTo>
                  <a:cubicBezTo>
                    <a:pt x="28" y="24"/>
                    <a:pt x="20" y="25"/>
                    <a:pt x="23" y="27"/>
                  </a:cubicBezTo>
                  <a:cubicBezTo>
                    <a:pt x="26" y="29"/>
                    <a:pt x="24" y="31"/>
                    <a:pt x="17" y="30"/>
                  </a:cubicBezTo>
                  <a:cubicBezTo>
                    <a:pt x="11" y="30"/>
                    <a:pt x="3" y="32"/>
                    <a:pt x="4" y="34"/>
                  </a:cubicBezTo>
                  <a:cubicBezTo>
                    <a:pt x="6" y="36"/>
                    <a:pt x="21" y="32"/>
                    <a:pt x="21" y="34"/>
                  </a:cubicBezTo>
                  <a:cubicBezTo>
                    <a:pt x="21" y="36"/>
                    <a:pt x="21" y="40"/>
                    <a:pt x="25" y="38"/>
                  </a:cubicBezTo>
                  <a:cubicBezTo>
                    <a:pt x="29" y="37"/>
                    <a:pt x="26" y="41"/>
                    <a:pt x="28" y="42"/>
                  </a:cubicBezTo>
                  <a:cubicBezTo>
                    <a:pt x="30" y="43"/>
                    <a:pt x="30" y="47"/>
                    <a:pt x="24" y="47"/>
                  </a:cubicBezTo>
                  <a:cubicBezTo>
                    <a:pt x="19" y="48"/>
                    <a:pt x="16" y="49"/>
                    <a:pt x="19" y="51"/>
                  </a:cubicBezTo>
                  <a:cubicBezTo>
                    <a:pt x="21" y="54"/>
                    <a:pt x="27" y="52"/>
                    <a:pt x="33" y="50"/>
                  </a:cubicBezTo>
                  <a:cubicBezTo>
                    <a:pt x="39" y="49"/>
                    <a:pt x="47" y="56"/>
                    <a:pt x="53" y="59"/>
                  </a:cubicBezTo>
                  <a:cubicBezTo>
                    <a:pt x="60" y="61"/>
                    <a:pt x="72" y="58"/>
                    <a:pt x="73" y="54"/>
                  </a:cubicBezTo>
                  <a:cubicBezTo>
                    <a:pt x="74" y="51"/>
                    <a:pt x="83" y="52"/>
                    <a:pt x="87" y="49"/>
                  </a:cubicBezTo>
                  <a:cubicBezTo>
                    <a:pt x="91" y="47"/>
                    <a:pt x="96" y="44"/>
                    <a:pt x="102" y="44"/>
                  </a:cubicBez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324" name="Freeform 130"/>
            <p:cNvSpPr>
              <a:spLocks noChangeArrowheads="1"/>
            </p:cNvSpPr>
            <p:nvPr/>
          </p:nvSpPr>
          <p:spPr bwMode="auto">
            <a:xfrm>
              <a:off x="3421075" y="1131887"/>
              <a:ext cx="98426" cy="107950"/>
            </a:xfrm>
            <a:custGeom>
              <a:avLst/>
              <a:gdLst>
                <a:gd name="T0" fmla="*/ 45 w 51"/>
                <a:gd name="T1" fmla="*/ 17 h 56"/>
                <a:gd name="T2" fmla="*/ 42 w 51"/>
                <a:gd name="T3" fmla="*/ 14 h 56"/>
                <a:gd name="T4" fmla="*/ 35 w 51"/>
                <a:gd name="T5" fmla="*/ 16 h 56"/>
                <a:gd name="T6" fmla="*/ 28 w 51"/>
                <a:gd name="T7" fmla="*/ 15 h 56"/>
                <a:gd name="T8" fmla="*/ 31 w 51"/>
                <a:gd name="T9" fmla="*/ 8 h 56"/>
                <a:gd name="T10" fmla="*/ 34 w 51"/>
                <a:gd name="T11" fmla="*/ 2 h 56"/>
                <a:gd name="T12" fmla="*/ 32 w 51"/>
                <a:gd name="T13" fmla="*/ 1 h 56"/>
                <a:gd name="T14" fmla="*/ 21 w 51"/>
                <a:gd name="T15" fmla="*/ 4 h 56"/>
                <a:gd name="T16" fmla="*/ 26 w 51"/>
                <a:gd name="T17" fmla="*/ 9 h 56"/>
                <a:gd name="T18" fmla="*/ 17 w 51"/>
                <a:gd name="T19" fmla="*/ 14 h 56"/>
                <a:gd name="T20" fmla="*/ 5 w 51"/>
                <a:gd name="T21" fmla="*/ 14 h 56"/>
                <a:gd name="T22" fmla="*/ 6 w 51"/>
                <a:gd name="T23" fmla="*/ 22 h 56"/>
                <a:gd name="T24" fmla="*/ 12 w 51"/>
                <a:gd name="T25" fmla="*/ 30 h 56"/>
                <a:gd name="T26" fmla="*/ 9 w 51"/>
                <a:gd name="T27" fmla="*/ 40 h 56"/>
                <a:gd name="T28" fmla="*/ 1 w 51"/>
                <a:gd name="T29" fmla="*/ 47 h 56"/>
                <a:gd name="T30" fmla="*/ 12 w 51"/>
                <a:gd name="T31" fmla="*/ 56 h 56"/>
                <a:gd name="T32" fmla="*/ 32 w 51"/>
                <a:gd name="T33" fmla="*/ 48 h 56"/>
                <a:gd name="T34" fmla="*/ 46 w 51"/>
                <a:gd name="T35" fmla="*/ 45 h 56"/>
                <a:gd name="T36" fmla="*/ 46 w 51"/>
                <a:gd name="T37" fmla="*/ 19 h 56"/>
                <a:gd name="T38" fmla="*/ 45 w 51"/>
                <a:gd name="T39" fmla="*/ 17 h 5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1"/>
                <a:gd name="T61" fmla="*/ 0 h 56"/>
                <a:gd name="T62" fmla="*/ 51 w 51"/>
                <a:gd name="T63" fmla="*/ 56 h 5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1" h="56">
                  <a:moveTo>
                    <a:pt x="45" y="17"/>
                  </a:moveTo>
                  <a:cubicBezTo>
                    <a:pt x="44" y="16"/>
                    <a:pt x="43" y="15"/>
                    <a:pt x="42" y="14"/>
                  </a:cubicBezTo>
                  <a:cubicBezTo>
                    <a:pt x="37" y="9"/>
                    <a:pt x="36" y="13"/>
                    <a:pt x="35" y="16"/>
                  </a:cubicBezTo>
                  <a:cubicBezTo>
                    <a:pt x="35" y="19"/>
                    <a:pt x="31" y="15"/>
                    <a:pt x="28" y="15"/>
                  </a:cubicBezTo>
                  <a:cubicBezTo>
                    <a:pt x="25" y="14"/>
                    <a:pt x="29" y="9"/>
                    <a:pt x="31" y="8"/>
                  </a:cubicBezTo>
                  <a:cubicBezTo>
                    <a:pt x="32" y="7"/>
                    <a:pt x="33" y="5"/>
                    <a:pt x="34" y="2"/>
                  </a:cubicBezTo>
                  <a:cubicBezTo>
                    <a:pt x="33" y="2"/>
                    <a:pt x="33" y="2"/>
                    <a:pt x="32" y="1"/>
                  </a:cubicBezTo>
                  <a:cubicBezTo>
                    <a:pt x="28" y="0"/>
                    <a:pt x="21" y="0"/>
                    <a:pt x="21" y="4"/>
                  </a:cubicBezTo>
                  <a:cubicBezTo>
                    <a:pt x="21" y="8"/>
                    <a:pt x="26" y="6"/>
                    <a:pt x="26" y="9"/>
                  </a:cubicBezTo>
                  <a:cubicBezTo>
                    <a:pt x="26" y="12"/>
                    <a:pt x="21" y="11"/>
                    <a:pt x="17" y="14"/>
                  </a:cubicBezTo>
                  <a:cubicBezTo>
                    <a:pt x="13" y="16"/>
                    <a:pt x="9" y="12"/>
                    <a:pt x="5" y="14"/>
                  </a:cubicBezTo>
                  <a:cubicBezTo>
                    <a:pt x="1" y="16"/>
                    <a:pt x="9" y="18"/>
                    <a:pt x="6" y="22"/>
                  </a:cubicBezTo>
                  <a:cubicBezTo>
                    <a:pt x="3" y="27"/>
                    <a:pt x="7" y="26"/>
                    <a:pt x="12" y="30"/>
                  </a:cubicBezTo>
                  <a:cubicBezTo>
                    <a:pt x="17" y="34"/>
                    <a:pt x="9" y="35"/>
                    <a:pt x="9" y="40"/>
                  </a:cubicBezTo>
                  <a:cubicBezTo>
                    <a:pt x="9" y="44"/>
                    <a:pt x="2" y="44"/>
                    <a:pt x="1" y="47"/>
                  </a:cubicBezTo>
                  <a:cubicBezTo>
                    <a:pt x="0" y="50"/>
                    <a:pt x="6" y="56"/>
                    <a:pt x="12" y="56"/>
                  </a:cubicBezTo>
                  <a:cubicBezTo>
                    <a:pt x="16" y="56"/>
                    <a:pt x="26" y="54"/>
                    <a:pt x="32" y="48"/>
                  </a:cubicBezTo>
                  <a:cubicBezTo>
                    <a:pt x="37" y="43"/>
                    <a:pt x="40" y="48"/>
                    <a:pt x="46" y="45"/>
                  </a:cubicBezTo>
                  <a:cubicBezTo>
                    <a:pt x="51" y="43"/>
                    <a:pt x="48" y="23"/>
                    <a:pt x="46" y="19"/>
                  </a:cubicBezTo>
                  <a:cubicBezTo>
                    <a:pt x="45" y="18"/>
                    <a:pt x="45" y="18"/>
                    <a:pt x="45" y="17"/>
                  </a:cubicBez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325" name="Freeform 131"/>
            <p:cNvSpPr>
              <a:spLocks noEditPoints="1" noChangeArrowheads="1"/>
            </p:cNvSpPr>
            <p:nvPr/>
          </p:nvSpPr>
          <p:spPr bwMode="auto">
            <a:xfrm>
              <a:off x="3468700" y="954088"/>
              <a:ext cx="219076" cy="333376"/>
            </a:xfrm>
            <a:custGeom>
              <a:avLst/>
              <a:gdLst>
                <a:gd name="T0" fmla="*/ 9 w 114"/>
                <a:gd name="T1" fmla="*/ 95 h 174"/>
                <a:gd name="T2" fmla="*/ 3 w 114"/>
                <a:gd name="T3" fmla="*/ 108 h 174"/>
                <a:gd name="T4" fmla="*/ 17 w 114"/>
                <a:gd name="T5" fmla="*/ 107 h 174"/>
                <a:gd name="T6" fmla="*/ 29 w 114"/>
                <a:gd name="T7" fmla="*/ 105 h 174"/>
                <a:gd name="T8" fmla="*/ 114 w 114"/>
                <a:gd name="T9" fmla="*/ 134 h 174"/>
                <a:gd name="T10" fmla="*/ 97 w 114"/>
                <a:gd name="T11" fmla="*/ 127 h 174"/>
                <a:gd name="T12" fmla="*/ 93 w 114"/>
                <a:gd name="T13" fmla="*/ 115 h 174"/>
                <a:gd name="T14" fmla="*/ 77 w 114"/>
                <a:gd name="T15" fmla="*/ 88 h 174"/>
                <a:gd name="T16" fmla="*/ 59 w 114"/>
                <a:gd name="T17" fmla="*/ 80 h 174"/>
                <a:gd name="T18" fmla="*/ 72 w 114"/>
                <a:gd name="T19" fmla="*/ 53 h 174"/>
                <a:gd name="T20" fmla="*/ 47 w 114"/>
                <a:gd name="T21" fmla="*/ 49 h 174"/>
                <a:gd name="T22" fmla="*/ 57 w 114"/>
                <a:gd name="T23" fmla="*/ 33 h 174"/>
                <a:gd name="T24" fmla="*/ 40 w 114"/>
                <a:gd name="T25" fmla="*/ 37 h 174"/>
                <a:gd name="T26" fmla="*/ 28 w 114"/>
                <a:gd name="T27" fmla="*/ 54 h 174"/>
                <a:gd name="T28" fmla="*/ 18 w 114"/>
                <a:gd name="T29" fmla="*/ 55 h 174"/>
                <a:gd name="T30" fmla="*/ 22 w 114"/>
                <a:gd name="T31" fmla="*/ 70 h 174"/>
                <a:gd name="T32" fmla="*/ 19 w 114"/>
                <a:gd name="T33" fmla="*/ 83 h 174"/>
                <a:gd name="T34" fmla="*/ 32 w 114"/>
                <a:gd name="T35" fmla="*/ 87 h 174"/>
                <a:gd name="T36" fmla="*/ 39 w 114"/>
                <a:gd name="T37" fmla="*/ 86 h 174"/>
                <a:gd name="T38" fmla="*/ 51 w 114"/>
                <a:gd name="T39" fmla="*/ 96 h 174"/>
                <a:gd name="T40" fmla="*/ 56 w 114"/>
                <a:gd name="T41" fmla="*/ 106 h 174"/>
                <a:gd name="T42" fmla="*/ 58 w 114"/>
                <a:gd name="T43" fmla="*/ 121 h 174"/>
                <a:gd name="T44" fmla="*/ 43 w 114"/>
                <a:gd name="T45" fmla="*/ 123 h 174"/>
                <a:gd name="T46" fmla="*/ 46 w 114"/>
                <a:gd name="T47" fmla="*/ 134 h 174"/>
                <a:gd name="T48" fmla="*/ 40 w 114"/>
                <a:gd name="T49" fmla="*/ 147 h 174"/>
                <a:gd name="T50" fmla="*/ 58 w 114"/>
                <a:gd name="T51" fmla="*/ 150 h 174"/>
                <a:gd name="T52" fmla="*/ 47 w 114"/>
                <a:gd name="T53" fmla="*/ 154 h 174"/>
                <a:gd name="T54" fmla="*/ 41 w 114"/>
                <a:gd name="T55" fmla="*/ 167 h 174"/>
                <a:gd name="T56" fmla="*/ 54 w 114"/>
                <a:gd name="T57" fmla="*/ 164 h 174"/>
                <a:gd name="T58" fmla="*/ 71 w 114"/>
                <a:gd name="T59" fmla="*/ 160 h 174"/>
                <a:gd name="T60" fmla="*/ 93 w 114"/>
                <a:gd name="T61" fmla="*/ 160 h 174"/>
                <a:gd name="T62" fmla="*/ 104 w 114"/>
                <a:gd name="T63" fmla="*/ 151 h 174"/>
                <a:gd name="T64" fmla="*/ 114 w 114"/>
                <a:gd name="T65" fmla="*/ 134 h 174"/>
                <a:gd name="T66" fmla="*/ 21 w 114"/>
                <a:gd name="T67" fmla="*/ 40 h 174"/>
                <a:gd name="T68" fmla="*/ 78 w 114"/>
                <a:gd name="T69" fmla="*/ 14 h 174"/>
                <a:gd name="T70" fmla="*/ 78 w 114"/>
                <a:gd name="T71" fmla="*/ 14 h 17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14"/>
                <a:gd name="T109" fmla="*/ 0 h 174"/>
                <a:gd name="T110" fmla="*/ 114 w 114"/>
                <a:gd name="T111" fmla="*/ 174 h 17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14" h="174">
                  <a:moveTo>
                    <a:pt x="23" y="92"/>
                  </a:moveTo>
                  <a:cubicBezTo>
                    <a:pt x="18" y="88"/>
                    <a:pt x="13" y="95"/>
                    <a:pt x="9" y="95"/>
                  </a:cubicBezTo>
                  <a:cubicBezTo>
                    <a:pt x="8" y="98"/>
                    <a:pt x="7" y="100"/>
                    <a:pt x="6" y="101"/>
                  </a:cubicBezTo>
                  <a:cubicBezTo>
                    <a:pt x="4" y="102"/>
                    <a:pt x="0" y="107"/>
                    <a:pt x="3" y="108"/>
                  </a:cubicBezTo>
                  <a:cubicBezTo>
                    <a:pt x="6" y="108"/>
                    <a:pt x="10" y="112"/>
                    <a:pt x="10" y="109"/>
                  </a:cubicBezTo>
                  <a:cubicBezTo>
                    <a:pt x="11" y="106"/>
                    <a:pt x="12" y="102"/>
                    <a:pt x="17" y="107"/>
                  </a:cubicBezTo>
                  <a:cubicBezTo>
                    <a:pt x="18" y="108"/>
                    <a:pt x="19" y="109"/>
                    <a:pt x="20" y="110"/>
                  </a:cubicBezTo>
                  <a:cubicBezTo>
                    <a:pt x="21" y="108"/>
                    <a:pt x="26" y="108"/>
                    <a:pt x="29" y="105"/>
                  </a:cubicBezTo>
                  <a:cubicBezTo>
                    <a:pt x="32" y="102"/>
                    <a:pt x="27" y="97"/>
                    <a:pt x="23" y="92"/>
                  </a:cubicBezTo>
                  <a:close/>
                  <a:moveTo>
                    <a:pt x="114" y="134"/>
                  </a:moveTo>
                  <a:cubicBezTo>
                    <a:pt x="114" y="129"/>
                    <a:pt x="103" y="125"/>
                    <a:pt x="102" y="128"/>
                  </a:cubicBezTo>
                  <a:cubicBezTo>
                    <a:pt x="101" y="131"/>
                    <a:pt x="98" y="130"/>
                    <a:pt x="97" y="127"/>
                  </a:cubicBezTo>
                  <a:cubicBezTo>
                    <a:pt x="95" y="124"/>
                    <a:pt x="98" y="121"/>
                    <a:pt x="96" y="121"/>
                  </a:cubicBezTo>
                  <a:cubicBezTo>
                    <a:pt x="95" y="121"/>
                    <a:pt x="92" y="117"/>
                    <a:pt x="93" y="115"/>
                  </a:cubicBezTo>
                  <a:cubicBezTo>
                    <a:pt x="93" y="113"/>
                    <a:pt x="90" y="103"/>
                    <a:pt x="84" y="101"/>
                  </a:cubicBezTo>
                  <a:cubicBezTo>
                    <a:pt x="79" y="100"/>
                    <a:pt x="78" y="92"/>
                    <a:pt x="77" y="88"/>
                  </a:cubicBezTo>
                  <a:cubicBezTo>
                    <a:pt x="76" y="83"/>
                    <a:pt x="72" y="86"/>
                    <a:pt x="69" y="82"/>
                  </a:cubicBezTo>
                  <a:cubicBezTo>
                    <a:pt x="66" y="78"/>
                    <a:pt x="62" y="80"/>
                    <a:pt x="59" y="80"/>
                  </a:cubicBezTo>
                  <a:cubicBezTo>
                    <a:pt x="57" y="80"/>
                    <a:pt x="59" y="76"/>
                    <a:pt x="63" y="73"/>
                  </a:cubicBezTo>
                  <a:cubicBezTo>
                    <a:pt x="67" y="70"/>
                    <a:pt x="72" y="56"/>
                    <a:pt x="72" y="53"/>
                  </a:cubicBezTo>
                  <a:cubicBezTo>
                    <a:pt x="72" y="50"/>
                    <a:pt x="54" y="51"/>
                    <a:pt x="51" y="52"/>
                  </a:cubicBezTo>
                  <a:cubicBezTo>
                    <a:pt x="48" y="54"/>
                    <a:pt x="44" y="50"/>
                    <a:pt x="47" y="49"/>
                  </a:cubicBezTo>
                  <a:cubicBezTo>
                    <a:pt x="50" y="47"/>
                    <a:pt x="56" y="42"/>
                    <a:pt x="56" y="39"/>
                  </a:cubicBezTo>
                  <a:cubicBezTo>
                    <a:pt x="55" y="37"/>
                    <a:pt x="60" y="35"/>
                    <a:pt x="57" y="33"/>
                  </a:cubicBezTo>
                  <a:cubicBezTo>
                    <a:pt x="55" y="30"/>
                    <a:pt x="54" y="35"/>
                    <a:pt x="52" y="37"/>
                  </a:cubicBezTo>
                  <a:cubicBezTo>
                    <a:pt x="50" y="39"/>
                    <a:pt x="45" y="38"/>
                    <a:pt x="40" y="37"/>
                  </a:cubicBezTo>
                  <a:cubicBezTo>
                    <a:pt x="35" y="36"/>
                    <a:pt x="33" y="44"/>
                    <a:pt x="33" y="47"/>
                  </a:cubicBezTo>
                  <a:cubicBezTo>
                    <a:pt x="33" y="50"/>
                    <a:pt x="27" y="52"/>
                    <a:pt x="28" y="54"/>
                  </a:cubicBezTo>
                  <a:cubicBezTo>
                    <a:pt x="29" y="57"/>
                    <a:pt x="27" y="59"/>
                    <a:pt x="25" y="58"/>
                  </a:cubicBezTo>
                  <a:cubicBezTo>
                    <a:pt x="24" y="56"/>
                    <a:pt x="22" y="52"/>
                    <a:pt x="18" y="55"/>
                  </a:cubicBezTo>
                  <a:cubicBezTo>
                    <a:pt x="15" y="58"/>
                    <a:pt x="22" y="61"/>
                    <a:pt x="27" y="62"/>
                  </a:cubicBezTo>
                  <a:cubicBezTo>
                    <a:pt x="31" y="62"/>
                    <a:pt x="23" y="65"/>
                    <a:pt x="22" y="70"/>
                  </a:cubicBezTo>
                  <a:cubicBezTo>
                    <a:pt x="22" y="75"/>
                    <a:pt x="28" y="73"/>
                    <a:pt x="28" y="76"/>
                  </a:cubicBezTo>
                  <a:cubicBezTo>
                    <a:pt x="29" y="79"/>
                    <a:pt x="19" y="80"/>
                    <a:pt x="19" y="83"/>
                  </a:cubicBezTo>
                  <a:cubicBezTo>
                    <a:pt x="19" y="86"/>
                    <a:pt x="25" y="82"/>
                    <a:pt x="27" y="80"/>
                  </a:cubicBezTo>
                  <a:cubicBezTo>
                    <a:pt x="30" y="79"/>
                    <a:pt x="26" y="88"/>
                    <a:pt x="32" y="87"/>
                  </a:cubicBezTo>
                  <a:cubicBezTo>
                    <a:pt x="38" y="86"/>
                    <a:pt x="36" y="78"/>
                    <a:pt x="38" y="78"/>
                  </a:cubicBezTo>
                  <a:cubicBezTo>
                    <a:pt x="40" y="79"/>
                    <a:pt x="37" y="83"/>
                    <a:pt x="39" y="86"/>
                  </a:cubicBezTo>
                  <a:cubicBezTo>
                    <a:pt x="41" y="90"/>
                    <a:pt x="35" y="95"/>
                    <a:pt x="35" y="97"/>
                  </a:cubicBezTo>
                  <a:cubicBezTo>
                    <a:pt x="35" y="100"/>
                    <a:pt x="47" y="100"/>
                    <a:pt x="51" y="96"/>
                  </a:cubicBezTo>
                  <a:cubicBezTo>
                    <a:pt x="55" y="92"/>
                    <a:pt x="57" y="96"/>
                    <a:pt x="54" y="99"/>
                  </a:cubicBezTo>
                  <a:cubicBezTo>
                    <a:pt x="52" y="102"/>
                    <a:pt x="53" y="105"/>
                    <a:pt x="56" y="106"/>
                  </a:cubicBezTo>
                  <a:cubicBezTo>
                    <a:pt x="59" y="107"/>
                    <a:pt x="61" y="108"/>
                    <a:pt x="59" y="110"/>
                  </a:cubicBezTo>
                  <a:cubicBezTo>
                    <a:pt x="58" y="113"/>
                    <a:pt x="59" y="118"/>
                    <a:pt x="58" y="121"/>
                  </a:cubicBezTo>
                  <a:cubicBezTo>
                    <a:pt x="57" y="123"/>
                    <a:pt x="47" y="123"/>
                    <a:pt x="47" y="121"/>
                  </a:cubicBezTo>
                  <a:cubicBezTo>
                    <a:pt x="46" y="119"/>
                    <a:pt x="42" y="121"/>
                    <a:pt x="43" y="123"/>
                  </a:cubicBezTo>
                  <a:cubicBezTo>
                    <a:pt x="44" y="125"/>
                    <a:pt x="39" y="128"/>
                    <a:pt x="40" y="130"/>
                  </a:cubicBezTo>
                  <a:cubicBezTo>
                    <a:pt x="40" y="132"/>
                    <a:pt x="46" y="132"/>
                    <a:pt x="46" y="134"/>
                  </a:cubicBezTo>
                  <a:cubicBezTo>
                    <a:pt x="47" y="137"/>
                    <a:pt x="42" y="140"/>
                    <a:pt x="36" y="142"/>
                  </a:cubicBezTo>
                  <a:cubicBezTo>
                    <a:pt x="29" y="144"/>
                    <a:pt x="37" y="149"/>
                    <a:pt x="40" y="147"/>
                  </a:cubicBezTo>
                  <a:cubicBezTo>
                    <a:pt x="43" y="144"/>
                    <a:pt x="42" y="148"/>
                    <a:pt x="47" y="148"/>
                  </a:cubicBezTo>
                  <a:cubicBezTo>
                    <a:pt x="51" y="148"/>
                    <a:pt x="54" y="152"/>
                    <a:pt x="58" y="150"/>
                  </a:cubicBezTo>
                  <a:cubicBezTo>
                    <a:pt x="63" y="148"/>
                    <a:pt x="63" y="150"/>
                    <a:pt x="59" y="153"/>
                  </a:cubicBezTo>
                  <a:cubicBezTo>
                    <a:pt x="56" y="155"/>
                    <a:pt x="50" y="152"/>
                    <a:pt x="47" y="154"/>
                  </a:cubicBezTo>
                  <a:cubicBezTo>
                    <a:pt x="44" y="156"/>
                    <a:pt x="30" y="169"/>
                    <a:pt x="33" y="172"/>
                  </a:cubicBezTo>
                  <a:cubicBezTo>
                    <a:pt x="34" y="174"/>
                    <a:pt x="36" y="169"/>
                    <a:pt x="41" y="167"/>
                  </a:cubicBezTo>
                  <a:cubicBezTo>
                    <a:pt x="46" y="165"/>
                    <a:pt x="47" y="169"/>
                    <a:pt x="49" y="169"/>
                  </a:cubicBezTo>
                  <a:cubicBezTo>
                    <a:pt x="52" y="169"/>
                    <a:pt x="52" y="163"/>
                    <a:pt x="54" y="164"/>
                  </a:cubicBezTo>
                  <a:cubicBezTo>
                    <a:pt x="56" y="164"/>
                    <a:pt x="58" y="162"/>
                    <a:pt x="62" y="163"/>
                  </a:cubicBezTo>
                  <a:cubicBezTo>
                    <a:pt x="66" y="163"/>
                    <a:pt x="69" y="162"/>
                    <a:pt x="71" y="160"/>
                  </a:cubicBezTo>
                  <a:cubicBezTo>
                    <a:pt x="73" y="159"/>
                    <a:pt x="79" y="164"/>
                    <a:pt x="80" y="162"/>
                  </a:cubicBezTo>
                  <a:cubicBezTo>
                    <a:pt x="82" y="161"/>
                    <a:pt x="89" y="160"/>
                    <a:pt x="93" y="160"/>
                  </a:cubicBezTo>
                  <a:cubicBezTo>
                    <a:pt x="97" y="160"/>
                    <a:pt x="106" y="156"/>
                    <a:pt x="109" y="154"/>
                  </a:cubicBezTo>
                  <a:cubicBezTo>
                    <a:pt x="111" y="151"/>
                    <a:pt x="107" y="151"/>
                    <a:pt x="104" y="151"/>
                  </a:cubicBezTo>
                  <a:cubicBezTo>
                    <a:pt x="100" y="152"/>
                    <a:pt x="101" y="148"/>
                    <a:pt x="105" y="145"/>
                  </a:cubicBezTo>
                  <a:cubicBezTo>
                    <a:pt x="108" y="141"/>
                    <a:pt x="114" y="139"/>
                    <a:pt x="114" y="134"/>
                  </a:cubicBezTo>
                  <a:close/>
                  <a:moveTo>
                    <a:pt x="14" y="50"/>
                  </a:moveTo>
                  <a:cubicBezTo>
                    <a:pt x="18" y="50"/>
                    <a:pt x="23" y="42"/>
                    <a:pt x="21" y="40"/>
                  </a:cubicBezTo>
                  <a:cubicBezTo>
                    <a:pt x="19" y="38"/>
                    <a:pt x="10" y="50"/>
                    <a:pt x="14" y="50"/>
                  </a:cubicBezTo>
                  <a:close/>
                  <a:moveTo>
                    <a:pt x="78" y="14"/>
                  </a:moveTo>
                  <a:cubicBezTo>
                    <a:pt x="81" y="11"/>
                    <a:pt x="84" y="0"/>
                    <a:pt x="80" y="1"/>
                  </a:cubicBezTo>
                  <a:cubicBezTo>
                    <a:pt x="76" y="3"/>
                    <a:pt x="77" y="15"/>
                    <a:pt x="78" y="14"/>
                  </a:cubicBezTo>
                  <a:close/>
                </a:path>
              </a:pathLst>
            </a:custGeom>
            <a:grpFill/>
            <a:ln w="9525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326" name="Freeform 132"/>
            <p:cNvSpPr>
              <a:spLocks noEditPoints="1" noChangeArrowheads="1"/>
            </p:cNvSpPr>
            <p:nvPr/>
          </p:nvSpPr>
          <p:spPr bwMode="auto">
            <a:xfrm>
              <a:off x="3468700" y="954088"/>
              <a:ext cx="219076" cy="333376"/>
            </a:xfrm>
            <a:custGeom>
              <a:avLst/>
              <a:gdLst>
                <a:gd name="T0" fmla="*/ 9 w 114"/>
                <a:gd name="T1" fmla="*/ 95 h 174"/>
                <a:gd name="T2" fmla="*/ 3 w 114"/>
                <a:gd name="T3" fmla="*/ 108 h 174"/>
                <a:gd name="T4" fmla="*/ 17 w 114"/>
                <a:gd name="T5" fmla="*/ 107 h 174"/>
                <a:gd name="T6" fmla="*/ 29 w 114"/>
                <a:gd name="T7" fmla="*/ 105 h 174"/>
                <a:gd name="T8" fmla="*/ 114 w 114"/>
                <a:gd name="T9" fmla="*/ 134 h 174"/>
                <a:gd name="T10" fmla="*/ 97 w 114"/>
                <a:gd name="T11" fmla="*/ 127 h 174"/>
                <a:gd name="T12" fmla="*/ 93 w 114"/>
                <a:gd name="T13" fmla="*/ 115 h 174"/>
                <a:gd name="T14" fmla="*/ 77 w 114"/>
                <a:gd name="T15" fmla="*/ 88 h 174"/>
                <a:gd name="T16" fmla="*/ 59 w 114"/>
                <a:gd name="T17" fmla="*/ 80 h 174"/>
                <a:gd name="T18" fmla="*/ 72 w 114"/>
                <a:gd name="T19" fmla="*/ 53 h 174"/>
                <a:gd name="T20" fmla="*/ 47 w 114"/>
                <a:gd name="T21" fmla="*/ 49 h 174"/>
                <a:gd name="T22" fmla="*/ 57 w 114"/>
                <a:gd name="T23" fmla="*/ 33 h 174"/>
                <a:gd name="T24" fmla="*/ 40 w 114"/>
                <a:gd name="T25" fmla="*/ 37 h 174"/>
                <a:gd name="T26" fmla="*/ 28 w 114"/>
                <a:gd name="T27" fmla="*/ 54 h 174"/>
                <a:gd name="T28" fmla="*/ 18 w 114"/>
                <a:gd name="T29" fmla="*/ 55 h 174"/>
                <a:gd name="T30" fmla="*/ 22 w 114"/>
                <a:gd name="T31" fmla="*/ 70 h 174"/>
                <a:gd name="T32" fmla="*/ 19 w 114"/>
                <a:gd name="T33" fmla="*/ 83 h 174"/>
                <a:gd name="T34" fmla="*/ 32 w 114"/>
                <a:gd name="T35" fmla="*/ 87 h 174"/>
                <a:gd name="T36" fmla="*/ 39 w 114"/>
                <a:gd name="T37" fmla="*/ 86 h 174"/>
                <a:gd name="T38" fmla="*/ 51 w 114"/>
                <a:gd name="T39" fmla="*/ 96 h 174"/>
                <a:gd name="T40" fmla="*/ 56 w 114"/>
                <a:gd name="T41" fmla="*/ 106 h 174"/>
                <a:gd name="T42" fmla="*/ 58 w 114"/>
                <a:gd name="T43" fmla="*/ 121 h 174"/>
                <a:gd name="T44" fmla="*/ 43 w 114"/>
                <a:gd name="T45" fmla="*/ 123 h 174"/>
                <a:gd name="T46" fmla="*/ 46 w 114"/>
                <a:gd name="T47" fmla="*/ 134 h 174"/>
                <a:gd name="T48" fmla="*/ 40 w 114"/>
                <a:gd name="T49" fmla="*/ 147 h 174"/>
                <a:gd name="T50" fmla="*/ 58 w 114"/>
                <a:gd name="T51" fmla="*/ 150 h 174"/>
                <a:gd name="T52" fmla="*/ 47 w 114"/>
                <a:gd name="T53" fmla="*/ 154 h 174"/>
                <a:gd name="T54" fmla="*/ 41 w 114"/>
                <a:gd name="T55" fmla="*/ 167 h 174"/>
                <a:gd name="T56" fmla="*/ 54 w 114"/>
                <a:gd name="T57" fmla="*/ 164 h 174"/>
                <a:gd name="T58" fmla="*/ 71 w 114"/>
                <a:gd name="T59" fmla="*/ 160 h 174"/>
                <a:gd name="T60" fmla="*/ 93 w 114"/>
                <a:gd name="T61" fmla="*/ 160 h 174"/>
                <a:gd name="T62" fmla="*/ 104 w 114"/>
                <a:gd name="T63" fmla="*/ 151 h 174"/>
                <a:gd name="T64" fmla="*/ 114 w 114"/>
                <a:gd name="T65" fmla="*/ 134 h 174"/>
                <a:gd name="T66" fmla="*/ 21 w 114"/>
                <a:gd name="T67" fmla="*/ 40 h 174"/>
                <a:gd name="T68" fmla="*/ 78 w 114"/>
                <a:gd name="T69" fmla="*/ 14 h 174"/>
                <a:gd name="T70" fmla="*/ 78 w 114"/>
                <a:gd name="T71" fmla="*/ 14 h 17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14"/>
                <a:gd name="T109" fmla="*/ 0 h 174"/>
                <a:gd name="T110" fmla="*/ 114 w 114"/>
                <a:gd name="T111" fmla="*/ 174 h 17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14" h="174">
                  <a:moveTo>
                    <a:pt x="23" y="92"/>
                  </a:moveTo>
                  <a:cubicBezTo>
                    <a:pt x="18" y="88"/>
                    <a:pt x="13" y="95"/>
                    <a:pt x="9" y="95"/>
                  </a:cubicBezTo>
                  <a:cubicBezTo>
                    <a:pt x="8" y="98"/>
                    <a:pt x="7" y="100"/>
                    <a:pt x="6" y="101"/>
                  </a:cubicBezTo>
                  <a:cubicBezTo>
                    <a:pt x="4" y="102"/>
                    <a:pt x="0" y="107"/>
                    <a:pt x="3" y="108"/>
                  </a:cubicBezTo>
                  <a:cubicBezTo>
                    <a:pt x="6" y="108"/>
                    <a:pt x="10" y="112"/>
                    <a:pt x="10" y="109"/>
                  </a:cubicBezTo>
                  <a:cubicBezTo>
                    <a:pt x="11" y="106"/>
                    <a:pt x="12" y="102"/>
                    <a:pt x="17" y="107"/>
                  </a:cubicBezTo>
                  <a:cubicBezTo>
                    <a:pt x="18" y="108"/>
                    <a:pt x="19" y="109"/>
                    <a:pt x="20" y="110"/>
                  </a:cubicBezTo>
                  <a:cubicBezTo>
                    <a:pt x="21" y="108"/>
                    <a:pt x="26" y="108"/>
                    <a:pt x="29" y="105"/>
                  </a:cubicBezTo>
                  <a:cubicBezTo>
                    <a:pt x="32" y="102"/>
                    <a:pt x="27" y="97"/>
                    <a:pt x="23" y="92"/>
                  </a:cubicBezTo>
                  <a:close/>
                  <a:moveTo>
                    <a:pt x="114" y="134"/>
                  </a:moveTo>
                  <a:cubicBezTo>
                    <a:pt x="114" y="129"/>
                    <a:pt x="103" y="125"/>
                    <a:pt x="102" y="128"/>
                  </a:cubicBezTo>
                  <a:cubicBezTo>
                    <a:pt x="101" y="131"/>
                    <a:pt x="98" y="130"/>
                    <a:pt x="97" y="127"/>
                  </a:cubicBezTo>
                  <a:cubicBezTo>
                    <a:pt x="95" y="124"/>
                    <a:pt x="98" y="121"/>
                    <a:pt x="96" y="121"/>
                  </a:cubicBezTo>
                  <a:cubicBezTo>
                    <a:pt x="95" y="121"/>
                    <a:pt x="92" y="117"/>
                    <a:pt x="93" y="115"/>
                  </a:cubicBezTo>
                  <a:cubicBezTo>
                    <a:pt x="93" y="113"/>
                    <a:pt x="90" y="103"/>
                    <a:pt x="84" y="101"/>
                  </a:cubicBezTo>
                  <a:cubicBezTo>
                    <a:pt x="79" y="100"/>
                    <a:pt x="78" y="92"/>
                    <a:pt x="77" y="88"/>
                  </a:cubicBezTo>
                  <a:cubicBezTo>
                    <a:pt x="76" y="83"/>
                    <a:pt x="72" y="86"/>
                    <a:pt x="69" y="82"/>
                  </a:cubicBezTo>
                  <a:cubicBezTo>
                    <a:pt x="66" y="78"/>
                    <a:pt x="62" y="80"/>
                    <a:pt x="59" y="80"/>
                  </a:cubicBezTo>
                  <a:cubicBezTo>
                    <a:pt x="57" y="80"/>
                    <a:pt x="59" y="76"/>
                    <a:pt x="63" y="73"/>
                  </a:cubicBezTo>
                  <a:cubicBezTo>
                    <a:pt x="67" y="70"/>
                    <a:pt x="72" y="56"/>
                    <a:pt x="72" y="53"/>
                  </a:cubicBezTo>
                  <a:cubicBezTo>
                    <a:pt x="72" y="50"/>
                    <a:pt x="54" y="51"/>
                    <a:pt x="51" y="52"/>
                  </a:cubicBezTo>
                  <a:cubicBezTo>
                    <a:pt x="48" y="54"/>
                    <a:pt x="44" y="50"/>
                    <a:pt x="47" y="49"/>
                  </a:cubicBezTo>
                  <a:cubicBezTo>
                    <a:pt x="50" y="47"/>
                    <a:pt x="56" y="42"/>
                    <a:pt x="56" y="39"/>
                  </a:cubicBezTo>
                  <a:cubicBezTo>
                    <a:pt x="55" y="37"/>
                    <a:pt x="60" y="35"/>
                    <a:pt x="57" y="33"/>
                  </a:cubicBezTo>
                  <a:cubicBezTo>
                    <a:pt x="55" y="30"/>
                    <a:pt x="54" y="35"/>
                    <a:pt x="52" y="37"/>
                  </a:cubicBezTo>
                  <a:cubicBezTo>
                    <a:pt x="50" y="39"/>
                    <a:pt x="45" y="38"/>
                    <a:pt x="40" y="37"/>
                  </a:cubicBezTo>
                  <a:cubicBezTo>
                    <a:pt x="35" y="36"/>
                    <a:pt x="33" y="44"/>
                    <a:pt x="33" y="47"/>
                  </a:cubicBezTo>
                  <a:cubicBezTo>
                    <a:pt x="33" y="50"/>
                    <a:pt x="27" y="52"/>
                    <a:pt x="28" y="54"/>
                  </a:cubicBezTo>
                  <a:cubicBezTo>
                    <a:pt x="29" y="57"/>
                    <a:pt x="27" y="59"/>
                    <a:pt x="25" y="58"/>
                  </a:cubicBezTo>
                  <a:cubicBezTo>
                    <a:pt x="24" y="56"/>
                    <a:pt x="22" y="52"/>
                    <a:pt x="18" y="55"/>
                  </a:cubicBezTo>
                  <a:cubicBezTo>
                    <a:pt x="15" y="58"/>
                    <a:pt x="22" y="61"/>
                    <a:pt x="27" y="62"/>
                  </a:cubicBezTo>
                  <a:cubicBezTo>
                    <a:pt x="31" y="62"/>
                    <a:pt x="23" y="65"/>
                    <a:pt x="22" y="70"/>
                  </a:cubicBezTo>
                  <a:cubicBezTo>
                    <a:pt x="22" y="75"/>
                    <a:pt x="28" y="73"/>
                    <a:pt x="28" y="76"/>
                  </a:cubicBezTo>
                  <a:cubicBezTo>
                    <a:pt x="29" y="79"/>
                    <a:pt x="19" y="80"/>
                    <a:pt x="19" y="83"/>
                  </a:cubicBezTo>
                  <a:cubicBezTo>
                    <a:pt x="19" y="86"/>
                    <a:pt x="25" y="82"/>
                    <a:pt x="27" y="80"/>
                  </a:cubicBezTo>
                  <a:cubicBezTo>
                    <a:pt x="30" y="79"/>
                    <a:pt x="26" y="88"/>
                    <a:pt x="32" y="87"/>
                  </a:cubicBezTo>
                  <a:cubicBezTo>
                    <a:pt x="38" y="86"/>
                    <a:pt x="36" y="78"/>
                    <a:pt x="38" y="78"/>
                  </a:cubicBezTo>
                  <a:cubicBezTo>
                    <a:pt x="40" y="79"/>
                    <a:pt x="37" y="83"/>
                    <a:pt x="39" y="86"/>
                  </a:cubicBezTo>
                  <a:cubicBezTo>
                    <a:pt x="41" y="90"/>
                    <a:pt x="35" y="95"/>
                    <a:pt x="35" y="97"/>
                  </a:cubicBezTo>
                  <a:cubicBezTo>
                    <a:pt x="35" y="100"/>
                    <a:pt x="47" y="100"/>
                    <a:pt x="51" y="96"/>
                  </a:cubicBezTo>
                  <a:cubicBezTo>
                    <a:pt x="55" y="92"/>
                    <a:pt x="57" y="96"/>
                    <a:pt x="54" y="99"/>
                  </a:cubicBezTo>
                  <a:cubicBezTo>
                    <a:pt x="52" y="102"/>
                    <a:pt x="53" y="105"/>
                    <a:pt x="56" y="106"/>
                  </a:cubicBezTo>
                  <a:cubicBezTo>
                    <a:pt x="59" y="107"/>
                    <a:pt x="61" y="108"/>
                    <a:pt x="59" y="110"/>
                  </a:cubicBezTo>
                  <a:cubicBezTo>
                    <a:pt x="58" y="113"/>
                    <a:pt x="59" y="118"/>
                    <a:pt x="58" y="121"/>
                  </a:cubicBezTo>
                  <a:cubicBezTo>
                    <a:pt x="57" y="123"/>
                    <a:pt x="47" y="123"/>
                    <a:pt x="47" y="121"/>
                  </a:cubicBezTo>
                  <a:cubicBezTo>
                    <a:pt x="46" y="119"/>
                    <a:pt x="42" y="121"/>
                    <a:pt x="43" y="123"/>
                  </a:cubicBezTo>
                  <a:cubicBezTo>
                    <a:pt x="44" y="125"/>
                    <a:pt x="39" y="128"/>
                    <a:pt x="40" y="130"/>
                  </a:cubicBezTo>
                  <a:cubicBezTo>
                    <a:pt x="40" y="132"/>
                    <a:pt x="46" y="132"/>
                    <a:pt x="46" y="134"/>
                  </a:cubicBezTo>
                  <a:cubicBezTo>
                    <a:pt x="47" y="137"/>
                    <a:pt x="42" y="140"/>
                    <a:pt x="36" y="142"/>
                  </a:cubicBezTo>
                  <a:cubicBezTo>
                    <a:pt x="29" y="144"/>
                    <a:pt x="37" y="149"/>
                    <a:pt x="40" y="147"/>
                  </a:cubicBezTo>
                  <a:cubicBezTo>
                    <a:pt x="43" y="144"/>
                    <a:pt x="42" y="148"/>
                    <a:pt x="47" y="148"/>
                  </a:cubicBezTo>
                  <a:cubicBezTo>
                    <a:pt x="51" y="148"/>
                    <a:pt x="54" y="152"/>
                    <a:pt x="58" y="150"/>
                  </a:cubicBezTo>
                  <a:cubicBezTo>
                    <a:pt x="63" y="148"/>
                    <a:pt x="63" y="150"/>
                    <a:pt x="59" y="153"/>
                  </a:cubicBezTo>
                  <a:cubicBezTo>
                    <a:pt x="56" y="155"/>
                    <a:pt x="50" y="152"/>
                    <a:pt x="47" y="154"/>
                  </a:cubicBezTo>
                  <a:cubicBezTo>
                    <a:pt x="44" y="156"/>
                    <a:pt x="30" y="169"/>
                    <a:pt x="33" y="172"/>
                  </a:cubicBezTo>
                  <a:cubicBezTo>
                    <a:pt x="34" y="174"/>
                    <a:pt x="36" y="169"/>
                    <a:pt x="41" y="167"/>
                  </a:cubicBezTo>
                  <a:cubicBezTo>
                    <a:pt x="46" y="165"/>
                    <a:pt x="47" y="169"/>
                    <a:pt x="49" y="169"/>
                  </a:cubicBezTo>
                  <a:cubicBezTo>
                    <a:pt x="52" y="169"/>
                    <a:pt x="52" y="163"/>
                    <a:pt x="54" y="164"/>
                  </a:cubicBezTo>
                  <a:cubicBezTo>
                    <a:pt x="56" y="164"/>
                    <a:pt x="58" y="162"/>
                    <a:pt x="62" y="163"/>
                  </a:cubicBezTo>
                  <a:cubicBezTo>
                    <a:pt x="66" y="163"/>
                    <a:pt x="69" y="162"/>
                    <a:pt x="71" y="160"/>
                  </a:cubicBezTo>
                  <a:cubicBezTo>
                    <a:pt x="73" y="159"/>
                    <a:pt x="79" y="164"/>
                    <a:pt x="80" y="162"/>
                  </a:cubicBezTo>
                  <a:cubicBezTo>
                    <a:pt x="82" y="161"/>
                    <a:pt x="89" y="160"/>
                    <a:pt x="93" y="160"/>
                  </a:cubicBezTo>
                  <a:cubicBezTo>
                    <a:pt x="97" y="160"/>
                    <a:pt x="106" y="156"/>
                    <a:pt x="109" y="154"/>
                  </a:cubicBezTo>
                  <a:cubicBezTo>
                    <a:pt x="111" y="151"/>
                    <a:pt x="107" y="151"/>
                    <a:pt x="104" y="151"/>
                  </a:cubicBezTo>
                  <a:cubicBezTo>
                    <a:pt x="100" y="152"/>
                    <a:pt x="101" y="148"/>
                    <a:pt x="105" y="145"/>
                  </a:cubicBezTo>
                  <a:cubicBezTo>
                    <a:pt x="108" y="141"/>
                    <a:pt x="114" y="139"/>
                    <a:pt x="114" y="134"/>
                  </a:cubicBezTo>
                  <a:close/>
                  <a:moveTo>
                    <a:pt x="14" y="50"/>
                  </a:moveTo>
                  <a:cubicBezTo>
                    <a:pt x="18" y="50"/>
                    <a:pt x="23" y="42"/>
                    <a:pt x="21" y="40"/>
                  </a:cubicBezTo>
                  <a:cubicBezTo>
                    <a:pt x="19" y="38"/>
                    <a:pt x="10" y="50"/>
                    <a:pt x="14" y="50"/>
                  </a:cubicBezTo>
                  <a:close/>
                  <a:moveTo>
                    <a:pt x="78" y="14"/>
                  </a:moveTo>
                  <a:cubicBezTo>
                    <a:pt x="81" y="11"/>
                    <a:pt x="84" y="0"/>
                    <a:pt x="80" y="1"/>
                  </a:cubicBezTo>
                  <a:cubicBezTo>
                    <a:pt x="76" y="3"/>
                    <a:pt x="77" y="15"/>
                    <a:pt x="78" y="14"/>
                  </a:cubicBez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327" name="Freeform 133"/>
            <p:cNvSpPr>
              <a:spLocks noEditPoints="1" noChangeArrowheads="1"/>
            </p:cNvSpPr>
            <p:nvPr/>
          </p:nvSpPr>
          <p:spPr bwMode="auto">
            <a:xfrm>
              <a:off x="3821126" y="1050926"/>
              <a:ext cx="103188" cy="98425"/>
            </a:xfrm>
            <a:custGeom>
              <a:avLst/>
              <a:gdLst>
                <a:gd name="T0" fmla="*/ 27 w 54"/>
                <a:gd name="T1" fmla="*/ 20 h 52"/>
                <a:gd name="T2" fmla="*/ 27 w 54"/>
                <a:gd name="T3" fmla="*/ 12 h 52"/>
                <a:gd name="T4" fmla="*/ 28 w 54"/>
                <a:gd name="T5" fmla="*/ 2 h 52"/>
                <a:gd name="T6" fmla="*/ 20 w 54"/>
                <a:gd name="T7" fmla="*/ 7 h 52"/>
                <a:gd name="T8" fmla="*/ 13 w 54"/>
                <a:gd name="T9" fmla="*/ 10 h 52"/>
                <a:gd name="T10" fmla="*/ 14 w 54"/>
                <a:gd name="T11" fmla="*/ 15 h 52"/>
                <a:gd name="T12" fmla="*/ 7 w 54"/>
                <a:gd name="T13" fmla="*/ 12 h 52"/>
                <a:gd name="T14" fmla="*/ 2 w 54"/>
                <a:gd name="T15" fmla="*/ 20 h 52"/>
                <a:gd name="T16" fmla="*/ 2 w 54"/>
                <a:gd name="T17" fmla="*/ 33 h 52"/>
                <a:gd name="T18" fmla="*/ 6 w 54"/>
                <a:gd name="T19" fmla="*/ 43 h 52"/>
                <a:gd name="T20" fmla="*/ 8 w 54"/>
                <a:gd name="T21" fmla="*/ 48 h 52"/>
                <a:gd name="T22" fmla="*/ 18 w 54"/>
                <a:gd name="T23" fmla="*/ 49 h 52"/>
                <a:gd name="T24" fmla="*/ 22 w 54"/>
                <a:gd name="T25" fmla="*/ 48 h 52"/>
                <a:gd name="T26" fmla="*/ 18 w 54"/>
                <a:gd name="T27" fmla="*/ 42 h 52"/>
                <a:gd name="T28" fmla="*/ 24 w 54"/>
                <a:gd name="T29" fmla="*/ 44 h 52"/>
                <a:gd name="T30" fmla="*/ 32 w 54"/>
                <a:gd name="T31" fmla="*/ 43 h 52"/>
                <a:gd name="T32" fmla="*/ 28 w 54"/>
                <a:gd name="T33" fmla="*/ 36 h 52"/>
                <a:gd name="T34" fmla="*/ 22 w 54"/>
                <a:gd name="T35" fmla="*/ 36 h 52"/>
                <a:gd name="T36" fmla="*/ 26 w 54"/>
                <a:gd name="T37" fmla="*/ 29 h 52"/>
                <a:gd name="T38" fmla="*/ 33 w 54"/>
                <a:gd name="T39" fmla="*/ 25 h 52"/>
                <a:gd name="T40" fmla="*/ 27 w 54"/>
                <a:gd name="T41" fmla="*/ 20 h 52"/>
                <a:gd name="T42" fmla="*/ 53 w 54"/>
                <a:gd name="T43" fmla="*/ 30 h 52"/>
                <a:gd name="T44" fmla="*/ 49 w 54"/>
                <a:gd name="T45" fmla="*/ 32 h 52"/>
                <a:gd name="T46" fmla="*/ 45 w 54"/>
                <a:gd name="T47" fmla="*/ 30 h 52"/>
                <a:gd name="T48" fmla="*/ 38 w 54"/>
                <a:gd name="T49" fmla="*/ 33 h 52"/>
                <a:gd name="T50" fmla="*/ 42 w 54"/>
                <a:gd name="T51" fmla="*/ 43 h 52"/>
                <a:gd name="T52" fmla="*/ 39 w 54"/>
                <a:gd name="T53" fmla="*/ 46 h 52"/>
                <a:gd name="T54" fmla="*/ 42 w 54"/>
                <a:gd name="T55" fmla="*/ 51 h 52"/>
                <a:gd name="T56" fmla="*/ 50 w 54"/>
                <a:gd name="T57" fmla="*/ 42 h 52"/>
                <a:gd name="T58" fmla="*/ 53 w 54"/>
                <a:gd name="T59" fmla="*/ 30 h 5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4"/>
                <a:gd name="T91" fmla="*/ 0 h 52"/>
                <a:gd name="T92" fmla="*/ 54 w 54"/>
                <a:gd name="T93" fmla="*/ 52 h 5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4" h="52">
                  <a:moveTo>
                    <a:pt x="27" y="20"/>
                  </a:moveTo>
                  <a:cubicBezTo>
                    <a:pt x="26" y="19"/>
                    <a:pt x="25" y="13"/>
                    <a:pt x="27" y="12"/>
                  </a:cubicBezTo>
                  <a:cubicBezTo>
                    <a:pt x="29" y="10"/>
                    <a:pt x="30" y="4"/>
                    <a:pt x="28" y="2"/>
                  </a:cubicBezTo>
                  <a:cubicBezTo>
                    <a:pt x="27" y="0"/>
                    <a:pt x="21" y="2"/>
                    <a:pt x="20" y="7"/>
                  </a:cubicBezTo>
                  <a:cubicBezTo>
                    <a:pt x="20" y="11"/>
                    <a:pt x="15" y="9"/>
                    <a:pt x="13" y="10"/>
                  </a:cubicBezTo>
                  <a:cubicBezTo>
                    <a:pt x="12" y="11"/>
                    <a:pt x="16" y="13"/>
                    <a:pt x="14" y="15"/>
                  </a:cubicBezTo>
                  <a:cubicBezTo>
                    <a:pt x="12" y="17"/>
                    <a:pt x="11" y="12"/>
                    <a:pt x="7" y="12"/>
                  </a:cubicBezTo>
                  <a:cubicBezTo>
                    <a:pt x="4" y="11"/>
                    <a:pt x="4" y="17"/>
                    <a:pt x="2" y="20"/>
                  </a:cubicBezTo>
                  <a:cubicBezTo>
                    <a:pt x="0" y="23"/>
                    <a:pt x="1" y="29"/>
                    <a:pt x="2" y="33"/>
                  </a:cubicBezTo>
                  <a:cubicBezTo>
                    <a:pt x="2" y="37"/>
                    <a:pt x="7" y="39"/>
                    <a:pt x="6" y="43"/>
                  </a:cubicBezTo>
                  <a:cubicBezTo>
                    <a:pt x="5" y="44"/>
                    <a:pt x="7" y="46"/>
                    <a:pt x="8" y="48"/>
                  </a:cubicBezTo>
                  <a:cubicBezTo>
                    <a:pt x="12" y="48"/>
                    <a:pt x="16" y="48"/>
                    <a:pt x="18" y="49"/>
                  </a:cubicBezTo>
                  <a:cubicBezTo>
                    <a:pt x="19" y="49"/>
                    <a:pt x="20" y="49"/>
                    <a:pt x="22" y="48"/>
                  </a:cubicBezTo>
                  <a:cubicBezTo>
                    <a:pt x="21" y="46"/>
                    <a:pt x="17" y="44"/>
                    <a:pt x="18" y="42"/>
                  </a:cubicBezTo>
                  <a:cubicBezTo>
                    <a:pt x="18" y="40"/>
                    <a:pt x="21" y="42"/>
                    <a:pt x="24" y="44"/>
                  </a:cubicBezTo>
                  <a:cubicBezTo>
                    <a:pt x="26" y="46"/>
                    <a:pt x="31" y="46"/>
                    <a:pt x="32" y="43"/>
                  </a:cubicBezTo>
                  <a:cubicBezTo>
                    <a:pt x="32" y="42"/>
                    <a:pt x="31" y="35"/>
                    <a:pt x="28" y="36"/>
                  </a:cubicBezTo>
                  <a:cubicBezTo>
                    <a:pt x="24" y="38"/>
                    <a:pt x="24" y="37"/>
                    <a:pt x="22" y="36"/>
                  </a:cubicBezTo>
                  <a:cubicBezTo>
                    <a:pt x="21" y="34"/>
                    <a:pt x="25" y="31"/>
                    <a:pt x="26" y="29"/>
                  </a:cubicBezTo>
                  <a:cubicBezTo>
                    <a:pt x="26" y="26"/>
                    <a:pt x="32" y="27"/>
                    <a:pt x="33" y="25"/>
                  </a:cubicBezTo>
                  <a:cubicBezTo>
                    <a:pt x="34" y="23"/>
                    <a:pt x="29" y="20"/>
                    <a:pt x="27" y="20"/>
                  </a:cubicBezTo>
                  <a:close/>
                  <a:moveTo>
                    <a:pt x="53" y="30"/>
                  </a:moveTo>
                  <a:cubicBezTo>
                    <a:pt x="51" y="29"/>
                    <a:pt x="50" y="32"/>
                    <a:pt x="49" y="32"/>
                  </a:cubicBezTo>
                  <a:cubicBezTo>
                    <a:pt x="47" y="33"/>
                    <a:pt x="46" y="26"/>
                    <a:pt x="45" y="30"/>
                  </a:cubicBezTo>
                  <a:cubicBezTo>
                    <a:pt x="44" y="33"/>
                    <a:pt x="41" y="28"/>
                    <a:pt x="38" y="33"/>
                  </a:cubicBezTo>
                  <a:cubicBezTo>
                    <a:pt x="34" y="38"/>
                    <a:pt x="40" y="42"/>
                    <a:pt x="42" y="43"/>
                  </a:cubicBezTo>
                  <a:cubicBezTo>
                    <a:pt x="44" y="45"/>
                    <a:pt x="42" y="47"/>
                    <a:pt x="39" y="46"/>
                  </a:cubicBezTo>
                  <a:cubicBezTo>
                    <a:pt x="36" y="46"/>
                    <a:pt x="38" y="51"/>
                    <a:pt x="42" y="51"/>
                  </a:cubicBezTo>
                  <a:cubicBezTo>
                    <a:pt x="46" y="52"/>
                    <a:pt x="50" y="44"/>
                    <a:pt x="50" y="42"/>
                  </a:cubicBezTo>
                  <a:cubicBezTo>
                    <a:pt x="49" y="40"/>
                    <a:pt x="54" y="31"/>
                    <a:pt x="53" y="30"/>
                  </a:cubicBez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328" name="Freeform 134"/>
            <p:cNvSpPr>
              <a:spLocks noEditPoints="1" noChangeArrowheads="1"/>
            </p:cNvSpPr>
            <p:nvPr/>
          </p:nvSpPr>
          <p:spPr bwMode="auto">
            <a:xfrm>
              <a:off x="3892563" y="657225"/>
              <a:ext cx="266701" cy="471488"/>
            </a:xfrm>
            <a:custGeom>
              <a:avLst/>
              <a:gdLst>
                <a:gd name="T0" fmla="*/ 137 w 140"/>
                <a:gd name="T1" fmla="*/ 53 h 247"/>
                <a:gd name="T2" fmla="*/ 135 w 140"/>
                <a:gd name="T3" fmla="*/ 33 h 247"/>
                <a:gd name="T4" fmla="*/ 118 w 140"/>
                <a:gd name="T5" fmla="*/ 12 h 247"/>
                <a:gd name="T6" fmla="*/ 98 w 140"/>
                <a:gd name="T7" fmla="*/ 11 h 247"/>
                <a:gd name="T8" fmla="*/ 79 w 140"/>
                <a:gd name="T9" fmla="*/ 11 h 247"/>
                <a:gd name="T10" fmla="*/ 68 w 140"/>
                <a:gd name="T11" fmla="*/ 23 h 247"/>
                <a:gd name="T12" fmla="*/ 56 w 140"/>
                <a:gd name="T13" fmla="*/ 37 h 247"/>
                <a:gd name="T14" fmla="*/ 47 w 140"/>
                <a:gd name="T15" fmla="*/ 51 h 247"/>
                <a:gd name="T16" fmla="*/ 37 w 140"/>
                <a:gd name="T17" fmla="*/ 60 h 247"/>
                <a:gd name="T18" fmla="*/ 29 w 140"/>
                <a:gd name="T19" fmla="*/ 85 h 247"/>
                <a:gd name="T20" fmla="*/ 31 w 140"/>
                <a:gd name="T21" fmla="*/ 97 h 247"/>
                <a:gd name="T22" fmla="*/ 12 w 140"/>
                <a:gd name="T23" fmla="*/ 105 h 247"/>
                <a:gd name="T24" fmla="*/ 11 w 140"/>
                <a:gd name="T25" fmla="*/ 127 h 247"/>
                <a:gd name="T26" fmla="*/ 18 w 140"/>
                <a:gd name="T27" fmla="*/ 146 h 247"/>
                <a:gd name="T28" fmla="*/ 15 w 140"/>
                <a:gd name="T29" fmla="*/ 157 h 247"/>
                <a:gd name="T30" fmla="*/ 8 w 140"/>
                <a:gd name="T31" fmla="*/ 171 h 247"/>
                <a:gd name="T32" fmla="*/ 3 w 140"/>
                <a:gd name="T33" fmla="*/ 187 h 247"/>
                <a:gd name="T34" fmla="*/ 0 w 140"/>
                <a:gd name="T35" fmla="*/ 188 h 247"/>
                <a:gd name="T36" fmla="*/ 9 w 140"/>
                <a:gd name="T37" fmla="*/ 211 h 247"/>
                <a:gd name="T38" fmla="*/ 17 w 140"/>
                <a:gd name="T39" fmla="*/ 230 h 247"/>
                <a:gd name="T40" fmla="*/ 20 w 140"/>
                <a:gd name="T41" fmla="*/ 244 h 247"/>
                <a:gd name="T42" fmla="*/ 33 w 140"/>
                <a:gd name="T43" fmla="*/ 238 h 247"/>
                <a:gd name="T44" fmla="*/ 46 w 140"/>
                <a:gd name="T45" fmla="*/ 233 h 247"/>
                <a:gd name="T46" fmla="*/ 57 w 140"/>
                <a:gd name="T47" fmla="*/ 230 h 247"/>
                <a:gd name="T48" fmla="*/ 59 w 140"/>
                <a:gd name="T49" fmla="*/ 220 h 247"/>
                <a:gd name="T50" fmla="*/ 61 w 140"/>
                <a:gd name="T51" fmla="*/ 196 h 247"/>
                <a:gd name="T52" fmla="*/ 77 w 140"/>
                <a:gd name="T53" fmla="*/ 179 h 247"/>
                <a:gd name="T54" fmla="*/ 73 w 140"/>
                <a:gd name="T55" fmla="*/ 158 h 247"/>
                <a:gd name="T56" fmla="*/ 64 w 140"/>
                <a:gd name="T57" fmla="*/ 144 h 247"/>
                <a:gd name="T58" fmla="*/ 71 w 140"/>
                <a:gd name="T59" fmla="*/ 124 h 247"/>
                <a:gd name="T60" fmla="*/ 84 w 140"/>
                <a:gd name="T61" fmla="*/ 110 h 247"/>
                <a:gd name="T62" fmla="*/ 112 w 140"/>
                <a:gd name="T63" fmla="*/ 91 h 247"/>
                <a:gd name="T64" fmla="*/ 115 w 140"/>
                <a:gd name="T65" fmla="*/ 71 h 247"/>
                <a:gd name="T66" fmla="*/ 134 w 140"/>
                <a:gd name="T67" fmla="*/ 64 h 247"/>
                <a:gd name="T68" fmla="*/ 139 w 140"/>
                <a:gd name="T69" fmla="*/ 58 h 247"/>
                <a:gd name="T70" fmla="*/ 75 w 140"/>
                <a:gd name="T71" fmla="*/ 220 h 24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40"/>
                <a:gd name="T109" fmla="*/ 0 h 247"/>
                <a:gd name="T110" fmla="*/ 140 w 140"/>
                <a:gd name="T111" fmla="*/ 247 h 24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40" h="247">
                  <a:moveTo>
                    <a:pt x="139" y="58"/>
                  </a:moveTo>
                  <a:cubicBezTo>
                    <a:pt x="137" y="57"/>
                    <a:pt x="134" y="53"/>
                    <a:pt x="137" y="53"/>
                  </a:cubicBezTo>
                  <a:cubicBezTo>
                    <a:pt x="139" y="53"/>
                    <a:pt x="140" y="44"/>
                    <a:pt x="137" y="43"/>
                  </a:cubicBezTo>
                  <a:cubicBezTo>
                    <a:pt x="134" y="41"/>
                    <a:pt x="137" y="34"/>
                    <a:pt x="135" y="33"/>
                  </a:cubicBezTo>
                  <a:cubicBezTo>
                    <a:pt x="132" y="31"/>
                    <a:pt x="134" y="26"/>
                    <a:pt x="134" y="22"/>
                  </a:cubicBezTo>
                  <a:cubicBezTo>
                    <a:pt x="135" y="18"/>
                    <a:pt x="124" y="15"/>
                    <a:pt x="118" y="12"/>
                  </a:cubicBezTo>
                  <a:cubicBezTo>
                    <a:pt x="112" y="10"/>
                    <a:pt x="109" y="5"/>
                    <a:pt x="105" y="3"/>
                  </a:cubicBezTo>
                  <a:cubicBezTo>
                    <a:pt x="100" y="0"/>
                    <a:pt x="98" y="7"/>
                    <a:pt x="98" y="11"/>
                  </a:cubicBezTo>
                  <a:cubicBezTo>
                    <a:pt x="98" y="16"/>
                    <a:pt x="94" y="16"/>
                    <a:pt x="91" y="13"/>
                  </a:cubicBezTo>
                  <a:cubicBezTo>
                    <a:pt x="87" y="11"/>
                    <a:pt x="84" y="13"/>
                    <a:pt x="79" y="11"/>
                  </a:cubicBezTo>
                  <a:cubicBezTo>
                    <a:pt x="74" y="9"/>
                    <a:pt x="76" y="16"/>
                    <a:pt x="76" y="19"/>
                  </a:cubicBezTo>
                  <a:cubicBezTo>
                    <a:pt x="76" y="23"/>
                    <a:pt x="71" y="23"/>
                    <a:pt x="68" y="23"/>
                  </a:cubicBezTo>
                  <a:cubicBezTo>
                    <a:pt x="64" y="23"/>
                    <a:pt x="59" y="25"/>
                    <a:pt x="59" y="29"/>
                  </a:cubicBezTo>
                  <a:cubicBezTo>
                    <a:pt x="59" y="33"/>
                    <a:pt x="54" y="35"/>
                    <a:pt x="56" y="37"/>
                  </a:cubicBezTo>
                  <a:cubicBezTo>
                    <a:pt x="57" y="39"/>
                    <a:pt x="55" y="41"/>
                    <a:pt x="53" y="43"/>
                  </a:cubicBezTo>
                  <a:cubicBezTo>
                    <a:pt x="51" y="44"/>
                    <a:pt x="49" y="50"/>
                    <a:pt x="47" y="51"/>
                  </a:cubicBezTo>
                  <a:cubicBezTo>
                    <a:pt x="46" y="53"/>
                    <a:pt x="48" y="56"/>
                    <a:pt x="45" y="58"/>
                  </a:cubicBezTo>
                  <a:cubicBezTo>
                    <a:pt x="42" y="60"/>
                    <a:pt x="38" y="58"/>
                    <a:pt x="37" y="60"/>
                  </a:cubicBezTo>
                  <a:cubicBezTo>
                    <a:pt x="35" y="62"/>
                    <a:pt x="37" y="65"/>
                    <a:pt x="36" y="70"/>
                  </a:cubicBezTo>
                  <a:cubicBezTo>
                    <a:pt x="36" y="75"/>
                    <a:pt x="32" y="80"/>
                    <a:pt x="29" y="85"/>
                  </a:cubicBezTo>
                  <a:cubicBezTo>
                    <a:pt x="25" y="89"/>
                    <a:pt x="30" y="90"/>
                    <a:pt x="31" y="91"/>
                  </a:cubicBezTo>
                  <a:cubicBezTo>
                    <a:pt x="33" y="91"/>
                    <a:pt x="33" y="94"/>
                    <a:pt x="31" y="97"/>
                  </a:cubicBezTo>
                  <a:cubicBezTo>
                    <a:pt x="30" y="100"/>
                    <a:pt x="26" y="98"/>
                    <a:pt x="24" y="97"/>
                  </a:cubicBezTo>
                  <a:cubicBezTo>
                    <a:pt x="22" y="97"/>
                    <a:pt x="16" y="100"/>
                    <a:pt x="12" y="105"/>
                  </a:cubicBezTo>
                  <a:cubicBezTo>
                    <a:pt x="9" y="110"/>
                    <a:pt x="10" y="114"/>
                    <a:pt x="11" y="116"/>
                  </a:cubicBezTo>
                  <a:cubicBezTo>
                    <a:pt x="12" y="119"/>
                    <a:pt x="9" y="122"/>
                    <a:pt x="11" y="127"/>
                  </a:cubicBezTo>
                  <a:cubicBezTo>
                    <a:pt x="14" y="133"/>
                    <a:pt x="10" y="134"/>
                    <a:pt x="11" y="138"/>
                  </a:cubicBezTo>
                  <a:cubicBezTo>
                    <a:pt x="11" y="142"/>
                    <a:pt x="18" y="142"/>
                    <a:pt x="18" y="146"/>
                  </a:cubicBezTo>
                  <a:cubicBezTo>
                    <a:pt x="19" y="151"/>
                    <a:pt x="16" y="152"/>
                    <a:pt x="14" y="152"/>
                  </a:cubicBezTo>
                  <a:cubicBezTo>
                    <a:pt x="12" y="152"/>
                    <a:pt x="12" y="156"/>
                    <a:pt x="15" y="157"/>
                  </a:cubicBezTo>
                  <a:cubicBezTo>
                    <a:pt x="17" y="159"/>
                    <a:pt x="16" y="166"/>
                    <a:pt x="15" y="168"/>
                  </a:cubicBezTo>
                  <a:cubicBezTo>
                    <a:pt x="14" y="170"/>
                    <a:pt x="7" y="168"/>
                    <a:pt x="8" y="171"/>
                  </a:cubicBezTo>
                  <a:cubicBezTo>
                    <a:pt x="8" y="174"/>
                    <a:pt x="6" y="178"/>
                    <a:pt x="6" y="180"/>
                  </a:cubicBezTo>
                  <a:cubicBezTo>
                    <a:pt x="6" y="182"/>
                    <a:pt x="6" y="189"/>
                    <a:pt x="3" y="187"/>
                  </a:cubicBezTo>
                  <a:cubicBezTo>
                    <a:pt x="3" y="187"/>
                    <a:pt x="1" y="187"/>
                    <a:pt x="0" y="187"/>
                  </a:cubicBezTo>
                  <a:cubicBezTo>
                    <a:pt x="0" y="187"/>
                    <a:pt x="0" y="188"/>
                    <a:pt x="0" y="188"/>
                  </a:cubicBezTo>
                  <a:cubicBezTo>
                    <a:pt x="0" y="192"/>
                    <a:pt x="1" y="196"/>
                    <a:pt x="5" y="199"/>
                  </a:cubicBezTo>
                  <a:cubicBezTo>
                    <a:pt x="9" y="202"/>
                    <a:pt x="6" y="207"/>
                    <a:pt x="9" y="211"/>
                  </a:cubicBezTo>
                  <a:cubicBezTo>
                    <a:pt x="12" y="215"/>
                    <a:pt x="11" y="218"/>
                    <a:pt x="15" y="221"/>
                  </a:cubicBezTo>
                  <a:cubicBezTo>
                    <a:pt x="18" y="224"/>
                    <a:pt x="18" y="226"/>
                    <a:pt x="17" y="230"/>
                  </a:cubicBezTo>
                  <a:cubicBezTo>
                    <a:pt x="15" y="234"/>
                    <a:pt x="20" y="233"/>
                    <a:pt x="20" y="235"/>
                  </a:cubicBezTo>
                  <a:cubicBezTo>
                    <a:pt x="20" y="237"/>
                    <a:pt x="19" y="242"/>
                    <a:pt x="20" y="244"/>
                  </a:cubicBezTo>
                  <a:cubicBezTo>
                    <a:pt x="21" y="247"/>
                    <a:pt x="24" y="244"/>
                    <a:pt x="29" y="244"/>
                  </a:cubicBezTo>
                  <a:cubicBezTo>
                    <a:pt x="34" y="244"/>
                    <a:pt x="33" y="241"/>
                    <a:pt x="33" y="238"/>
                  </a:cubicBezTo>
                  <a:cubicBezTo>
                    <a:pt x="33" y="234"/>
                    <a:pt x="36" y="236"/>
                    <a:pt x="37" y="234"/>
                  </a:cubicBezTo>
                  <a:cubicBezTo>
                    <a:pt x="37" y="232"/>
                    <a:pt x="42" y="231"/>
                    <a:pt x="46" y="233"/>
                  </a:cubicBezTo>
                  <a:cubicBezTo>
                    <a:pt x="50" y="235"/>
                    <a:pt x="52" y="232"/>
                    <a:pt x="53" y="228"/>
                  </a:cubicBezTo>
                  <a:cubicBezTo>
                    <a:pt x="53" y="224"/>
                    <a:pt x="55" y="229"/>
                    <a:pt x="57" y="230"/>
                  </a:cubicBezTo>
                  <a:cubicBezTo>
                    <a:pt x="58" y="230"/>
                    <a:pt x="61" y="223"/>
                    <a:pt x="63" y="219"/>
                  </a:cubicBezTo>
                  <a:cubicBezTo>
                    <a:pt x="65" y="214"/>
                    <a:pt x="63" y="215"/>
                    <a:pt x="59" y="220"/>
                  </a:cubicBezTo>
                  <a:cubicBezTo>
                    <a:pt x="55" y="224"/>
                    <a:pt x="57" y="215"/>
                    <a:pt x="59" y="212"/>
                  </a:cubicBezTo>
                  <a:cubicBezTo>
                    <a:pt x="60" y="208"/>
                    <a:pt x="60" y="198"/>
                    <a:pt x="61" y="196"/>
                  </a:cubicBezTo>
                  <a:cubicBezTo>
                    <a:pt x="61" y="193"/>
                    <a:pt x="62" y="190"/>
                    <a:pt x="67" y="189"/>
                  </a:cubicBezTo>
                  <a:cubicBezTo>
                    <a:pt x="72" y="188"/>
                    <a:pt x="78" y="182"/>
                    <a:pt x="77" y="179"/>
                  </a:cubicBezTo>
                  <a:cubicBezTo>
                    <a:pt x="76" y="177"/>
                    <a:pt x="84" y="173"/>
                    <a:pt x="84" y="170"/>
                  </a:cubicBezTo>
                  <a:cubicBezTo>
                    <a:pt x="84" y="168"/>
                    <a:pt x="76" y="160"/>
                    <a:pt x="73" y="158"/>
                  </a:cubicBezTo>
                  <a:cubicBezTo>
                    <a:pt x="70" y="157"/>
                    <a:pt x="65" y="158"/>
                    <a:pt x="65" y="156"/>
                  </a:cubicBezTo>
                  <a:cubicBezTo>
                    <a:pt x="66" y="154"/>
                    <a:pt x="64" y="147"/>
                    <a:pt x="64" y="144"/>
                  </a:cubicBezTo>
                  <a:cubicBezTo>
                    <a:pt x="63" y="140"/>
                    <a:pt x="68" y="136"/>
                    <a:pt x="68" y="133"/>
                  </a:cubicBezTo>
                  <a:cubicBezTo>
                    <a:pt x="68" y="129"/>
                    <a:pt x="68" y="125"/>
                    <a:pt x="71" y="124"/>
                  </a:cubicBezTo>
                  <a:cubicBezTo>
                    <a:pt x="74" y="123"/>
                    <a:pt x="72" y="120"/>
                    <a:pt x="76" y="119"/>
                  </a:cubicBezTo>
                  <a:cubicBezTo>
                    <a:pt x="80" y="118"/>
                    <a:pt x="80" y="112"/>
                    <a:pt x="84" y="110"/>
                  </a:cubicBezTo>
                  <a:cubicBezTo>
                    <a:pt x="89" y="108"/>
                    <a:pt x="89" y="107"/>
                    <a:pt x="95" y="104"/>
                  </a:cubicBezTo>
                  <a:cubicBezTo>
                    <a:pt x="101" y="101"/>
                    <a:pt x="110" y="94"/>
                    <a:pt x="112" y="91"/>
                  </a:cubicBezTo>
                  <a:cubicBezTo>
                    <a:pt x="114" y="87"/>
                    <a:pt x="106" y="84"/>
                    <a:pt x="111" y="80"/>
                  </a:cubicBezTo>
                  <a:cubicBezTo>
                    <a:pt x="116" y="76"/>
                    <a:pt x="112" y="72"/>
                    <a:pt x="115" y="71"/>
                  </a:cubicBezTo>
                  <a:cubicBezTo>
                    <a:pt x="119" y="69"/>
                    <a:pt x="120" y="68"/>
                    <a:pt x="123" y="65"/>
                  </a:cubicBezTo>
                  <a:cubicBezTo>
                    <a:pt x="125" y="62"/>
                    <a:pt x="128" y="65"/>
                    <a:pt x="134" y="64"/>
                  </a:cubicBezTo>
                  <a:cubicBezTo>
                    <a:pt x="137" y="63"/>
                    <a:pt x="139" y="63"/>
                    <a:pt x="140" y="64"/>
                  </a:cubicBezTo>
                  <a:cubicBezTo>
                    <a:pt x="140" y="61"/>
                    <a:pt x="140" y="59"/>
                    <a:pt x="139" y="58"/>
                  </a:cubicBezTo>
                  <a:close/>
                  <a:moveTo>
                    <a:pt x="83" y="205"/>
                  </a:moveTo>
                  <a:cubicBezTo>
                    <a:pt x="76" y="205"/>
                    <a:pt x="73" y="218"/>
                    <a:pt x="75" y="220"/>
                  </a:cubicBezTo>
                  <a:cubicBezTo>
                    <a:pt x="76" y="221"/>
                    <a:pt x="89" y="205"/>
                    <a:pt x="83" y="205"/>
                  </a:cubicBez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329" name="Freeform 135"/>
            <p:cNvSpPr>
              <a:spLocks noEditPoints="1" noChangeArrowheads="1"/>
            </p:cNvSpPr>
            <p:nvPr/>
          </p:nvSpPr>
          <p:spPr bwMode="auto">
            <a:xfrm>
              <a:off x="4111639" y="989012"/>
              <a:ext cx="136526" cy="66675"/>
            </a:xfrm>
            <a:custGeom>
              <a:avLst/>
              <a:gdLst>
                <a:gd name="T0" fmla="*/ 66 w 71"/>
                <a:gd name="T1" fmla="*/ 10 h 35"/>
                <a:gd name="T2" fmla="*/ 69 w 71"/>
                <a:gd name="T3" fmla="*/ 2 h 35"/>
                <a:gd name="T4" fmla="*/ 66 w 71"/>
                <a:gd name="T5" fmla="*/ 4 h 35"/>
                <a:gd name="T6" fmla="*/ 45 w 71"/>
                <a:gd name="T7" fmla="*/ 1 h 35"/>
                <a:gd name="T8" fmla="*/ 24 w 71"/>
                <a:gd name="T9" fmla="*/ 6 h 35"/>
                <a:gd name="T10" fmla="*/ 17 w 71"/>
                <a:gd name="T11" fmla="*/ 12 h 35"/>
                <a:gd name="T12" fmla="*/ 19 w 71"/>
                <a:gd name="T13" fmla="*/ 19 h 35"/>
                <a:gd name="T14" fmla="*/ 26 w 71"/>
                <a:gd name="T15" fmla="*/ 23 h 35"/>
                <a:gd name="T16" fmla="*/ 28 w 71"/>
                <a:gd name="T17" fmla="*/ 28 h 35"/>
                <a:gd name="T18" fmla="*/ 28 w 71"/>
                <a:gd name="T19" fmla="*/ 28 h 35"/>
                <a:gd name="T20" fmla="*/ 40 w 71"/>
                <a:gd name="T21" fmla="*/ 28 h 35"/>
                <a:gd name="T22" fmla="*/ 52 w 71"/>
                <a:gd name="T23" fmla="*/ 34 h 35"/>
                <a:gd name="T24" fmla="*/ 62 w 71"/>
                <a:gd name="T25" fmla="*/ 35 h 35"/>
                <a:gd name="T26" fmla="*/ 63 w 71"/>
                <a:gd name="T27" fmla="*/ 32 h 35"/>
                <a:gd name="T28" fmla="*/ 66 w 71"/>
                <a:gd name="T29" fmla="*/ 28 h 35"/>
                <a:gd name="T30" fmla="*/ 63 w 71"/>
                <a:gd name="T31" fmla="*/ 22 h 35"/>
                <a:gd name="T32" fmla="*/ 63 w 71"/>
                <a:gd name="T33" fmla="*/ 16 h 35"/>
                <a:gd name="T34" fmla="*/ 66 w 71"/>
                <a:gd name="T35" fmla="*/ 10 h 35"/>
                <a:gd name="T36" fmla="*/ 7 w 71"/>
                <a:gd name="T37" fmla="*/ 18 h 35"/>
                <a:gd name="T38" fmla="*/ 3 w 71"/>
                <a:gd name="T39" fmla="*/ 28 h 35"/>
                <a:gd name="T40" fmla="*/ 15 w 71"/>
                <a:gd name="T41" fmla="*/ 20 h 35"/>
                <a:gd name="T42" fmla="*/ 7 w 71"/>
                <a:gd name="T43" fmla="*/ 18 h 35"/>
                <a:gd name="T44" fmla="*/ 12 w 71"/>
                <a:gd name="T45" fmla="*/ 13 h 35"/>
                <a:gd name="T46" fmla="*/ 5 w 71"/>
                <a:gd name="T47" fmla="*/ 14 h 35"/>
                <a:gd name="T48" fmla="*/ 12 w 71"/>
                <a:gd name="T49" fmla="*/ 13 h 3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71"/>
                <a:gd name="T76" fmla="*/ 0 h 35"/>
                <a:gd name="T77" fmla="*/ 71 w 71"/>
                <a:gd name="T78" fmla="*/ 35 h 3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71" h="35">
                  <a:moveTo>
                    <a:pt x="66" y="10"/>
                  </a:moveTo>
                  <a:cubicBezTo>
                    <a:pt x="68" y="7"/>
                    <a:pt x="71" y="6"/>
                    <a:pt x="69" y="2"/>
                  </a:cubicBezTo>
                  <a:cubicBezTo>
                    <a:pt x="68" y="3"/>
                    <a:pt x="67" y="3"/>
                    <a:pt x="66" y="4"/>
                  </a:cubicBezTo>
                  <a:cubicBezTo>
                    <a:pt x="61" y="5"/>
                    <a:pt x="51" y="0"/>
                    <a:pt x="45" y="1"/>
                  </a:cubicBezTo>
                  <a:cubicBezTo>
                    <a:pt x="39" y="3"/>
                    <a:pt x="27" y="3"/>
                    <a:pt x="24" y="6"/>
                  </a:cubicBezTo>
                  <a:cubicBezTo>
                    <a:pt x="21" y="9"/>
                    <a:pt x="14" y="9"/>
                    <a:pt x="17" y="12"/>
                  </a:cubicBezTo>
                  <a:cubicBezTo>
                    <a:pt x="20" y="15"/>
                    <a:pt x="17" y="16"/>
                    <a:pt x="19" y="19"/>
                  </a:cubicBezTo>
                  <a:cubicBezTo>
                    <a:pt x="22" y="22"/>
                    <a:pt x="23" y="24"/>
                    <a:pt x="26" y="23"/>
                  </a:cubicBezTo>
                  <a:cubicBezTo>
                    <a:pt x="29" y="22"/>
                    <a:pt x="32" y="24"/>
                    <a:pt x="28" y="28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34" y="27"/>
                    <a:pt x="39" y="27"/>
                    <a:pt x="40" y="28"/>
                  </a:cubicBezTo>
                  <a:cubicBezTo>
                    <a:pt x="42" y="29"/>
                    <a:pt x="50" y="35"/>
                    <a:pt x="52" y="34"/>
                  </a:cubicBezTo>
                  <a:cubicBezTo>
                    <a:pt x="53" y="34"/>
                    <a:pt x="58" y="34"/>
                    <a:pt x="62" y="35"/>
                  </a:cubicBezTo>
                  <a:cubicBezTo>
                    <a:pt x="62" y="34"/>
                    <a:pt x="62" y="32"/>
                    <a:pt x="63" y="32"/>
                  </a:cubicBezTo>
                  <a:cubicBezTo>
                    <a:pt x="64" y="31"/>
                    <a:pt x="68" y="31"/>
                    <a:pt x="66" y="28"/>
                  </a:cubicBezTo>
                  <a:cubicBezTo>
                    <a:pt x="64" y="26"/>
                    <a:pt x="64" y="25"/>
                    <a:pt x="63" y="22"/>
                  </a:cubicBezTo>
                  <a:cubicBezTo>
                    <a:pt x="63" y="19"/>
                    <a:pt x="62" y="18"/>
                    <a:pt x="63" y="16"/>
                  </a:cubicBezTo>
                  <a:cubicBezTo>
                    <a:pt x="63" y="14"/>
                    <a:pt x="65" y="13"/>
                    <a:pt x="66" y="10"/>
                  </a:cubicBezTo>
                  <a:close/>
                  <a:moveTo>
                    <a:pt x="7" y="18"/>
                  </a:moveTo>
                  <a:cubicBezTo>
                    <a:pt x="1" y="20"/>
                    <a:pt x="0" y="28"/>
                    <a:pt x="3" y="28"/>
                  </a:cubicBezTo>
                  <a:cubicBezTo>
                    <a:pt x="6" y="28"/>
                    <a:pt x="13" y="22"/>
                    <a:pt x="15" y="20"/>
                  </a:cubicBezTo>
                  <a:cubicBezTo>
                    <a:pt x="16" y="18"/>
                    <a:pt x="13" y="16"/>
                    <a:pt x="7" y="18"/>
                  </a:cubicBezTo>
                  <a:close/>
                  <a:moveTo>
                    <a:pt x="12" y="13"/>
                  </a:moveTo>
                  <a:cubicBezTo>
                    <a:pt x="14" y="11"/>
                    <a:pt x="3" y="12"/>
                    <a:pt x="5" y="14"/>
                  </a:cubicBezTo>
                  <a:cubicBezTo>
                    <a:pt x="7" y="16"/>
                    <a:pt x="11" y="16"/>
                    <a:pt x="12" y="13"/>
                  </a:cubicBez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330" name="Freeform 136"/>
            <p:cNvSpPr>
              <a:spLocks noChangeArrowheads="1"/>
            </p:cNvSpPr>
            <p:nvPr/>
          </p:nvSpPr>
          <p:spPr bwMode="auto">
            <a:xfrm>
              <a:off x="4362464" y="2362203"/>
              <a:ext cx="173039" cy="211138"/>
            </a:xfrm>
            <a:custGeom>
              <a:avLst/>
              <a:gdLst>
                <a:gd name="T0" fmla="*/ 80 w 91"/>
                <a:gd name="T1" fmla="*/ 25 h 110"/>
                <a:gd name="T2" fmla="*/ 85 w 91"/>
                <a:gd name="T3" fmla="*/ 17 h 110"/>
                <a:gd name="T4" fmla="*/ 91 w 91"/>
                <a:gd name="T5" fmla="*/ 9 h 110"/>
                <a:gd name="T6" fmla="*/ 85 w 91"/>
                <a:gd name="T7" fmla="*/ 11 h 110"/>
                <a:gd name="T8" fmla="*/ 80 w 91"/>
                <a:gd name="T9" fmla="*/ 8 h 110"/>
                <a:gd name="T10" fmla="*/ 70 w 91"/>
                <a:gd name="T11" fmla="*/ 10 h 110"/>
                <a:gd name="T12" fmla="*/ 62 w 91"/>
                <a:gd name="T13" fmla="*/ 16 h 110"/>
                <a:gd name="T14" fmla="*/ 49 w 91"/>
                <a:gd name="T15" fmla="*/ 14 h 110"/>
                <a:gd name="T16" fmla="*/ 36 w 91"/>
                <a:gd name="T17" fmla="*/ 7 h 110"/>
                <a:gd name="T18" fmla="*/ 25 w 91"/>
                <a:gd name="T19" fmla="*/ 4 h 110"/>
                <a:gd name="T20" fmla="*/ 18 w 91"/>
                <a:gd name="T21" fmla="*/ 1 h 110"/>
                <a:gd name="T22" fmla="*/ 12 w 91"/>
                <a:gd name="T23" fmla="*/ 0 h 110"/>
                <a:gd name="T24" fmla="*/ 3 w 91"/>
                <a:gd name="T25" fmla="*/ 6 h 110"/>
                <a:gd name="T26" fmla="*/ 1 w 91"/>
                <a:gd name="T27" fmla="*/ 8 h 110"/>
                <a:gd name="T28" fmla="*/ 6 w 91"/>
                <a:gd name="T29" fmla="*/ 13 h 110"/>
                <a:gd name="T30" fmla="*/ 7 w 91"/>
                <a:gd name="T31" fmla="*/ 21 h 110"/>
                <a:gd name="T32" fmla="*/ 12 w 91"/>
                <a:gd name="T33" fmla="*/ 25 h 110"/>
                <a:gd name="T34" fmla="*/ 11 w 91"/>
                <a:gd name="T35" fmla="*/ 34 h 110"/>
                <a:gd name="T36" fmla="*/ 4 w 91"/>
                <a:gd name="T37" fmla="*/ 47 h 110"/>
                <a:gd name="T38" fmla="*/ 1 w 91"/>
                <a:gd name="T39" fmla="*/ 54 h 110"/>
                <a:gd name="T40" fmla="*/ 8 w 91"/>
                <a:gd name="T41" fmla="*/ 59 h 110"/>
                <a:gd name="T42" fmla="*/ 0 w 91"/>
                <a:gd name="T43" fmla="*/ 66 h 110"/>
                <a:gd name="T44" fmla="*/ 0 w 91"/>
                <a:gd name="T45" fmla="*/ 67 h 110"/>
                <a:gd name="T46" fmla="*/ 43 w 91"/>
                <a:gd name="T47" fmla="*/ 90 h 110"/>
                <a:gd name="T48" fmla="*/ 42 w 91"/>
                <a:gd name="T49" fmla="*/ 96 h 110"/>
                <a:gd name="T50" fmla="*/ 61 w 91"/>
                <a:gd name="T51" fmla="*/ 110 h 110"/>
                <a:gd name="T52" fmla="*/ 72 w 91"/>
                <a:gd name="T53" fmla="*/ 85 h 110"/>
                <a:gd name="T54" fmla="*/ 79 w 91"/>
                <a:gd name="T55" fmla="*/ 80 h 110"/>
                <a:gd name="T56" fmla="*/ 85 w 91"/>
                <a:gd name="T57" fmla="*/ 76 h 110"/>
                <a:gd name="T58" fmla="*/ 86 w 91"/>
                <a:gd name="T59" fmla="*/ 74 h 110"/>
                <a:gd name="T60" fmla="*/ 81 w 91"/>
                <a:gd name="T61" fmla="*/ 65 h 110"/>
                <a:gd name="T62" fmla="*/ 80 w 91"/>
                <a:gd name="T63" fmla="*/ 25 h 11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91"/>
                <a:gd name="T97" fmla="*/ 0 h 110"/>
                <a:gd name="T98" fmla="*/ 91 w 91"/>
                <a:gd name="T99" fmla="*/ 110 h 11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91" h="110">
                  <a:moveTo>
                    <a:pt x="80" y="25"/>
                  </a:moveTo>
                  <a:cubicBezTo>
                    <a:pt x="85" y="17"/>
                    <a:pt x="85" y="17"/>
                    <a:pt x="85" y="17"/>
                  </a:cubicBezTo>
                  <a:cubicBezTo>
                    <a:pt x="91" y="9"/>
                    <a:pt x="91" y="9"/>
                    <a:pt x="91" y="9"/>
                  </a:cubicBezTo>
                  <a:cubicBezTo>
                    <a:pt x="88" y="10"/>
                    <a:pt x="86" y="10"/>
                    <a:pt x="85" y="11"/>
                  </a:cubicBezTo>
                  <a:cubicBezTo>
                    <a:pt x="83" y="12"/>
                    <a:pt x="80" y="10"/>
                    <a:pt x="80" y="8"/>
                  </a:cubicBezTo>
                  <a:cubicBezTo>
                    <a:pt x="79" y="7"/>
                    <a:pt x="74" y="8"/>
                    <a:pt x="70" y="10"/>
                  </a:cubicBezTo>
                  <a:cubicBezTo>
                    <a:pt x="66" y="13"/>
                    <a:pt x="64" y="17"/>
                    <a:pt x="62" y="16"/>
                  </a:cubicBezTo>
                  <a:cubicBezTo>
                    <a:pt x="61" y="15"/>
                    <a:pt x="52" y="14"/>
                    <a:pt x="49" y="14"/>
                  </a:cubicBezTo>
                  <a:cubicBezTo>
                    <a:pt x="47" y="14"/>
                    <a:pt x="39" y="9"/>
                    <a:pt x="36" y="7"/>
                  </a:cubicBezTo>
                  <a:cubicBezTo>
                    <a:pt x="34" y="4"/>
                    <a:pt x="27" y="5"/>
                    <a:pt x="25" y="4"/>
                  </a:cubicBezTo>
                  <a:cubicBezTo>
                    <a:pt x="23" y="3"/>
                    <a:pt x="20" y="3"/>
                    <a:pt x="18" y="1"/>
                  </a:cubicBezTo>
                  <a:cubicBezTo>
                    <a:pt x="17" y="0"/>
                    <a:pt x="14" y="0"/>
                    <a:pt x="12" y="0"/>
                  </a:cubicBezTo>
                  <a:cubicBezTo>
                    <a:pt x="9" y="1"/>
                    <a:pt x="3" y="4"/>
                    <a:pt x="3" y="6"/>
                  </a:cubicBezTo>
                  <a:cubicBezTo>
                    <a:pt x="2" y="7"/>
                    <a:pt x="2" y="8"/>
                    <a:pt x="1" y="8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5"/>
                    <a:pt x="12" y="30"/>
                    <a:pt x="11" y="34"/>
                  </a:cubicBezTo>
                  <a:cubicBezTo>
                    <a:pt x="11" y="39"/>
                    <a:pt x="7" y="45"/>
                    <a:pt x="4" y="47"/>
                  </a:cubicBezTo>
                  <a:cubicBezTo>
                    <a:pt x="3" y="48"/>
                    <a:pt x="2" y="51"/>
                    <a:pt x="1" y="54"/>
                  </a:cubicBezTo>
                  <a:cubicBezTo>
                    <a:pt x="5" y="56"/>
                    <a:pt x="8" y="57"/>
                    <a:pt x="8" y="59"/>
                  </a:cubicBezTo>
                  <a:cubicBezTo>
                    <a:pt x="8" y="61"/>
                    <a:pt x="0" y="60"/>
                    <a:pt x="0" y="66"/>
                  </a:cubicBezTo>
                  <a:cubicBezTo>
                    <a:pt x="0" y="66"/>
                    <a:pt x="0" y="67"/>
                    <a:pt x="0" y="67"/>
                  </a:cubicBezTo>
                  <a:cubicBezTo>
                    <a:pt x="43" y="90"/>
                    <a:pt x="43" y="90"/>
                    <a:pt x="43" y="90"/>
                  </a:cubicBezTo>
                  <a:cubicBezTo>
                    <a:pt x="42" y="96"/>
                    <a:pt x="42" y="96"/>
                    <a:pt x="42" y="96"/>
                  </a:cubicBezTo>
                  <a:cubicBezTo>
                    <a:pt x="42" y="96"/>
                    <a:pt x="52" y="103"/>
                    <a:pt x="61" y="110"/>
                  </a:cubicBezTo>
                  <a:cubicBezTo>
                    <a:pt x="65" y="99"/>
                    <a:pt x="71" y="88"/>
                    <a:pt x="72" y="85"/>
                  </a:cubicBezTo>
                  <a:cubicBezTo>
                    <a:pt x="75" y="82"/>
                    <a:pt x="77" y="82"/>
                    <a:pt x="79" y="80"/>
                  </a:cubicBezTo>
                  <a:cubicBezTo>
                    <a:pt x="81" y="77"/>
                    <a:pt x="82" y="81"/>
                    <a:pt x="85" y="76"/>
                  </a:cubicBezTo>
                  <a:cubicBezTo>
                    <a:pt x="86" y="75"/>
                    <a:pt x="86" y="75"/>
                    <a:pt x="86" y="74"/>
                  </a:cubicBezTo>
                  <a:cubicBezTo>
                    <a:pt x="81" y="65"/>
                    <a:pt x="81" y="65"/>
                    <a:pt x="81" y="65"/>
                  </a:cubicBezTo>
                  <a:lnTo>
                    <a:pt x="80" y="25"/>
                  </a:ln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331" name="Freeform 137"/>
            <p:cNvSpPr>
              <a:spLocks noChangeArrowheads="1"/>
            </p:cNvSpPr>
            <p:nvPr/>
          </p:nvSpPr>
          <p:spPr bwMode="auto">
            <a:xfrm>
              <a:off x="4267214" y="2378078"/>
              <a:ext cx="117475" cy="122238"/>
            </a:xfrm>
            <a:custGeom>
              <a:avLst/>
              <a:gdLst>
                <a:gd name="T0" fmla="*/ 57 w 62"/>
                <a:gd name="T1" fmla="*/ 13 h 64"/>
                <a:gd name="T2" fmla="*/ 56 w 62"/>
                <a:gd name="T3" fmla="*/ 5 h 64"/>
                <a:gd name="T4" fmla="*/ 51 w 62"/>
                <a:gd name="T5" fmla="*/ 0 h 64"/>
                <a:gd name="T6" fmla="*/ 47 w 62"/>
                <a:gd name="T7" fmla="*/ 4 h 64"/>
                <a:gd name="T8" fmla="*/ 40 w 62"/>
                <a:gd name="T9" fmla="*/ 4 h 64"/>
                <a:gd name="T10" fmla="*/ 32 w 62"/>
                <a:gd name="T11" fmla="*/ 7 h 64"/>
                <a:gd name="T12" fmla="*/ 25 w 62"/>
                <a:gd name="T13" fmla="*/ 5 h 64"/>
                <a:gd name="T14" fmla="*/ 17 w 62"/>
                <a:gd name="T15" fmla="*/ 7 h 64"/>
                <a:gd name="T16" fmla="*/ 16 w 62"/>
                <a:gd name="T17" fmla="*/ 17 h 64"/>
                <a:gd name="T18" fmla="*/ 19 w 62"/>
                <a:gd name="T19" fmla="*/ 22 h 64"/>
                <a:gd name="T20" fmla="*/ 16 w 62"/>
                <a:gd name="T21" fmla="*/ 28 h 64"/>
                <a:gd name="T22" fmla="*/ 11 w 62"/>
                <a:gd name="T23" fmla="*/ 31 h 64"/>
                <a:gd name="T24" fmla="*/ 7 w 62"/>
                <a:gd name="T25" fmla="*/ 38 h 64"/>
                <a:gd name="T26" fmla="*/ 4 w 62"/>
                <a:gd name="T27" fmla="*/ 46 h 64"/>
                <a:gd name="T28" fmla="*/ 2 w 62"/>
                <a:gd name="T29" fmla="*/ 55 h 64"/>
                <a:gd name="T30" fmla="*/ 0 w 62"/>
                <a:gd name="T31" fmla="*/ 63 h 64"/>
                <a:gd name="T32" fmla="*/ 6 w 62"/>
                <a:gd name="T33" fmla="*/ 62 h 64"/>
                <a:gd name="T34" fmla="*/ 18 w 62"/>
                <a:gd name="T35" fmla="*/ 59 h 64"/>
                <a:gd name="T36" fmla="*/ 27 w 62"/>
                <a:gd name="T37" fmla="*/ 58 h 64"/>
                <a:gd name="T38" fmla="*/ 36 w 62"/>
                <a:gd name="T39" fmla="*/ 46 h 64"/>
                <a:gd name="T40" fmla="*/ 51 w 62"/>
                <a:gd name="T41" fmla="*/ 46 h 64"/>
                <a:gd name="T42" fmla="*/ 54 w 62"/>
                <a:gd name="T43" fmla="*/ 39 h 64"/>
                <a:gd name="T44" fmla="*/ 61 w 62"/>
                <a:gd name="T45" fmla="*/ 26 h 64"/>
                <a:gd name="T46" fmla="*/ 62 w 62"/>
                <a:gd name="T47" fmla="*/ 17 h 64"/>
                <a:gd name="T48" fmla="*/ 57 w 62"/>
                <a:gd name="T49" fmla="*/ 13 h 6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2"/>
                <a:gd name="T76" fmla="*/ 0 h 64"/>
                <a:gd name="T77" fmla="*/ 62 w 62"/>
                <a:gd name="T78" fmla="*/ 64 h 6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2" h="64">
                  <a:moveTo>
                    <a:pt x="57" y="13"/>
                  </a:moveTo>
                  <a:cubicBezTo>
                    <a:pt x="56" y="5"/>
                    <a:pt x="56" y="5"/>
                    <a:pt x="56" y="5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0" y="1"/>
                    <a:pt x="48" y="3"/>
                    <a:pt x="47" y="4"/>
                  </a:cubicBezTo>
                  <a:cubicBezTo>
                    <a:pt x="47" y="6"/>
                    <a:pt x="42" y="5"/>
                    <a:pt x="40" y="4"/>
                  </a:cubicBezTo>
                  <a:cubicBezTo>
                    <a:pt x="38" y="3"/>
                    <a:pt x="33" y="6"/>
                    <a:pt x="32" y="7"/>
                  </a:cubicBezTo>
                  <a:cubicBezTo>
                    <a:pt x="31" y="9"/>
                    <a:pt x="28" y="4"/>
                    <a:pt x="25" y="5"/>
                  </a:cubicBezTo>
                  <a:cubicBezTo>
                    <a:pt x="23" y="5"/>
                    <a:pt x="17" y="7"/>
                    <a:pt x="17" y="7"/>
                  </a:cubicBezTo>
                  <a:cubicBezTo>
                    <a:pt x="17" y="7"/>
                    <a:pt x="16" y="14"/>
                    <a:pt x="16" y="17"/>
                  </a:cubicBezTo>
                  <a:cubicBezTo>
                    <a:pt x="16" y="20"/>
                    <a:pt x="19" y="20"/>
                    <a:pt x="19" y="22"/>
                  </a:cubicBezTo>
                  <a:cubicBezTo>
                    <a:pt x="19" y="25"/>
                    <a:pt x="16" y="27"/>
                    <a:pt x="16" y="28"/>
                  </a:cubicBezTo>
                  <a:cubicBezTo>
                    <a:pt x="16" y="30"/>
                    <a:pt x="14" y="31"/>
                    <a:pt x="11" y="31"/>
                  </a:cubicBezTo>
                  <a:cubicBezTo>
                    <a:pt x="9" y="32"/>
                    <a:pt x="9" y="36"/>
                    <a:pt x="7" y="38"/>
                  </a:cubicBezTo>
                  <a:cubicBezTo>
                    <a:pt x="5" y="39"/>
                    <a:pt x="6" y="43"/>
                    <a:pt x="4" y="46"/>
                  </a:cubicBezTo>
                  <a:cubicBezTo>
                    <a:pt x="3" y="48"/>
                    <a:pt x="2" y="52"/>
                    <a:pt x="2" y="55"/>
                  </a:cubicBezTo>
                  <a:cubicBezTo>
                    <a:pt x="2" y="58"/>
                    <a:pt x="2" y="62"/>
                    <a:pt x="0" y="63"/>
                  </a:cubicBezTo>
                  <a:cubicBezTo>
                    <a:pt x="4" y="64"/>
                    <a:pt x="5" y="63"/>
                    <a:pt x="6" y="62"/>
                  </a:cubicBezTo>
                  <a:cubicBezTo>
                    <a:pt x="8" y="61"/>
                    <a:pt x="18" y="59"/>
                    <a:pt x="18" y="59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9" y="52"/>
                    <a:pt x="32" y="47"/>
                    <a:pt x="36" y="46"/>
                  </a:cubicBezTo>
                  <a:cubicBezTo>
                    <a:pt x="40" y="45"/>
                    <a:pt x="46" y="45"/>
                    <a:pt x="51" y="46"/>
                  </a:cubicBezTo>
                  <a:cubicBezTo>
                    <a:pt x="52" y="43"/>
                    <a:pt x="53" y="40"/>
                    <a:pt x="54" y="39"/>
                  </a:cubicBezTo>
                  <a:cubicBezTo>
                    <a:pt x="57" y="37"/>
                    <a:pt x="61" y="31"/>
                    <a:pt x="61" y="26"/>
                  </a:cubicBezTo>
                  <a:cubicBezTo>
                    <a:pt x="62" y="22"/>
                    <a:pt x="62" y="17"/>
                    <a:pt x="62" y="17"/>
                  </a:cubicBezTo>
                  <a:lnTo>
                    <a:pt x="57" y="13"/>
                  </a:ln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332" name="Freeform 138"/>
            <p:cNvSpPr>
              <a:spLocks noChangeArrowheads="1"/>
            </p:cNvSpPr>
            <p:nvPr/>
          </p:nvSpPr>
          <p:spPr bwMode="auto">
            <a:xfrm>
              <a:off x="4848241" y="1408113"/>
              <a:ext cx="382589" cy="220663"/>
            </a:xfrm>
            <a:custGeom>
              <a:avLst/>
              <a:gdLst>
                <a:gd name="T0" fmla="*/ 194 w 200"/>
                <a:gd name="T1" fmla="*/ 65 h 116"/>
                <a:gd name="T2" fmla="*/ 179 w 200"/>
                <a:gd name="T3" fmla="*/ 58 h 116"/>
                <a:gd name="T4" fmla="*/ 170 w 200"/>
                <a:gd name="T5" fmla="*/ 59 h 116"/>
                <a:gd name="T6" fmla="*/ 159 w 200"/>
                <a:gd name="T7" fmla="*/ 55 h 116"/>
                <a:gd name="T8" fmla="*/ 148 w 200"/>
                <a:gd name="T9" fmla="*/ 64 h 116"/>
                <a:gd name="T10" fmla="*/ 142 w 200"/>
                <a:gd name="T11" fmla="*/ 66 h 116"/>
                <a:gd name="T12" fmla="*/ 133 w 200"/>
                <a:gd name="T13" fmla="*/ 60 h 116"/>
                <a:gd name="T14" fmla="*/ 123 w 200"/>
                <a:gd name="T15" fmla="*/ 58 h 116"/>
                <a:gd name="T16" fmla="*/ 117 w 200"/>
                <a:gd name="T17" fmla="*/ 46 h 116"/>
                <a:gd name="T18" fmla="*/ 114 w 200"/>
                <a:gd name="T19" fmla="*/ 35 h 116"/>
                <a:gd name="T20" fmla="*/ 105 w 200"/>
                <a:gd name="T21" fmla="*/ 29 h 116"/>
                <a:gd name="T22" fmla="*/ 83 w 200"/>
                <a:gd name="T23" fmla="*/ 28 h 116"/>
                <a:gd name="T24" fmla="*/ 68 w 200"/>
                <a:gd name="T25" fmla="*/ 29 h 116"/>
                <a:gd name="T26" fmla="*/ 55 w 200"/>
                <a:gd name="T27" fmla="*/ 14 h 116"/>
                <a:gd name="T28" fmla="*/ 51 w 200"/>
                <a:gd name="T29" fmla="*/ 19 h 116"/>
                <a:gd name="T30" fmla="*/ 38 w 200"/>
                <a:gd name="T31" fmla="*/ 17 h 116"/>
                <a:gd name="T32" fmla="*/ 36 w 200"/>
                <a:gd name="T33" fmla="*/ 1 h 116"/>
                <a:gd name="T34" fmla="*/ 32 w 200"/>
                <a:gd name="T35" fmla="*/ 17 h 116"/>
                <a:gd name="T36" fmla="*/ 30 w 200"/>
                <a:gd name="T37" fmla="*/ 0 h 116"/>
                <a:gd name="T38" fmla="*/ 2 w 200"/>
                <a:gd name="T39" fmla="*/ 7 h 116"/>
                <a:gd name="T40" fmla="*/ 0 w 200"/>
                <a:gd name="T41" fmla="*/ 57 h 116"/>
                <a:gd name="T42" fmla="*/ 0 w 200"/>
                <a:gd name="T43" fmla="*/ 57 h 116"/>
                <a:gd name="T44" fmla="*/ 8 w 200"/>
                <a:gd name="T45" fmla="*/ 59 h 116"/>
                <a:gd name="T46" fmla="*/ 12 w 200"/>
                <a:gd name="T47" fmla="*/ 54 h 116"/>
                <a:gd name="T48" fmla="*/ 20 w 200"/>
                <a:gd name="T49" fmla="*/ 48 h 116"/>
                <a:gd name="T50" fmla="*/ 24 w 200"/>
                <a:gd name="T51" fmla="*/ 44 h 116"/>
                <a:gd name="T52" fmla="*/ 29 w 200"/>
                <a:gd name="T53" fmla="*/ 41 h 116"/>
                <a:gd name="T54" fmla="*/ 37 w 200"/>
                <a:gd name="T55" fmla="*/ 43 h 116"/>
                <a:gd name="T56" fmla="*/ 45 w 200"/>
                <a:gd name="T57" fmla="*/ 46 h 116"/>
                <a:gd name="T58" fmla="*/ 49 w 200"/>
                <a:gd name="T59" fmla="*/ 58 h 116"/>
                <a:gd name="T60" fmla="*/ 66 w 200"/>
                <a:gd name="T61" fmla="*/ 60 h 116"/>
                <a:gd name="T62" fmla="*/ 71 w 200"/>
                <a:gd name="T63" fmla="*/ 68 h 116"/>
                <a:gd name="T64" fmla="*/ 76 w 200"/>
                <a:gd name="T65" fmla="*/ 77 h 116"/>
                <a:gd name="T66" fmla="*/ 87 w 200"/>
                <a:gd name="T67" fmla="*/ 85 h 116"/>
                <a:gd name="T68" fmla="*/ 100 w 200"/>
                <a:gd name="T69" fmla="*/ 93 h 116"/>
                <a:gd name="T70" fmla="*/ 112 w 200"/>
                <a:gd name="T71" fmla="*/ 101 h 116"/>
                <a:gd name="T72" fmla="*/ 122 w 200"/>
                <a:gd name="T73" fmla="*/ 104 h 116"/>
                <a:gd name="T74" fmla="*/ 123 w 200"/>
                <a:gd name="T75" fmla="*/ 111 h 116"/>
                <a:gd name="T76" fmla="*/ 124 w 200"/>
                <a:gd name="T77" fmla="*/ 111 h 116"/>
                <a:gd name="T78" fmla="*/ 133 w 200"/>
                <a:gd name="T79" fmla="*/ 114 h 116"/>
                <a:gd name="T80" fmla="*/ 137 w 200"/>
                <a:gd name="T81" fmla="*/ 116 h 116"/>
                <a:gd name="T82" fmla="*/ 142 w 200"/>
                <a:gd name="T83" fmla="*/ 105 h 116"/>
                <a:gd name="T84" fmla="*/ 141 w 200"/>
                <a:gd name="T85" fmla="*/ 95 h 116"/>
                <a:gd name="T86" fmla="*/ 134 w 200"/>
                <a:gd name="T87" fmla="*/ 86 h 116"/>
                <a:gd name="T88" fmla="*/ 144 w 200"/>
                <a:gd name="T89" fmla="*/ 82 h 116"/>
                <a:gd name="T90" fmla="*/ 148 w 200"/>
                <a:gd name="T91" fmla="*/ 76 h 116"/>
                <a:gd name="T92" fmla="*/ 153 w 200"/>
                <a:gd name="T93" fmla="*/ 70 h 116"/>
                <a:gd name="T94" fmla="*/ 162 w 200"/>
                <a:gd name="T95" fmla="*/ 68 h 116"/>
                <a:gd name="T96" fmla="*/ 170 w 200"/>
                <a:gd name="T97" fmla="*/ 66 h 116"/>
                <a:gd name="T98" fmla="*/ 166 w 200"/>
                <a:gd name="T99" fmla="*/ 75 h 116"/>
                <a:gd name="T100" fmla="*/ 179 w 200"/>
                <a:gd name="T101" fmla="*/ 73 h 116"/>
                <a:gd name="T102" fmla="*/ 189 w 200"/>
                <a:gd name="T103" fmla="*/ 71 h 116"/>
                <a:gd name="T104" fmla="*/ 194 w 200"/>
                <a:gd name="T105" fmla="*/ 65 h 11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00"/>
                <a:gd name="T160" fmla="*/ 0 h 116"/>
                <a:gd name="T161" fmla="*/ 200 w 200"/>
                <a:gd name="T162" fmla="*/ 116 h 11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00" h="116">
                  <a:moveTo>
                    <a:pt x="194" y="65"/>
                  </a:moveTo>
                  <a:cubicBezTo>
                    <a:pt x="189" y="61"/>
                    <a:pt x="180" y="55"/>
                    <a:pt x="179" y="58"/>
                  </a:cubicBezTo>
                  <a:cubicBezTo>
                    <a:pt x="178" y="61"/>
                    <a:pt x="172" y="61"/>
                    <a:pt x="170" y="59"/>
                  </a:cubicBezTo>
                  <a:cubicBezTo>
                    <a:pt x="168" y="56"/>
                    <a:pt x="166" y="53"/>
                    <a:pt x="159" y="55"/>
                  </a:cubicBezTo>
                  <a:cubicBezTo>
                    <a:pt x="152" y="58"/>
                    <a:pt x="148" y="62"/>
                    <a:pt x="148" y="64"/>
                  </a:cubicBezTo>
                  <a:cubicBezTo>
                    <a:pt x="147" y="67"/>
                    <a:pt x="143" y="70"/>
                    <a:pt x="142" y="66"/>
                  </a:cubicBezTo>
                  <a:cubicBezTo>
                    <a:pt x="142" y="63"/>
                    <a:pt x="136" y="61"/>
                    <a:pt x="133" y="60"/>
                  </a:cubicBezTo>
                  <a:cubicBezTo>
                    <a:pt x="129" y="59"/>
                    <a:pt x="124" y="61"/>
                    <a:pt x="123" y="58"/>
                  </a:cubicBezTo>
                  <a:cubicBezTo>
                    <a:pt x="123" y="54"/>
                    <a:pt x="117" y="50"/>
                    <a:pt x="117" y="46"/>
                  </a:cubicBezTo>
                  <a:cubicBezTo>
                    <a:pt x="116" y="42"/>
                    <a:pt x="118" y="36"/>
                    <a:pt x="114" y="35"/>
                  </a:cubicBezTo>
                  <a:cubicBezTo>
                    <a:pt x="111" y="35"/>
                    <a:pt x="108" y="29"/>
                    <a:pt x="105" y="29"/>
                  </a:cubicBezTo>
                  <a:cubicBezTo>
                    <a:pt x="102" y="29"/>
                    <a:pt x="85" y="29"/>
                    <a:pt x="83" y="28"/>
                  </a:cubicBezTo>
                  <a:cubicBezTo>
                    <a:pt x="80" y="27"/>
                    <a:pt x="69" y="31"/>
                    <a:pt x="68" y="29"/>
                  </a:cubicBezTo>
                  <a:cubicBezTo>
                    <a:pt x="67" y="27"/>
                    <a:pt x="59" y="18"/>
                    <a:pt x="55" y="14"/>
                  </a:cubicBezTo>
                  <a:cubicBezTo>
                    <a:pt x="54" y="16"/>
                    <a:pt x="53" y="18"/>
                    <a:pt x="51" y="19"/>
                  </a:cubicBezTo>
                  <a:cubicBezTo>
                    <a:pt x="43" y="25"/>
                    <a:pt x="35" y="24"/>
                    <a:pt x="38" y="17"/>
                  </a:cubicBezTo>
                  <a:cubicBezTo>
                    <a:pt x="40" y="10"/>
                    <a:pt x="41" y="1"/>
                    <a:pt x="36" y="1"/>
                  </a:cubicBezTo>
                  <a:cubicBezTo>
                    <a:pt x="32" y="1"/>
                    <a:pt x="35" y="16"/>
                    <a:pt x="32" y="17"/>
                  </a:cubicBezTo>
                  <a:cubicBezTo>
                    <a:pt x="29" y="18"/>
                    <a:pt x="28" y="6"/>
                    <a:pt x="30" y="0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3" y="59"/>
                    <a:pt x="6" y="59"/>
                    <a:pt x="8" y="59"/>
                  </a:cubicBezTo>
                  <a:cubicBezTo>
                    <a:pt x="12" y="60"/>
                    <a:pt x="12" y="56"/>
                    <a:pt x="12" y="54"/>
                  </a:cubicBezTo>
                  <a:cubicBezTo>
                    <a:pt x="12" y="52"/>
                    <a:pt x="17" y="48"/>
                    <a:pt x="20" y="48"/>
                  </a:cubicBezTo>
                  <a:cubicBezTo>
                    <a:pt x="23" y="48"/>
                    <a:pt x="23" y="44"/>
                    <a:pt x="24" y="44"/>
                  </a:cubicBezTo>
                  <a:cubicBezTo>
                    <a:pt x="25" y="44"/>
                    <a:pt x="28" y="43"/>
                    <a:pt x="29" y="41"/>
                  </a:cubicBezTo>
                  <a:cubicBezTo>
                    <a:pt x="30" y="40"/>
                    <a:pt x="35" y="42"/>
                    <a:pt x="37" y="43"/>
                  </a:cubicBezTo>
                  <a:cubicBezTo>
                    <a:pt x="38" y="45"/>
                    <a:pt x="42" y="46"/>
                    <a:pt x="45" y="46"/>
                  </a:cubicBezTo>
                  <a:cubicBezTo>
                    <a:pt x="48" y="47"/>
                    <a:pt x="49" y="56"/>
                    <a:pt x="49" y="58"/>
                  </a:cubicBezTo>
                  <a:cubicBezTo>
                    <a:pt x="49" y="60"/>
                    <a:pt x="64" y="60"/>
                    <a:pt x="66" y="60"/>
                  </a:cubicBezTo>
                  <a:cubicBezTo>
                    <a:pt x="68" y="61"/>
                    <a:pt x="68" y="65"/>
                    <a:pt x="71" y="68"/>
                  </a:cubicBezTo>
                  <a:cubicBezTo>
                    <a:pt x="73" y="71"/>
                    <a:pt x="75" y="75"/>
                    <a:pt x="76" y="77"/>
                  </a:cubicBezTo>
                  <a:cubicBezTo>
                    <a:pt x="77" y="79"/>
                    <a:pt x="85" y="82"/>
                    <a:pt x="87" y="85"/>
                  </a:cubicBezTo>
                  <a:cubicBezTo>
                    <a:pt x="89" y="88"/>
                    <a:pt x="95" y="91"/>
                    <a:pt x="100" y="93"/>
                  </a:cubicBezTo>
                  <a:cubicBezTo>
                    <a:pt x="105" y="95"/>
                    <a:pt x="109" y="101"/>
                    <a:pt x="112" y="101"/>
                  </a:cubicBezTo>
                  <a:cubicBezTo>
                    <a:pt x="114" y="100"/>
                    <a:pt x="122" y="104"/>
                    <a:pt x="122" y="104"/>
                  </a:cubicBezTo>
                  <a:cubicBezTo>
                    <a:pt x="123" y="111"/>
                    <a:pt x="123" y="111"/>
                    <a:pt x="123" y="111"/>
                  </a:cubicBezTo>
                  <a:cubicBezTo>
                    <a:pt x="123" y="111"/>
                    <a:pt x="123" y="111"/>
                    <a:pt x="124" y="111"/>
                  </a:cubicBezTo>
                  <a:cubicBezTo>
                    <a:pt x="128" y="110"/>
                    <a:pt x="130" y="114"/>
                    <a:pt x="133" y="114"/>
                  </a:cubicBezTo>
                  <a:cubicBezTo>
                    <a:pt x="134" y="114"/>
                    <a:pt x="136" y="115"/>
                    <a:pt x="137" y="116"/>
                  </a:cubicBezTo>
                  <a:cubicBezTo>
                    <a:pt x="137" y="110"/>
                    <a:pt x="139" y="107"/>
                    <a:pt x="142" y="105"/>
                  </a:cubicBezTo>
                  <a:cubicBezTo>
                    <a:pt x="145" y="102"/>
                    <a:pt x="140" y="98"/>
                    <a:pt x="141" y="95"/>
                  </a:cubicBezTo>
                  <a:cubicBezTo>
                    <a:pt x="141" y="91"/>
                    <a:pt x="133" y="89"/>
                    <a:pt x="134" y="86"/>
                  </a:cubicBezTo>
                  <a:cubicBezTo>
                    <a:pt x="134" y="83"/>
                    <a:pt x="141" y="83"/>
                    <a:pt x="144" y="82"/>
                  </a:cubicBezTo>
                  <a:cubicBezTo>
                    <a:pt x="147" y="81"/>
                    <a:pt x="145" y="76"/>
                    <a:pt x="148" y="76"/>
                  </a:cubicBezTo>
                  <a:cubicBezTo>
                    <a:pt x="151" y="76"/>
                    <a:pt x="152" y="73"/>
                    <a:pt x="153" y="70"/>
                  </a:cubicBezTo>
                  <a:cubicBezTo>
                    <a:pt x="154" y="67"/>
                    <a:pt x="159" y="70"/>
                    <a:pt x="162" y="68"/>
                  </a:cubicBezTo>
                  <a:cubicBezTo>
                    <a:pt x="165" y="66"/>
                    <a:pt x="169" y="64"/>
                    <a:pt x="170" y="66"/>
                  </a:cubicBezTo>
                  <a:cubicBezTo>
                    <a:pt x="170" y="67"/>
                    <a:pt x="167" y="73"/>
                    <a:pt x="166" y="75"/>
                  </a:cubicBezTo>
                  <a:cubicBezTo>
                    <a:pt x="170" y="75"/>
                    <a:pt x="177" y="74"/>
                    <a:pt x="179" y="73"/>
                  </a:cubicBezTo>
                  <a:cubicBezTo>
                    <a:pt x="180" y="71"/>
                    <a:pt x="187" y="75"/>
                    <a:pt x="189" y="71"/>
                  </a:cubicBezTo>
                  <a:cubicBezTo>
                    <a:pt x="192" y="67"/>
                    <a:pt x="200" y="70"/>
                    <a:pt x="194" y="65"/>
                  </a:cubicBez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333" name="Freeform 139"/>
            <p:cNvSpPr>
              <a:spLocks noEditPoints="1" noChangeArrowheads="1"/>
            </p:cNvSpPr>
            <p:nvPr/>
          </p:nvSpPr>
          <p:spPr bwMode="auto">
            <a:xfrm>
              <a:off x="3754451" y="160336"/>
              <a:ext cx="558802" cy="882651"/>
            </a:xfrm>
            <a:custGeom>
              <a:avLst/>
              <a:gdLst>
                <a:gd name="T0" fmla="*/ 276 w 292"/>
                <a:gd name="T1" fmla="*/ 242 h 462"/>
                <a:gd name="T2" fmla="*/ 277 w 292"/>
                <a:gd name="T3" fmla="*/ 228 h 462"/>
                <a:gd name="T4" fmla="*/ 261 w 292"/>
                <a:gd name="T5" fmla="*/ 226 h 462"/>
                <a:gd name="T6" fmla="*/ 243 w 292"/>
                <a:gd name="T7" fmla="*/ 225 h 462"/>
                <a:gd name="T8" fmla="*/ 234 w 292"/>
                <a:gd name="T9" fmla="*/ 224 h 462"/>
                <a:gd name="T10" fmla="*/ 216 w 292"/>
                <a:gd name="T11" fmla="*/ 228 h 462"/>
                <a:gd name="T12" fmla="*/ 202 w 292"/>
                <a:gd name="T13" fmla="*/ 243 h 462"/>
                <a:gd name="T14" fmla="*/ 202 w 292"/>
                <a:gd name="T15" fmla="*/ 226 h 462"/>
                <a:gd name="T16" fmla="*/ 182 w 292"/>
                <a:gd name="T17" fmla="*/ 238 h 462"/>
                <a:gd name="T18" fmla="*/ 174 w 292"/>
                <a:gd name="T19" fmla="*/ 242 h 462"/>
                <a:gd name="T20" fmla="*/ 165 w 292"/>
                <a:gd name="T21" fmla="*/ 240 h 462"/>
                <a:gd name="T22" fmla="*/ 150 w 292"/>
                <a:gd name="T23" fmla="*/ 251 h 462"/>
                <a:gd name="T24" fmla="*/ 139 w 292"/>
                <a:gd name="T25" fmla="*/ 260 h 462"/>
                <a:gd name="T26" fmla="*/ 129 w 292"/>
                <a:gd name="T27" fmla="*/ 265 h 462"/>
                <a:gd name="T28" fmla="*/ 112 w 292"/>
                <a:gd name="T29" fmla="*/ 269 h 462"/>
                <a:gd name="T30" fmla="*/ 105 w 292"/>
                <a:gd name="T31" fmla="*/ 279 h 462"/>
                <a:gd name="T32" fmla="*/ 129 w 292"/>
                <a:gd name="T33" fmla="*/ 279 h 462"/>
                <a:gd name="T34" fmla="*/ 111 w 292"/>
                <a:gd name="T35" fmla="*/ 292 h 462"/>
                <a:gd name="T36" fmla="*/ 86 w 292"/>
                <a:gd name="T37" fmla="*/ 319 h 462"/>
                <a:gd name="T38" fmla="*/ 70 w 292"/>
                <a:gd name="T39" fmla="*/ 341 h 462"/>
                <a:gd name="T40" fmla="*/ 56 w 292"/>
                <a:gd name="T41" fmla="*/ 361 h 462"/>
                <a:gd name="T42" fmla="*/ 36 w 292"/>
                <a:gd name="T43" fmla="*/ 374 h 462"/>
                <a:gd name="T44" fmla="*/ 16 w 292"/>
                <a:gd name="T45" fmla="*/ 387 h 462"/>
                <a:gd name="T46" fmla="*/ 6 w 292"/>
                <a:gd name="T47" fmla="*/ 404 h 462"/>
                <a:gd name="T48" fmla="*/ 2 w 292"/>
                <a:gd name="T49" fmla="*/ 425 h 462"/>
                <a:gd name="T50" fmla="*/ 12 w 292"/>
                <a:gd name="T51" fmla="*/ 432 h 462"/>
                <a:gd name="T52" fmla="*/ 10 w 292"/>
                <a:gd name="T53" fmla="*/ 440 h 462"/>
                <a:gd name="T54" fmla="*/ 20 w 292"/>
                <a:gd name="T55" fmla="*/ 458 h 462"/>
                <a:gd name="T56" fmla="*/ 65 w 292"/>
                <a:gd name="T57" fmla="*/ 436 h 462"/>
                <a:gd name="T58" fmla="*/ 78 w 292"/>
                <a:gd name="T59" fmla="*/ 440 h 462"/>
                <a:gd name="T60" fmla="*/ 86 w 292"/>
                <a:gd name="T61" fmla="*/ 412 h 462"/>
                <a:gd name="T62" fmla="*/ 83 w 292"/>
                <a:gd name="T63" fmla="*/ 376 h 462"/>
                <a:gd name="T64" fmla="*/ 103 w 292"/>
                <a:gd name="T65" fmla="*/ 351 h 462"/>
                <a:gd name="T66" fmla="*/ 117 w 292"/>
                <a:gd name="T67" fmla="*/ 318 h 462"/>
                <a:gd name="T68" fmla="*/ 131 w 292"/>
                <a:gd name="T69" fmla="*/ 289 h 462"/>
                <a:gd name="T70" fmla="*/ 163 w 292"/>
                <a:gd name="T71" fmla="*/ 273 h 462"/>
                <a:gd name="T72" fmla="*/ 185 w 292"/>
                <a:gd name="T73" fmla="*/ 258 h 462"/>
                <a:gd name="T74" fmla="*/ 225 w 292"/>
                <a:gd name="T75" fmla="*/ 270 h 462"/>
                <a:gd name="T76" fmla="*/ 250 w 292"/>
                <a:gd name="T77" fmla="*/ 243 h 462"/>
                <a:gd name="T78" fmla="*/ 276 w 292"/>
                <a:gd name="T79" fmla="*/ 255 h 462"/>
                <a:gd name="T80" fmla="*/ 81 w 292"/>
                <a:gd name="T81" fmla="*/ 34 h 462"/>
                <a:gd name="T82" fmla="*/ 108 w 292"/>
                <a:gd name="T83" fmla="*/ 49 h 462"/>
                <a:gd name="T84" fmla="*/ 129 w 292"/>
                <a:gd name="T85" fmla="*/ 54 h 462"/>
                <a:gd name="T86" fmla="*/ 131 w 292"/>
                <a:gd name="T87" fmla="*/ 69 h 462"/>
                <a:gd name="T88" fmla="*/ 111 w 292"/>
                <a:gd name="T89" fmla="*/ 87 h 462"/>
                <a:gd name="T90" fmla="*/ 133 w 292"/>
                <a:gd name="T91" fmla="*/ 96 h 462"/>
                <a:gd name="T92" fmla="*/ 160 w 292"/>
                <a:gd name="T93" fmla="*/ 52 h 462"/>
                <a:gd name="T94" fmla="*/ 181 w 292"/>
                <a:gd name="T95" fmla="*/ 63 h 462"/>
                <a:gd name="T96" fmla="*/ 210 w 292"/>
                <a:gd name="T97" fmla="*/ 75 h 462"/>
                <a:gd name="T98" fmla="*/ 201 w 292"/>
                <a:gd name="T99" fmla="*/ 60 h 462"/>
                <a:gd name="T100" fmla="*/ 176 w 292"/>
                <a:gd name="T101" fmla="*/ 39 h 462"/>
                <a:gd name="T102" fmla="*/ 150 w 292"/>
                <a:gd name="T103" fmla="*/ 26 h 462"/>
                <a:gd name="T104" fmla="*/ 126 w 292"/>
                <a:gd name="T105" fmla="*/ 12 h 462"/>
                <a:gd name="T106" fmla="*/ 117 w 292"/>
                <a:gd name="T107" fmla="*/ 26 h 462"/>
                <a:gd name="T108" fmla="*/ 93 w 292"/>
                <a:gd name="T109" fmla="*/ 24 h 462"/>
                <a:gd name="T110" fmla="*/ 78 w 292"/>
                <a:gd name="T111" fmla="*/ 19 h 462"/>
                <a:gd name="T112" fmla="*/ 71 w 292"/>
                <a:gd name="T113" fmla="*/ 54 h 462"/>
                <a:gd name="T114" fmla="*/ 71 w 292"/>
                <a:gd name="T115" fmla="*/ 54 h 462"/>
                <a:gd name="T116" fmla="*/ 167 w 292"/>
                <a:gd name="T117" fmla="*/ 27 h 462"/>
                <a:gd name="T118" fmla="*/ 234 w 292"/>
                <a:gd name="T119" fmla="*/ 25 h 462"/>
                <a:gd name="T120" fmla="*/ 204 w 292"/>
                <a:gd name="T121" fmla="*/ 10 h 462"/>
                <a:gd name="T122" fmla="*/ 177 w 292"/>
                <a:gd name="T123" fmla="*/ 8 h 462"/>
                <a:gd name="T124" fmla="*/ 158 w 292"/>
                <a:gd name="T125" fmla="*/ 10 h 46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92"/>
                <a:gd name="T190" fmla="*/ 0 h 462"/>
                <a:gd name="T191" fmla="*/ 292 w 292"/>
                <a:gd name="T192" fmla="*/ 462 h 46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92" h="462">
                  <a:moveTo>
                    <a:pt x="283" y="247"/>
                  </a:moveTo>
                  <a:cubicBezTo>
                    <a:pt x="282" y="250"/>
                    <a:pt x="278" y="249"/>
                    <a:pt x="278" y="247"/>
                  </a:cubicBezTo>
                  <a:cubicBezTo>
                    <a:pt x="278" y="244"/>
                    <a:pt x="271" y="242"/>
                    <a:pt x="270" y="241"/>
                  </a:cubicBezTo>
                  <a:cubicBezTo>
                    <a:pt x="270" y="240"/>
                    <a:pt x="273" y="240"/>
                    <a:pt x="276" y="242"/>
                  </a:cubicBezTo>
                  <a:cubicBezTo>
                    <a:pt x="279" y="243"/>
                    <a:pt x="281" y="242"/>
                    <a:pt x="284" y="239"/>
                  </a:cubicBezTo>
                  <a:cubicBezTo>
                    <a:pt x="287" y="236"/>
                    <a:pt x="291" y="239"/>
                    <a:pt x="291" y="236"/>
                  </a:cubicBezTo>
                  <a:cubicBezTo>
                    <a:pt x="292" y="234"/>
                    <a:pt x="286" y="232"/>
                    <a:pt x="285" y="231"/>
                  </a:cubicBezTo>
                  <a:cubicBezTo>
                    <a:pt x="284" y="229"/>
                    <a:pt x="281" y="227"/>
                    <a:pt x="277" y="228"/>
                  </a:cubicBezTo>
                  <a:cubicBezTo>
                    <a:pt x="273" y="228"/>
                    <a:pt x="273" y="227"/>
                    <a:pt x="271" y="225"/>
                  </a:cubicBezTo>
                  <a:cubicBezTo>
                    <a:pt x="269" y="223"/>
                    <a:pt x="262" y="226"/>
                    <a:pt x="262" y="231"/>
                  </a:cubicBezTo>
                  <a:cubicBezTo>
                    <a:pt x="262" y="236"/>
                    <a:pt x="258" y="234"/>
                    <a:pt x="259" y="232"/>
                  </a:cubicBezTo>
                  <a:cubicBezTo>
                    <a:pt x="261" y="229"/>
                    <a:pt x="257" y="226"/>
                    <a:pt x="261" y="226"/>
                  </a:cubicBezTo>
                  <a:cubicBezTo>
                    <a:pt x="264" y="225"/>
                    <a:pt x="262" y="220"/>
                    <a:pt x="256" y="219"/>
                  </a:cubicBezTo>
                  <a:cubicBezTo>
                    <a:pt x="250" y="219"/>
                    <a:pt x="248" y="224"/>
                    <a:pt x="249" y="226"/>
                  </a:cubicBezTo>
                  <a:cubicBezTo>
                    <a:pt x="251" y="227"/>
                    <a:pt x="245" y="234"/>
                    <a:pt x="242" y="234"/>
                  </a:cubicBezTo>
                  <a:cubicBezTo>
                    <a:pt x="240" y="234"/>
                    <a:pt x="243" y="228"/>
                    <a:pt x="243" y="225"/>
                  </a:cubicBezTo>
                  <a:cubicBezTo>
                    <a:pt x="242" y="222"/>
                    <a:pt x="240" y="223"/>
                    <a:pt x="235" y="229"/>
                  </a:cubicBezTo>
                  <a:cubicBezTo>
                    <a:pt x="231" y="234"/>
                    <a:pt x="227" y="239"/>
                    <a:pt x="225" y="239"/>
                  </a:cubicBezTo>
                  <a:cubicBezTo>
                    <a:pt x="222" y="240"/>
                    <a:pt x="222" y="235"/>
                    <a:pt x="227" y="232"/>
                  </a:cubicBezTo>
                  <a:cubicBezTo>
                    <a:pt x="231" y="230"/>
                    <a:pt x="231" y="224"/>
                    <a:pt x="234" y="224"/>
                  </a:cubicBezTo>
                  <a:cubicBezTo>
                    <a:pt x="237" y="224"/>
                    <a:pt x="237" y="220"/>
                    <a:pt x="233" y="219"/>
                  </a:cubicBezTo>
                  <a:cubicBezTo>
                    <a:pt x="228" y="218"/>
                    <a:pt x="228" y="223"/>
                    <a:pt x="226" y="224"/>
                  </a:cubicBezTo>
                  <a:cubicBezTo>
                    <a:pt x="225" y="226"/>
                    <a:pt x="218" y="222"/>
                    <a:pt x="218" y="223"/>
                  </a:cubicBezTo>
                  <a:cubicBezTo>
                    <a:pt x="219" y="225"/>
                    <a:pt x="215" y="225"/>
                    <a:pt x="216" y="228"/>
                  </a:cubicBezTo>
                  <a:cubicBezTo>
                    <a:pt x="218" y="230"/>
                    <a:pt x="216" y="232"/>
                    <a:pt x="214" y="229"/>
                  </a:cubicBezTo>
                  <a:cubicBezTo>
                    <a:pt x="212" y="226"/>
                    <a:pt x="208" y="229"/>
                    <a:pt x="206" y="232"/>
                  </a:cubicBezTo>
                  <a:cubicBezTo>
                    <a:pt x="204" y="235"/>
                    <a:pt x="201" y="235"/>
                    <a:pt x="203" y="236"/>
                  </a:cubicBezTo>
                  <a:cubicBezTo>
                    <a:pt x="205" y="237"/>
                    <a:pt x="205" y="242"/>
                    <a:pt x="202" y="243"/>
                  </a:cubicBezTo>
                  <a:cubicBezTo>
                    <a:pt x="199" y="244"/>
                    <a:pt x="200" y="235"/>
                    <a:pt x="198" y="235"/>
                  </a:cubicBezTo>
                  <a:cubicBezTo>
                    <a:pt x="196" y="236"/>
                    <a:pt x="197" y="231"/>
                    <a:pt x="200" y="231"/>
                  </a:cubicBezTo>
                  <a:cubicBezTo>
                    <a:pt x="204" y="231"/>
                    <a:pt x="207" y="226"/>
                    <a:pt x="206" y="225"/>
                  </a:cubicBezTo>
                  <a:cubicBezTo>
                    <a:pt x="206" y="223"/>
                    <a:pt x="202" y="224"/>
                    <a:pt x="202" y="226"/>
                  </a:cubicBezTo>
                  <a:cubicBezTo>
                    <a:pt x="202" y="229"/>
                    <a:pt x="197" y="228"/>
                    <a:pt x="193" y="228"/>
                  </a:cubicBezTo>
                  <a:cubicBezTo>
                    <a:pt x="189" y="228"/>
                    <a:pt x="189" y="233"/>
                    <a:pt x="194" y="236"/>
                  </a:cubicBezTo>
                  <a:cubicBezTo>
                    <a:pt x="199" y="238"/>
                    <a:pt x="193" y="240"/>
                    <a:pt x="191" y="238"/>
                  </a:cubicBezTo>
                  <a:cubicBezTo>
                    <a:pt x="188" y="236"/>
                    <a:pt x="185" y="237"/>
                    <a:pt x="182" y="238"/>
                  </a:cubicBezTo>
                  <a:cubicBezTo>
                    <a:pt x="180" y="239"/>
                    <a:pt x="188" y="242"/>
                    <a:pt x="189" y="244"/>
                  </a:cubicBezTo>
                  <a:cubicBezTo>
                    <a:pt x="189" y="245"/>
                    <a:pt x="184" y="242"/>
                    <a:pt x="183" y="243"/>
                  </a:cubicBezTo>
                  <a:cubicBezTo>
                    <a:pt x="182" y="244"/>
                    <a:pt x="178" y="242"/>
                    <a:pt x="177" y="239"/>
                  </a:cubicBezTo>
                  <a:cubicBezTo>
                    <a:pt x="177" y="237"/>
                    <a:pt x="169" y="241"/>
                    <a:pt x="174" y="242"/>
                  </a:cubicBezTo>
                  <a:cubicBezTo>
                    <a:pt x="178" y="243"/>
                    <a:pt x="176" y="245"/>
                    <a:pt x="176" y="249"/>
                  </a:cubicBezTo>
                  <a:cubicBezTo>
                    <a:pt x="176" y="253"/>
                    <a:pt x="171" y="250"/>
                    <a:pt x="172" y="247"/>
                  </a:cubicBezTo>
                  <a:cubicBezTo>
                    <a:pt x="173" y="243"/>
                    <a:pt x="169" y="244"/>
                    <a:pt x="166" y="246"/>
                  </a:cubicBezTo>
                  <a:cubicBezTo>
                    <a:pt x="163" y="248"/>
                    <a:pt x="167" y="242"/>
                    <a:pt x="165" y="240"/>
                  </a:cubicBezTo>
                  <a:cubicBezTo>
                    <a:pt x="164" y="237"/>
                    <a:pt x="161" y="240"/>
                    <a:pt x="157" y="240"/>
                  </a:cubicBezTo>
                  <a:cubicBezTo>
                    <a:pt x="154" y="241"/>
                    <a:pt x="152" y="241"/>
                    <a:pt x="154" y="243"/>
                  </a:cubicBezTo>
                  <a:cubicBezTo>
                    <a:pt x="156" y="246"/>
                    <a:pt x="156" y="249"/>
                    <a:pt x="153" y="249"/>
                  </a:cubicBezTo>
                  <a:cubicBezTo>
                    <a:pt x="150" y="248"/>
                    <a:pt x="149" y="249"/>
                    <a:pt x="150" y="251"/>
                  </a:cubicBezTo>
                  <a:cubicBezTo>
                    <a:pt x="150" y="254"/>
                    <a:pt x="146" y="254"/>
                    <a:pt x="146" y="252"/>
                  </a:cubicBezTo>
                  <a:cubicBezTo>
                    <a:pt x="145" y="249"/>
                    <a:pt x="140" y="250"/>
                    <a:pt x="138" y="253"/>
                  </a:cubicBezTo>
                  <a:cubicBezTo>
                    <a:pt x="136" y="255"/>
                    <a:pt x="132" y="257"/>
                    <a:pt x="132" y="260"/>
                  </a:cubicBezTo>
                  <a:cubicBezTo>
                    <a:pt x="133" y="263"/>
                    <a:pt x="136" y="259"/>
                    <a:pt x="139" y="260"/>
                  </a:cubicBezTo>
                  <a:cubicBezTo>
                    <a:pt x="142" y="261"/>
                    <a:pt x="139" y="262"/>
                    <a:pt x="141" y="264"/>
                  </a:cubicBezTo>
                  <a:cubicBezTo>
                    <a:pt x="142" y="265"/>
                    <a:pt x="142" y="269"/>
                    <a:pt x="140" y="267"/>
                  </a:cubicBezTo>
                  <a:cubicBezTo>
                    <a:pt x="137" y="265"/>
                    <a:pt x="134" y="264"/>
                    <a:pt x="134" y="268"/>
                  </a:cubicBezTo>
                  <a:cubicBezTo>
                    <a:pt x="133" y="271"/>
                    <a:pt x="131" y="267"/>
                    <a:pt x="129" y="265"/>
                  </a:cubicBezTo>
                  <a:cubicBezTo>
                    <a:pt x="127" y="262"/>
                    <a:pt x="125" y="269"/>
                    <a:pt x="123" y="268"/>
                  </a:cubicBezTo>
                  <a:cubicBezTo>
                    <a:pt x="121" y="266"/>
                    <a:pt x="127" y="261"/>
                    <a:pt x="125" y="258"/>
                  </a:cubicBezTo>
                  <a:cubicBezTo>
                    <a:pt x="124" y="256"/>
                    <a:pt x="123" y="260"/>
                    <a:pt x="119" y="264"/>
                  </a:cubicBezTo>
                  <a:cubicBezTo>
                    <a:pt x="115" y="267"/>
                    <a:pt x="110" y="267"/>
                    <a:pt x="112" y="269"/>
                  </a:cubicBezTo>
                  <a:cubicBezTo>
                    <a:pt x="113" y="271"/>
                    <a:pt x="108" y="272"/>
                    <a:pt x="107" y="275"/>
                  </a:cubicBezTo>
                  <a:cubicBezTo>
                    <a:pt x="106" y="278"/>
                    <a:pt x="98" y="279"/>
                    <a:pt x="93" y="283"/>
                  </a:cubicBezTo>
                  <a:cubicBezTo>
                    <a:pt x="88" y="286"/>
                    <a:pt x="94" y="286"/>
                    <a:pt x="97" y="283"/>
                  </a:cubicBezTo>
                  <a:cubicBezTo>
                    <a:pt x="100" y="280"/>
                    <a:pt x="101" y="282"/>
                    <a:pt x="105" y="279"/>
                  </a:cubicBezTo>
                  <a:cubicBezTo>
                    <a:pt x="110" y="276"/>
                    <a:pt x="114" y="274"/>
                    <a:pt x="116" y="275"/>
                  </a:cubicBezTo>
                  <a:cubicBezTo>
                    <a:pt x="118" y="276"/>
                    <a:pt x="121" y="277"/>
                    <a:pt x="123" y="274"/>
                  </a:cubicBezTo>
                  <a:cubicBezTo>
                    <a:pt x="125" y="271"/>
                    <a:pt x="128" y="272"/>
                    <a:pt x="130" y="273"/>
                  </a:cubicBezTo>
                  <a:cubicBezTo>
                    <a:pt x="132" y="275"/>
                    <a:pt x="126" y="277"/>
                    <a:pt x="129" y="279"/>
                  </a:cubicBezTo>
                  <a:cubicBezTo>
                    <a:pt x="131" y="282"/>
                    <a:pt x="126" y="284"/>
                    <a:pt x="126" y="281"/>
                  </a:cubicBezTo>
                  <a:cubicBezTo>
                    <a:pt x="126" y="279"/>
                    <a:pt x="122" y="277"/>
                    <a:pt x="121" y="279"/>
                  </a:cubicBezTo>
                  <a:cubicBezTo>
                    <a:pt x="120" y="281"/>
                    <a:pt x="118" y="284"/>
                    <a:pt x="116" y="284"/>
                  </a:cubicBezTo>
                  <a:cubicBezTo>
                    <a:pt x="114" y="284"/>
                    <a:pt x="111" y="288"/>
                    <a:pt x="111" y="292"/>
                  </a:cubicBezTo>
                  <a:cubicBezTo>
                    <a:pt x="111" y="296"/>
                    <a:pt x="107" y="292"/>
                    <a:pt x="107" y="295"/>
                  </a:cubicBezTo>
                  <a:cubicBezTo>
                    <a:pt x="107" y="299"/>
                    <a:pt x="101" y="305"/>
                    <a:pt x="97" y="310"/>
                  </a:cubicBezTo>
                  <a:cubicBezTo>
                    <a:pt x="92" y="314"/>
                    <a:pt x="96" y="315"/>
                    <a:pt x="95" y="318"/>
                  </a:cubicBezTo>
                  <a:cubicBezTo>
                    <a:pt x="93" y="321"/>
                    <a:pt x="88" y="318"/>
                    <a:pt x="86" y="319"/>
                  </a:cubicBezTo>
                  <a:cubicBezTo>
                    <a:pt x="84" y="321"/>
                    <a:pt x="87" y="328"/>
                    <a:pt x="85" y="330"/>
                  </a:cubicBezTo>
                  <a:cubicBezTo>
                    <a:pt x="82" y="332"/>
                    <a:pt x="85" y="335"/>
                    <a:pt x="85" y="337"/>
                  </a:cubicBezTo>
                  <a:cubicBezTo>
                    <a:pt x="85" y="340"/>
                    <a:pt x="78" y="336"/>
                    <a:pt x="78" y="338"/>
                  </a:cubicBezTo>
                  <a:cubicBezTo>
                    <a:pt x="77" y="341"/>
                    <a:pt x="71" y="340"/>
                    <a:pt x="70" y="341"/>
                  </a:cubicBezTo>
                  <a:cubicBezTo>
                    <a:pt x="68" y="342"/>
                    <a:pt x="73" y="346"/>
                    <a:pt x="76" y="348"/>
                  </a:cubicBezTo>
                  <a:cubicBezTo>
                    <a:pt x="79" y="350"/>
                    <a:pt x="73" y="352"/>
                    <a:pt x="73" y="349"/>
                  </a:cubicBezTo>
                  <a:cubicBezTo>
                    <a:pt x="72" y="347"/>
                    <a:pt x="68" y="351"/>
                    <a:pt x="63" y="353"/>
                  </a:cubicBezTo>
                  <a:cubicBezTo>
                    <a:pt x="57" y="356"/>
                    <a:pt x="60" y="360"/>
                    <a:pt x="56" y="361"/>
                  </a:cubicBezTo>
                  <a:cubicBezTo>
                    <a:pt x="52" y="361"/>
                    <a:pt x="53" y="367"/>
                    <a:pt x="50" y="369"/>
                  </a:cubicBezTo>
                  <a:cubicBezTo>
                    <a:pt x="47" y="371"/>
                    <a:pt x="48" y="364"/>
                    <a:pt x="44" y="364"/>
                  </a:cubicBezTo>
                  <a:cubicBezTo>
                    <a:pt x="40" y="364"/>
                    <a:pt x="40" y="367"/>
                    <a:pt x="43" y="371"/>
                  </a:cubicBezTo>
                  <a:cubicBezTo>
                    <a:pt x="45" y="374"/>
                    <a:pt x="39" y="371"/>
                    <a:pt x="36" y="374"/>
                  </a:cubicBezTo>
                  <a:cubicBezTo>
                    <a:pt x="34" y="377"/>
                    <a:pt x="27" y="376"/>
                    <a:pt x="26" y="378"/>
                  </a:cubicBezTo>
                  <a:cubicBezTo>
                    <a:pt x="24" y="381"/>
                    <a:pt x="31" y="381"/>
                    <a:pt x="32" y="383"/>
                  </a:cubicBezTo>
                  <a:cubicBezTo>
                    <a:pt x="33" y="385"/>
                    <a:pt x="26" y="384"/>
                    <a:pt x="22" y="383"/>
                  </a:cubicBezTo>
                  <a:cubicBezTo>
                    <a:pt x="18" y="382"/>
                    <a:pt x="19" y="388"/>
                    <a:pt x="16" y="387"/>
                  </a:cubicBezTo>
                  <a:cubicBezTo>
                    <a:pt x="13" y="386"/>
                    <a:pt x="8" y="390"/>
                    <a:pt x="11" y="392"/>
                  </a:cubicBezTo>
                  <a:cubicBezTo>
                    <a:pt x="13" y="395"/>
                    <a:pt x="9" y="395"/>
                    <a:pt x="7" y="393"/>
                  </a:cubicBezTo>
                  <a:cubicBezTo>
                    <a:pt x="4" y="392"/>
                    <a:pt x="2" y="396"/>
                    <a:pt x="1" y="398"/>
                  </a:cubicBezTo>
                  <a:cubicBezTo>
                    <a:pt x="1" y="401"/>
                    <a:pt x="6" y="403"/>
                    <a:pt x="6" y="404"/>
                  </a:cubicBezTo>
                  <a:cubicBezTo>
                    <a:pt x="6" y="405"/>
                    <a:pt x="1" y="408"/>
                    <a:pt x="4" y="408"/>
                  </a:cubicBezTo>
                  <a:cubicBezTo>
                    <a:pt x="7" y="409"/>
                    <a:pt x="5" y="412"/>
                    <a:pt x="3" y="412"/>
                  </a:cubicBezTo>
                  <a:cubicBezTo>
                    <a:pt x="1" y="413"/>
                    <a:pt x="1" y="415"/>
                    <a:pt x="3" y="418"/>
                  </a:cubicBezTo>
                  <a:cubicBezTo>
                    <a:pt x="5" y="420"/>
                    <a:pt x="0" y="421"/>
                    <a:pt x="2" y="425"/>
                  </a:cubicBezTo>
                  <a:cubicBezTo>
                    <a:pt x="5" y="428"/>
                    <a:pt x="7" y="424"/>
                    <a:pt x="8" y="426"/>
                  </a:cubicBezTo>
                  <a:cubicBezTo>
                    <a:pt x="9" y="429"/>
                    <a:pt x="13" y="427"/>
                    <a:pt x="16" y="423"/>
                  </a:cubicBezTo>
                  <a:cubicBezTo>
                    <a:pt x="20" y="420"/>
                    <a:pt x="21" y="427"/>
                    <a:pt x="18" y="427"/>
                  </a:cubicBezTo>
                  <a:cubicBezTo>
                    <a:pt x="15" y="427"/>
                    <a:pt x="12" y="429"/>
                    <a:pt x="12" y="432"/>
                  </a:cubicBezTo>
                  <a:cubicBezTo>
                    <a:pt x="13" y="435"/>
                    <a:pt x="8" y="434"/>
                    <a:pt x="8" y="430"/>
                  </a:cubicBezTo>
                  <a:cubicBezTo>
                    <a:pt x="8" y="427"/>
                    <a:pt x="2" y="431"/>
                    <a:pt x="4" y="434"/>
                  </a:cubicBezTo>
                  <a:cubicBezTo>
                    <a:pt x="6" y="436"/>
                    <a:pt x="3" y="438"/>
                    <a:pt x="3" y="440"/>
                  </a:cubicBezTo>
                  <a:cubicBezTo>
                    <a:pt x="3" y="443"/>
                    <a:pt x="8" y="442"/>
                    <a:pt x="10" y="440"/>
                  </a:cubicBezTo>
                  <a:cubicBezTo>
                    <a:pt x="11" y="437"/>
                    <a:pt x="14" y="437"/>
                    <a:pt x="16" y="440"/>
                  </a:cubicBezTo>
                  <a:cubicBezTo>
                    <a:pt x="17" y="443"/>
                    <a:pt x="13" y="441"/>
                    <a:pt x="13" y="445"/>
                  </a:cubicBezTo>
                  <a:cubicBezTo>
                    <a:pt x="13" y="449"/>
                    <a:pt x="10" y="445"/>
                    <a:pt x="8" y="448"/>
                  </a:cubicBezTo>
                  <a:cubicBezTo>
                    <a:pt x="6" y="451"/>
                    <a:pt x="17" y="457"/>
                    <a:pt x="20" y="458"/>
                  </a:cubicBezTo>
                  <a:cubicBezTo>
                    <a:pt x="23" y="458"/>
                    <a:pt x="26" y="462"/>
                    <a:pt x="33" y="461"/>
                  </a:cubicBezTo>
                  <a:cubicBezTo>
                    <a:pt x="40" y="460"/>
                    <a:pt x="52" y="448"/>
                    <a:pt x="54" y="446"/>
                  </a:cubicBezTo>
                  <a:cubicBezTo>
                    <a:pt x="56" y="443"/>
                    <a:pt x="59" y="446"/>
                    <a:pt x="62" y="444"/>
                  </a:cubicBezTo>
                  <a:cubicBezTo>
                    <a:pt x="64" y="442"/>
                    <a:pt x="63" y="437"/>
                    <a:pt x="65" y="436"/>
                  </a:cubicBezTo>
                  <a:cubicBezTo>
                    <a:pt x="67" y="435"/>
                    <a:pt x="68" y="441"/>
                    <a:pt x="69" y="442"/>
                  </a:cubicBezTo>
                  <a:cubicBezTo>
                    <a:pt x="71" y="442"/>
                    <a:pt x="72" y="444"/>
                    <a:pt x="72" y="447"/>
                  </a:cubicBezTo>
                  <a:cubicBezTo>
                    <a:pt x="73" y="447"/>
                    <a:pt x="75" y="447"/>
                    <a:pt x="75" y="447"/>
                  </a:cubicBezTo>
                  <a:cubicBezTo>
                    <a:pt x="78" y="449"/>
                    <a:pt x="78" y="442"/>
                    <a:pt x="78" y="440"/>
                  </a:cubicBezTo>
                  <a:cubicBezTo>
                    <a:pt x="78" y="438"/>
                    <a:pt x="80" y="434"/>
                    <a:pt x="80" y="431"/>
                  </a:cubicBezTo>
                  <a:cubicBezTo>
                    <a:pt x="79" y="428"/>
                    <a:pt x="86" y="430"/>
                    <a:pt x="87" y="428"/>
                  </a:cubicBezTo>
                  <a:cubicBezTo>
                    <a:pt x="88" y="426"/>
                    <a:pt x="89" y="419"/>
                    <a:pt x="87" y="417"/>
                  </a:cubicBezTo>
                  <a:cubicBezTo>
                    <a:pt x="84" y="416"/>
                    <a:pt x="84" y="412"/>
                    <a:pt x="86" y="412"/>
                  </a:cubicBezTo>
                  <a:cubicBezTo>
                    <a:pt x="88" y="412"/>
                    <a:pt x="91" y="411"/>
                    <a:pt x="90" y="406"/>
                  </a:cubicBezTo>
                  <a:cubicBezTo>
                    <a:pt x="90" y="402"/>
                    <a:pt x="83" y="402"/>
                    <a:pt x="83" y="398"/>
                  </a:cubicBezTo>
                  <a:cubicBezTo>
                    <a:pt x="82" y="394"/>
                    <a:pt x="86" y="393"/>
                    <a:pt x="83" y="387"/>
                  </a:cubicBezTo>
                  <a:cubicBezTo>
                    <a:pt x="81" y="382"/>
                    <a:pt x="84" y="379"/>
                    <a:pt x="83" y="376"/>
                  </a:cubicBezTo>
                  <a:cubicBezTo>
                    <a:pt x="82" y="374"/>
                    <a:pt x="81" y="370"/>
                    <a:pt x="84" y="365"/>
                  </a:cubicBezTo>
                  <a:cubicBezTo>
                    <a:pt x="88" y="360"/>
                    <a:pt x="94" y="357"/>
                    <a:pt x="96" y="357"/>
                  </a:cubicBezTo>
                  <a:cubicBezTo>
                    <a:pt x="98" y="358"/>
                    <a:pt x="102" y="360"/>
                    <a:pt x="103" y="357"/>
                  </a:cubicBezTo>
                  <a:cubicBezTo>
                    <a:pt x="105" y="354"/>
                    <a:pt x="105" y="351"/>
                    <a:pt x="103" y="351"/>
                  </a:cubicBezTo>
                  <a:cubicBezTo>
                    <a:pt x="102" y="350"/>
                    <a:pt x="97" y="349"/>
                    <a:pt x="101" y="345"/>
                  </a:cubicBezTo>
                  <a:cubicBezTo>
                    <a:pt x="104" y="340"/>
                    <a:pt x="108" y="335"/>
                    <a:pt x="108" y="330"/>
                  </a:cubicBezTo>
                  <a:cubicBezTo>
                    <a:pt x="109" y="325"/>
                    <a:pt x="107" y="322"/>
                    <a:pt x="109" y="320"/>
                  </a:cubicBezTo>
                  <a:cubicBezTo>
                    <a:pt x="110" y="318"/>
                    <a:pt x="114" y="320"/>
                    <a:pt x="117" y="318"/>
                  </a:cubicBezTo>
                  <a:cubicBezTo>
                    <a:pt x="120" y="316"/>
                    <a:pt x="118" y="313"/>
                    <a:pt x="119" y="311"/>
                  </a:cubicBezTo>
                  <a:cubicBezTo>
                    <a:pt x="121" y="310"/>
                    <a:pt x="123" y="304"/>
                    <a:pt x="125" y="303"/>
                  </a:cubicBezTo>
                  <a:cubicBezTo>
                    <a:pt x="127" y="301"/>
                    <a:pt x="129" y="299"/>
                    <a:pt x="128" y="297"/>
                  </a:cubicBezTo>
                  <a:cubicBezTo>
                    <a:pt x="126" y="295"/>
                    <a:pt x="131" y="293"/>
                    <a:pt x="131" y="289"/>
                  </a:cubicBezTo>
                  <a:cubicBezTo>
                    <a:pt x="131" y="285"/>
                    <a:pt x="136" y="283"/>
                    <a:pt x="140" y="283"/>
                  </a:cubicBezTo>
                  <a:cubicBezTo>
                    <a:pt x="143" y="283"/>
                    <a:pt x="148" y="283"/>
                    <a:pt x="148" y="279"/>
                  </a:cubicBezTo>
                  <a:cubicBezTo>
                    <a:pt x="148" y="276"/>
                    <a:pt x="146" y="269"/>
                    <a:pt x="151" y="271"/>
                  </a:cubicBezTo>
                  <a:cubicBezTo>
                    <a:pt x="156" y="273"/>
                    <a:pt x="159" y="271"/>
                    <a:pt x="163" y="273"/>
                  </a:cubicBezTo>
                  <a:cubicBezTo>
                    <a:pt x="166" y="276"/>
                    <a:pt x="170" y="276"/>
                    <a:pt x="170" y="271"/>
                  </a:cubicBezTo>
                  <a:cubicBezTo>
                    <a:pt x="170" y="267"/>
                    <a:pt x="172" y="260"/>
                    <a:pt x="177" y="263"/>
                  </a:cubicBezTo>
                  <a:cubicBezTo>
                    <a:pt x="177" y="263"/>
                    <a:pt x="177" y="263"/>
                    <a:pt x="178" y="263"/>
                  </a:cubicBezTo>
                  <a:cubicBezTo>
                    <a:pt x="179" y="260"/>
                    <a:pt x="182" y="258"/>
                    <a:pt x="185" y="258"/>
                  </a:cubicBezTo>
                  <a:cubicBezTo>
                    <a:pt x="189" y="258"/>
                    <a:pt x="192" y="266"/>
                    <a:pt x="197" y="267"/>
                  </a:cubicBezTo>
                  <a:cubicBezTo>
                    <a:pt x="203" y="268"/>
                    <a:pt x="208" y="270"/>
                    <a:pt x="210" y="268"/>
                  </a:cubicBezTo>
                  <a:cubicBezTo>
                    <a:pt x="211" y="265"/>
                    <a:pt x="215" y="269"/>
                    <a:pt x="218" y="268"/>
                  </a:cubicBezTo>
                  <a:cubicBezTo>
                    <a:pt x="222" y="267"/>
                    <a:pt x="222" y="274"/>
                    <a:pt x="225" y="270"/>
                  </a:cubicBezTo>
                  <a:cubicBezTo>
                    <a:pt x="228" y="265"/>
                    <a:pt x="224" y="263"/>
                    <a:pt x="230" y="263"/>
                  </a:cubicBezTo>
                  <a:cubicBezTo>
                    <a:pt x="235" y="264"/>
                    <a:pt x="232" y="257"/>
                    <a:pt x="232" y="254"/>
                  </a:cubicBezTo>
                  <a:cubicBezTo>
                    <a:pt x="232" y="250"/>
                    <a:pt x="239" y="249"/>
                    <a:pt x="239" y="246"/>
                  </a:cubicBezTo>
                  <a:cubicBezTo>
                    <a:pt x="239" y="243"/>
                    <a:pt x="248" y="246"/>
                    <a:pt x="250" y="243"/>
                  </a:cubicBezTo>
                  <a:cubicBezTo>
                    <a:pt x="252" y="241"/>
                    <a:pt x="257" y="240"/>
                    <a:pt x="259" y="243"/>
                  </a:cubicBezTo>
                  <a:cubicBezTo>
                    <a:pt x="261" y="247"/>
                    <a:pt x="270" y="248"/>
                    <a:pt x="271" y="251"/>
                  </a:cubicBezTo>
                  <a:cubicBezTo>
                    <a:pt x="271" y="253"/>
                    <a:pt x="271" y="255"/>
                    <a:pt x="271" y="258"/>
                  </a:cubicBezTo>
                  <a:cubicBezTo>
                    <a:pt x="272" y="256"/>
                    <a:pt x="274" y="255"/>
                    <a:pt x="276" y="255"/>
                  </a:cubicBezTo>
                  <a:cubicBezTo>
                    <a:pt x="279" y="255"/>
                    <a:pt x="282" y="250"/>
                    <a:pt x="285" y="251"/>
                  </a:cubicBezTo>
                  <a:cubicBezTo>
                    <a:pt x="288" y="251"/>
                    <a:pt x="290" y="251"/>
                    <a:pt x="291" y="247"/>
                  </a:cubicBezTo>
                  <a:cubicBezTo>
                    <a:pt x="288" y="245"/>
                    <a:pt x="283" y="245"/>
                    <a:pt x="283" y="247"/>
                  </a:cubicBezTo>
                  <a:close/>
                  <a:moveTo>
                    <a:pt x="81" y="34"/>
                  </a:moveTo>
                  <a:cubicBezTo>
                    <a:pt x="86" y="35"/>
                    <a:pt x="76" y="40"/>
                    <a:pt x="75" y="45"/>
                  </a:cubicBezTo>
                  <a:cubicBezTo>
                    <a:pt x="73" y="49"/>
                    <a:pt x="82" y="54"/>
                    <a:pt x="86" y="57"/>
                  </a:cubicBezTo>
                  <a:cubicBezTo>
                    <a:pt x="90" y="61"/>
                    <a:pt x="99" y="60"/>
                    <a:pt x="102" y="58"/>
                  </a:cubicBezTo>
                  <a:cubicBezTo>
                    <a:pt x="105" y="56"/>
                    <a:pt x="104" y="49"/>
                    <a:pt x="108" y="49"/>
                  </a:cubicBezTo>
                  <a:cubicBezTo>
                    <a:pt x="113" y="50"/>
                    <a:pt x="110" y="46"/>
                    <a:pt x="114" y="44"/>
                  </a:cubicBezTo>
                  <a:cubicBezTo>
                    <a:pt x="117" y="43"/>
                    <a:pt x="118" y="48"/>
                    <a:pt x="115" y="51"/>
                  </a:cubicBezTo>
                  <a:cubicBezTo>
                    <a:pt x="112" y="55"/>
                    <a:pt x="120" y="54"/>
                    <a:pt x="125" y="50"/>
                  </a:cubicBezTo>
                  <a:cubicBezTo>
                    <a:pt x="129" y="46"/>
                    <a:pt x="130" y="50"/>
                    <a:pt x="129" y="54"/>
                  </a:cubicBezTo>
                  <a:cubicBezTo>
                    <a:pt x="128" y="58"/>
                    <a:pt x="119" y="56"/>
                    <a:pt x="116" y="60"/>
                  </a:cubicBezTo>
                  <a:cubicBezTo>
                    <a:pt x="112" y="65"/>
                    <a:pt x="102" y="61"/>
                    <a:pt x="98" y="66"/>
                  </a:cubicBezTo>
                  <a:cubicBezTo>
                    <a:pt x="93" y="71"/>
                    <a:pt x="102" y="71"/>
                    <a:pt x="108" y="70"/>
                  </a:cubicBezTo>
                  <a:cubicBezTo>
                    <a:pt x="114" y="69"/>
                    <a:pt x="126" y="68"/>
                    <a:pt x="131" y="69"/>
                  </a:cubicBezTo>
                  <a:cubicBezTo>
                    <a:pt x="135" y="70"/>
                    <a:pt x="128" y="72"/>
                    <a:pt x="120" y="72"/>
                  </a:cubicBezTo>
                  <a:cubicBezTo>
                    <a:pt x="113" y="72"/>
                    <a:pt x="110" y="74"/>
                    <a:pt x="111" y="76"/>
                  </a:cubicBezTo>
                  <a:cubicBezTo>
                    <a:pt x="111" y="78"/>
                    <a:pt x="100" y="74"/>
                    <a:pt x="100" y="78"/>
                  </a:cubicBezTo>
                  <a:cubicBezTo>
                    <a:pt x="99" y="83"/>
                    <a:pt x="110" y="84"/>
                    <a:pt x="111" y="87"/>
                  </a:cubicBezTo>
                  <a:cubicBezTo>
                    <a:pt x="112" y="90"/>
                    <a:pt x="119" y="87"/>
                    <a:pt x="122" y="88"/>
                  </a:cubicBezTo>
                  <a:cubicBezTo>
                    <a:pt x="125" y="89"/>
                    <a:pt x="117" y="91"/>
                    <a:pt x="116" y="93"/>
                  </a:cubicBezTo>
                  <a:cubicBezTo>
                    <a:pt x="115" y="94"/>
                    <a:pt x="124" y="96"/>
                    <a:pt x="126" y="98"/>
                  </a:cubicBezTo>
                  <a:cubicBezTo>
                    <a:pt x="127" y="101"/>
                    <a:pt x="133" y="99"/>
                    <a:pt x="133" y="96"/>
                  </a:cubicBezTo>
                  <a:cubicBezTo>
                    <a:pt x="133" y="91"/>
                    <a:pt x="139" y="78"/>
                    <a:pt x="146" y="76"/>
                  </a:cubicBezTo>
                  <a:cubicBezTo>
                    <a:pt x="154" y="73"/>
                    <a:pt x="149" y="70"/>
                    <a:pt x="150" y="66"/>
                  </a:cubicBezTo>
                  <a:cubicBezTo>
                    <a:pt x="151" y="62"/>
                    <a:pt x="157" y="65"/>
                    <a:pt x="156" y="62"/>
                  </a:cubicBezTo>
                  <a:cubicBezTo>
                    <a:pt x="154" y="58"/>
                    <a:pt x="155" y="57"/>
                    <a:pt x="160" y="52"/>
                  </a:cubicBezTo>
                  <a:cubicBezTo>
                    <a:pt x="164" y="48"/>
                    <a:pt x="167" y="51"/>
                    <a:pt x="173" y="48"/>
                  </a:cubicBezTo>
                  <a:cubicBezTo>
                    <a:pt x="179" y="46"/>
                    <a:pt x="182" y="50"/>
                    <a:pt x="175" y="51"/>
                  </a:cubicBezTo>
                  <a:cubicBezTo>
                    <a:pt x="170" y="51"/>
                    <a:pt x="173" y="58"/>
                    <a:pt x="177" y="59"/>
                  </a:cubicBezTo>
                  <a:cubicBezTo>
                    <a:pt x="182" y="61"/>
                    <a:pt x="178" y="63"/>
                    <a:pt x="181" y="63"/>
                  </a:cubicBezTo>
                  <a:cubicBezTo>
                    <a:pt x="185" y="64"/>
                    <a:pt x="184" y="69"/>
                    <a:pt x="179" y="74"/>
                  </a:cubicBezTo>
                  <a:cubicBezTo>
                    <a:pt x="175" y="79"/>
                    <a:pt x="180" y="80"/>
                    <a:pt x="190" y="76"/>
                  </a:cubicBezTo>
                  <a:cubicBezTo>
                    <a:pt x="199" y="73"/>
                    <a:pt x="193" y="79"/>
                    <a:pt x="196" y="82"/>
                  </a:cubicBezTo>
                  <a:cubicBezTo>
                    <a:pt x="199" y="85"/>
                    <a:pt x="206" y="80"/>
                    <a:pt x="210" y="75"/>
                  </a:cubicBezTo>
                  <a:cubicBezTo>
                    <a:pt x="214" y="71"/>
                    <a:pt x="220" y="71"/>
                    <a:pt x="220" y="69"/>
                  </a:cubicBezTo>
                  <a:cubicBezTo>
                    <a:pt x="220" y="66"/>
                    <a:pt x="216" y="65"/>
                    <a:pt x="212" y="67"/>
                  </a:cubicBezTo>
                  <a:cubicBezTo>
                    <a:pt x="209" y="68"/>
                    <a:pt x="200" y="67"/>
                    <a:pt x="203" y="65"/>
                  </a:cubicBezTo>
                  <a:cubicBezTo>
                    <a:pt x="206" y="62"/>
                    <a:pt x="205" y="60"/>
                    <a:pt x="201" y="60"/>
                  </a:cubicBezTo>
                  <a:cubicBezTo>
                    <a:pt x="196" y="61"/>
                    <a:pt x="188" y="58"/>
                    <a:pt x="192" y="57"/>
                  </a:cubicBezTo>
                  <a:cubicBezTo>
                    <a:pt x="196" y="55"/>
                    <a:pt x="189" y="50"/>
                    <a:pt x="186" y="51"/>
                  </a:cubicBezTo>
                  <a:cubicBezTo>
                    <a:pt x="182" y="51"/>
                    <a:pt x="183" y="47"/>
                    <a:pt x="184" y="44"/>
                  </a:cubicBezTo>
                  <a:cubicBezTo>
                    <a:pt x="184" y="41"/>
                    <a:pt x="174" y="40"/>
                    <a:pt x="176" y="39"/>
                  </a:cubicBezTo>
                  <a:cubicBezTo>
                    <a:pt x="178" y="38"/>
                    <a:pt x="171" y="36"/>
                    <a:pt x="170" y="38"/>
                  </a:cubicBezTo>
                  <a:cubicBezTo>
                    <a:pt x="168" y="40"/>
                    <a:pt x="165" y="39"/>
                    <a:pt x="165" y="36"/>
                  </a:cubicBezTo>
                  <a:cubicBezTo>
                    <a:pt x="165" y="33"/>
                    <a:pt x="158" y="34"/>
                    <a:pt x="155" y="34"/>
                  </a:cubicBezTo>
                  <a:cubicBezTo>
                    <a:pt x="152" y="35"/>
                    <a:pt x="153" y="28"/>
                    <a:pt x="150" y="26"/>
                  </a:cubicBezTo>
                  <a:cubicBezTo>
                    <a:pt x="147" y="23"/>
                    <a:pt x="143" y="30"/>
                    <a:pt x="141" y="30"/>
                  </a:cubicBezTo>
                  <a:cubicBezTo>
                    <a:pt x="139" y="29"/>
                    <a:pt x="143" y="25"/>
                    <a:pt x="144" y="22"/>
                  </a:cubicBezTo>
                  <a:cubicBezTo>
                    <a:pt x="145" y="19"/>
                    <a:pt x="134" y="15"/>
                    <a:pt x="132" y="18"/>
                  </a:cubicBezTo>
                  <a:cubicBezTo>
                    <a:pt x="131" y="21"/>
                    <a:pt x="129" y="13"/>
                    <a:pt x="126" y="12"/>
                  </a:cubicBezTo>
                  <a:cubicBezTo>
                    <a:pt x="124" y="12"/>
                    <a:pt x="126" y="17"/>
                    <a:pt x="124" y="18"/>
                  </a:cubicBezTo>
                  <a:cubicBezTo>
                    <a:pt x="121" y="18"/>
                    <a:pt x="118" y="21"/>
                    <a:pt x="122" y="23"/>
                  </a:cubicBezTo>
                  <a:cubicBezTo>
                    <a:pt x="126" y="26"/>
                    <a:pt x="130" y="38"/>
                    <a:pt x="129" y="40"/>
                  </a:cubicBezTo>
                  <a:cubicBezTo>
                    <a:pt x="129" y="42"/>
                    <a:pt x="117" y="31"/>
                    <a:pt x="117" y="26"/>
                  </a:cubicBezTo>
                  <a:cubicBezTo>
                    <a:pt x="116" y="21"/>
                    <a:pt x="110" y="16"/>
                    <a:pt x="109" y="20"/>
                  </a:cubicBezTo>
                  <a:cubicBezTo>
                    <a:pt x="107" y="24"/>
                    <a:pt x="103" y="25"/>
                    <a:pt x="104" y="29"/>
                  </a:cubicBezTo>
                  <a:cubicBezTo>
                    <a:pt x="106" y="33"/>
                    <a:pt x="101" y="34"/>
                    <a:pt x="101" y="31"/>
                  </a:cubicBezTo>
                  <a:cubicBezTo>
                    <a:pt x="101" y="28"/>
                    <a:pt x="95" y="25"/>
                    <a:pt x="93" y="24"/>
                  </a:cubicBezTo>
                  <a:cubicBezTo>
                    <a:pt x="91" y="24"/>
                    <a:pt x="99" y="23"/>
                    <a:pt x="102" y="21"/>
                  </a:cubicBezTo>
                  <a:cubicBezTo>
                    <a:pt x="106" y="19"/>
                    <a:pt x="99" y="17"/>
                    <a:pt x="96" y="19"/>
                  </a:cubicBezTo>
                  <a:cubicBezTo>
                    <a:pt x="93" y="21"/>
                    <a:pt x="88" y="17"/>
                    <a:pt x="86" y="20"/>
                  </a:cubicBezTo>
                  <a:cubicBezTo>
                    <a:pt x="84" y="23"/>
                    <a:pt x="82" y="20"/>
                    <a:pt x="78" y="19"/>
                  </a:cubicBezTo>
                  <a:cubicBezTo>
                    <a:pt x="75" y="19"/>
                    <a:pt x="72" y="24"/>
                    <a:pt x="69" y="23"/>
                  </a:cubicBezTo>
                  <a:cubicBezTo>
                    <a:pt x="67" y="22"/>
                    <a:pt x="65" y="28"/>
                    <a:pt x="69" y="35"/>
                  </a:cubicBezTo>
                  <a:cubicBezTo>
                    <a:pt x="73" y="41"/>
                    <a:pt x="76" y="33"/>
                    <a:pt x="81" y="34"/>
                  </a:cubicBezTo>
                  <a:close/>
                  <a:moveTo>
                    <a:pt x="71" y="54"/>
                  </a:moveTo>
                  <a:cubicBezTo>
                    <a:pt x="74" y="55"/>
                    <a:pt x="76" y="60"/>
                    <a:pt x="79" y="59"/>
                  </a:cubicBezTo>
                  <a:cubicBezTo>
                    <a:pt x="80" y="59"/>
                    <a:pt x="75" y="53"/>
                    <a:pt x="71" y="50"/>
                  </a:cubicBezTo>
                  <a:cubicBezTo>
                    <a:pt x="68" y="46"/>
                    <a:pt x="68" y="43"/>
                    <a:pt x="64" y="44"/>
                  </a:cubicBezTo>
                  <a:cubicBezTo>
                    <a:pt x="59" y="45"/>
                    <a:pt x="68" y="53"/>
                    <a:pt x="71" y="54"/>
                  </a:cubicBezTo>
                  <a:close/>
                  <a:moveTo>
                    <a:pt x="150" y="13"/>
                  </a:moveTo>
                  <a:cubicBezTo>
                    <a:pt x="153" y="15"/>
                    <a:pt x="147" y="15"/>
                    <a:pt x="149" y="18"/>
                  </a:cubicBezTo>
                  <a:cubicBezTo>
                    <a:pt x="157" y="25"/>
                    <a:pt x="186" y="17"/>
                    <a:pt x="190" y="19"/>
                  </a:cubicBezTo>
                  <a:cubicBezTo>
                    <a:pt x="194" y="21"/>
                    <a:pt x="165" y="24"/>
                    <a:pt x="167" y="27"/>
                  </a:cubicBezTo>
                  <a:cubicBezTo>
                    <a:pt x="168" y="30"/>
                    <a:pt x="191" y="32"/>
                    <a:pt x="193" y="30"/>
                  </a:cubicBezTo>
                  <a:cubicBezTo>
                    <a:pt x="195" y="28"/>
                    <a:pt x="199" y="34"/>
                    <a:pt x="207" y="35"/>
                  </a:cubicBezTo>
                  <a:cubicBezTo>
                    <a:pt x="214" y="35"/>
                    <a:pt x="214" y="32"/>
                    <a:pt x="219" y="32"/>
                  </a:cubicBezTo>
                  <a:cubicBezTo>
                    <a:pt x="225" y="31"/>
                    <a:pt x="234" y="29"/>
                    <a:pt x="234" y="25"/>
                  </a:cubicBezTo>
                  <a:cubicBezTo>
                    <a:pt x="234" y="22"/>
                    <a:pt x="251" y="18"/>
                    <a:pt x="249" y="13"/>
                  </a:cubicBezTo>
                  <a:cubicBezTo>
                    <a:pt x="248" y="7"/>
                    <a:pt x="232" y="11"/>
                    <a:pt x="227" y="9"/>
                  </a:cubicBezTo>
                  <a:cubicBezTo>
                    <a:pt x="223" y="6"/>
                    <a:pt x="212" y="3"/>
                    <a:pt x="210" y="7"/>
                  </a:cubicBezTo>
                  <a:cubicBezTo>
                    <a:pt x="209" y="10"/>
                    <a:pt x="206" y="11"/>
                    <a:pt x="204" y="10"/>
                  </a:cubicBezTo>
                  <a:cubicBezTo>
                    <a:pt x="203" y="8"/>
                    <a:pt x="205" y="0"/>
                    <a:pt x="198" y="3"/>
                  </a:cubicBezTo>
                  <a:cubicBezTo>
                    <a:pt x="190" y="5"/>
                    <a:pt x="197" y="13"/>
                    <a:pt x="196" y="14"/>
                  </a:cubicBezTo>
                  <a:cubicBezTo>
                    <a:pt x="194" y="15"/>
                    <a:pt x="187" y="12"/>
                    <a:pt x="187" y="9"/>
                  </a:cubicBezTo>
                  <a:cubicBezTo>
                    <a:pt x="186" y="5"/>
                    <a:pt x="178" y="12"/>
                    <a:pt x="177" y="8"/>
                  </a:cubicBezTo>
                  <a:cubicBezTo>
                    <a:pt x="176" y="4"/>
                    <a:pt x="167" y="1"/>
                    <a:pt x="165" y="1"/>
                  </a:cubicBezTo>
                  <a:cubicBezTo>
                    <a:pt x="163" y="1"/>
                    <a:pt x="167" y="4"/>
                    <a:pt x="166" y="6"/>
                  </a:cubicBezTo>
                  <a:cubicBezTo>
                    <a:pt x="165" y="8"/>
                    <a:pt x="160" y="4"/>
                    <a:pt x="158" y="4"/>
                  </a:cubicBezTo>
                  <a:cubicBezTo>
                    <a:pt x="156" y="4"/>
                    <a:pt x="159" y="8"/>
                    <a:pt x="158" y="10"/>
                  </a:cubicBezTo>
                  <a:cubicBezTo>
                    <a:pt x="157" y="12"/>
                    <a:pt x="153" y="4"/>
                    <a:pt x="149" y="4"/>
                  </a:cubicBezTo>
                  <a:cubicBezTo>
                    <a:pt x="146" y="4"/>
                    <a:pt x="147" y="8"/>
                    <a:pt x="145" y="8"/>
                  </a:cubicBezTo>
                  <a:cubicBezTo>
                    <a:pt x="142" y="9"/>
                    <a:pt x="148" y="12"/>
                    <a:pt x="150" y="13"/>
                  </a:cubicBez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334" name="Freeform 140"/>
            <p:cNvSpPr>
              <a:spLocks noChangeArrowheads="1"/>
            </p:cNvSpPr>
            <p:nvPr/>
          </p:nvSpPr>
          <p:spPr bwMode="auto">
            <a:xfrm>
              <a:off x="7694639" y="865187"/>
              <a:ext cx="73025" cy="26988"/>
            </a:xfrm>
            <a:custGeom>
              <a:avLst/>
              <a:gdLst>
                <a:gd name="T0" fmla="*/ 17 w 38"/>
                <a:gd name="T1" fmla="*/ 2 h 14"/>
                <a:gd name="T2" fmla="*/ 3 w 38"/>
                <a:gd name="T3" fmla="*/ 6 h 14"/>
                <a:gd name="T4" fmla="*/ 24 w 38"/>
                <a:gd name="T5" fmla="*/ 11 h 14"/>
                <a:gd name="T6" fmla="*/ 38 w 38"/>
                <a:gd name="T7" fmla="*/ 9 h 14"/>
                <a:gd name="T8" fmla="*/ 17 w 38"/>
                <a:gd name="T9" fmla="*/ 2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14"/>
                <a:gd name="T17" fmla="*/ 38 w 38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14">
                  <a:moveTo>
                    <a:pt x="17" y="2"/>
                  </a:moveTo>
                  <a:cubicBezTo>
                    <a:pt x="15" y="3"/>
                    <a:pt x="0" y="2"/>
                    <a:pt x="3" y="6"/>
                  </a:cubicBezTo>
                  <a:cubicBezTo>
                    <a:pt x="6" y="9"/>
                    <a:pt x="18" y="7"/>
                    <a:pt x="24" y="11"/>
                  </a:cubicBezTo>
                  <a:cubicBezTo>
                    <a:pt x="30" y="14"/>
                    <a:pt x="38" y="11"/>
                    <a:pt x="38" y="9"/>
                  </a:cubicBezTo>
                  <a:cubicBezTo>
                    <a:pt x="38" y="6"/>
                    <a:pt x="19" y="0"/>
                    <a:pt x="17" y="2"/>
                  </a:cubicBez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335" name="Freeform 141"/>
            <p:cNvSpPr>
              <a:spLocks noEditPoints="1" noChangeArrowheads="1"/>
            </p:cNvSpPr>
            <p:nvPr/>
          </p:nvSpPr>
          <p:spPr bwMode="auto">
            <a:xfrm>
              <a:off x="6416696" y="1409701"/>
              <a:ext cx="369889" cy="368300"/>
            </a:xfrm>
            <a:custGeom>
              <a:avLst/>
              <a:gdLst>
                <a:gd name="T0" fmla="*/ 171 w 193"/>
                <a:gd name="T1" fmla="*/ 24 h 193"/>
                <a:gd name="T2" fmla="*/ 139 w 193"/>
                <a:gd name="T3" fmla="*/ 9 h 193"/>
                <a:gd name="T4" fmla="*/ 135 w 193"/>
                <a:gd name="T5" fmla="*/ 31 h 193"/>
                <a:gd name="T6" fmla="*/ 121 w 193"/>
                <a:gd name="T7" fmla="*/ 41 h 193"/>
                <a:gd name="T8" fmla="*/ 119 w 193"/>
                <a:gd name="T9" fmla="*/ 57 h 193"/>
                <a:gd name="T10" fmla="*/ 131 w 193"/>
                <a:gd name="T11" fmla="*/ 53 h 193"/>
                <a:gd name="T12" fmla="*/ 134 w 193"/>
                <a:gd name="T13" fmla="*/ 44 h 193"/>
                <a:gd name="T14" fmla="*/ 158 w 193"/>
                <a:gd name="T15" fmla="*/ 45 h 193"/>
                <a:gd name="T16" fmla="*/ 180 w 193"/>
                <a:gd name="T17" fmla="*/ 32 h 193"/>
                <a:gd name="T18" fmla="*/ 182 w 193"/>
                <a:gd name="T19" fmla="*/ 21 h 193"/>
                <a:gd name="T20" fmla="*/ 119 w 193"/>
                <a:gd name="T21" fmla="*/ 82 h 193"/>
                <a:gd name="T22" fmla="*/ 106 w 193"/>
                <a:gd name="T23" fmla="*/ 108 h 193"/>
                <a:gd name="T24" fmla="*/ 89 w 193"/>
                <a:gd name="T25" fmla="*/ 112 h 193"/>
                <a:gd name="T26" fmla="*/ 73 w 193"/>
                <a:gd name="T27" fmla="*/ 132 h 193"/>
                <a:gd name="T28" fmla="*/ 53 w 193"/>
                <a:gd name="T29" fmla="*/ 136 h 193"/>
                <a:gd name="T30" fmla="*/ 19 w 193"/>
                <a:gd name="T31" fmla="*/ 150 h 193"/>
                <a:gd name="T32" fmla="*/ 31 w 193"/>
                <a:gd name="T33" fmla="*/ 154 h 193"/>
                <a:gd name="T34" fmla="*/ 64 w 193"/>
                <a:gd name="T35" fmla="*/ 157 h 193"/>
                <a:gd name="T36" fmla="*/ 81 w 193"/>
                <a:gd name="T37" fmla="*/ 149 h 193"/>
                <a:gd name="T38" fmla="*/ 99 w 193"/>
                <a:gd name="T39" fmla="*/ 146 h 193"/>
                <a:gd name="T40" fmla="*/ 114 w 193"/>
                <a:gd name="T41" fmla="*/ 140 h 193"/>
                <a:gd name="T42" fmla="*/ 128 w 193"/>
                <a:gd name="T43" fmla="*/ 122 h 193"/>
                <a:gd name="T44" fmla="*/ 141 w 193"/>
                <a:gd name="T45" fmla="*/ 93 h 193"/>
                <a:gd name="T46" fmla="*/ 121 w 193"/>
                <a:gd name="T47" fmla="*/ 67 h 193"/>
                <a:gd name="T48" fmla="*/ 37 w 193"/>
                <a:gd name="T49" fmla="*/ 156 h 193"/>
                <a:gd name="T50" fmla="*/ 42 w 193"/>
                <a:gd name="T51" fmla="*/ 168 h 193"/>
                <a:gd name="T52" fmla="*/ 59 w 193"/>
                <a:gd name="T53" fmla="*/ 155 h 193"/>
                <a:gd name="T54" fmla="*/ 25 w 193"/>
                <a:gd name="T55" fmla="*/ 166 h 193"/>
                <a:gd name="T56" fmla="*/ 7 w 193"/>
                <a:gd name="T57" fmla="*/ 163 h 193"/>
                <a:gd name="T58" fmla="*/ 8 w 193"/>
                <a:gd name="T59" fmla="*/ 168 h 193"/>
                <a:gd name="T60" fmla="*/ 14 w 193"/>
                <a:gd name="T61" fmla="*/ 193 h 193"/>
                <a:gd name="T62" fmla="*/ 25 w 193"/>
                <a:gd name="T63" fmla="*/ 166 h 19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93"/>
                <a:gd name="T97" fmla="*/ 0 h 193"/>
                <a:gd name="T98" fmla="*/ 193 w 193"/>
                <a:gd name="T99" fmla="*/ 193 h 19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93" h="193">
                  <a:moveTo>
                    <a:pt x="182" y="21"/>
                  </a:moveTo>
                  <a:cubicBezTo>
                    <a:pt x="180" y="18"/>
                    <a:pt x="176" y="23"/>
                    <a:pt x="171" y="24"/>
                  </a:cubicBezTo>
                  <a:cubicBezTo>
                    <a:pt x="166" y="25"/>
                    <a:pt x="150" y="12"/>
                    <a:pt x="146" y="6"/>
                  </a:cubicBezTo>
                  <a:cubicBezTo>
                    <a:pt x="142" y="0"/>
                    <a:pt x="136" y="5"/>
                    <a:pt x="139" y="9"/>
                  </a:cubicBezTo>
                  <a:cubicBezTo>
                    <a:pt x="142" y="13"/>
                    <a:pt x="138" y="15"/>
                    <a:pt x="138" y="21"/>
                  </a:cubicBezTo>
                  <a:cubicBezTo>
                    <a:pt x="138" y="27"/>
                    <a:pt x="134" y="27"/>
                    <a:pt x="135" y="31"/>
                  </a:cubicBezTo>
                  <a:cubicBezTo>
                    <a:pt x="136" y="35"/>
                    <a:pt x="130" y="34"/>
                    <a:pt x="126" y="35"/>
                  </a:cubicBezTo>
                  <a:cubicBezTo>
                    <a:pt x="122" y="35"/>
                    <a:pt x="126" y="39"/>
                    <a:pt x="121" y="41"/>
                  </a:cubicBezTo>
                  <a:cubicBezTo>
                    <a:pt x="117" y="43"/>
                    <a:pt x="117" y="47"/>
                    <a:pt x="119" y="48"/>
                  </a:cubicBezTo>
                  <a:cubicBezTo>
                    <a:pt x="122" y="49"/>
                    <a:pt x="120" y="54"/>
                    <a:pt x="119" y="57"/>
                  </a:cubicBezTo>
                  <a:cubicBezTo>
                    <a:pt x="119" y="60"/>
                    <a:pt x="122" y="57"/>
                    <a:pt x="125" y="54"/>
                  </a:cubicBezTo>
                  <a:cubicBezTo>
                    <a:pt x="128" y="51"/>
                    <a:pt x="130" y="56"/>
                    <a:pt x="131" y="53"/>
                  </a:cubicBezTo>
                  <a:cubicBezTo>
                    <a:pt x="132" y="50"/>
                    <a:pt x="124" y="48"/>
                    <a:pt x="124" y="45"/>
                  </a:cubicBezTo>
                  <a:cubicBezTo>
                    <a:pt x="125" y="41"/>
                    <a:pt x="130" y="46"/>
                    <a:pt x="134" y="44"/>
                  </a:cubicBezTo>
                  <a:cubicBezTo>
                    <a:pt x="138" y="42"/>
                    <a:pt x="146" y="43"/>
                    <a:pt x="151" y="48"/>
                  </a:cubicBezTo>
                  <a:cubicBezTo>
                    <a:pt x="156" y="52"/>
                    <a:pt x="157" y="50"/>
                    <a:pt x="158" y="45"/>
                  </a:cubicBezTo>
                  <a:cubicBezTo>
                    <a:pt x="159" y="40"/>
                    <a:pt x="167" y="37"/>
                    <a:pt x="174" y="37"/>
                  </a:cubicBezTo>
                  <a:cubicBezTo>
                    <a:pt x="182" y="37"/>
                    <a:pt x="183" y="34"/>
                    <a:pt x="180" y="32"/>
                  </a:cubicBezTo>
                  <a:cubicBezTo>
                    <a:pt x="178" y="30"/>
                    <a:pt x="193" y="21"/>
                    <a:pt x="193" y="18"/>
                  </a:cubicBezTo>
                  <a:cubicBezTo>
                    <a:pt x="192" y="15"/>
                    <a:pt x="185" y="24"/>
                    <a:pt x="182" y="21"/>
                  </a:cubicBezTo>
                  <a:close/>
                  <a:moveTo>
                    <a:pt x="121" y="67"/>
                  </a:moveTo>
                  <a:cubicBezTo>
                    <a:pt x="118" y="68"/>
                    <a:pt x="115" y="79"/>
                    <a:pt x="119" y="82"/>
                  </a:cubicBezTo>
                  <a:cubicBezTo>
                    <a:pt x="123" y="85"/>
                    <a:pt x="113" y="90"/>
                    <a:pt x="113" y="97"/>
                  </a:cubicBezTo>
                  <a:cubicBezTo>
                    <a:pt x="114" y="103"/>
                    <a:pt x="107" y="103"/>
                    <a:pt x="106" y="108"/>
                  </a:cubicBezTo>
                  <a:cubicBezTo>
                    <a:pt x="105" y="112"/>
                    <a:pt x="102" y="111"/>
                    <a:pt x="96" y="116"/>
                  </a:cubicBezTo>
                  <a:cubicBezTo>
                    <a:pt x="90" y="120"/>
                    <a:pt x="87" y="115"/>
                    <a:pt x="89" y="112"/>
                  </a:cubicBezTo>
                  <a:cubicBezTo>
                    <a:pt x="90" y="109"/>
                    <a:pt x="80" y="114"/>
                    <a:pt x="80" y="121"/>
                  </a:cubicBezTo>
                  <a:cubicBezTo>
                    <a:pt x="81" y="128"/>
                    <a:pt x="71" y="129"/>
                    <a:pt x="73" y="132"/>
                  </a:cubicBezTo>
                  <a:cubicBezTo>
                    <a:pt x="76" y="136"/>
                    <a:pt x="66" y="138"/>
                    <a:pt x="66" y="135"/>
                  </a:cubicBezTo>
                  <a:cubicBezTo>
                    <a:pt x="67" y="132"/>
                    <a:pt x="60" y="133"/>
                    <a:pt x="53" y="136"/>
                  </a:cubicBezTo>
                  <a:cubicBezTo>
                    <a:pt x="45" y="139"/>
                    <a:pt x="40" y="133"/>
                    <a:pt x="36" y="137"/>
                  </a:cubicBezTo>
                  <a:cubicBezTo>
                    <a:pt x="32" y="142"/>
                    <a:pt x="24" y="149"/>
                    <a:pt x="19" y="150"/>
                  </a:cubicBezTo>
                  <a:cubicBezTo>
                    <a:pt x="13" y="151"/>
                    <a:pt x="16" y="158"/>
                    <a:pt x="19" y="157"/>
                  </a:cubicBezTo>
                  <a:cubicBezTo>
                    <a:pt x="23" y="155"/>
                    <a:pt x="29" y="157"/>
                    <a:pt x="31" y="154"/>
                  </a:cubicBezTo>
                  <a:cubicBezTo>
                    <a:pt x="33" y="151"/>
                    <a:pt x="49" y="147"/>
                    <a:pt x="59" y="147"/>
                  </a:cubicBezTo>
                  <a:cubicBezTo>
                    <a:pt x="69" y="147"/>
                    <a:pt x="63" y="152"/>
                    <a:pt x="64" y="157"/>
                  </a:cubicBezTo>
                  <a:cubicBezTo>
                    <a:pt x="65" y="162"/>
                    <a:pt x="73" y="161"/>
                    <a:pt x="77" y="156"/>
                  </a:cubicBezTo>
                  <a:cubicBezTo>
                    <a:pt x="82" y="151"/>
                    <a:pt x="85" y="152"/>
                    <a:pt x="81" y="149"/>
                  </a:cubicBezTo>
                  <a:cubicBezTo>
                    <a:pt x="78" y="146"/>
                    <a:pt x="82" y="143"/>
                    <a:pt x="85" y="147"/>
                  </a:cubicBezTo>
                  <a:cubicBezTo>
                    <a:pt x="87" y="151"/>
                    <a:pt x="96" y="151"/>
                    <a:pt x="99" y="146"/>
                  </a:cubicBezTo>
                  <a:cubicBezTo>
                    <a:pt x="102" y="141"/>
                    <a:pt x="103" y="147"/>
                    <a:pt x="107" y="147"/>
                  </a:cubicBezTo>
                  <a:cubicBezTo>
                    <a:pt x="111" y="146"/>
                    <a:pt x="114" y="136"/>
                    <a:pt x="114" y="140"/>
                  </a:cubicBezTo>
                  <a:cubicBezTo>
                    <a:pt x="114" y="144"/>
                    <a:pt x="121" y="143"/>
                    <a:pt x="125" y="138"/>
                  </a:cubicBezTo>
                  <a:cubicBezTo>
                    <a:pt x="129" y="134"/>
                    <a:pt x="125" y="126"/>
                    <a:pt x="128" y="122"/>
                  </a:cubicBezTo>
                  <a:cubicBezTo>
                    <a:pt x="130" y="118"/>
                    <a:pt x="133" y="110"/>
                    <a:pt x="130" y="105"/>
                  </a:cubicBezTo>
                  <a:cubicBezTo>
                    <a:pt x="128" y="100"/>
                    <a:pt x="136" y="97"/>
                    <a:pt x="141" y="93"/>
                  </a:cubicBezTo>
                  <a:cubicBezTo>
                    <a:pt x="145" y="89"/>
                    <a:pt x="136" y="69"/>
                    <a:pt x="135" y="63"/>
                  </a:cubicBezTo>
                  <a:cubicBezTo>
                    <a:pt x="135" y="57"/>
                    <a:pt x="124" y="65"/>
                    <a:pt x="121" y="67"/>
                  </a:cubicBezTo>
                  <a:close/>
                  <a:moveTo>
                    <a:pt x="48" y="153"/>
                  </a:moveTo>
                  <a:cubicBezTo>
                    <a:pt x="46" y="157"/>
                    <a:pt x="42" y="155"/>
                    <a:pt x="37" y="156"/>
                  </a:cubicBezTo>
                  <a:cubicBezTo>
                    <a:pt x="32" y="157"/>
                    <a:pt x="32" y="170"/>
                    <a:pt x="35" y="171"/>
                  </a:cubicBezTo>
                  <a:cubicBezTo>
                    <a:pt x="38" y="172"/>
                    <a:pt x="41" y="172"/>
                    <a:pt x="42" y="168"/>
                  </a:cubicBezTo>
                  <a:cubicBezTo>
                    <a:pt x="43" y="164"/>
                    <a:pt x="48" y="163"/>
                    <a:pt x="51" y="165"/>
                  </a:cubicBezTo>
                  <a:cubicBezTo>
                    <a:pt x="55" y="166"/>
                    <a:pt x="59" y="160"/>
                    <a:pt x="59" y="155"/>
                  </a:cubicBezTo>
                  <a:cubicBezTo>
                    <a:pt x="59" y="150"/>
                    <a:pt x="49" y="150"/>
                    <a:pt x="48" y="153"/>
                  </a:cubicBezTo>
                  <a:close/>
                  <a:moveTo>
                    <a:pt x="25" y="166"/>
                  </a:moveTo>
                  <a:cubicBezTo>
                    <a:pt x="25" y="163"/>
                    <a:pt x="17" y="164"/>
                    <a:pt x="17" y="161"/>
                  </a:cubicBezTo>
                  <a:cubicBezTo>
                    <a:pt x="17" y="158"/>
                    <a:pt x="12" y="159"/>
                    <a:pt x="7" y="163"/>
                  </a:cubicBezTo>
                  <a:cubicBezTo>
                    <a:pt x="2" y="167"/>
                    <a:pt x="0" y="167"/>
                    <a:pt x="2" y="171"/>
                  </a:cubicBezTo>
                  <a:cubicBezTo>
                    <a:pt x="4" y="175"/>
                    <a:pt x="7" y="171"/>
                    <a:pt x="8" y="168"/>
                  </a:cubicBezTo>
                  <a:cubicBezTo>
                    <a:pt x="10" y="164"/>
                    <a:pt x="13" y="173"/>
                    <a:pt x="10" y="179"/>
                  </a:cubicBezTo>
                  <a:cubicBezTo>
                    <a:pt x="7" y="185"/>
                    <a:pt x="10" y="193"/>
                    <a:pt x="14" y="193"/>
                  </a:cubicBezTo>
                  <a:cubicBezTo>
                    <a:pt x="18" y="192"/>
                    <a:pt x="22" y="180"/>
                    <a:pt x="27" y="174"/>
                  </a:cubicBezTo>
                  <a:cubicBezTo>
                    <a:pt x="32" y="167"/>
                    <a:pt x="25" y="170"/>
                    <a:pt x="25" y="166"/>
                  </a:cubicBez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336" name="Freeform 142"/>
            <p:cNvSpPr>
              <a:spLocks noEditPoints="1" noChangeArrowheads="1"/>
            </p:cNvSpPr>
            <p:nvPr/>
          </p:nvSpPr>
          <p:spPr bwMode="auto">
            <a:xfrm>
              <a:off x="5240356" y="1185863"/>
              <a:ext cx="1293818" cy="896939"/>
            </a:xfrm>
            <a:custGeom>
              <a:avLst/>
              <a:gdLst>
                <a:gd name="T0" fmla="*/ 643 w 677"/>
                <a:gd name="T1" fmla="*/ 87 h 469"/>
                <a:gd name="T2" fmla="*/ 610 w 677"/>
                <a:gd name="T3" fmla="*/ 63 h 469"/>
                <a:gd name="T4" fmla="*/ 583 w 677"/>
                <a:gd name="T5" fmla="*/ 26 h 469"/>
                <a:gd name="T6" fmla="*/ 544 w 677"/>
                <a:gd name="T7" fmla="*/ 1 h 469"/>
                <a:gd name="T8" fmla="*/ 517 w 677"/>
                <a:gd name="T9" fmla="*/ 21 h 469"/>
                <a:gd name="T10" fmla="*/ 495 w 677"/>
                <a:gd name="T11" fmla="*/ 54 h 469"/>
                <a:gd name="T12" fmla="*/ 461 w 677"/>
                <a:gd name="T13" fmla="*/ 73 h 469"/>
                <a:gd name="T14" fmla="*/ 482 w 677"/>
                <a:gd name="T15" fmla="*/ 86 h 469"/>
                <a:gd name="T16" fmla="*/ 481 w 677"/>
                <a:gd name="T17" fmla="*/ 105 h 469"/>
                <a:gd name="T18" fmla="*/ 422 w 677"/>
                <a:gd name="T19" fmla="*/ 126 h 469"/>
                <a:gd name="T20" fmla="*/ 380 w 677"/>
                <a:gd name="T21" fmla="*/ 162 h 469"/>
                <a:gd name="T22" fmla="*/ 315 w 677"/>
                <a:gd name="T23" fmla="*/ 166 h 469"/>
                <a:gd name="T24" fmla="*/ 241 w 677"/>
                <a:gd name="T25" fmla="*/ 156 h 469"/>
                <a:gd name="T26" fmla="*/ 210 w 677"/>
                <a:gd name="T27" fmla="*/ 125 h 469"/>
                <a:gd name="T28" fmla="*/ 182 w 677"/>
                <a:gd name="T29" fmla="*/ 90 h 469"/>
                <a:gd name="T30" fmla="*/ 153 w 677"/>
                <a:gd name="T31" fmla="*/ 65 h 469"/>
                <a:gd name="T32" fmla="*/ 137 w 677"/>
                <a:gd name="T33" fmla="*/ 76 h 469"/>
                <a:gd name="T34" fmla="*/ 111 w 677"/>
                <a:gd name="T35" fmla="*/ 96 h 469"/>
                <a:gd name="T36" fmla="*/ 88 w 677"/>
                <a:gd name="T37" fmla="*/ 121 h 469"/>
                <a:gd name="T38" fmla="*/ 78 w 677"/>
                <a:gd name="T39" fmla="*/ 150 h 469"/>
                <a:gd name="T40" fmla="*/ 52 w 677"/>
                <a:gd name="T41" fmla="*/ 175 h 469"/>
                <a:gd name="T42" fmla="*/ 19 w 677"/>
                <a:gd name="T43" fmla="*/ 186 h 469"/>
                <a:gd name="T44" fmla="*/ 0 w 677"/>
                <a:gd name="T45" fmla="*/ 200 h 469"/>
                <a:gd name="T46" fmla="*/ 15 w 677"/>
                <a:gd name="T47" fmla="*/ 232 h 469"/>
                <a:gd name="T48" fmla="*/ 39 w 677"/>
                <a:gd name="T49" fmla="*/ 254 h 469"/>
                <a:gd name="T50" fmla="*/ 59 w 677"/>
                <a:gd name="T51" fmla="*/ 247 h 469"/>
                <a:gd name="T52" fmla="*/ 56 w 677"/>
                <a:gd name="T53" fmla="*/ 276 h 469"/>
                <a:gd name="T54" fmla="*/ 56 w 677"/>
                <a:gd name="T55" fmla="*/ 304 h 469"/>
                <a:gd name="T56" fmla="*/ 77 w 677"/>
                <a:gd name="T57" fmla="*/ 322 h 469"/>
                <a:gd name="T58" fmla="*/ 138 w 677"/>
                <a:gd name="T59" fmla="*/ 347 h 469"/>
                <a:gd name="T60" fmla="*/ 162 w 677"/>
                <a:gd name="T61" fmla="*/ 353 h 469"/>
                <a:gd name="T62" fmla="*/ 183 w 677"/>
                <a:gd name="T63" fmla="*/ 347 h 469"/>
                <a:gd name="T64" fmla="*/ 210 w 677"/>
                <a:gd name="T65" fmla="*/ 340 h 469"/>
                <a:gd name="T66" fmla="*/ 243 w 677"/>
                <a:gd name="T67" fmla="*/ 340 h 469"/>
                <a:gd name="T68" fmla="*/ 261 w 677"/>
                <a:gd name="T69" fmla="*/ 352 h 469"/>
                <a:gd name="T70" fmla="*/ 256 w 677"/>
                <a:gd name="T71" fmla="*/ 395 h 469"/>
                <a:gd name="T72" fmla="*/ 274 w 677"/>
                <a:gd name="T73" fmla="*/ 419 h 469"/>
                <a:gd name="T74" fmla="*/ 298 w 677"/>
                <a:gd name="T75" fmla="*/ 430 h 469"/>
                <a:gd name="T76" fmla="*/ 316 w 677"/>
                <a:gd name="T77" fmla="*/ 412 h 469"/>
                <a:gd name="T78" fmla="*/ 352 w 677"/>
                <a:gd name="T79" fmla="*/ 410 h 469"/>
                <a:gd name="T80" fmla="*/ 375 w 677"/>
                <a:gd name="T81" fmla="*/ 425 h 469"/>
                <a:gd name="T82" fmla="*/ 393 w 677"/>
                <a:gd name="T83" fmla="*/ 440 h 469"/>
                <a:gd name="T84" fmla="*/ 445 w 677"/>
                <a:gd name="T85" fmla="*/ 413 h 469"/>
                <a:gd name="T86" fmla="*/ 484 w 677"/>
                <a:gd name="T87" fmla="*/ 392 h 469"/>
                <a:gd name="T88" fmla="*/ 504 w 677"/>
                <a:gd name="T89" fmla="*/ 368 h 469"/>
                <a:gd name="T90" fmla="*/ 523 w 677"/>
                <a:gd name="T91" fmla="*/ 345 h 469"/>
                <a:gd name="T92" fmla="*/ 527 w 677"/>
                <a:gd name="T93" fmla="*/ 323 h 469"/>
                <a:gd name="T94" fmla="*/ 522 w 677"/>
                <a:gd name="T95" fmla="*/ 306 h 469"/>
                <a:gd name="T96" fmla="*/ 519 w 677"/>
                <a:gd name="T97" fmla="*/ 290 h 469"/>
                <a:gd name="T98" fmla="*/ 505 w 677"/>
                <a:gd name="T99" fmla="*/ 252 h 469"/>
                <a:gd name="T100" fmla="*/ 536 w 677"/>
                <a:gd name="T101" fmla="*/ 234 h 469"/>
                <a:gd name="T102" fmla="*/ 496 w 677"/>
                <a:gd name="T103" fmla="*/ 223 h 469"/>
                <a:gd name="T104" fmla="*/ 512 w 677"/>
                <a:gd name="T105" fmla="*/ 192 h 469"/>
                <a:gd name="T106" fmla="*/ 529 w 677"/>
                <a:gd name="T107" fmla="*/ 208 h 469"/>
                <a:gd name="T108" fmla="*/ 580 w 677"/>
                <a:gd name="T109" fmla="*/ 179 h 469"/>
                <a:gd name="T110" fmla="*/ 606 w 677"/>
                <a:gd name="T111" fmla="*/ 168 h 469"/>
                <a:gd name="T112" fmla="*/ 633 w 677"/>
                <a:gd name="T113" fmla="*/ 157 h 469"/>
                <a:gd name="T114" fmla="*/ 636 w 677"/>
                <a:gd name="T115" fmla="*/ 127 h 469"/>
                <a:gd name="T116" fmla="*/ 667 w 677"/>
                <a:gd name="T117" fmla="*/ 107 h 469"/>
                <a:gd name="T118" fmla="*/ 516 w 677"/>
                <a:gd name="T119" fmla="*/ 418 h 469"/>
                <a:gd name="T120" fmla="*/ 380 w 677"/>
                <a:gd name="T121" fmla="*/ 460 h 46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677"/>
                <a:gd name="T184" fmla="*/ 0 h 469"/>
                <a:gd name="T185" fmla="*/ 677 w 677"/>
                <a:gd name="T186" fmla="*/ 469 h 46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677" h="469">
                  <a:moveTo>
                    <a:pt x="673" y="83"/>
                  </a:moveTo>
                  <a:cubicBezTo>
                    <a:pt x="673" y="77"/>
                    <a:pt x="666" y="79"/>
                    <a:pt x="664" y="81"/>
                  </a:cubicBezTo>
                  <a:cubicBezTo>
                    <a:pt x="662" y="83"/>
                    <a:pt x="655" y="81"/>
                    <a:pt x="653" y="85"/>
                  </a:cubicBezTo>
                  <a:cubicBezTo>
                    <a:pt x="651" y="89"/>
                    <a:pt x="648" y="87"/>
                    <a:pt x="643" y="87"/>
                  </a:cubicBezTo>
                  <a:cubicBezTo>
                    <a:pt x="638" y="88"/>
                    <a:pt x="632" y="86"/>
                    <a:pt x="632" y="83"/>
                  </a:cubicBezTo>
                  <a:cubicBezTo>
                    <a:pt x="632" y="80"/>
                    <a:pt x="629" y="77"/>
                    <a:pt x="630" y="73"/>
                  </a:cubicBezTo>
                  <a:cubicBezTo>
                    <a:pt x="630" y="70"/>
                    <a:pt x="625" y="71"/>
                    <a:pt x="622" y="68"/>
                  </a:cubicBezTo>
                  <a:cubicBezTo>
                    <a:pt x="618" y="65"/>
                    <a:pt x="612" y="62"/>
                    <a:pt x="610" y="63"/>
                  </a:cubicBezTo>
                  <a:cubicBezTo>
                    <a:pt x="609" y="64"/>
                    <a:pt x="605" y="59"/>
                    <a:pt x="599" y="59"/>
                  </a:cubicBezTo>
                  <a:cubicBezTo>
                    <a:pt x="594" y="59"/>
                    <a:pt x="594" y="55"/>
                    <a:pt x="595" y="53"/>
                  </a:cubicBezTo>
                  <a:cubicBezTo>
                    <a:pt x="596" y="50"/>
                    <a:pt x="590" y="43"/>
                    <a:pt x="589" y="39"/>
                  </a:cubicBezTo>
                  <a:cubicBezTo>
                    <a:pt x="588" y="35"/>
                    <a:pt x="584" y="34"/>
                    <a:pt x="583" y="26"/>
                  </a:cubicBezTo>
                  <a:cubicBezTo>
                    <a:pt x="581" y="17"/>
                    <a:pt x="576" y="19"/>
                    <a:pt x="577" y="15"/>
                  </a:cubicBezTo>
                  <a:cubicBezTo>
                    <a:pt x="578" y="11"/>
                    <a:pt x="572" y="9"/>
                    <a:pt x="570" y="7"/>
                  </a:cubicBezTo>
                  <a:cubicBezTo>
                    <a:pt x="568" y="5"/>
                    <a:pt x="561" y="6"/>
                    <a:pt x="556" y="3"/>
                  </a:cubicBezTo>
                  <a:cubicBezTo>
                    <a:pt x="551" y="0"/>
                    <a:pt x="548" y="2"/>
                    <a:pt x="544" y="1"/>
                  </a:cubicBezTo>
                  <a:cubicBezTo>
                    <a:pt x="539" y="0"/>
                    <a:pt x="528" y="2"/>
                    <a:pt x="527" y="2"/>
                  </a:cubicBezTo>
                  <a:cubicBezTo>
                    <a:pt x="526" y="2"/>
                    <a:pt x="517" y="1"/>
                    <a:pt x="513" y="7"/>
                  </a:cubicBezTo>
                  <a:cubicBezTo>
                    <a:pt x="508" y="13"/>
                    <a:pt x="512" y="13"/>
                    <a:pt x="514" y="13"/>
                  </a:cubicBezTo>
                  <a:cubicBezTo>
                    <a:pt x="516" y="13"/>
                    <a:pt x="517" y="19"/>
                    <a:pt x="517" y="21"/>
                  </a:cubicBezTo>
                  <a:cubicBezTo>
                    <a:pt x="517" y="23"/>
                    <a:pt x="514" y="26"/>
                    <a:pt x="512" y="27"/>
                  </a:cubicBezTo>
                  <a:cubicBezTo>
                    <a:pt x="510" y="27"/>
                    <a:pt x="506" y="35"/>
                    <a:pt x="505" y="37"/>
                  </a:cubicBezTo>
                  <a:cubicBezTo>
                    <a:pt x="504" y="40"/>
                    <a:pt x="499" y="47"/>
                    <a:pt x="500" y="49"/>
                  </a:cubicBezTo>
                  <a:cubicBezTo>
                    <a:pt x="500" y="51"/>
                    <a:pt x="497" y="54"/>
                    <a:pt x="495" y="54"/>
                  </a:cubicBezTo>
                  <a:cubicBezTo>
                    <a:pt x="492" y="54"/>
                    <a:pt x="486" y="59"/>
                    <a:pt x="484" y="60"/>
                  </a:cubicBezTo>
                  <a:cubicBezTo>
                    <a:pt x="482" y="60"/>
                    <a:pt x="474" y="59"/>
                    <a:pt x="473" y="57"/>
                  </a:cubicBezTo>
                  <a:cubicBezTo>
                    <a:pt x="473" y="56"/>
                    <a:pt x="472" y="55"/>
                    <a:pt x="471" y="55"/>
                  </a:cubicBezTo>
                  <a:cubicBezTo>
                    <a:pt x="461" y="73"/>
                    <a:pt x="461" y="73"/>
                    <a:pt x="461" y="73"/>
                  </a:cubicBezTo>
                  <a:cubicBezTo>
                    <a:pt x="461" y="78"/>
                    <a:pt x="461" y="78"/>
                    <a:pt x="461" y="78"/>
                  </a:cubicBezTo>
                  <a:cubicBezTo>
                    <a:pt x="461" y="78"/>
                    <a:pt x="455" y="80"/>
                    <a:pt x="459" y="84"/>
                  </a:cubicBezTo>
                  <a:cubicBezTo>
                    <a:pt x="464" y="89"/>
                    <a:pt x="464" y="85"/>
                    <a:pt x="471" y="85"/>
                  </a:cubicBezTo>
                  <a:cubicBezTo>
                    <a:pt x="477" y="85"/>
                    <a:pt x="480" y="90"/>
                    <a:pt x="482" y="86"/>
                  </a:cubicBezTo>
                  <a:cubicBezTo>
                    <a:pt x="483" y="83"/>
                    <a:pt x="489" y="81"/>
                    <a:pt x="493" y="85"/>
                  </a:cubicBezTo>
                  <a:cubicBezTo>
                    <a:pt x="496" y="89"/>
                    <a:pt x="508" y="97"/>
                    <a:pt x="507" y="100"/>
                  </a:cubicBezTo>
                  <a:cubicBezTo>
                    <a:pt x="507" y="104"/>
                    <a:pt x="500" y="103"/>
                    <a:pt x="496" y="102"/>
                  </a:cubicBezTo>
                  <a:cubicBezTo>
                    <a:pt x="491" y="100"/>
                    <a:pt x="485" y="105"/>
                    <a:pt x="481" y="105"/>
                  </a:cubicBezTo>
                  <a:cubicBezTo>
                    <a:pt x="477" y="105"/>
                    <a:pt x="472" y="106"/>
                    <a:pt x="467" y="110"/>
                  </a:cubicBezTo>
                  <a:cubicBezTo>
                    <a:pt x="463" y="115"/>
                    <a:pt x="464" y="119"/>
                    <a:pt x="457" y="120"/>
                  </a:cubicBezTo>
                  <a:cubicBezTo>
                    <a:pt x="451" y="121"/>
                    <a:pt x="448" y="120"/>
                    <a:pt x="440" y="125"/>
                  </a:cubicBezTo>
                  <a:cubicBezTo>
                    <a:pt x="433" y="130"/>
                    <a:pt x="425" y="128"/>
                    <a:pt x="422" y="126"/>
                  </a:cubicBezTo>
                  <a:cubicBezTo>
                    <a:pt x="419" y="125"/>
                    <a:pt x="414" y="124"/>
                    <a:pt x="411" y="129"/>
                  </a:cubicBezTo>
                  <a:cubicBezTo>
                    <a:pt x="408" y="134"/>
                    <a:pt x="415" y="137"/>
                    <a:pt x="414" y="142"/>
                  </a:cubicBezTo>
                  <a:cubicBezTo>
                    <a:pt x="414" y="148"/>
                    <a:pt x="406" y="147"/>
                    <a:pt x="400" y="153"/>
                  </a:cubicBezTo>
                  <a:cubicBezTo>
                    <a:pt x="395" y="160"/>
                    <a:pt x="385" y="163"/>
                    <a:pt x="380" y="162"/>
                  </a:cubicBezTo>
                  <a:cubicBezTo>
                    <a:pt x="375" y="161"/>
                    <a:pt x="364" y="158"/>
                    <a:pt x="355" y="163"/>
                  </a:cubicBezTo>
                  <a:cubicBezTo>
                    <a:pt x="345" y="167"/>
                    <a:pt x="339" y="174"/>
                    <a:pt x="335" y="173"/>
                  </a:cubicBezTo>
                  <a:cubicBezTo>
                    <a:pt x="332" y="172"/>
                    <a:pt x="332" y="168"/>
                    <a:pt x="326" y="169"/>
                  </a:cubicBezTo>
                  <a:cubicBezTo>
                    <a:pt x="321" y="169"/>
                    <a:pt x="318" y="168"/>
                    <a:pt x="315" y="166"/>
                  </a:cubicBezTo>
                  <a:cubicBezTo>
                    <a:pt x="311" y="163"/>
                    <a:pt x="308" y="167"/>
                    <a:pt x="302" y="163"/>
                  </a:cubicBezTo>
                  <a:cubicBezTo>
                    <a:pt x="297" y="158"/>
                    <a:pt x="286" y="159"/>
                    <a:pt x="282" y="158"/>
                  </a:cubicBezTo>
                  <a:cubicBezTo>
                    <a:pt x="278" y="158"/>
                    <a:pt x="261" y="158"/>
                    <a:pt x="255" y="158"/>
                  </a:cubicBezTo>
                  <a:cubicBezTo>
                    <a:pt x="249" y="157"/>
                    <a:pt x="241" y="159"/>
                    <a:pt x="241" y="156"/>
                  </a:cubicBezTo>
                  <a:cubicBezTo>
                    <a:pt x="240" y="153"/>
                    <a:pt x="236" y="151"/>
                    <a:pt x="234" y="145"/>
                  </a:cubicBezTo>
                  <a:cubicBezTo>
                    <a:pt x="233" y="138"/>
                    <a:pt x="229" y="136"/>
                    <a:pt x="225" y="135"/>
                  </a:cubicBezTo>
                  <a:cubicBezTo>
                    <a:pt x="222" y="134"/>
                    <a:pt x="221" y="131"/>
                    <a:pt x="218" y="130"/>
                  </a:cubicBezTo>
                  <a:cubicBezTo>
                    <a:pt x="217" y="130"/>
                    <a:pt x="215" y="125"/>
                    <a:pt x="210" y="125"/>
                  </a:cubicBezTo>
                  <a:cubicBezTo>
                    <a:pt x="205" y="125"/>
                    <a:pt x="187" y="123"/>
                    <a:pt x="184" y="119"/>
                  </a:cubicBezTo>
                  <a:cubicBezTo>
                    <a:pt x="182" y="115"/>
                    <a:pt x="187" y="114"/>
                    <a:pt x="187" y="109"/>
                  </a:cubicBezTo>
                  <a:cubicBezTo>
                    <a:pt x="187" y="105"/>
                    <a:pt x="190" y="100"/>
                    <a:pt x="188" y="98"/>
                  </a:cubicBezTo>
                  <a:cubicBezTo>
                    <a:pt x="186" y="97"/>
                    <a:pt x="182" y="93"/>
                    <a:pt x="182" y="90"/>
                  </a:cubicBezTo>
                  <a:cubicBezTo>
                    <a:pt x="181" y="86"/>
                    <a:pt x="176" y="82"/>
                    <a:pt x="172" y="82"/>
                  </a:cubicBezTo>
                  <a:cubicBezTo>
                    <a:pt x="168" y="82"/>
                    <a:pt x="165" y="79"/>
                    <a:pt x="162" y="76"/>
                  </a:cubicBezTo>
                  <a:cubicBezTo>
                    <a:pt x="158" y="73"/>
                    <a:pt x="155" y="73"/>
                    <a:pt x="154" y="66"/>
                  </a:cubicBezTo>
                  <a:cubicBezTo>
                    <a:pt x="154" y="65"/>
                    <a:pt x="153" y="65"/>
                    <a:pt x="153" y="65"/>
                  </a:cubicBezTo>
                  <a:cubicBezTo>
                    <a:pt x="152" y="64"/>
                    <a:pt x="150" y="64"/>
                    <a:pt x="149" y="64"/>
                  </a:cubicBezTo>
                  <a:cubicBezTo>
                    <a:pt x="148" y="64"/>
                    <a:pt x="147" y="63"/>
                    <a:pt x="146" y="62"/>
                  </a:cubicBezTo>
                  <a:cubicBezTo>
                    <a:pt x="145" y="65"/>
                    <a:pt x="142" y="67"/>
                    <a:pt x="142" y="69"/>
                  </a:cubicBezTo>
                  <a:cubicBezTo>
                    <a:pt x="142" y="72"/>
                    <a:pt x="141" y="76"/>
                    <a:pt x="137" y="76"/>
                  </a:cubicBezTo>
                  <a:cubicBezTo>
                    <a:pt x="134" y="76"/>
                    <a:pt x="130" y="78"/>
                    <a:pt x="130" y="84"/>
                  </a:cubicBezTo>
                  <a:cubicBezTo>
                    <a:pt x="130" y="90"/>
                    <a:pt x="133" y="91"/>
                    <a:pt x="132" y="93"/>
                  </a:cubicBezTo>
                  <a:cubicBezTo>
                    <a:pt x="130" y="96"/>
                    <a:pt x="123" y="98"/>
                    <a:pt x="121" y="97"/>
                  </a:cubicBezTo>
                  <a:cubicBezTo>
                    <a:pt x="119" y="96"/>
                    <a:pt x="114" y="97"/>
                    <a:pt x="111" y="96"/>
                  </a:cubicBezTo>
                  <a:cubicBezTo>
                    <a:pt x="107" y="96"/>
                    <a:pt x="104" y="91"/>
                    <a:pt x="103" y="96"/>
                  </a:cubicBezTo>
                  <a:cubicBezTo>
                    <a:pt x="102" y="101"/>
                    <a:pt x="94" y="116"/>
                    <a:pt x="96" y="118"/>
                  </a:cubicBezTo>
                  <a:cubicBezTo>
                    <a:pt x="98" y="119"/>
                    <a:pt x="99" y="123"/>
                    <a:pt x="96" y="123"/>
                  </a:cubicBezTo>
                  <a:cubicBezTo>
                    <a:pt x="93" y="123"/>
                    <a:pt x="90" y="123"/>
                    <a:pt x="88" y="121"/>
                  </a:cubicBezTo>
                  <a:cubicBezTo>
                    <a:pt x="86" y="119"/>
                    <a:pt x="81" y="123"/>
                    <a:pt x="77" y="123"/>
                  </a:cubicBezTo>
                  <a:cubicBezTo>
                    <a:pt x="76" y="123"/>
                    <a:pt x="68" y="126"/>
                    <a:pt x="71" y="128"/>
                  </a:cubicBezTo>
                  <a:cubicBezTo>
                    <a:pt x="73" y="129"/>
                    <a:pt x="73" y="135"/>
                    <a:pt x="73" y="137"/>
                  </a:cubicBezTo>
                  <a:cubicBezTo>
                    <a:pt x="73" y="140"/>
                    <a:pt x="79" y="147"/>
                    <a:pt x="78" y="150"/>
                  </a:cubicBezTo>
                  <a:cubicBezTo>
                    <a:pt x="77" y="152"/>
                    <a:pt x="72" y="155"/>
                    <a:pt x="72" y="158"/>
                  </a:cubicBezTo>
                  <a:cubicBezTo>
                    <a:pt x="72" y="162"/>
                    <a:pt x="73" y="165"/>
                    <a:pt x="71" y="165"/>
                  </a:cubicBezTo>
                  <a:cubicBezTo>
                    <a:pt x="69" y="166"/>
                    <a:pt x="64" y="168"/>
                    <a:pt x="61" y="170"/>
                  </a:cubicBezTo>
                  <a:cubicBezTo>
                    <a:pt x="58" y="172"/>
                    <a:pt x="54" y="172"/>
                    <a:pt x="52" y="175"/>
                  </a:cubicBezTo>
                  <a:cubicBezTo>
                    <a:pt x="51" y="178"/>
                    <a:pt x="49" y="181"/>
                    <a:pt x="43" y="180"/>
                  </a:cubicBezTo>
                  <a:cubicBezTo>
                    <a:pt x="39" y="180"/>
                    <a:pt x="37" y="179"/>
                    <a:pt x="33" y="183"/>
                  </a:cubicBezTo>
                  <a:cubicBezTo>
                    <a:pt x="30" y="188"/>
                    <a:pt x="29" y="186"/>
                    <a:pt x="26" y="188"/>
                  </a:cubicBezTo>
                  <a:cubicBezTo>
                    <a:pt x="24" y="190"/>
                    <a:pt x="21" y="186"/>
                    <a:pt x="19" y="186"/>
                  </a:cubicBezTo>
                  <a:cubicBezTo>
                    <a:pt x="17" y="185"/>
                    <a:pt x="15" y="188"/>
                    <a:pt x="13" y="188"/>
                  </a:cubicBezTo>
                  <a:cubicBezTo>
                    <a:pt x="11" y="188"/>
                    <a:pt x="9" y="191"/>
                    <a:pt x="6" y="192"/>
                  </a:cubicBezTo>
                  <a:cubicBezTo>
                    <a:pt x="4" y="193"/>
                    <a:pt x="1" y="192"/>
                    <a:pt x="1" y="195"/>
                  </a:cubicBezTo>
                  <a:cubicBezTo>
                    <a:pt x="1" y="197"/>
                    <a:pt x="1" y="199"/>
                    <a:pt x="0" y="200"/>
                  </a:cubicBezTo>
                  <a:cubicBezTo>
                    <a:pt x="0" y="200"/>
                    <a:pt x="0" y="200"/>
                    <a:pt x="0" y="200"/>
                  </a:cubicBezTo>
                  <a:cubicBezTo>
                    <a:pt x="1" y="210"/>
                    <a:pt x="1" y="210"/>
                    <a:pt x="1" y="210"/>
                  </a:cubicBezTo>
                  <a:cubicBezTo>
                    <a:pt x="1" y="210"/>
                    <a:pt x="12" y="214"/>
                    <a:pt x="12" y="217"/>
                  </a:cubicBezTo>
                  <a:cubicBezTo>
                    <a:pt x="13" y="221"/>
                    <a:pt x="15" y="232"/>
                    <a:pt x="15" y="232"/>
                  </a:cubicBezTo>
                  <a:cubicBezTo>
                    <a:pt x="15" y="232"/>
                    <a:pt x="15" y="232"/>
                    <a:pt x="14" y="232"/>
                  </a:cubicBezTo>
                  <a:cubicBezTo>
                    <a:pt x="19" y="236"/>
                    <a:pt x="25" y="239"/>
                    <a:pt x="25" y="241"/>
                  </a:cubicBezTo>
                  <a:cubicBezTo>
                    <a:pt x="25" y="242"/>
                    <a:pt x="25" y="247"/>
                    <a:pt x="30" y="249"/>
                  </a:cubicBezTo>
                  <a:cubicBezTo>
                    <a:pt x="34" y="251"/>
                    <a:pt x="37" y="253"/>
                    <a:pt x="39" y="254"/>
                  </a:cubicBezTo>
                  <a:cubicBezTo>
                    <a:pt x="39" y="253"/>
                    <a:pt x="40" y="253"/>
                    <a:pt x="40" y="253"/>
                  </a:cubicBezTo>
                  <a:cubicBezTo>
                    <a:pt x="44" y="252"/>
                    <a:pt x="44" y="252"/>
                    <a:pt x="44" y="252"/>
                  </a:cubicBezTo>
                  <a:cubicBezTo>
                    <a:pt x="44" y="252"/>
                    <a:pt x="45" y="253"/>
                    <a:pt x="47" y="255"/>
                  </a:cubicBezTo>
                  <a:cubicBezTo>
                    <a:pt x="48" y="251"/>
                    <a:pt x="55" y="247"/>
                    <a:pt x="59" y="247"/>
                  </a:cubicBezTo>
                  <a:cubicBezTo>
                    <a:pt x="64" y="248"/>
                    <a:pt x="73" y="255"/>
                    <a:pt x="72" y="258"/>
                  </a:cubicBezTo>
                  <a:cubicBezTo>
                    <a:pt x="71" y="261"/>
                    <a:pt x="64" y="271"/>
                    <a:pt x="61" y="272"/>
                  </a:cubicBezTo>
                  <a:cubicBezTo>
                    <a:pt x="60" y="272"/>
                    <a:pt x="58" y="272"/>
                    <a:pt x="56" y="272"/>
                  </a:cubicBezTo>
                  <a:cubicBezTo>
                    <a:pt x="56" y="274"/>
                    <a:pt x="56" y="275"/>
                    <a:pt x="56" y="276"/>
                  </a:cubicBezTo>
                  <a:cubicBezTo>
                    <a:pt x="56" y="278"/>
                    <a:pt x="60" y="282"/>
                    <a:pt x="62" y="286"/>
                  </a:cubicBezTo>
                  <a:cubicBezTo>
                    <a:pt x="64" y="290"/>
                    <a:pt x="58" y="292"/>
                    <a:pt x="55" y="290"/>
                  </a:cubicBezTo>
                  <a:cubicBezTo>
                    <a:pt x="52" y="287"/>
                    <a:pt x="51" y="292"/>
                    <a:pt x="52" y="295"/>
                  </a:cubicBezTo>
                  <a:cubicBezTo>
                    <a:pt x="54" y="297"/>
                    <a:pt x="53" y="303"/>
                    <a:pt x="56" y="304"/>
                  </a:cubicBezTo>
                  <a:cubicBezTo>
                    <a:pt x="60" y="304"/>
                    <a:pt x="62" y="310"/>
                    <a:pt x="66" y="310"/>
                  </a:cubicBezTo>
                  <a:cubicBezTo>
                    <a:pt x="69" y="310"/>
                    <a:pt x="73" y="316"/>
                    <a:pt x="73" y="316"/>
                  </a:cubicBezTo>
                  <a:cubicBezTo>
                    <a:pt x="73" y="316"/>
                    <a:pt x="77" y="319"/>
                    <a:pt x="77" y="321"/>
                  </a:cubicBezTo>
                  <a:cubicBezTo>
                    <a:pt x="77" y="321"/>
                    <a:pt x="77" y="321"/>
                    <a:pt x="77" y="322"/>
                  </a:cubicBezTo>
                  <a:cubicBezTo>
                    <a:pt x="81" y="321"/>
                    <a:pt x="84" y="321"/>
                    <a:pt x="84" y="320"/>
                  </a:cubicBezTo>
                  <a:cubicBezTo>
                    <a:pt x="85" y="318"/>
                    <a:pt x="90" y="318"/>
                    <a:pt x="93" y="321"/>
                  </a:cubicBezTo>
                  <a:cubicBezTo>
                    <a:pt x="97" y="325"/>
                    <a:pt x="111" y="334"/>
                    <a:pt x="116" y="338"/>
                  </a:cubicBezTo>
                  <a:cubicBezTo>
                    <a:pt x="121" y="342"/>
                    <a:pt x="134" y="347"/>
                    <a:pt x="138" y="347"/>
                  </a:cubicBezTo>
                  <a:cubicBezTo>
                    <a:pt x="142" y="347"/>
                    <a:pt x="146" y="350"/>
                    <a:pt x="153" y="350"/>
                  </a:cubicBezTo>
                  <a:cubicBezTo>
                    <a:pt x="154" y="349"/>
                    <a:pt x="154" y="350"/>
                    <a:pt x="155" y="350"/>
                  </a:cubicBezTo>
                  <a:cubicBezTo>
                    <a:pt x="156" y="349"/>
                    <a:pt x="158" y="349"/>
                    <a:pt x="159" y="347"/>
                  </a:cubicBezTo>
                  <a:cubicBezTo>
                    <a:pt x="161" y="344"/>
                    <a:pt x="163" y="349"/>
                    <a:pt x="162" y="353"/>
                  </a:cubicBezTo>
                  <a:cubicBezTo>
                    <a:pt x="162" y="354"/>
                    <a:pt x="162" y="356"/>
                    <a:pt x="163" y="358"/>
                  </a:cubicBezTo>
                  <a:cubicBezTo>
                    <a:pt x="164" y="356"/>
                    <a:pt x="165" y="355"/>
                    <a:pt x="166" y="353"/>
                  </a:cubicBezTo>
                  <a:cubicBezTo>
                    <a:pt x="168" y="347"/>
                    <a:pt x="171" y="348"/>
                    <a:pt x="174" y="346"/>
                  </a:cubicBezTo>
                  <a:cubicBezTo>
                    <a:pt x="176" y="344"/>
                    <a:pt x="178" y="345"/>
                    <a:pt x="183" y="347"/>
                  </a:cubicBezTo>
                  <a:cubicBezTo>
                    <a:pt x="187" y="350"/>
                    <a:pt x="189" y="345"/>
                    <a:pt x="196" y="351"/>
                  </a:cubicBezTo>
                  <a:cubicBezTo>
                    <a:pt x="197" y="350"/>
                    <a:pt x="199" y="349"/>
                    <a:pt x="200" y="349"/>
                  </a:cubicBezTo>
                  <a:cubicBezTo>
                    <a:pt x="201" y="349"/>
                    <a:pt x="203" y="347"/>
                    <a:pt x="205" y="345"/>
                  </a:cubicBezTo>
                  <a:cubicBezTo>
                    <a:pt x="207" y="342"/>
                    <a:pt x="207" y="340"/>
                    <a:pt x="210" y="340"/>
                  </a:cubicBezTo>
                  <a:cubicBezTo>
                    <a:pt x="212" y="341"/>
                    <a:pt x="214" y="337"/>
                    <a:pt x="219" y="334"/>
                  </a:cubicBezTo>
                  <a:cubicBezTo>
                    <a:pt x="225" y="331"/>
                    <a:pt x="230" y="336"/>
                    <a:pt x="233" y="333"/>
                  </a:cubicBezTo>
                  <a:cubicBezTo>
                    <a:pt x="235" y="331"/>
                    <a:pt x="239" y="330"/>
                    <a:pt x="239" y="333"/>
                  </a:cubicBezTo>
                  <a:cubicBezTo>
                    <a:pt x="239" y="335"/>
                    <a:pt x="242" y="337"/>
                    <a:pt x="243" y="340"/>
                  </a:cubicBezTo>
                  <a:cubicBezTo>
                    <a:pt x="244" y="342"/>
                    <a:pt x="248" y="343"/>
                    <a:pt x="249" y="344"/>
                  </a:cubicBezTo>
                  <a:cubicBezTo>
                    <a:pt x="250" y="343"/>
                    <a:pt x="251" y="343"/>
                    <a:pt x="251" y="343"/>
                  </a:cubicBezTo>
                  <a:cubicBezTo>
                    <a:pt x="254" y="341"/>
                    <a:pt x="259" y="343"/>
                    <a:pt x="259" y="346"/>
                  </a:cubicBezTo>
                  <a:cubicBezTo>
                    <a:pt x="259" y="349"/>
                    <a:pt x="259" y="352"/>
                    <a:pt x="261" y="352"/>
                  </a:cubicBezTo>
                  <a:cubicBezTo>
                    <a:pt x="264" y="352"/>
                    <a:pt x="266" y="352"/>
                    <a:pt x="266" y="358"/>
                  </a:cubicBezTo>
                  <a:cubicBezTo>
                    <a:pt x="266" y="363"/>
                    <a:pt x="268" y="369"/>
                    <a:pt x="263" y="374"/>
                  </a:cubicBezTo>
                  <a:cubicBezTo>
                    <a:pt x="258" y="379"/>
                    <a:pt x="253" y="387"/>
                    <a:pt x="254" y="390"/>
                  </a:cubicBezTo>
                  <a:cubicBezTo>
                    <a:pt x="255" y="392"/>
                    <a:pt x="252" y="397"/>
                    <a:pt x="256" y="395"/>
                  </a:cubicBezTo>
                  <a:cubicBezTo>
                    <a:pt x="259" y="394"/>
                    <a:pt x="267" y="395"/>
                    <a:pt x="266" y="397"/>
                  </a:cubicBezTo>
                  <a:cubicBezTo>
                    <a:pt x="265" y="399"/>
                    <a:pt x="266" y="406"/>
                    <a:pt x="270" y="407"/>
                  </a:cubicBezTo>
                  <a:cubicBezTo>
                    <a:pt x="273" y="407"/>
                    <a:pt x="275" y="409"/>
                    <a:pt x="274" y="412"/>
                  </a:cubicBezTo>
                  <a:cubicBezTo>
                    <a:pt x="273" y="415"/>
                    <a:pt x="271" y="419"/>
                    <a:pt x="274" y="419"/>
                  </a:cubicBezTo>
                  <a:cubicBezTo>
                    <a:pt x="277" y="419"/>
                    <a:pt x="281" y="419"/>
                    <a:pt x="280" y="422"/>
                  </a:cubicBezTo>
                  <a:cubicBezTo>
                    <a:pt x="280" y="425"/>
                    <a:pt x="282" y="428"/>
                    <a:pt x="287" y="426"/>
                  </a:cubicBezTo>
                  <a:cubicBezTo>
                    <a:pt x="290" y="425"/>
                    <a:pt x="292" y="424"/>
                    <a:pt x="292" y="425"/>
                  </a:cubicBezTo>
                  <a:cubicBezTo>
                    <a:pt x="294" y="425"/>
                    <a:pt x="294" y="429"/>
                    <a:pt x="298" y="430"/>
                  </a:cubicBezTo>
                  <a:cubicBezTo>
                    <a:pt x="301" y="431"/>
                    <a:pt x="300" y="422"/>
                    <a:pt x="298" y="421"/>
                  </a:cubicBezTo>
                  <a:cubicBezTo>
                    <a:pt x="297" y="420"/>
                    <a:pt x="299" y="414"/>
                    <a:pt x="300" y="415"/>
                  </a:cubicBezTo>
                  <a:cubicBezTo>
                    <a:pt x="301" y="417"/>
                    <a:pt x="305" y="415"/>
                    <a:pt x="308" y="413"/>
                  </a:cubicBezTo>
                  <a:cubicBezTo>
                    <a:pt x="310" y="410"/>
                    <a:pt x="314" y="415"/>
                    <a:pt x="316" y="412"/>
                  </a:cubicBezTo>
                  <a:cubicBezTo>
                    <a:pt x="318" y="409"/>
                    <a:pt x="322" y="414"/>
                    <a:pt x="326" y="412"/>
                  </a:cubicBezTo>
                  <a:cubicBezTo>
                    <a:pt x="330" y="410"/>
                    <a:pt x="332" y="414"/>
                    <a:pt x="333" y="410"/>
                  </a:cubicBezTo>
                  <a:cubicBezTo>
                    <a:pt x="335" y="407"/>
                    <a:pt x="341" y="403"/>
                    <a:pt x="342" y="405"/>
                  </a:cubicBezTo>
                  <a:cubicBezTo>
                    <a:pt x="344" y="406"/>
                    <a:pt x="344" y="409"/>
                    <a:pt x="352" y="410"/>
                  </a:cubicBezTo>
                  <a:cubicBezTo>
                    <a:pt x="359" y="410"/>
                    <a:pt x="355" y="414"/>
                    <a:pt x="355" y="416"/>
                  </a:cubicBezTo>
                  <a:cubicBezTo>
                    <a:pt x="355" y="418"/>
                    <a:pt x="363" y="424"/>
                    <a:pt x="366" y="425"/>
                  </a:cubicBezTo>
                  <a:cubicBezTo>
                    <a:pt x="366" y="425"/>
                    <a:pt x="367" y="425"/>
                    <a:pt x="368" y="427"/>
                  </a:cubicBezTo>
                  <a:cubicBezTo>
                    <a:pt x="370" y="425"/>
                    <a:pt x="374" y="427"/>
                    <a:pt x="375" y="425"/>
                  </a:cubicBezTo>
                  <a:cubicBezTo>
                    <a:pt x="376" y="422"/>
                    <a:pt x="380" y="423"/>
                    <a:pt x="381" y="425"/>
                  </a:cubicBezTo>
                  <a:cubicBezTo>
                    <a:pt x="383" y="428"/>
                    <a:pt x="384" y="428"/>
                    <a:pt x="388" y="425"/>
                  </a:cubicBezTo>
                  <a:cubicBezTo>
                    <a:pt x="391" y="422"/>
                    <a:pt x="393" y="428"/>
                    <a:pt x="391" y="430"/>
                  </a:cubicBezTo>
                  <a:cubicBezTo>
                    <a:pt x="389" y="431"/>
                    <a:pt x="390" y="437"/>
                    <a:pt x="393" y="440"/>
                  </a:cubicBezTo>
                  <a:cubicBezTo>
                    <a:pt x="396" y="443"/>
                    <a:pt x="397" y="438"/>
                    <a:pt x="396" y="435"/>
                  </a:cubicBezTo>
                  <a:cubicBezTo>
                    <a:pt x="396" y="432"/>
                    <a:pt x="402" y="429"/>
                    <a:pt x="412" y="425"/>
                  </a:cubicBezTo>
                  <a:cubicBezTo>
                    <a:pt x="423" y="422"/>
                    <a:pt x="434" y="414"/>
                    <a:pt x="434" y="412"/>
                  </a:cubicBezTo>
                  <a:cubicBezTo>
                    <a:pt x="434" y="411"/>
                    <a:pt x="442" y="415"/>
                    <a:pt x="445" y="413"/>
                  </a:cubicBezTo>
                  <a:cubicBezTo>
                    <a:pt x="449" y="410"/>
                    <a:pt x="461" y="410"/>
                    <a:pt x="465" y="410"/>
                  </a:cubicBezTo>
                  <a:cubicBezTo>
                    <a:pt x="468" y="409"/>
                    <a:pt x="468" y="407"/>
                    <a:pt x="471" y="404"/>
                  </a:cubicBezTo>
                  <a:cubicBezTo>
                    <a:pt x="475" y="401"/>
                    <a:pt x="474" y="400"/>
                    <a:pt x="478" y="398"/>
                  </a:cubicBezTo>
                  <a:cubicBezTo>
                    <a:pt x="482" y="397"/>
                    <a:pt x="484" y="394"/>
                    <a:pt x="484" y="392"/>
                  </a:cubicBezTo>
                  <a:cubicBezTo>
                    <a:pt x="484" y="390"/>
                    <a:pt x="492" y="389"/>
                    <a:pt x="492" y="387"/>
                  </a:cubicBezTo>
                  <a:cubicBezTo>
                    <a:pt x="492" y="385"/>
                    <a:pt x="498" y="384"/>
                    <a:pt x="498" y="381"/>
                  </a:cubicBezTo>
                  <a:cubicBezTo>
                    <a:pt x="498" y="379"/>
                    <a:pt x="501" y="379"/>
                    <a:pt x="503" y="377"/>
                  </a:cubicBezTo>
                  <a:cubicBezTo>
                    <a:pt x="504" y="375"/>
                    <a:pt x="501" y="369"/>
                    <a:pt x="504" y="368"/>
                  </a:cubicBezTo>
                  <a:cubicBezTo>
                    <a:pt x="507" y="368"/>
                    <a:pt x="503" y="364"/>
                    <a:pt x="503" y="363"/>
                  </a:cubicBezTo>
                  <a:cubicBezTo>
                    <a:pt x="502" y="361"/>
                    <a:pt x="508" y="361"/>
                    <a:pt x="510" y="359"/>
                  </a:cubicBezTo>
                  <a:cubicBezTo>
                    <a:pt x="513" y="357"/>
                    <a:pt x="515" y="355"/>
                    <a:pt x="516" y="351"/>
                  </a:cubicBezTo>
                  <a:cubicBezTo>
                    <a:pt x="516" y="348"/>
                    <a:pt x="521" y="345"/>
                    <a:pt x="523" y="345"/>
                  </a:cubicBezTo>
                  <a:cubicBezTo>
                    <a:pt x="525" y="344"/>
                    <a:pt x="526" y="339"/>
                    <a:pt x="525" y="335"/>
                  </a:cubicBezTo>
                  <a:cubicBezTo>
                    <a:pt x="525" y="332"/>
                    <a:pt x="529" y="333"/>
                    <a:pt x="527" y="331"/>
                  </a:cubicBezTo>
                  <a:cubicBezTo>
                    <a:pt x="525" y="330"/>
                    <a:pt x="528" y="325"/>
                    <a:pt x="532" y="324"/>
                  </a:cubicBezTo>
                  <a:cubicBezTo>
                    <a:pt x="536" y="323"/>
                    <a:pt x="529" y="321"/>
                    <a:pt x="527" y="323"/>
                  </a:cubicBezTo>
                  <a:cubicBezTo>
                    <a:pt x="525" y="325"/>
                    <a:pt x="523" y="318"/>
                    <a:pt x="521" y="321"/>
                  </a:cubicBezTo>
                  <a:cubicBezTo>
                    <a:pt x="519" y="323"/>
                    <a:pt x="513" y="319"/>
                    <a:pt x="517" y="318"/>
                  </a:cubicBezTo>
                  <a:cubicBezTo>
                    <a:pt x="520" y="317"/>
                    <a:pt x="526" y="313"/>
                    <a:pt x="529" y="312"/>
                  </a:cubicBezTo>
                  <a:cubicBezTo>
                    <a:pt x="531" y="312"/>
                    <a:pt x="525" y="306"/>
                    <a:pt x="522" y="306"/>
                  </a:cubicBezTo>
                  <a:cubicBezTo>
                    <a:pt x="519" y="306"/>
                    <a:pt x="515" y="299"/>
                    <a:pt x="512" y="299"/>
                  </a:cubicBezTo>
                  <a:cubicBezTo>
                    <a:pt x="508" y="299"/>
                    <a:pt x="514" y="297"/>
                    <a:pt x="518" y="299"/>
                  </a:cubicBezTo>
                  <a:cubicBezTo>
                    <a:pt x="522" y="301"/>
                    <a:pt x="526" y="302"/>
                    <a:pt x="528" y="301"/>
                  </a:cubicBezTo>
                  <a:cubicBezTo>
                    <a:pt x="530" y="299"/>
                    <a:pt x="522" y="292"/>
                    <a:pt x="519" y="290"/>
                  </a:cubicBezTo>
                  <a:cubicBezTo>
                    <a:pt x="516" y="288"/>
                    <a:pt x="518" y="284"/>
                    <a:pt x="517" y="283"/>
                  </a:cubicBezTo>
                  <a:cubicBezTo>
                    <a:pt x="515" y="282"/>
                    <a:pt x="511" y="273"/>
                    <a:pt x="509" y="269"/>
                  </a:cubicBezTo>
                  <a:cubicBezTo>
                    <a:pt x="508" y="266"/>
                    <a:pt x="501" y="265"/>
                    <a:pt x="499" y="262"/>
                  </a:cubicBezTo>
                  <a:cubicBezTo>
                    <a:pt x="498" y="260"/>
                    <a:pt x="500" y="254"/>
                    <a:pt x="505" y="252"/>
                  </a:cubicBezTo>
                  <a:cubicBezTo>
                    <a:pt x="510" y="250"/>
                    <a:pt x="508" y="245"/>
                    <a:pt x="510" y="246"/>
                  </a:cubicBezTo>
                  <a:cubicBezTo>
                    <a:pt x="512" y="246"/>
                    <a:pt x="514" y="245"/>
                    <a:pt x="516" y="242"/>
                  </a:cubicBezTo>
                  <a:cubicBezTo>
                    <a:pt x="518" y="238"/>
                    <a:pt x="521" y="240"/>
                    <a:pt x="523" y="238"/>
                  </a:cubicBezTo>
                  <a:cubicBezTo>
                    <a:pt x="525" y="236"/>
                    <a:pt x="533" y="236"/>
                    <a:pt x="536" y="234"/>
                  </a:cubicBezTo>
                  <a:cubicBezTo>
                    <a:pt x="539" y="232"/>
                    <a:pt x="533" y="226"/>
                    <a:pt x="529" y="227"/>
                  </a:cubicBezTo>
                  <a:cubicBezTo>
                    <a:pt x="526" y="228"/>
                    <a:pt x="521" y="227"/>
                    <a:pt x="518" y="223"/>
                  </a:cubicBezTo>
                  <a:cubicBezTo>
                    <a:pt x="516" y="219"/>
                    <a:pt x="509" y="230"/>
                    <a:pt x="503" y="232"/>
                  </a:cubicBezTo>
                  <a:cubicBezTo>
                    <a:pt x="498" y="235"/>
                    <a:pt x="495" y="228"/>
                    <a:pt x="496" y="223"/>
                  </a:cubicBezTo>
                  <a:cubicBezTo>
                    <a:pt x="498" y="219"/>
                    <a:pt x="492" y="219"/>
                    <a:pt x="485" y="219"/>
                  </a:cubicBezTo>
                  <a:cubicBezTo>
                    <a:pt x="477" y="220"/>
                    <a:pt x="480" y="206"/>
                    <a:pt x="485" y="205"/>
                  </a:cubicBezTo>
                  <a:cubicBezTo>
                    <a:pt x="489" y="205"/>
                    <a:pt x="496" y="210"/>
                    <a:pt x="499" y="201"/>
                  </a:cubicBezTo>
                  <a:cubicBezTo>
                    <a:pt x="501" y="193"/>
                    <a:pt x="505" y="199"/>
                    <a:pt x="512" y="192"/>
                  </a:cubicBezTo>
                  <a:cubicBezTo>
                    <a:pt x="518" y="185"/>
                    <a:pt x="525" y="180"/>
                    <a:pt x="531" y="185"/>
                  </a:cubicBezTo>
                  <a:cubicBezTo>
                    <a:pt x="536" y="189"/>
                    <a:pt x="525" y="196"/>
                    <a:pt x="523" y="200"/>
                  </a:cubicBezTo>
                  <a:cubicBezTo>
                    <a:pt x="521" y="204"/>
                    <a:pt x="525" y="205"/>
                    <a:pt x="522" y="209"/>
                  </a:cubicBezTo>
                  <a:cubicBezTo>
                    <a:pt x="518" y="212"/>
                    <a:pt x="523" y="213"/>
                    <a:pt x="529" y="208"/>
                  </a:cubicBezTo>
                  <a:cubicBezTo>
                    <a:pt x="536" y="204"/>
                    <a:pt x="544" y="199"/>
                    <a:pt x="550" y="197"/>
                  </a:cubicBezTo>
                  <a:cubicBezTo>
                    <a:pt x="552" y="196"/>
                    <a:pt x="554" y="196"/>
                    <a:pt x="556" y="196"/>
                  </a:cubicBezTo>
                  <a:cubicBezTo>
                    <a:pt x="557" y="194"/>
                    <a:pt x="558" y="192"/>
                    <a:pt x="559" y="191"/>
                  </a:cubicBezTo>
                  <a:cubicBezTo>
                    <a:pt x="563" y="189"/>
                    <a:pt x="578" y="182"/>
                    <a:pt x="580" y="179"/>
                  </a:cubicBezTo>
                  <a:cubicBezTo>
                    <a:pt x="582" y="177"/>
                    <a:pt x="584" y="171"/>
                    <a:pt x="587" y="171"/>
                  </a:cubicBezTo>
                  <a:cubicBezTo>
                    <a:pt x="590" y="171"/>
                    <a:pt x="590" y="174"/>
                    <a:pt x="594" y="174"/>
                  </a:cubicBezTo>
                  <a:cubicBezTo>
                    <a:pt x="599" y="174"/>
                    <a:pt x="604" y="176"/>
                    <a:pt x="602" y="172"/>
                  </a:cubicBezTo>
                  <a:cubicBezTo>
                    <a:pt x="599" y="169"/>
                    <a:pt x="601" y="169"/>
                    <a:pt x="606" y="168"/>
                  </a:cubicBezTo>
                  <a:cubicBezTo>
                    <a:pt x="611" y="167"/>
                    <a:pt x="610" y="162"/>
                    <a:pt x="614" y="162"/>
                  </a:cubicBezTo>
                  <a:cubicBezTo>
                    <a:pt x="618" y="162"/>
                    <a:pt x="617" y="153"/>
                    <a:pt x="621" y="153"/>
                  </a:cubicBezTo>
                  <a:cubicBezTo>
                    <a:pt x="624" y="153"/>
                    <a:pt x="626" y="158"/>
                    <a:pt x="630" y="157"/>
                  </a:cubicBezTo>
                  <a:cubicBezTo>
                    <a:pt x="631" y="157"/>
                    <a:pt x="632" y="157"/>
                    <a:pt x="633" y="157"/>
                  </a:cubicBezTo>
                  <a:cubicBezTo>
                    <a:pt x="634" y="157"/>
                    <a:pt x="635" y="156"/>
                    <a:pt x="636" y="155"/>
                  </a:cubicBezTo>
                  <a:cubicBezTo>
                    <a:pt x="635" y="151"/>
                    <a:pt x="636" y="147"/>
                    <a:pt x="635" y="145"/>
                  </a:cubicBezTo>
                  <a:cubicBezTo>
                    <a:pt x="633" y="141"/>
                    <a:pt x="635" y="138"/>
                    <a:pt x="634" y="135"/>
                  </a:cubicBezTo>
                  <a:cubicBezTo>
                    <a:pt x="634" y="133"/>
                    <a:pt x="633" y="127"/>
                    <a:pt x="636" y="127"/>
                  </a:cubicBezTo>
                  <a:cubicBezTo>
                    <a:pt x="639" y="127"/>
                    <a:pt x="642" y="121"/>
                    <a:pt x="645" y="123"/>
                  </a:cubicBezTo>
                  <a:cubicBezTo>
                    <a:pt x="649" y="125"/>
                    <a:pt x="655" y="126"/>
                    <a:pt x="655" y="123"/>
                  </a:cubicBezTo>
                  <a:cubicBezTo>
                    <a:pt x="655" y="120"/>
                    <a:pt x="660" y="120"/>
                    <a:pt x="661" y="116"/>
                  </a:cubicBezTo>
                  <a:cubicBezTo>
                    <a:pt x="661" y="112"/>
                    <a:pt x="666" y="111"/>
                    <a:pt x="667" y="107"/>
                  </a:cubicBezTo>
                  <a:cubicBezTo>
                    <a:pt x="668" y="103"/>
                    <a:pt x="670" y="95"/>
                    <a:pt x="673" y="93"/>
                  </a:cubicBezTo>
                  <a:cubicBezTo>
                    <a:pt x="677" y="91"/>
                    <a:pt x="673" y="89"/>
                    <a:pt x="673" y="83"/>
                  </a:cubicBezTo>
                  <a:close/>
                  <a:moveTo>
                    <a:pt x="510" y="399"/>
                  </a:moveTo>
                  <a:cubicBezTo>
                    <a:pt x="506" y="412"/>
                    <a:pt x="515" y="419"/>
                    <a:pt x="516" y="418"/>
                  </a:cubicBezTo>
                  <a:cubicBezTo>
                    <a:pt x="519" y="416"/>
                    <a:pt x="533" y="387"/>
                    <a:pt x="530" y="383"/>
                  </a:cubicBezTo>
                  <a:cubicBezTo>
                    <a:pt x="527" y="379"/>
                    <a:pt x="513" y="386"/>
                    <a:pt x="510" y="399"/>
                  </a:cubicBezTo>
                  <a:close/>
                  <a:moveTo>
                    <a:pt x="391" y="444"/>
                  </a:moveTo>
                  <a:cubicBezTo>
                    <a:pt x="386" y="444"/>
                    <a:pt x="375" y="451"/>
                    <a:pt x="380" y="460"/>
                  </a:cubicBezTo>
                  <a:cubicBezTo>
                    <a:pt x="384" y="469"/>
                    <a:pt x="398" y="463"/>
                    <a:pt x="399" y="459"/>
                  </a:cubicBezTo>
                  <a:cubicBezTo>
                    <a:pt x="399" y="455"/>
                    <a:pt x="406" y="448"/>
                    <a:pt x="405" y="445"/>
                  </a:cubicBezTo>
                  <a:cubicBezTo>
                    <a:pt x="404" y="443"/>
                    <a:pt x="395" y="444"/>
                    <a:pt x="391" y="444"/>
                  </a:cubicBez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337" name="Freeform 143"/>
            <p:cNvSpPr>
              <a:spLocks noEditPoints="1" noChangeArrowheads="1"/>
            </p:cNvSpPr>
            <p:nvPr/>
          </p:nvSpPr>
          <p:spPr bwMode="auto">
            <a:xfrm>
              <a:off x="6148409" y="2065339"/>
              <a:ext cx="207964" cy="292101"/>
            </a:xfrm>
            <a:custGeom>
              <a:avLst/>
              <a:gdLst>
                <a:gd name="T0" fmla="*/ 58 w 109"/>
                <a:gd name="T1" fmla="*/ 59 h 153"/>
                <a:gd name="T2" fmla="*/ 72 w 109"/>
                <a:gd name="T3" fmla="*/ 69 h 153"/>
                <a:gd name="T4" fmla="*/ 75 w 109"/>
                <a:gd name="T5" fmla="*/ 79 h 153"/>
                <a:gd name="T6" fmla="*/ 80 w 109"/>
                <a:gd name="T7" fmla="*/ 84 h 153"/>
                <a:gd name="T8" fmla="*/ 85 w 109"/>
                <a:gd name="T9" fmla="*/ 98 h 153"/>
                <a:gd name="T10" fmla="*/ 89 w 109"/>
                <a:gd name="T11" fmla="*/ 95 h 153"/>
                <a:gd name="T12" fmla="*/ 94 w 109"/>
                <a:gd name="T13" fmla="*/ 88 h 153"/>
                <a:gd name="T14" fmla="*/ 91 w 109"/>
                <a:gd name="T15" fmla="*/ 75 h 153"/>
                <a:gd name="T16" fmla="*/ 78 w 109"/>
                <a:gd name="T17" fmla="*/ 66 h 153"/>
                <a:gd name="T18" fmla="*/ 71 w 109"/>
                <a:gd name="T19" fmla="*/ 56 h 153"/>
                <a:gd name="T20" fmla="*/ 55 w 109"/>
                <a:gd name="T21" fmla="*/ 53 h 153"/>
                <a:gd name="T22" fmla="*/ 49 w 109"/>
                <a:gd name="T23" fmla="*/ 43 h 153"/>
                <a:gd name="T24" fmla="*/ 57 w 109"/>
                <a:gd name="T25" fmla="*/ 27 h 153"/>
                <a:gd name="T26" fmla="*/ 56 w 109"/>
                <a:gd name="T27" fmla="*/ 8 h 153"/>
                <a:gd name="T28" fmla="*/ 54 w 109"/>
                <a:gd name="T29" fmla="*/ 4 h 153"/>
                <a:gd name="T30" fmla="*/ 38 w 109"/>
                <a:gd name="T31" fmla="*/ 3 h 153"/>
                <a:gd name="T32" fmla="*/ 36 w 109"/>
                <a:gd name="T33" fmla="*/ 29 h 153"/>
                <a:gd name="T34" fmla="*/ 30 w 109"/>
                <a:gd name="T35" fmla="*/ 28 h 153"/>
                <a:gd name="T36" fmla="*/ 33 w 109"/>
                <a:gd name="T37" fmla="*/ 43 h 153"/>
                <a:gd name="T38" fmla="*/ 36 w 109"/>
                <a:gd name="T39" fmla="*/ 52 h 153"/>
                <a:gd name="T40" fmla="*/ 48 w 109"/>
                <a:gd name="T41" fmla="*/ 56 h 153"/>
                <a:gd name="T42" fmla="*/ 58 w 109"/>
                <a:gd name="T43" fmla="*/ 59 h 153"/>
                <a:gd name="T44" fmla="*/ 37 w 109"/>
                <a:gd name="T45" fmla="*/ 62 h 153"/>
                <a:gd name="T46" fmla="*/ 47 w 109"/>
                <a:gd name="T47" fmla="*/ 74 h 153"/>
                <a:gd name="T48" fmla="*/ 37 w 109"/>
                <a:gd name="T49" fmla="*/ 62 h 153"/>
                <a:gd name="T50" fmla="*/ 55 w 109"/>
                <a:gd name="T51" fmla="*/ 94 h 153"/>
                <a:gd name="T52" fmla="*/ 61 w 109"/>
                <a:gd name="T53" fmla="*/ 91 h 153"/>
                <a:gd name="T54" fmla="*/ 62 w 109"/>
                <a:gd name="T55" fmla="*/ 100 h 153"/>
                <a:gd name="T56" fmla="*/ 64 w 109"/>
                <a:gd name="T57" fmla="*/ 112 h 153"/>
                <a:gd name="T58" fmla="*/ 76 w 109"/>
                <a:gd name="T59" fmla="*/ 94 h 153"/>
                <a:gd name="T60" fmla="*/ 72 w 109"/>
                <a:gd name="T61" fmla="*/ 92 h 153"/>
                <a:gd name="T62" fmla="*/ 55 w 109"/>
                <a:gd name="T63" fmla="*/ 79 h 153"/>
                <a:gd name="T64" fmla="*/ 55 w 109"/>
                <a:gd name="T65" fmla="*/ 94 h 153"/>
                <a:gd name="T66" fmla="*/ 16 w 109"/>
                <a:gd name="T67" fmla="*/ 101 h 153"/>
                <a:gd name="T68" fmla="*/ 2 w 109"/>
                <a:gd name="T69" fmla="*/ 119 h 153"/>
                <a:gd name="T70" fmla="*/ 22 w 109"/>
                <a:gd name="T71" fmla="*/ 100 h 153"/>
                <a:gd name="T72" fmla="*/ 25 w 109"/>
                <a:gd name="T73" fmla="*/ 88 h 153"/>
                <a:gd name="T74" fmla="*/ 16 w 109"/>
                <a:gd name="T75" fmla="*/ 101 h 153"/>
                <a:gd name="T76" fmla="*/ 75 w 109"/>
                <a:gd name="T77" fmla="*/ 107 h 153"/>
                <a:gd name="T78" fmla="*/ 84 w 109"/>
                <a:gd name="T79" fmla="*/ 102 h 153"/>
                <a:gd name="T80" fmla="*/ 75 w 109"/>
                <a:gd name="T81" fmla="*/ 107 h 153"/>
                <a:gd name="T82" fmla="*/ 105 w 109"/>
                <a:gd name="T83" fmla="*/ 133 h 153"/>
                <a:gd name="T84" fmla="*/ 103 w 109"/>
                <a:gd name="T85" fmla="*/ 108 h 153"/>
                <a:gd name="T86" fmla="*/ 95 w 109"/>
                <a:gd name="T87" fmla="*/ 108 h 153"/>
                <a:gd name="T88" fmla="*/ 88 w 109"/>
                <a:gd name="T89" fmla="*/ 114 h 153"/>
                <a:gd name="T90" fmla="*/ 82 w 109"/>
                <a:gd name="T91" fmla="*/ 119 h 153"/>
                <a:gd name="T92" fmla="*/ 72 w 109"/>
                <a:gd name="T93" fmla="*/ 116 h 153"/>
                <a:gd name="T94" fmla="*/ 59 w 109"/>
                <a:gd name="T95" fmla="*/ 124 h 153"/>
                <a:gd name="T96" fmla="*/ 54 w 109"/>
                <a:gd name="T97" fmla="*/ 136 h 153"/>
                <a:gd name="T98" fmla="*/ 64 w 109"/>
                <a:gd name="T99" fmla="*/ 130 h 153"/>
                <a:gd name="T100" fmla="*/ 73 w 109"/>
                <a:gd name="T101" fmla="*/ 127 h 153"/>
                <a:gd name="T102" fmla="*/ 82 w 109"/>
                <a:gd name="T103" fmla="*/ 147 h 153"/>
                <a:gd name="T104" fmla="*/ 94 w 109"/>
                <a:gd name="T105" fmla="*/ 153 h 153"/>
                <a:gd name="T106" fmla="*/ 93 w 109"/>
                <a:gd name="T107" fmla="*/ 138 h 153"/>
                <a:gd name="T108" fmla="*/ 105 w 109"/>
                <a:gd name="T109" fmla="*/ 133 h 15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09"/>
                <a:gd name="T166" fmla="*/ 0 h 153"/>
                <a:gd name="T167" fmla="*/ 109 w 109"/>
                <a:gd name="T168" fmla="*/ 153 h 15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09" h="153">
                  <a:moveTo>
                    <a:pt x="58" y="59"/>
                  </a:moveTo>
                  <a:cubicBezTo>
                    <a:pt x="64" y="58"/>
                    <a:pt x="73" y="66"/>
                    <a:pt x="72" y="69"/>
                  </a:cubicBezTo>
                  <a:cubicBezTo>
                    <a:pt x="70" y="72"/>
                    <a:pt x="72" y="82"/>
                    <a:pt x="75" y="79"/>
                  </a:cubicBezTo>
                  <a:cubicBezTo>
                    <a:pt x="78" y="76"/>
                    <a:pt x="83" y="80"/>
                    <a:pt x="80" y="84"/>
                  </a:cubicBezTo>
                  <a:cubicBezTo>
                    <a:pt x="77" y="88"/>
                    <a:pt x="84" y="93"/>
                    <a:pt x="85" y="98"/>
                  </a:cubicBezTo>
                  <a:cubicBezTo>
                    <a:pt x="86" y="103"/>
                    <a:pt x="90" y="99"/>
                    <a:pt x="89" y="95"/>
                  </a:cubicBezTo>
                  <a:cubicBezTo>
                    <a:pt x="88" y="91"/>
                    <a:pt x="90" y="91"/>
                    <a:pt x="94" y="88"/>
                  </a:cubicBezTo>
                  <a:cubicBezTo>
                    <a:pt x="98" y="85"/>
                    <a:pt x="94" y="80"/>
                    <a:pt x="91" y="75"/>
                  </a:cubicBezTo>
                  <a:cubicBezTo>
                    <a:pt x="88" y="69"/>
                    <a:pt x="78" y="71"/>
                    <a:pt x="78" y="66"/>
                  </a:cubicBezTo>
                  <a:cubicBezTo>
                    <a:pt x="78" y="60"/>
                    <a:pt x="71" y="59"/>
                    <a:pt x="71" y="56"/>
                  </a:cubicBezTo>
                  <a:cubicBezTo>
                    <a:pt x="70" y="53"/>
                    <a:pt x="61" y="50"/>
                    <a:pt x="55" y="53"/>
                  </a:cubicBezTo>
                  <a:cubicBezTo>
                    <a:pt x="49" y="56"/>
                    <a:pt x="53" y="47"/>
                    <a:pt x="49" y="43"/>
                  </a:cubicBezTo>
                  <a:cubicBezTo>
                    <a:pt x="45" y="38"/>
                    <a:pt x="52" y="32"/>
                    <a:pt x="57" y="27"/>
                  </a:cubicBezTo>
                  <a:cubicBezTo>
                    <a:pt x="62" y="21"/>
                    <a:pt x="56" y="12"/>
                    <a:pt x="56" y="8"/>
                  </a:cubicBezTo>
                  <a:cubicBezTo>
                    <a:pt x="57" y="4"/>
                    <a:pt x="57" y="3"/>
                    <a:pt x="54" y="4"/>
                  </a:cubicBezTo>
                  <a:cubicBezTo>
                    <a:pt x="52" y="6"/>
                    <a:pt x="42" y="0"/>
                    <a:pt x="38" y="3"/>
                  </a:cubicBezTo>
                  <a:cubicBezTo>
                    <a:pt x="34" y="6"/>
                    <a:pt x="38" y="28"/>
                    <a:pt x="36" y="29"/>
                  </a:cubicBezTo>
                  <a:cubicBezTo>
                    <a:pt x="34" y="31"/>
                    <a:pt x="31" y="26"/>
                    <a:pt x="30" y="28"/>
                  </a:cubicBezTo>
                  <a:cubicBezTo>
                    <a:pt x="29" y="31"/>
                    <a:pt x="31" y="43"/>
                    <a:pt x="33" y="43"/>
                  </a:cubicBezTo>
                  <a:cubicBezTo>
                    <a:pt x="36" y="43"/>
                    <a:pt x="38" y="47"/>
                    <a:pt x="36" y="52"/>
                  </a:cubicBezTo>
                  <a:cubicBezTo>
                    <a:pt x="35" y="57"/>
                    <a:pt x="41" y="58"/>
                    <a:pt x="48" y="56"/>
                  </a:cubicBezTo>
                  <a:cubicBezTo>
                    <a:pt x="54" y="53"/>
                    <a:pt x="52" y="60"/>
                    <a:pt x="58" y="59"/>
                  </a:cubicBezTo>
                  <a:close/>
                  <a:moveTo>
                    <a:pt x="37" y="62"/>
                  </a:moveTo>
                  <a:cubicBezTo>
                    <a:pt x="38" y="67"/>
                    <a:pt x="40" y="76"/>
                    <a:pt x="47" y="74"/>
                  </a:cubicBezTo>
                  <a:cubicBezTo>
                    <a:pt x="55" y="72"/>
                    <a:pt x="36" y="58"/>
                    <a:pt x="37" y="62"/>
                  </a:cubicBezTo>
                  <a:close/>
                  <a:moveTo>
                    <a:pt x="55" y="94"/>
                  </a:moveTo>
                  <a:cubicBezTo>
                    <a:pt x="57" y="94"/>
                    <a:pt x="61" y="94"/>
                    <a:pt x="61" y="91"/>
                  </a:cubicBezTo>
                  <a:cubicBezTo>
                    <a:pt x="62" y="88"/>
                    <a:pt x="65" y="97"/>
                    <a:pt x="62" y="100"/>
                  </a:cubicBezTo>
                  <a:cubicBezTo>
                    <a:pt x="59" y="103"/>
                    <a:pt x="59" y="111"/>
                    <a:pt x="64" y="112"/>
                  </a:cubicBezTo>
                  <a:cubicBezTo>
                    <a:pt x="69" y="113"/>
                    <a:pt x="77" y="97"/>
                    <a:pt x="76" y="94"/>
                  </a:cubicBezTo>
                  <a:cubicBezTo>
                    <a:pt x="75" y="91"/>
                    <a:pt x="71" y="96"/>
                    <a:pt x="72" y="92"/>
                  </a:cubicBezTo>
                  <a:cubicBezTo>
                    <a:pt x="73" y="88"/>
                    <a:pt x="60" y="78"/>
                    <a:pt x="55" y="79"/>
                  </a:cubicBezTo>
                  <a:cubicBezTo>
                    <a:pt x="50" y="80"/>
                    <a:pt x="51" y="95"/>
                    <a:pt x="55" y="94"/>
                  </a:cubicBezTo>
                  <a:close/>
                  <a:moveTo>
                    <a:pt x="16" y="101"/>
                  </a:moveTo>
                  <a:cubicBezTo>
                    <a:pt x="11" y="107"/>
                    <a:pt x="0" y="116"/>
                    <a:pt x="2" y="119"/>
                  </a:cubicBezTo>
                  <a:cubicBezTo>
                    <a:pt x="4" y="123"/>
                    <a:pt x="16" y="105"/>
                    <a:pt x="22" y="100"/>
                  </a:cubicBezTo>
                  <a:cubicBezTo>
                    <a:pt x="28" y="96"/>
                    <a:pt x="27" y="92"/>
                    <a:pt x="25" y="88"/>
                  </a:cubicBezTo>
                  <a:cubicBezTo>
                    <a:pt x="23" y="84"/>
                    <a:pt x="21" y="95"/>
                    <a:pt x="16" y="101"/>
                  </a:cubicBezTo>
                  <a:close/>
                  <a:moveTo>
                    <a:pt x="75" y="107"/>
                  </a:moveTo>
                  <a:cubicBezTo>
                    <a:pt x="77" y="111"/>
                    <a:pt x="86" y="105"/>
                    <a:pt x="84" y="102"/>
                  </a:cubicBezTo>
                  <a:cubicBezTo>
                    <a:pt x="81" y="99"/>
                    <a:pt x="74" y="105"/>
                    <a:pt x="75" y="107"/>
                  </a:cubicBezTo>
                  <a:close/>
                  <a:moveTo>
                    <a:pt x="105" y="133"/>
                  </a:moveTo>
                  <a:cubicBezTo>
                    <a:pt x="109" y="129"/>
                    <a:pt x="103" y="116"/>
                    <a:pt x="103" y="108"/>
                  </a:cubicBezTo>
                  <a:cubicBezTo>
                    <a:pt x="103" y="100"/>
                    <a:pt x="92" y="103"/>
                    <a:pt x="95" y="108"/>
                  </a:cubicBezTo>
                  <a:cubicBezTo>
                    <a:pt x="98" y="113"/>
                    <a:pt x="89" y="109"/>
                    <a:pt x="88" y="114"/>
                  </a:cubicBezTo>
                  <a:cubicBezTo>
                    <a:pt x="88" y="119"/>
                    <a:pt x="81" y="115"/>
                    <a:pt x="82" y="119"/>
                  </a:cubicBezTo>
                  <a:cubicBezTo>
                    <a:pt x="82" y="123"/>
                    <a:pt x="75" y="119"/>
                    <a:pt x="72" y="116"/>
                  </a:cubicBezTo>
                  <a:cubicBezTo>
                    <a:pt x="68" y="114"/>
                    <a:pt x="64" y="123"/>
                    <a:pt x="59" y="124"/>
                  </a:cubicBezTo>
                  <a:cubicBezTo>
                    <a:pt x="54" y="125"/>
                    <a:pt x="51" y="136"/>
                    <a:pt x="54" y="136"/>
                  </a:cubicBezTo>
                  <a:cubicBezTo>
                    <a:pt x="58" y="135"/>
                    <a:pt x="60" y="130"/>
                    <a:pt x="64" y="130"/>
                  </a:cubicBezTo>
                  <a:cubicBezTo>
                    <a:pt x="68" y="131"/>
                    <a:pt x="67" y="126"/>
                    <a:pt x="73" y="127"/>
                  </a:cubicBezTo>
                  <a:cubicBezTo>
                    <a:pt x="78" y="128"/>
                    <a:pt x="74" y="145"/>
                    <a:pt x="82" y="147"/>
                  </a:cubicBezTo>
                  <a:cubicBezTo>
                    <a:pt x="90" y="148"/>
                    <a:pt x="90" y="153"/>
                    <a:pt x="94" y="153"/>
                  </a:cubicBezTo>
                  <a:cubicBezTo>
                    <a:pt x="97" y="153"/>
                    <a:pt x="93" y="142"/>
                    <a:pt x="93" y="138"/>
                  </a:cubicBezTo>
                  <a:cubicBezTo>
                    <a:pt x="94" y="135"/>
                    <a:pt x="101" y="138"/>
                    <a:pt x="105" y="133"/>
                  </a:cubicBez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338" name="Freeform 144"/>
            <p:cNvSpPr>
              <a:spLocks noEditPoints="1" noChangeArrowheads="1"/>
            </p:cNvSpPr>
            <p:nvPr/>
          </p:nvSpPr>
          <p:spPr bwMode="auto">
            <a:xfrm>
              <a:off x="6664347" y="2535240"/>
              <a:ext cx="273051" cy="173039"/>
            </a:xfrm>
            <a:custGeom>
              <a:avLst/>
              <a:gdLst>
                <a:gd name="T0" fmla="*/ 102 w 143"/>
                <a:gd name="T1" fmla="*/ 84 h 91"/>
                <a:gd name="T2" fmla="*/ 94 w 143"/>
                <a:gd name="T3" fmla="*/ 76 h 91"/>
                <a:gd name="T4" fmla="*/ 83 w 143"/>
                <a:gd name="T5" fmla="*/ 71 h 91"/>
                <a:gd name="T6" fmla="*/ 75 w 143"/>
                <a:gd name="T7" fmla="*/ 56 h 91"/>
                <a:gd name="T8" fmla="*/ 72 w 143"/>
                <a:gd name="T9" fmla="*/ 47 h 91"/>
                <a:gd name="T10" fmla="*/ 75 w 143"/>
                <a:gd name="T11" fmla="*/ 39 h 91"/>
                <a:gd name="T12" fmla="*/ 52 w 143"/>
                <a:gd name="T13" fmla="*/ 27 h 91"/>
                <a:gd name="T14" fmla="*/ 8 w 143"/>
                <a:gd name="T15" fmla="*/ 3 h 91"/>
                <a:gd name="T16" fmla="*/ 0 w 143"/>
                <a:gd name="T17" fmla="*/ 0 h 91"/>
                <a:gd name="T18" fmla="*/ 0 w 143"/>
                <a:gd name="T19" fmla="*/ 71 h 91"/>
                <a:gd name="T20" fmla="*/ 12 w 143"/>
                <a:gd name="T21" fmla="*/ 75 h 91"/>
                <a:gd name="T22" fmla="*/ 25 w 143"/>
                <a:gd name="T23" fmla="*/ 68 h 91"/>
                <a:gd name="T24" fmla="*/ 32 w 143"/>
                <a:gd name="T25" fmla="*/ 59 h 91"/>
                <a:gd name="T26" fmla="*/ 56 w 143"/>
                <a:gd name="T27" fmla="*/ 65 h 91"/>
                <a:gd name="T28" fmla="*/ 80 w 143"/>
                <a:gd name="T29" fmla="*/ 87 h 91"/>
                <a:gd name="T30" fmla="*/ 104 w 143"/>
                <a:gd name="T31" fmla="*/ 91 h 91"/>
                <a:gd name="T32" fmla="*/ 102 w 143"/>
                <a:gd name="T33" fmla="*/ 84 h 91"/>
                <a:gd name="T34" fmla="*/ 121 w 143"/>
                <a:gd name="T35" fmla="*/ 25 h 91"/>
                <a:gd name="T36" fmla="*/ 108 w 143"/>
                <a:gd name="T37" fmla="*/ 33 h 91"/>
                <a:gd name="T38" fmla="*/ 84 w 143"/>
                <a:gd name="T39" fmla="*/ 34 h 91"/>
                <a:gd name="T40" fmla="*/ 102 w 143"/>
                <a:gd name="T41" fmla="*/ 42 h 91"/>
                <a:gd name="T42" fmla="*/ 125 w 143"/>
                <a:gd name="T43" fmla="*/ 30 h 91"/>
                <a:gd name="T44" fmla="*/ 129 w 143"/>
                <a:gd name="T45" fmla="*/ 20 h 91"/>
                <a:gd name="T46" fmla="*/ 121 w 143"/>
                <a:gd name="T47" fmla="*/ 25 h 91"/>
                <a:gd name="T48" fmla="*/ 133 w 143"/>
                <a:gd name="T49" fmla="*/ 12 h 91"/>
                <a:gd name="T50" fmla="*/ 129 w 143"/>
                <a:gd name="T51" fmla="*/ 13 h 91"/>
                <a:gd name="T52" fmla="*/ 136 w 143"/>
                <a:gd name="T53" fmla="*/ 23 h 91"/>
                <a:gd name="T54" fmla="*/ 133 w 143"/>
                <a:gd name="T55" fmla="*/ 12 h 9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43"/>
                <a:gd name="T85" fmla="*/ 0 h 91"/>
                <a:gd name="T86" fmla="*/ 143 w 143"/>
                <a:gd name="T87" fmla="*/ 91 h 91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43" h="91">
                  <a:moveTo>
                    <a:pt x="102" y="84"/>
                  </a:moveTo>
                  <a:cubicBezTo>
                    <a:pt x="100" y="83"/>
                    <a:pt x="94" y="79"/>
                    <a:pt x="94" y="76"/>
                  </a:cubicBezTo>
                  <a:cubicBezTo>
                    <a:pt x="95" y="74"/>
                    <a:pt x="88" y="74"/>
                    <a:pt x="83" y="71"/>
                  </a:cubicBezTo>
                  <a:cubicBezTo>
                    <a:pt x="78" y="68"/>
                    <a:pt x="80" y="58"/>
                    <a:pt x="75" y="56"/>
                  </a:cubicBezTo>
                  <a:cubicBezTo>
                    <a:pt x="70" y="54"/>
                    <a:pt x="66" y="46"/>
                    <a:pt x="72" y="47"/>
                  </a:cubicBezTo>
                  <a:cubicBezTo>
                    <a:pt x="78" y="47"/>
                    <a:pt x="79" y="44"/>
                    <a:pt x="75" y="39"/>
                  </a:cubicBezTo>
                  <a:cubicBezTo>
                    <a:pt x="70" y="35"/>
                    <a:pt x="53" y="33"/>
                    <a:pt x="52" y="27"/>
                  </a:cubicBezTo>
                  <a:cubicBezTo>
                    <a:pt x="52" y="21"/>
                    <a:pt x="21" y="6"/>
                    <a:pt x="8" y="3"/>
                  </a:cubicBezTo>
                  <a:cubicBezTo>
                    <a:pt x="6" y="2"/>
                    <a:pt x="3" y="1"/>
                    <a:pt x="0" y="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3" y="73"/>
                    <a:pt x="7" y="75"/>
                    <a:pt x="12" y="75"/>
                  </a:cubicBezTo>
                  <a:cubicBezTo>
                    <a:pt x="26" y="76"/>
                    <a:pt x="23" y="68"/>
                    <a:pt x="25" y="68"/>
                  </a:cubicBezTo>
                  <a:cubicBezTo>
                    <a:pt x="28" y="68"/>
                    <a:pt x="29" y="63"/>
                    <a:pt x="32" y="59"/>
                  </a:cubicBezTo>
                  <a:cubicBezTo>
                    <a:pt x="35" y="56"/>
                    <a:pt x="48" y="59"/>
                    <a:pt x="56" y="65"/>
                  </a:cubicBezTo>
                  <a:cubicBezTo>
                    <a:pt x="63" y="71"/>
                    <a:pt x="72" y="88"/>
                    <a:pt x="80" y="87"/>
                  </a:cubicBezTo>
                  <a:cubicBezTo>
                    <a:pt x="88" y="85"/>
                    <a:pt x="97" y="91"/>
                    <a:pt x="104" y="91"/>
                  </a:cubicBezTo>
                  <a:cubicBezTo>
                    <a:pt x="111" y="91"/>
                    <a:pt x="105" y="85"/>
                    <a:pt x="102" y="84"/>
                  </a:cubicBezTo>
                  <a:close/>
                  <a:moveTo>
                    <a:pt x="121" y="25"/>
                  </a:moveTo>
                  <a:cubicBezTo>
                    <a:pt x="121" y="28"/>
                    <a:pt x="116" y="29"/>
                    <a:pt x="108" y="33"/>
                  </a:cubicBezTo>
                  <a:cubicBezTo>
                    <a:pt x="99" y="36"/>
                    <a:pt x="84" y="29"/>
                    <a:pt x="84" y="34"/>
                  </a:cubicBezTo>
                  <a:cubicBezTo>
                    <a:pt x="83" y="37"/>
                    <a:pt x="93" y="42"/>
                    <a:pt x="102" y="42"/>
                  </a:cubicBezTo>
                  <a:cubicBezTo>
                    <a:pt x="111" y="42"/>
                    <a:pt x="125" y="33"/>
                    <a:pt x="125" y="30"/>
                  </a:cubicBezTo>
                  <a:cubicBezTo>
                    <a:pt x="125" y="28"/>
                    <a:pt x="131" y="23"/>
                    <a:pt x="129" y="20"/>
                  </a:cubicBezTo>
                  <a:cubicBezTo>
                    <a:pt x="126" y="18"/>
                    <a:pt x="121" y="22"/>
                    <a:pt x="121" y="25"/>
                  </a:cubicBezTo>
                  <a:close/>
                  <a:moveTo>
                    <a:pt x="133" y="12"/>
                  </a:moveTo>
                  <a:cubicBezTo>
                    <a:pt x="127" y="9"/>
                    <a:pt x="123" y="6"/>
                    <a:pt x="129" y="13"/>
                  </a:cubicBezTo>
                  <a:cubicBezTo>
                    <a:pt x="136" y="19"/>
                    <a:pt x="132" y="24"/>
                    <a:pt x="136" y="23"/>
                  </a:cubicBezTo>
                  <a:cubicBezTo>
                    <a:pt x="143" y="22"/>
                    <a:pt x="138" y="15"/>
                    <a:pt x="133" y="12"/>
                  </a:cubicBez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339" name="Freeform 145"/>
            <p:cNvSpPr>
              <a:spLocks noChangeArrowheads="1"/>
            </p:cNvSpPr>
            <p:nvPr/>
          </p:nvSpPr>
          <p:spPr bwMode="auto">
            <a:xfrm>
              <a:off x="5362593" y="2263778"/>
              <a:ext cx="46038" cy="88900"/>
            </a:xfrm>
            <a:custGeom>
              <a:avLst/>
              <a:gdLst>
                <a:gd name="T0" fmla="*/ 5 w 24"/>
                <a:gd name="T1" fmla="*/ 0 h 47"/>
                <a:gd name="T2" fmla="*/ 1 w 24"/>
                <a:gd name="T3" fmla="*/ 11 h 47"/>
                <a:gd name="T4" fmla="*/ 1 w 24"/>
                <a:gd name="T5" fmla="*/ 26 h 47"/>
                <a:gd name="T6" fmla="*/ 6 w 24"/>
                <a:gd name="T7" fmla="*/ 43 h 47"/>
                <a:gd name="T8" fmla="*/ 24 w 24"/>
                <a:gd name="T9" fmla="*/ 27 h 47"/>
                <a:gd name="T10" fmla="*/ 5 w 24"/>
                <a:gd name="T11" fmla="*/ 0 h 4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"/>
                <a:gd name="T19" fmla="*/ 0 h 47"/>
                <a:gd name="T20" fmla="*/ 24 w 24"/>
                <a:gd name="T21" fmla="*/ 47 h 4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" h="47">
                  <a:moveTo>
                    <a:pt x="5" y="0"/>
                  </a:moveTo>
                  <a:cubicBezTo>
                    <a:pt x="2" y="1"/>
                    <a:pt x="3" y="7"/>
                    <a:pt x="1" y="11"/>
                  </a:cubicBezTo>
                  <a:cubicBezTo>
                    <a:pt x="0" y="15"/>
                    <a:pt x="0" y="20"/>
                    <a:pt x="1" y="26"/>
                  </a:cubicBezTo>
                  <a:cubicBezTo>
                    <a:pt x="1" y="32"/>
                    <a:pt x="1" y="39"/>
                    <a:pt x="6" y="43"/>
                  </a:cubicBezTo>
                  <a:cubicBezTo>
                    <a:pt x="13" y="47"/>
                    <a:pt x="23" y="36"/>
                    <a:pt x="24" y="27"/>
                  </a:cubicBezTo>
                  <a:cubicBezTo>
                    <a:pt x="24" y="17"/>
                    <a:pt x="8" y="0"/>
                    <a:pt x="5" y="0"/>
                  </a:cubicBez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340" name="Freeform 146"/>
            <p:cNvSpPr>
              <a:spLocks noChangeArrowheads="1"/>
            </p:cNvSpPr>
            <p:nvPr/>
          </p:nvSpPr>
          <p:spPr bwMode="auto">
            <a:xfrm>
              <a:off x="4559315" y="2724154"/>
              <a:ext cx="160339" cy="317501"/>
            </a:xfrm>
            <a:custGeom>
              <a:avLst/>
              <a:gdLst>
                <a:gd name="T0" fmla="*/ 71 w 84"/>
                <a:gd name="T1" fmla="*/ 5 h 166"/>
                <a:gd name="T2" fmla="*/ 67 w 84"/>
                <a:gd name="T3" fmla="*/ 9 h 166"/>
                <a:gd name="T4" fmla="*/ 65 w 84"/>
                <a:gd name="T5" fmla="*/ 17 h 166"/>
                <a:gd name="T6" fmla="*/ 59 w 84"/>
                <a:gd name="T7" fmla="*/ 22 h 166"/>
                <a:gd name="T8" fmla="*/ 53 w 84"/>
                <a:gd name="T9" fmla="*/ 27 h 166"/>
                <a:gd name="T10" fmla="*/ 53 w 84"/>
                <a:gd name="T11" fmla="*/ 33 h 166"/>
                <a:gd name="T12" fmla="*/ 44 w 84"/>
                <a:gd name="T13" fmla="*/ 40 h 166"/>
                <a:gd name="T14" fmla="*/ 29 w 84"/>
                <a:gd name="T15" fmla="*/ 48 h 166"/>
                <a:gd name="T16" fmla="*/ 14 w 84"/>
                <a:gd name="T17" fmla="*/ 50 h 166"/>
                <a:gd name="T18" fmla="*/ 10 w 84"/>
                <a:gd name="T19" fmla="*/ 65 h 166"/>
                <a:gd name="T20" fmla="*/ 11 w 84"/>
                <a:gd name="T21" fmla="*/ 86 h 166"/>
                <a:gd name="T22" fmla="*/ 8 w 84"/>
                <a:gd name="T23" fmla="*/ 109 h 166"/>
                <a:gd name="T24" fmla="*/ 4 w 84"/>
                <a:gd name="T25" fmla="*/ 136 h 166"/>
                <a:gd name="T26" fmla="*/ 11 w 84"/>
                <a:gd name="T27" fmla="*/ 157 h 166"/>
                <a:gd name="T28" fmla="*/ 31 w 84"/>
                <a:gd name="T29" fmla="*/ 162 h 166"/>
                <a:gd name="T30" fmla="*/ 43 w 84"/>
                <a:gd name="T31" fmla="*/ 158 h 166"/>
                <a:gd name="T32" fmla="*/ 59 w 84"/>
                <a:gd name="T33" fmla="*/ 110 h 166"/>
                <a:gd name="T34" fmla="*/ 72 w 84"/>
                <a:gd name="T35" fmla="*/ 66 h 166"/>
                <a:gd name="T36" fmla="*/ 74 w 84"/>
                <a:gd name="T37" fmla="*/ 54 h 166"/>
                <a:gd name="T38" fmla="*/ 77 w 84"/>
                <a:gd name="T39" fmla="*/ 47 h 166"/>
                <a:gd name="T40" fmla="*/ 83 w 84"/>
                <a:gd name="T41" fmla="*/ 45 h 166"/>
                <a:gd name="T42" fmla="*/ 79 w 84"/>
                <a:gd name="T43" fmla="*/ 24 h 166"/>
                <a:gd name="T44" fmla="*/ 71 w 84"/>
                <a:gd name="T45" fmla="*/ 5 h 16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84"/>
                <a:gd name="T70" fmla="*/ 0 h 166"/>
                <a:gd name="T71" fmla="*/ 84 w 84"/>
                <a:gd name="T72" fmla="*/ 166 h 16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84" h="166">
                  <a:moveTo>
                    <a:pt x="71" y="5"/>
                  </a:moveTo>
                  <a:cubicBezTo>
                    <a:pt x="70" y="0"/>
                    <a:pt x="68" y="7"/>
                    <a:pt x="67" y="9"/>
                  </a:cubicBezTo>
                  <a:cubicBezTo>
                    <a:pt x="66" y="10"/>
                    <a:pt x="65" y="14"/>
                    <a:pt x="65" y="17"/>
                  </a:cubicBezTo>
                  <a:cubicBezTo>
                    <a:pt x="66" y="19"/>
                    <a:pt x="61" y="22"/>
                    <a:pt x="59" y="22"/>
                  </a:cubicBezTo>
                  <a:cubicBezTo>
                    <a:pt x="56" y="21"/>
                    <a:pt x="52" y="23"/>
                    <a:pt x="53" y="27"/>
                  </a:cubicBezTo>
                  <a:cubicBezTo>
                    <a:pt x="54" y="30"/>
                    <a:pt x="51" y="30"/>
                    <a:pt x="53" y="33"/>
                  </a:cubicBezTo>
                  <a:cubicBezTo>
                    <a:pt x="54" y="36"/>
                    <a:pt x="49" y="39"/>
                    <a:pt x="44" y="40"/>
                  </a:cubicBezTo>
                  <a:cubicBezTo>
                    <a:pt x="40" y="40"/>
                    <a:pt x="34" y="48"/>
                    <a:pt x="29" y="48"/>
                  </a:cubicBezTo>
                  <a:cubicBezTo>
                    <a:pt x="24" y="47"/>
                    <a:pt x="19" y="51"/>
                    <a:pt x="14" y="50"/>
                  </a:cubicBezTo>
                  <a:cubicBezTo>
                    <a:pt x="10" y="50"/>
                    <a:pt x="13" y="59"/>
                    <a:pt x="10" y="65"/>
                  </a:cubicBezTo>
                  <a:cubicBezTo>
                    <a:pt x="6" y="71"/>
                    <a:pt x="8" y="78"/>
                    <a:pt x="11" y="86"/>
                  </a:cubicBezTo>
                  <a:cubicBezTo>
                    <a:pt x="14" y="93"/>
                    <a:pt x="16" y="99"/>
                    <a:pt x="8" y="109"/>
                  </a:cubicBezTo>
                  <a:cubicBezTo>
                    <a:pt x="0" y="118"/>
                    <a:pt x="1" y="129"/>
                    <a:pt x="4" y="136"/>
                  </a:cubicBezTo>
                  <a:cubicBezTo>
                    <a:pt x="7" y="142"/>
                    <a:pt x="7" y="152"/>
                    <a:pt x="11" y="157"/>
                  </a:cubicBezTo>
                  <a:cubicBezTo>
                    <a:pt x="16" y="162"/>
                    <a:pt x="28" y="166"/>
                    <a:pt x="31" y="162"/>
                  </a:cubicBezTo>
                  <a:cubicBezTo>
                    <a:pt x="35" y="158"/>
                    <a:pt x="39" y="162"/>
                    <a:pt x="43" y="158"/>
                  </a:cubicBezTo>
                  <a:cubicBezTo>
                    <a:pt x="47" y="153"/>
                    <a:pt x="54" y="127"/>
                    <a:pt x="59" y="110"/>
                  </a:cubicBezTo>
                  <a:cubicBezTo>
                    <a:pt x="65" y="93"/>
                    <a:pt x="72" y="71"/>
                    <a:pt x="72" y="66"/>
                  </a:cubicBezTo>
                  <a:cubicBezTo>
                    <a:pt x="71" y="62"/>
                    <a:pt x="76" y="59"/>
                    <a:pt x="74" y="54"/>
                  </a:cubicBezTo>
                  <a:cubicBezTo>
                    <a:pt x="72" y="49"/>
                    <a:pt x="74" y="43"/>
                    <a:pt x="77" y="47"/>
                  </a:cubicBezTo>
                  <a:cubicBezTo>
                    <a:pt x="79" y="51"/>
                    <a:pt x="82" y="51"/>
                    <a:pt x="83" y="45"/>
                  </a:cubicBezTo>
                  <a:cubicBezTo>
                    <a:pt x="84" y="40"/>
                    <a:pt x="79" y="32"/>
                    <a:pt x="79" y="24"/>
                  </a:cubicBezTo>
                  <a:cubicBezTo>
                    <a:pt x="79" y="16"/>
                    <a:pt x="72" y="9"/>
                    <a:pt x="71" y="5"/>
                  </a:cubicBez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341" name="Freeform 147"/>
            <p:cNvSpPr>
              <a:spLocks noEditPoints="1" noChangeArrowheads="1"/>
            </p:cNvSpPr>
            <p:nvPr/>
          </p:nvSpPr>
          <p:spPr bwMode="auto">
            <a:xfrm>
              <a:off x="4552965" y="2052640"/>
              <a:ext cx="258764" cy="157163"/>
            </a:xfrm>
            <a:custGeom>
              <a:avLst/>
              <a:gdLst>
                <a:gd name="T0" fmla="*/ 95 w 135"/>
                <a:gd name="T1" fmla="*/ 3 h 82"/>
                <a:gd name="T2" fmla="*/ 73 w 135"/>
                <a:gd name="T3" fmla="*/ 4 h 82"/>
                <a:gd name="T4" fmla="*/ 56 w 135"/>
                <a:gd name="T5" fmla="*/ 19 h 82"/>
                <a:gd name="T6" fmla="*/ 48 w 135"/>
                <a:gd name="T7" fmla="*/ 22 h 82"/>
                <a:gd name="T8" fmla="*/ 32 w 135"/>
                <a:gd name="T9" fmla="*/ 20 h 82"/>
                <a:gd name="T10" fmla="*/ 18 w 135"/>
                <a:gd name="T11" fmla="*/ 19 h 82"/>
                <a:gd name="T12" fmla="*/ 10 w 135"/>
                <a:gd name="T13" fmla="*/ 17 h 82"/>
                <a:gd name="T14" fmla="*/ 5 w 135"/>
                <a:gd name="T15" fmla="*/ 21 h 82"/>
                <a:gd name="T16" fmla="*/ 6 w 135"/>
                <a:gd name="T17" fmla="*/ 28 h 82"/>
                <a:gd name="T18" fmla="*/ 0 w 135"/>
                <a:gd name="T19" fmla="*/ 30 h 82"/>
                <a:gd name="T20" fmla="*/ 1 w 135"/>
                <a:gd name="T21" fmla="*/ 37 h 82"/>
                <a:gd name="T22" fmla="*/ 5 w 135"/>
                <a:gd name="T23" fmla="*/ 55 h 82"/>
                <a:gd name="T24" fmla="*/ 9 w 135"/>
                <a:gd name="T25" fmla="*/ 72 h 82"/>
                <a:gd name="T26" fmla="*/ 29 w 135"/>
                <a:gd name="T27" fmla="*/ 70 h 82"/>
                <a:gd name="T28" fmla="*/ 44 w 135"/>
                <a:gd name="T29" fmla="*/ 65 h 82"/>
                <a:gd name="T30" fmla="*/ 56 w 135"/>
                <a:gd name="T31" fmla="*/ 59 h 82"/>
                <a:gd name="T32" fmla="*/ 67 w 135"/>
                <a:gd name="T33" fmla="*/ 57 h 82"/>
                <a:gd name="T34" fmla="*/ 76 w 135"/>
                <a:gd name="T35" fmla="*/ 51 h 82"/>
                <a:gd name="T36" fmla="*/ 100 w 135"/>
                <a:gd name="T37" fmla="*/ 43 h 82"/>
                <a:gd name="T38" fmla="*/ 111 w 135"/>
                <a:gd name="T39" fmla="*/ 32 h 82"/>
                <a:gd name="T40" fmla="*/ 120 w 135"/>
                <a:gd name="T41" fmla="*/ 28 h 82"/>
                <a:gd name="T42" fmla="*/ 106 w 135"/>
                <a:gd name="T43" fmla="*/ 0 h 82"/>
                <a:gd name="T44" fmla="*/ 95 w 135"/>
                <a:gd name="T45" fmla="*/ 3 h 82"/>
                <a:gd name="T46" fmla="*/ 123 w 135"/>
                <a:gd name="T47" fmla="*/ 78 h 82"/>
                <a:gd name="T48" fmla="*/ 134 w 135"/>
                <a:gd name="T49" fmla="*/ 76 h 82"/>
                <a:gd name="T50" fmla="*/ 123 w 135"/>
                <a:gd name="T51" fmla="*/ 78 h 8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35"/>
                <a:gd name="T79" fmla="*/ 0 h 82"/>
                <a:gd name="T80" fmla="*/ 135 w 135"/>
                <a:gd name="T81" fmla="*/ 82 h 8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35" h="82">
                  <a:moveTo>
                    <a:pt x="95" y="3"/>
                  </a:moveTo>
                  <a:cubicBezTo>
                    <a:pt x="90" y="4"/>
                    <a:pt x="75" y="3"/>
                    <a:pt x="73" y="4"/>
                  </a:cubicBezTo>
                  <a:cubicBezTo>
                    <a:pt x="71" y="5"/>
                    <a:pt x="58" y="15"/>
                    <a:pt x="56" y="19"/>
                  </a:cubicBezTo>
                  <a:cubicBezTo>
                    <a:pt x="54" y="24"/>
                    <a:pt x="51" y="25"/>
                    <a:pt x="48" y="22"/>
                  </a:cubicBezTo>
                  <a:cubicBezTo>
                    <a:pt x="45" y="20"/>
                    <a:pt x="33" y="21"/>
                    <a:pt x="32" y="20"/>
                  </a:cubicBezTo>
                  <a:cubicBezTo>
                    <a:pt x="31" y="19"/>
                    <a:pt x="23" y="18"/>
                    <a:pt x="18" y="19"/>
                  </a:cubicBezTo>
                  <a:cubicBezTo>
                    <a:pt x="14" y="19"/>
                    <a:pt x="12" y="17"/>
                    <a:pt x="10" y="17"/>
                  </a:cubicBezTo>
                  <a:cubicBezTo>
                    <a:pt x="8" y="18"/>
                    <a:pt x="6" y="20"/>
                    <a:pt x="5" y="21"/>
                  </a:cubicBezTo>
                  <a:cubicBezTo>
                    <a:pt x="4" y="23"/>
                    <a:pt x="6" y="26"/>
                    <a:pt x="6" y="28"/>
                  </a:cubicBezTo>
                  <a:cubicBezTo>
                    <a:pt x="5" y="28"/>
                    <a:pt x="3" y="29"/>
                    <a:pt x="0" y="30"/>
                  </a:cubicBezTo>
                  <a:cubicBezTo>
                    <a:pt x="1" y="33"/>
                    <a:pt x="2" y="35"/>
                    <a:pt x="1" y="37"/>
                  </a:cubicBezTo>
                  <a:cubicBezTo>
                    <a:pt x="0" y="41"/>
                    <a:pt x="1" y="50"/>
                    <a:pt x="5" y="55"/>
                  </a:cubicBezTo>
                  <a:cubicBezTo>
                    <a:pt x="8" y="61"/>
                    <a:pt x="7" y="70"/>
                    <a:pt x="9" y="72"/>
                  </a:cubicBezTo>
                  <a:cubicBezTo>
                    <a:pt x="10" y="74"/>
                    <a:pt x="23" y="73"/>
                    <a:pt x="29" y="70"/>
                  </a:cubicBezTo>
                  <a:cubicBezTo>
                    <a:pt x="35" y="66"/>
                    <a:pt x="39" y="65"/>
                    <a:pt x="44" y="65"/>
                  </a:cubicBezTo>
                  <a:cubicBezTo>
                    <a:pt x="48" y="65"/>
                    <a:pt x="54" y="61"/>
                    <a:pt x="56" y="59"/>
                  </a:cubicBezTo>
                  <a:cubicBezTo>
                    <a:pt x="57" y="57"/>
                    <a:pt x="64" y="57"/>
                    <a:pt x="67" y="57"/>
                  </a:cubicBezTo>
                  <a:cubicBezTo>
                    <a:pt x="70" y="58"/>
                    <a:pt x="73" y="54"/>
                    <a:pt x="76" y="51"/>
                  </a:cubicBezTo>
                  <a:cubicBezTo>
                    <a:pt x="79" y="48"/>
                    <a:pt x="89" y="47"/>
                    <a:pt x="100" y="43"/>
                  </a:cubicBezTo>
                  <a:cubicBezTo>
                    <a:pt x="110" y="40"/>
                    <a:pt x="108" y="35"/>
                    <a:pt x="111" y="32"/>
                  </a:cubicBezTo>
                  <a:cubicBezTo>
                    <a:pt x="113" y="30"/>
                    <a:pt x="116" y="30"/>
                    <a:pt x="120" y="28"/>
                  </a:cubicBezTo>
                  <a:cubicBezTo>
                    <a:pt x="115" y="18"/>
                    <a:pt x="109" y="6"/>
                    <a:pt x="106" y="0"/>
                  </a:cubicBezTo>
                  <a:cubicBezTo>
                    <a:pt x="101" y="1"/>
                    <a:pt x="97" y="3"/>
                    <a:pt x="95" y="3"/>
                  </a:cubicBezTo>
                  <a:close/>
                  <a:moveTo>
                    <a:pt x="123" y="78"/>
                  </a:moveTo>
                  <a:cubicBezTo>
                    <a:pt x="127" y="82"/>
                    <a:pt x="134" y="77"/>
                    <a:pt x="134" y="76"/>
                  </a:cubicBezTo>
                  <a:cubicBezTo>
                    <a:pt x="135" y="74"/>
                    <a:pt x="119" y="73"/>
                    <a:pt x="123" y="78"/>
                  </a:cubicBez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342" name="Freeform 148"/>
            <p:cNvSpPr>
              <a:spLocks noEditPoints="1" noChangeArrowheads="1"/>
            </p:cNvSpPr>
            <p:nvPr/>
          </p:nvSpPr>
          <p:spPr bwMode="auto">
            <a:xfrm>
              <a:off x="6961211" y="2592391"/>
              <a:ext cx="174626" cy="125413"/>
            </a:xfrm>
            <a:custGeom>
              <a:avLst/>
              <a:gdLst>
                <a:gd name="T0" fmla="*/ 1 w 92"/>
                <a:gd name="T1" fmla="*/ 3 h 66"/>
                <a:gd name="T2" fmla="*/ 15 w 92"/>
                <a:gd name="T3" fmla="*/ 19 h 66"/>
                <a:gd name="T4" fmla="*/ 1 w 92"/>
                <a:gd name="T5" fmla="*/ 3 h 66"/>
                <a:gd name="T6" fmla="*/ 22 w 92"/>
                <a:gd name="T7" fmla="*/ 17 h 66"/>
                <a:gd name="T8" fmla="*/ 32 w 92"/>
                <a:gd name="T9" fmla="*/ 24 h 66"/>
                <a:gd name="T10" fmla="*/ 22 w 92"/>
                <a:gd name="T11" fmla="*/ 17 h 66"/>
                <a:gd name="T12" fmla="*/ 60 w 92"/>
                <a:gd name="T13" fmla="*/ 37 h 66"/>
                <a:gd name="T14" fmla="*/ 44 w 92"/>
                <a:gd name="T15" fmla="*/ 28 h 66"/>
                <a:gd name="T16" fmla="*/ 60 w 92"/>
                <a:gd name="T17" fmla="*/ 37 h 66"/>
                <a:gd name="T18" fmla="*/ 58 w 92"/>
                <a:gd name="T19" fmla="*/ 47 h 66"/>
                <a:gd name="T20" fmla="*/ 69 w 92"/>
                <a:gd name="T21" fmla="*/ 54 h 66"/>
                <a:gd name="T22" fmla="*/ 58 w 92"/>
                <a:gd name="T23" fmla="*/ 47 h 66"/>
                <a:gd name="T24" fmla="*/ 78 w 92"/>
                <a:gd name="T25" fmla="*/ 58 h 66"/>
                <a:gd name="T26" fmla="*/ 89 w 92"/>
                <a:gd name="T27" fmla="*/ 63 h 66"/>
                <a:gd name="T28" fmla="*/ 78 w 92"/>
                <a:gd name="T29" fmla="*/ 58 h 66"/>
                <a:gd name="T30" fmla="*/ 70 w 92"/>
                <a:gd name="T31" fmla="*/ 36 h 66"/>
                <a:gd name="T32" fmla="*/ 79 w 92"/>
                <a:gd name="T33" fmla="*/ 51 h 66"/>
                <a:gd name="T34" fmla="*/ 70 w 92"/>
                <a:gd name="T35" fmla="*/ 36 h 6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92"/>
                <a:gd name="T55" fmla="*/ 0 h 66"/>
                <a:gd name="T56" fmla="*/ 92 w 92"/>
                <a:gd name="T57" fmla="*/ 66 h 6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92" h="66">
                  <a:moveTo>
                    <a:pt x="1" y="3"/>
                  </a:moveTo>
                  <a:cubicBezTo>
                    <a:pt x="0" y="6"/>
                    <a:pt x="11" y="21"/>
                    <a:pt x="15" y="19"/>
                  </a:cubicBezTo>
                  <a:cubicBezTo>
                    <a:pt x="22" y="14"/>
                    <a:pt x="2" y="0"/>
                    <a:pt x="1" y="3"/>
                  </a:cubicBezTo>
                  <a:close/>
                  <a:moveTo>
                    <a:pt x="22" y="17"/>
                  </a:moveTo>
                  <a:cubicBezTo>
                    <a:pt x="22" y="18"/>
                    <a:pt x="30" y="26"/>
                    <a:pt x="32" y="24"/>
                  </a:cubicBezTo>
                  <a:cubicBezTo>
                    <a:pt x="34" y="23"/>
                    <a:pt x="23" y="14"/>
                    <a:pt x="22" y="17"/>
                  </a:cubicBezTo>
                  <a:close/>
                  <a:moveTo>
                    <a:pt x="60" y="37"/>
                  </a:moveTo>
                  <a:cubicBezTo>
                    <a:pt x="63" y="35"/>
                    <a:pt x="44" y="25"/>
                    <a:pt x="44" y="28"/>
                  </a:cubicBezTo>
                  <a:cubicBezTo>
                    <a:pt x="44" y="31"/>
                    <a:pt x="57" y="38"/>
                    <a:pt x="60" y="37"/>
                  </a:cubicBezTo>
                  <a:close/>
                  <a:moveTo>
                    <a:pt x="58" y="47"/>
                  </a:moveTo>
                  <a:cubicBezTo>
                    <a:pt x="59" y="52"/>
                    <a:pt x="66" y="55"/>
                    <a:pt x="69" y="54"/>
                  </a:cubicBezTo>
                  <a:cubicBezTo>
                    <a:pt x="72" y="52"/>
                    <a:pt x="57" y="42"/>
                    <a:pt x="58" y="47"/>
                  </a:cubicBezTo>
                  <a:close/>
                  <a:moveTo>
                    <a:pt x="78" y="58"/>
                  </a:moveTo>
                  <a:cubicBezTo>
                    <a:pt x="79" y="60"/>
                    <a:pt x="85" y="66"/>
                    <a:pt x="89" y="63"/>
                  </a:cubicBezTo>
                  <a:cubicBezTo>
                    <a:pt x="92" y="61"/>
                    <a:pt x="78" y="56"/>
                    <a:pt x="78" y="58"/>
                  </a:cubicBezTo>
                  <a:close/>
                  <a:moveTo>
                    <a:pt x="70" y="36"/>
                  </a:moveTo>
                  <a:cubicBezTo>
                    <a:pt x="67" y="42"/>
                    <a:pt x="77" y="51"/>
                    <a:pt x="79" y="51"/>
                  </a:cubicBezTo>
                  <a:cubicBezTo>
                    <a:pt x="80" y="52"/>
                    <a:pt x="72" y="32"/>
                    <a:pt x="70" y="36"/>
                  </a:cubicBezTo>
                  <a:close/>
                </a:path>
              </a:pathLst>
            </a:custGeom>
            <a:grpFill/>
            <a:ln w="9525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343" name="Freeform 149"/>
            <p:cNvSpPr>
              <a:spLocks noEditPoints="1" noChangeArrowheads="1"/>
            </p:cNvSpPr>
            <p:nvPr/>
          </p:nvSpPr>
          <p:spPr bwMode="auto">
            <a:xfrm>
              <a:off x="6961211" y="2592391"/>
              <a:ext cx="174626" cy="125413"/>
            </a:xfrm>
            <a:custGeom>
              <a:avLst/>
              <a:gdLst>
                <a:gd name="T0" fmla="*/ 1 w 92"/>
                <a:gd name="T1" fmla="*/ 3 h 66"/>
                <a:gd name="T2" fmla="*/ 15 w 92"/>
                <a:gd name="T3" fmla="*/ 19 h 66"/>
                <a:gd name="T4" fmla="*/ 1 w 92"/>
                <a:gd name="T5" fmla="*/ 3 h 66"/>
                <a:gd name="T6" fmla="*/ 22 w 92"/>
                <a:gd name="T7" fmla="*/ 17 h 66"/>
                <a:gd name="T8" fmla="*/ 32 w 92"/>
                <a:gd name="T9" fmla="*/ 24 h 66"/>
                <a:gd name="T10" fmla="*/ 22 w 92"/>
                <a:gd name="T11" fmla="*/ 17 h 66"/>
                <a:gd name="T12" fmla="*/ 60 w 92"/>
                <a:gd name="T13" fmla="*/ 37 h 66"/>
                <a:gd name="T14" fmla="*/ 44 w 92"/>
                <a:gd name="T15" fmla="*/ 28 h 66"/>
                <a:gd name="T16" fmla="*/ 60 w 92"/>
                <a:gd name="T17" fmla="*/ 37 h 66"/>
                <a:gd name="T18" fmla="*/ 58 w 92"/>
                <a:gd name="T19" fmla="*/ 47 h 66"/>
                <a:gd name="T20" fmla="*/ 69 w 92"/>
                <a:gd name="T21" fmla="*/ 54 h 66"/>
                <a:gd name="T22" fmla="*/ 58 w 92"/>
                <a:gd name="T23" fmla="*/ 47 h 66"/>
                <a:gd name="T24" fmla="*/ 78 w 92"/>
                <a:gd name="T25" fmla="*/ 58 h 66"/>
                <a:gd name="T26" fmla="*/ 89 w 92"/>
                <a:gd name="T27" fmla="*/ 63 h 66"/>
                <a:gd name="T28" fmla="*/ 78 w 92"/>
                <a:gd name="T29" fmla="*/ 58 h 66"/>
                <a:gd name="T30" fmla="*/ 70 w 92"/>
                <a:gd name="T31" fmla="*/ 36 h 66"/>
                <a:gd name="T32" fmla="*/ 79 w 92"/>
                <a:gd name="T33" fmla="*/ 51 h 66"/>
                <a:gd name="T34" fmla="*/ 70 w 92"/>
                <a:gd name="T35" fmla="*/ 36 h 6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92"/>
                <a:gd name="T55" fmla="*/ 0 h 66"/>
                <a:gd name="T56" fmla="*/ 92 w 92"/>
                <a:gd name="T57" fmla="*/ 66 h 6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92" h="66">
                  <a:moveTo>
                    <a:pt x="1" y="3"/>
                  </a:moveTo>
                  <a:cubicBezTo>
                    <a:pt x="0" y="6"/>
                    <a:pt x="11" y="21"/>
                    <a:pt x="15" y="19"/>
                  </a:cubicBezTo>
                  <a:cubicBezTo>
                    <a:pt x="22" y="14"/>
                    <a:pt x="2" y="0"/>
                    <a:pt x="1" y="3"/>
                  </a:cubicBezTo>
                  <a:close/>
                  <a:moveTo>
                    <a:pt x="22" y="17"/>
                  </a:moveTo>
                  <a:cubicBezTo>
                    <a:pt x="22" y="18"/>
                    <a:pt x="30" y="26"/>
                    <a:pt x="32" y="24"/>
                  </a:cubicBezTo>
                  <a:cubicBezTo>
                    <a:pt x="34" y="23"/>
                    <a:pt x="23" y="14"/>
                    <a:pt x="22" y="17"/>
                  </a:cubicBezTo>
                  <a:close/>
                  <a:moveTo>
                    <a:pt x="60" y="37"/>
                  </a:moveTo>
                  <a:cubicBezTo>
                    <a:pt x="63" y="35"/>
                    <a:pt x="44" y="25"/>
                    <a:pt x="44" y="28"/>
                  </a:cubicBezTo>
                  <a:cubicBezTo>
                    <a:pt x="44" y="31"/>
                    <a:pt x="57" y="38"/>
                    <a:pt x="60" y="37"/>
                  </a:cubicBezTo>
                  <a:close/>
                  <a:moveTo>
                    <a:pt x="58" y="47"/>
                  </a:moveTo>
                  <a:cubicBezTo>
                    <a:pt x="59" y="52"/>
                    <a:pt x="66" y="55"/>
                    <a:pt x="69" y="54"/>
                  </a:cubicBezTo>
                  <a:cubicBezTo>
                    <a:pt x="72" y="52"/>
                    <a:pt x="57" y="42"/>
                    <a:pt x="58" y="47"/>
                  </a:cubicBezTo>
                  <a:close/>
                  <a:moveTo>
                    <a:pt x="78" y="58"/>
                  </a:moveTo>
                  <a:cubicBezTo>
                    <a:pt x="79" y="60"/>
                    <a:pt x="85" y="66"/>
                    <a:pt x="89" y="63"/>
                  </a:cubicBezTo>
                  <a:cubicBezTo>
                    <a:pt x="92" y="61"/>
                    <a:pt x="78" y="56"/>
                    <a:pt x="78" y="58"/>
                  </a:cubicBezTo>
                  <a:close/>
                  <a:moveTo>
                    <a:pt x="70" y="36"/>
                  </a:moveTo>
                  <a:cubicBezTo>
                    <a:pt x="67" y="42"/>
                    <a:pt x="77" y="51"/>
                    <a:pt x="79" y="51"/>
                  </a:cubicBezTo>
                  <a:cubicBezTo>
                    <a:pt x="80" y="52"/>
                    <a:pt x="72" y="32"/>
                    <a:pt x="70" y="36"/>
                  </a:cubicBez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344" name="Freeform 150"/>
            <p:cNvSpPr>
              <a:spLocks noEditPoints="1" noChangeArrowheads="1"/>
            </p:cNvSpPr>
            <p:nvPr/>
          </p:nvSpPr>
          <p:spPr bwMode="auto">
            <a:xfrm>
              <a:off x="6054746" y="2706691"/>
              <a:ext cx="884241" cy="787401"/>
            </a:xfrm>
            <a:custGeom>
              <a:avLst/>
              <a:gdLst>
                <a:gd name="T0" fmla="*/ 457 w 463"/>
                <a:gd name="T1" fmla="*/ 180 h 412"/>
                <a:gd name="T2" fmla="*/ 438 w 463"/>
                <a:gd name="T3" fmla="*/ 160 h 412"/>
                <a:gd name="T4" fmla="*/ 424 w 463"/>
                <a:gd name="T5" fmla="*/ 139 h 412"/>
                <a:gd name="T6" fmla="*/ 410 w 463"/>
                <a:gd name="T7" fmla="*/ 124 h 412"/>
                <a:gd name="T8" fmla="*/ 378 w 463"/>
                <a:gd name="T9" fmla="*/ 93 h 412"/>
                <a:gd name="T10" fmla="*/ 367 w 463"/>
                <a:gd name="T11" fmla="*/ 53 h 412"/>
                <a:gd name="T12" fmla="*/ 347 w 463"/>
                <a:gd name="T13" fmla="*/ 33 h 412"/>
                <a:gd name="T14" fmla="*/ 329 w 463"/>
                <a:gd name="T15" fmla="*/ 10 h 412"/>
                <a:gd name="T16" fmla="*/ 324 w 463"/>
                <a:gd name="T17" fmla="*/ 51 h 412"/>
                <a:gd name="T18" fmla="*/ 297 w 463"/>
                <a:gd name="T19" fmla="*/ 76 h 412"/>
                <a:gd name="T20" fmla="*/ 265 w 463"/>
                <a:gd name="T21" fmla="*/ 59 h 412"/>
                <a:gd name="T22" fmla="*/ 259 w 463"/>
                <a:gd name="T23" fmla="*/ 35 h 412"/>
                <a:gd name="T24" fmla="*/ 268 w 463"/>
                <a:gd name="T25" fmla="*/ 17 h 412"/>
                <a:gd name="T26" fmla="*/ 251 w 463"/>
                <a:gd name="T27" fmla="*/ 19 h 412"/>
                <a:gd name="T28" fmla="*/ 222 w 463"/>
                <a:gd name="T29" fmla="*/ 13 h 412"/>
                <a:gd name="T30" fmla="*/ 194 w 463"/>
                <a:gd name="T31" fmla="*/ 32 h 412"/>
                <a:gd name="T32" fmla="*/ 184 w 463"/>
                <a:gd name="T33" fmla="*/ 51 h 412"/>
                <a:gd name="T34" fmla="*/ 167 w 463"/>
                <a:gd name="T35" fmla="*/ 44 h 412"/>
                <a:gd name="T36" fmla="*/ 147 w 463"/>
                <a:gd name="T37" fmla="*/ 46 h 412"/>
                <a:gd name="T38" fmla="*/ 131 w 463"/>
                <a:gd name="T39" fmla="*/ 55 h 412"/>
                <a:gd name="T40" fmla="*/ 123 w 463"/>
                <a:gd name="T41" fmla="*/ 73 h 412"/>
                <a:gd name="T42" fmla="*/ 106 w 463"/>
                <a:gd name="T43" fmla="*/ 75 h 412"/>
                <a:gd name="T44" fmla="*/ 69 w 463"/>
                <a:gd name="T45" fmla="*/ 110 h 412"/>
                <a:gd name="T46" fmla="*/ 34 w 463"/>
                <a:gd name="T47" fmla="*/ 121 h 412"/>
                <a:gd name="T48" fmla="*/ 13 w 463"/>
                <a:gd name="T49" fmla="*/ 130 h 412"/>
                <a:gd name="T50" fmla="*/ 6 w 463"/>
                <a:gd name="T51" fmla="*/ 169 h 412"/>
                <a:gd name="T52" fmla="*/ 9 w 463"/>
                <a:gd name="T53" fmla="*/ 187 h 412"/>
                <a:gd name="T54" fmla="*/ 22 w 463"/>
                <a:gd name="T55" fmla="*/ 227 h 412"/>
                <a:gd name="T56" fmla="*/ 23 w 463"/>
                <a:gd name="T57" fmla="*/ 277 h 412"/>
                <a:gd name="T58" fmla="*/ 56 w 463"/>
                <a:gd name="T59" fmla="*/ 294 h 412"/>
                <a:gd name="T60" fmla="*/ 104 w 463"/>
                <a:gd name="T61" fmla="*/ 280 h 412"/>
                <a:gd name="T62" fmla="*/ 157 w 463"/>
                <a:gd name="T63" fmla="*/ 260 h 412"/>
                <a:gd name="T64" fmla="*/ 219 w 463"/>
                <a:gd name="T65" fmla="*/ 256 h 412"/>
                <a:gd name="T66" fmla="*/ 240 w 463"/>
                <a:gd name="T67" fmla="*/ 268 h 412"/>
                <a:gd name="T68" fmla="*/ 262 w 463"/>
                <a:gd name="T69" fmla="*/ 287 h 412"/>
                <a:gd name="T70" fmla="*/ 278 w 463"/>
                <a:gd name="T71" fmla="*/ 285 h 412"/>
                <a:gd name="T72" fmla="*/ 288 w 463"/>
                <a:gd name="T73" fmla="*/ 289 h 412"/>
                <a:gd name="T74" fmla="*/ 304 w 463"/>
                <a:gd name="T75" fmla="*/ 317 h 412"/>
                <a:gd name="T76" fmla="*/ 344 w 463"/>
                <a:gd name="T77" fmla="*/ 344 h 412"/>
                <a:gd name="T78" fmla="*/ 365 w 463"/>
                <a:gd name="T79" fmla="*/ 341 h 412"/>
                <a:gd name="T80" fmla="*/ 379 w 463"/>
                <a:gd name="T81" fmla="*/ 348 h 412"/>
                <a:gd name="T82" fmla="*/ 419 w 463"/>
                <a:gd name="T83" fmla="*/ 330 h 412"/>
                <a:gd name="T84" fmla="*/ 443 w 463"/>
                <a:gd name="T85" fmla="*/ 266 h 412"/>
                <a:gd name="T86" fmla="*/ 458 w 463"/>
                <a:gd name="T87" fmla="*/ 228 h 412"/>
                <a:gd name="T88" fmla="*/ 210 w 463"/>
                <a:gd name="T89" fmla="*/ 11 h 412"/>
                <a:gd name="T90" fmla="*/ 266 w 463"/>
                <a:gd name="T91" fmla="*/ 307 h 412"/>
                <a:gd name="T92" fmla="*/ 379 w 463"/>
                <a:gd name="T93" fmla="*/ 376 h 412"/>
                <a:gd name="T94" fmla="*/ 380 w 463"/>
                <a:gd name="T95" fmla="*/ 411 h 412"/>
                <a:gd name="T96" fmla="*/ 395 w 463"/>
                <a:gd name="T97" fmla="*/ 402 h 412"/>
                <a:gd name="T98" fmla="*/ 379 w 463"/>
                <a:gd name="T99" fmla="*/ 376 h 41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463"/>
                <a:gd name="T151" fmla="*/ 0 h 412"/>
                <a:gd name="T152" fmla="*/ 463 w 463"/>
                <a:gd name="T153" fmla="*/ 412 h 41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463" h="412">
                  <a:moveTo>
                    <a:pt x="460" y="207"/>
                  </a:moveTo>
                  <a:cubicBezTo>
                    <a:pt x="462" y="205"/>
                    <a:pt x="459" y="197"/>
                    <a:pt x="457" y="198"/>
                  </a:cubicBezTo>
                  <a:cubicBezTo>
                    <a:pt x="456" y="200"/>
                    <a:pt x="456" y="186"/>
                    <a:pt x="457" y="180"/>
                  </a:cubicBezTo>
                  <a:cubicBezTo>
                    <a:pt x="458" y="173"/>
                    <a:pt x="457" y="174"/>
                    <a:pt x="454" y="177"/>
                  </a:cubicBezTo>
                  <a:cubicBezTo>
                    <a:pt x="451" y="181"/>
                    <a:pt x="447" y="171"/>
                    <a:pt x="447" y="169"/>
                  </a:cubicBezTo>
                  <a:cubicBezTo>
                    <a:pt x="446" y="166"/>
                    <a:pt x="442" y="159"/>
                    <a:pt x="438" y="160"/>
                  </a:cubicBezTo>
                  <a:cubicBezTo>
                    <a:pt x="434" y="161"/>
                    <a:pt x="436" y="154"/>
                    <a:pt x="432" y="155"/>
                  </a:cubicBezTo>
                  <a:cubicBezTo>
                    <a:pt x="428" y="156"/>
                    <a:pt x="428" y="149"/>
                    <a:pt x="428" y="143"/>
                  </a:cubicBezTo>
                  <a:cubicBezTo>
                    <a:pt x="429" y="137"/>
                    <a:pt x="426" y="142"/>
                    <a:pt x="424" y="139"/>
                  </a:cubicBezTo>
                  <a:cubicBezTo>
                    <a:pt x="422" y="137"/>
                    <a:pt x="420" y="139"/>
                    <a:pt x="417" y="140"/>
                  </a:cubicBezTo>
                  <a:cubicBezTo>
                    <a:pt x="415" y="141"/>
                    <a:pt x="414" y="135"/>
                    <a:pt x="415" y="132"/>
                  </a:cubicBezTo>
                  <a:cubicBezTo>
                    <a:pt x="415" y="130"/>
                    <a:pt x="414" y="127"/>
                    <a:pt x="410" y="124"/>
                  </a:cubicBezTo>
                  <a:cubicBezTo>
                    <a:pt x="407" y="121"/>
                    <a:pt x="406" y="119"/>
                    <a:pt x="407" y="116"/>
                  </a:cubicBezTo>
                  <a:cubicBezTo>
                    <a:pt x="407" y="112"/>
                    <a:pt x="385" y="101"/>
                    <a:pt x="381" y="100"/>
                  </a:cubicBezTo>
                  <a:cubicBezTo>
                    <a:pt x="376" y="99"/>
                    <a:pt x="380" y="94"/>
                    <a:pt x="378" y="93"/>
                  </a:cubicBezTo>
                  <a:cubicBezTo>
                    <a:pt x="376" y="91"/>
                    <a:pt x="375" y="84"/>
                    <a:pt x="375" y="79"/>
                  </a:cubicBezTo>
                  <a:cubicBezTo>
                    <a:pt x="375" y="73"/>
                    <a:pt x="368" y="72"/>
                    <a:pt x="368" y="67"/>
                  </a:cubicBezTo>
                  <a:cubicBezTo>
                    <a:pt x="369" y="63"/>
                    <a:pt x="366" y="58"/>
                    <a:pt x="367" y="53"/>
                  </a:cubicBezTo>
                  <a:cubicBezTo>
                    <a:pt x="367" y="48"/>
                    <a:pt x="360" y="47"/>
                    <a:pt x="359" y="44"/>
                  </a:cubicBezTo>
                  <a:cubicBezTo>
                    <a:pt x="359" y="42"/>
                    <a:pt x="355" y="44"/>
                    <a:pt x="351" y="45"/>
                  </a:cubicBezTo>
                  <a:cubicBezTo>
                    <a:pt x="346" y="45"/>
                    <a:pt x="347" y="39"/>
                    <a:pt x="347" y="33"/>
                  </a:cubicBezTo>
                  <a:cubicBezTo>
                    <a:pt x="348" y="28"/>
                    <a:pt x="345" y="18"/>
                    <a:pt x="342" y="15"/>
                  </a:cubicBezTo>
                  <a:cubicBezTo>
                    <a:pt x="338" y="13"/>
                    <a:pt x="338" y="3"/>
                    <a:pt x="336" y="2"/>
                  </a:cubicBezTo>
                  <a:cubicBezTo>
                    <a:pt x="335" y="0"/>
                    <a:pt x="329" y="7"/>
                    <a:pt x="329" y="10"/>
                  </a:cubicBezTo>
                  <a:cubicBezTo>
                    <a:pt x="329" y="13"/>
                    <a:pt x="329" y="17"/>
                    <a:pt x="326" y="19"/>
                  </a:cubicBezTo>
                  <a:cubicBezTo>
                    <a:pt x="324" y="21"/>
                    <a:pt x="328" y="29"/>
                    <a:pt x="325" y="31"/>
                  </a:cubicBezTo>
                  <a:cubicBezTo>
                    <a:pt x="322" y="34"/>
                    <a:pt x="325" y="45"/>
                    <a:pt x="324" y="51"/>
                  </a:cubicBezTo>
                  <a:cubicBezTo>
                    <a:pt x="323" y="58"/>
                    <a:pt x="323" y="64"/>
                    <a:pt x="320" y="69"/>
                  </a:cubicBezTo>
                  <a:cubicBezTo>
                    <a:pt x="317" y="73"/>
                    <a:pt x="317" y="80"/>
                    <a:pt x="311" y="82"/>
                  </a:cubicBezTo>
                  <a:cubicBezTo>
                    <a:pt x="305" y="84"/>
                    <a:pt x="297" y="79"/>
                    <a:pt x="297" y="76"/>
                  </a:cubicBezTo>
                  <a:cubicBezTo>
                    <a:pt x="297" y="73"/>
                    <a:pt x="291" y="71"/>
                    <a:pt x="287" y="71"/>
                  </a:cubicBezTo>
                  <a:cubicBezTo>
                    <a:pt x="284" y="72"/>
                    <a:pt x="282" y="67"/>
                    <a:pt x="276" y="63"/>
                  </a:cubicBezTo>
                  <a:cubicBezTo>
                    <a:pt x="271" y="58"/>
                    <a:pt x="266" y="64"/>
                    <a:pt x="265" y="59"/>
                  </a:cubicBezTo>
                  <a:cubicBezTo>
                    <a:pt x="263" y="54"/>
                    <a:pt x="261" y="53"/>
                    <a:pt x="257" y="50"/>
                  </a:cubicBezTo>
                  <a:cubicBezTo>
                    <a:pt x="253" y="47"/>
                    <a:pt x="254" y="47"/>
                    <a:pt x="258" y="45"/>
                  </a:cubicBezTo>
                  <a:cubicBezTo>
                    <a:pt x="262" y="42"/>
                    <a:pt x="261" y="38"/>
                    <a:pt x="259" y="35"/>
                  </a:cubicBezTo>
                  <a:cubicBezTo>
                    <a:pt x="257" y="32"/>
                    <a:pt x="261" y="33"/>
                    <a:pt x="266" y="30"/>
                  </a:cubicBezTo>
                  <a:cubicBezTo>
                    <a:pt x="271" y="27"/>
                    <a:pt x="266" y="24"/>
                    <a:pt x="270" y="22"/>
                  </a:cubicBezTo>
                  <a:cubicBezTo>
                    <a:pt x="274" y="21"/>
                    <a:pt x="272" y="18"/>
                    <a:pt x="268" y="17"/>
                  </a:cubicBezTo>
                  <a:cubicBezTo>
                    <a:pt x="264" y="16"/>
                    <a:pt x="265" y="21"/>
                    <a:pt x="263" y="21"/>
                  </a:cubicBezTo>
                  <a:cubicBezTo>
                    <a:pt x="262" y="22"/>
                    <a:pt x="260" y="15"/>
                    <a:pt x="259" y="15"/>
                  </a:cubicBezTo>
                  <a:cubicBezTo>
                    <a:pt x="258" y="16"/>
                    <a:pt x="253" y="22"/>
                    <a:pt x="251" y="19"/>
                  </a:cubicBezTo>
                  <a:cubicBezTo>
                    <a:pt x="248" y="16"/>
                    <a:pt x="234" y="13"/>
                    <a:pt x="229" y="12"/>
                  </a:cubicBezTo>
                  <a:cubicBezTo>
                    <a:pt x="223" y="11"/>
                    <a:pt x="221" y="4"/>
                    <a:pt x="218" y="6"/>
                  </a:cubicBezTo>
                  <a:cubicBezTo>
                    <a:pt x="215" y="7"/>
                    <a:pt x="219" y="9"/>
                    <a:pt x="222" y="13"/>
                  </a:cubicBezTo>
                  <a:cubicBezTo>
                    <a:pt x="226" y="17"/>
                    <a:pt x="210" y="20"/>
                    <a:pt x="205" y="18"/>
                  </a:cubicBezTo>
                  <a:cubicBezTo>
                    <a:pt x="200" y="17"/>
                    <a:pt x="206" y="22"/>
                    <a:pt x="202" y="22"/>
                  </a:cubicBezTo>
                  <a:cubicBezTo>
                    <a:pt x="198" y="21"/>
                    <a:pt x="197" y="28"/>
                    <a:pt x="194" y="32"/>
                  </a:cubicBezTo>
                  <a:cubicBezTo>
                    <a:pt x="191" y="35"/>
                    <a:pt x="193" y="38"/>
                    <a:pt x="189" y="40"/>
                  </a:cubicBezTo>
                  <a:cubicBezTo>
                    <a:pt x="186" y="42"/>
                    <a:pt x="186" y="45"/>
                    <a:pt x="190" y="50"/>
                  </a:cubicBezTo>
                  <a:cubicBezTo>
                    <a:pt x="194" y="54"/>
                    <a:pt x="188" y="55"/>
                    <a:pt x="184" y="51"/>
                  </a:cubicBezTo>
                  <a:cubicBezTo>
                    <a:pt x="180" y="47"/>
                    <a:pt x="177" y="47"/>
                    <a:pt x="177" y="51"/>
                  </a:cubicBezTo>
                  <a:cubicBezTo>
                    <a:pt x="177" y="56"/>
                    <a:pt x="172" y="54"/>
                    <a:pt x="173" y="49"/>
                  </a:cubicBezTo>
                  <a:cubicBezTo>
                    <a:pt x="174" y="44"/>
                    <a:pt x="168" y="46"/>
                    <a:pt x="167" y="44"/>
                  </a:cubicBezTo>
                  <a:cubicBezTo>
                    <a:pt x="166" y="41"/>
                    <a:pt x="161" y="36"/>
                    <a:pt x="157" y="37"/>
                  </a:cubicBezTo>
                  <a:cubicBezTo>
                    <a:pt x="154" y="37"/>
                    <a:pt x="154" y="40"/>
                    <a:pt x="151" y="40"/>
                  </a:cubicBezTo>
                  <a:cubicBezTo>
                    <a:pt x="148" y="40"/>
                    <a:pt x="147" y="42"/>
                    <a:pt x="147" y="46"/>
                  </a:cubicBezTo>
                  <a:cubicBezTo>
                    <a:pt x="148" y="49"/>
                    <a:pt x="142" y="45"/>
                    <a:pt x="139" y="46"/>
                  </a:cubicBezTo>
                  <a:cubicBezTo>
                    <a:pt x="135" y="46"/>
                    <a:pt x="139" y="51"/>
                    <a:pt x="137" y="51"/>
                  </a:cubicBezTo>
                  <a:cubicBezTo>
                    <a:pt x="135" y="51"/>
                    <a:pt x="135" y="55"/>
                    <a:pt x="131" y="55"/>
                  </a:cubicBezTo>
                  <a:cubicBezTo>
                    <a:pt x="128" y="55"/>
                    <a:pt x="129" y="62"/>
                    <a:pt x="129" y="66"/>
                  </a:cubicBezTo>
                  <a:cubicBezTo>
                    <a:pt x="130" y="69"/>
                    <a:pt x="124" y="64"/>
                    <a:pt x="121" y="65"/>
                  </a:cubicBezTo>
                  <a:cubicBezTo>
                    <a:pt x="118" y="66"/>
                    <a:pt x="122" y="69"/>
                    <a:pt x="123" y="73"/>
                  </a:cubicBezTo>
                  <a:cubicBezTo>
                    <a:pt x="124" y="78"/>
                    <a:pt x="121" y="77"/>
                    <a:pt x="119" y="79"/>
                  </a:cubicBezTo>
                  <a:cubicBezTo>
                    <a:pt x="117" y="81"/>
                    <a:pt x="115" y="74"/>
                    <a:pt x="115" y="71"/>
                  </a:cubicBezTo>
                  <a:cubicBezTo>
                    <a:pt x="115" y="67"/>
                    <a:pt x="110" y="70"/>
                    <a:pt x="106" y="75"/>
                  </a:cubicBezTo>
                  <a:cubicBezTo>
                    <a:pt x="101" y="80"/>
                    <a:pt x="107" y="87"/>
                    <a:pt x="105" y="88"/>
                  </a:cubicBezTo>
                  <a:cubicBezTo>
                    <a:pt x="103" y="90"/>
                    <a:pt x="94" y="98"/>
                    <a:pt x="89" y="104"/>
                  </a:cubicBezTo>
                  <a:cubicBezTo>
                    <a:pt x="84" y="111"/>
                    <a:pt x="73" y="107"/>
                    <a:pt x="69" y="110"/>
                  </a:cubicBezTo>
                  <a:cubicBezTo>
                    <a:pt x="66" y="113"/>
                    <a:pt x="62" y="111"/>
                    <a:pt x="58" y="113"/>
                  </a:cubicBezTo>
                  <a:cubicBezTo>
                    <a:pt x="55" y="116"/>
                    <a:pt x="48" y="121"/>
                    <a:pt x="48" y="118"/>
                  </a:cubicBezTo>
                  <a:cubicBezTo>
                    <a:pt x="47" y="115"/>
                    <a:pt x="38" y="117"/>
                    <a:pt x="34" y="121"/>
                  </a:cubicBezTo>
                  <a:cubicBezTo>
                    <a:pt x="30" y="125"/>
                    <a:pt x="24" y="129"/>
                    <a:pt x="20" y="129"/>
                  </a:cubicBezTo>
                  <a:cubicBezTo>
                    <a:pt x="16" y="129"/>
                    <a:pt x="16" y="136"/>
                    <a:pt x="14" y="137"/>
                  </a:cubicBezTo>
                  <a:cubicBezTo>
                    <a:pt x="12" y="139"/>
                    <a:pt x="13" y="132"/>
                    <a:pt x="13" y="130"/>
                  </a:cubicBezTo>
                  <a:cubicBezTo>
                    <a:pt x="13" y="129"/>
                    <a:pt x="9" y="133"/>
                    <a:pt x="7" y="139"/>
                  </a:cubicBezTo>
                  <a:cubicBezTo>
                    <a:pt x="5" y="144"/>
                    <a:pt x="11" y="146"/>
                    <a:pt x="8" y="151"/>
                  </a:cubicBezTo>
                  <a:cubicBezTo>
                    <a:pt x="4" y="157"/>
                    <a:pt x="0" y="162"/>
                    <a:pt x="6" y="169"/>
                  </a:cubicBezTo>
                  <a:cubicBezTo>
                    <a:pt x="11" y="176"/>
                    <a:pt x="14" y="181"/>
                    <a:pt x="12" y="184"/>
                  </a:cubicBezTo>
                  <a:cubicBezTo>
                    <a:pt x="10" y="188"/>
                    <a:pt x="7" y="177"/>
                    <a:pt x="5" y="179"/>
                  </a:cubicBezTo>
                  <a:cubicBezTo>
                    <a:pt x="4" y="180"/>
                    <a:pt x="10" y="184"/>
                    <a:pt x="9" y="187"/>
                  </a:cubicBezTo>
                  <a:cubicBezTo>
                    <a:pt x="7" y="189"/>
                    <a:pt x="2" y="178"/>
                    <a:pt x="1" y="181"/>
                  </a:cubicBezTo>
                  <a:cubicBezTo>
                    <a:pt x="0" y="183"/>
                    <a:pt x="12" y="200"/>
                    <a:pt x="12" y="206"/>
                  </a:cubicBezTo>
                  <a:cubicBezTo>
                    <a:pt x="12" y="212"/>
                    <a:pt x="22" y="218"/>
                    <a:pt x="22" y="227"/>
                  </a:cubicBezTo>
                  <a:cubicBezTo>
                    <a:pt x="21" y="236"/>
                    <a:pt x="30" y="251"/>
                    <a:pt x="32" y="253"/>
                  </a:cubicBezTo>
                  <a:cubicBezTo>
                    <a:pt x="33" y="255"/>
                    <a:pt x="28" y="261"/>
                    <a:pt x="29" y="268"/>
                  </a:cubicBezTo>
                  <a:cubicBezTo>
                    <a:pt x="30" y="275"/>
                    <a:pt x="27" y="277"/>
                    <a:pt x="23" y="277"/>
                  </a:cubicBezTo>
                  <a:cubicBezTo>
                    <a:pt x="18" y="277"/>
                    <a:pt x="21" y="284"/>
                    <a:pt x="26" y="285"/>
                  </a:cubicBezTo>
                  <a:cubicBezTo>
                    <a:pt x="30" y="285"/>
                    <a:pt x="29" y="289"/>
                    <a:pt x="34" y="292"/>
                  </a:cubicBezTo>
                  <a:cubicBezTo>
                    <a:pt x="39" y="296"/>
                    <a:pt x="52" y="294"/>
                    <a:pt x="56" y="294"/>
                  </a:cubicBezTo>
                  <a:cubicBezTo>
                    <a:pt x="60" y="294"/>
                    <a:pt x="61" y="288"/>
                    <a:pt x="67" y="288"/>
                  </a:cubicBezTo>
                  <a:cubicBezTo>
                    <a:pt x="73" y="287"/>
                    <a:pt x="72" y="286"/>
                    <a:pt x="75" y="282"/>
                  </a:cubicBezTo>
                  <a:cubicBezTo>
                    <a:pt x="78" y="279"/>
                    <a:pt x="91" y="280"/>
                    <a:pt x="104" y="280"/>
                  </a:cubicBezTo>
                  <a:cubicBezTo>
                    <a:pt x="117" y="281"/>
                    <a:pt x="123" y="277"/>
                    <a:pt x="125" y="272"/>
                  </a:cubicBezTo>
                  <a:cubicBezTo>
                    <a:pt x="127" y="267"/>
                    <a:pt x="136" y="267"/>
                    <a:pt x="140" y="263"/>
                  </a:cubicBezTo>
                  <a:cubicBezTo>
                    <a:pt x="144" y="260"/>
                    <a:pt x="147" y="259"/>
                    <a:pt x="157" y="260"/>
                  </a:cubicBezTo>
                  <a:cubicBezTo>
                    <a:pt x="167" y="260"/>
                    <a:pt x="176" y="255"/>
                    <a:pt x="182" y="253"/>
                  </a:cubicBezTo>
                  <a:cubicBezTo>
                    <a:pt x="188" y="250"/>
                    <a:pt x="200" y="251"/>
                    <a:pt x="206" y="250"/>
                  </a:cubicBezTo>
                  <a:cubicBezTo>
                    <a:pt x="212" y="248"/>
                    <a:pt x="213" y="257"/>
                    <a:pt x="219" y="256"/>
                  </a:cubicBezTo>
                  <a:cubicBezTo>
                    <a:pt x="226" y="256"/>
                    <a:pt x="229" y="258"/>
                    <a:pt x="233" y="258"/>
                  </a:cubicBezTo>
                  <a:cubicBezTo>
                    <a:pt x="236" y="258"/>
                    <a:pt x="236" y="261"/>
                    <a:pt x="239" y="261"/>
                  </a:cubicBezTo>
                  <a:cubicBezTo>
                    <a:pt x="243" y="262"/>
                    <a:pt x="242" y="265"/>
                    <a:pt x="240" y="268"/>
                  </a:cubicBezTo>
                  <a:cubicBezTo>
                    <a:pt x="238" y="272"/>
                    <a:pt x="245" y="271"/>
                    <a:pt x="250" y="278"/>
                  </a:cubicBezTo>
                  <a:cubicBezTo>
                    <a:pt x="255" y="284"/>
                    <a:pt x="250" y="285"/>
                    <a:pt x="253" y="290"/>
                  </a:cubicBezTo>
                  <a:cubicBezTo>
                    <a:pt x="255" y="295"/>
                    <a:pt x="257" y="294"/>
                    <a:pt x="262" y="287"/>
                  </a:cubicBezTo>
                  <a:cubicBezTo>
                    <a:pt x="267" y="280"/>
                    <a:pt x="272" y="285"/>
                    <a:pt x="273" y="279"/>
                  </a:cubicBezTo>
                  <a:cubicBezTo>
                    <a:pt x="274" y="273"/>
                    <a:pt x="279" y="266"/>
                    <a:pt x="283" y="269"/>
                  </a:cubicBezTo>
                  <a:cubicBezTo>
                    <a:pt x="286" y="272"/>
                    <a:pt x="280" y="273"/>
                    <a:pt x="278" y="285"/>
                  </a:cubicBezTo>
                  <a:cubicBezTo>
                    <a:pt x="276" y="296"/>
                    <a:pt x="272" y="290"/>
                    <a:pt x="271" y="293"/>
                  </a:cubicBezTo>
                  <a:cubicBezTo>
                    <a:pt x="270" y="297"/>
                    <a:pt x="281" y="298"/>
                    <a:pt x="281" y="292"/>
                  </a:cubicBezTo>
                  <a:cubicBezTo>
                    <a:pt x="281" y="286"/>
                    <a:pt x="283" y="284"/>
                    <a:pt x="288" y="289"/>
                  </a:cubicBezTo>
                  <a:cubicBezTo>
                    <a:pt x="292" y="295"/>
                    <a:pt x="285" y="299"/>
                    <a:pt x="286" y="302"/>
                  </a:cubicBezTo>
                  <a:cubicBezTo>
                    <a:pt x="287" y="304"/>
                    <a:pt x="292" y="301"/>
                    <a:pt x="294" y="301"/>
                  </a:cubicBezTo>
                  <a:cubicBezTo>
                    <a:pt x="299" y="301"/>
                    <a:pt x="305" y="311"/>
                    <a:pt x="304" y="317"/>
                  </a:cubicBezTo>
                  <a:cubicBezTo>
                    <a:pt x="303" y="322"/>
                    <a:pt x="301" y="327"/>
                    <a:pt x="310" y="331"/>
                  </a:cubicBezTo>
                  <a:cubicBezTo>
                    <a:pt x="318" y="335"/>
                    <a:pt x="315" y="336"/>
                    <a:pt x="321" y="336"/>
                  </a:cubicBezTo>
                  <a:cubicBezTo>
                    <a:pt x="328" y="336"/>
                    <a:pt x="341" y="341"/>
                    <a:pt x="344" y="344"/>
                  </a:cubicBezTo>
                  <a:cubicBezTo>
                    <a:pt x="348" y="347"/>
                    <a:pt x="357" y="342"/>
                    <a:pt x="358" y="336"/>
                  </a:cubicBezTo>
                  <a:cubicBezTo>
                    <a:pt x="360" y="330"/>
                    <a:pt x="367" y="336"/>
                    <a:pt x="363" y="338"/>
                  </a:cubicBezTo>
                  <a:cubicBezTo>
                    <a:pt x="360" y="340"/>
                    <a:pt x="365" y="344"/>
                    <a:pt x="365" y="341"/>
                  </a:cubicBezTo>
                  <a:cubicBezTo>
                    <a:pt x="365" y="338"/>
                    <a:pt x="367" y="335"/>
                    <a:pt x="368" y="339"/>
                  </a:cubicBezTo>
                  <a:cubicBezTo>
                    <a:pt x="369" y="343"/>
                    <a:pt x="374" y="343"/>
                    <a:pt x="376" y="346"/>
                  </a:cubicBezTo>
                  <a:cubicBezTo>
                    <a:pt x="377" y="349"/>
                    <a:pt x="379" y="351"/>
                    <a:pt x="379" y="348"/>
                  </a:cubicBezTo>
                  <a:cubicBezTo>
                    <a:pt x="379" y="346"/>
                    <a:pt x="380" y="344"/>
                    <a:pt x="384" y="342"/>
                  </a:cubicBezTo>
                  <a:cubicBezTo>
                    <a:pt x="388" y="341"/>
                    <a:pt x="391" y="338"/>
                    <a:pt x="395" y="334"/>
                  </a:cubicBezTo>
                  <a:cubicBezTo>
                    <a:pt x="399" y="331"/>
                    <a:pt x="417" y="330"/>
                    <a:pt x="419" y="330"/>
                  </a:cubicBezTo>
                  <a:cubicBezTo>
                    <a:pt x="420" y="330"/>
                    <a:pt x="421" y="315"/>
                    <a:pt x="422" y="307"/>
                  </a:cubicBezTo>
                  <a:cubicBezTo>
                    <a:pt x="423" y="300"/>
                    <a:pt x="430" y="298"/>
                    <a:pt x="431" y="290"/>
                  </a:cubicBezTo>
                  <a:cubicBezTo>
                    <a:pt x="432" y="282"/>
                    <a:pt x="441" y="267"/>
                    <a:pt x="443" y="266"/>
                  </a:cubicBezTo>
                  <a:cubicBezTo>
                    <a:pt x="445" y="265"/>
                    <a:pt x="449" y="263"/>
                    <a:pt x="450" y="258"/>
                  </a:cubicBezTo>
                  <a:cubicBezTo>
                    <a:pt x="450" y="253"/>
                    <a:pt x="456" y="248"/>
                    <a:pt x="456" y="242"/>
                  </a:cubicBezTo>
                  <a:cubicBezTo>
                    <a:pt x="456" y="237"/>
                    <a:pt x="459" y="230"/>
                    <a:pt x="458" y="228"/>
                  </a:cubicBezTo>
                  <a:cubicBezTo>
                    <a:pt x="458" y="226"/>
                    <a:pt x="456" y="221"/>
                    <a:pt x="460" y="217"/>
                  </a:cubicBezTo>
                  <a:cubicBezTo>
                    <a:pt x="463" y="213"/>
                    <a:pt x="458" y="208"/>
                    <a:pt x="460" y="207"/>
                  </a:cubicBezTo>
                  <a:close/>
                  <a:moveTo>
                    <a:pt x="210" y="11"/>
                  </a:moveTo>
                  <a:cubicBezTo>
                    <a:pt x="209" y="8"/>
                    <a:pt x="191" y="11"/>
                    <a:pt x="195" y="14"/>
                  </a:cubicBezTo>
                  <a:cubicBezTo>
                    <a:pt x="198" y="16"/>
                    <a:pt x="210" y="14"/>
                    <a:pt x="210" y="11"/>
                  </a:cubicBezTo>
                  <a:close/>
                  <a:moveTo>
                    <a:pt x="266" y="307"/>
                  </a:moveTo>
                  <a:cubicBezTo>
                    <a:pt x="269" y="309"/>
                    <a:pt x="278" y="309"/>
                    <a:pt x="279" y="305"/>
                  </a:cubicBezTo>
                  <a:cubicBezTo>
                    <a:pt x="281" y="302"/>
                    <a:pt x="263" y="305"/>
                    <a:pt x="266" y="307"/>
                  </a:cubicBezTo>
                  <a:close/>
                  <a:moveTo>
                    <a:pt x="379" y="376"/>
                  </a:moveTo>
                  <a:cubicBezTo>
                    <a:pt x="372" y="377"/>
                    <a:pt x="362" y="370"/>
                    <a:pt x="360" y="371"/>
                  </a:cubicBezTo>
                  <a:cubicBezTo>
                    <a:pt x="357" y="372"/>
                    <a:pt x="368" y="389"/>
                    <a:pt x="365" y="393"/>
                  </a:cubicBezTo>
                  <a:cubicBezTo>
                    <a:pt x="361" y="398"/>
                    <a:pt x="375" y="410"/>
                    <a:pt x="380" y="411"/>
                  </a:cubicBezTo>
                  <a:cubicBezTo>
                    <a:pt x="385" y="412"/>
                    <a:pt x="383" y="406"/>
                    <a:pt x="386" y="406"/>
                  </a:cubicBezTo>
                  <a:cubicBezTo>
                    <a:pt x="389" y="407"/>
                    <a:pt x="388" y="403"/>
                    <a:pt x="389" y="401"/>
                  </a:cubicBezTo>
                  <a:cubicBezTo>
                    <a:pt x="389" y="398"/>
                    <a:pt x="392" y="403"/>
                    <a:pt x="395" y="402"/>
                  </a:cubicBezTo>
                  <a:cubicBezTo>
                    <a:pt x="398" y="400"/>
                    <a:pt x="394" y="390"/>
                    <a:pt x="398" y="390"/>
                  </a:cubicBezTo>
                  <a:cubicBezTo>
                    <a:pt x="402" y="390"/>
                    <a:pt x="399" y="377"/>
                    <a:pt x="398" y="372"/>
                  </a:cubicBezTo>
                  <a:cubicBezTo>
                    <a:pt x="397" y="368"/>
                    <a:pt x="386" y="376"/>
                    <a:pt x="379" y="376"/>
                  </a:cubicBez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345" name="Freeform 151"/>
            <p:cNvSpPr>
              <a:spLocks noEditPoints="1" noChangeArrowheads="1"/>
            </p:cNvSpPr>
            <p:nvPr/>
          </p:nvSpPr>
          <p:spPr bwMode="auto">
            <a:xfrm>
              <a:off x="7212037" y="3267080"/>
              <a:ext cx="269876" cy="320676"/>
            </a:xfrm>
            <a:custGeom>
              <a:avLst/>
              <a:gdLst>
                <a:gd name="T0" fmla="*/ 87 w 141"/>
                <a:gd name="T1" fmla="*/ 81 h 168"/>
                <a:gd name="T2" fmla="*/ 78 w 141"/>
                <a:gd name="T3" fmla="*/ 84 h 168"/>
                <a:gd name="T4" fmla="*/ 67 w 141"/>
                <a:gd name="T5" fmla="*/ 79 h 168"/>
                <a:gd name="T6" fmla="*/ 61 w 141"/>
                <a:gd name="T7" fmla="*/ 89 h 168"/>
                <a:gd name="T8" fmla="*/ 52 w 141"/>
                <a:gd name="T9" fmla="*/ 105 h 168"/>
                <a:gd name="T10" fmla="*/ 21 w 141"/>
                <a:gd name="T11" fmla="*/ 125 h 168"/>
                <a:gd name="T12" fmla="*/ 7 w 141"/>
                <a:gd name="T13" fmla="*/ 139 h 168"/>
                <a:gd name="T14" fmla="*/ 4 w 141"/>
                <a:gd name="T15" fmla="*/ 151 h 168"/>
                <a:gd name="T16" fmla="*/ 14 w 141"/>
                <a:gd name="T17" fmla="*/ 156 h 168"/>
                <a:gd name="T18" fmla="*/ 22 w 141"/>
                <a:gd name="T19" fmla="*/ 159 h 168"/>
                <a:gd name="T20" fmla="*/ 43 w 141"/>
                <a:gd name="T21" fmla="*/ 154 h 168"/>
                <a:gd name="T22" fmla="*/ 50 w 141"/>
                <a:gd name="T23" fmla="*/ 141 h 168"/>
                <a:gd name="T24" fmla="*/ 56 w 141"/>
                <a:gd name="T25" fmla="*/ 129 h 168"/>
                <a:gd name="T26" fmla="*/ 69 w 141"/>
                <a:gd name="T27" fmla="*/ 122 h 168"/>
                <a:gd name="T28" fmla="*/ 72 w 141"/>
                <a:gd name="T29" fmla="*/ 116 h 168"/>
                <a:gd name="T30" fmla="*/ 80 w 141"/>
                <a:gd name="T31" fmla="*/ 105 h 168"/>
                <a:gd name="T32" fmla="*/ 89 w 141"/>
                <a:gd name="T33" fmla="*/ 90 h 168"/>
                <a:gd name="T34" fmla="*/ 87 w 141"/>
                <a:gd name="T35" fmla="*/ 81 h 168"/>
                <a:gd name="T36" fmla="*/ 15 w 141"/>
                <a:gd name="T37" fmla="*/ 167 h 168"/>
                <a:gd name="T38" fmla="*/ 19 w 141"/>
                <a:gd name="T39" fmla="*/ 162 h 168"/>
                <a:gd name="T40" fmla="*/ 15 w 141"/>
                <a:gd name="T41" fmla="*/ 167 h 168"/>
                <a:gd name="T42" fmla="*/ 128 w 141"/>
                <a:gd name="T43" fmla="*/ 41 h 168"/>
                <a:gd name="T44" fmla="*/ 117 w 141"/>
                <a:gd name="T45" fmla="*/ 40 h 168"/>
                <a:gd name="T46" fmla="*/ 110 w 141"/>
                <a:gd name="T47" fmla="*/ 33 h 168"/>
                <a:gd name="T48" fmla="*/ 105 w 141"/>
                <a:gd name="T49" fmla="*/ 24 h 168"/>
                <a:gd name="T50" fmla="*/ 105 w 141"/>
                <a:gd name="T51" fmla="*/ 30 h 168"/>
                <a:gd name="T52" fmla="*/ 100 w 141"/>
                <a:gd name="T53" fmla="*/ 28 h 168"/>
                <a:gd name="T54" fmla="*/ 96 w 141"/>
                <a:gd name="T55" fmla="*/ 20 h 168"/>
                <a:gd name="T56" fmla="*/ 92 w 141"/>
                <a:gd name="T57" fmla="*/ 10 h 168"/>
                <a:gd name="T58" fmla="*/ 78 w 141"/>
                <a:gd name="T59" fmla="*/ 0 h 168"/>
                <a:gd name="T60" fmla="*/ 81 w 141"/>
                <a:gd name="T61" fmla="*/ 12 h 168"/>
                <a:gd name="T62" fmla="*/ 89 w 141"/>
                <a:gd name="T63" fmla="*/ 20 h 168"/>
                <a:gd name="T64" fmla="*/ 96 w 141"/>
                <a:gd name="T65" fmla="*/ 29 h 168"/>
                <a:gd name="T66" fmla="*/ 94 w 141"/>
                <a:gd name="T67" fmla="*/ 46 h 168"/>
                <a:gd name="T68" fmla="*/ 85 w 141"/>
                <a:gd name="T69" fmla="*/ 56 h 168"/>
                <a:gd name="T70" fmla="*/ 100 w 141"/>
                <a:gd name="T71" fmla="*/ 69 h 168"/>
                <a:gd name="T72" fmla="*/ 97 w 141"/>
                <a:gd name="T73" fmla="*/ 87 h 168"/>
                <a:gd name="T74" fmla="*/ 107 w 141"/>
                <a:gd name="T75" fmla="*/ 89 h 168"/>
                <a:gd name="T76" fmla="*/ 119 w 141"/>
                <a:gd name="T77" fmla="*/ 71 h 168"/>
                <a:gd name="T78" fmla="*/ 123 w 141"/>
                <a:gd name="T79" fmla="*/ 60 h 168"/>
                <a:gd name="T80" fmla="*/ 130 w 141"/>
                <a:gd name="T81" fmla="*/ 57 h 168"/>
                <a:gd name="T82" fmla="*/ 135 w 141"/>
                <a:gd name="T83" fmla="*/ 50 h 168"/>
                <a:gd name="T84" fmla="*/ 139 w 141"/>
                <a:gd name="T85" fmla="*/ 40 h 168"/>
                <a:gd name="T86" fmla="*/ 128 w 141"/>
                <a:gd name="T87" fmla="*/ 41 h 16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41"/>
                <a:gd name="T133" fmla="*/ 0 h 168"/>
                <a:gd name="T134" fmla="*/ 141 w 141"/>
                <a:gd name="T135" fmla="*/ 168 h 16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41" h="168">
                  <a:moveTo>
                    <a:pt x="87" y="81"/>
                  </a:moveTo>
                  <a:cubicBezTo>
                    <a:pt x="84" y="79"/>
                    <a:pt x="82" y="82"/>
                    <a:pt x="78" y="84"/>
                  </a:cubicBezTo>
                  <a:cubicBezTo>
                    <a:pt x="74" y="86"/>
                    <a:pt x="72" y="76"/>
                    <a:pt x="67" y="79"/>
                  </a:cubicBezTo>
                  <a:cubicBezTo>
                    <a:pt x="62" y="83"/>
                    <a:pt x="67" y="85"/>
                    <a:pt x="61" y="89"/>
                  </a:cubicBezTo>
                  <a:cubicBezTo>
                    <a:pt x="56" y="94"/>
                    <a:pt x="58" y="95"/>
                    <a:pt x="52" y="105"/>
                  </a:cubicBezTo>
                  <a:cubicBezTo>
                    <a:pt x="46" y="115"/>
                    <a:pt x="24" y="120"/>
                    <a:pt x="21" y="125"/>
                  </a:cubicBezTo>
                  <a:cubicBezTo>
                    <a:pt x="18" y="131"/>
                    <a:pt x="7" y="135"/>
                    <a:pt x="7" y="139"/>
                  </a:cubicBezTo>
                  <a:cubicBezTo>
                    <a:pt x="7" y="143"/>
                    <a:pt x="0" y="146"/>
                    <a:pt x="4" y="151"/>
                  </a:cubicBezTo>
                  <a:cubicBezTo>
                    <a:pt x="7" y="155"/>
                    <a:pt x="11" y="152"/>
                    <a:pt x="14" y="156"/>
                  </a:cubicBezTo>
                  <a:cubicBezTo>
                    <a:pt x="17" y="159"/>
                    <a:pt x="21" y="156"/>
                    <a:pt x="22" y="159"/>
                  </a:cubicBezTo>
                  <a:cubicBezTo>
                    <a:pt x="24" y="162"/>
                    <a:pt x="35" y="162"/>
                    <a:pt x="43" y="154"/>
                  </a:cubicBezTo>
                  <a:cubicBezTo>
                    <a:pt x="51" y="147"/>
                    <a:pt x="47" y="143"/>
                    <a:pt x="50" y="141"/>
                  </a:cubicBezTo>
                  <a:cubicBezTo>
                    <a:pt x="54" y="139"/>
                    <a:pt x="54" y="133"/>
                    <a:pt x="56" y="129"/>
                  </a:cubicBezTo>
                  <a:cubicBezTo>
                    <a:pt x="58" y="126"/>
                    <a:pt x="60" y="122"/>
                    <a:pt x="69" y="122"/>
                  </a:cubicBezTo>
                  <a:cubicBezTo>
                    <a:pt x="78" y="122"/>
                    <a:pt x="73" y="120"/>
                    <a:pt x="72" y="116"/>
                  </a:cubicBezTo>
                  <a:cubicBezTo>
                    <a:pt x="72" y="111"/>
                    <a:pt x="80" y="111"/>
                    <a:pt x="80" y="105"/>
                  </a:cubicBezTo>
                  <a:cubicBezTo>
                    <a:pt x="80" y="100"/>
                    <a:pt x="91" y="95"/>
                    <a:pt x="89" y="90"/>
                  </a:cubicBezTo>
                  <a:cubicBezTo>
                    <a:pt x="86" y="86"/>
                    <a:pt x="91" y="84"/>
                    <a:pt x="87" y="81"/>
                  </a:cubicBezTo>
                  <a:close/>
                  <a:moveTo>
                    <a:pt x="15" y="167"/>
                  </a:moveTo>
                  <a:cubicBezTo>
                    <a:pt x="17" y="168"/>
                    <a:pt x="22" y="166"/>
                    <a:pt x="19" y="162"/>
                  </a:cubicBezTo>
                  <a:cubicBezTo>
                    <a:pt x="16" y="158"/>
                    <a:pt x="11" y="166"/>
                    <a:pt x="15" y="167"/>
                  </a:cubicBezTo>
                  <a:close/>
                  <a:moveTo>
                    <a:pt x="128" y="41"/>
                  </a:moveTo>
                  <a:cubicBezTo>
                    <a:pt x="126" y="45"/>
                    <a:pt x="121" y="40"/>
                    <a:pt x="117" y="40"/>
                  </a:cubicBezTo>
                  <a:cubicBezTo>
                    <a:pt x="113" y="40"/>
                    <a:pt x="110" y="37"/>
                    <a:pt x="110" y="33"/>
                  </a:cubicBezTo>
                  <a:cubicBezTo>
                    <a:pt x="110" y="29"/>
                    <a:pt x="109" y="24"/>
                    <a:pt x="105" y="24"/>
                  </a:cubicBezTo>
                  <a:cubicBezTo>
                    <a:pt x="101" y="24"/>
                    <a:pt x="106" y="28"/>
                    <a:pt x="105" y="30"/>
                  </a:cubicBezTo>
                  <a:cubicBezTo>
                    <a:pt x="103" y="32"/>
                    <a:pt x="102" y="28"/>
                    <a:pt x="100" y="28"/>
                  </a:cubicBezTo>
                  <a:cubicBezTo>
                    <a:pt x="98" y="28"/>
                    <a:pt x="96" y="25"/>
                    <a:pt x="96" y="20"/>
                  </a:cubicBezTo>
                  <a:cubicBezTo>
                    <a:pt x="96" y="15"/>
                    <a:pt x="92" y="16"/>
                    <a:pt x="92" y="10"/>
                  </a:cubicBezTo>
                  <a:cubicBezTo>
                    <a:pt x="92" y="4"/>
                    <a:pt x="83" y="0"/>
                    <a:pt x="78" y="0"/>
                  </a:cubicBezTo>
                  <a:cubicBezTo>
                    <a:pt x="73" y="0"/>
                    <a:pt x="79" y="9"/>
                    <a:pt x="81" y="12"/>
                  </a:cubicBezTo>
                  <a:cubicBezTo>
                    <a:pt x="84" y="15"/>
                    <a:pt x="89" y="18"/>
                    <a:pt x="89" y="20"/>
                  </a:cubicBezTo>
                  <a:cubicBezTo>
                    <a:pt x="89" y="22"/>
                    <a:pt x="93" y="28"/>
                    <a:pt x="96" y="29"/>
                  </a:cubicBezTo>
                  <a:cubicBezTo>
                    <a:pt x="99" y="30"/>
                    <a:pt x="94" y="39"/>
                    <a:pt x="94" y="46"/>
                  </a:cubicBezTo>
                  <a:cubicBezTo>
                    <a:pt x="94" y="53"/>
                    <a:pt x="89" y="51"/>
                    <a:pt x="85" y="56"/>
                  </a:cubicBezTo>
                  <a:cubicBezTo>
                    <a:pt x="81" y="60"/>
                    <a:pt x="94" y="65"/>
                    <a:pt x="100" y="69"/>
                  </a:cubicBezTo>
                  <a:cubicBezTo>
                    <a:pt x="105" y="74"/>
                    <a:pt x="95" y="85"/>
                    <a:pt x="97" y="87"/>
                  </a:cubicBezTo>
                  <a:cubicBezTo>
                    <a:pt x="97" y="89"/>
                    <a:pt x="101" y="90"/>
                    <a:pt x="107" y="89"/>
                  </a:cubicBezTo>
                  <a:cubicBezTo>
                    <a:pt x="113" y="87"/>
                    <a:pt x="115" y="75"/>
                    <a:pt x="119" y="71"/>
                  </a:cubicBezTo>
                  <a:cubicBezTo>
                    <a:pt x="123" y="68"/>
                    <a:pt x="121" y="62"/>
                    <a:pt x="123" y="60"/>
                  </a:cubicBezTo>
                  <a:cubicBezTo>
                    <a:pt x="125" y="57"/>
                    <a:pt x="128" y="57"/>
                    <a:pt x="130" y="57"/>
                  </a:cubicBezTo>
                  <a:cubicBezTo>
                    <a:pt x="133" y="57"/>
                    <a:pt x="132" y="50"/>
                    <a:pt x="135" y="50"/>
                  </a:cubicBezTo>
                  <a:cubicBezTo>
                    <a:pt x="139" y="50"/>
                    <a:pt x="137" y="46"/>
                    <a:pt x="139" y="40"/>
                  </a:cubicBezTo>
                  <a:cubicBezTo>
                    <a:pt x="141" y="35"/>
                    <a:pt x="130" y="37"/>
                    <a:pt x="128" y="41"/>
                  </a:cubicBez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346" name="Freeform 152"/>
            <p:cNvSpPr>
              <a:spLocks noEditPoints="1" noChangeArrowheads="1"/>
            </p:cNvSpPr>
            <p:nvPr/>
          </p:nvSpPr>
          <p:spPr bwMode="auto">
            <a:xfrm>
              <a:off x="7448575" y="2830516"/>
              <a:ext cx="58738" cy="53975"/>
            </a:xfrm>
            <a:custGeom>
              <a:avLst/>
              <a:gdLst>
                <a:gd name="T0" fmla="*/ 4 w 31"/>
                <a:gd name="T1" fmla="*/ 24 h 28"/>
                <a:gd name="T2" fmla="*/ 17 w 31"/>
                <a:gd name="T3" fmla="*/ 20 h 28"/>
                <a:gd name="T4" fmla="*/ 4 w 31"/>
                <a:gd name="T5" fmla="*/ 24 h 28"/>
                <a:gd name="T6" fmla="*/ 20 w 31"/>
                <a:gd name="T7" fmla="*/ 10 h 28"/>
                <a:gd name="T8" fmla="*/ 31 w 31"/>
                <a:gd name="T9" fmla="*/ 4 h 28"/>
                <a:gd name="T10" fmla="*/ 20 w 31"/>
                <a:gd name="T11" fmla="*/ 10 h 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"/>
                <a:gd name="T19" fmla="*/ 0 h 28"/>
                <a:gd name="T20" fmla="*/ 31 w 31"/>
                <a:gd name="T21" fmla="*/ 28 h 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" h="28">
                  <a:moveTo>
                    <a:pt x="4" y="24"/>
                  </a:moveTo>
                  <a:cubicBezTo>
                    <a:pt x="8" y="28"/>
                    <a:pt x="17" y="27"/>
                    <a:pt x="17" y="20"/>
                  </a:cubicBezTo>
                  <a:cubicBezTo>
                    <a:pt x="17" y="13"/>
                    <a:pt x="0" y="20"/>
                    <a:pt x="4" y="24"/>
                  </a:cubicBezTo>
                  <a:close/>
                  <a:moveTo>
                    <a:pt x="20" y="10"/>
                  </a:moveTo>
                  <a:cubicBezTo>
                    <a:pt x="22" y="11"/>
                    <a:pt x="31" y="8"/>
                    <a:pt x="31" y="4"/>
                  </a:cubicBezTo>
                  <a:cubicBezTo>
                    <a:pt x="31" y="0"/>
                    <a:pt x="15" y="9"/>
                    <a:pt x="20" y="10"/>
                  </a:cubicBez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347" name="Freeform 153"/>
            <p:cNvSpPr>
              <a:spLocks noChangeArrowheads="1"/>
            </p:cNvSpPr>
            <p:nvPr/>
          </p:nvSpPr>
          <p:spPr bwMode="auto">
            <a:xfrm>
              <a:off x="4773629" y="1484314"/>
              <a:ext cx="309564" cy="195264"/>
            </a:xfrm>
            <a:custGeom>
              <a:avLst/>
              <a:gdLst>
                <a:gd name="T0" fmla="*/ 161 w 162"/>
                <a:gd name="T1" fmla="*/ 64 h 102"/>
                <a:gd name="T2" fmla="*/ 151 w 162"/>
                <a:gd name="T3" fmla="*/ 61 h 102"/>
                <a:gd name="T4" fmla="*/ 139 w 162"/>
                <a:gd name="T5" fmla="*/ 53 h 102"/>
                <a:gd name="T6" fmla="*/ 126 w 162"/>
                <a:gd name="T7" fmla="*/ 45 h 102"/>
                <a:gd name="T8" fmla="*/ 115 w 162"/>
                <a:gd name="T9" fmla="*/ 37 h 102"/>
                <a:gd name="T10" fmla="*/ 110 w 162"/>
                <a:gd name="T11" fmla="*/ 28 h 102"/>
                <a:gd name="T12" fmla="*/ 105 w 162"/>
                <a:gd name="T13" fmla="*/ 20 h 102"/>
                <a:gd name="T14" fmla="*/ 88 w 162"/>
                <a:gd name="T15" fmla="*/ 18 h 102"/>
                <a:gd name="T16" fmla="*/ 84 w 162"/>
                <a:gd name="T17" fmla="*/ 6 h 102"/>
                <a:gd name="T18" fmla="*/ 76 w 162"/>
                <a:gd name="T19" fmla="*/ 3 h 102"/>
                <a:gd name="T20" fmla="*/ 68 w 162"/>
                <a:gd name="T21" fmla="*/ 1 h 102"/>
                <a:gd name="T22" fmla="*/ 63 w 162"/>
                <a:gd name="T23" fmla="*/ 4 h 102"/>
                <a:gd name="T24" fmla="*/ 59 w 162"/>
                <a:gd name="T25" fmla="*/ 8 h 102"/>
                <a:gd name="T26" fmla="*/ 51 w 162"/>
                <a:gd name="T27" fmla="*/ 14 h 102"/>
                <a:gd name="T28" fmla="*/ 47 w 162"/>
                <a:gd name="T29" fmla="*/ 19 h 102"/>
                <a:gd name="T30" fmla="*/ 39 w 162"/>
                <a:gd name="T31" fmla="*/ 17 h 102"/>
                <a:gd name="T32" fmla="*/ 31 w 162"/>
                <a:gd name="T33" fmla="*/ 15 h 102"/>
                <a:gd name="T34" fmla="*/ 17 w 162"/>
                <a:gd name="T35" fmla="*/ 5 h 102"/>
                <a:gd name="T36" fmla="*/ 6 w 162"/>
                <a:gd name="T37" fmla="*/ 11 h 102"/>
                <a:gd name="T38" fmla="*/ 11 w 162"/>
                <a:gd name="T39" fmla="*/ 9 h 102"/>
                <a:gd name="T40" fmla="*/ 20 w 162"/>
                <a:gd name="T41" fmla="*/ 19 h 102"/>
                <a:gd name="T42" fmla="*/ 25 w 162"/>
                <a:gd name="T43" fmla="*/ 26 h 102"/>
                <a:gd name="T44" fmla="*/ 14 w 162"/>
                <a:gd name="T45" fmla="*/ 28 h 102"/>
                <a:gd name="T46" fmla="*/ 3 w 162"/>
                <a:gd name="T47" fmla="*/ 28 h 102"/>
                <a:gd name="T48" fmla="*/ 6 w 162"/>
                <a:gd name="T49" fmla="*/ 38 h 102"/>
                <a:gd name="T50" fmla="*/ 6 w 162"/>
                <a:gd name="T51" fmla="*/ 45 h 102"/>
                <a:gd name="T52" fmla="*/ 13 w 162"/>
                <a:gd name="T53" fmla="*/ 47 h 102"/>
                <a:gd name="T54" fmla="*/ 15 w 162"/>
                <a:gd name="T55" fmla="*/ 56 h 102"/>
                <a:gd name="T56" fmla="*/ 15 w 162"/>
                <a:gd name="T57" fmla="*/ 71 h 102"/>
                <a:gd name="T58" fmla="*/ 24 w 162"/>
                <a:gd name="T59" fmla="*/ 70 h 102"/>
                <a:gd name="T60" fmla="*/ 34 w 162"/>
                <a:gd name="T61" fmla="*/ 63 h 102"/>
                <a:gd name="T62" fmla="*/ 42 w 162"/>
                <a:gd name="T63" fmla="*/ 62 h 102"/>
                <a:gd name="T64" fmla="*/ 55 w 162"/>
                <a:gd name="T65" fmla="*/ 62 h 102"/>
                <a:gd name="T66" fmla="*/ 64 w 162"/>
                <a:gd name="T67" fmla="*/ 66 h 102"/>
                <a:gd name="T68" fmla="*/ 69 w 162"/>
                <a:gd name="T69" fmla="*/ 68 h 102"/>
                <a:gd name="T70" fmla="*/ 79 w 162"/>
                <a:gd name="T71" fmla="*/ 71 h 102"/>
                <a:gd name="T72" fmla="*/ 84 w 162"/>
                <a:gd name="T73" fmla="*/ 75 h 102"/>
                <a:gd name="T74" fmla="*/ 91 w 162"/>
                <a:gd name="T75" fmla="*/ 82 h 102"/>
                <a:gd name="T76" fmla="*/ 99 w 162"/>
                <a:gd name="T77" fmla="*/ 83 h 102"/>
                <a:gd name="T78" fmla="*/ 101 w 162"/>
                <a:gd name="T79" fmla="*/ 97 h 102"/>
                <a:gd name="T80" fmla="*/ 104 w 162"/>
                <a:gd name="T81" fmla="*/ 96 h 102"/>
                <a:gd name="T82" fmla="*/ 112 w 162"/>
                <a:gd name="T83" fmla="*/ 99 h 102"/>
                <a:gd name="T84" fmla="*/ 122 w 162"/>
                <a:gd name="T85" fmla="*/ 95 h 102"/>
                <a:gd name="T86" fmla="*/ 138 w 162"/>
                <a:gd name="T87" fmla="*/ 86 h 102"/>
                <a:gd name="T88" fmla="*/ 144 w 162"/>
                <a:gd name="T89" fmla="*/ 75 h 102"/>
                <a:gd name="T90" fmla="*/ 153 w 162"/>
                <a:gd name="T91" fmla="*/ 69 h 102"/>
                <a:gd name="T92" fmla="*/ 162 w 162"/>
                <a:gd name="T93" fmla="*/ 71 h 102"/>
                <a:gd name="T94" fmla="*/ 161 w 162"/>
                <a:gd name="T95" fmla="*/ 64 h 10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62"/>
                <a:gd name="T145" fmla="*/ 0 h 102"/>
                <a:gd name="T146" fmla="*/ 162 w 162"/>
                <a:gd name="T147" fmla="*/ 102 h 10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62" h="102">
                  <a:moveTo>
                    <a:pt x="161" y="64"/>
                  </a:moveTo>
                  <a:cubicBezTo>
                    <a:pt x="161" y="64"/>
                    <a:pt x="153" y="60"/>
                    <a:pt x="151" y="61"/>
                  </a:cubicBezTo>
                  <a:cubicBezTo>
                    <a:pt x="148" y="61"/>
                    <a:pt x="144" y="55"/>
                    <a:pt x="139" y="53"/>
                  </a:cubicBezTo>
                  <a:cubicBezTo>
                    <a:pt x="134" y="51"/>
                    <a:pt x="128" y="48"/>
                    <a:pt x="126" y="45"/>
                  </a:cubicBezTo>
                  <a:cubicBezTo>
                    <a:pt x="124" y="42"/>
                    <a:pt x="116" y="39"/>
                    <a:pt x="115" y="37"/>
                  </a:cubicBezTo>
                  <a:cubicBezTo>
                    <a:pt x="114" y="35"/>
                    <a:pt x="112" y="31"/>
                    <a:pt x="110" y="28"/>
                  </a:cubicBezTo>
                  <a:cubicBezTo>
                    <a:pt x="107" y="25"/>
                    <a:pt x="107" y="21"/>
                    <a:pt x="105" y="20"/>
                  </a:cubicBezTo>
                  <a:cubicBezTo>
                    <a:pt x="103" y="20"/>
                    <a:pt x="88" y="20"/>
                    <a:pt x="88" y="18"/>
                  </a:cubicBezTo>
                  <a:cubicBezTo>
                    <a:pt x="88" y="16"/>
                    <a:pt x="87" y="7"/>
                    <a:pt x="84" y="6"/>
                  </a:cubicBezTo>
                  <a:cubicBezTo>
                    <a:pt x="81" y="6"/>
                    <a:pt x="77" y="5"/>
                    <a:pt x="76" y="3"/>
                  </a:cubicBezTo>
                  <a:cubicBezTo>
                    <a:pt x="74" y="2"/>
                    <a:pt x="69" y="0"/>
                    <a:pt x="68" y="1"/>
                  </a:cubicBezTo>
                  <a:cubicBezTo>
                    <a:pt x="67" y="3"/>
                    <a:pt x="64" y="4"/>
                    <a:pt x="63" y="4"/>
                  </a:cubicBezTo>
                  <a:cubicBezTo>
                    <a:pt x="62" y="4"/>
                    <a:pt x="62" y="8"/>
                    <a:pt x="59" y="8"/>
                  </a:cubicBezTo>
                  <a:cubicBezTo>
                    <a:pt x="56" y="8"/>
                    <a:pt x="51" y="12"/>
                    <a:pt x="51" y="14"/>
                  </a:cubicBezTo>
                  <a:cubicBezTo>
                    <a:pt x="51" y="16"/>
                    <a:pt x="51" y="20"/>
                    <a:pt x="47" y="19"/>
                  </a:cubicBezTo>
                  <a:cubicBezTo>
                    <a:pt x="45" y="19"/>
                    <a:pt x="42" y="19"/>
                    <a:pt x="39" y="17"/>
                  </a:cubicBezTo>
                  <a:cubicBezTo>
                    <a:pt x="38" y="18"/>
                    <a:pt x="35" y="20"/>
                    <a:pt x="31" y="15"/>
                  </a:cubicBezTo>
                  <a:cubicBezTo>
                    <a:pt x="27" y="10"/>
                    <a:pt x="21" y="5"/>
                    <a:pt x="17" y="5"/>
                  </a:cubicBezTo>
                  <a:cubicBezTo>
                    <a:pt x="14" y="5"/>
                    <a:pt x="3" y="5"/>
                    <a:pt x="6" y="11"/>
                  </a:cubicBezTo>
                  <a:cubicBezTo>
                    <a:pt x="7" y="10"/>
                    <a:pt x="8" y="9"/>
                    <a:pt x="11" y="9"/>
                  </a:cubicBezTo>
                  <a:cubicBezTo>
                    <a:pt x="19" y="10"/>
                    <a:pt x="15" y="19"/>
                    <a:pt x="20" y="19"/>
                  </a:cubicBezTo>
                  <a:cubicBezTo>
                    <a:pt x="24" y="20"/>
                    <a:pt x="29" y="26"/>
                    <a:pt x="25" y="26"/>
                  </a:cubicBezTo>
                  <a:cubicBezTo>
                    <a:pt x="21" y="26"/>
                    <a:pt x="18" y="30"/>
                    <a:pt x="14" y="28"/>
                  </a:cubicBezTo>
                  <a:cubicBezTo>
                    <a:pt x="10" y="27"/>
                    <a:pt x="5" y="24"/>
                    <a:pt x="3" y="28"/>
                  </a:cubicBezTo>
                  <a:cubicBezTo>
                    <a:pt x="2" y="33"/>
                    <a:pt x="0" y="38"/>
                    <a:pt x="6" y="38"/>
                  </a:cubicBezTo>
                  <a:cubicBezTo>
                    <a:pt x="11" y="37"/>
                    <a:pt x="10" y="41"/>
                    <a:pt x="6" y="45"/>
                  </a:cubicBezTo>
                  <a:cubicBezTo>
                    <a:pt x="3" y="48"/>
                    <a:pt x="12" y="44"/>
                    <a:pt x="13" y="47"/>
                  </a:cubicBezTo>
                  <a:cubicBezTo>
                    <a:pt x="13" y="51"/>
                    <a:pt x="16" y="51"/>
                    <a:pt x="15" y="56"/>
                  </a:cubicBezTo>
                  <a:cubicBezTo>
                    <a:pt x="14" y="60"/>
                    <a:pt x="15" y="66"/>
                    <a:pt x="15" y="71"/>
                  </a:cubicBezTo>
                  <a:cubicBezTo>
                    <a:pt x="19" y="71"/>
                    <a:pt x="23" y="71"/>
                    <a:pt x="24" y="70"/>
                  </a:cubicBezTo>
                  <a:cubicBezTo>
                    <a:pt x="26" y="67"/>
                    <a:pt x="31" y="63"/>
                    <a:pt x="34" y="63"/>
                  </a:cubicBezTo>
                  <a:cubicBezTo>
                    <a:pt x="37" y="63"/>
                    <a:pt x="41" y="64"/>
                    <a:pt x="42" y="62"/>
                  </a:cubicBezTo>
                  <a:cubicBezTo>
                    <a:pt x="44" y="59"/>
                    <a:pt x="54" y="60"/>
                    <a:pt x="55" y="62"/>
                  </a:cubicBezTo>
                  <a:cubicBezTo>
                    <a:pt x="57" y="64"/>
                    <a:pt x="62" y="66"/>
                    <a:pt x="64" y="66"/>
                  </a:cubicBezTo>
                  <a:cubicBezTo>
                    <a:pt x="65" y="66"/>
                    <a:pt x="66" y="69"/>
                    <a:pt x="69" y="68"/>
                  </a:cubicBezTo>
                  <a:cubicBezTo>
                    <a:pt x="72" y="68"/>
                    <a:pt x="79" y="69"/>
                    <a:pt x="79" y="71"/>
                  </a:cubicBezTo>
                  <a:cubicBezTo>
                    <a:pt x="79" y="73"/>
                    <a:pt x="81" y="75"/>
                    <a:pt x="84" y="75"/>
                  </a:cubicBezTo>
                  <a:cubicBezTo>
                    <a:pt x="86" y="75"/>
                    <a:pt x="89" y="82"/>
                    <a:pt x="91" y="82"/>
                  </a:cubicBezTo>
                  <a:cubicBezTo>
                    <a:pt x="94" y="81"/>
                    <a:pt x="99" y="81"/>
                    <a:pt x="99" y="83"/>
                  </a:cubicBezTo>
                  <a:cubicBezTo>
                    <a:pt x="99" y="84"/>
                    <a:pt x="100" y="92"/>
                    <a:pt x="101" y="97"/>
                  </a:cubicBezTo>
                  <a:cubicBezTo>
                    <a:pt x="102" y="96"/>
                    <a:pt x="103" y="96"/>
                    <a:pt x="104" y="96"/>
                  </a:cubicBezTo>
                  <a:cubicBezTo>
                    <a:pt x="105" y="97"/>
                    <a:pt x="111" y="96"/>
                    <a:pt x="112" y="99"/>
                  </a:cubicBezTo>
                  <a:cubicBezTo>
                    <a:pt x="113" y="102"/>
                    <a:pt x="122" y="100"/>
                    <a:pt x="122" y="95"/>
                  </a:cubicBezTo>
                  <a:cubicBezTo>
                    <a:pt x="121" y="90"/>
                    <a:pt x="136" y="90"/>
                    <a:pt x="138" y="86"/>
                  </a:cubicBezTo>
                  <a:cubicBezTo>
                    <a:pt x="139" y="81"/>
                    <a:pt x="141" y="73"/>
                    <a:pt x="144" y="75"/>
                  </a:cubicBezTo>
                  <a:cubicBezTo>
                    <a:pt x="148" y="76"/>
                    <a:pt x="150" y="69"/>
                    <a:pt x="153" y="69"/>
                  </a:cubicBezTo>
                  <a:cubicBezTo>
                    <a:pt x="156" y="70"/>
                    <a:pt x="158" y="72"/>
                    <a:pt x="162" y="71"/>
                  </a:cubicBezTo>
                  <a:lnTo>
                    <a:pt x="161" y="64"/>
                  </a:ln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348" name="Freeform 154"/>
            <p:cNvSpPr>
              <a:spLocks noChangeArrowheads="1"/>
            </p:cNvSpPr>
            <p:nvPr/>
          </p:nvSpPr>
          <p:spPr bwMode="auto">
            <a:xfrm>
              <a:off x="4586303" y="1554163"/>
              <a:ext cx="425451" cy="360363"/>
            </a:xfrm>
            <a:custGeom>
              <a:avLst/>
              <a:gdLst>
                <a:gd name="T0" fmla="*/ 217 w 223"/>
                <a:gd name="T1" fmla="*/ 162 h 188"/>
                <a:gd name="T2" fmla="*/ 212 w 223"/>
                <a:gd name="T3" fmla="*/ 150 h 188"/>
                <a:gd name="T4" fmla="*/ 200 w 223"/>
                <a:gd name="T5" fmla="*/ 140 h 188"/>
                <a:gd name="T6" fmla="*/ 192 w 223"/>
                <a:gd name="T7" fmla="*/ 130 h 188"/>
                <a:gd name="T8" fmla="*/ 204 w 223"/>
                <a:gd name="T9" fmla="*/ 114 h 188"/>
                <a:gd name="T10" fmla="*/ 193 w 223"/>
                <a:gd name="T11" fmla="*/ 108 h 188"/>
                <a:gd name="T12" fmla="*/ 191 w 223"/>
                <a:gd name="T13" fmla="*/ 95 h 188"/>
                <a:gd name="T14" fmla="*/ 191 w 223"/>
                <a:gd name="T15" fmla="*/ 83 h 188"/>
                <a:gd name="T16" fmla="*/ 192 w 223"/>
                <a:gd name="T17" fmla="*/ 74 h 188"/>
                <a:gd name="T18" fmla="*/ 197 w 223"/>
                <a:gd name="T19" fmla="*/ 65 h 188"/>
                <a:gd name="T20" fmla="*/ 199 w 223"/>
                <a:gd name="T21" fmla="*/ 60 h 188"/>
                <a:gd name="T22" fmla="*/ 197 w 223"/>
                <a:gd name="T23" fmla="*/ 46 h 188"/>
                <a:gd name="T24" fmla="*/ 189 w 223"/>
                <a:gd name="T25" fmla="*/ 45 h 188"/>
                <a:gd name="T26" fmla="*/ 182 w 223"/>
                <a:gd name="T27" fmla="*/ 38 h 188"/>
                <a:gd name="T28" fmla="*/ 177 w 223"/>
                <a:gd name="T29" fmla="*/ 34 h 188"/>
                <a:gd name="T30" fmla="*/ 167 w 223"/>
                <a:gd name="T31" fmla="*/ 31 h 188"/>
                <a:gd name="T32" fmla="*/ 162 w 223"/>
                <a:gd name="T33" fmla="*/ 29 h 188"/>
                <a:gd name="T34" fmla="*/ 153 w 223"/>
                <a:gd name="T35" fmla="*/ 25 h 188"/>
                <a:gd name="T36" fmla="*/ 140 w 223"/>
                <a:gd name="T37" fmla="*/ 25 h 188"/>
                <a:gd name="T38" fmla="*/ 132 w 223"/>
                <a:gd name="T39" fmla="*/ 26 h 188"/>
                <a:gd name="T40" fmla="*/ 122 w 223"/>
                <a:gd name="T41" fmla="*/ 33 h 188"/>
                <a:gd name="T42" fmla="*/ 113 w 223"/>
                <a:gd name="T43" fmla="*/ 34 h 188"/>
                <a:gd name="T44" fmla="*/ 113 w 223"/>
                <a:gd name="T45" fmla="*/ 40 h 188"/>
                <a:gd name="T46" fmla="*/ 88 w 223"/>
                <a:gd name="T47" fmla="*/ 46 h 188"/>
                <a:gd name="T48" fmla="*/ 68 w 223"/>
                <a:gd name="T49" fmla="*/ 33 h 188"/>
                <a:gd name="T50" fmla="*/ 54 w 223"/>
                <a:gd name="T51" fmla="*/ 20 h 188"/>
                <a:gd name="T52" fmla="*/ 46 w 223"/>
                <a:gd name="T53" fmla="*/ 14 h 188"/>
                <a:gd name="T54" fmla="*/ 44 w 223"/>
                <a:gd name="T55" fmla="*/ 4 h 188"/>
                <a:gd name="T56" fmla="*/ 21 w 223"/>
                <a:gd name="T57" fmla="*/ 14 h 188"/>
                <a:gd name="T58" fmla="*/ 13 w 223"/>
                <a:gd name="T59" fmla="*/ 9 h 188"/>
                <a:gd name="T60" fmla="*/ 7 w 223"/>
                <a:gd name="T61" fmla="*/ 1 h 188"/>
                <a:gd name="T62" fmla="*/ 3 w 223"/>
                <a:gd name="T63" fmla="*/ 6 h 188"/>
                <a:gd name="T64" fmla="*/ 3 w 223"/>
                <a:gd name="T65" fmla="*/ 16 h 188"/>
                <a:gd name="T66" fmla="*/ 3 w 223"/>
                <a:gd name="T67" fmla="*/ 28 h 188"/>
                <a:gd name="T68" fmla="*/ 9 w 223"/>
                <a:gd name="T69" fmla="*/ 37 h 188"/>
                <a:gd name="T70" fmla="*/ 13 w 223"/>
                <a:gd name="T71" fmla="*/ 46 h 188"/>
                <a:gd name="T72" fmla="*/ 19 w 223"/>
                <a:gd name="T73" fmla="*/ 52 h 188"/>
                <a:gd name="T74" fmla="*/ 23 w 223"/>
                <a:gd name="T75" fmla="*/ 56 h 188"/>
                <a:gd name="T76" fmla="*/ 22 w 223"/>
                <a:gd name="T77" fmla="*/ 63 h 188"/>
                <a:gd name="T78" fmla="*/ 17 w 223"/>
                <a:gd name="T79" fmla="*/ 72 h 188"/>
                <a:gd name="T80" fmla="*/ 19 w 223"/>
                <a:gd name="T81" fmla="*/ 82 h 188"/>
                <a:gd name="T82" fmla="*/ 24 w 223"/>
                <a:gd name="T83" fmla="*/ 88 h 188"/>
                <a:gd name="T84" fmla="*/ 37 w 223"/>
                <a:gd name="T85" fmla="*/ 97 h 188"/>
                <a:gd name="T86" fmla="*/ 42 w 223"/>
                <a:gd name="T87" fmla="*/ 103 h 188"/>
                <a:gd name="T88" fmla="*/ 41 w 223"/>
                <a:gd name="T89" fmla="*/ 111 h 188"/>
                <a:gd name="T90" fmla="*/ 45 w 223"/>
                <a:gd name="T91" fmla="*/ 119 h 188"/>
                <a:gd name="T92" fmla="*/ 51 w 223"/>
                <a:gd name="T93" fmla="*/ 127 h 188"/>
                <a:gd name="T94" fmla="*/ 54 w 223"/>
                <a:gd name="T95" fmla="*/ 127 h 188"/>
                <a:gd name="T96" fmla="*/ 59 w 223"/>
                <a:gd name="T97" fmla="*/ 126 h 188"/>
                <a:gd name="T98" fmla="*/ 67 w 223"/>
                <a:gd name="T99" fmla="*/ 125 h 188"/>
                <a:gd name="T100" fmla="*/ 79 w 223"/>
                <a:gd name="T101" fmla="*/ 143 h 188"/>
                <a:gd name="T102" fmla="*/ 85 w 223"/>
                <a:gd name="T103" fmla="*/ 153 h 188"/>
                <a:gd name="T104" fmla="*/ 99 w 223"/>
                <a:gd name="T105" fmla="*/ 160 h 188"/>
                <a:gd name="T106" fmla="*/ 125 w 223"/>
                <a:gd name="T107" fmla="*/ 170 h 188"/>
                <a:gd name="T108" fmla="*/ 143 w 223"/>
                <a:gd name="T109" fmla="*/ 165 h 188"/>
                <a:gd name="T110" fmla="*/ 151 w 223"/>
                <a:gd name="T111" fmla="*/ 180 h 188"/>
                <a:gd name="T112" fmla="*/ 191 w 223"/>
                <a:gd name="T113" fmla="*/ 187 h 188"/>
                <a:gd name="T114" fmla="*/ 202 w 223"/>
                <a:gd name="T115" fmla="*/ 188 h 188"/>
                <a:gd name="T116" fmla="*/ 202 w 223"/>
                <a:gd name="T117" fmla="*/ 185 h 188"/>
                <a:gd name="T118" fmla="*/ 209 w 223"/>
                <a:gd name="T119" fmla="*/ 174 h 188"/>
                <a:gd name="T120" fmla="*/ 220 w 223"/>
                <a:gd name="T121" fmla="*/ 171 h 188"/>
                <a:gd name="T122" fmla="*/ 217 w 223"/>
                <a:gd name="T123" fmla="*/ 162 h 18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23"/>
                <a:gd name="T187" fmla="*/ 0 h 188"/>
                <a:gd name="T188" fmla="*/ 223 w 223"/>
                <a:gd name="T189" fmla="*/ 188 h 18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23" h="188">
                  <a:moveTo>
                    <a:pt x="217" y="162"/>
                  </a:moveTo>
                  <a:cubicBezTo>
                    <a:pt x="214" y="161"/>
                    <a:pt x="217" y="152"/>
                    <a:pt x="212" y="150"/>
                  </a:cubicBezTo>
                  <a:cubicBezTo>
                    <a:pt x="206" y="148"/>
                    <a:pt x="201" y="144"/>
                    <a:pt x="200" y="140"/>
                  </a:cubicBezTo>
                  <a:cubicBezTo>
                    <a:pt x="199" y="136"/>
                    <a:pt x="192" y="133"/>
                    <a:pt x="192" y="130"/>
                  </a:cubicBezTo>
                  <a:cubicBezTo>
                    <a:pt x="193" y="128"/>
                    <a:pt x="206" y="119"/>
                    <a:pt x="204" y="114"/>
                  </a:cubicBezTo>
                  <a:cubicBezTo>
                    <a:pt x="202" y="109"/>
                    <a:pt x="194" y="110"/>
                    <a:pt x="193" y="108"/>
                  </a:cubicBezTo>
                  <a:cubicBezTo>
                    <a:pt x="192" y="107"/>
                    <a:pt x="193" y="100"/>
                    <a:pt x="191" y="95"/>
                  </a:cubicBezTo>
                  <a:cubicBezTo>
                    <a:pt x="189" y="91"/>
                    <a:pt x="193" y="86"/>
                    <a:pt x="191" y="83"/>
                  </a:cubicBezTo>
                  <a:cubicBezTo>
                    <a:pt x="189" y="81"/>
                    <a:pt x="192" y="75"/>
                    <a:pt x="192" y="74"/>
                  </a:cubicBezTo>
                  <a:cubicBezTo>
                    <a:pt x="193" y="72"/>
                    <a:pt x="197" y="69"/>
                    <a:pt x="197" y="65"/>
                  </a:cubicBezTo>
                  <a:cubicBezTo>
                    <a:pt x="197" y="62"/>
                    <a:pt x="198" y="60"/>
                    <a:pt x="199" y="60"/>
                  </a:cubicBezTo>
                  <a:cubicBezTo>
                    <a:pt x="198" y="55"/>
                    <a:pt x="197" y="47"/>
                    <a:pt x="197" y="46"/>
                  </a:cubicBezTo>
                  <a:cubicBezTo>
                    <a:pt x="197" y="44"/>
                    <a:pt x="192" y="44"/>
                    <a:pt x="189" y="45"/>
                  </a:cubicBezTo>
                  <a:cubicBezTo>
                    <a:pt x="187" y="45"/>
                    <a:pt x="184" y="38"/>
                    <a:pt x="182" y="38"/>
                  </a:cubicBezTo>
                  <a:cubicBezTo>
                    <a:pt x="179" y="38"/>
                    <a:pt x="177" y="36"/>
                    <a:pt x="177" y="34"/>
                  </a:cubicBezTo>
                  <a:cubicBezTo>
                    <a:pt x="177" y="32"/>
                    <a:pt x="170" y="31"/>
                    <a:pt x="167" y="31"/>
                  </a:cubicBezTo>
                  <a:cubicBezTo>
                    <a:pt x="164" y="32"/>
                    <a:pt x="163" y="29"/>
                    <a:pt x="162" y="29"/>
                  </a:cubicBezTo>
                  <a:cubicBezTo>
                    <a:pt x="160" y="29"/>
                    <a:pt x="155" y="27"/>
                    <a:pt x="153" y="25"/>
                  </a:cubicBezTo>
                  <a:cubicBezTo>
                    <a:pt x="152" y="23"/>
                    <a:pt x="142" y="22"/>
                    <a:pt x="140" y="25"/>
                  </a:cubicBezTo>
                  <a:cubicBezTo>
                    <a:pt x="139" y="27"/>
                    <a:pt x="135" y="26"/>
                    <a:pt x="132" y="26"/>
                  </a:cubicBezTo>
                  <a:cubicBezTo>
                    <a:pt x="129" y="26"/>
                    <a:pt x="124" y="30"/>
                    <a:pt x="122" y="33"/>
                  </a:cubicBezTo>
                  <a:cubicBezTo>
                    <a:pt x="121" y="34"/>
                    <a:pt x="117" y="34"/>
                    <a:pt x="113" y="34"/>
                  </a:cubicBezTo>
                  <a:cubicBezTo>
                    <a:pt x="113" y="37"/>
                    <a:pt x="113" y="39"/>
                    <a:pt x="113" y="40"/>
                  </a:cubicBezTo>
                  <a:cubicBezTo>
                    <a:pt x="111" y="43"/>
                    <a:pt x="98" y="45"/>
                    <a:pt x="88" y="46"/>
                  </a:cubicBezTo>
                  <a:cubicBezTo>
                    <a:pt x="79" y="46"/>
                    <a:pt x="78" y="33"/>
                    <a:pt x="68" y="33"/>
                  </a:cubicBezTo>
                  <a:cubicBezTo>
                    <a:pt x="60" y="33"/>
                    <a:pt x="54" y="26"/>
                    <a:pt x="54" y="20"/>
                  </a:cubicBezTo>
                  <a:cubicBezTo>
                    <a:pt x="50" y="18"/>
                    <a:pt x="45" y="15"/>
                    <a:pt x="46" y="14"/>
                  </a:cubicBezTo>
                  <a:cubicBezTo>
                    <a:pt x="47" y="12"/>
                    <a:pt x="49" y="1"/>
                    <a:pt x="44" y="4"/>
                  </a:cubicBezTo>
                  <a:cubicBezTo>
                    <a:pt x="38" y="6"/>
                    <a:pt x="31" y="15"/>
                    <a:pt x="21" y="14"/>
                  </a:cubicBezTo>
                  <a:cubicBezTo>
                    <a:pt x="11" y="12"/>
                    <a:pt x="18" y="11"/>
                    <a:pt x="13" y="9"/>
                  </a:cubicBezTo>
                  <a:cubicBezTo>
                    <a:pt x="9" y="7"/>
                    <a:pt x="12" y="2"/>
                    <a:pt x="7" y="1"/>
                  </a:cubicBezTo>
                  <a:cubicBezTo>
                    <a:pt x="2" y="0"/>
                    <a:pt x="5" y="6"/>
                    <a:pt x="3" y="6"/>
                  </a:cubicBezTo>
                  <a:cubicBezTo>
                    <a:pt x="0" y="6"/>
                    <a:pt x="2" y="14"/>
                    <a:pt x="3" y="16"/>
                  </a:cubicBezTo>
                  <a:cubicBezTo>
                    <a:pt x="4" y="18"/>
                    <a:pt x="1" y="27"/>
                    <a:pt x="3" y="28"/>
                  </a:cubicBezTo>
                  <a:cubicBezTo>
                    <a:pt x="5" y="28"/>
                    <a:pt x="9" y="35"/>
                    <a:pt x="9" y="37"/>
                  </a:cubicBezTo>
                  <a:cubicBezTo>
                    <a:pt x="8" y="38"/>
                    <a:pt x="13" y="43"/>
                    <a:pt x="13" y="46"/>
                  </a:cubicBezTo>
                  <a:cubicBezTo>
                    <a:pt x="13" y="49"/>
                    <a:pt x="17" y="52"/>
                    <a:pt x="19" y="52"/>
                  </a:cubicBezTo>
                  <a:cubicBezTo>
                    <a:pt x="21" y="52"/>
                    <a:pt x="24" y="54"/>
                    <a:pt x="23" y="56"/>
                  </a:cubicBezTo>
                  <a:cubicBezTo>
                    <a:pt x="22" y="59"/>
                    <a:pt x="25" y="63"/>
                    <a:pt x="22" y="63"/>
                  </a:cubicBezTo>
                  <a:cubicBezTo>
                    <a:pt x="19" y="63"/>
                    <a:pt x="20" y="71"/>
                    <a:pt x="17" y="72"/>
                  </a:cubicBezTo>
                  <a:cubicBezTo>
                    <a:pt x="15" y="73"/>
                    <a:pt x="17" y="81"/>
                    <a:pt x="19" y="82"/>
                  </a:cubicBezTo>
                  <a:cubicBezTo>
                    <a:pt x="21" y="83"/>
                    <a:pt x="25" y="85"/>
                    <a:pt x="24" y="88"/>
                  </a:cubicBezTo>
                  <a:cubicBezTo>
                    <a:pt x="24" y="91"/>
                    <a:pt x="34" y="96"/>
                    <a:pt x="37" y="97"/>
                  </a:cubicBezTo>
                  <a:cubicBezTo>
                    <a:pt x="40" y="97"/>
                    <a:pt x="40" y="102"/>
                    <a:pt x="42" y="103"/>
                  </a:cubicBezTo>
                  <a:cubicBezTo>
                    <a:pt x="44" y="105"/>
                    <a:pt x="41" y="109"/>
                    <a:pt x="41" y="111"/>
                  </a:cubicBezTo>
                  <a:cubicBezTo>
                    <a:pt x="42" y="113"/>
                    <a:pt x="46" y="115"/>
                    <a:pt x="45" y="119"/>
                  </a:cubicBezTo>
                  <a:cubicBezTo>
                    <a:pt x="45" y="121"/>
                    <a:pt x="48" y="124"/>
                    <a:pt x="51" y="127"/>
                  </a:cubicBezTo>
                  <a:cubicBezTo>
                    <a:pt x="52" y="127"/>
                    <a:pt x="53" y="127"/>
                    <a:pt x="54" y="127"/>
                  </a:cubicBezTo>
                  <a:cubicBezTo>
                    <a:pt x="57" y="127"/>
                    <a:pt x="57" y="124"/>
                    <a:pt x="59" y="126"/>
                  </a:cubicBezTo>
                  <a:cubicBezTo>
                    <a:pt x="62" y="128"/>
                    <a:pt x="65" y="126"/>
                    <a:pt x="67" y="125"/>
                  </a:cubicBezTo>
                  <a:cubicBezTo>
                    <a:pt x="70" y="125"/>
                    <a:pt x="76" y="137"/>
                    <a:pt x="79" y="143"/>
                  </a:cubicBezTo>
                  <a:cubicBezTo>
                    <a:pt x="82" y="149"/>
                    <a:pt x="81" y="151"/>
                    <a:pt x="85" y="153"/>
                  </a:cubicBezTo>
                  <a:cubicBezTo>
                    <a:pt x="89" y="156"/>
                    <a:pt x="93" y="155"/>
                    <a:pt x="99" y="160"/>
                  </a:cubicBezTo>
                  <a:cubicBezTo>
                    <a:pt x="104" y="166"/>
                    <a:pt x="119" y="170"/>
                    <a:pt x="125" y="170"/>
                  </a:cubicBezTo>
                  <a:cubicBezTo>
                    <a:pt x="131" y="170"/>
                    <a:pt x="135" y="164"/>
                    <a:pt x="143" y="165"/>
                  </a:cubicBezTo>
                  <a:cubicBezTo>
                    <a:pt x="150" y="167"/>
                    <a:pt x="149" y="176"/>
                    <a:pt x="151" y="180"/>
                  </a:cubicBezTo>
                  <a:cubicBezTo>
                    <a:pt x="154" y="183"/>
                    <a:pt x="185" y="186"/>
                    <a:pt x="191" y="187"/>
                  </a:cubicBezTo>
                  <a:cubicBezTo>
                    <a:pt x="193" y="188"/>
                    <a:pt x="197" y="188"/>
                    <a:pt x="202" y="188"/>
                  </a:cubicBezTo>
                  <a:cubicBezTo>
                    <a:pt x="202" y="187"/>
                    <a:pt x="202" y="186"/>
                    <a:pt x="202" y="185"/>
                  </a:cubicBezTo>
                  <a:cubicBezTo>
                    <a:pt x="202" y="180"/>
                    <a:pt x="206" y="176"/>
                    <a:pt x="209" y="174"/>
                  </a:cubicBezTo>
                  <a:cubicBezTo>
                    <a:pt x="213" y="172"/>
                    <a:pt x="216" y="171"/>
                    <a:pt x="220" y="171"/>
                  </a:cubicBezTo>
                  <a:cubicBezTo>
                    <a:pt x="223" y="170"/>
                    <a:pt x="220" y="163"/>
                    <a:pt x="217" y="162"/>
                  </a:cubicBez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349" name="Freeform 155"/>
            <p:cNvSpPr>
              <a:spLocks noEditPoints="1" noChangeArrowheads="1"/>
            </p:cNvSpPr>
            <p:nvPr/>
          </p:nvSpPr>
          <p:spPr bwMode="auto">
            <a:xfrm>
              <a:off x="4641866" y="1128712"/>
              <a:ext cx="876303" cy="412751"/>
            </a:xfrm>
            <a:custGeom>
              <a:avLst/>
              <a:gdLst>
                <a:gd name="T0" fmla="*/ 444 w 459"/>
                <a:gd name="T1" fmla="*/ 89 h 216"/>
                <a:gd name="T2" fmla="*/ 429 w 459"/>
                <a:gd name="T3" fmla="*/ 75 h 216"/>
                <a:gd name="T4" fmla="*/ 399 w 459"/>
                <a:gd name="T5" fmla="*/ 70 h 216"/>
                <a:gd name="T6" fmla="*/ 372 w 459"/>
                <a:gd name="T7" fmla="*/ 51 h 216"/>
                <a:gd name="T8" fmla="*/ 341 w 459"/>
                <a:gd name="T9" fmla="*/ 17 h 216"/>
                <a:gd name="T10" fmla="*/ 310 w 459"/>
                <a:gd name="T11" fmla="*/ 30 h 216"/>
                <a:gd name="T12" fmla="*/ 302 w 459"/>
                <a:gd name="T13" fmla="*/ 21 h 216"/>
                <a:gd name="T14" fmla="*/ 285 w 459"/>
                <a:gd name="T15" fmla="*/ 19 h 216"/>
                <a:gd name="T16" fmla="*/ 277 w 459"/>
                <a:gd name="T17" fmla="*/ 2 h 216"/>
                <a:gd name="T18" fmla="*/ 237 w 459"/>
                <a:gd name="T19" fmla="*/ 10 h 216"/>
                <a:gd name="T20" fmla="*/ 193 w 459"/>
                <a:gd name="T21" fmla="*/ 20 h 216"/>
                <a:gd name="T22" fmla="*/ 170 w 459"/>
                <a:gd name="T23" fmla="*/ 31 h 216"/>
                <a:gd name="T24" fmla="*/ 166 w 459"/>
                <a:gd name="T25" fmla="*/ 46 h 216"/>
                <a:gd name="T26" fmla="*/ 170 w 459"/>
                <a:gd name="T27" fmla="*/ 61 h 216"/>
                <a:gd name="T28" fmla="*/ 158 w 459"/>
                <a:gd name="T29" fmla="*/ 69 h 216"/>
                <a:gd name="T30" fmla="*/ 141 w 459"/>
                <a:gd name="T31" fmla="*/ 68 h 216"/>
                <a:gd name="T32" fmla="*/ 112 w 459"/>
                <a:gd name="T33" fmla="*/ 70 h 216"/>
                <a:gd name="T34" fmla="*/ 92 w 459"/>
                <a:gd name="T35" fmla="*/ 70 h 216"/>
                <a:gd name="T36" fmla="*/ 62 w 459"/>
                <a:gd name="T37" fmla="*/ 58 h 216"/>
                <a:gd name="T38" fmla="*/ 35 w 459"/>
                <a:gd name="T39" fmla="*/ 66 h 216"/>
                <a:gd name="T40" fmla="*/ 25 w 459"/>
                <a:gd name="T41" fmla="*/ 84 h 216"/>
                <a:gd name="T42" fmla="*/ 4 w 459"/>
                <a:gd name="T43" fmla="*/ 88 h 216"/>
                <a:gd name="T44" fmla="*/ 1 w 459"/>
                <a:gd name="T45" fmla="*/ 104 h 216"/>
                <a:gd name="T46" fmla="*/ 17 w 459"/>
                <a:gd name="T47" fmla="*/ 114 h 216"/>
                <a:gd name="T48" fmla="*/ 28 w 459"/>
                <a:gd name="T49" fmla="*/ 134 h 216"/>
                <a:gd name="T50" fmla="*/ 58 w 459"/>
                <a:gd name="T51" fmla="*/ 127 h 216"/>
                <a:gd name="T52" fmla="*/ 65 w 459"/>
                <a:gd name="T53" fmla="*/ 150 h 216"/>
                <a:gd name="T54" fmla="*/ 44 w 459"/>
                <a:gd name="T55" fmla="*/ 165 h 216"/>
                <a:gd name="T56" fmla="*/ 64 w 459"/>
                <a:gd name="T57" fmla="*/ 185 h 216"/>
                <a:gd name="T58" fmla="*/ 75 w 459"/>
                <a:gd name="T59" fmla="*/ 197 h 216"/>
                <a:gd name="T60" fmla="*/ 108 w 459"/>
                <a:gd name="T61" fmla="*/ 203 h 216"/>
                <a:gd name="T62" fmla="*/ 139 w 459"/>
                <a:gd name="T63" fmla="*/ 144 h 216"/>
                <a:gd name="T64" fmla="*/ 157 w 459"/>
                <a:gd name="T65" fmla="*/ 146 h 216"/>
                <a:gd name="T66" fmla="*/ 191 w 459"/>
                <a:gd name="T67" fmla="*/ 174 h 216"/>
                <a:gd name="T68" fmla="*/ 225 w 459"/>
                <a:gd name="T69" fmla="*/ 192 h 216"/>
                <a:gd name="T70" fmla="*/ 250 w 459"/>
                <a:gd name="T71" fmla="*/ 212 h 216"/>
                <a:gd name="T72" fmla="*/ 274 w 459"/>
                <a:gd name="T73" fmla="*/ 201 h 216"/>
                <a:gd name="T74" fmla="*/ 299 w 459"/>
                <a:gd name="T75" fmla="*/ 187 h 216"/>
                <a:gd name="T76" fmla="*/ 336 w 459"/>
                <a:gd name="T77" fmla="*/ 185 h 216"/>
                <a:gd name="T78" fmla="*/ 385 w 459"/>
                <a:gd name="T79" fmla="*/ 193 h 216"/>
                <a:gd name="T80" fmla="*/ 386 w 459"/>
                <a:gd name="T81" fmla="*/ 167 h 216"/>
                <a:gd name="T82" fmla="*/ 401 w 459"/>
                <a:gd name="T83" fmla="*/ 151 h 216"/>
                <a:gd name="T84" fmla="*/ 416 w 459"/>
                <a:gd name="T85" fmla="*/ 126 h 216"/>
                <a:gd name="T86" fmla="*/ 445 w 459"/>
                <a:gd name="T87" fmla="*/ 123 h 216"/>
                <a:gd name="T88" fmla="*/ 455 w 459"/>
                <a:gd name="T89" fmla="*/ 99 h 216"/>
                <a:gd name="T90" fmla="*/ 171 w 459"/>
                <a:gd name="T91" fmla="*/ 137 h 216"/>
                <a:gd name="T92" fmla="*/ 361 w 459"/>
                <a:gd name="T93" fmla="*/ 136 h 216"/>
                <a:gd name="T94" fmla="*/ 315 w 459"/>
                <a:gd name="T95" fmla="*/ 136 h 216"/>
                <a:gd name="T96" fmla="*/ 361 w 459"/>
                <a:gd name="T97" fmla="*/ 136 h 21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59"/>
                <a:gd name="T148" fmla="*/ 0 h 216"/>
                <a:gd name="T149" fmla="*/ 459 w 459"/>
                <a:gd name="T150" fmla="*/ 216 h 21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59" h="216">
                  <a:moveTo>
                    <a:pt x="457" y="88"/>
                  </a:moveTo>
                  <a:cubicBezTo>
                    <a:pt x="456" y="86"/>
                    <a:pt x="454" y="87"/>
                    <a:pt x="453" y="88"/>
                  </a:cubicBezTo>
                  <a:cubicBezTo>
                    <a:pt x="451" y="89"/>
                    <a:pt x="446" y="89"/>
                    <a:pt x="444" y="89"/>
                  </a:cubicBezTo>
                  <a:cubicBezTo>
                    <a:pt x="442" y="89"/>
                    <a:pt x="438" y="87"/>
                    <a:pt x="438" y="85"/>
                  </a:cubicBezTo>
                  <a:cubicBezTo>
                    <a:pt x="438" y="83"/>
                    <a:pt x="438" y="80"/>
                    <a:pt x="436" y="80"/>
                  </a:cubicBezTo>
                  <a:cubicBezTo>
                    <a:pt x="434" y="80"/>
                    <a:pt x="431" y="79"/>
                    <a:pt x="429" y="75"/>
                  </a:cubicBezTo>
                  <a:cubicBezTo>
                    <a:pt x="427" y="70"/>
                    <a:pt x="424" y="70"/>
                    <a:pt x="421" y="69"/>
                  </a:cubicBezTo>
                  <a:cubicBezTo>
                    <a:pt x="419" y="67"/>
                    <a:pt x="413" y="71"/>
                    <a:pt x="410" y="72"/>
                  </a:cubicBezTo>
                  <a:cubicBezTo>
                    <a:pt x="407" y="73"/>
                    <a:pt x="403" y="71"/>
                    <a:pt x="399" y="70"/>
                  </a:cubicBezTo>
                  <a:cubicBezTo>
                    <a:pt x="396" y="69"/>
                    <a:pt x="394" y="63"/>
                    <a:pt x="390" y="64"/>
                  </a:cubicBezTo>
                  <a:cubicBezTo>
                    <a:pt x="387" y="65"/>
                    <a:pt x="386" y="71"/>
                    <a:pt x="384" y="71"/>
                  </a:cubicBezTo>
                  <a:cubicBezTo>
                    <a:pt x="381" y="71"/>
                    <a:pt x="377" y="58"/>
                    <a:pt x="372" y="51"/>
                  </a:cubicBezTo>
                  <a:cubicBezTo>
                    <a:pt x="367" y="44"/>
                    <a:pt x="359" y="29"/>
                    <a:pt x="351" y="26"/>
                  </a:cubicBezTo>
                  <a:cubicBezTo>
                    <a:pt x="344" y="24"/>
                    <a:pt x="346" y="20"/>
                    <a:pt x="348" y="18"/>
                  </a:cubicBezTo>
                  <a:cubicBezTo>
                    <a:pt x="350" y="16"/>
                    <a:pt x="344" y="15"/>
                    <a:pt x="341" y="17"/>
                  </a:cubicBezTo>
                  <a:cubicBezTo>
                    <a:pt x="338" y="19"/>
                    <a:pt x="334" y="22"/>
                    <a:pt x="330" y="23"/>
                  </a:cubicBezTo>
                  <a:cubicBezTo>
                    <a:pt x="327" y="24"/>
                    <a:pt x="322" y="29"/>
                    <a:pt x="318" y="28"/>
                  </a:cubicBezTo>
                  <a:cubicBezTo>
                    <a:pt x="314" y="27"/>
                    <a:pt x="313" y="33"/>
                    <a:pt x="310" y="30"/>
                  </a:cubicBezTo>
                  <a:cubicBezTo>
                    <a:pt x="307" y="27"/>
                    <a:pt x="314" y="25"/>
                    <a:pt x="314" y="23"/>
                  </a:cubicBezTo>
                  <a:cubicBezTo>
                    <a:pt x="314" y="20"/>
                    <a:pt x="309" y="23"/>
                    <a:pt x="308" y="22"/>
                  </a:cubicBezTo>
                  <a:cubicBezTo>
                    <a:pt x="306" y="20"/>
                    <a:pt x="302" y="19"/>
                    <a:pt x="302" y="21"/>
                  </a:cubicBezTo>
                  <a:cubicBezTo>
                    <a:pt x="302" y="23"/>
                    <a:pt x="299" y="22"/>
                    <a:pt x="299" y="20"/>
                  </a:cubicBezTo>
                  <a:cubicBezTo>
                    <a:pt x="299" y="19"/>
                    <a:pt x="297" y="15"/>
                    <a:pt x="295" y="18"/>
                  </a:cubicBezTo>
                  <a:cubicBezTo>
                    <a:pt x="293" y="20"/>
                    <a:pt x="286" y="21"/>
                    <a:pt x="285" y="19"/>
                  </a:cubicBezTo>
                  <a:cubicBezTo>
                    <a:pt x="283" y="18"/>
                    <a:pt x="286" y="17"/>
                    <a:pt x="286" y="15"/>
                  </a:cubicBezTo>
                  <a:cubicBezTo>
                    <a:pt x="286" y="12"/>
                    <a:pt x="283" y="9"/>
                    <a:pt x="284" y="7"/>
                  </a:cubicBezTo>
                  <a:cubicBezTo>
                    <a:pt x="284" y="4"/>
                    <a:pt x="279" y="1"/>
                    <a:pt x="277" y="2"/>
                  </a:cubicBezTo>
                  <a:cubicBezTo>
                    <a:pt x="274" y="3"/>
                    <a:pt x="271" y="2"/>
                    <a:pt x="268" y="1"/>
                  </a:cubicBezTo>
                  <a:cubicBezTo>
                    <a:pt x="265" y="0"/>
                    <a:pt x="254" y="2"/>
                    <a:pt x="254" y="4"/>
                  </a:cubicBezTo>
                  <a:cubicBezTo>
                    <a:pt x="253" y="7"/>
                    <a:pt x="240" y="9"/>
                    <a:pt x="237" y="10"/>
                  </a:cubicBezTo>
                  <a:cubicBezTo>
                    <a:pt x="235" y="11"/>
                    <a:pt x="225" y="12"/>
                    <a:pt x="221" y="13"/>
                  </a:cubicBezTo>
                  <a:cubicBezTo>
                    <a:pt x="218" y="13"/>
                    <a:pt x="214" y="16"/>
                    <a:pt x="210" y="16"/>
                  </a:cubicBezTo>
                  <a:cubicBezTo>
                    <a:pt x="205" y="16"/>
                    <a:pt x="197" y="17"/>
                    <a:pt x="193" y="20"/>
                  </a:cubicBezTo>
                  <a:cubicBezTo>
                    <a:pt x="189" y="23"/>
                    <a:pt x="182" y="20"/>
                    <a:pt x="179" y="21"/>
                  </a:cubicBezTo>
                  <a:cubicBezTo>
                    <a:pt x="176" y="22"/>
                    <a:pt x="171" y="21"/>
                    <a:pt x="170" y="22"/>
                  </a:cubicBezTo>
                  <a:cubicBezTo>
                    <a:pt x="168" y="23"/>
                    <a:pt x="169" y="29"/>
                    <a:pt x="170" y="31"/>
                  </a:cubicBezTo>
                  <a:cubicBezTo>
                    <a:pt x="172" y="34"/>
                    <a:pt x="180" y="35"/>
                    <a:pt x="180" y="36"/>
                  </a:cubicBezTo>
                  <a:cubicBezTo>
                    <a:pt x="181" y="38"/>
                    <a:pt x="172" y="38"/>
                    <a:pt x="168" y="38"/>
                  </a:cubicBezTo>
                  <a:cubicBezTo>
                    <a:pt x="164" y="39"/>
                    <a:pt x="165" y="44"/>
                    <a:pt x="166" y="46"/>
                  </a:cubicBezTo>
                  <a:cubicBezTo>
                    <a:pt x="167" y="49"/>
                    <a:pt x="162" y="51"/>
                    <a:pt x="159" y="52"/>
                  </a:cubicBezTo>
                  <a:cubicBezTo>
                    <a:pt x="156" y="53"/>
                    <a:pt x="159" y="58"/>
                    <a:pt x="162" y="58"/>
                  </a:cubicBezTo>
                  <a:cubicBezTo>
                    <a:pt x="165" y="58"/>
                    <a:pt x="168" y="61"/>
                    <a:pt x="170" y="61"/>
                  </a:cubicBezTo>
                  <a:cubicBezTo>
                    <a:pt x="173" y="61"/>
                    <a:pt x="173" y="66"/>
                    <a:pt x="173" y="69"/>
                  </a:cubicBezTo>
                  <a:cubicBezTo>
                    <a:pt x="173" y="72"/>
                    <a:pt x="170" y="73"/>
                    <a:pt x="166" y="73"/>
                  </a:cubicBezTo>
                  <a:cubicBezTo>
                    <a:pt x="162" y="73"/>
                    <a:pt x="160" y="70"/>
                    <a:pt x="158" y="69"/>
                  </a:cubicBezTo>
                  <a:cubicBezTo>
                    <a:pt x="155" y="69"/>
                    <a:pt x="156" y="74"/>
                    <a:pt x="154" y="75"/>
                  </a:cubicBezTo>
                  <a:cubicBezTo>
                    <a:pt x="152" y="76"/>
                    <a:pt x="151" y="71"/>
                    <a:pt x="148" y="71"/>
                  </a:cubicBezTo>
                  <a:cubicBezTo>
                    <a:pt x="145" y="71"/>
                    <a:pt x="142" y="71"/>
                    <a:pt x="141" y="68"/>
                  </a:cubicBezTo>
                  <a:cubicBezTo>
                    <a:pt x="140" y="65"/>
                    <a:pt x="133" y="64"/>
                    <a:pt x="130" y="67"/>
                  </a:cubicBezTo>
                  <a:cubicBezTo>
                    <a:pt x="127" y="70"/>
                    <a:pt x="126" y="69"/>
                    <a:pt x="123" y="67"/>
                  </a:cubicBezTo>
                  <a:cubicBezTo>
                    <a:pt x="121" y="65"/>
                    <a:pt x="113" y="68"/>
                    <a:pt x="112" y="70"/>
                  </a:cubicBezTo>
                  <a:cubicBezTo>
                    <a:pt x="111" y="73"/>
                    <a:pt x="106" y="74"/>
                    <a:pt x="102" y="71"/>
                  </a:cubicBezTo>
                  <a:cubicBezTo>
                    <a:pt x="98" y="69"/>
                    <a:pt x="95" y="68"/>
                    <a:pt x="95" y="71"/>
                  </a:cubicBezTo>
                  <a:cubicBezTo>
                    <a:pt x="95" y="75"/>
                    <a:pt x="92" y="72"/>
                    <a:pt x="92" y="70"/>
                  </a:cubicBezTo>
                  <a:cubicBezTo>
                    <a:pt x="92" y="68"/>
                    <a:pt x="86" y="64"/>
                    <a:pt x="83" y="62"/>
                  </a:cubicBezTo>
                  <a:cubicBezTo>
                    <a:pt x="80" y="60"/>
                    <a:pt x="70" y="60"/>
                    <a:pt x="70" y="58"/>
                  </a:cubicBezTo>
                  <a:cubicBezTo>
                    <a:pt x="69" y="56"/>
                    <a:pt x="63" y="54"/>
                    <a:pt x="62" y="58"/>
                  </a:cubicBezTo>
                  <a:cubicBezTo>
                    <a:pt x="60" y="61"/>
                    <a:pt x="58" y="59"/>
                    <a:pt x="56" y="58"/>
                  </a:cubicBezTo>
                  <a:cubicBezTo>
                    <a:pt x="54" y="57"/>
                    <a:pt x="49" y="59"/>
                    <a:pt x="47" y="60"/>
                  </a:cubicBezTo>
                  <a:cubicBezTo>
                    <a:pt x="45" y="61"/>
                    <a:pt x="39" y="66"/>
                    <a:pt x="35" y="66"/>
                  </a:cubicBezTo>
                  <a:cubicBezTo>
                    <a:pt x="32" y="66"/>
                    <a:pt x="34" y="70"/>
                    <a:pt x="29" y="71"/>
                  </a:cubicBezTo>
                  <a:cubicBezTo>
                    <a:pt x="25" y="72"/>
                    <a:pt x="26" y="75"/>
                    <a:pt x="26" y="77"/>
                  </a:cubicBezTo>
                  <a:cubicBezTo>
                    <a:pt x="27" y="79"/>
                    <a:pt x="29" y="83"/>
                    <a:pt x="25" y="84"/>
                  </a:cubicBezTo>
                  <a:cubicBezTo>
                    <a:pt x="21" y="86"/>
                    <a:pt x="20" y="79"/>
                    <a:pt x="16" y="77"/>
                  </a:cubicBezTo>
                  <a:cubicBezTo>
                    <a:pt x="13" y="74"/>
                    <a:pt x="10" y="77"/>
                    <a:pt x="10" y="81"/>
                  </a:cubicBezTo>
                  <a:cubicBezTo>
                    <a:pt x="10" y="84"/>
                    <a:pt x="6" y="84"/>
                    <a:pt x="4" y="88"/>
                  </a:cubicBezTo>
                  <a:cubicBezTo>
                    <a:pt x="2" y="91"/>
                    <a:pt x="7" y="92"/>
                    <a:pt x="7" y="93"/>
                  </a:cubicBezTo>
                  <a:cubicBezTo>
                    <a:pt x="7" y="95"/>
                    <a:pt x="4" y="96"/>
                    <a:pt x="3" y="97"/>
                  </a:cubicBezTo>
                  <a:cubicBezTo>
                    <a:pt x="2" y="97"/>
                    <a:pt x="0" y="102"/>
                    <a:pt x="1" y="104"/>
                  </a:cubicBezTo>
                  <a:cubicBezTo>
                    <a:pt x="2" y="105"/>
                    <a:pt x="8" y="105"/>
                    <a:pt x="7" y="108"/>
                  </a:cubicBezTo>
                  <a:cubicBezTo>
                    <a:pt x="7" y="112"/>
                    <a:pt x="6" y="115"/>
                    <a:pt x="9" y="114"/>
                  </a:cubicBezTo>
                  <a:cubicBezTo>
                    <a:pt x="12" y="113"/>
                    <a:pt x="15" y="114"/>
                    <a:pt x="17" y="114"/>
                  </a:cubicBezTo>
                  <a:cubicBezTo>
                    <a:pt x="19" y="114"/>
                    <a:pt x="21" y="118"/>
                    <a:pt x="24" y="122"/>
                  </a:cubicBezTo>
                  <a:cubicBezTo>
                    <a:pt x="28" y="126"/>
                    <a:pt x="29" y="128"/>
                    <a:pt x="26" y="129"/>
                  </a:cubicBezTo>
                  <a:cubicBezTo>
                    <a:pt x="22" y="130"/>
                    <a:pt x="24" y="132"/>
                    <a:pt x="28" y="134"/>
                  </a:cubicBezTo>
                  <a:cubicBezTo>
                    <a:pt x="30" y="134"/>
                    <a:pt x="31" y="135"/>
                    <a:pt x="32" y="136"/>
                  </a:cubicBezTo>
                  <a:cubicBezTo>
                    <a:pt x="33" y="135"/>
                    <a:pt x="33" y="135"/>
                    <a:pt x="34" y="134"/>
                  </a:cubicBezTo>
                  <a:cubicBezTo>
                    <a:pt x="40" y="129"/>
                    <a:pt x="50" y="125"/>
                    <a:pt x="58" y="127"/>
                  </a:cubicBezTo>
                  <a:cubicBezTo>
                    <a:pt x="65" y="129"/>
                    <a:pt x="72" y="125"/>
                    <a:pt x="75" y="130"/>
                  </a:cubicBezTo>
                  <a:cubicBezTo>
                    <a:pt x="78" y="135"/>
                    <a:pt x="75" y="143"/>
                    <a:pt x="76" y="147"/>
                  </a:cubicBezTo>
                  <a:cubicBezTo>
                    <a:pt x="78" y="150"/>
                    <a:pt x="70" y="150"/>
                    <a:pt x="65" y="150"/>
                  </a:cubicBezTo>
                  <a:cubicBezTo>
                    <a:pt x="60" y="149"/>
                    <a:pt x="50" y="152"/>
                    <a:pt x="51" y="155"/>
                  </a:cubicBezTo>
                  <a:cubicBezTo>
                    <a:pt x="53" y="158"/>
                    <a:pt x="56" y="165"/>
                    <a:pt x="50" y="161"/>
                  </a:cubicBezTo>
                  <a:cubicBezTo>
                    <a:pt x="43" y="157"/>
                    <a:pt x="40" y="165"/>
                    <a:pt x="44" y="165"/>
                  </a:cubicBezTo>
                  <a:cubicBezTo>
                    <a:pt x="48" y="165"/>
                    <a:pt x="53" y="169"/>
                    <a:pt x="53" y="172"/>
                  </a:cubicBezTo>
                  <a:cubicBezTo>
                    <a:pt x="53" y="175"/>
                    <a:pt x="53" y="182"/>
                    <a:pt x="56" y="181"/>
                  </a:cubicBezTo>
                  <a:cubicBezTo>
                    <a:pt x="60" y="180"/>
                    <a:pt x="60" y="186"/>
                    <a:pt x="64" y="185"/>
                  </a:cubicBezTo>
                  <a:cubicBezTo>
                    <a:pt x="69" y="185"/>
                    <a:pt x="73" y="187"/>
                    <a:pt x="70" y="191"/>
                  </a:cubicBezTo>
                  <a:cubicBezTo>
                    <a:pt x="66" y="195"/>
                    <a:pt x="72" y="207"/>
                    <a:pt x="73" y="205"/>
                  </a:cubicBezTo>
                  <a:cubicBezTo>
                    <a:pt x="74" y="203"/>
                    <a:pt x="73" y="199"/>
                    <a:pt x="75" y="197"/>
                  </a:cubicBezTo>
                  <a:cubicBezTo>
                    <a:pt x="72" y="191"/>
                    <a:pt x="83" y="191"/>
                    <a:pt x="86" y="191"/>
                  </a:cubicBezTo>
                  <a:cubicBezTo>
                    <a:pt x="90" y="191"/>
                    <a:pt x="96" y="196"/>
                    <a:pt x="100" y="201"/>
                  </a:cubicBezTo>
                  <a:cubicBezTo>
                    <a:pt x="104" y="207"/>
                    <a:pt x="108" y="203"/>
                    <a:pt x="108" y="203"/>
                  </a:cubicBezTo>
                  <a:cubicBezTo>
                    <a:pt x="110" y="153"/>
                    <a:pt x="110" y="153"/>
                    <a:pt x="110" y="153"/>
                  </a:cubicBezTo>
                  <a:cubicBezTo>
                    <a:pt x="138" y="146"/>
                    <a:pt x="138" y="146"/>
                    <a:pt x="138" y="146"/>
                  </a:cubicBezTo>
                  <a:cubicBezTo>
                    <a:pt x="138" y="145"/>
                    <a:pt x="139" y="144"/>
                    <a:pt x="139" y="144"/>
                  </a:cubicBezTo>
                  <a:cubicBezTo>
                    <a:pt x="143" y="139"/>
                    <a:pt x="148" y="143"/>
                    <a:pt x="149" y="144"/>
                  </a:cubicBezTo>
                  <a:cubicBezTo>
                    <a:pt x="151" y="145"/>
                    <a:pt x="150" y="139"/>
                    <a:pt x="154" y="139"/>
                  </a:cubicBezTo>
                  <a:cubicBezTo>
                    <a:pt x="158" y="139"/>
                    <a:pt x="154" y="146"/>
                    <a:pt x="157" y="146"/>
                  </a:cubicBezTo>
                  <a:cubicBezTo>
                    <a:pt x="159" y="146"/>
                    <a:pt x="164" y="154"/>
                    <a:pt x="163" y="160"/>
                  </a:cubicBezTo>
                  <a:cubicBezTo>
                    <a:pt x="167" y="164"/>
                    <a:pt x="175" y="173"/>
                    <a:pt x="176" y="175"/>
                  </a:cubicBezTo>
                  <a:cubicBezTo>
                    <a:pt x="177" y="177"/>
                    <a:pt x="188" y="173"/>
                    <a:pt x="191" y="174"/>
                  </a:cubicBezTo>
                  <a:cubicBezTo>
                    <a:pt x="193" y="175"/>
                    <a:pt x="210" y="175"/>
                    <a:pt x="213" y="175"/>
                  </a:cubicBezTo>
                  <a:cubicBezTo>
                    <a:pt x="216" y="175"/>
                    <a:pt x="219" y="181"/>
                    <a:pt x="222" y="181"/>
                  </a:cubicBezTo>
                  <a:cubicBezTo>
                    <a:pt x="226" y="182"/>
                    <a:pt x="224" y="188"/>
                    <a:pt x="225" y="192"/>
                  </a:cubicBezTo>
                  <a:cubicBezTo>
                    <a:pt x="225" y="196"/>
                    <a:pt x="231" y="200"/>
                    <a:pt x="231" y="204"/>
                  </a:cubicBezTo>
                  <a:cubicBezTo>
                    <a:pt x="232" y="207"/>
                    <a:pt x="237" y="205"/>
                    <a:pt x="241" y="206"/>
                  </a:cubicBezTo>
                  <a:cubicBezTo>
                    <a:pt x="244" y="207"/>
                    <a:pt x="250" y="209"/>
                    <a:pt x="250" y="212"/>
                  </a:cubicBezTo>
                  <a:cubicBezTo>
                    <a:pt x="251" y="216"/>
                    <a:pt x="255" y="213"/>
                    <a:pt x="256" y="210"/>
                  </a:cubicBezTo>
                  <a:cubicBezTo>
                    <a:pt x="256" y="208"/>
                    <a:pt x="260" y="204"/>
                    <a:pt x="267" y="201"/>
                  </a:cubicBezTo>
                  <a:cubicBezTo>
                    <a:pt x="270" y="200"/>
                    <a:pt x="272" y="200"/>
                    <a:pt x="274" y="201"/>
                  </a:cubicBezTo>
                  <a:cubicBezTo>
                    <a:pt x="275" y="198"/>
                    <a:pt x="276" y="195"/>
                    <a:pt x="277" y="195"/>
                  </a:cubicBezTo>
                  <a:cubicBezTo>
                    <a:pt x="279" y="194"/>
                    <a:pt x="284" y="190"/>
                    <a:pt x="284" y="187"/>
                  </a:cubicBezTo>
                  <a:cubicBezTo>
                    <a:pt x="284" y="184"/>
                    <a:pt x="293" y="184"/>
                    <a:pt x="299" y="187"/>
                  </a:cubicBezTo>
                  <a:cubicBezTo>
                    <a:pt x="305" y="190"/>
                    <a:pt x="309" y="190"/>
                    <a:pt x="309" y="185"/>
                  </a:cubicBezTo>
                  <a:cubicBezTo>
                    <a:pt x="310" y="180"/>
                    <a:pt x="318" y="179"/>
                    <a:pt x="321" y="180"/>
                  </a:cubicBezTo>
                  <a:cubicBezTo>
                    <a:pt x="324" y="182"/>
                    <a:pt x="332" y="186"/>
                    <a:pt x="336" y="185"/>
                  </a:cubicBezTo>
                  <a:cubicBezTo>
                    <a:pt x="340" y="183"/>
                    <a:pt x="360" y="185"/>
                    <a:pt x="365" y="186"/>
                  </a:cubicBezTo>
                  <a:cubicBezTo>
                    <a:pt x="370" y="188"/>
                    <a:pt x="371" y="184"/>
                    <a:pt x="376" y="189"/>
                  </a:cubicBezTo>
                  <a:cubicBezTo>
                    <a:pt x="379" y="193"/>
                    <a:pt x="381" y="190"/>
                    <a:pt x="385" y="193"/>
                  </a:cubicBezTo>
                  <a:cubicBezTo>
                    <a:pt x="385" y="192"/>
                    <a:pt x="385" y="190"/>
                    <a:pt x="385" y="188"/>
                  </a:cubicBezTo>
                  <a:cubicBezTo>
                    <a:pt x="385" y="185"/>
                    <a:pt x="390" y="182"/>
                    <a:pt x="391" y="180"/>
                  </a:cubicBezTo>
                  <a:cubicBezTo>
                    <a:pt x="392" y="177"/>
                    <a:pt x="386" y="170"/>
                    <a:pt x="386" y="167"/>
                  </a:cubicBezTo>
                  <a:cubicBezTo>
                    <a:pt x="386" y="165"/>
                    <a:pt x="386" y="159"/>
                    <a:pt x="384" y="158"/>
                  </a:cubicBezTo>
                  <a:cubicBezTo>
                    <a:pt x="381" y="156"/>
                    <a:pt x="389" y="153"/>
                    <a:pt x="390" y="153"/>
                  </a:cubicBezTo>
                  <a:cubicBezTo>
                    <a:pt x="394" y="153"/>
                    <a:pt x="399" y="149"/>
                    <a:pt x="401" y="151"/>
                  </a:cubicBezTo>
                  <a:cubicBezTo>
                    <a:pt x="403" y="153"/>
                    <a:pt x="406" y="153"/>
                    <a:pt x="409" y="153"/>
                  </a:cubicBezTo>
                  <a:cubicBezTo>
                    <a:pt x="412" y="153"/>
                    <a:pt x="411" y="149"/>
                    <a:pt x="409" y="148"/>
                  </a:cubicBezTo>
                  <a:cubicBezTo>
                    <a:pt x="407" y="146"/>
                    <a:pt x="415" y="131"/>
                    <a:pt x="416" y="126"/>
                  </a:cubicBezTo>
                  <a:cubicBezTo>
                    <a:pt x="417" y="121"/>
                    <a:pt x="420" y="126"/>
                    <a:pt x="424" y="126"/>
                  </a:cubicBezTo>
                  <a:cubicBezTo>
                    <a:pt x="427" y="127"/>
                    <a:pt x="432" y="126"/>
                    <a:pt x="434" y="127"/>
                  </a:cubicBezTo>
                  <a:cubicBezTo>
                    <a:pt x="436" y="128"/>
                    <a:pt x="443" y="126"/>
                    <a:pt x="445" y="123"/>
                  </a:cubicBezTo>
                  <a:cubicBezTo>
                    <a:pt x="446" y="121"/>
                    <a:pt x="443" y="120"/>
                    <a:pt x="443" y="114"/>
                  </a:cubicBezTo>
                  <a:cubicBezTo>
                    <a:pt x="443" y="108"/>
                    <a:pt x="447" y="106"/>
                    <a:pt x="450" y="106"/>
                  </a:cubicBezTo>
                  <a:cubicBezTo>
                    <a:pt x="454" y="106"/>
                    <a:pt x="455" y="102"/>
                    <a:pt x="455" y="99"/>
                  </a:cubicBezTo>
                  <a:cubicBezTo>
                    <a:pt x="455" y="97"/>
                    <a:pt x="458" y="95"/>
                    <a:pt x="459" y="92"/>
                  </a:cubicBezTo>
                  <a:cubicBezTo>
                    <a:pt x="458" y="91"/>
                    <a:pt x="457" y="89"/>
                    <a:pt x="457" y="88"/>
                  </a:cubicBezTo>
                  <a:close/>
                  <a:moveTo>
                    <a:pt x="171" y="137"/>
                  </a:moveTo>
                  <a:cubicBezTo>
                    <a:pt x="170" y="139"/>
                    <a:pt x="157" y="135"/>
                    <a:pt x="156" y="132"/>
                  </a:cubicBezTo>
                  <a:cubicBezTo>
                    <a:pt x="155" y="130"/>
                    <a:pt x="174" y="133"/>
                    <a:pt x="171" y="137"/>
                  </a:cubicBezTo>
                  <a:close/>
                  <a:moveTo>
                    <a:pt x="361" y="136"/>
                  </a:moveTo>
                  <a:cubicBezTo>
                    <a:pt x="351" y="136"/>
                    <a:pt x="331" y="131"/>
                    <a:pt x="322" y="140"/>
                  </a:cubicBezTo>
                  <a:cubicBezTo>
                    <a:pt x="314" y="149"/>
                    <a:pt x="320" y="154"/>
                    <a:pt x="316" y="154"/>
                  </a:cubicBezTo>
                  <a:cubicBezTo>
                    <a:pt x="312" y="155"/>
                    <a:pt x="310" y="141"/>
                    <a:pt x="315" y="136"/>
                  </a:cubicBezTo>
                  <a:cubicBezTo>
                    <a:pt x="320" y="131"/>
                    <a:pt x="335" y="129"/>
                    <a:pt x="344" y="132"/>
                  </a:cubicBezTo>
                  <a:cubicBezTo>
                    <a:pt x="353" y="134"/>
                    <a:pt x="370" y="130"/>
                    <a:pt x="372" y="130"/>
                  </a:cubicBezTo>
                  <a:cubicBezTo>
                    <a:pt x="375" y="131"/>
                    <a:pt x="370" y="136"/>
                    <a:pt x="361" y="136"/>
                  </a:cubicBez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350" name="Freeform 156"/>
            <p:cNvSpPr>
              <a:spLocks noEditPoints="1" noChangeArrowheads="1"/>
            </p:cNvSpPr>
            <p:nvPr/>
          </p:nvSpPr>
          <p:spPr bwMode="auto">
            <a:xfrm>
              <a:off x="4064013" y="112711"/>
              <a:ext cx="3681425" cy="1411290"/>
            </a:xfrm>
            <a:custGeom>
              <a:avLst/>
              <a:gdLst>
                <a:gd name="T0" fmla="*/ 814 w 1926"/>
                <a:gd name="T1" fmla="*/ 12 h 739"/>
                <a:gd name="T2" fmla="*/ 840 w 1926"/>
                <a:gd name="T3" fmla="*/ 45 h 739"/>
                <a:gd name="T4" fmla="*/ 912 w 1926"/>
                <a:gd name="T5" fmla="*/ 61 h 739"/>
                <a:gd name="T6" fmla="*/ 822 w 1926"/>
                <a:gd name="T7" fmla="*/ 28 h 739"/>
                <a:gd name="T8" fmla="*/ 1331 w 1926"/>
                <a:gd name="T9" fmla="*/ 168 h 739"/>
                <a:gd name="T10" fmla="*/ 1358 w 1926"/>
                <a:gd name="T11" fmla="*/ 198 h 739"/>
                <a:gd name="T12" fmla="*/ 1388 w 1926"/>
                <a:gd name="T13" fmla="*/ 664 h 739"/>
                <a:gd name="T14" fmla="*/ 355 w 1926"/>
                <a:gd name="T15" fmla="*/ 25 h 739"/>
                <a:gd name="T16" fmla="*/ 1886 w 1926"/>
                <a:gd name="T17" fmla="*/ 330 h 739"/>
                <a:gd name="T18" fmla="*/ 1698 w 1926"/>
                <a:gd name="T19" fmla="*/ 277 h 739"/>
                <a:gd name="T20" fmla="*/ 1580 w 1926"/>
                <a:gd name="T21" fmla="*/ 268 h 739"/>
                <a:gd name="T22" fmla="*/ 1412 w 1926"/>
                <a:gd name="T23" fmla="*/ 221 h 739"/>
                <a:gd name="T24" fmla="*/ 1319 w 1926"/>
                <a:gd name="T25" fmla="*/ 241 h 739"/>
                <a:gd name="T26" fmla="*/ 1224 w 1926"/>
                <a:gd name="T27" fmla="*/ 204 h 739"/>
                <a:gd name="T28" fmla="*/ 1101 w 1926"/>
                <a:gd name="T29" fmla="*/ 196 h 739"/>
                <a:gd name="T30" fmla="*/ 989 w 1926"/>
                <a:gd name="T31" fmla="*/ 193 h 739"/>
                <a:gd name="T32" fmla="*/ 1007 w 1926"/>
                <a:gd name="T33" fmla="*/ 122 h 739"/>
                <a:gd name="T34" fmla="*/ 909 w 1926"/>
                <a:gd name="T35" fmla="*/ 126 h 739"/>
                <a:gd name="T36" fmla="*/ 800 w 1926"/>
                <a:gd name="T37" fmla="*/ 148 h 739"/>
                <a:gd name="T38" fmla="*/ 764 w 1926"/>
                <a:gd name="T39" fmla="*/ 190 h 739"/>
                <a:gd name="T40" fmla="*/ 667 w 1926"/>
                <a:gd name="T41" fmla="*/ 228 h 739"/>
                <a:gd name="T42" fmla="*/ 623 w 1926"/>
                <a:gd name="T43" fmla="*/ 257 h 739"/>
                <a:gd name="T44" fmla="*/ 630 w 1926"/>
                <a:gd name="T45" fmla="*/ 312 h 739"/>
                <a:gd name="T46" fmla="*/ 603 w 1926"/>
                <a:gd name="T47" fmla="*/ 320 h 739"/>
                <a:gd name="T48" fmla="*/ 557 w 1926"/>
                <a:gd name="T49" fmla="*/ 231 h 739"/>
                <a:gd name="T50" fmla="*/ 468 w 1926"/>
                <a:gd name="T51" fmla="*/ 273 h 739"/>
                <a:gd name="T52" fmla="*/ 384 w 1926"/>
                <a:gd name="T53" fmla="*/ 305 h 739"/>
                <a:gd name="T54" fmla="*/ 307 w 1926"/>
                <a:gd name="T55" fmla="*/ 312 h 739"/>
                <a:gd name="T56" fmla="*/ 230 w 1926"/>
                <a:gd name="T57" fmla="*/ 353 h 739"/>
                <a:gd name="T58" fmla="*/ 170 w 1926"/>
                <a:gd name="T59" fmla="*/ 355 h 739"/>
                <a:gd name="T60" fmla="*/ 201 w 1926"/>
                <a:gd name="T61" fmla="*/ 292 h 739"/>
                <a:gd name="T62" fmla="*/ 100 w 1926"/>
                <a:gd name="T63" fmla="*/ 296 h 739"/>
                <a:gd name="T64" fmla="*/ 133 w 1926"/>
                <a:gd name="T65" fmla="*/ 407 h 739"/>
                <a:gd name="T66" fmla="*/ 89 w 1926"/>
                <a:gd name="T67" fmla="*/ 497 h 739"/>
                <a:gd name="T68" fmla="*/ 134 w 1926"/>
                <a:gd name="T69" fmla="*/ 574 h 739"/>
                <a:gd name="T70" fmla="*/ 223 w 1926"/>
                <a:gd name="T71" fmla="*/ 617 h 739"/>
                <a:gd name="T72" fmla="*/ 193 w 1926"/>
                <a:gd name="T73" fmla="*/ 682 h 739"/>
                <a:gd name="T74" fmla="*/ 326 w 1926"/>
                <a:gd name="T75" fmla="*/ 731 h 739"/>
                <a:gd name="T76" fmla="*/ 312 w 1926"/>
                <a:gd name="T77" fmla="*/ 613 h 739"/>
                <a:gd name="T78" fmla="*/ 425 w 1926"/>
                <a:gd name="T79" fmla="*/ 599 h 739"/>
                <a:gd name="T80" fmla="*/ 472 w 1926"/>
                <a:gd name="T81" fmla="*/ 554 h 739"/>
                <a:gd name="T82" fmla="*/ 610 w 1926"/>
                <a:gd name="T83" fmla="*/ 554 h 739"/>
                <a:gd name="T84" fmla="*/ 738 w 1926"/>
                <a:gd name="T85" fmla="*/ 612 h 739"/>
                <a:gd name="T86" fmla="*/ 849 w 1926"/>
                <a:gd name="T87" fmla="*/ 616 h 739"/>
                <a:gd name="T88" fmla="*/ 939 w 1926"/>
                <a:gd name="T89" fmla="*/ 614 h 739"/>
                <a:gd name="T90" fmla="*/ 1099 w 1926"/>
                <a:gd name="T91" fmla="*/ 622 h 739"/>
                <a:gd name="T92" fmla="*/ 1210 w 1926"/>
                <a:gd name="T93" fmla="*/ 615 h 739"/>
                <a:gd name="T94" fmla="*/ 1251 w 1926"/>
                <a:gd name="T95" fmla="*/ 689 h 739"/>
                <a:gd name="T96" fmla="*/ 1365 w 1926"/>
                <a:gd name="T97" fmla="*/ 573 h 739"/>
                <a:gd name="T98" fmla="*/ 1310 w 1926"/>
                <a:gd name="T99" fmla="*/ 530 h 739"/>
                <a:gd name="T100" fmla="*/ 1484 w 1926"/>
                <a:gd name="T101" fmla="*/ 473 h 739"/>
                <a:gd name="T102" fmla="*/ 1584 w 1926"/>
                <a:gd name="T103" fmla="*/ 440 h 739"/>
                <a:gd name="T104" fmla="*/ 1544 w 1926"/>
                <a:gd name="T105" fmla="*/ 494 h 739"/>
                <a:gd name="T106" fmla="*/ 1607 w 1926"/>
                <a:gd name="T107" fmla="*/ 521 h 739"/>
                <a:gd name="T108" fmla="*/ 1697 w 1926"/>
                <a:gd name="T109" fmla="*/ 458 h 739"/>
                <a:gd name="T110" fmla="*/ 1766 w 1926"/>
                <a:gd name="T111" fmla="*/ 373 h 739"/>
                <a:gd name="T112" fmla="*/ 1875 w 1926"/>
                <a:gd name="T113" fmla="*/ 379 h 739"/>
                <a:gd name="T114" fmla="*/ 993 w 1926"/>
                <a:gd name="T115" fmla="*/ 567 h 739"/>
                <a:gd name="T116" fmla="*/ 386 w 1926"/>
                <a:gd name="T117" fmla="*/ 247 h 739"/>
                <a:gd name="T118" fmla="*/ 485 w 1926"/>
                <a:gd name="T119" fmla="*/ 133 h 739"/>
                <a:gd name="T120" fmla="*/ 415 w 1926"/>
                <a:gd name="T121" fmla="*/ 39 h 739"/>
                <a:gd name="T122" fmla="*/ 464 w 1926"/>
                <a:gd name="T123" fmla="*/ 16 h 73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926"/>
                <a:gd name="T187" fmla="*/ 0 h 739"/>
                <a:gd name="T188" fmla="*/ 1926 w 1926"/>
                <a:gd name="T189" fmla="*/ 739 h 73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926" h="739">
                  <a:moveTo>
                    <a:pt x="29" y="534"/>
                  </a:moveTo>
                  <a:cubicBezTo>
                    <a:pt x="28" y="535"/>
                    <a:pt x="24" y="534"/>
                    <a:pt x="23" y="532"/>
                  </a:cubicBezTo>
                  <a:cubicBezTo>
                    <a:pt x="22" y="530"/>
                    <a:pt x="18" y="531"/>
                    <a:pt x="16" y="531"/>
                  </a:cubicBezTo>
                  <a:cubicBezTo>
                    <a:pt x="16" y="532"/>
                    <a:pt x="17" y="532"/>
                    <a:pt x="18" y="533"/>
                  </a:cubicBezTo>
                  <a:cubicBezTo>
                    <a:pt x="19" y="536"/>
                    <a:pt x="12" y="536"/>
                    <a:pt x="14" y="539"/>
                  </a:cubicBezTo>
                  <a:cubicBezTo>
                    <a:pt x="16" y="542"/>
                    <a:pt x="9" y="542"/>
                    <a:pt x="9" y="539"/>
                  </a:cubicBezTo>
                  <a:cubicBezTo>
                    <a:pt x="9" y="536"/>
                    <a:pt x="1" y="537"/>
                    <a:pt x="1" y="540"/>
                  </a:cubicBezTo>
                  <a:cubicBezTo>
                    <a:pt x="1" y="540"/>
                    <a:pt x="1" y="541"/>
                    <a:pt x="0" y="542"/>
                  </a:cubicBezTo>
                  <a:cubicBezTo>
                    <a:pt x="2" y="543"/>
                    <a:pt x="5" y="544"/>
                    <a:pt x="6" y="544"/>
                  </a:cubicBezTo>
                  <a:cubicBezTo>
                    <a:pt x="7" y="545"/>
                    <a:pt x="27" y="547"/>
                    <a:pt x="35" y="545"/>
                  </a:cubicBezTo>
                  <a:cubicBezTo>
                    <a:pt x="35" y="544"/>
                    <a:pt x="36" y="540"/>
                    <a:pt x="36" y="538"/>
                  </a:cubicBezTo>
                  <a:cubicBezTo>
                    <a:pt x="36" y="536"/>
                    <a:pt x="31" y="534"/>
                    <a:pt x="29" y="534"/>
                  </a:cubicBezTo>
                  <a:close/>
                  <a:moveTo>
                    <a:pt x="814" y="12"/>
                  </a:moveTo>
                  <a:cubicBezTo>
                    <a:pt x="815" y="7"/>
                    <a:pt x="793" y="9"/>
                    <a:pt x="799" y="14"/>
                  </a:cubicBezTo>
                  <a:cubicBezTo>
                    <a:pt x="801" y="16"/>
                    <a:pt x="812" y="17"/>
                    <a:pt x="814" y="12"/>
                  </a:cubicBezTo>
                  <a:close/>
                  <a:moveTo>
                    <a:pt x="512" y="21"/>
                  </a:moveTo>
                  <a:cubicBezTo>
                    <a:pt x="524" y="20"/>
                    <a:pt x="524" y="13"/>
                    <a:pt x="517" y="11"/>
                  </a:cubicBezTo>
                  <a:cubicBezTo>
                    <a:pt x="511" y="10"/>
                    <a:pt x="510" y="15"/>
                    <a:pt x="506" y="15"/>
                  </a:cubicBezTo>
                  <a:cubicBezTo>
                    <a:pt x="503" y="15"/>
                    <a:pt x="490" y="17"/>
                    <a:pt x="493" y="20"/>
                  </a:cubicBezTo>
                  <a:cubicBezTo>
                    <a:pt x="496" y="23"/>
                    <a:pt x="505" y="22"/>
                    <a:pt x="512" y="21"/>
                  </a:cubicBezTo>
                  <a:close/>
                  <a:moveTo>
                    <a:pt x="840" y="45"/>
                  </a:moveTo>
                  <a:cubicBezTo>
                    <a:pt x="840" y="49"/>
                    <a:pt x="829" y="53"/>
                    <a:pt x="832" y="55"/>
                  </a:cubicBezTo>
                  <a:cubicBezTo>
                    <a:pt x="835" y="58"/>
                    <a:pt x="837" y="57"/>
                    <a:pt x="841" y="58"/>
                  </a:cubicBezTo>
                  <a:cubicBezTo>
                    <a:pt x="844" y="58"/>
                    <a:pt x="846" y="67"/>
                    <a:pt x="852" y="65"/>
                  </a:cubicBezTo>
                  <a:cubicBezTo>
                    <a:pt x="858" y="64"/>
                    <a:pt x="874" y="72"/>
                    <a:pt x="884" y="72"/>
                  </a:cubicBezTo>
                  <a:cubicBezTo>
                    <a:pt x="893" y="72"/>
                    <a:pt x="894" y="64"/>
                    <a:pt x="891" y="64"/>
                  </a:cubicBezTo>
                  <a:cubicBezTo>
                    <a:pt x="888" y="63"/>
                    <a:pt x="891" y="59"/>
                    <a:pt x="896" y="51"/>
                  </a:cubicBezTo>
                  <a:cubicBezTo>
                    <a:pt x="902" y="43"/>
                    <a:pt x="880" y="38"/>
                    <a:pt x="880" y="44"/>
                  </a:cubicBezTo>
                  <a:cubicBezTo>
                    <a:pt x="880" y="50"/>
                    <a:pt x="873" y="42"/>
                    <a:pt x="871" y="39"/>
                  </a:cubicBezTo>
                  <a:cubicBezTo>
                    <a:pt x="869" y="35"/>
                    <a:pt x="840" y="42"/>
                    <a:pt x="840" y="45"/>
                  </a:cubicBezTo>
                  <a:close/>
                  <a:moveTo>
                    <a:pt x="576" y="206"/>
                  </a:moveTo>
                  <a:cubicBezTo>
                    <a:pt x="580" y="207"/>
                    <a:pt x="592" y="205"/>
                    <a:pt x="593" y="202"/>
                  </a:cubicBezTo>
                  <a:cubicBezTo>
                    <a:pt x="595" y="200"/>
                    <a:pt x="589" y="197"/>
                    <a:pt x="581" y="197"/>
                  </a:cubicBezTo>
                  <a:cubicBezTo>
                    <a:pt x="573" y="197"/>
                    <a:pt x="572" y="206"/>
                    <a:pt x="576" y="206"/>
                  </a:cubicBezTo>
                  <a:close/>
                  <a:moveTo>
                    <a:pt x="673" y="211"/>
                  </a:moveTo>
                  <a:cubicBezTo>
                    <a:pt x="679" y="214"/>
                    <a:pt x="683" y="213"/>
                    <a:pt x="682" y="208"/>
                  </a:cubicBezTo>
                  <a:cubicBezTo>
                    <a:pt x="681" y="202"/>
                    <a:pt x="669" y="209"/>
                    <a:pt x="673" y="211"/>
                  </a:cubicBezTo>
                  <a:close/>
                  <a:moveTo>
                    <a:pt x="892" y="92"/>
                  </a:moveTo>
                  <a:cubicBezTo>
                    <a:pt x="896" y="95"/>
                    <a:pt x="911" y="89"/>
                    <a:pt x="921" y="89"/>
                  </a:cubicBezTo>
                  <a:cubicBezTo>
                    <a:pt x="931" y="90"/>
                    <a:pt x="959" y="82"/>
                    <a:pt x="960" y="76"/>
                  </a:cubicBezTo>
                  <a:cubicBezTo>
                    <a:pt x="961" y="71"/>
                    <a:pt x="950" y="71"/>
                    <a:pt x="946" y="67"/>
                  </a:cubicBezTo>
                  <a:cubicBezTo>
                    <a:pt x="941" y="62"/>
                    <a:pt x="932" y="66"/>
                    <a:pt x="929" y="70"/>
                  </a:cubicBezTo>
                  <a:cubicBezTo>
                    <a:pt x="927" y="74"/>
                    <a:pt x="924" y="70"/>
                    <a:pt x="931" y="64"/>
                  </a:cubicBezTo>
                  <a:cubicBezTo>
                    <a:pt x="937" y="58"/>
                    <a:pt x="924" y="53"/>
                    <a:pt x="924" y="57"/>
                  </a:cubicBezTo>
                  <a:cubicBezTo>
                    <a:pt x="924" y="61"/>
                    <a:pt x="912" y="57"/>
                    <a:pt x="912" y="61"/>
                  </a:cubicBezTo>
                  <a:cubicBezTo>
                    <a:pt x="912" y="65"/>
                    <a:pt x="908" y="66"/>
                    <a:pt x="908" y="70"/>
                  </a:cubicBezTo>
                  <a:cubicBezTo>
                    <a:pt x="908" y="74"/>
                    <a:pt x="900" y="68"/>
                    <a:pt x="900" y="76"/>
                  </a:cubicBezTo>
                  <a:cubicBezTo>
                    <a:pt x="899" y="85"/>
                    <a:pt x="887" y="89"/>
                    <a:pt x="892" y="92"/>
                  </a:cubicBezTo>
                  <a:close/>
                  <a:moveTo>
                    <a:pt x="822" y="36"/>
                  </a:moveTo>
                  <a:cubicBezTo>
                    <a:pt x="829" y="39"/>
                    <a:pt x="826" y="40"/>
                    <a:pt x="820" y="40"/>
                  </a:cubicBezTo>
                  <a:cubicBezTo>
                    <a:pt x="813" y="40"/>
                    <a:pt x="807" y="42"/>
                    <a:pt x="812" y="44"/>
                  </a:cubicBezTo>
                  <a:cubicBezTo>
                    <a:pt x="815" y="46"/>
                    <a:pt x="815" y="49"/>
                    <a:pt x="822" y="51"/>
                  </a:cubicBezTo>
                  <a:cubicBezTo>
                    <a:pt x="829" y="53"/>
                    <a:pt x="836" y="47"/>
                    <a:pt x="835" y="43"/>
                  </a:cubicBezTo>
                  <a:cubicBezTo>
                    <a:pt x="834" y="39"/>
                    <a:pt x="859" y="35"/>
                    <a:pt x="866" y="34"/>
                  </a:cubicBezTo>
                  <a:cubicBezTo>
                    <a:pt x="873" y="32"/>
                    <a:pt x="862" y="25"/>
                    <a:pt x="869" y="24"/>
                  </a:cubicBezTo>
                  <a:cubicBezTo>
                    <a:pt x="876" y="24"/>
                    <a:pt x="873" y="20"/>
                    <a:pt x="864" y="19"/>
                  </a:cubicBezTo>
                  <a:cubicBezTo>
                    <a:pt x="855" y="18"/>
                    <a:pt x="859" y="10"/>
                    <a:pt x="856" y="7"/>
                  </a:cubicBezTo>
                  <a:cubicBezTo>
                    <a:pt x="853" y="5"/>
                    <a:pt x="851" y="11"/>
                    <a:pt x="840" y="13"/>
                  </a:cubicBezTo>
                  <a:cubicBezTo>
                    <a:pt x="828" y="15"/>
                    <a:pt x="822" y="18"/>
                    <a:pt x="827" y="21"/>
                  </a:cubicBezTo>
                  <a:cubicBezTo>
                    <a:pt x="832" y="23"/>
                    <a:pt x="827" y="29"/>
                    <a:pt x="822" y="28"/>
                  </a:cubicBezTo>
                  <a:cubicBezTo>
                    <a:pt x="817" y="28"/>
                    <a:pt x="816" y="33"/>
                    <a:pt x="822" y="36"/>
                  </a:cubicBezTo>
                  <a:close/>
                  <a:moveTo>
                    <a:pt x="1423" y="161"/>
                  </a:moveTo>
                  <a:cubicBezTo>
                    <a:pt x="1431" y="161"/>
                    <a:pt x="1435" y="169"/>
                    <a:pt x="1450" y="170"/>
                  </a:cubicBezTo>
                  <a:cubicBezTo>
                    <a:pt x="1465" y="171"/>
                    <a:pt x="1477" y="168"/>
                    <a:pt x="1477" y="165"/>
                  </a:cubicBezTo>
                  <a:cubicBezTo>
                    <a:pt x="1477" y="161"/>
                    <a:pt x="1463" y="156"/>
                    <a:pt x="1459" y="159"/>
                  </a:cubicBezTo>
                  <a:cubicBezTo>
                    <a:pt x="1454" y="162"/>
                    <a:pt x="1451" y="155"/>
                    <a:pt x="1446" y="156"/>
                  </a:cubicBezTo>
                  <a:cubicBezTo>
                    <a:pt x="1440" y="158"/>
                    <a:pt x="1433" y="158"/>
                    <a:pt x="1430" y="153"/>
                  </a:cubicBezTo>
                  <a:cubicBezTo>
                    <a:pt x="1428" y="148"/>
                    <a:pt x="1419" y="160"/>
                    <a:pt x="1423" y="161"/>
                  </a:cubicBezTo>
                  <a:close/>
                  <a:moveTo>
                    <a:pt x="1795" y="254"/>
                  </a:moveTo>
                  <a:cubicBezTo>
                    <a:pt x="1801" y="257"/>
                    <a:pt x="1805" y="250"/>
                    <a:pt x="1811" y="254"/>
                  </a:cubicBezTo>
                  <a:cubicBezTo>
                    <a:pt x="1816" y="257"/>
                    <a:pt x="1829" y="252"/>
                    <a:pt x="1834" y="251"/>
                  </a:cubicBezTo>
                  <a:cubicBezTo>
                    <a:pt x="1840" y="250"/>
                    <a:pt x="1837" y="243"/>
                    <a:pt x="1822" y="241"/>
                  </a:cubicBezTo>
                  <a:cubicBezTo>
                    <a:pt x="1807" y="239"/>
                    <a:pt x="1788" y="250"/>
                    <a:pt x="1795" y="254"/>
                  </a:cubicBezTo>
                  <a:close/>
                  <a:moveTo>
                    <a:pt x="1322" y="161"/>
                  </a:moveTo>
                  <a:cubicBezTo>
                    <a:pt x="1326" y="163"/>
                    <a:pt x="1328" y="166"/>
                    <a:pt x="1331" y="168"/>
                  </a:cubicBezTo>
                  <a:cubicBezTo>
                    <a:pt x="1333" y="171"/>
                    <a:pt x="1343" y="167"/>
                    <a:pt x="1347" y="166"/>
                  </a:cubicBezTo>
                  <a:cubicBezTo>
                    <a:pt x="1351" y="164"/>
                    <a:pt x="1352" y="172"/>
                    <a:pt x="1358" y="168"/>
                  </a:cubicBezTo>
                  <a:cubicBezTo>
                    <a:pt x="1364" y="164"/>
                    <a:pt x="1371" y="166"/>
                    <a:pt x="1378" y="166"/>
                  </a:cubicBezTo>
                  <a:cubicBezTo>
                    <a:pt x="1385" y="166"/>
                    <a:pt x="1377" y="157"/>
                    <a:pt x="1377" y="153"/>
                  </a:cubicBezTo>
                  <a:cubicBezTo>
                    <a:pt x="1377" y="149"/>
                    <a:pt x="1386" y="151"/>
                    <a:pt x="1383" y="155"/>
                  </a:cubicBezTo>
                  <a:cubicBezTo>
                    <a:pt x="1380" y="158"/>
                    <a:pt x="1387" y="166"/>
                    <a:pt x="1398" y="165"/>
                  </a:cubicBezTo>
                  <a:cubicBezTo>
                    <a:pt x="1408" y="164"/>
                    <a:pt x="1400" y="158"/>
                    <a:pt x="1406" y="155"/>
                  </a:cubicBezTo>
                  <a:cubicBezTo>
                    <a:pt x="1411" y="153"/>
                    <a:pt x="1410" y="150"/>
                    <a:pt x="1403" y="146"/>
                  </a:cubicBezTo>
                  <a:cubicBezTo>
                    <a:pt x="1395" y="141"/>
                    <a:pt x="1385" y="144"/>
                    <a:pt x="1378" y="141"/>
                  </a:cubicBezTo>
                  <a:cubicBezTo>
                    <a:pt x="1371" y="138"/>
                    <a:pt x="1363" y="138"/>
                    <a:pt x="1362" y="145"/>
                  </a:cubicBezTo>
                  <a:cubicBezTo>
                    <a:pt x="1362" y="152"/>
                    <a:pt x="1348" y="137"/>
                    <a:pt x="1341" y="135"/>
                  </a:cubicBezTo>
                  <a:cubicBezTo>
                    <a:pt x="1333" y="132"/>
                    <a:pt x="1311" y="155"/>
                    <a:pt x="1322" y="161"/>
                  </a:cubicBezTo>
                  <a:close/>
                  <a:moveTo>
                    <a:pt x="1391" y="204"/>
                  </a:moveTo>
                  <a:cubicBezTo>
                    <a:pt x="1397" y="202"/>
                    <a:pt x="1387" y="191"/>
                    <a:pt x="1377" y="190"/>
                  </a:cubicBezTo>
                  <a:cubicBezTo>
                    <a:pt x="1366" y="188"/>
                    <a:pt x="1357" y="196"/>
                    <a:pt x="1358" y="198"/>
                  </a:cubicBezTo>
                  <a:cubicBezTo>
                    <a:pt x="1361" y="203"/>
                    <a:pt x="1385" y="205"/>
                    <a:pt x="1391" y="204"/>
                  </a:cubicBezTo>
                  <a:close/>
                  <a:moveTo>
                    <a:pt x="1365" y="182"/>
                  </a:moveTo>
                  <a:cubicBezTo>
                    <a:pt x="1365" y="177"/>
                    <a:pt x="1347" y="183"/>
                    <a:pt x="1354" y="186"/>
                  </a:cubicBezTo>
                  <a:cubicBezTo>
                    <a:pt x="1358" y="187"/>
                    <a:pt x="1365" y="187"/>
                    <a:pt x="1365" y="182"/>
                  </a:cubicBezTo>
                  <a:close/>
                  <a:moveTo>
                    <a:pt x="1389" y="589"/>
                  </a:moveTo>
                  <a:cubicBezTo>
                    <a:pt x="1385" y="579"/>
                    <a:pt x="1394" y="570"/>
                    <a:pt x="1387" y="565"/>
                  </a:cubicBezTo>
                  <a:cubicBezTo>
                    <a:pt x="1381" y="560"/>
                    <a:pt x="1383" y="549"/>
                    <a:pt x="1380" y="551"/>
                  </a:cubicBezTo>
                  <a:cubicBezTo>
                    <a:pt x="1377" y="553"/>
                    <a:pt x="1380" y="562"/>
                    <a:pt x="1375" y="563"/>
                  </a:cubicBezTo>
                  <a:cubicBezTo>
                    <a:pt x="1369" y="564"/>
                    <a:pt x="1374" y="569"/>
                    <a:pt x="1372" y="575"/>
                  </a:cubicBezTo>
                  <a:cubicBezTo>
                    <a:pt x="1370" y="582"/>
                    <a:pt x="1373" y="592"/>
                    <a:pt x="1376" y="598"/>
                  </a:cubicBezTo>
                  <a:cubicBezTo>
                    <a:pt x="1379" y="604"/>
                    <a:pt x="1372" y="636"/>
                    <a:pt x="1375" y="641"/>
                  </a:cubicBezTo>
                  <a:cubicBezTo>
                    <a:pt x="1378" y="646"/>
                    <a:pt x="1371" y="670"/>
                    <a:pt x="1373" y="673"/>
                  </a:cubicBezTo>
                  <a:cubicBezTo>
                    <a:pt x="1377" y="677"/>
                    <a:pt x="1374" y="666"/>
                    <a:pt x="1380" y="665"/>
                  </a:cubicBezTo>
                  <a:cubicBezTo>
                    <a:pt x="1386" y="664"/>
                    <a:pt x="1386" y="672"/>
                    <a:pt x="1390" y="674"/>
                  </a:cubicBezTo>
                  <a:cubicBezTo>
                    <a:pt x="1394" y="675"/>
                    <a:pt x="1391" y="663"/>
                    <a:pt x="1388" y="664"/>
                  </a:cubicBezTo>
                  <a:cubicBezTo>
                    <a:pt x="1385" y="664"/>
                    <a:pt x="1382" y="656"/>
                    <a:pt x="1380" y="650"/>
                  </a:cubicBezTo>
                  <a:cubicBezTo>
                    <a:pt x="1379" y="645"/>
                    <a:pt x="1384" y="639"/>
                    <a:pt x="1384" y="632"/>
                  </a:cubicBezTo>
                  <a:cubicBezTo>
                    <a:pt x="1384" y="625"/>
                    <a:pt x="1392" y="626"/>
                    <a:pt x="1397" y="631"/>
                  </a:cubicBezTo>
                  <a:cubicBezTo>
                    <a:pt x="1402" y="636"/>
                    <a:pt x="1403" y="632"/>
                    <a:pt x="1401" y="629"/>
                  </a:cubicBezTo>
                  <a:cubicBezTo>
                    <a:pt x="1399" y="625"/>
                    <a:pt x="1392" y="598"/>
                    <a:pt x="1389" y="589"/>
                  </a:cubicBezTo>
                  <a:close/>
                  <a:moveTo>
                    <a:pt x="326" y="292"/>
                  </a:moveTo>
                  <a:cubicBezTo>
                    <a:pt x="335" y="300"/>
                    <a:pt x="343" y="288"/>
                    <a:pt x="347" y="287"/>
                  </a:cubicBezTo>
                  <a:cubicBezTo>
                    <a:pt x="351" y="287"/>
                    <a:pt x="344" y="282"/>
                    <a:pt x="337" y="280"/>
                  </a:cubicBezTo>
                  <a:cubicBezTo>
                    <a:pt x="330" y="278"/>
                    <a:pt x="319" y="285"/>
                    <a:pt x="326" y="292"/>
                  </a:cubicBezTo>
                  <a:close/>
                  <a:moveTo>
                    <a:pt x="340" y="22"/>
                  </a:moveTo>
                  <a:cubicBezTo>
                    <a:pt x="345" y="26"/>
                    <a:pt x="327" y="25"/>
                    <a:pt x="325" y="28"/>
                  </a:cubicBezTo>
                  <a:cubicBezTo>
                    <a:pt x="323" y="31"/>
                    <a:pt x="312" y="30"/>
                    <a:pt x="314" y="34"/>
                  </a:cubicBezTo>
                  <a:cubicBezTo>
                    <a:pt x="316" y="38"/>
                    <a:pt x="333" y="38"/>
                    <a:pt x="333" y="35"/>
                  </a:cubicBezTo>
                  <a:cubicBezTo>
                    <a:pt x="333" y="32"/>
                    <a:pt x="342" y="35"/>
                    <a:pt x="342" y="32"/>
                  </a:cubicBezTo>
                  <a:cubicBezTo>
                    <a:pt x="342" y="29"/>
                    <a:pt x="346" y="25"/>
                    <a:pt x="355" y="25"/>
                  </a:cubicBezTo>
                  <a:cubicBezTo>
                    <a:pt x="365" y="24"/>
                    <a:pt x="365" y="21"/>
                    <a:pt x="356" y="17"/>
                  </a:cubicBezTo>
                  <a:cubicBezTo>
                    <a:pt x="347" y="13"/>
                    <a:pt x="336" y="19"/>
                    <a:pt x="340" y="22"/>
                  </a:cubicBezTo>
                  <a:close/>
                  <a:moveTo>
                    <a:pt x="309" y="25"/>
                  </a:moveTo>
                  <a:cubicBezTo>
                    <a:pt x="317" y="18"/>
                    <a:pt x="327" y="25"/>
                    <a:pt x="328" y="22"/>
                  </a:cubicBezTo>
                  <a:cubicBezTo>
                    <a:pt x="329" y="18"/>
                    <a:pt x="314" y="17"/>
                    <a:pt x="308" y="20"/>
                  </a:cubicBezTo>
                  <a:cubicBezTo>
                    <a:pt x="302" y="23"/>
                    <a:pt x="289" y="21"/>
                    <a:pt x="291" y="25"/>
                  </a:cubicBezTo>
                  <a:cubicBezTo>
                    <a:pt x="292" y="27"/>
                    <a:pt x="301" y="32"/>
                    <a:pt x="309" y="25"/>
                  </a:cubicBezTo>
                  <a:close/>
                  <a:moveTo>
                    <a:pt x="1036" y="176"/>
                  </a:moveTo>
                  <a:cubicBezTo>
                    <a:pt x="1034" y="178"/>
                    <a:pt x="1027" y="178"/>
                    <a:pt x="1029" y="181"/>
                  </a:cubicBezTo>
                  <a:cubicBezTo>
                    <a:pt x="1032" y="185"/>
                    <a:pt x="1049" y="183"/>
                    <a:pt x="1049" y="178"/>
                  </a:cubicBezTo>
                  <a:cubicBezTo>
                    <a:pt x="1050" y="172"/>
                    <a:pt x="1037" y="173"/>
                    <a:pt x="1036" y="176"/>
                  </a:cubicBezTo>
                  <a:close/>
                  <a:moveTo>
                    <a:pt x="1923" y="348"/>
                  </a:moveTo>
                  <a:cubicBezTo>
                    <a:pt x="1920" y="347"/>
                    <a:pt x="1909" y="340"/>
                    <a:pt x="1906" y="337"/>
                  </a:cubicBezTo>
                  <a:cubicBezTo>
                    <a:pt x="1904" y="333"/>
                    <a:pt x="1891" y="331"/>
                    <a:pt x="1891" y="333"/>
                  </a:cubicBezTo>
                  <a:cubicBezTo>
                    <a:pt x="1891" y="335"/>
                    <a:pt x="1887" y="332"/>
                    <a:pt x="1886" y="330"/>
                  </a:cubicBezTo>
                  <a:cubicBezTo>
                    <a:pt x="1885" y="328"/>
                    <a:pt x="1871" y="328"/>
                    <a:pt x="1871" y="330"/>
                  </a:cubicBezTo>
                  <a:cubicBezTo>
                    <a:pt x="1871" y="332"/>
                    <a:pt x="1874" y="333"/>
                    <a:pt x="1876" y="335"/>
                  </a:cubicBezTo>
                  <a:cubicBezTo>
                    <a:pt x="1878" y="338"/>
                    <a:pt x="1873" y="339"/>
                    <a:pt x="1874" y="342"/>
                  </a:cubicBezTo>
                  <a:cubicBezTo>
                    <a:pt x="1875" y="345"/>
                    <a:pt x="1869" y="341"/>
                    <a:pt x="1867" y="339"/>
                  </a:cubicBezTo>
                  <a:cubicBezTo>
                    <a:pt x="1865" y="338"/>
                    <a:pt x="1866" y="331"/>
                    <a:pt x="1867" y="328"/>
                  </a:cubicBezTo>
                  <a:cubicBezTo>
                    <a:pt x="1867" y="324"/>
                    <a:pt x="1863" y="325"/>
                    <a:pt x="1862" y="322"/>
                  </a:cubicBezTo>
                  <a:cubicBezTo>
                    <a:pt x="1862" y="318"/>
                    <a:pt x="1847" y="312"/>
                    <a:pt x="1841" y="309"/>
                  </a:cubicBezTo>
                  <a:cubicBezTo>
                    <a:pt x="1834" y="306"/>
                    <a:pt x="1826" y="304"/>
                    <a:pt x="1824" y="301"/>
                  </a:cubicBezTo>
                  <a:cubicBezTo>
                    <a:pt x="1822" y="297"/>
                    <a:pt x="1810" y="297"/>
                    <a:pt x="1806" y="292"/>
                  </a:cubicBezTo>
                  <a:cubicBezTo>
                    <a:pt x="1802" y="288"/>
                    <a:pt x="1783" y="280"/>
                    <a:pt x="1775" y="279"/>
                  </a:cubicBezTo>
                  <a:cubicBezTo>
                    <a:pt x="1766" y="279"/>
                    <a:pt x="1768" y="274"/>
                    <a:pt x="1764" y="275"/>
                  </a:cubicBezTo>
                  <a:cubicBezTo>
                    <a:pt x="1760" y="276"/>
                    <a:pt x="1743" y="275"/>
                    <a:pt x="1738" y="274"/>
                  </a:cubicBezTo>
                  <a:cubicBezTo>
                    <a:pt x="1732" y="273"/>
                    <a:pt x="1731" y="277"/>
                    <a:pt x="1727" y="276"/>
                  </a:cubicBezTo>
                  <a:cubicBezTo>
                    <a:pt x="1724" y="274"/>
                    <a:pt x="1704" y="267"/>
                    <a:pt x="1701" y="270"/>
                  </a:cubicBezTo>
                  <a:cubicBezTo>
                    <a:pt x="1699" y="272"/>
                    <a:pt x="1700" y="276"/>
                    <a:pt x="1698" y="277"/>
                  </a:cubicBezTo>
                  <a:cubicBezTo>
                    <a:pt x="1695" y="278"/>
                    <a:pt x="1698" y="281"/>
                    <a:pt x="1703" y="286"/>
                  </a:cubicBezTo>
                  <a:cubicBezTo>
                    <a:pt x="1709" y="291"/>
                    <a:pt x="1705" y="295"/>
                    <a:pt x="1700" y="297"/>
                  </a:cubicBezTo>
                  <a:cubicBezTo>
                    <a:pt x="1695" y="299"/>
                    <a:pt x="1687" y="295"/>
                    <a:pt x="1685" y="291"/>
                  </a:cubicBezTo>
                  <a:cubicBezTo>
                    <a:pt x="1682" y="287"/>
                    <a:pt x="1676" y="289"/>
                    <a:pt x="1674" y="284"/>
                  </a:cubicBezTo>
                  <a:cubicBezTo>
                    <a:pt x="1672" y="279"/>
                    <a:pt x="1676" y="278"/>
                    <a:pt x="1679" y="281"/>
                  </a:cubicBezTo>
                  <a:cubicBezTo>
                    <a:pt x="1683" y="284"/>
                    <a:pt x="1687" y="281"/>
                    <a:pt x="1688" y="278"/>
                  </a:cubicBezTo>
                  <a:cubicBezTo>
                    <a:pt x="1688" y="274"/>
                    <a:pt x="1679" y="272"/>
                    <a:pt x="1673" y="272"/>
                  </a:cubicBezTo>
                  <a:cubicBezTo>
                    <a:pt x="1668" y="272"/>
                    <a:pt x="1665" y="279"/>
                    <a:pt x="1660" y="282"/>
                  </a:cubicBezTo>
                  <a:cubicBezTo>
                    <a:pt x="1655" y="285"/>
                    <a:pt x="1634" y="281"/>
                    <a:pt x="1632" y="279"/>
                  </a:cubicBezTo>
                  <a:cubicBezTo>
                    <a:pt x="1630" y="277"/>
                    <a:pt x="1601" y="279"/>
                    <a:pt x="1598" y="281"/>
                  </a:cubicBezTo>
                  <a:cubicBezTo>
                    <a:pt x="1595" y="283"/>
                    <a:pt x="1597" y="291"/>
                    <a:pt x="1596" y="292"/>
                  </a:cubicBezTo>
                  <a:cubicBezTo>
                    <a:pt x="1594" y="292"/>
                    <a:pt x="1593" y="283"/>
                    <a:pt x="1593" y="281"/>
                  </a:cubicBezTo>
                  <a:cubicBezTo>
                    <a:pt x="1593" y="279"/>
                    <a:pt x="1589" y="278"/>
                    <a:pt x="1584" y="278"/>
                  </a:cubicBezTo>
                  <a:cubicBezTo>
                    <a:pt x="1579" y="278"/>
                    <a:pt x="1576" y="278"/>
                    <a:pt x="1578" y="275"/>
                  </a:cubicBezTo>
                  <a:cubicBezTo>
                    <a:pt x="1580" y="273"/>
                    <a:pt x="1576" y="271"/>
                    <a:pt x="1580" y="268"/>
                  </a:cubicBezTo>
                  <a:cubicBezTo>
                    <a:pt x="1584" y="265"/>
                    <a:pt x="1573" y="257"/>
                    <a:pt x="1562" y="252"/>
                  </a:cubicBezTo>
                  <a:cubicBezTo>
                    <a:pt x="1551" y="248"/>
                    <a:pt x="1526" y="250"/>
                    <a:pt x="1519" y="252"/>
                  </a:cubicBezTo>
                  <a:cubicBezTo>
                    <a:pt x="1512" y="254"/>
                    <a:pt x="1499" y="254"/>
                    <a:pt x="1493" y="254"/>
                  </a:cubicBezTo>
                  <a:cubicBezTo>
                    <a:pt x="1486" y="254"/>
                    <a:pt x="1491" y="251"/>
                    <a:pt x="1490" y="248"/>
                  </a:cubicBezTo>
                  <a:cubicBezTo>
                    <a:pt x="1488" y="245"/>
                    <a:pt x="1477" y="242"/>
                    <a:pt x="1475" y="244"/>
                  </a:cubicBezTo>
                  <a:cubicBezTo>
                    <a:pt x="1474" y="247"/>
                    <a:pt x="1471" y="244"/>
                    <a:pt x="1471" y="242"/>
                  </a:cubicBezTo>
                  <a:cubicBezTo>
                    <a:pt x="1471" y="241"/>
                    <a:pt x="1461" y="237"/>
                    <a:pt x="1457" y="238"/>
                  </a:cubicBezTo>
                  <a:cubicBezTo>
                    <a:pt x="1453" y="239"/>
                    <a:pt x="1451" y="234"/>
                    <a:pt x="1456" y="234"/>
                  </a:cubicBezTo>
                  <a:cubicBezTo>
                    <a:pt x="1460" y="234"/>
                    <a:pt x="1468" y="235"/>
                    <a:pt x="1465" y="230"/>
                  </a:cubicBezTo>
                  <a:cubicBezTo>
                    <a:pt x="1461" y="224"/>
                    <a:pt x="1431" y="223"/>
                    <a:pt x="1429" y="224"/>
                  </a:cubicBezTo>
                  <a:cubicBezTo>
                    <a:pt x="1426" y="225"/>
                    <a:pt x="1428" y="229"/>
                    <a:pt x="1422" y="235"/>
                  </a:cubicBezTo>
                  <a:cubicBezTo>
                    <a:pt x="1415" y="241"/>
                    <a:pt x="1409" y="237"/>
                    <a:pt x="1410" y="234"/>
                  </a:cubicBezTo>
                  <a:cubicBezTo>
                    <a:pt x="1411" y="231"/>
                    <a:pt x="1419" y="231"/>
                    <a:pt x="1419" y="228"/>
                  </a:cubicBezTo>
                  <a:cubicBezTo>
                    <a:pt x="1419" y="225"/>
                    <a:pt x="1408" y="227"/>
                    <a:pt x="1406" y="224"/>
                  </a:cubicBezTo>
                  <a:cubicBezTo>
                    <a:pt x="1404" y="222"/>
                    <a:pt x="1408" y="220"/>
                    <a:pt x="1412" y="221"/>
                  </a:cubicBezTo>
                  <a:cubicBezTo>
                    <a:pt x="1416" y="223"/>
                    <a:pt x="1423" y="223"/>
                    <a:pt x="1424" y="221"/>
                  </a:cubicBezTo>
                  <a:cubicBezTo>
                    <a:pt x="1424" y="220"/>
                    <a:pt x="1420" y="219"/>
                    <a:pt x="1413" y="218"/>
                  </a:cubicBezTo>
                  <a:cubicBezTo>
                    <a:pt x="1406" y="217"/>
                    <a:pt x="1390" y="213"/>
                    <a:pt x="1382" y="214"/>
                  </a:cubicBezTo>
                  <a:cubicBezTo>
                    <a:pt x="1373" y="215"/>
                    <a:pt x="1369" y="211"/>
                    <a:pt x="1365" y="210"/>
                  </a:cubicBezTo>
                  <a:cubicBezTo>
                    <a:pt x="1360" y="210"/>
                    <a:pt x="1360" y="213"/>
                    <a:pt x="1362" y="216"/>
                  </a:cubicBezTo>
                  <a:cubicBezTo>
                    <a:pt x="1364" y="218"/>
                    <a:pt x="1358" y="220"/>
                    <a:pt x="1352" y="219"/>
                  </a:cubicBezTo>
                  <a:cubicBezTo>
                    <a:pt x="1347" y="218"/>
                    <a:pt x="1339" y="222"/>
                    <a:pt x="1342" y="226"/>
                  </a:cubicBezTo>
                  <a:cubicBezTo>
                    <a:pt x="1345" y="230"/>
                    <a:pt x="1348" y="225"/>
                    <a:pt x="1351" y="226"/>
                  </a:cubicBezTo>
                  <a:cubicBezTo>
                    <a:pt x="1353" y="228"/>
                    <a:pt x="1344" y="230"/>
                    <a:pt x="1348" y="232"/>
                  </a:cubicBezTo>
                  <a:cubicBezTo>
                    <a:pt x="1352" y="234"/>
                    <a:pt x="1351" y="238"/>
                    <a:pt x="1351" y="240"/>
                  </a:cubicBezTo>
                  <a:cubicBezTo>
                    <a:pt x="1351" y="242"/>
                    <a:pt x="1345" y="243"/>
                    <a:pt x="1342" y="240"/>
                  </a:cubicBezTo>
                  <a:cubicBezTo>
                    <a:pt x="1340" y="237"/>
                    <a:pt x="1336" y="240"/>
                    <a:pt x="1331" y="239"/>
                  </a:cubicBezTo>
                  <a:cubicBezTo>
                    <a:pt x="1327" y="239"/>
                    <a:pt x="1323" y="241"/>
                    <a:pt x="1328" y="242"/>
                  </a:cubicBezTo>
                  <a:cubicBezTo>
                    <a:pt x="1333" y="242"/>
                    <a:pt x="1335" y="246"/>
                    <a:pt x="1328" y="246"/>
                  </a:cubicBezTo>
                  <a:cubicBezTo>
                    <a:pt x="1322" y="247"/>
                    <a:pt x="1323" y="240"/>
                    <a:pt x="1319" y="241"/>
                  </a:cubicBezTo>
                  <a:cubicBezTo>
                    <a:pt x="1315" y="242"/>
                    <a:pt x="1307" y="238"/>
                    <a:pt x="1302" y="238"/>
                  </a:cubicBezTo>
                  <a:cubicBezTo>
                    <a:pt x="1297" y="238"/>
                    <a:pt x="1295" y="242"/>
                    <a:pt x="1289" y="242"/>
                  </a:cubicBezTo>
                  <a:cubicBezTo>
                    <a:pt x="1283" y="243"/>
                    <a:pt x="1274" y="239"/>
                    <a:pt x="1272" y="236"/>
                  </a:cubicBezTo>
                  <a:cubicBezTo>
                    <a:pt x="1269" y="232"/>
                    <a:pt x="1269" y="231"/>
                    <a:pt x="1266" y="235"/>
                  </a:cubicBezTo>
                  <a:cubicBezTo>
                    <a:pt x="1263" y="239"/>
                    <a:pt x="1262" y="246"/>
                    <a:pt x="1259" y="247"/>
                  </a:cubicBezTo>
                  <a:cubicBezTo>
                    <a:pt x="1256" y="247"/>
                    <a:pt x="1255" y="254"/>
                    <a:pt x="1252" y="256"/>
                  </a:cubicBezTo>
                  <a:cubicBezTo>
                    <a:pt x="1249" y="257"/>
                    <a:pt x="1249" y="253"/>
                    <a:pt x="1245" y="253"/>
                  </a:cubicBezTo>
                  <a:cubicBezTo>
                    <a:pt x="1241" y="254"/>
                    <a:pt x="1229" y="242"/>
                    <a:pt x="1228" y="238"/>
                  </a:cubicBezTo>
                  <a:cubicBezTo>
                    <a:pt x="1228" y="235"/>
                    <a:pt x="1220" y="228"/>
                    <a:pt x="1218" y="227"/>
                  </a:cubicBezTo>
                  <a:cubicBezTo>
                    <a:pt x="1216" y="225"/>
                    <a:pt x="1220" y="225"/>
                    <a:pt x="1223" y="227"/>
                  </a:cubicBezTo>
                  <a:cubicBezTo>
                    <a:pt x="1225" y="229"/>
                    <a:pt x="1228" y="229"/>
                    <a:pt x="1231" y="228"/>
                  </a:cubicBezTo>
                  <a:cubicBezTo>
                    <a:pt x="1233" y="226"/>
                    <a:pt x="1233" y="220"/>
                    <a:pt x="1229" y="220"/>
                  </a:cubicBezTo>
                  <a:cubicBezTo>
                    <a:pt x="1224" y="220"/>
                    <a:pt x="1226" y="216"/>
                    <a:pt x="1228" y="216"/>
                  </a:cubicBezTo>
                  <a:cubicBezTo>
                    <a:pt x="1230" y="215"/>
                    <a:pt x="1223" y="208"/>
                    <a:pt x="1226" y="208"/>
                  </a:cubicBezTo>
                  <a:cubicBezTo>
                    <a:pt x="1228" y="207"/>
                    <a:pt x="1227" y="204"/>
                    <a:pt x="1224" y="204"/>
                  </a:cubicBezTo>
                  <a:cubicBezTo>
                    <a:pt x="1220" y="203"/>
                    <a:pt x="1216" y="200"/>
                    <a:pt x="1216" y="198"/>
                  </a:cubicBezTo>
                  <a:cubicBezTo>
                    <a:pt x="1216" y="197"/>
                    <a:pt x="1200" y="196"/>
                    <a:pt x="1201" y="199"/>
                  </a:cubicBezTo>
                  <a:cubicBezTo>
                    <a:pt x="1202" y="201"/>
                    <a:pt x="1196" y="200"/>
                    <a:pt x="1197" y="198"/>
                  </a:cubicBezTo>
                  <a:cubicBezTo>
                    <a:pt x="1198" y="196"/>
                    <a:pt x="1191" y="197"/>
                    <a:pt x="1184" y="195"/>
                  </a:cubicBezTo>
                  <a:cubicBezTo>
                    <a:pt x="1177" y="193"/>
                    <a:pt x="1176" y="188"/>
                    <a:pt x="1174" y="187"/>
                  </a:cubicBezTo>
                  <a:cubicBezTo>
                    <a:pt x="1171" y="187"/>
                    <a:pt x="1172" y="194"/>
                    <a:pt x="1169" y="193"/>
                  </a:cubicBezTo>
                  <a:cubicBezTo>
                    <a:pt x="1165" y="191"/>
                    <a:pt x="1161" y="194"/>
                    <a:pt x="1163" y="199"/>
                  </a:cubicBezTo>
                  <a:cubicBezTo>
                    <a:pt x="1165" y="203"/>
                    <a:pt x="1163" y="204"/>
                    <a:pt x="1163" y="207"/>
                  </a:cubicBezTo>
                  <a:cubicBezTo>
                    <a:pt x="1162" y="211"/>
                    <a:pt x="1160" y="209"/>
                    <a:pt x="1156" y="208"/>
                  </a:cubicBezTo>
                  <a:cubicBezTo>
                    <a:pt x="1152" y="206"/>
                    <a:pt x="1152" y="211"/>
                    <a:pt x="1142" y="209"/>
                  </a:cubicBezTo>
                  <a:cubicBezTo>
                    <a:pt x="1133" y="207"/>
                    <a:pt x="1129" y="209"/>
                    <a:pt x="1127" y="206"/>
                  </a:cubicBezTo>
                  <a:cubicBezTo>
                    <a:pt x="1126" y="203"/>
                    <a:pt x="1123" y="203"/>
                    <a:pt x="1122" y="205"/>
                  </a:cubicBezTo>
                  <a:cubicBezTo>
                    <a:pt x="1122" y="208"/>
                    <a:pt x="1108" y="207"/>
                    <a:pt x="1107" y="203"/>
                  </a:cubicBezTo>
                  <a:cubicBezTo>
                    <a:pt x="1105" y="199"/>
                    <a:pt x="1109" y="199"/>
                    <a:pt x="1111" y="198"/>
                  </a:cubicBezTo>
                  <a:cubicBezTo>
                    <a:pt x="1113" y="197"/>
                    <a:pt x="1109" y="195"/>
                    <a:pt x="1101" y="196"/>
                  </a:cubicBezTo>
                  <a:cubicBezTo>
                    <a:pt x="1093" y="196"/>
                    <a:pt x="1088" y="192"/>
                    <a:pt x="1080" y="193"/>
                  </a:cubicBezTo>
                  <a:cubicBezTo>
                    <a:pt x="1072" y="193"/>
                    <a:pt x="1054" y="195"/>
                    <a:pt x="1052" y="196"/>
                  </a:cubicBezTo>
                  <a:cubicBezTo>
                    <a:pt x="1049" y="197"/>
                    <a:pt x="1054" y="202"/>
                    <a:pt x="1050" y="202"/>
                  </a:cubicBezTo>
                  <a:cubicBezTo>
                    <a:pt x="1047" y="203"/>
                    <a:pt x="1049" y="195"/>
                    <a:pt x="1049" y="191"/>
                  </a:cubicBezTo>
                  <a:cubicBezTo>
                    <a:pt x="1048" y="188"/>
                    <a:pt x="1042" y="187"/>
                    <a:pt x="1043" y="190"/>
                  </a:cubicBezTo>
                  <a:cubicBezTo>
                    <a:pt x="1044" y="193"/>
                    <a:pt x="1034" y="194"/>
                    <a:pt x="1031" y="192"/>
                  </a:cubicBezTo>
                  <a:cubicBezTo>
                    <a:pt x="1029" y="189"/>
                    <a:pt x="1025" y="187"/>
                    <a:pt x="1018" y="185"/>
                  </a:cubicBezTo>
                  <a:cubicBezTo>
                    <a:pt x="1012" y="183"/>
                    <a:pt x="1004" y="190"/>
                    <a:pt x="1006" y="192"/>
                  </a:cubicBezTo>
                  <a:cubicBezTo>
                    <a:pt x="1007" y="194"/>
                    <a:pt x="1012" y="193"/>
                    <a:pt x="1012" y="194"/>
                  </a:cubicBezTo>
                  <a:cubicBezTo>
                    <a:pt x="1013" y="197"/>
                    <a:pt x="999" y="196"/>
                    <a:pt x="999" y="198"/>
                  </a:cubicBezTo>
                  <a:cubicBezTo>
                    <a:pt x="999" y="200"/>
                    <a:pt x="985" y="204"/>
                    <a:pt x="981" y="204"/>
                  </a:cubicBezTo>
                  <a:cubicBezTo>
                    <a:pt x="970" y="205"/>
                    <a:pt x="968" y="205"/>
                    <a:pt x="963" y="210"/>
                  </a:cubicBezTo>
                  <a:cubicBezTo>
                    <a:pt x="958" y="214"/>
                    <a:pt x="962" y="206"/>
                    <a:pt x="966" y="202"/>
                  </a:cubicBezTo>
                  <a:cubicBezTo>
                    <a:pt x="970" y="198"/>
                    <a:pt x="974" y="200"/>
                    <a:pt x="976" y="196"/>
                  </a:cubicBezTo>
                  <a:cubicBezTo>
                    <a:pt x="979" y="193"/>
                    <a:pt x="982" y="194"/>
                    <a:pt x="989" y="193"/>
                  </a:cubicBezTo>
                  <a:cubicBezTo>
                    <a:pt x="995" y="192"/>
                    <a:pt x="995" y="188"/>
                    <a:pt x="998" y="187"/>
                  </a:cubicBezTo>
                  <a:cubicBezTo>
                    <a:pt x="1001" y="185"/>
                    <a:pt x="1008" y="182"/>
                    <a:pt x="1009" y="179"/>
                  </a:cubicBezTo>
                  <a:cubicBezTo>
                    <a:pt x="1011" y="176"/>
                    <a:pt x="1026" y="171"/>
                    <a:pt x="1029" y="172"/>
                  </a:cubicBezTo>
                  <a:cubicBezTo>
                    <a:pt x="1032" y="172"/>
                    <a:pt x="1032" y="166"/>
                    <a:pt x="1034" y="166"/>
                  </a:cubicBezTo>
                  <a:cubicBezTo>
                    <a:pt x="1036" y="166"/>
                    <a:pt x="1044" y="162"/>
                    <a:pt x="1048" y="160"/>
                  </a:cubicBezTo>
                  <a:cubicBezTo>
                    <a:pt x="1051" y="159"/>
                    <a:pt x="1053" y="156"/>
                    <a:pt x="1053" y="153"/>
                  </a:cubicBezTo>
                  <a:cubicBezTo>
                    <a:pt x="1053" y="151"/>
                    <a:pt x="1048" y="152"/>
                    <a:pt x="1048" y="150"/>
                  </a:cubicBezTo>
                  <a:cubicBezTo>
                    <a:pt x="1047" y="148"/>
                    <a:pt x="1050" y="149"/>
                    <a:pt x="1053" y="148"/>
                  </a:cubicBezTo>
                  <a:cubicBezTo>
                    <a:pt x="1057" y="146"/>
                    <a:pt x="1053" y="142"/>
                    <a:pt x="1051" y="142"/>
                  </a:cubicBezTo>
                  <a:cubicBezTo>
                    <a:pt x="1048" y="143"/>
                    <a:pt x="1052" y="140"/>
                    <a:pt x="1050" y="137"/>
                  </a:cubicBezTo>
                  <a:cubicBezTo>
                    <a:pt x="1047" y="134"/>
                    <a:pt x="1042" y="139"/>
                    <a:pt x="1042" y="136"/>
                  </a:cubicBezTo>
                  <a:cubicBezTo>
                    <a:pt x="1042" y="132"/>
                    <a:pt x="1042" y="128"/>
                    <a:pt x="1040" y="126"/>
                  </a:cubicBezTo>
                  <a:cubicBezTo>
                    <a:pt x="1038" y="124"/>
                    <a:pt x="1034" y="130"/>
                    <a:pt x="1030" y="127"/>
                  </a:cubicBezTo>
                  <a:cubicBezTo>
                    <a:pt x="1026" y="124"/>
                    <a:pt x="1014" y="122"/>
                    <a:pt x="1014" y="123"/>
                  </a:cubicBezTo>
                  <a:cubicBezTo>
                    <a:pt x="1014" y="124"/>
                    <a:pt x="1008" y="121"/>
                    <a:pt x="1007" y="122"/>
                  </a:cubicBezTo>
                  <a:cubicBezTo>
                    <a:pt x="1006" y="124"/>
                    <a:pt x="996" y="123"/>
                    <a:pt x="993" y="123"/>
                  </a:cubicBezTo>
                  <a:cubicBezTo>
                    <a:pt x="990" y="122"/>
                    <a:pt x="986" y="124"/>
                    <a:pt x="986" y="127"/>
                  </a:cubicBezTo>
                  <a:cubicBezTo>
                    <a:pt x="985" y="130"/>
                    <a:pt x="974" y="129"/>
                    <a:pt x="971" y="128"/>
                  </a:cubicBezTo>
                  <a:cubicBezTo>
                    <a:pt x="969" y="128"/>
                    <a:pt x="980" y="119"/>
                    <a:pt x="980" y="118"/>
                  </a:cubicBezTo>
                  <a:cubicBezTo>
                    <a:pt x="980" y="116"/>
                    <a:pt x="962" y="118"/>
                    <a:pt x="961" y="116"/>
                  </a:cubicBezTo>
                  <a:cubicBezTo>
                    <a:pt x="960" y="115"/>
                    <a:pt x="952" y="114"/>
                    <a:pt x="948" y="114"/>
                  </a:cubicBezTo>
                  <a:cubicBezTo>
                    <a:pt x="944" y="114"/>
                    <a:pt x="948" y="113"/>
                    <a:pt x="951" y="113"/>
                  </a:cubicBezTo>
                  <a:cubicBezTo>
                    <a:pt x="955" y="113"/>
                    <a:pt x="958" y="110"/>
                    <a:pt x="962" y="109"/>
                  </a:cubicBezTo>
                  <a:cubicBezTo>
                    <a:pt x="965" y="108"/>
                    <a:pt x="965" y="107"/>
                    <a:pt x="963" y="105"/>
                  </a:cubicBezTo>
                  <a:cubicBezTo>
                    <a:pt x="961" y="102"/>
                    <a:pt x="957" y="103"/>
                    <a:pt x="953" y="102"/>
                  </a:cubicBezTo>
                  <a:cubicBezTo>
                    <a:pt x="950" y="101"/>
                    <a:pt x="945" y="99"/>
                    <a:pt x="942" y="99"/>
                  </a:cubicBezTo>
                  <a:cubicBezTo>
                    <a:pt x="938" y="99"/>
                    <a:pt x="935" y="101"/>
                    <a:pt x="927" y="102"/>
                  </a:cubicBezTo>
                  <a:cubicBezTo>
                    <a:pt x="919" y="104"/>
                    <a:pt x="918" y="110"/>
                    <a:pt x="914" y="112"/>
                  </a:cubicBezTo>
                  <a:cubicBezTo>
                    <a:pt x="910" y="114"/>
                    <a:pt x="903" y="121"/>
                    <a:pt x="907" y="122"/>
                  </a:cubicBezTo>
                  <a:cubicBezTo>
                    <a:pt x="910" y="122"/>
                    <a:pt x="908" y="124"/>
                    <a:pt x="909" y="126"/>
                  </a:cubicBezTo>
                  <a:cubicBezTo>
                    <a:pt x="909" y="129"/>
                    <a:pt x="906" y="129"/>
                    <a:pt x="902" y="128"/>
                  </a:cubicBezTo>
                  <a:cubicBezTo>
                    <a:pt x="899" y="128"/>
                    <a:pt x="885" y="128"/>
                    <a:pt x="885" y="131"/>
                  </a:cubicBezTo>
                  <a:cubicBezTo>
                    <a:pt x="885" y="134"/>
                    <a:pt x="893" y="135"/>
                    <a:pt x="893" y="136"/>
                  </a:cubicBezTo>
                  <a:cubicBezTo>
                    <a:pt x="892" y="138"/>
                    <a:pt x="887" y="136"/>
                    <a:pt x="884" y="135"/>
                  </a:cubicBezTo>
                  <a:cubicBezTo>
                    <a:pt x="881" y="133"/>
                    <a:pt x="875" y="134"/>
                    <a:pt x="874" y="137"/>
                  </a:cubicBezTo>
                  <a:cubicBezTo>
                    <a:pt x="873" y="140"/>
                    <a:pt x="868" y="139"/>
                    <a:pt x="867" y="138"/>
                  </a:cubicBezTo>
                  <a:cubicBezTo>
                    <a:pt x="865" y="138"/>
                    <a:pt x="862" y="140"/>
                    <a:pt x="860" y="139"/>
                  </a:cubicBezTo>
                  <a:cubicBezTo>
                    <a:pt x="857" y="138"/>
                    <a:pt x="865" y="134"/>
                    <a:pt x="863" y="133"/>
                  </a:cubicBezTo>
                  <a:cubicBezTo>
                    <a:pt x="861" y="131"/>
                    <a:pt x="853" y="132"/>
                    <a:pt x="852" y="135"/>
                  </a:cubicBezTo>
                  <a:cubicBezTo>
                    <a:pt x="851" y="138"/>
                    <a:pt x="846" y="133"/>
                    <a:pt x="845" y="134"/>
                  </a:cubicBezTo>
                  <a:cubicBezTo>
                    <a:pt x="843" y="135"/>
                    <a:pt x="841" y="136"/>
                    <a:pt x="837" y="138"/>
                  </a:cubicBezTo>
                  <a:cubicBezTo>
                    <a:pt x="834" y="139"/>
                    <a:pt x="828" y="136"/>
                    <a:pt x="826" y="139"/>
                  </a:cubicBezTo>
                  <a:cubicBezTo>
                    <a:pt x="825" y="142"/>
                    <a:pt x="833" y="142"/>
                    <a:pt x="833" y="144"/>
                  </a:cubicBezTo>
                  <a:cubicBezTo>
                    <a:pt x="833" y="145"/>
                    <a:pt x="815" y="145"/>
                    <a:pt x="815" y="146"/>
                  </a:cubicBezTo>
                  <a:cubicBezTo>
                    <a:pt x="814" y="148"/>
                    <a:pt x="808" y="148"/>
                    <a:pt x="800" y="148"/>
                  </a:cubicBezTo>
                  <a:cubicBezTo>
                    <a:pt x="793" y="149"/>
                    <a:pt x="796" y="152"/>
                    <a:pt x="790" y="153"/>
                  </a:cubicBezTo>
                  <a:cubicBezTo>
                    <a:pt x="784" y="155"/>
                    <a:pt x="781" y="155"/>
                    <a:pt x="779" y="158"/>
                  </a:cubicBezTo>
                  <a:cubicBezTo>
                    <a:pt x="777" y="161"/>
                    <a:pt x="773" y="161"/>
                    <a:pt x="771" y="159"/>
                  </a:cubicBezTo>
                  <a:cubicBezTo>
                    <a:pt x="769" y="157"/>
                    <a:pt x="763" y="160"/>
                    <a:pt x="766" y="160"/>
                  </a:cubicBezTo>
                  <a:cubicBezTo>
                    <a:pt x="769" y="161"/>
                    <a:pt x="766" y="164"/>
                    <a:pt x="764" y="163"/>
                  </a:cubicBezTo>
                  <a:cubicBezTo>
                    <a:pt x="763" y="162"/>
                    <a:pt x="757" y="166"/>
                    <a:pt x="760" y="166"/>
                  </a:cubicBezTo>
                  <a:cubicBezTo>
                    <a:pt x="763" y="166"/>
                    <a:pt x="765" y="168"/>
                    <a:pt x="763" y="170"/>
                  </a:cubicBezTo>
                  <a:cubicBezTo>
                    <a:pt x="762" y="172"/>
                    <a:pt x="755" y="168"/>
                    <a:pt x="754" y="169"/>
                  </a:cubicBezTo>
                  <a:cubicBezTo>
                    <a:pt x="752" y="171"/>
                    <a:pt x="757" y="173"/>
                    <a:pt x="760" y="173"/>
                  </a:cubicBezTo>
                  <a:cubicBezTo>
                    <a:pt x="763" y="173"/>
                    <a:pt x="764" y="175"/>
                    <a:pt x="765" y="177"/>
                  </a:cubicBezTo>
                  <a:cubicBezTo>
                    <a:pt x="765" y="179"/>
                    <a:pt x="758" y="175"/>
                    <a:pt x="756" y="177"/>
                  </a:cubicBezTo>
                  <a:cubicBezTo>
                    <a:pt x="755" y="179"/>
                    <a:pt x="757" y="180"/>
                    <a:pt x="761" y="180"/>
                  </a:cubicBezTo>
                  <a:cubicBezTo>
                    <a:pt x="764" y="181"/>
                    <a:pt x="761" y="182"/>
                    <a:pt x="764" y="184"/>
                  </a:cubicBezTo>
                  <a:cubicBezTo>
                    <a:pt x="764" y="184"/>
                    <a:pt x="765" y="185"/>
                    <a:pt x="765" y="185"/>
                  </a:cubicBezTo>
                  <a:cubicBezTo>
                    <a:pt x="766" y="187"/>
                    <a:pt x="763" y="188"/>
                    <a:pt x="764" y="190"/>
                  </a:cubicBezTo>
                  <a:cubicBezTo>
                    <a:pt x="764" y="192"/>
                    <a:pt x="760" y="193"/>
                    <a:pt x="760" y="191"/>
                  </a:cubicBezTo>
                  <a:cubicBezTo>
                    <a:pt x="760" y="189"/>
                    <a:pt x="752" y="188"/>
                    <a:pt x="750" y="190"/>
                  </a:cubicBezTo>
                  <a:cubicBezTo>
                    <a:pt x="748" y="192"/>
                    <a:pt x="747" y="194"/>
                    <a:pt x="744" y="192"/>
                  </a:cubicBezTo>
                  <a:cubicBezTo>
                    <a:pt x="742" y="190"/>
                    <a:pt x="736" y="192"/>
                    <a:pt x="728" y="193"/>
                  </a:cubicBezTo>
                  <a:cubicBezTo>
                    <a:pt x="720" y="193"/>
                    <a:pt x="703" y="194"/>
                    <a:pt x="699" y="195"/>
                  </a:cubicBezTo>
                  <a:cubicBezTo>
                    <a:pt x="694" y="197"/>
                    <a:pt x="691" y="203"/>
                    <a:pt x="695" y="206"/>
                  </a:cubicBezTo>
                  <a:cubicBezTo>
                    <a:pt x="699" y="210"/>
                    <a:pt x="695" y="212"/>
                    <a:pt x="695" y="214"/>
                  </a:cubicBezTo>
                  <a:cubicBezTo>
                    <a:pt x="695" y="217"/>
                    <a:pt x="705" y="222"/>
                    <a:pt x="710" y="223"/>
                  </a:cubicBezTo>
                  <a:cubicBezTo>
                    <a:pt x="716" y="223"/>
                    <a:pt x="720" y="230"/>
                    <a:pt x="717" y="234"/>
                  </a:cubicBezTo>
                  <a:cubicBezTo>
                    <a:pt x="714" y="238"/>
                    <a:pt x="704" y="232"/>
                    <a:pt x="698" y="227"/>
                  </a:cubicBezTo>
                  <a:cubicBezTo>
                    <a:pt x="691" y="222"/>
                    <a:pt x="677" y="220"/>
                    <a:pt x="672" y="221"/>
                  </a:cubicBezTo>
                  <a:cubicBezTo>
                    <a:pt x="667" y="221"/>
                    <a:pt x="670" y="216"/>
                    <a:pt x="664" y="217"/>
                  </a:cubicBezTo>
                  <a:cubicBezTo>
                    <a:pt x="657" y="217"/>
                    <a:pt x="652" y="222"/>
                    <a:pt x="656" y="222"/>
                  </a:cubicBezTo>
                  <a:cubicBezTo>
                    <a:pt x="661" y="222"/>
                    <a:pt x="663" y="222"/>
                    <a:pt x="661" y="224"/>
                  </a:cubicBezTo>
                  <a:cubicBezTo>
                    <a:pt x="659" y="226"/>
                    <a:pt x="662" y="225"/>
                    <a:pt x="667" y="228"/>
                  </a:cubicBezTo>
                  <a:cubicBezTo>
                    <a:pt x="672" y="230"/>
                    <a:pt x="663" y="233"/>
                    <a:pt x="658" y="229"/>
                  </a:cubicBezTo>
                  <a:cubicBezTo>
                    <a:pt x="653" y="226"/>
                    <a:pt x="647" y="229"/>
                    <a:pt x="646" y="232"/>
                  </a:cubicBezTo>
                  <a:cubicBezTo>
                    <a:pt x="644" y="234"/>
                    <a:pt x="652" y="242"/>
                    <a:pt x="661" y="243"/>
                  </a:cubicBezTo>
                  <a:cubicBezTo>
                    <a:pt x="670" y="245"/>
                    <a:pt x="667" y="248"/>
                    <a:pt x="671" y="249"/>
                  </a:cubicBezTo>
                  <a:cubicBezTo>
                    <a:pt x="675" y="251"/>
                    <a:pt x="672" y="252"/>
                    <a:pt x="669" y="252"/>
                  </a:cubicBezTo>
                  <a:cubicBezTo>
                    <a:pt x="666" y="253"/>
                    <a:pt x="661" y="248"/>
                    <a:pt x="656" y="246"/>
                  </a:cubicBezTo>
                  <a:cubicBezTo>
                    <a:pt x="652" y="243"/>
                    <a:pt x="640" y="247"/>
                    <a:pt x="637" y="244"/>
                  </a:cubicBezTo>
                  <a:cubicBezTo>
                    <a:pt x="635" y="241"/>
                    <a:pt x="639" y="239"/>
                    <a:pt x="636" y="237"/>
                  </a:cubicBezTo>
                  <a:cubicBezTo>
                    <a:pt x="634" y="235"/>
                    <a:pt x="636" y="230"/>
                    <a:pt x="639" y="226"/>
                  </a:cubicBezTo>
                  <a:cubicBezTo>
                    <a:pt x="642" y="221"/>
                    <a:pt x="639" y="213"/>
                    <a:pt x="634" y="212"/>
                  </a:cubicBezTo>
                  <a:cubicBezTo>
                    <a:pt x="630" y="210"/>
                    <a:pt x="630" y="215"/>
                    <a:pt x="631" y="216"/>
                  </a:cubicBezTo>
                  <a:cubicBezTo>
                    <a:pt x="632" y="217"/>
                    <a:pt x="632" y="224"/>
                    <a:pt x="628" y="228"/>
                  </a:cubicBezTo>
                  <a:cubicBezTo>
                    <a:pt x="625" y="232"/>
                    <a:pt x="615" y="232"/>
                    <a:pt x="615" y="235"/>
                  </a:cubicBezTo>
                  <a:cubicBezTo>
                    <a:pt x="615" y="238"/>
                    <a:pt x="608" y="240"/>
                    <a:pt x="610" y="242"/>
                  </a:cubicBezTo>
                  <a:cubicBezTo>
                    <a:pt x="613" y="244"/>
                    <a:pt x="622" y="254"/>
                    <a:pt x="623" y="257"/>
                  </a:cubicBezTo>
                  <a:cubicBezTo>
                    <a:pt x="625" y="261"/>
                    <a:pt x="615" y="271"/>
                    <a:pt x="617" y="276"/>
                  </a:cubicBezTo>
                  <a:cubicBezTo>
                    <a:pt x="618" y="282"/>
                    <a:pt x="615" y="285"/>
                    <a:pt x="617" y="288"/>
                  </a:cubicBezTo>
                  <a:cubicBezTo>
                    <a:pt x="619" y="291"/>
                    <a:pt x="623" y="288"/>
                    <a:pt x="626" y="289"/>
                  </a:cubicBezTo>
                  <a:cubicBezTo>
                    <a:pt x="628" y="290"/>
                    <a:pt x="633" y="288"/>
                    <a:pt x="639" y="286"/>
                  </a:cubicBezTo>
                  <a:cubicBezTo>
                    <a:pt x="645" y="285"/>
                    <a:pt x="656" y="292"/>
                    <a:pt x="661" y="294"/>
                  </a:cubicBezTo>
                  <a:cubicBezTo>
                    <a:pt x="665" y="296"/>
                    <a:pt x="663" y="299"/>
                    <a:pt x="665" y="302"/>
                  </a:cubicBezTo>
                  <a:cubicBezTo>
                    <a:pt x="667" y="306"/>
                    <a:pt x="660" y="306"/>
                    <a:pt x="660" y="311"/>
                  </a:cubicBezTo>
                  <a:cubicBezTo>
                    <a:pt x="659" y="316"/>
                    <a:pt x="672" y="318"/>
                    <a:pt x="673" y="319"/>
                  </a:cubicBezTo>
                  <a:cubicBezTo>
                    <a:pt x="673" y="321"/>
                    <a:pt x="664" y="320"/>
                    <a:pt x="660" y="318"/>
                  </a:cubicBezTo>
                  <a:cubicBezTo>
                    <a:pt x="656" y="317"/>
                    <a:pt x="656" y="312"/>
                    <a:pt x="655" y="311"/>
                  </a:cubicBezTo>
                  <a:cubicBezTo>
                    <a:pt x="654" y="310"/>
                    <a:pt x="657" y="306"/>
                    <a:pt x="658" y="303"/>
                  </a:cubicBezTo>
                  <a:cubicBezTo>
                    <a:pt x="658" y="300"/>
                    <a:pt x="653" y="298"/>
                    <a:pt x="652" y="296"/>
                  </a:cubicBezTo>
                  <a:cubicBezTo>
                    <a:pt x="650" y="294"/>
                    <a:pt x="648" y="291"/>
                    <a:pt x="645" y="291"/>
                  </a:cubicBezTo>
                  <a:cubicBezTo>
                    <a:pt x="642" y="292"/>
                    <a:pt x="631" y="293"/>
                    <a:pt x="627" y="296"/>
                  </a:cubicBezTo>
                  <a:cubicBezTo>
                    <a:pt x="624" y="299"/>
                    <a:pt x="628" y="307"/>
                    <a:pt x="630" y="312"/>
                  </a:cubicBezTo>
                  <a:cubicBezTo>
                    <a:pt x="632" y="316"/>
                    <a:pt x="620" y="322"/>
                    <a:pt x="620" y="325"/>
                  </a:cubicBezTo>
                  <a:cubicBezTo>
                    <a:pt x="621" y="328"/>
                    <a:pt x="617" y="330"/>
                    <a:pt x="612" y="332"/>
                  </a:cubicBezTo>
                  <a:cubicBezTo>
                    <a:pt x="607" y="335"/>
                    <a:pt x="601" y="337"/>
                    <a:pt x="602" y="341"/>
                  </a:cubicBezTo>
                  <a:cubicBezTo>
                    <a:pt x="602" y="346"/>
                    <a:pt x="595" y="343"/>
                    <a:pt x="591" y="341"/>
                  </a:cubicBezTo>
                  <a:cubicBezTo>
                    <a:pt x="588" y="339"/>
                    <a:pt x="583" y="343"/>
                    <a:pt x="578" y="342"/>
                  </a:cubicBezTo>
                  <a:cubicBezTo>
                    <a:pt x="573" y="342"/>
                    <a:pt x="573" y="338"/>
                    <a:pt x="569" y="340"/>
                  </a:cubicBezTo>
                  <a:cubicBezTo>
                    <a:pt x="565" y="341"/>
                    <a:pt x="563" y="338"/>
                    <a:pt x="564" y="335"/>
                  </a:cubicBezTo>
                  <a:cubicBezTo>
                    <a:pt x="565" y="332"/>
                    <a:pt x="570" y="334"/>
                    <a:pt x="570" y="336"/>
                  </a:cubicBezTo>
                  <a:cubicBezTo>
                    <a:pt x="570" y="338"/>
                    <a:pt x="573" y="337"/>
                    <a:pt x="576" y="336"/>
                  </a:cubicBezTo>
                  <a:cubicBezTo>
                    <a:pt x="580" y="334"/>
                    <a:pt x="578" y="338"/>
                    <a:pt x="583" y="338"/>
                  </a:cubicBezTo>
                  <a:cubicBezTo>
                    <a:pt x="588" y="339"/>
                    <a:pt x="585" y="336"/>
                    <a:pt x="589" y="336"/>
                  </a:cubicBezTo>
                  <a:cubicBezTo>
                    <a:pt x="592" y="336"/>
                    <a:pt x="593" y="335"/>
                    <a:pt x="591" y="333"/>
                  </a:cubicBezTo>
                  <a:cubicBezTo>
                    <a:pt x="590" y="332"/>
                    <a:pt x="594" y="330"/>
                    <a:pt x="596" y="329"/>
                  </a:cubicBezTo>
                  <a:cubicBezTo>
                    <a:pt x="599" y="328"/>
                    <a:pt x="598" y="324"/>
                    <a:pt x="600" y="323"/>
                  </a:cubicBezTo>
                  <a:cubicBezTo>
                    <a:pt x="602" y="322"/>
                    <a:pt x="601" y="320"/>
                    <a:pt x="603" y="320"/>
                  </a:cubicBezTo>
                  <a:cubicBezTo>
                    <a:pt x="605" y="319"/>
                    <a:pt x="606" y="316"/>
                    <a:pt x="608" y="316"/>
                  </a:cubicBezTo>
                  <a:cubicBezTo>
                    <a:pt x="611" y="316"/>
                    <a:pt x="612" y="312"/>
                    <a:pt x="610" y="311"/>
                  </a:cubicBezTo>
                  <a:cubicBezTo>
                    <a:pt x="609" y="309"/>
                    <a:pt x="611" y="304"/>
                    <a:pt x="613" y="303"/>
                  </a:cubicBezTo>
                  <a:cubicBezTo>
                    <a:pt x="616" y="302"/>
                    <a:pt x="616" y="300"/>
                    <a:pt x="614" y="299"/>
                  </a:cubicBezTo>
                  <a:cubicBezTo>
                    <a:pt x="612" y="297"/>
                    <a:pt x="604" y="292"/>
                    <a:pt x="605" y="289"/>
                  </a:cubicBezTo>
                  <a:cubicBezTo>
                    <a:pt x="605" y="286"/>
                    <a:pt x="604" y="280"/>
                    <a:pt x="605" y="278"/>
                  </a:cubicBezTo>
                  <a:cubicBezTo>
                    <a:pt x="606" y="275"/>
                    <a:pt x="605" y="270"/>
                    <a:pt x="604" y="267"/>
                  </a:cubicBezTo>
                  <a:cubicBezTo>
                    <a:pt x="604" y="264"/>
                    <a:pt x="606" y="261"/>
                    <a:pt x="607" y="255"/>
                  </a:cubicBezTo>
                  <a:cubicBezTo>
                    <a:pt x="608" y="250"/>
                    <a:pt x="601" y="244"/>
                    <a:pt x="598" y="242"/>
                  </a:cubicBezTo>
                  <a:cubicBezTo>
                    <a:pt x="595" y="241"/>
                    <a:pt x="597" y="238"/>
                    <a:pt x="602" y="234"/>
                  </a:cubicBezTo>
                  <a:cubicBezTo>
                    <a:pt x="607" y="230"/>
                    <a:pt x="607" y="217"/>
                    <a:pt x="607" y="215"/>
                  </a:cubicBezTo>
                  <a:cubicBezTo>
                    <a:pt x="606" y="212"/>
                    <a:pt x="596" y="210"/>
                    <a:pt x="593" y="210"/>
                  </a:cubicBezTo>
                  <a:cubicBezTo>
                    <a:pt x="589" y="210"/>
                    <a:pt x="575" y="210"/>
                    <a:pt x="571" y="209"/>
                  </a:cubicBezTo>
                  <a:cubicBezTo>
                    <a:pt x="568" y="208"/>
                    <a:pt x="566" y="212"/>
                    <a:pt x="565" y="215"/>
                  </a:cubicBezTo>
                  <a:cubicBezTo>
                    <a:pt x="563" y="219"/>
                    <a:pt x="559" y="224"/>
                    <a:pt x="557" y="231"/>
                  </a:cubicBezTo>
                  <a:cubicBezTo>
                    <a:pt x="555" y="239"/>
                    <a:pt x="546" y="241"/>
                    <a:pt x="542" y="243"/>
                  </a:cubicBezTo>
                  <a:cubicBezTo>
                    <a:pt x="538" y="245"/>
                    <a:pt x="536" y="250"/>
                    <a:pt x="538" y="253"/>
                  </a:cubicBezTo>
                  <a:cubicBezTo>
                    <a:pt x="539" y="255"/>
                    <a:pt x="542" y="253"/>
                    <a:pt x="544" y="254"/>
                  </a:cubicBezTo>
                  <a:cubicBezTo>
                    <a:pt x="546" y="255"/>
                    <a:pt x="544" y="262"/>
                    <a:pt x="543" y="263"/>
                  </a:cubicBezTo>
                  <a:cubicBezTo>
                    <a:pt x="541" y="264"/>
                    <a:pt x="545" y="267"/>
                    <a:pt x="542" y="269"/>
                  </a:cubicBezTo>
                  <a:cubicBezTo>
                    <a:pt x="539" y="270"/>
                    <a:pt x="536" y="274"/>
                    <a:pt x="538" y="276"/>
                  </a:cubicBezTo>
                  <a:cubicBezTo>
                    <a:pt x="540" y="278"/>
                    <a:pt x="548" y="279"/>
                    <a:pt x="551" y="281"/>
                  </a:cubicBezTo>
                  <a:cubicBezTo>
                    <a:pt x="555" y="283"/>
                    <a:pt x="554" y="287"/>
                    <a:pt x="556" y="290"/>
                  </a:cubicBezTo>
                  <a:cubicBezTo>
                    <a:pt x="559" y="294"/>
                    <a:pt x="562" y="292"/>
                    <a:pt x="563" y="294"/>
                  </a:cubicBezTo>
                  <a:cubicBezTo>
                    <a:pt x="564" y="296"/>
                    <a:pt x="558" y="305"/>
                    <a:pt x="556" y="305"/>
                  </a:cubicBezTo>
                  <a:cubicBezTo>
                    <a:pt x="554" y="305"/>
                    <a:pt x="545" y="296"/>
                    <a:pt x="542" y="294"/>
                  </a:cubicBezTo>
                  <a:cubicBezTo>
                    <a:pt x="540" y="292"/>
                    <a:pt x="529" y="289"/>
                    <a:pt x="524" y="286"/>
                  </a:cubicBezTo>
                  <a:cubicBezTo>
                    <a:pt x="519" y="284"/>
                    <a:pt x="515" y="284"/>
                    <a:pt x="509" y="280"/>
                  </a:cubicBezTo>
                  <a:cubicBezTo>
                    <a:pt x="504" y="276"/>
                    <a:pt x="499" y="275"/>
                    <a:pt x="488" y="275"/>
                  </a:cubicBezTo>
                  <a:cubicBezTo>
                    <a:pt x="478" y="275"/>
                    <a:pt x="471" y="272"/>
                    <a:pt x="468" y="273"/>
                  </a:cubicBezTo>
                  <a:cubicBezTo>
                    <a:pt x="464" y="273"/>
                    <a:pt x="466" y="269"/>
                    <a:pt x="460" y="267"/>
                  </a:cubicBezTo>
                  <a:cubicBezTo>
                    <a:pt x="453" y="264"/>
                    <a:pt x="449" y="260"/>
                    <a:pt x="446" y="262"/>
                  </a:cubicBezTo>
                  <a:cubicBezTo>
                    <a:pt x="442" y="264"/>
                    <a:pt x="444" y="271"/>
                    <a:pt x="449" y="272"/>
                  </a:cubicBezTo>
                  <a:cubicBezTo>
                    <a:pt x="454" y="272"/>
                    <a:pt x="452" y="275"/>
                    <a:pt x="457" y="275"/>
                  </a:cubicBezTo>
                  <a:cubicBezTo>
                    <a:pt x="463" y="275"/>
                    <a:pt x="465" y="277"/>
                    <a:pt x="465" y="280"/>
                  </a:cubicBezTo>
                  <a:cubicBezTo>
                    <a:pt x="464" y="284"/>
                    <a:pt x="467" y="287"/>
                    <a:pt x="470" y="289"/>
                  </a:cubicBezTo>
                  <a:cubicBezTo>
                    <a:pt x="472" y="292"/>
                    <a:pt x="471" y="296"/>
                    <a:pt x="466" y="296"/>
                  </a:cubicBezTo>
                  <a:cubicBezTo>
                    <a:pt x="462" y="296"/>
                    <a:pt x="457" y="296"/>
                    <a:pt x="459" y="299"/>
                  </a:cubicBezTo>
                  <a:cubicBezTo>
                    <a:pt x="461" y="303"/>
                    <a:pt x="457" y="303"/>
                    <a:pt x="453" y="302"/>
                  </a:cubicBezTo>
                  <a:cubicBezTo>
                    <a:pt x="448" y="300"/>
                    <a:pt x="451" y="297"/>
                    <a:pt x="453" y="295"/>
                  </a:cubicBezTo>
                  <a:cubicBezTo>
                    <a:pt x="455" y="293"/>
                    <a:pt x="449" y="291"/>
                    <a:pt x="446" y="290"/>
                  </a:cubicBezTo>
                  <a:cubicBezTo>
                    <a:pt x="443" y="289"/>
                    <a:pt x="432" y="297"/>
                    <a:pt x="429" y="299"/>
                  </a:cubicBezTo>
                  <a:cubicBezTo>
                    <a:pt x="425" y="300"/>
                    <a:pt x="418" y="297"/>
                    <a:pt x="410" y="299"/>
                  </a:cubicBezTo>
                  <a:cubicBezTo>
                    <a:pt x="402" y="301"/>
                    <a:pt x="402" y="307"/>
                    <a:pt x="399" y="306"/>
                  </a:cubicBezTo>
                  <a:cubicBezTo>
                    <a:pt x="396" y="306"/>
                    <a:pt x="387" y="307"/>
                    <a:pt x="384" y="305"/>
                  </a:cubicBezTo>
                  <a:cubicBezTo>
                    <a:pt x="381" y="303"/>
                    <a:pt x="383" y="302"/>
                    <a:pt x="387" y="302"/>
                  </a:cubicBezTo>
                  <a:cubicBezTo>
                    <a:pt x="390" y="302"/>
                    <a:pt x="391" y="301"/>
                    <a:pt x="389" y="299"/>
                  </a:cubicBezTo>
                  <a:cubicBezTo>
                    <a:pt x="387" y="296"/>
                    <a:pt x="392" y="293"/>
                    <a:pt x="392" y="291"/>
                  </a:cubicBezTo>
                  <a:cubicBezTo>
                    <a:pt x="392" y="289"/>
                    <a:pt x="379" y="294"/>
                    <a:pt x="377" y="296"/>
                  </a:cubicBezTo>
                  <a:cubicBezTo>
                    <a:pt x="374" y="297"/>
                    <a:pt x="377" y="301"/>
                    <a:pt x="374" y="302"/>
                  </a:cubicBezTo>
                  <a:cubicBezTo>
                    <a:pt x="372" y="303"/>
                    <a:pt x="372" y="300"/>
                    <a:pt x="369" y="299"/>
                  </a:cubicBezTo>
                  <a:cubicBezTo>
                    <a:pt x="367" y="298"/>
                    <a:pt x="347" y="302"/>
                    <a:pt x="344" y="307"/>
                  </a:cubicBezTo>
                  <a:cubicBezTo>
                    <a:pt x="340" y="311"/>
                    <a:pt x="333" y="311"/>
                    <a:pt x="333" y="313"/>
                  </a:cubicBezTo>
                  <a:cubicBezTo>
                    <a:pt x="333" y="316"/>
                    <a:pt x="324" y="315"/>
                    <a:pt x="320" y="317"/>
                  </a:cubicBezTo>
                  <a:cubicBezTo>
                    <a:pt x="317" y="319"/>
                    <a:pt x="319" y="326"/>
                    <a:pt x="318" y="329"/>
                  </a:cubicBezTo>
                  <a:cubicBezTo>
                    <a:pt x="317" y="332"/>
                    <a:pt x="303" y="331"/>
                    <a:pt x="299" y="331"/>
                  </a:cubicBezTo>
                  <a:cubicBezTo>
                    <a:pt x="295" y="332"/>
                    <a:pt x="293" y="323"/>
                    <a:pt x="290" y="323"/>
                  </a:cubicBezTo>
                  <a:cubicBezTo>
                    <a:pt x="286" y="322"/>
                    <a:pt x="288" y="318"/>
                    <a:pt x="289" y="316"/>
                  </a:cubicBezTo>
                  <a:cubicBezTo>
                    <a:pt x="290" y="314"/>
                    <a:pt x="293" y="315"/>
                    <a:pt x="297" y="313"/>
                  </a:cubicBezTo>
                  <a:cubicBezTo>
                    <a:pt x="301" y="310"/>
                    <a:pt x="306" y="314"/>
                    <a:pt x="307" y="312"/>
                  </a:cubicBezTo>
                  <a:cubicBezTo>
                    <a:pt x="309" y="310"/>
                    <a:pt x="301" y="306"/>
                    <a:pt x="300" y="301"/>
                  </a:cubicBezTo>
                  <a:cubicBezTo>
                    <a:pt x="300" y="297"/>
                    <a:pt x="291" y="296"/>
                    <a:pt x="286" y="297"/>
                  </a:cubicBezTo>
                  <a:cubicBezTo>
                    <a:pt x="281" y="299"/>
                    <a:pt x="276" y="298"/>
                    <a:pt x="272" y="296"/>
                  </a:cubicBezTo>
                  <a:cubicBezTo>
                    <a:pt x="269" y="294"/>
                    <a:pt x="269" y="299"/>
                    <a:pt x="274" y="300"/>
                  </a:cubicBezTo>
                  <a:cubicBezTo>
                    <a:pt x="279" y="302"/>
                    <a:pt x="277" y="306"/>
                    <a:pt x="277" y="308"/>
                  </a:cubicBezTo>
                  <a:cubicBezTo>
                    <a:pt x="278" y="311"/>
                    <a:pt x="276" y="316"/>
                    <a:pt x="273" y="321"/>
                  </a:cubicBezTo>
                  <a:cubicBezTo>
                    <a:pt x="270" y="325"/>
                    <a:pt x="272" y="325"/>
                    <a:pt x="277" y="325"/>
                  </a:cubicBezTo>
                  <a:cubicBezTo>
                    <a:pt x="281" y="324"/>
                    <a:pt x="281" y="330"/>
                    <a:pt x="281" y="335"/>
                  </a:cubicBezTo>
                  <a:cubicBezTo>
                    <a:pt x="281" y="339"/>
                    <a:pt x="277" y="340"/>
                    <a:pt x="277" y="343"/>
                  </a:cubicBezTo>
                  <a:cubicBezTo>
                    <a:pt x="277" y="346"/>
                    <a:pt x="274" y="342"/>
                    <a:pt x="273" y="343"/>
                  </a:cubicBezTo>
                  <a:cubicBezTo>
                    <a:pt x="271" y="344"/>
                    <a:pt x="270" y="342"/>
                    <a:pt x="269" y="340"/>
                  </a:cubicBezTo>
                  <a:cubicBezTo>
                    <a:pt x="269" y="337"/>
                    <a:pt x="262" y="339"/>
                    <a:pt x="258" y="338"/>
                  </a:cubicBezTo>
                  <a:cubicBezTo>
                    <a:pt x="254" y="337"/>
                    <a:pt x="253" y="338"/>
                    <a:pt x="251" y="341"/>
                  </a:cubicBezTo>
                  <a:cubicBezTo>
                    <a:pt x="249" y="344"/>
                    <a:pt x="244" y="345"/>
                    <a:pt x="241" y="345"/>
                  </a:cubicBezTo>
                  <a:cubicBezTo>
                    <a:pt x="238" y="346"/>
                    <a:pt x="233" y="351"/>
                    <a:pt x="230" y="353"/>
                  </a:cubicBezTo>
                  <a:cubicBezTo>
                    <a:pt x="227" y="355"/>
                    <a:pt x="226" y="359"/>
                    <a:pt x="231" y="363"/>
                  </a:cubicBezTo>
                  <a:cubicBezTo>
                    <a:pt x="235" y="367"/>
                    <a:pt x="236" y="370"/>
                    <a:pt x="235" y="372"/>
                  </a:cubicBezTo>
                  <a:cubicBezTo>
                    <a:pt x="235" y="374"/>
                    <a:pt x="224" y="373"/>
                    <a:pt x="222" y="371"/>
                  </a:cubicBezTo>
                  <a:cubicBezTo>
                    <a:pt x="220" y="369"/>
                    <a:pt x="213" y="368"/>
                    <a:pt x="210" y="368"/>
                  </a:cubicBezTo>
                  <a:cubicBezTo>
                    <a:pt x="208" y="369"/>
                    <a:pt x="201" y="361"/>
                    <a:pt x="197" y="361"/>
                  </a:cubicBezTo>
                  <a:cubicBezTo>
                    <a:pt x="194" y="361"/>
                    <a:pt x="192" y="365"/>
                    <a:pt x="190" y="367"/>
                  </a:cubicBezTo>
                  <a:cubicBezTo>
                    <a:pt x="189" y="369"/>
                    <a:pt x="192" y="370"/>
                    <a:pt x="194" y="374"/>
                  </a:cubicBezTo>
                  <a:cubicBezTo>
                    <a:pt x="195" y="377"/>
                    <a:pt x="202" y="377"/>
                    <a:pt x="205" y="377"/>
                  </a:cubicBezTo>
                  <a:cubicBezTo>
                    <a:pt x="208" y="377"/>
                    <a:pt x="207" y="382"/>
                    <a:pt x="206" y="384"/>
                  </a:cubicBezTo>
                  <a:cubicBezTo>
                    <a:pt x="205" y="386"/>
                    <a:pt x="199" y="388"/>
                    <a:pt x="197" y="386"/>
                  </a:cubicBezTo>
                  <a:cubicBezTo>
                    <a:pt x="196" y="383"/>
                    <a:pt x="189" y="386"/>
                    <a:pt x="188" y="383"/>
                  </a:cubicBezTo>
                  <a:cubicBezTo>
                    <a:pt x="188" y="380"/>
                    <a:pt x="183" y="376"/>
                    <a:pt x="178" y="377"/>
                  </a:cubicBezTo>
                  <a:cubicBezTo>
                    <a:pt x="173" y="378"/>
                    <a:pt x="172" y="375"/>
                    <a:pt x="172" y="371"/>
                  </a:cubicBezTo>
                  <a:cubicBezTo>
                    <a:pt x="173" y="367"/>
                    <a:pt x="169" y="364"/>
                    <a:pt x="170" y="362"/>
                  </a:cubicBezTo>
                  <a:cubicBezTo>
                    <a:pt x="170" y="361"/>
                    <a:pt x="167" y="357"/>
                    <a:pt x="170" y="355"/>
                  </a:cubicBezTo>
                  <a:cubicBezTo>
                    <a:pt x="173" y="353"/>
                    <a:pt x="171" y="350"/>
                    <a:pt x="171" y="348"/>
                  </a:cubicBezTo>
                  <a:cubicBezTo>
                    <a:pt x="171" y="345"/>
                    <a:pt x="166" y="342"/>
                    <a:pt x="162" y="342"/>
                  </a:cubicBezTo>
                  <a:cubicBezTo>
                    <a:pt x="158" y="342"/>
                    <a:pt x="159" y="337"/>
                    <a:pt x="155" y="337"/>
                  </a:cubicBezTo>
                  <a:cubicBezTo>
                    <a:pt x="152" y="336"/>
                    <a:pt x="145" y="330"/>
                    <a:pt x="144" y="327"/>
                  </a:cubicBezTo>
                  <a:cubicBezTo>
                    <a:pt x="144" y="325"/>
                    <a:pt x="138" y="325"/>
                    <a:pt x="140" y="324"/>
                  </a:cubicBezTo>
                  <a:cubicBezTo>
                    <a:pt x="142" y="323"/>
                    <a:pt x="146" y="324"/>
                    <a:pt x="149" y="327"/>
                  </a:cubicBezTo>
                  <a:cubicBezTo>
                    <a:pt x="152" y="330"/>
                    <a:pt x="157" y="333"/>
                    <a:pt x="165" y="334"/>
                  </a:cubicBezTo>
                  <a:cubicBezTo>
                    <a:pt x="173" y="335"/>
                    <a:pt x="176" y="338"/>
                    <a:pt x="185" y="340"/>
                  </a:cubicBezTo>
                  <a:cubicBezTo>
                    <a:pt x="193" y="341"/>
                    <a:pt x="198" y="342"/>
                    <a:pt x="211" y="344"/>
                  </a:cubicBezTo>
                  <a:cubicBezTo>
                    <a:pt x="223" y="346"/>
                    <a:pt x="240" y="333"/>
                    <a:pt x="244" y="330"/>
                  </a:cubicBezTo>
                  <a:cubicBezTo>
                    <a:pt x="247" y="326"/>
                    <a:pt x="243" y="319"/>
                    <a:pt x="243" y="317"/>
                  </a:cubicBezTo>
                  <a:cubicBezTo>
                    <a:pt x="243" y="314"/>
                    <a:pt x="237" y="314"/>
                    <a:pt x="236" y="312"/>
                  </a:cubicBezTo>
                  <a:cubicBezTo>
                    <a:pt x="235" y="310"/>
                    <a:pt x="232" y="306"/>
                    <a:pt x="227" y="306"/>
                  </a:cubicBezTo>
                  <a:cubicBezTo>
                    <a:pt x="222" y="306"/>
                    <a:pt x="221" y="300"/>
                    <a:pt x="217" y="301"/>
                  </a:cubicBezTo>
                  <a:cubicBezTo>
                    <a:pt x="214" y="301"/>
                    <a:pt x="211" y="299"/>
                    <a:pt x="201" y="292"/>
                  </a:cubicBezTo>
                  <a:cubicBezTo>
                    <a:pt x="191" y="286"/>
                    <a:pt x="177" y="281"/>
                    <a:pt x="175" y="282"/>
                  </a:cubicBezTo>
                  <a:cubicBezTo>
                    <a:pt x="172" y="283"/>
                    <a:pt x="170" y="284"/>
                    <a:pt x="169" y="281"/>
                  </a:cubicBezTo>
                  <a:cubicBezTo>
                    <a:pt x="167" y="279"/>
                    <a:pt x="163" y="279"/>
                    <a:pt x="161" y="281"/>
                  </a:cubicBezTo>
                  <a:cubicBezTo>
                    <a:pt x="158" y="283"/>
                    <a:pt x="155" y="279"/>
                    <a:pt x="150" y="281"/>
                  </a:cubicBezTo>
                  <a:cubicBezTo>
                    <a:pt x="145" y="282"/>
                    <a:pt x="143" y="278"/>
                    <a:pt x="144" y="277"/>
                  </a:cubicBezTo>
                  <a:cubicBezTo>
                    <a:pt x="145" y="275"/>
                    <a:pt x="153" y="277"/>
                    <a:pt x="152" y="274"/>
                  </a:cubicBezTo>
                  <a:cubicBezTo>
                    <a:pt x="152" y="272"/>
                    <a:pt x="149" y="274"/>
                    <a:pt x="145" y="271"/>
                  </a:cubicBezTo>
                  <a:cubicBezTo>
                    <a:pt x="140" y="268"/>
                    <a:pt x="138" y="270"/>
                    <a:pt x="137" y="273"/>
                  </a:cubicBezTo>
                  <a:cubicBezTo>
                    <a:pt x="136" y="275"/>
                    <a:pt x="132" y="275"/>
                    <a:pt x="130" y="272"/>
                  </a:cubicBezTo>
                  <a:cubicBezTo>
                    <a:pt x="130" y="272"/>
                    <a:pt x="129" y="272"/>
                    <a:pt x="129" y="272"/>
                  </a:cubicBezTo>
                  <a:cubicBezTo>
                    <a:pt x="128" y="276"/>
                    <a:pt x="126" y="276"/>
                    <a:pt x="123" y="276"/>
                  </a:cubicBezTo>
                  <a:cubicBezTo>
                    <a:pt x="120" y="275"/>
                    <a:pt x="117" y="280"/>
                    <a:pt x="114" y="280"/>
                  </a:cubicBezTo>
                  <a:cubicBezTo>
                    <a:pt x="111" y="280"/>
                    <a:pt x="107" y="284"/>
                    <a:pt x="106" y="287"/>
                  </a:cubicBezTo>
                  <a:cubicBezTo>
                    <a:pt x="106" y="290"/>
                    <a:pt x="102" y="288"/>
                    <a:pt x="102" y="290"/>
                  </a:cubicBezTo>
                  <a:cubicBezTo>
                    <a:pt x="102" y="292"/>
                    <a:pt x="102" y="294"/>
                    <a:pt x="100" y="296"/>
                  </a:cubicBezTo>
                  <a:cubicBezTo>
                    <a:pt x="99" y="298"/>
                    <a:pt x="100" y="299"/>
                    <a:pt x="102" y="303"/>
                  </a:cubicBezTo>
                  <a:cubicBezTo>
                    <a:pt x="104" y="306"/>
                    <a:pt x="107" y="306"/>
                    <a:pt x="109" y="307"/>
                  </a:cubicBezTo>
                  <a:cubicBezTo>
                    <a:pt x="111" y="308"/>
                    <a:pt x="117" y="313"/>
                    <a:pt x="117" y="315"/>
                  </a:cubicBezTo>
                  <a:cubicBezTo>
                    <a:pt x="117" y="317"/>
                    <a:pt x="112" y="322"/>
                    <a:pt x="110" y="323"/>
                  </a:cubicBezTo>
                  <a:cubicBezTo>
                    <a:pt x="108" y="325"/>
                    <a:pt x="105" y="328"/>
                    <a:pt x="107" y="330"/>
                  </a:cubicBezTo>
                  <a:cubicBezTo>
                    <a:pt x="108" y="332"/>
                    <a:pt x="114" y="340"/>
                    <a:pt x="117" y="347"/>
                  </a:cubicBezTo>
                  <a:cubicBezTo>
                    <a:pt x="121" y="354"/>
                    <a:pt x="116" y="351"/>
                    <a:pt x="114" y="354"/>
                  </a:cubicBezTo>
                  <a:cubicBezTo>
                    <a:pt x="111" y="357"/>
                    <a:pt x="115" y="360"/>
                    <a:pt x="115" y="362"/>
                  </a:cubicBezTo>
                  <a:cubicBezTo>
                    <a:pt x="116" y="364"/>
                    <a:pt x="112" y="364"/>
                    <a:pt x="113" y="366"/>
                  </a:cubicBezTo>
                  <a:cubicBezTo>
                    <a:pt x="113" y="367"/>
                    <a:pt x="118" y="368"/>
                    <a:pt x="118" y="369"/>
                  </a:cubicBezTo>
                  <a:cubicBezTo>
                    <a:pt x="119" y="371"/>
                    <a:pt x="115" y="372"/>
                    <a:pt x="117" y="375"/>
                  </a:cubicBezTo>
                  <a:cubicBezTo>
                    <a:pt x="118" y="378"/>
                    <a:pt x="122" y="378"/>
                    <a:pt x="123" y="381"/>
                  </a:cubicBezTo>
                  <a:cubicBezTo>
                    <a:pt x="123" y="384"/>
                    <a:pt x="115" y="385"/>
                    <a:pt x="116" y="387"/>
                  </a:cubicBezTo>
                  <a:cubicBezTo>
                    <a:pt x="116" y="390"/>
                    <a:pt x="126" y="393"/>
                    <a:pt x="130" y="398"/>
                  </a:cubicBezTo>
                  <a:cubicBezTo>
                    <a:pt x="134" y="403"/>
                    <a:pt x="134" y="405"/>
                    <a:pt x="133" y="407"/>
                  </a:cubicBezTo>
                  <a:cubicBezTo>
                    <a:pt x="131" y="413"/>
                    <a:pt x="119" y="417"/>
                    <a:pt x="116" y="423"/>
                  </a:cubicBezTo>
                  <a:cubicBezTo>
                    <a:pt x="114" y="429"/>
                    <a:pt x="104" y="433"/>
                    <a:pt x="99" y="437"/>
                  </a:cubicBezTo>
                  <a:cubicBezTo>
                    <a:pt x="97" y="439"/>
                    <a:pt x="95" y="442"/>
                    <a:pt x="94" y="444"/>
                  </a:cubicBezTo>
                  <a:cubicBezTo>
                    <a:pt x="96" y="444"/>
                    <a:pt x="97" y="443"/>
                    <a:pt x="98" y="442"/>
                  </a:cubicBezTo>
                  <a:cubicBezTo>
                    <a:pt x="101" y="441"/>
                    <a:pt x="103" y="448"/>
                    <a:pt x="106" y="450"/>
                  </a:cubicBezTo>
                  <a:cubicBezTo>
                    <a:pt x="108" y="452"/>
                    <a:pt x="114" y="450"/>
                    <a:pt x="115" y="452"/>
                  </a:cubicBezTo>
                  <a:cubicBezTo>
                    <a:pt x="117" y="454"/>
                    <a:pt x="114" y="454"/>
                    <a:pt x="110" y="453"/>
                  </a:cubicBezTo>
                  <a:cubicBezTo>
                    <a:pt x="106" y="453"/>
                    <a:pt x="105" y="455"/>
                    <a:pt x="99" y="457"/>
                  </a:cubicBezTo>
                  <a:cubicBezTo>
                    <a:pt x="95" y="459"/>
                    <a:pt x="95" y="460"/>
                    <a:pt x="94" y="461"/>
                  </a:cubicBezTo>
                  <a:cubicBezTo>
                    <a:pt x="96" y="465"/>
                    <a:pt x="93" y="466"/>
                    <a:pt x="91" y="469"/>
                  </a:cubicBezTo>
                  <a:cubicBezTo>
                    <a:pt x="90" y="472"/>
                    <a:pt x="88" y="473"/>
                    <a:pt x="88" y="475"/>
                  </a:cubicBezTo>
                  <a:cubicBezTo>
                    <a:pt x="87" y="477"/>
                    <a:pt x="88" y="478"/>
                    <a:pt x="88" y="481"/>
                  </a:cubicBezTo>
                  <a:cubicBezTo>
                    <a:pt x="89" y="484"/>
                    <a:pt x="89" y="485"/>
                    <a:pt x="91" y="487"/>
                  </a:cubicBezTo>
                  <a:cubicBezTo>
                    <a:pt x="93" y="490"/>
                    <a:pt x="89" y="490"/>
                    <a:pt x="88" y="491"/>
                  </a:cubicBezTo>
                  <a:cubicBezTo>
                    <a:pt x="86" y="492"/>
                    <a:pt x="87" y="495"/>
                    <a:pt x="89" y="497"/>
                  </a:cubicBezTo>
                  <a:cubicBezTo>
                    <a:pt x="91" y="499"/>
                    <a:pt x="91" y="501"/>
                    <a:pt x="91" y="503"/>
                  </a:cubicBezTo>
                  <a:cubicBezTo>
                    <a:pt x="90" y="505"/>
                    <a:pt x="92" y="508"/>
                    <a:pt x="94" y="510"/>
                  </a:cubicBezTo>
                  <a:cubicBezTo>
                    <a:pt x="96" y="511"/>
                    <a:pt x="96" y="516"/>
                    <a:pt x="97" y="517"/>
                  </a:cubicBezTo>
                  <a:cubicBezTo>
                    <a:pt x="99" y="519"/>
                    <a:pt x="100" y="520"/>
                    <a:pt x="103" y="519"/>
                  </a:cubicBezTo>
                  <a:cubicBezTo>
                    <a:pt x="106" y="518"/>
                    <a:pt x="108" y="520"/>
                    <a:pt x="109" y="522"/>
                  </a:cubicBezTo>
                  <a:cubicBezTo>
                    <a:pt x="110" y="524"/>
                    <a:pt x="112" y="523"/>
                    <a:pt x="115" y="522"/>
                  </a:cubicBezTo>
                  <a:cubicBezTo>
                    <a:pt x="118" y="521"/>
                    <a:pt x="124" y="524"/>
                    <a:pt x="125" y="525"/>
                  </a:cubicBezTo>
                  <a:cubicBezTo>
                    <a:pt x="127" y="526"/>
                    <a:pt x="126" y="530"/>
                    <a:pt x="126" y="533"/>
                  </a:cubicBezTo>
                  <a:cubicBezTo>
                    <a:pt x="127" y="535"/>
                    <a:pt x="125" y="539"/>
                    <a:pt x="128" y="541"/>
                  </a:cubicBezTo>
                  <a:cubicBezTo>
                    <a:pt x="130" y="542"/>
                    <a:pt x="130" y="546"/>
                    <a:pt x="133" y="548"/>
                  </a:cubicBezTo>
                  <a:cubicBezTo>
                    <a:pt x="136" y="549"/>
                    <a:pt x="137" y="553"/>
                    <a:pt x="139" y="554"/>
                  </a:cubicBezTo>
                  <a:cubicBezTo>
                    <a:pt x="141" y="554"/>
                    <a:pt x="145" y="557"/>
                    <a:pt x="146" y="560"/>
                  </a:cubicBezTo>
                  <a:cubicBezTo>
                    <a:pt x="146" y="562"/>
                    <a:pt x="142" y="564"/>
                    <a:pt x="140" y="565"/>
                  </a:cubicBezTo>
                  <a:cubicBezTo>
                    <a:pt x="138" y="566"/>
                    <a:pt x="133" y="562"/>
                    <a:pt x="132" y="564"/>
                  </a:cubicBezTo>
                  <a:cubicBezTo>
                    <a:pt x="130" y="565"/>
                    <a:pt x="132" y="569"/>
                    <a:pt x="134" y="574"/>
                  </a:cubicBezTo>
                  <a:cubicBezTo>
                    <a:pt x="135" y="580"/>
                    <a:pt x="136" y="580"/>
                    <a:pt x="138" y="580"/>
                  </a:cubicBezTo>
                  <a:cubicBezTo>
                    <a:pt x="141" y="580"/>
                    <a:pt x="142" y="578"/>
                    <a:pt x="144" y="577"/>
                  </a:cubicBezTo>
                  <a:cubicBezTo>
                    <a:pt x="145" y="576"/>
                    <a:pt x="149" y="578"/>
                    <a:pt x="151" y="577"/>
                  </a:cubicBezTo>
                  <a:cubicBezTo>
                    <a:pt x="153" y="576"/>
                    <a:pt x="159" y="576"/>
                    <a:pt x="160" y="578"/>
                  </a:cubicBezTo>
                  <a:cubicBezTo>
                    <a:pt x="162" y="580"/>
                    <a:pt x="163" y="585"/>
                    <a:pt x="162" y="587"/>
                  </a:cubicBezTo>
                  <a:cubicBezTo>
                    <a:pt x="161" y="588"/>
                    <a:pt x="163" y="590"/>
                    <a:pt x="164" y="593"/>
                  </a:cubicBezTo>
                  <a:cubicBezTo>
                    <a:pt x="166" y="595"/>
                    <a:pt x="171" y="594"/>
                    <a:pt x="173" y="595"/>
                  </a:cubicBezTo>
                  <a:cubicBezTo>
                    <a:pt x="174" y="596"/>
                    <a:pt x="178" y="601"/>
                    <a:pt x="178" y="604"/>
                  </a:cubicBezTo>
                  <a:cubicBezTo>
                    <a:pt x="177" y="606"/>
                    <a:pt x="180" y="607"/>
                    <a:pt x="182" y="606"/>
                  </a:cubicBezTo>
                  <a:cubicBezTo>
                    <a:pt x="184" y="605"/>
                    <a:pt x="185" y="607"/>
                    <a:pt x="187" y="608"/>
                  </a:cubicBezTo>
                  <a:cubicBezTo>
                    <a:pt x="189" y="610"/>
                    <a:pt x="191" y="609"/>
                    <a:pt x="193" y="608"/>
                  </a:cubicBezTo>
                  <a:cubicBezTo>
                    <a:pt x="195" y="607"/>
                    <a:pt x="198" y="606"/>
                    <a:pt x="199" y="607"/>
                  </a:cubicBezTo>
                  <a:cubicBezTo>
                    <a:pt x="200" y="609"/>
                    <a:pt x="204" y="612"/>
                    <a:pt x="204" y="613"/>
                  </a:cubicBezTo>
                  <a:cubicBezTo>
                    <a:pt x="204" y="614"/>
                    <a:pt x="211" y="613"/>
                    <a:pt x="214" y="615"/>
                  </a:cubicBezTo>
                  <a:cubicBezTo>
                    <a:pt x="217" y="616"/>
                    <a:pt x="220" y="616"/>
                    <a:pt x="223" y="617"/>
                  </a:cubicBezTo>
                  <a:cubicBezTo>
                    <a:pt x="226" y="619"/>
                    <a:pt x="229" y="619"/>
                    <a:pt x="230" y="621"/>
                  </a:cubicBezTo>
                  <a:cubicBezTo>
                    <a:pt x="230" y="623"/>
                    <a:pt x="226" y="625"/>
                    <a:pt x="226" y="626"/>
                  </a:cubicBezTo>
                  <a:cubicBezTo>
                    <a:pt x="226" y="627"/>
                    <a:pt x="229" y="628"/>
                    <a:pt x="229" y="629"/>
                  </a:cubicBezTo>
                  <a:cubicBezTo>
                    <a:pt x="229" y="631"/>
                    <a:pt x="226" y="631"/>
                    <a:pt x="225" y="632"/>
                  </a:cubicBezTo>
                  <a:cubicBezTo>
                    <a:pt x="225" y="633"/>
                    <a:pt x="227" y="635"/>
                    <a:pt x="228" y="636"/>
                  </a:cubicBezTo>
                  <a:cubicBezTo>
                    <a:pt x="228" y="638"/>
                    <a:pt x="226" y="642"/>
                    <a:pt x="226" y="643"/>
                  </a:cubicBezTo>
                  <a:cubicBezTo>
                    <a:pt x="226" y="644"/>
                    <a:pt x="218" y="643"/>
                    <a:pt x="216" y="643"/>
                  </a:cubicBezTo>
                  <a:cubicBezTo>
                    <a:pt x="215" y="643"/>
                    <a:pt x="209" y="649"/>
                    <a:pt x="208" y="649"/>
                  </a:cubicBezTo>
                  <a:cubicBezTo>
                    <a:pt x="206" y="649"/>
                    <a:pt x="207" y="652"/>
                    <a:pt x="207" y="654"/>
                  </a:cubicBezTo>
                  <a:cubicBezTo>
                    <a:pt x="213" y="653"/>
                    <a:pt x="218" y="653"/>
                    <a:pt x="219" y="654"/>
                  </a:cubicBezTo>
                  <a:cubicBezTo>
                    <a:pt x="220" y="656"/>
                    <a:pt x="207" y="661"/>
                    <a:pt x="205" y="662"/>
                  </a:cubicBezTo>
                  <a:cubicBezTo>
                    <a:pt x="203" y="663"/>
                    <a:pt x="209" y="666"/>
                    <a:pt x="209" y="668"/>
                  </a:cubicBezTo>
                  <a:cubicBezTo>
                    <a:pt x="209" y="670"/>
                    <a:pt x="202" y="671"/>
                    <a:pt x="203" y="675"/>
                  </a:cubicBezTo>
                  <a:cubicBezTo>
                    <a:pt x="203" y="679"/>
                    <a:pt x="200" y="680"/>
                    <a:pt x="196" y="680"/>
                  </a:cubicBezTo>
                  <a:cubicBezTo>
                    <a:pt x="193" y="680"/>
                    <a:pt x="192" y="682"/>
                    <a:pt x="193" y="682"/>
                  </a:cubicBezTo>
                  <a:cubicBezTo>
                    <a:pt x="195" y="683"/>
                    <a:pt x="195" y="688"/>
                    <a:pt x="202" y="690"/>
                  </a:cubicBezTo>
                  <a:cubicBezTo>
                    <a:pt x="209" y="691"/>
                    <a:pt x="217" y="698"/>
                    <a:pt x="223" y="705"/>
                  </a:cubicBezTo>
                  <a:cubicBezTo>
                    <a:pt x="224" y="706"/>
                    <a:pt x="225" y="706"/>
                    <a:pt x="226" y="707"/>
                  </a:cubicBezTo>
                  <a:cubicBezTo>
                    <a:pt x="228" y="706"/>
                    <a:pt x="229" y="705"/>
                    <a:pt x="230" y="705"/>
                  </a:cubicBezTo>
                  <a:cubicBezTo>
                    <a:pt x="234" y="705"/>
                    <a:pt x="240" y="707"/>
                    <a:pt x="244" y="709"/>
                  </a:cubicBezTo>
                  <a:cubicBezTo>
                    <a:pt x="247" y="712"/>
                    <a:pt x="260" y="709"/>
                    <a:pt x="261" y="711"/>
                  </a:cubicBezTo>
                  <a:cubicBezTo>
                    <a:pt x="263" y="713"/>
                    <a:pt x="266" y="715"/>
                    <a:pt x="268" y="715"/>
                  </a:cubicBezTo>
                  <a:cubicBezTo>
                    <a:pt x="271" y="715"/>
                    <a:pt x="273" y="720"/>
                    <a:pt x="275" y="719"/>
                  </a:cubicBezTo>
                  <a:cubicBezTo>
                    <a:pt x="277" y="717"/>
                    <a:pt x="285" y="717"/>
                    <a:pt x="287" y="717"/>
                  </a:cubicBezTo>
                  <a:cubicBezTo>
                    <a:pt x="289" y="717"/>
                    <a:pt x="289" y="719"/>
                    <a:pt x="291" y="719"/>
                  </a:cubicBezTo>
                  <a:cubicBezTo>
                    <a:pt x="293" y="719"/>
                    <a:pt x="293" y="726"/>
                    <a:pt x="294" y="726"/>
                  </a:cubicBezTo>
                  <a:cubicBezTo>
                    <a:pt x="296" y="725"/>
                    <a:pt x="301" y="730"/>
                    <a:pt x="305" y="731"/>
                  </a:cubicBezTo>
                  <a:cubicBezTo>
                    <a:pt x="308" y="731"/>
                    <a:pt x="312" y="737"/>
                    <a:pt x="313" y="737"/>
                  </a:cubicBezTo>
                  <a:cubicBezTo>
                    <a:pt x="315" y="736"/>
                    <a:pt x="317" y="739"/>
                    <a:pt x="318" y="737"/>
                  </a:cubicBezTo>
                  <a:cubicBezTo>
                    <a:pt x="319" y="734"/>
                    <a:pt x="324" y="735"/>
                    <a:pt x="326" y="731"/>
                  </a:cubicBezTo>
                  <a:cubicBezTo>
                    <a:pt x="319" y="723"/>
                    <a:pt x="312" y="715"/>
                    <a:pt x="313" y="712"/>
                  </a:cubicBezTo>
                  <a:cubicBezTo>
                    <a:pt x="313" y="706"/>
                    <a:pt x="315" y="702"/>
                    <a:pt x="308" y="696"/>
                  </a:cubicBezTo>
                  <a:cubicBezTo>
                    <a:pt x="301" y="690"/>
                    <a:pt x="309" y="686"/>
                    <a:pt x="314" y="680"/>
                  </a:cubicBezTo>
                  <a:cubicBezTo>
                    <a:pt x="318" y="674"/>
                    <a:pt x="328" y="672"/>
                    <a:pt x="334" y="668"/>
                  </a:cubicBezTo>
                  <a:cubicBezTo>
                    <a:pt x="333" y="667"/>
                    <a:pt x="332" y="666"/>
                    <a:pt x="330" y="666"/>
                  </a:cubicBezTo>
                  <a:cubicBezTo>
                    <a:pt x="326" y="664"/>
                    <a:pt x="324" y="662"/>
                    <a:pt x="328" y="661"/>
                  </a:cubicBezTo>
                  <a:cubicBezTo>
                    <a:pt x="331" y="660"/>
                    <a:pt x="330" y="658"/>
                    <a:pt x="326" y="654"/>
                  </a:cubicBezTo>
                  <a:cubicBezTo>
                    <a:pt x="323" y="650"/>
                    <a:pt x="321" y="646"/>
                    <a:pt x="319" y="646"/>
                  </a:cubicBezTo>
                  <a:cubicBezTo>
                    <a:pt x="317" y="646"/>
                    <a:pt x="314" y="645"/>
                    <a:pt x="311" y="646"/>
                  </a:cubicBezTo>
                  <a:cubicBezTo>
                    <a:pt x="308" y="647"/>
                    <a:pt x="309" y="644"/>
                    <a:pt x="309" y="640"/>
                  </a:cubicBezTo>
                  <a:cubicBezTo>
                    <a:pt x="310" y="637"/>
                    <a:pt x="304" y="637"/>
                    <a:pt x="303" y="636"/>
                  </a:cubicBezTo>
                  <a:cubicBezTo>
                    <a:pt x="302" y="634"/>
                    <a:pt x="304" y="629"/>
                    <a:pt x="305" y="629"/>
                  </a:cubicBezTo>
                  <a:cubicBezTo>
                    <a:pt x="306" y="628"/>
                    <a:pt x="309" y="627"/>
                    <a:pt x="309" y="625"/>
                  </a:cubicBezTo>
                  <a:cubicBezTo>
                    <a:pt x="309" y="624"/>
                    <a:pt x="304" y="623"/>
                    <a:pt x="306" y="620"/>
                  </a:cubicBezTo>
                  <a:cubicBezTo>
                    <a:pt x="308" y="616"/>
                    <a:pt x="312" y="616"/>
                    <a:pt x="312" y="613"/>
                  </a:cubicBezTo>
                  <a:cubicBezTo>
                    <a:pt x="312" y="609"/>
                    <a:pt x="315" y="606"/>
                    <a:pt x="318" y="609"/>
                  </a:cubicBezTo>
                  <a:cubicBezTo>
                    <a:pt x="322" y="611"/>
                    <a:pt x="323" y="618"/>
                    <a:pt x="327" y="616"/>
                  </a:cubicBezTo>
                  <a:cubicBezTo>
                    <a:pt x="331" y="615"/>
                    <a:pt x="329" y="611"/>
                    <a:pt x="328" y="609"/>
                  </a:cubicBezTo>
                  <a:cubicBezTo>
                    <a:pt x="328" y="607"/>
                    <a:pt x="327" y="604"/>
                    <a:pt x="331" y="603"/>
                  </a:cubicBezTo>
                  <a:cubicBezTo>
                    <a:pt x="336" y="602"/>
                    <a:pt x="334" y="598"/>
                    <a:pt x="337" y="598"/>
                  </a:cubicBezTo>
                  <a:cubicBezTo>
                    <a:pt x="341" y="598"/>
                    <a:pt x="347" y="593"/>
                    <a:pt x="349" y="592"/>
                  </a:cubicBezTo>
                  <a:cubicBezTo>
                    <a:pt x="351" y="591"/>
                    <a:pt x="356" y="589"/>
                    <a:pt x="358" y="590"/>
                  </a:cubicBezTo>
                  <a:cubicBezTo>
                    <a:pt x="360" y="591"/>
                    <a:pt x="362" y="593"/>
                    <a:pt x="364" y="590"/>
                  </a:cubicBezTo>
                  <a:cubicBezTo>
                    <a:pt x="365" y="586"/>
                    <a:pt x="371" y="588"/>
                    <a:pt x="372" y="590"/>
                  </a:cubicBezTo>
                  <a:cubicBezTo>
                    <a:pt x="372" y="592"/>
                    <a:pt x="382" y="592"/>
                    <a:pt x="385" y="594"/>
                  </a:cubicBezTo>
                  <a:cubicBezTo>
                    <a:pt x="388" y="596"/>
                    <a:pt x="394" y="600"/>
                    <a:pt x="394" y="602"/>
                  </a:cubicBezTo>
                  <a:cubicBezTo>
                    <a:pt x="394" y="604"/>
                    <a:pt x="397" y="607"/>
                    <a:pt x="397" y="603"/>
                  </a:cubicBezTo>
                  <a:cubicBezTo>
                    <a:pt x="397" y="600"/>
                    <a:pt x="400" y="601"/>
                    <a:pt x="404" y="603"/>
                  </a:cubicBezTo>
                  <a:cubicBezTo>
                    <a:pt x="408" y="606"/>
                    <a:pt x="413" y="605"/>
                    <a:pt x="414" y="602"/>
                  </a:cubicBezTo>
                  <a:cubicBezTo>
                    <a:pt x="415" y="600"/>
                    <a:pt x="423" y="597"/>
                    <a:pt x="425" y="599"/>
                  </a:cubicBezTo>
                  <a:cubicBezTo>
                    <a:pt x="428" y="601"/>
                    <a:pt x="429" y="602"/>
                    <a:pt x="432" y="599"/>
                  </a:cubicBezTo>
                  <a:cubicBezTo>
                    <a:pt x="435" y="596"/>
                    <a:pt x="442" y="597"/>
                    <a:pt x="443" y="600"/>
                  </a:cubicBezTo>
                  <a:cubicBezTo>
                    <a:pt x="444" y="603"/>
                    <a:pt x="447" y="603"/>
                    <a:pt x="450" y="603"/>
                  </a:cubicBezTo>
                  <a:cubicBezTo>
                    <a:pt x="453" y="603"/>
                    <a:pt x="454" y="608"/>
                    <a:pt x="456" y="607"/>
                  </a:cubicBezTo>
                  <a:cubicBezTo>
                    <a:pt x="458" y="606"/>
                    <a:pt x="457" y="601"/>
                    <a:pt x="460" y="601"/>
                  </a:cubicBezTo>
                  <a:cubicBezTo>
                    <a:pt x="462" y="602"/>
                    <a:pt x="464" y="605"/>
                    <a:pt x="468" y="605"/>
                  </a:cubicBezTo>
                  <a:cubicBezTo>
                    <a:pt x="472" y="605"/>
                    <a:pt x="475" y="604"/>
                    <a:pt x="475" y="601"/>
                  </a:cubicBezTo>
                  <a:cubicBezTo>
                    <a:pt x="475" y="598"/>
                    <a:pt x="475" y="593"/>
                    <a:pt x="472" y="593"/>
                  </a:cubicBezTo>
                  <a:cubicBezTo>
                    <a:pt x="470" y="593"/>
                    <a:pt x="467" y="590"/>
                    <a:pt x="464" y="590"/>
                  </a:cubicBezTo>
                  <a:cubicBezTo>
                    <a:pt x="461" y="590"/>
                    <a:pt x="458" y="585"/>
                    <a:pt x="461" y="584"/>
                  </a:cubicBezTo>
                  <a:cubicBezTo>
                    <a:pt x="464" y="583"/>
                    <a:pt x="469" y="581"/>
                    <a:pt x="468" y="578"/>
                  </a:cubicBezTo>
                  <a:cubicBezTo>
                    <a:pt x="467" y="576"/>
                    <a:pt x="466" y="571"/>
                    <a:pt x="470" y="570"/>
                  </a:cubicBezTo>
                  <a:cubicBezTo>
                    <a:pt x="474" y="570"/>
                    <a:pt x="483" y="570"/>
                    <a:pt x="482" y="568"/>
                  </a:cubicBezTo>
                  <a:cubicBezTo>
                    <a:pt x="482" y="567"/>
                    <a:pt x="474" y="566"/>
                    <a:pt x="472" y="563"/>
                  </a:cubicBezTo>
                  <a:cubicBezTo>
                    <a:pt x="471" y="561"/>
                    <a:pt x="470" y="555"/>
                    <a:pt x="472" y="554"/>
                  </a:cubicBezTo>
                  <a:cubicBezTo>
                    <a:pt x="473" y="553"/>
                    <a:pt x="478" y="554"/>
                    <a:pt x="481" y="553"/>
                  </a:cubicBezTo>
                  <a:cubicBezTo>
                    <a:pt x="484" y="552"/>
                    <a:pt x="491" y="555"/>
                    <a:pt x="495" y="552"/>
                  </a:cubicBezTo>
                  <a:cubicBezTo>
                    <a:pt x="499" y="549"/>
                    <a:pt x="507" y="548"/>
                    <a:pt x="512" y="548"/>
                  </a:cubicBezTo>
                  <a:cubicBezTo>
                    <a:pt x="516" y="548"/>
                    <a:pt x="520" y="545"/>
                    <a:pt x="523" y="545"/>
                  </a:cubicBezTo>
                  <a:cubicBezTo>
                    <a:pt x="527" y="544"/>
                    <a:pt x="537" y="543"/>
                    <a:pt x="539" y="542"/>
                  </a:cubicBezTo>
                  <a:cubicBezTo>
                    <a:pt x="542" y="541"/>
                    <a:pt x="555" y="539"/>
                    <a:pt x="556" y="536"/>
                  </a:cubicBezTo>
                  <a:cubicBezTo>
                    <a:pt x="556" y="534"/>
                    <a:pt x="567" y="532"/>
                    <a:pt x="570" y="533"/>
                  </a:cubicBezTo>
                  <a:cubicBezTo>
                    <a:pt x="573" y="534"/>
                    <a:pt x="576" y="535"/>
                    <a:pt x="579" y="534"/>
                  </a:cubicBezTo>
                  <a:cubicBezTo>
                    <a:pt x="581" y="533"/>
                    <a:pt x="586" y="536"/>
                    <a:pt x="586" y="539"/>
                  </a:cubicBezTo>
                  <a:cubicBezTo>
                    <a:pt x="585" y="541"/>
                    <a:pt x="588" y="544"/>
                    <a:pt x="588" y="547"/>
                  </a:cubicBezTo>
                  <a:cubicBezTo>
                    <a:pt x="588" y="549"/>
                    <a:pt x="585" y="550"/>
                    <a:pt x="587" y="551"/>
                  </a:cubicBezTo>
                  <a:cubicBezTo>
                    <a:pt x="588" y="553"/>
                    <a:pt x="595" y="552"/>
                    <a:pt x="597" y="550"/>
                  </a:cubicBezTo>
                  <a:cubicBezTo>
                    <a:pt x="599" y="547"/>
                    <a:pt x="601" y="551"/>
                    <a:pt x="601" y="552"/>
                  </a:cubicBezTo>
                  <a:cubicBezTo>
                    <a:pt x="601" y="554"/>
                    <a:pt x="604" y="555"/>
                    <a:pt x="604" y="553"/>
                  </a:cubicBezTo>
                  <a:cubicBezTo>
                    <a:pt x="604" y="551"/>
                    <a:pt x="608" y="552"/>
                    <a:pt x="610" y="554"/>
                  </a:cubicBezTo>
                  <a:cubicBezTo>
                    <a:pt x="611" y="555"/>
                    <a:pt x="616" y="552"/>
                    <a:pt x="616" y="555"/>
                  </a:cubicBezTo>
                  <a:cubicBezTo>
                    <a:pt x="616" y="557"/>
                    <a:pt x="609" y="559"/>
                    <a:pt x="612" y="562"/>
                  </a:cubicBezTo>
                  <a:cubicBezTo>
                    <a:pt x="615" y="565"/>
                    <a:pt x="616" y="559"/>
                    <a:pt x="620" y="560"/>
                  </a:cubicBezTo>
                  <a:cubicBezTo>
                    <a:pt x="624" y="561"/>
                    <a:pt x="629" y="556"/>
                    <a:pt x="632" y="555"/>
                  </a:cubicBezTo>
                  <a:cubicBezTo>
                    <a:pt x="636" y="554"/>
                    <a:pt x="640" y="551"/>
                    <a:pt x="643" y="549"/>
                  </a:cubicBezTo>
                  <a:cubicBezTo>
                    <a:pt x="646" y="547"/>
                    <a:pt x="652" y="548"/>
                    <a:pt x="650" y="550"/>
                  </a:cubicBezTo>
                  <a:cubicBezTo>
                    <a:pt x="648" y="552"/>
                    <a:pt x="646" y="556"/>
                    <a:pt x="653" y="558"/>
                  </a:cubicBezTo>
                  <a:cubicBezTo>
                    <a:pt x="661" y="561"/>
                    <a:pt x="669" y="576"/>
                    <a:pt x="674" y="583"/>
                  </a:cubicBezTo>
                  <a:cubicBezTo>
                    <a:pt x="679" y="590"/>
                    <a:pt x="683" y="603"/>
                    <a:pt x="686" y="603"/>
                  </a:cubicBezTo>
                  <a:cubicBezTo>
                    <a:pt x="688" y="603"/>
                    <a:pt x="689" y="597"/>
                    <a:pt x="692" y="596"/>
                  </a:cubicBezTo>
                  <a:cubicBezTo>
                    <a:pt x="696" y="595"/>
                    <a:pt x="698" y="601"/>
                    <a:pt x="701" y="602"/>
                  </a:cubicBezTo>
                  <a:cubicBezTo>
                    <a:pt x="705" y="603"/>
                    <a:pt x="709" y="605"/>
                    <a:pt x="712" y="604"/>
                  </a:cubicBezTo>
                  <a:cubicBezTo>
                    <a:pt x="715" y="603"/>
                    <a:pt x="721" y="599"/>
                    <a:pt x="723" y="601"/>
                  </a:cubicBezTo>
                  <a:cubicBezTo>
                    <a:pt x="726" y="602"/>
                    <a:pt x="729" y="602"/>
                    <a:pt x="731" y="607"/>
                  </a:cubicBezTo>
                  <a:cubicBezTo>
                    <a:pt x="733" y="611"/>
                    <a:pt x="736" y="612"/>
                    <a:pt x="738" y="612"/>
                  </a:cubicBezTo>
                  <a:cubicBezTo>
                    <a:pt x="740" y="612"/>
                    <a:pt x="740" y="615"/>
                    <a:pt x="740" y="617"/>
                  </a:cubicBezTo>
                  <a:cubicBezTo>
                    <a:pt x="740" y="619"/>
                    <a:pt x="744" y="621"/>
                    <a:pt x="746" y="621"/>
                  </a:cubicBezTo>
                  <a:cubicBezTo>
                    <a:pt x="748" y="621"/>
                    <a:pt x="753" y="621"/>
                    <a:pt x="755" y="620"/>
                  </a:cubicBezTo>
                  <a:cubicBezTo>
                    <a:pt x="756" y="619"/>
                    <a:pt x="758" y="618"/>
                    <a:pt x="759" y="620"/>
                  </a:cubicBezTo>
                  <a:cubicBezTo>
                    <a:pt x="759" y="622"/>
                    <a:pt x="762" y="626"/>
                    <a:pt x="764" y="626"/>
                  </a:cubicBezTo>
                  <a:cubicBezTo>
                    <a:pt x="766" y="626"/>
                    <a:pt x="770" y="628"/>
                    <a:pt x="770" y="626"/>
                  </a:cubicBezTo>
                  <a:cubicBezTo>
                    <a:pt x="771" y="624"/>
                    <a:pt x="776" y="623"/>
                    <a:pt x="778" y="623"/>
                  </a:cubicBezTo>
                  <a:cubicBezTo>
                    <a:pt x="780" y="623"/>
                    <a:pt x="787" y="621"/>
                    <a:pt x="788" y="618"/>
                  </a:cubicBezTo>
                  <a:cubicBezTo>
                    <a:pt x="790" y="615"/>
                    <a:pt x="795" y="615"/>
                    <a:pt x="797" y="613"/>
                  </a:cubicBezTo>
                  <a:cubicBezTo>
                    <a:pt x="799" y="611"/>
                    <a:pt x="803" y="610"/>
                    <a:pt x="804" y="608"/>
                  </a:cubicBezTo>
                  <a:cubicBezTo>
                    <a:pt x="805" y="606"/>
                    <a:pt x="811" y="607"/>
                    <a:pt x="812" y="605"/>
                  </a:cubicBezTo>
                  <a:cubicBezTo>
                    <a:pt x="813" y="603"/>
                    <a:pt x="818" y="603"/>
                    <a:pt x="820" y="604"/>
                  </a:cubicBezTo>
                  <a:cubicBezTo>
                    <a:pt x="822" y="604"/>
                    <a:pt x="834" y="607"/>
                    <a:pt x="836" y="606"/>
                  </a:cubicBezTo>
                  <a:cubicBezTo>
                    <a:pt x="837" y="606"/>
                    <a:pt x="838" y="612"/>
                    <a:pt x="839" y="613"/>
                  </a:cubicBezTo>
                  <a:cubicBezTo>
                    <a:pt x="841" y="613"/>
                    <a:pt x="847" y="618"/>
                    <a:pt x="849" y="616"/>
                  </a:cubicBezTo>
                  <a:cubicBezTo>
                    <a:pt x="850" y="615"/>
                    <a:pt x="854" y="614"/>
                    <a:pt x="858" y="616"/>
                  </a:cubicBezTo>
                  <a:cubicBezTo>
                    <a:pt x="861" y="618"/>
                    <a:pt x="864" y="620"/>
                    <a:pt x="866" y="618"/>
                  </a:cubicBezTo>
                  <a:cubicBezTo>
                    <a:pt x="867" y="616"/>
                    <a:pt x="874" y="615"/>
                    <a:pt x="875" y="613"/>
                  </a:cubicBezTo>
                  <a:cubicBezTo>
                    <a:pt x="876" y="612"/>
                    <a:pt x="877" y="608"/>
                    <a:pt x="875" y="607"/>
                  </a:cubicBezTo>
                  <a:cubicBezTo>
                    <a:pt x="874" y="605"/>
                    <a:pt x="872" y="600"/>
                    <a:pt x="871" y="597"/>
                  </a:cubicBezTo>
                  <a:cubicBezTo>
                    <a:pt x="871" y="595"/>
                    <a:pt x="875" y="594"/>
                    <a:pt x="876" y="592"/>
                  </a:cubicBezTo>
                  <a:cubicBezTo>
                    <a:pt x="877" y="589"/>
                    <a:pt x="881" y="589"/>
                    <a:pt x="882" y="588"/>
                  </a:cubicBezTo>
                  <a:cubicBezTo>
                    <a:pt x="883" y="586"/>
                    <a:pt x="884" y="583"/>
                    <a:pt x="886" y="584"/>
                  </a:cubicBezTo>
                  <a:cubicBezTo>
                    <a:pt x="888" y="585"/>
                    <a:pt x="893" y="586"/>
                    <a:pt x="894" y="587"/>
                  </a:cubicBezTo>
                  <a:cubicBezTo>
                    <a:pt x="895" y="588"/>
                    <a:pt x="899" y="589"/>
                    <a:pt x="901" y="589"/>
                  </a:cubicBezTo>
                  <a:cubicBezTo>
                    <a:pt x="904" y="589"/>
                    <a:pt x="907" y="591"/>
                    <a:pt x="910" y="592"/>
                  </a:cubicBezTo>
                  <a:cubicBezTo>
                    <a:pt x="912" y="594"/>
                    <a:pt x="919" y="594"/>
                    <a:pt x="921" y="596"/>
                  </a:cubicBezTo>
                  <a:cubicBezTo>
                    <a:pt x="922" y="598"/>
                    <a:pt x="920" y="603"/>
                    <a:pt x="922" y="605"/>
                  </a:cubicBezTo>
                  <a:cubicBezTo>
                    <a:pt x="924" y="607"/>
                    <a:pt x="928" y="612"/>
                    <a:pt x="929" y="611"/>
                  </a:cubicBezTo>
                  <a:cubicBezTo>
                    <a:pt x="930" y="610"/>
                    <a:pt x="937" y="614"/>
                    <a:pt x="939" y="614"/>
                  </a:cubicBezTo>
                  <a:cubicBezTo>
                    <a:pt x="941" y="613"/>
                    <a:pt x="945" y="610"/>
                    <a:pt x="947" y="610"/>
                  </a:cubicBezTo>
                  <a:cubicBezTo>
                    <a:pt x="949" y="610"/>
                    <a:pt x="955" y="608"/>
                    <a:pt x="957" y="608"/>
                  </a:cubicBezTo>
                  <a:cubicBezTo>
                    <a:pt x="959" y="609"/>
                    <a:pt x="967" y="611"/>
                    <a:pt x="968" y="611"/>
                  </a:cubicBezTo>
                  <a:cubicBezTo>
                    <a:pt x="969" y="610"/>
                    <a:pt x="975" y="611"/>
                    <a:pt x="976" y="613"/>
                  </a:cubicBezTo>
                  <a:cubicBezTo>
                    <a:pt x="977" y="615"/>
                    <a:pt x="986" y="615"/>
                    <a:pt x="986" y="617"/>
                  </a:cubicBezTo>
                  <a:cubicBezTo>
                    <a:pt x="986" y="620"/>
                    <a:pt x="990" y="621"/>
                    <a:pt x="992" y="624"/>
                  </a:cubicBezTo>
                  <a:cubicBezTo>
                    <a:pt x="993" y="626"/>
                    <a:pt x="1004" y="625"/>
                    <a:pt x="1006" y="626"/>
                  </a:cubicBezTo>
                  <a:cubicBezTo>
                    <a:pt x="1008" y="628"/>
                    <a:pt x="1021" y="628"/>
                    <a:pt x="1021" y="626"/>
                  </a:cubicBezTo>
                  <a:cubicBezTo>
                    <a:pt x="1021" y="625"/>
                    <a:pt x="1033" y="624"/>
                    <a:pt x="1036" y="623"/>
                  </a:cubicBezTo>
                  <a:cubicBezTo>
                    <a:pt x="1038" y="621"/>
                    <a:pt x="1044" y="622"/>
                    <a:pt x="1045" y="619"/>
                  </a:cubicBezTo>
                  <a:cubicBezTo>
                    <a:pt x="1045" y="617"/>
                    <a:pt x="1051" y="615"/>
                    <a:pt x="1054" y="613"/>
                  </a:cubicBezTo>
                  <a:cubicBezTo>
                    <a:pt x="1056" y="611"/>
                    <a:pt x="1067" y="612"/>
                    <a:pt x="1068" y="614"/>
                  </a:cubicBezTo>
                  <a:cubicBezTo>
                    <a:pt x="1068" y="616"/>
                    <a:pt x="1075" y="617"/>
                    <a:pt x="1077" y="616"/>
                  </a:cubicBezTo>
                  <a:cubicBezTo>
                    <a:pt x="1080" y="615"/>
                    <a:pt x="1087" y="616"/>
                    <a:pt x="1088" y="619"/>
                  </a:cubicBezTo>
                  <a:cubicBezTo>
                    <a:pt x="1089" y="621"/>
                    <a:pt x="1097" y="622"/>
                    <a:pt x="1099" y="622"/>
                  </a:cubicBezTo>
                  <a:cubicBezTo>
                    <a:pt x="1101" y="621"/>
                    <a:pt x="1107" y="616"/>
                    <a:pt x="1110" y="616"/>
                  </a:cubicBezTo>
                  <a:cubicBezTo>
                    <a:pt x="1112" y="616"/>
                    <a:pt x="1115" y="613"/>
                    <a:pt x="1115" y="611"/>
                  </a:cubicBezTo>
                  <a:cubicBezTo>
                    <a:pt x="1114" y="609"/>
                    <a:pt x="1119" y="602"/>
                    <a:pt x="1120" y="599"/>
                  </a:cubicBezTo>
                  <a:cubicBezTo>
                    <a:pt x="1121" y="597"/>
                    <a:pt x="1125" y="589"/>
                    <a:pt x="1127" y="589"/>
                  </a:cubicBezTo>
                  <a:cubicBezTo>
                    <a:pt x="1129" y="588"/>
                    <a:pt x="1132" y="585"/>
                    <a:pt x="1132" y="583"/>
                  </a:cubicBezTo>
                  <a:cubicBezTo>
                    <a:pt x="1132" y="581"/>
                    <a:pt x="1131" y="575"/>
                    <a:pt x="1129" y="575"/>
                  </a:cubicBezTo>
                  <a:cubicBezTo>
                    <a:pt x="1127" y="575"/>
                    <a:pt x="1123" y="575"/>
                    <a:pt x="1128" y="569"/>
                  </a:cubicBezTo>
                  <a:cubicBezTo>
                    <a:pt x="1132" y="563"/>
                    <a:pt x="1141" y="564"/>
                    <a:pt x="1142" y="564"/>
                  </a:cubicBezTo>
                  <a:cubicBezTo>
                    <a:pt x="1143" y="564"/>
                    <a:pt x="1154" y="562"/>
                    <a:pt x="1159" y="563"/>
                  </a:cubicBezTo>
                  <a:cubicBezTo>
                    <a:pt x="1163" y="564"/>
                    <a:pt x="1166" y="562"/>
                    <a:pt x="1171" y="565"/>
                  </a:cubicBezTo>
                  <a:cubicBezTo>
                    <a:pt x="1176" y="568"/>
                    <a:pt x="1183" y="567"/>
                    <a:pt x="1185" y="569"/>
                  </a:cubicBezTo>
                  <a:cubicBezTo>
                    <a:pt x="1187" y="571"/>
                    <a:pt x="1193" y="573"/>
                    <a:pt x="1192" y="577"/>
                  </a:cubicBezTo>
                  <a:cubicBezTo>
                    <a:pt x="1191" y="581"/>
                    <a:pt x="1196" y="579"/>
                    <a:pt x="1198" y="588"/>
                  </a:cubicBezTo>
                  <a:cubicBezTo>
                    <a:pt x="1199" y="596"/>
                    <a:pt x="1203" y="597"/>
                    <a:pt x="1204" y="601"/>
                  </a:cubicBezTo>
                  <a:cubicBezTo>
                    <a:pt x="1205" y="605"/>
                    <a:pt x="1211" y="612"/>
                    <a:pt x="1210" y="615"/>
                  </a:cubicBezTo>
                  <a:cubicBezTo>
                    <a:pt x="1209" y="617"/>
                    <a:pt x="1209" y="621"/>
                    <a:pt x="1214" y="621"/>
                  </a:cubicBezTo>
                  <a:cubicBezTo>
                    <a:pt x="1220" y="621"/>
                    <a:pt x="1224" y="626"/>
                    <a:pt x="1225" y="625"/>
                  </a:cubicBezTo>
                  <a:cubicBezTo>
                    <a:pt x="1227" y="624"/>
                    <a:pt x="1233" y="627"/>
                    <a:pt x="1237" y="630"/>
                  </a:cubicBezTo>
                  <a:cubicBezTo>
                    <a:pt x="1240" y="633"/>
                    <a:pt x="1245" y="632"/>
                    <a:pt x="1245" y="635"/>
                  </a:cubicBezTo>
                  <a:cubicBezTo>
                    <a:pt x="1244" y="639"/>
                    <a:pt x="1247" y="642"/>
                    <a:pt x="1247" y="645"/>
                  </a:cubicBezTo>
                  <a:cubicBezTo>
                    <a:pt x="1247" y="648"/>
                    <a:pt x="1253" y="650"/>
                    <a:pt x="1258" y="649"/>
                  </a:cubicBezTo>
                  <a:cubicBezTo>
                    <a:pt x="1263" y="649"/>
                    <a:pt x="1266" y="651"/>
                    <a:pt x="1268" y="647"/>
                  </a:cubicBezTo>
                  <a:cubicBezTo>
                    <a:pt x="1270" y="643"/>
                    <a:pt x="1277" y="645"/>
                    <a:pt x="1279" y="643"/>
                  </a:cubicBezTo>
                  <a:cubicBezTo>
                    <a:pt x="1281" y="641"/>
                    <a:pt x="1288" y="639"/>
                    <a:pt x="1288" y="645"/>
                  </a:cubicBezTo>
                  <a:cubicBezTo>
                    <a:pt x="1288" y="651"/>
                    <a:pt x="1292" y="653"/>
                    <a:pt x="1288" y="655"/>
                  </a:cubicBezTo>
                  <a:cubicBezTo>
                    <a:pt x="1285" y="657"/>
                    <a:pt x="1283" y="665"/>
                    <a:pt x="1282" y="669"/>
                  </a:cubicBezTo>
                  <a:cubicBezTo>
                    <a:pt x="1281" y="673"/>
                    <a:pt x="1276" y="674"/>
                    <a:pt x="1276" y="678"/>
                  </a:cubicBezTo>
                  <a:cubicBezTo>
                    <a:pt x="1275" y="682"/>
                    <a:pt x="1270" y="682"/>
                    <a:pt x="1270" y="685"/>
                  </a:cubicBezTo>
                  <a:cubicBezTo>
                    <a:pt x="1270" y="688"/>
                    <a:pt x="1264" y="687"/>
                    <a:pt x="1260" y="685"/>
                  </a:cubicBezTo>
                  <a:cubicBezTo>
                    <a:pt x="1257" y="683"/>
                    <a:pt x="1254" y="689"/>
                    <a:pt x="1251" y="689"/>
                  </a:cubicBezTo>
                  <a:cubicBezTo>
                    <a:pt x="1248" y="689"/>
                    <a:pt x="1249" y="695"/>
                    <a:pt x="1249" y="697"/>
                  </a:cubicBezTo>
                  <a:cubicBezTo>
                    <a:pt x="1250" y="700"/>
                    <a:pt x="1248" y="703"/>
                    <a:pt x="1250" y="707"/>
                  </a:cubicBezTo>
                  <a:cubicBezTo>
                    <a:pt x="1251" y="709"/>
                    <a:pt x="1250" y="713"/>
                    <a:pt x="1251" y="717"/>
                  </a:cubicBezTo>
                  <a:cubicBezTo>
                    <a:pt x="1255" y="714"/>
                    <a:pt x="1259" y="712"/>
                    <a:pt x="1260" y="712"/>
                  </a:cubicBezTo>
                  <a:cubicBezTo>
                    <a:pt x="1264" y="712"/>
                    <a:pt x="1269" y="719"/>
                    <a:pt x="1273" y="720"/>
                  </a:cubicBezTo>
                  <a:cubicBezTo>
                    <a:pt x="1278" y="720"/>
                    <a:pt x="1299" y="706"/>
                    <a:pt x="1299" y="703"/>
                  </a:cubicBezTo>
                  <a:cubicBezTo>
                    <a:pt x="1299" y="701"/>
                    <a:pt x="1312" y="689"/>
                    <a:pt x="1318" y="683"/>
                  </a:cubicBezTo>
                  <a:cubicBezTo>
                    <a:pt x="1323" y="677"/>
                    <a:pt x="1331" y="668"/>
                    <a:pt x="1334" y="661"/>
                  </a:cubicBezTo>
                  <a:cubicBezTo>
                    <a:pt x="1336" y="656"/>
                    <a:pt x="1344" y="648"/>
                    <a:pt x="1346" y="645"/>
                  </a:cubicBezTo>
                  <a:cubicBezTo>
                    <a:pt x="1348" y="641"/>
                    <a:pt x="1349" y="641"/>
                    <a:pt x="1353" y="633"/>
                  </a:cubicBezTo>
                  <a:cubicBezTo>
                    <a:pt x="1357" y="625"/>
                    <a:pt x="1357" y="605"/>
                    <a:pt x="1358" y="604"/>
                  </a:cubicBezTo>
                  <a:cubicBezTo>
                    <a:pt x="1359" y="602"/>
                    <a:pt x="1358" y="599"/>
                    <a:pt x="1360" y="597"/>
                  </a:cubicBezTo>
                  <a:cubicBezTo>
                    <a:pt x="1362" y="594"/>
                    <a:pt x="1361" y="591"/>
                    <a:pt x="1364" y="589"/>
                  </a:cubicBezTo>
                  <a:cubicBezTo>
                    <a:pt x="1368" y="586"/>
                    <a:pt x="1367" y="583"/>
                    <a:pt x="1366" y="581"/>
                  </a:cubicBezTo>
                  <a:cubicBezTo>
                    <a:pt x="1365" y="579"/>
                    <a:pt x="1366" y="574"/>
                    <a:pt x="1365" y="573"/>
                  </a:cubicBezTo>
                  <a:cubicBezTo>
                    <a:pt x="1365" y="571"/>
                    <a:pt x="1365" y="570"/>
                    <a:pt x="1367" y="569"/>
                  </a:cubicBezTo>
                  <a:cubicBezTo>
                    <a:pt x="1369" y="568"/>
                    <a:pt x="1365" y="565"/>
                    <a:pt x="1363" y="564"/>
                  </a:cubicBezTo>
                  <a:cubicBezTo>
                    <a:pt x="1360" y="562"/>
                    <a:pt x="1356" y="561"/>
                    <a:pt x="1356" y="558"/>
                  </a:cubicBezTo>
                  <a:cubicBezTo>
                    <a:pt x="1355" y="555"/>
                    <a:pt x="1351" y="551"/>
                    <a:pt x="1347" y="551"/>
                  </a:cubicBezTo>
                  <a:cubicBezTo>
                    <a:pt x="1343" y="552"/>
                    <a:pt x="1336" y="549"/>
                    <a:pt x="1337" y="552"/>
                  </a:cubicBezTo>
                  <a:cubicBezTo>
                    <a:pt x="1338" y="554"/>
                    <a:pt x="1337" y="556"/>
                    <a:pt x="1335" y="556"/>
                  </a:cubicBezTo>
                  <a:cubicBezTo>
                    <a:pt x="1333" y="555"/>
                    <a:pt x="1332" y="557"/>
                    <a:pt x="1330" y="560"/>
                  </a:cubicBezTo>
                  <a:cubicBezTo>
                    <a:pt x="1328" y="563"/>
                    <a:pt x="1320" y="564"/>
                    <a:pt x="1324" y="560"/>
                  </a:cubicBezTo>
                  <a:cubicBezTo>
                    <a:pt x="1327" y="557"/>
                    <a:pt x="1323" y="557"/>
                    <a:pt x="1323" y="554"/>
                  </a:cubicBezTo>
                  <a:cubicBezTo>
                    <a:pt x="1324" y="550"/>
                    <a:pt x="1327" y="547"/>
                    <a:pt x="1323" y="549"/>
                  </a:cubicBezTo>
                  <a:cubicBezTo>
                    <a:pt x="1319" y="551"/>
                    <a:pt x="1319" y="557"/>
                    <a:pt x="1316" y="557"/>
                  </a:cubicBezTo>
                  <a:cubicBezTo>
                    <a:pt x="1313" y="558"/>
                    <a:pt x="1314" y="548"/>
                    <a:pt x="1315" y="546"/>
                  </a:cubicBezTo>
                  <a:cubicBezTo>
                    <a:pt x="1316" y="543"/>
                    <a:pt x="1309" y="546"/>
                    <a:pt x="1302" y="545"/>
                  </a:cubicBezTo>
                  <a:cubicBezTo>
                    <a:pt x="1295" y="545"/>
                    <a:pt x="1297" y="540"/>
                    <a:pt x="1302" y="537"/>
                  </a:cubicBezTo>
                  <a:cubicBezTo>
                    <a:pt x="1308" y="534"/>
                    <a:pt x="1307" y="531"/>
                    <a:pt x="1310" y="530"/>
                  </a:cubicBezTo>
                  <a:cubicBezTo>
                    <a:pt x="1313" y="529"/>
                    <a:pt x="1320" y="524"/>
                    <a:pt x="1324" y="522"/>
                  </a:cubicBezTo>
                  <a:cubicBezTo>
                    <a:pt x="1329" y="519"/>
                    <a:pt x="1330" y="516"/>
                    <a:pt x="1331" y="513"/>
                  </a:cubicBezTo>
                  <a:cubicBezTo>
                    <a:pt x="1332" y="511"/>
                    <a:pt x="1340" y="507"/>
                    <a:pt x="1347" y="501"/>
                  </a:cubicBezTo>
                  <a:cubicBezTo>
                    <a:pt x="1354" y="495"/>
                    <a:pt x="1357" y="492"/>
                    <a:pt x="1359" y="489"/>
                  </a:cubicBezTo>
                  <a:cubicBezTo>
                    <a:pt x="1361" y="485"/>
                    <a:pt x="1371" y="481"/>
                    <a:pt x="1372" y="478"/>
                  </a:cubicBezTo>
                  <a:cubicBezTo>
                    <a:pt x="1372" y="475"/>
                    <a:pt x="1384" y="469"/>
                    <a:pt x="1393" y="467"/>
                  </a:cubicBezTo>
                  <a:cubicBezTo>
                    <a:pt x="1401" y="465"/>
                    <a:pt x="1415" y="468"/>
                    <a:pt x="1417" y="470"/>
                  </a:cubicBezTo>
                  <a:cubicBezTo>
                    <a:pt x="1420" y="473"/>
                    <a:pt x="1422" y="472"/>
                    <a:pt x="1423" y="470"/>
                  </a:cubicBezTo>
                  <a:cubicBezTo>
                    <a:pt x="1425" y="468"/>
                    <a:pt x="1428" y="469"/>
                    <a:pt x="1434" y="470"/>
                  </a:cubicBezTo>
                  <a:cubicBezTo>
                    <a:pt x="1439" y="470"/>
                    <a:pt x="1441" y="467"/>
                    <a:pt x="1444" y="468"/>
                  </a:cubicBezTo>
                  <a:cubicBezTo>
                    <a:pt x="1448" y="469"/>
                    <a:pt x="1451" y="470"/>
                    <a:pt x="1454" y="466"/>
                  </a:cubicBezTo>
                  <a:cubicBezTo>
                    <a:pt x="1456" y="461"/>
                    <a:pt x="1467" y="462"/>
                    <a:pt x="1470" y="464"/>
                  </a:cubicBezTo>
                  <a:cubicBezTo>
                    <a:pt x="1472" y="466"/>
                    <a:pt x="1474" y="468"/>
                    <a:pt x="1478" y="465"/>
                  </a:cubicBezTo>
                  <a:cubicBezTo>
                    <a:pt x="1482" y="463"/>
                    <a:pt x="1482" y="469"/>
                    <a:pt x="1486" y="469"/>
                  </a:cubicBezTo>
                  <a:cubicBezTo>
                    <a:pt x="1490" y="470"/>
                    <a:pt x="1487" y="473"/>
                    <a:pt x="1484" y="473"/>
                  </a:cubicBezTo>
                  <a:cubicBezTo>
                    <a:pt x="1481" y="473"/>
                    <a:pt x="1476" y="475"/>
                    <a:pt x="1480" y="477"/>
                  </a:cubicBezTo>
                  <a:cubicBezTo>
                    <a:pt x="1484" y="479"/>
                    <a:pt x="1489" y="475"/>
                    <a:pt x="1492" y="475"/>
                  </a:cubicBezTo>
                  <a:cubicBezTo>
                    <a:pt x="1495" y="475"/>
                    <a:pt x="1499" y="476"/>
                    <a:pt x="1503" y="473"/>
                  </a:cubicBezTo>
                  <a:cubicBezTo>
                    <a:pt x="1508" y="470"/>
                    <a:pt x="1509" y="475"/>
                    <a:pt x="1511" y="473"/>
                  </a:cubicBezTo>
                  <a:cubicBezTo>
                    <a:pt x="1514" y="471"/>
                    <a:pt x="1520" y="470"/>
                    <a:pt x="1523" y="470"/>
                  </a:cubicBezTo>
                  <a:cubicBezTo>
                    <a:pt x="1526" y="470"/>
                    <a:pt x="1524" y="467"/>
                    <a:pt x="1519" y="467"/>
                  </a:cubicBezTo>
                  <a:cubicBezTo>
                    <a:pt x="1514" y="467"/>
                    <a:pt x="1514" y="464"/>
                    <a:pt x="1518" y="457"/>
                  </a:cubicBezTo>
                  <a:cubicBezTo>
                    <a:pt x="1522" y="450"/>
                    <a:pt x="1529" y="447"/>
                    <a:pt x="1534" y="442"/>
                  </a:cubicBezTo>
                  <a:cubicBezTo>
                    <a:pt x="1539" y="438"/>
                    <a:pt x="1543" y="440"/>
                    <a:pt x="1543" y="438"/>
                  </a:cubicBezTo>
                  <a:cubicBezTo>
                    <a:pt x="1543" y="435"/>
                    <a:pt x="1545" y="427"/>
                    <a:pt x="1549" y="427"/>
                  </a:cubicBezTo>
                  <a:cubicBezTo>
                    <a:pt x="1552" y="427"/>
                    <a:pt x="1561" y="429"/>
                    <a:pt x="1567" y="426"/>
                  </a:cubicBezTo>
                  <a:cubicBezTo>
                    <a:pt x="1573" y="422"/>
                    <a:pt x="1572" y="428"/>
                    <a:pt x="1575" y="429"/>
                  </a:cubicBezTo>
                  <a:cubicBezTo>
                    <a:pt x="1577" y="430"/>
                    <a:pt x="1580" y="424"/>
                    <a:pt x="1583" y="426"/>
                  </a:cubicBezTo>
                  <a:cubicBezTo>
                    <a:pt x="1585" y="427"/>
                    <a:pt x="1579" y="431"/>
                    <a:pt x="1577" y="436"/>
                  </a:cubicBezTo>
                  <a:cubicBezTo>
                    <a:pt x="1576" y="441"/>
                    <a:pt x="1581" y="439"/>
                    <a:pt x="1584" y="440"/>
                  </a:cubicBezTo>
                  <a:cubicBezTo>
                    <a:pt x="1586" y="442"/>
                    <a:pt x="1580" y="444"/>
                    <a:pt x="1581" y="445"/>
                  </a:cubicBezTo>
                  <a:cubicBezTo>
                    <a:pt x="1581" y="446"/>
                    <a:pt x="1587" y="446"/>
                    <a:pt x="1594" y="439"/>
                  </a:cubicBezTo>
                  <a:cubicBezTo>
                    <a:pt x="1602" y="432"/>
                    <a:pt x="1608" y="430"/>
                    <a:pt x="1613" y="430"/>
                  </a:cubicBezTo>
                  <a:cubicBezTo>
                    <a:pt x="1618" y="431"/>
                    <a:pt x="1615" y="426"/>
                    <a:pt x="1615" y="419"/>
                  </a:cubicBezTo>
                  <a:cubicBezTo>
                    <a:pt x="1616" y="412"/>
                    <a:pt x="1630" y="410"/>
                    <a:pt x="1635" y="412"/>
                  </a:cubicBezTo>
                  <a:cubicBezTo>
                    <a:pt x="1639" y="414"/>
                    <a:pt x="1639" y="416"/>
                    <a:pt x="1634" y="415"/>
                  </a:cubicBezTo>
                  <a:cubicBezTo>
                    <a:pt x="1630" y="414"/>
                    <a:pt x="1626" y="418"/>
                    <a:pt x="1626" y="424"/>
                  </a:cubicBezTo>
                  <a:cubicBezTo>
                    <a:pt x="1626" y="429"/>
                    <a:pt x="1622" y="431"/>
                    <a:pt x="1624" y="433"/>
                  </a:cubicBezTo>
                  <a:cubicBezTo>
                    <a:pt x="1626" y="435"/>
                    <a:pt x="1621" y="436"/>
                    <a:pt x="1621" y="438"/>
                  </a:cubicBezTo>
                  <a:cubicBezTo>
                    <a:pt x="1621" y="441"/>
                    <a:pt x="1621" y="442"/>
                    <a:pt x="1617" y="443"/>
                  </a:cubicBezTo>
                  <a:cubicBezTo>
                    <a:pt x="1614" y="444"/>
                    <a:pt x="1603" y="446"/>
                    <a:pt x="1603" y="450"/>
                  </a:cubicBezTo>
                  <a:cubicBezTo>
                    <a:pt x="1602" y="454"/>
                    <a:pt x="1596" y="455"/>
                    <a:pt x="1593" y="460"/>
                  </a:cubicBezTo>
                  <a:cubicBezTo>
                    <a:pt x="1591" y="465"/>
                    <a:pt x="1580" y="469"/>
                    <a:pt x="1573" y="479"/>
                  </a:cubicBezTo>
                  <a:cubicBezTo>
                    <a:pt x="1565" y="490"/>
                    <a:pt x="1554" y="490"/>
                    <a:pt x="1554" y="492"/>
                  </a:cubicBezTo>
                  <a:cubicBezTo>
                    <a:pt x="1554" y="494"/>
                    <a:pt x="1546" y="494"/>
                    <a:pt x="1544" y="494"/>
                  </a:cubicBezTo>
                  <a:cubicBezTo>
                    <a:pt x="1541" y="494"/>
                    <a:pt x="1546" y="501"/>
                    <a:pt x="1540" y="508"/>
                  </a:cubicBezTo>
                  <a:cubicBezTo>
                    <a:pt x="1533" y="515"/>
                    <a:pt x="1529" y="524"/>
                    <a:pt x="1529" y="534"/>
                  </a:cubicBezTo>
                  <a:cubicBezTo>
                    <a:pt x="1530" y="543"/>
                    <a:pt x="1533" y="570"/>
                    <a:pt x="1536" y="575"/>
                  </a:cubicBezTo>
                  <a:cubicBezTo>
                    <a:pt x="1538" y="580"/>
                    <a:pt x="1537" y="592"/>
                    <a:pt x="1539" y="594"/>
                  </a:cubicBezTo>
                  <a:cubicBezTo>
                    <a:pt x="1541" y="597"/>
                    <a:pt x="1541" y="601"/>
                    <a:pt x="1542" y="603"/>
                  </a:cubicBezTo>
                  <a:cubicBezTo>
                    <a:pt x="1544" y="604"/>
                    <a:pt x="1550" y="596"/>
                    <a:pt x="1554" y="592"/>
                  </a:cubicBezTo>
                  <a:cubicBezTo>
                    <a:pt x="1558" y="589"/>
                    <a:pt x="1557" y="588"/>
                    <a:pt x="1560" y="586"/>
                  </a:cubicBezTo>
                  <a:cubicBezTo>
                    <a:pt x="1562" y="584"/>
                    <a:pt x="1561" y="576"/>
                    <a:pt x="1562" y="574"/>
                  </a:cubicBezTo>
                  <a:cubicBezTo>
                    <a:pt x="1563" y="572"/>
                    <a:pt x="1568" y="571"/>
                    <a:pt x="1570" y="569"/>
                  </a:cubicBezTo>
                  <a:cubicBezTo>
                    <a:pt x="1571" y="567"/>
                    <a:pt x="1576" y="568"/>
                    <a:pt x="1578" y="568"/>
                  </a:cubicBezTo>
                  <a:cubicBezTo>
                    <a:pt x="1580" y="567"/>
                    <a:pt x="1578" y="561"/>
                    <a:pt x="1577" y="558"/>
                  </a:cubicBezTo>
                  <a:cubicBezTo>
                    <a:pt x="1576" y="555"/>
                    <a:pt x="1584" y="551"/>
                    <a:pt x="1588" y="548"/>
                  </a:cubicBezTo>
                  <a:cubicBezTo>
                    <a:pt x="1592" y="545"/>
                    <a:pt x="1597" y="550"/>
                    <a:pt x="1601" y="545"/>
                  </a:cubicBezTo>
                  <a:cubicBezTo>
                    <a:pt x="1606" y="541"/>
                    <a:pt x="1601" y="536"/>
                    <a:pt x="1599" y="534"/>
                  </a:cubicBezTo>
                  <a:cubicBezTo>
                    <a:pt x="1598" y="532"/>
                    <a:pt x="1604" y="522"/>
                    <a:pt x="1607" y="521"/>
                  </a:cubicBezTo>
                  <a:cubicBezTo>
                    <a:pt x="1611" y="520"/>
                    <a:pt x="1613" y="523"/>
                    <a:pt x="1616" y="520"/>
                  </a:cubicBezTo>
                  <a:cubicBezTo>
                    <a:pt x="1619" y="517"/>
                    <a:pt x="1613" y="512"/>
                    <a:pt x="1611" y="513"/>
                  </a:cubicBezTo>
                  <a:cubicBezTo>
                    <a:pt x="1608" y="513"/>
                    <a:pt x="1608" y="504"/>
                    <a:pt x="1613" y="500"/>
                  </a:cubicBezTo>
                  <a:cubicBezTo>
                    <a:pt x="1619" y="496"/>
                    <a:pt x="1616" y="495"/>
                    <a:pt x="1613" y="494"/>
                  </a:cubicBezTo>
                  <a:cubicBezTo>
                    <a:pt x="1609" y="493"/>
                    <a:pt x="1608" y="494"/>
                    <a:pt x="1606" y="494"/>
                  </a:cubicBezTo>
                  <a:cubicBezTo>
                    <a:pt x="1603" y="495"/>
                    <a:pt x="1600" y="489"/>
                    <a:pt x="1604" y="483"/>
                  </a:cubicBezTo>
                  <a:cubicBezTo>
                    <a:pt x="1609" y="477"/>
                    <a:pt x="1613" y="478"/>
                    <a:pt x="1614" y="473"/>
                  </a:cubicBezTo>
                  <a:cubicBezTo>
                    <a:pt x="1615" y="468"/>
                    <a:pt x="1621" y="461"/>
                    <a:pt x="1622" y="459"/>
                  </a:cubicBezTo>
                  <a:cubicBezTo>
                    <a:pt x="1624" y="456"/>
                    <a:pt x="1630" y="459"/>
                    <a:pt x="1632" y="458"/>
                  </a:cubicBezTo>
                  <a:cubicBezTo>
                    <a:pt x="1634" y="458"/>
                    <a:pt x="1634" y="463"/>
                    <a:pt x="1636" y="460"/>
                  </a:cubicBezTo>
                  <a:cubicBezTo>
                    <a:pt x="1639" y="458"/>
                    <a:pt x="1644" y="449"/>
                    <a:pt x="1648" y="449"/>
                  </a:cubicBezTo>
                  <a:cubicBezTo>
                    <a:pt x="1652" y="449"/>
                    <a:pt x="1649" y="455"/>
                    <a:pt x="1650" y="459"/>
                  </a:cubicBezTo>
                  <a:cubicBezTo>
                    <a:pt x="1651" y="463"/>
                    <a:pt x="1653" y="458"/>
                    <a:pt x="1661" y="453"/>
                  </a:cubicBezTo>
                  <a:cubicBezTo>
                    <a:pt x="1668" y="448"/>
                    <a:pt x="1684" y="449"/>
                    <a:pt x="1689" y="451"/>
                  </a:cubicBezTo>
                  <a:cubicBezTo>
                    <a:pt x="1694" y="453"/>
                    <a:pt x="1694" y="459"/>
                    <a:pt x="1697" y="458"/>
                  </a:cubicBezTo>
                  <a:cubicBezTo>
                    <a:pt x="1701" y="457"/>
                    <a:pt x="1698" y="453"/>
                    <a:pt x="1702" y="451"/>
                  </a:cubicBezTo>
                  <a:cubicBezTo>
                    <a:pt x="1706" y="450"/>
                    <a:pt x="1713" y="446"/>
                    <a:pt x="1718" y="442"/>
                  </a:cubicBezTo>
                  <a:cubicBezTo>
                    <a:pt x="1723" y="438"/>
                    <a:pt x="1722" y="441"/>
                    <a:pt x="1725" y="438"/>
                  </a:cubicBezTo>
                  <a:cubicBezTo>
                    <a:pt x="1728" y="434"/>
                    <a:pt x="1730" y="436"/>
                    <a:pt x="1731" y="433"/>
                  </a:cubicBezTo>
                  <a:cubicBezTo>
                    <a:pt x="1732" y="431"/>
                    <a:pt x="1740" y="427"/>
                    <a:pt x="1750" y="425"/>
                  </a:cubicBezTo>
                  <a:cubicBezTo>
                    <a:pt x="1761" y="423"/>
                    <a:pt x="1774" y="416"/>
                    <a:pt x="1774" y="413"/>
                  </a:cubicBezTo>
                  <a:cubicBezTo>
                    <a:pt x="1773" y="411"/>
                    <a:pt x="1778" y="410"/>
                    <a:pt x="1778" y="412"/>
                  </a:cubicBezTo>
                  <a:cubicBezTo>
                    <a:pt x="1779" y="415"/>
                    <a:pt x="1783" y="414"/>
                    <a:pt x="1788" y="415"/>
                  </a:cubicBezTo>
                  <a:cubicBezTo>
                    <a:pt x="1794" y="416"/>
                    <a:pt x="1796" y="418"/>
                    <a:pt x="1801" y="414"/>
                  </a:cubicBezTo>
                  <a:cubicBezTo>
                    <a:pt x="1805" y="410"/>
                    <a:pt x="1800" y="408"/>
                    <a:pt x="1800" y="405"/>
                  </a:cubicBezTo>
                  <a:cubicBezTo>
                    <a:pt x="1800" y="401"/>
                    <a:pt x="1793" y="398"/>
                    <a:pt x="1794" y="394"/>
                  </a:cubicBezTo>
                  <a:cubicBezTo>
                    <a:pt x="1795" y="391"/>
                    <a:pt x="1788" y="382"/>
                    <a:pt x="1786" y="383"/>
                  </a:cubicBezTo>
                  <a:cubicBezTo>
                    <a:pt x="1784" y="385"/>
                    <a:pt x="1779" y="382"/>
                    <a:pt x="1779" y="379"/>
                  </a:cubicBezTo>
                  <a:cubicBezTo>
                    <a:pt x="1779" y="377"/>
                    <a:pt x="1779" y="373"/>
                    <a:pt x="1776" y="375"/>
                  </a:cubicBezTo>
                  <a:cubicBezTo>
                    <a:pt x="1773" y="377"/>
                    <a:pt x="1767" y="376"/>
                    <a:pt x="1766" y="373"/>
                  </a:cubicBezTo>
                  <a:cubicBezTo>
                    <a:pt x="1765" y="370"/>
                    <a:pt x="1773" y="368"/>
                    <a:pt x="1778" y="370"/>
                  </a:cubicBezTo>
                  <a:cubicBezTo>
                    <a:pt x="1783" y="372"/>
                    <a:pt x="1781" y="374"/>
                    <a:pt x="1784" y="376"/>
                  </a:cubicBezTo>
                  <a:cubicBezTo>
                    <a:pt x="1786" y="377"/>
                    <a:pt x="1793" y="377"/>
                    <a:pt x="1796" y="375"/>
                  </a:cubicBezTo>
                  <a:cubicBezTo>
                    <a:pt x="1800" y="373"/>
                    <a:pt x="1810" y="370"/>
                    <a:pt x="1811" y="367"/>
                  </a:cubicBezTo>
                  <a:cubicBezTo>
                    <a:pt x="1813" y="364"/>
                    <a:pt x="1811" y="363"/>
                    <a:pt x="1815" y="361"/>
                  </a:cubicBezTo>
                  <a:cubicBezTo>
                    <a:pt x="1818" y="360"/>
                    <a:pt x="1815" y="356"/>
                    <a:pt x="1813" y="355"/>
                  </a:cubicBezTo>
                  <a:cubicBezTo>
                    <a:pt x="1810" y="353"/>
                    <a:pt x="1810" y="349"/>
                    <a:pt x="1813" y="349"/>
                  </a:cubicBezTo>
                  <a:cubicBezTo>
                    <a:pt x="1816" y="349"/>
                    <a:pt x="1816" y="346"/>
                    <a:pt x="1818" y="346"/>
                  </a:cubicBezTo>
                  <a:cubicBezTo>
                    <a:pt x="1820" y="345"/>
                    <a:pt x="1820" y="347"/>
                    <a:pt x="1824" y="345"/>
                  </a:cubicBezTo>
                  <a:cubicBezTo>
                    <a:pt x="1827" y="343"/>
                    <a:pt x="1824" y="348"/>
                    <a:pt x="1822" y="351"/>
                  </a:cubicBezTo>
                  <a:cubicBezTo>
                    <a:pt x="1820" y="354"/>
                    <a:pt x="1826" y="357"/>
                    <a:pt x="1826" y="359"/>
                  </a:cubicBezTo>
                  <a:cubicBezTo>
                    <a:pt x="1827" y="361"/>
                    <a:pt x="1834" y="361"/>
                    <a:pt x="1838" y="359"/>
                  </a:cubicBezTo>
                  <a:cubicBezTo>
                    <a:pt x="1842" y="357"/>
                    <a:pt x="1855" y="362"/>
                    <a:pt x="1855" y="365"/>
                  </a:cubicBezTo>
                  <a:cubicBezTo>
                    <a:pt x="1856" y="368"/>
                    <a:pt x="1858" y="372"/>
                    <a:pt x="1863" y="375"/>
                  </a:cubicBezTo>
                  <a:cubicBezTo>
                    <a:pt x="1869" y="377"/>
                    <a:pt x="1874" y="376"/>
                    <a:pt x="1875" y="379"/>
                  </a:cubicBezTo>
                  <a:cubicBezTo>
                    <a:pt x="1876" y="381"/>
                    <a:pt x="1878" y="383"/>
                    <a:pt x="1881" y="382"/>
                  </a:cubicBezTo>
                  <a:cubicBezTo>
                    <a:pt x="1884" y="381"/>
                    <a:pt x="1885" y="385"/>
                    <a:pt x="1887" y="383"/>
                  </a:cubicBezTo>
                  <a:cubicBezTo>
                    <a:pt x="1890" y="381"/>
                    <a:pt x="1891" y="384"/>
                    <a:pt x="1894" y="381"/>
                  </a:cubicBezTo>
                  <a:cubicBezTo>
                    <a:pt x="1896" y="379"/>
                    <a:pt x="1887" y="377"/>
                    <a:pt x="1889" y="375"/>
                  </a:cubicBezTo>
                  <a:cubicBezTo>
                    <a:pt x="1890" y="373"/>
                    <a:pt x="1892" y="377"/>
                    <a:pt x="1894" y="376"/>
                  </a:cubicBezTo>
                  <a:cubicBezTo>
                    <a:pt x="1897" y="376"/>
                    <a:pt x="1893" y="371"/>
                    <a:pt x="1895" y="371"/>
                  </a:cubicBezTo>
                  <a:cubicBezTo>
                    <a:pt x="1897" y="370"/>
                    <a:pt x="1896" y="360"/>
                    <a:pt x="1894" y="360"/>
                  </a:cubicBezTo>
                  <a:cubicBezTo>
                    <a:pt x="1892" y="359"/>
                    <a:pt x="1893" y="356"/>
                    <a:pt x="1897" y="358"/>
                  </a:cubicBezTo>
                  <a:cubicBezTo>
                    <a:pt x="1901" y="361"/>
                    <a:pt x="1907" y="361"/>
                    <a:pt x="1910" y="361"/>
                  </a:cubicBezTo>
                  <a:cubicBezTo>
                    <a:pt x="1913" y="361"/>
                    <a:pt x="1910" y="358"/>
                    <a:pt x="1907" y="358"/>
                  </a:cubicBezTo>
                  <a:cubicBezTo>
                    <a:pt x="1904" y="357"/>
                    <a:pt x="1908" y="355"/>
                    <a:pt x="1910" y="357"/>
                  </a:cubicBezTo>
                  <a:cubicBezTo>
                    <a:pt x="1912" y="359"/>
                    <a:pt x="1915" y="360"/>
                    <a:pt x="1916" y="358"/>
                  </a:cubicBezTo>
                  <a:cubicBezTo>
                    <a:pt x="1916" y="356"/>
                    <a:pt x="1918" y="351"/>
                    <a:pt x="1922" y="351"/>
                  </a:cubicBezTo>
                  <a:cubicBezTo>
                    <a:pt x="1925" y="352"/>
                    <a:pt x="1926" y="350"/>
                    <a:pt x="1923" y="348"/>
                  </a:cubicBezTo>
                  <a:close/>
                  <a:moveTo>
                    <a:pt x="993" y="567"/>
                  </a:moveTo>
                  <a:cubicBezTo>
                    <a:pt x="984" y="576"/>
                    <a:pt x="965" y="578"/>
                    <a:pt x="965" y="585"/>
                  </a:cubicBezTo>
                  <a:cubicBezTo>
                    <a:pt x="965" y="592"/>
                    <a:pt x="942" y="595"/>
                    <a:pt x="940" y="592"/>
                  </a:cubicBezTo>
                  <a:cubicBezTo>
                    <a:pt x="938" y="589"/>
                    <a:pt x="957" y="589"/>
                    <a:pt x="961" y="579"/>
                  </a:cubicBezTo>
                  <a:cubicBezTo>
                    <a:pt x="966" y="569"/>
                    <a:pt x="983" y="563"/>
                    <a:pt x="991" y="550"/>
                  </a:cubicBezTo>
                  <a:cubicBezTo>
                    <a:pt x="997" y="541"/>
                    <a:pt x="1002" y="526"/>
                    <a:pt x="1006" y="527"/>
                  </a:cubicBezTo>
                  <a:cubicBezTo>
                    <a:pt x="1009" y="528"/>
                    <a:pt x="1003" y="559"/>
                    <a:pt x="993" y="567"/>
                  </a:cubicBezTo>
                  <a:close/>
                  <a:moveTo>
                    <a:pt x="385" y="202"/>
                  </a:moveTo>
                  <a:cubicBezTo>
                    <a:pt x="385" y="206"/>
                    <a:pt x="383" y="208"/>
                    <a:pt x="377" y="208"/>
                  </a:cubicBezTo>
                  <a:cubicBezTo>
                    <a:pt x="370" y="208"/>
                    <a:pt x="380" y="212"/>
                    <a:pt x="380" y="216"/>
                  </a:cubicBezTo>
                  <a:cubicBezTo>
                    <a:pt x="381" y="219"/>
                    <a:pt x="374" y="217"/>
                    <a:pt x="374" y="222"/>
                  </a:cubicBezTo>
                  <a:cubicBezTo>
                    <a:pt x="373" y="228"/>
                    <a:pt x="361" y="222"/>
                    <a:pt x="360" y="230"/>
                  </a:cubicBezTo>
                  <a:cubicBezTo>
                    <a:pt x="358" y="237"/>
                    <a:pt x="366" y="236"/>
                    <a:pt x="371" y="236"/>
                  </a:cubicBezTo>
                  <a:cubicBezTo>
                    <a:pt x="376" y="237"/>
                    <a:pt x="369" y="242"/>
                    <a:pt x="373" y="245"/>
                  </a:cubicBezTo>
                  <a:cubicBezTo>
                    <a:pt x="377" y="248"/>
                    <a:pt x="380" y="247"/>
                    <a:pt x="377" y="241"/>
                  </a:cubicBezTo>
                  <a:cubicBezTo>
                    <a:pt x="375" y="235"/>
                    <a:pt x="391" y="243"/>
                    <a:pt x="386" y="247"/>
                  </a:cubicBezTo>
                  <a:cubicBezTo>
                    <a:pt x="381" y="252"/>
                    <a:pt x="394" y="255"/>
                    <a:pt x="401" y="255"/>
                  </a:cubicBezTo>
                  <a:cubicBezTo>
                    <a:pt x="407" y="256"/>
                    <a:pt x="429" y="260"/>
                    <a:pt x="430" y="255"/>
                  </a:cubicBezTo>
                  <a:cubicBezTo>
                    <a:pt x="430" y="252"/>
                    <a:pt x="422" y="249"/>
                    <a:pt x="415" y="242"/>
                  </a:cubicBezTo>
                  <a:cubicBezTo>
                    <a:pt x="408" y="234"/>
                    <a:pt x="403" y="222"/>
                    <a:pt x="411" y="217"/>
                  </a:cubicBezTo>
                  <a:cubicBezTo>
                    <a:pt x="419" y="212"/>
                    <a:pt x="412" y="210"/>
                    <a:pt x="420" y="204"/>
                  </a:cubicBezTo>
                  <a:cubicBezTo>
                    <a:pt x="428" y="199"/>
                    <a:pt x="423" y="193"/>
                    <a:pt x="430" y="193"/>
                  </a:cubicBezTo>
                  <a:cubicBezTo>
                    <a:pt x="436" y="192"/>
                    <a:pt x="429" y="186"/>
                    <a:pt x="436" y="185"/>
                  </a:cubicBezTo>
                  <a:cubicBezTo>
                    <a:pt x="442" y="184"/>
                    <a:pt x="444" y="177"/>
                    <a:pt x="443" y="174"/>
                  </a:cubicBezTo>
                  <a:cubicBezTo>
                    <a:pt x="442" y="171"/>
                    <a:pt x="450" y="174"/>
                    <a:pt x="453" y="170"/>
                  </a:cubicBezTo>
                  <a:cubicBezTo>
                    <a:pt x="457" y="166"/>
                    <a:pt x="466" y="169"/>
                    <a:pt x="468" y="163"/>
                  </a:cubicBezTo>
                  <a:cubicBezTo>
                    <a:pt x="471" y="158"/>
                    <a:pt x="509" y="145"/>
                    <a:pt x="531" y="140"/>
                  </a:cubicBezTo>
                  <a:cubicBezTo>
                    <a:pt x="553" y="135"/>
                    <a:pt x="568" y="126"/>
                    <a:pt x="560" y="120"/>
                  </a:cubicBezTo>
                  <a:cubicBezTo>
                    <a:pt x="552" y="114"/>
                    <a:pt x="531" y="122"/>
                    <a:pt x="525" y="126"/>
                  </a:cubicBezTo>
                  <a:cubicBezTo>
                    <a:pt x="520" y="131"/>
                    <a:pt x="512" y="128"/>
                    <a:pt x="507" y="131"/>
                  </a:cubicBezTo>
                  <a:cubicBezTo>
                    <a:pt x="502" y="134"/>
                    <a:pt x="490" y="136"/>
                    <a:pt x="485" y="133"/>
                  </a:cubicBezTo>
                  <a:cubicBezTo>
                    <a:pt x="479" y="129"/>
                    <a:pt x="472" y="137"/>
                    <a:pt x="468" y="137"/>
                  </a:cubicBezTo>
                  <a:cubicBezTo>
                    <a:pt x="464" y="136"/>
                    <a:pt x="459" y="141"/>
                    <a:pt x="454" y="141"/>
                  </a:cubicBezTo>
                  <a:cubicBezTo>
                    <a:pt x="449" y="140"/>
                    <a:pt x="440" y="144"/>
                    <a:pt x="439" y="147"/>
                  </a:cubicBezTo>
                  <a:cubicBezTo>
                    <a:pt x="439" y="150"/>
                    <a:pt x="431" y="149"/>
                    <a:pt x="431" y="152"/>
                  </a:cubicBezTo>
                  <a:cubicBezTo>
                    <a:pt x="431" y="156"/>
                    <a:pt x="424" y="159"/>
                    <a:pt x="421" y="156"/>
                  </a:cubicBezTo>
                  <a:cubicBezTo>
                    <a:pt x="418" y="153"/>
                    <a:pt x="414" y="159"/>
                    <a:pt x="418" y="163"/>
                  </a:cubicBezTo>
                  <a:cubicBezTo>
                    <a:pt x="423" y="168"/>
                    <a:pt x="410" y="168"/>
                    <a:pt x="412" y="171"/>
                  </a:cubicBezTo>
                  <a:cubicBezTo>
                    <a:pt x="414" y="173"/>
                    <a:pt x="407" y="175"/>
                    <a:pt x="409" y="178"/>
                  </a:cubicBezTo>
                  <a:cubicBezTo>
                    <a:pt x="410" y="181"/>
                    <a:pt x="404" y="182"/>
                    <a:pt x="399" y="183"/>
                  </a:cubicBezTo>
                  <a:cubicBezTo>
                    <a:pt x="394" y="184"/>
                    <a:pt x="391" y="191"/>
                    <a:pt x="398" y="191"/>
                  </a:cubicBezTo>
                  <a:cubicBezTo>
                    <a:pt x="404" y="191"/>
                    <a:pt x="394" y="192"/>
                    <a:pt x="395" y="197"/>
                  </a:cubicBezTo>
                  <a:cubicBezTo>
                    <a:pt x="395" y="202"/>
                    <a:pt x="384" y="199"/>
                    <a:pt x="385" y="202"/>
                  </a:cubicBezTo>
                  <a:close/>
                  <a:moveTo>
                    <a:pt x="430" y="29"/>
                  </a:moveTo>
                  <a:cubicBezTo>
                    <a:pt x="431" y="32"/>
                    <a:pt x="429" y="32"/>
                    <a:pt x="422" y="32"/>
                  </a:cubicBezTo>
                  <a:cubicBezTo>
                    <a:pt x="415" y="32"/>
                    <a:pt x="412" y="36"/>
                    <a:pt x="415" y="39"/>
                  </a:cubicBezTo>
                  <a:cubicBezTo>
                    <a:pt x="419" y="42"/>
                    <a:pt x="437" y="41"/>
                    <a:pt x="440" y="37"/>
                  </a:cubicBezTo>
                  <a:cubicBezTo>
                    <a:pt x="443" y="33"/>
                    <a:pt x="451" y="36"/>
                    <a:pt x="452" y="32"/>
                  </a:cubicBezTo>
                  <a:cubicBezTo>
                    <a:pt x="453" y="28"/>
                    <a:pt x="429" y="26"/>
                    <a:pt x="430" y="29"/>
                  </a:cubicBezTo>
                  <a:close/>
                  <a:moveTo>
                    <a:pt x="387" y="33"/>
                  </a:moveTo>
                  <a:cubicBezTo>
                    <a:pt x="387" y="28"/>
                    <a:pt x="370" y="34"/>
                    <a:pt x="373" y="35"/>
                  </a:cubicBezTo>
                  <a:cubicBezTo>
                    <a:pt x="376" y="36"/>
                    <a:pt x="387" y="39"/>
                    <a:pt x="387" y="33"/>
                  </a:cubicBezTo>
                  <a:close/>
                  <a:moveTo>
                    <a:pt x="429" y="11"/>
                  </a:moveTo>
                  <a:cubicBezTo>
                    <a:pt x="437" y="11"/>
                    <a:pt x="434" y="6"/>
                    <a:pt x="440" y="7"/>
                  </a:cubicBezTo>
                  <a:cubicBezTo>
                    <a:pt x="445" y="7"/>
                    <a:pt x="452" y="7"/>
                    <a:pt x="449" y="4"/>
                  </a:cubicBezTo>
                  <a:cubicBezTo>
                    <a:pt x="447" y="0"/>
                    <a:pt x="427" y="2"/>
                    <a:pt x="429" y="4"/>
                  </a:cubicBezTo>
                  <a:cubicBezTo>
                    <a:pt x="431" y="7"/>
                    <a:pt x="414" y="6"/>
                    <a:pt x="414" y="7"/>
                  </a:cubicBezTo>
                  <a:cubicBezTo>
                    <a:pt x="415" y="9"/>
                    <a:pt x="421" y="11"/>
                    <a:pt x="429" y="11"/>
                  </a:cubicBezTo>
                  <a:close/>
                  <a:moveTo>
                    <a:pt x="487" y="23"/>
                  </a:moveTo>
                  <a:cubicBezTo>
                    <a:pt x="490" y="20"/>
                    <a:pt x="483" y="20"/>
                    <a:pt x="482" y="17"/>
                  </a:cubicBezTo>
                  <a:cubicBezTo>
                    <a:pt x="482" y="14"/>
                    <a:pt x="463" y="13"/>
                    <a:pt x="464" y="16"/>
                  </a:cubicBezTo>
                  <a:cubicBezTo>
                    <a:pt x="465" y="20"/>
                    <a:pt x="451" y="23"/>
                    <a:pt x="455" y="27"/>
                  </a:cubicBezTo>
                  <a:cubicBezTo>
                    <a:pt x="463" y="33"/>
                    <a:pt x="485" y="26"/>
                    <a:pt x="487" y="23"/>
                  </a:cubicBezTo>
                  <a:close/>
                  <a:moveTo>
                    <a:pt x="434" y="17"/>
                  </a:moveTo>
                  <a:cubicBezTo>
                    <a:pt x="435" y="10"/>
                    <a:pt x="424" y="16"/>
                    <a:pt x="415" y="12"/>
                  </a:cubicBezTo>
                  <a:cubicBezTo>
                    <a:pt x="406" y="9"/>
                    <a:pt x="401" y="9"/>
                    <a:pt x="407" y="14"/>
                  </a:cubicBezTo>
                  <a:cubicBezTo>
                    <a:pt x="410" y="16"/>
                    <a:pt x="392" y="18"/>
                    <a:pt x="395" y="21"/>
                  </a:cubicBezTo>
                  <a:cubicBezTo>
                    <a:pt x="401" y="27"/>
                    <a:pt x="433" y="24"/>
                    <a:pt x="434" y="17"/>
                  </a:cubicBezTo>
                  <a:close/>
                </a:path>
              </a:pathLst>
            </a:custGeom>
            <a:grpFill/>
            <a:ln w="9525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351" name="Freeform 158"/>
            <p:cNvSpPr>
              <a:spLocks noChangeArrowheads="1"/>
            </p:cNvSpPr>
            <p:nvPr/>
          </p:nvSpPr>
          <p:spPr bwMode="auto">
            <a:xfrm>
              <a:off x="3908438" y="2347914"/>
              <a:ext cx="395289" cy="415926"/>
            </a:xfrm>
            <a:custGeom>
              <a:avLst/>
              <a:gdLst>
                <a:gd name="T0" fmla="*/ 184 w 206"/>
                <a:gd name="T1" fmla="*/ 102 h 218"/>
                <a:gd name="T2" fmla="*/ 184 w 206"/>
                <a:gd name="T3" fmla="*/ 95 h 218"/>
                <a:gd name="T4" fmla="*/ 181 w 206"/>
                <a:gd name="T5" fmla="*/ 91 h 218"/>
                <a:gd name="T6" fmla="*/ 186 w 206"/>
                <a:gd name="T7" fmla="*/ 81 h 218"/>
                <a:gd name="T8" fmla="*/ 189 w 206"/>
                <a:gd name="T9" fmla="*/ 71 h 218"/>
                <a:gd name="T10" fmla="*/ 194 w 206"/>
                <a:gd name="T11" fmla="*/ 54 h 218"/>
                <a:gd name="T12" fmla="*/ 203 w 206"/>
                <a:gd name="T13" fmla="*/ 44 h 218"/>
                <a:gd name="T14" fmla="*/ 203 w 206"/>
                <a:gd name="T15" fmla="*/ 33 h 218"/>
                <a:gd name="T16" fmla="*/ 204 w 206"/>
                <a:gd name="T17" fmla="*/ 23 h 218"/>
                <a:gd name="T18" fmla="*/ 185 w 206"/>
                <a:gd name="T19" fmla="*/ 13 h 218"/>
                <a:gd name="T20" fmla="*/ 172 w 206"/>
                <a:gd name="T21" fmla="*/ 13 h 218"/>
                <a:gd name="T22" fmla="*/ 164 w 206"/>
                <a:gd name="T23" fmla="*/ 4 h 218"/>
                <a:gd name="T24" fmla="*/ 156 w 206"/>
                <a:gd name="T25" fmla="*/ 6 h 218"/>
                <a:gd name="T26" fmla="*/ 134 w 206"/>
                <a:gd name="T27" fmla="*/ 6 h 218"/>
                <a:gd name="T28" fmla="*/ 114 w 206"/>
                <a:gd name="T29" fmla="*/ 9 h 218"/>
                <a:gd name="T30" fmla="*/ 89 w 206"/>
                <a:gd name="T31" fmla="*/ 13 h 218"/>
                <a:gd name="T32" fmla="*/ 68 w 206"/>
                <a:gd name="T33" fmla="*/ 16 h 218"/>
                <a:gd name="T34" fmla="*/ 66 w 206"/>
                <a:gd name="T35" fmla="*/ 35 h 218"/>
                <a:gd name="T36" fmla="*/ 53 w 206"/>
                <a:gd name="T37" fmla="*/ 71 h 218"/>
                <a:gd name="T38" fmla="*/ 43 w 206"/>
                <a:gd name="T39" fmla="*/ 102 h 218"/>
                <a:gd name="T40" fmla="*/ 32 w 206"/>
                <a:gd name="T41" fmla="*/ 117 h 218"/>
                <a:gd name="T42" fmla="*/ 18 w 206"/>
                <a:gd name="T43" fmla="*/ 117 h 218"/>
                <a:gd name="T44" fmla="*/ 0 w 206"/>
                <a:gd name="T45" fmla="*/ 121 h 218"/>
                <a:gd name="T46" fmla="*/ 4 w 206"/>
                <a:gd name="T47" fmla="*/ 135 h 218"/>
                <a:gd name="T48" fmla="*/ 47 w 206"/>
                <a:gd name="T49" fmla="*/ 132 h 218"/>
                <a:gd name="T50" fmla="*/ 53 w 206"/>
                <a:gd name="T51" fmla="*/ 150 h 218"/>
                <a:gd name="T52" fmla="*/ 76 w 206"/>
                <a:gd name="T53" fmla="*/ 155 h 218"/>
                <a:gd name="T54" fmla="*/ 89 w 206"/>
                <a:gd name="T55" fmla="*/ 145 h 218"/>
                <a:gd name="T56" fmla="*/ 102 w 206"/>
                <a:gd name="T57" fmla="*/ 149 h 218"/>
                <a:gd name="T58" fmla="*/ 103 w 206"/>
                <a:gd name="T59" fmla="*/ 174 h 218"/>
                <a:gd name="T60" fmla="*/ 108 w 206"/>
                <a:gd name="T61" fmla="*/ 192 h 218"/>
                <a:gd name="T62" fmla="*/ 124 w 206"/>
                <a:gd name="T63" fmla="*/ 188 h 218"/>
                <a:gd name="T64" fmla="*/ 130 w 206"/>
                <a:gd name="T65" fmla="*/ 191 h 218"/>
                <a:gd name="T66" fmla="*/ 140 w 206"/>
                <a:gd name="T67" fmla="*/ 193 h 218"/>
                <a:gd name="T68" fmla="*/ 153 w 206"/>
                <a:gd name="T69" fmla="*/ 201 h 218"/>
                <a:gd name="T70" fmla="*/ 162 w 206"/>
                <a:gd name="T71" fmla="*/ 198 h 218"/>
                <a:gd name="T72" fmla="*/ 177 w 206"/>
                <a:gd name="T73" fmla="*/ 206 h 218"/>
                <a:gd name="T74" fmla="*/ 189 w 206"/>
                <a:gd name="T75" fmla="*/ 216 h 218"/>
                <a:gd name="T76" fmla="*/ 190 w 206"/>
                <a:gd name="T77" fmla="*/ 203 h 218"/>
                <a:gd name="T78" fmla="*/ 175 w 206"/>
                <a:gd name="T79" fmla="*/ 196 h 218"/>
                <a:gd name="T80" fmla="*/ 178 w 206"/>
                <a:gd name="T81" fmla="*/ 173 h 218"/>
                <a:gd name="T82" fmla="*/ 182 w 206"/>
                <a:gd name="T83" fmla="*/ 160 h 218"/>
                <a:gd name="T84" fmla="*/ 196 w 206"/>
                <a:gd name="T85" fmla="*/ 157 h 218"/>
                <a:gd name="T86" fmla="*/ 189 w 206"/>
                <a:gd name="T87" fmla="*/ 144 h 21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06"/>
                <a:gd name="T133" fmla="*/ 0 h 218"/>
                <a:gd name="T134" fmla="*/ 206 w 206"/>
                <a:gd name="T135" fmla="*/ 218 h 21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06" h="218">
                  <a:moveTo>
                    <a:pt x="189" y="144"/>
                  </a:moveTo>
                  <a:cubicBezTo>
                    <a:pt x="183" y="141"/>
                    <a:pt x="181" y="103"/>
                    <a:pt x="184" y="102"/>
                  </a:cubicBezTo>
                  <a:cubicBezTo>
                    <a:pt x="184" y="102"/>
                    <a:pt x="185" y="102"/>
                    <a:pt x="185" y="103"/>
                  </a:cubicBezTo>
                  <a:cubicBezTo>
                    <a:pt x="184" y="95"/>
                    <a:pt x="184" y="95"/>
                    <a:pt x="184" y="95"/>
                  </a:cubicBezTo>
                  <a:cubicBezTo>
                    <a:pt x="184" y="95"/>
                    <a:pt x="184" y="94"/>
                    <a:pt x="184" y="94"/>
                  </a:cubicBezTo>
                  <a:cubicBezTo>
                    <a:pt x="183" y="94"/>
                    <a:pt x="181" y="93"/>
                    <a:pt x="181" y="91"/>
                  </a:cubicBezTo>
                  <a:cubicBezTo>
                    <a:pt x="181" y="88"/>
                    <a:pt x="184" y="88"/>
                    <a:pt x="184" y="88"/>
                  </a:cubicBezTo>
                  <a:cubicBezTo>
                    <a:pt x="184" y="88"/>
                    <a:pt x="183" y="82"/>
                    <a:pt x="186" y="81"/>
                  </a:cubicBezTo>
                  <a:cubicBezTo>
                    <a:pt x="187" y="80"/>
                    <a:pt x="187" y="80"/>
                    <a:pt x="187" y="79"/>
                  </a:cubicBezTo>
                  <a:cubicBezTo>
                    <a:pt x="189" y="78"/>
                    <a:pt x="189" y="74"/>
                    <a:pt x="189" y="71"/>
                  </a:cubicBezTo>
                  <a:cubicBezTo>
                    <a:pt x="189" y="68"/>
                    <a:pt x="190" y="64"/>
                    <a:pt x="191" y="62"/>
                  </a:cubicBezTo>
                  <a:cubicBezTo>
                    <a:pt x="193" y="59"/>
                    <a:pt x="192" y="55"/>
                    <a:pt x="194" y="54"/>
                  </a:cubicBezTo>
                  <a:cubicBezTo>
                    <a:pt x="196" y="52"/>
                    <a:pt x="196" y="48"/>
                    <a:pt x="198" y="47"/>
                  </a:cubicBezTo>
                  <a:cubicBezTo>
                    <a:pt x="201" y="47"/>
                    <a:pt x="203" y="46"/>
                    <a:pt x="203" y="44"/>
                  </a:cubicBezTo>
                  <a:cubicBezTo>
                    <a:pt x="203" y="43"/>
                    <a:pt x="206" y="41"/>
                    <a:pt x="206" y="38"/>
                  </a:cubicBezTo>
                  <a:cubicBezTo>
                    <a:pt x="206" y="36"/>
                    <a:pt x="203" y="36"/>
                    <a:pt x="203" y="33"/>
                  </a:cubicBezTo>
                  <a:cubicBezTo>
                    <a:pt x="203" y="30"/>
                    <a:pt x="204" y="23"/>
                    <a:pt x="204" y="23"/>
                  </a:cubicBezTo>
                  <a:cubicBezTo>
                    <a:pt x="204" y="23"/>
                    <a:pt x="204" y="23"/>
                    <a:pt x="204" y="23"/>
                  </a:cubicBezTo>
                  <a:cubicBezTo>
                    <a:pt x="198" y="18"/>
                    <a:pt x="192" y="13"/>
                    <a:pt x="191" y="12"/>
                  </a:cubicBezTo>
                  <a:cubicBezTo>
                    <a:pt x="189" y="11"/>
                    <a:pt x="185" y="13"/>
                    <a:pt x="185" y="13"/>
                  </a:cubicBezTo>
                  <a:cubicBezTo>
                    <a:pt x="185" y="13"/>
                    <a:pt x="182" y="10"/>
                    <a:pt x="179" y="13"/>
                  </a:cubicBezTo>
                  <a:cubicBezTo>
                    <a:pt x="176" y="15"/>
                    <a:pt x="172" y="13"/>
                    <a:pt x="172" y="13"/>
                  </a:cubicBezTo>
                  <a:cubicBezTo>
                    <a:pt x="172" y="13"/>
                    <a:pt x="168" y="11"/>
                    <a:pt x="167" y="7"/>
                  </a:cubicBezTo>
                  <a:cubicBezTo>
                    <a:pt x="166" y="6"/>
                    <a:pt x="165" y="5"/>
                    <a:pt x="164" y="4"/>
                  </a:cubicBezTo>
                  <a:cubicBezTo>
                    <a:pt x="164" y="5"/>
                    <a:pt x="164" y="5"/>
                    <a:pt x="164" y="5"/>
                  </a:cubicBezTo>
                  <a:cubicBezTo>
                    <a:pt x="156" y="6"/>
                    <a:pt x="156" y="6"/>
                    <a:pt x="156" y="6"/>
                  </a:cubicBezTo>
                  <a:cubicBezTo>
                    <a:pt x="156" y="6"/>
                    <a:pt x="146" y="0"/>
                    <a:pt x="143" y="5"/>
                  </a:cubicBezTo>
                  <a:cubicBezTo>
                    <a:pt x="141" y="9"/>
                    <a:pt x="139" y="6"/>
                    <a:pt x="134" y="6"/>
                  </a:cubicBezTo>
                  <a:cubicBezTo>
                    <a:pt x="130" y="6"/>
                    <a:pt x="125" y="8"/>
                    <a:pt x="123" y="9"/>
                  </a:cubicBezTo>
                  <a:cubicBezTo>
                    <a:pt x="120" y="11"/>
                    <a:pt x="116" y="8"/>
                    <a:pt x="114" y="9"/>
                  </a:cubicBezTo>
                  <a:cubicBezTo>
                    <a:pt x="111" y="11"/>
                    <a:pt x="110" y="17"/>
                    <a:pt x="110" y="17"/>
                  </a:cubicBezTo>
                  <a:cubicBezTo>
                    <a:pt x="89" y="13"/>
                    <a:pt x="89" y="13"/>
                    <a:pt x="89" y="13"/>
                  </a:cubicBezTo>
                  <a:cubicBezTo>
                    <a:pt x="89" y="13"/>
                    <a:pt x="84" y="7"/>
                    <a:pt x="79" y="7"/>
                  </a:cubicBezTo>
                  <a:cubicBezTo>
                    <a:pt x="75" y="7"/>
                    <a:pt x="68" y="16"/>
                    <a:pt x="68" y="16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69" y="28"/>
                    <a:pt x="67" y="33"/>
                    <a:pt x="66" y="35"/>
                  </a:cubicBezTo>
                  <a:cubicBezTo>
                    <a:pt x="64" y="38"/>
                    <a:pt x="62" y="40"/>
                    <a:pt x="62" y="47"/>
                  </a:cubicBezTo>
                  <a:cubicBezTo>
                    <a:pt x="62" y="54"/>
                    <a:pt x="53" y="65"/>
                    <a:pt x="53" y="71"/>
                  </a:cubicBezTo>
                  <a:cubicBezTo>
                    <a:pt x="53" y="76"/>
                    <a:pt x="44" y="80"/>
                    <a:pt x="44" y="83"/>
                  </a:cubicBezTo>
                  <a:cubicBezTo>
                    <a:pt x="44" y="87"/>
                    <a:pt x="43" y="94"/>
                    <a:pt x="43" y="102"/>
                  </a:cubicBezTo>
                  <a:cubicBezTo>
                    <a:pt x="43" y="110"/>
                    <a:pt x="39" y="103"/>
                    <a:pt x="39" y="110"/>
                  </a:cubicBezTo>
                  <a:cubicBezTo>
                    <a:pt x="39" y="117"/>
                    <a:pt x="35" y="113"/>
                    <a:pt x="32" y="117"/>
                  </a:cubicBezTo>
                  <a:cubicBezTo>
                    <a:pt x="28" y="120"/>
                    <a:pt x="27" y="121"/>
                    <a:pt x="27" y="117"/>
                  </a:cubicBezTo>
                  <a:cubicBezTo>
                    <a:pt x="27" y="114"/>
                    <a:pt x="22" y="113"/>
                    <a:pt x="18" y="117"/>
                  </a:cubicBezTo>
                  <a:cubicBezTo>
                    <a:pt x="14" y="120"/>
                    <a:pt x="12" y="117"/>
                    <a:pt x="10" y="116"/>
                  </a:cubicBezTo>
                  <a:cubicBezTo>
                    <a:pt x="9" y="115"/>
                    <a:pt x="4" y="118"/>
                    <a:pt x="0" y="121"/>
                  </a:cubicBezTo>
                  <a:cubicBezTo>
                    <a:pt x="2" y="126"/>
                    <a:pt x="3" y="130"/>
                    <a:pt x="4" y="134"/>
                  </a:cubicBezTo>
                  <a:cubicBezTo>
                    <a:pt x="4" y="134"/>
                    <a:pt x="4" y="135"/>
                    <a:pt x="4" y="135"/>
                  </a:cubicBezTo>
                  <a:cubicBezTo>
                    <a:pt x="6" y="133"/>
                    <a:pt x="9" y="132"/>
                    <a:pt x="10" y="132"/>
                  </a:cubicBezTo>
                  <a:cubicBezTo>
                    <a:pt x="14" y="131"/>
                    <a:pt x="47" y="132"/>
                    <a:pt x="47" y="132"/>
                  </a:cubicBezTo>
                  <a:cubicBezTo>
                    <a:pt x="47" y="132"/>
                    <a:pt x="50" y="137"/>
                    <a:pt x="49" y="141"/>
                  </a:cubicBezTo>
                  <a:cubicBezTo>
                    <a:pt x="48" y="146"/>
                    <a:pt x="51" y="144"/>
                    <a:pt x="53" y="150"/>
                  </a:cubicBezTo>
                  <a:cubicBezTo>
                    <a:pt x="56" y="156"/>
                    <a:pt x="58" y="158"/>
                    <a:pt x="63" y="157"/>
                  </a:cubicBezTo>
                  <a:cubicBezTo>
                    <a:pt x="68" y="155"/>
                    <a:pt x="74" y="154"/>
                    <a:pt x="76" y="155"/>
                  </a:cubicBezTo>
                  <a:cubicBezTo>
                    <a:pt x="78" y="155"/>
                    <a:pt x="77" y="146"/>
                    <a:pt x="80" y="145"/>
                  </a:cubicBezTo>
                  <a:cubicBezTo>
                    <a:pt x="83" y="143"/>
                    <a:pt x="89" y="145"/>
                    <a:pt x="89" y="145"/>
                  </a:cubicBezTo>
                  <a:cubicBezTo>
                    <a:pt x="89" y="145"/>
                    <a:pt x="90" y="147"/>
                    <a:pt x="95" y="147"/>
                  </a:cubicBezTo>
                  <a:cubicBezTo>
                    <a:pt x="100" y="147"/>
                    <a:pt x="102" y="145"/>
                    <a:pt x="102" y="149"/>
                  </a:cubicBezTo>
                  <a:cubicBezTo>
                    <a:pt x="102" y="152"/>
                    <a:pt x="103" y="156"/>
                    <a:pt x="104" y="158"/>
                  </a:cubicBezTo>
                  <a:cubicBezTo>
                    <a:pt x="106" y="159"/>
                    <a:pt x="100" y="172"/>
                    <a:pt x="103" y="174"/>
                  </a:cubicBezTo>
                  <a:cubicBezTo>
                    <a:pt x="105" y="176"/>
                    <a:pt x="109" y="180"/>
                    <a:pt x="108" y="183"/>
                  </a:cubicBezTo>
                  <a:cubicBezTo>
                    <a:pt x="108" y="185"/>
                    <a:pt x="106" y="191"/>
                    <a:pt x="108" y="192"/>
                  </a:cubicBezTo>
                  <a:cubicBezTo>
                    <a:pt x="110" y="192"/>
                    <a:pt x="111" y="189"/>
                    <a:pt x="114" y="189"/>
                  </a:cubicBezTo>
                  <a:cubicBezTo>
                    <a:pt x="118" y="189"/>
                    <a:pt x="121" y="189"/>
                    <a:pt x="124" y="188"/>
                  </a:cubicBezTo>
                  <a:cubicBezTo>
                    <a:pt x="126" y="187"/>
                    <a:pt x="127" y="187"/>
                    <a:pt x="127" y="188"/>
                  </a:cubicBezTo>
                  <a:cubicBezTo>
                    <a:pt x="129" y="189"/>
                    <a:pt x="130" y="191"/>
                    <a:pt x="130" y="191"/>
                  </a:cubicBezTo>
                  <a:cubicBezTo>
                    <a:pt x="130" y="191"/>
                    <a:pt x="131" y="194"/>
                    <a:pt x="133" y="193"/>
                  </a:cubicBezTo>
                  <a:cubicBezTo>
                    <a:pt x="135" y="192"/>
                    <a:pt x="141" y="191"/>
                    <a:pt x="140" y="193"/>
                  </a:cubicBezTo>
                  <a:cubicBezTo>
                    <a:pt x="140" y="195"/>
                    <a:pt x="142" y="199"/>
                    <a:pt x="144" y="198"/>
                  </a:cubicBezTo>
                  <a:cubicBezTo>
                    <a:pt x="146" y="197"/>
                    <a:pt x="151" y="201"/>
                    <a:pt x="153" y="201"/>
                  </a:cubicBezTo>
                  <a:cubicBezTo>
                    <a:pt x="156" y="201"/>
                    <a:pt x="158" y="201"/>
                    <a:pt x="158" y="200"/>
                  </a:cubicBezTo>
                  <a:cubicBezTo>
                    <a:pt x="158" y="198"/>
                    <a:pt x="161" y="196"/>
                    <a:pt x="162" y="198"/>
                  </a:cubicBezTo>
                  <a:cubicBezTo>
                    <a:pt x="163" y="200"/>
                    <a:pt x="166" y="204"/>
                    <a:pt x="168" y="204"/>
                  </a:cubicBezTo>
                  <a:cubicBezTo>
                    <a:pt x="171" y="204"/>
                    <a:pt x="177" y="204"/>
                    <a:pt x="177" y="206"/>
                  </a:cubicBezTo>
                  <a:cubicBezTo>
                    <a:pt x="177" y="208"/>
                    <a:pt x="179" y="214"/>
                    <a:pt x="181" y="216"/>
                  </a:cubicBezTo>
                  <a:cubicBezTo>
                    <a:pt x="184" y="218"/>
                    <a:pt x="189" y="216"/>
                    <a:pt x="189" y="216"/>
                  </a:cubicBezTo>
                  <a:cubicBezTo>
                    <a:pt x="189" y="216"/>
                    <a:pt x="191" y="214"/>
                    <a:pt x="191" y="211"/>
                  </a:cubicBezTo>
                  <a:cubicBezTo>
                    <a:pt x="191" y="207"/>
                    <a:pt x="191" y="203"/>
                    <a:pt x="190" y="203"/>
                  </a:cubicBezTo>
                  <a:cubicBezTo>
                    <a:pt x="188" y="203"/>
                    <a:pt x="186" y="206"/>
                    <a:pt x="182" y="205"/>
                  </a:cubicBezTo>
                  <a:cubicBezTo>
                    <a:pt x="179" y="204"/>
                    <a:pt x="176" y="197"/>
                    <a:pt x="175" y="196"/>
                  </a:cubicBezTo>
                  <a:cubicBezTo>
                    <a:pt x="173" y="195"/>
                    <a:pt x="177" y="189"/>
                    <a:pt x="177" y="186"/>
                  </a:cubicBezTo>
                  <a:cubicBezTo>
                    <a:pt x="177" y="183"/>
                    <a:pt x="180" y="174"/>
                    <a:pt x="178" y="173"/>
                  </a:cubicBezTo>
                  <a:cubicBezTo>
                    <a:pt x="176" y="172"/>
                    <a:pt x="177" y="169"/>
                    <a:pt x="179" y="167"/>
                  </a:cubicBezTo>
                  <a:cubicBezTo>
                    <a:pt x="182" y="165"/>
                    <a:pt x="178" y="160"/>
                    <a:pt x="182" y="160"/>
                  </a:cubicBezTo>
                  <a:cubicBezTo>
                    <a:pt x="186" y="160"/>
                    <a:pt x="194" y="160"/>
                    <a:pt x="196" y="157"/>
                  </a:cubicBezTo>
                  <a:cubicBezTo>
                    <a:pt x="196" y="157"/>
                    <a:pt x="196" y="157"/>
                    <a:pt x="196" y="157"/>
                  </a:cubicBezTo>
                  <a:cubicBezTo>
                    <a:pt x="197" y="156"/>
                    <a:pt x="197" y="156"/>
                    <a:pt x="197" y="155"/>
                  </a:cubicBezTo>
                  <a:cubicBezTo>
                    <a:pt x="195" y="151"/>
                    <a:pt x="192" y="145"/>
                    <a:pt x="189" y="144"/>
                  </a:cubicBez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352" name="Freeform 159"/>
            <p:cNvSpPr>
              <a:spLocks noChangeArrowheads="1"/>
            </p:cNvSpPr>
            <p:nvPr/>
          </p:nvSpPr>
          <p:spPr bwMode="auto">
            <a:xfrm>
              <a:off x="4260864" y="2520953"/>
              <a:ext cx="34925" cy="46038"/>
            </a:xfrm>
            <a:custGeom>
              <a:avLst/>
              <a:gdLst>
                <a:gd name="T0" fmla="*/ 1 w 18"/>
                <a:gd name="T1" fmla="*/ 12 h 24"/>
                <a:gd name="T2" fmla="*/ 4 w 18"/>
                <a:gd name="T3" fmla="*/ 24 h 24"/>
                <a:gd name="T4" fmla="*/ 9 w 18"/>
                <a:gd name="T5" fmla="*/ 21 h 24"/>
                <a:gd name="T6" fmla="*/ 18 w 18"/>
                <a:gd name="T7" fmla="*/ 8 h 24"/>
                <a:gd name="T8" fmla="*/ 15 w 18"/>
                <a:gd name="T9" fmla="*/ 6 h 24"/>
                <a:gd name="T10" fmla="*/ 14 w 18"/>
                <a:gd name="T11" fmla="*/ 0 h 24"/>
                <a:gd name="T12" fmla="*/ 9 w 18"/>
                <a:gd name="T13" fmla="*/ 0 h 24"/>
                <a:gd name="T14" fmla="*/ 3 w 18"/>
                <a:gd name="T15" fmla="*/ 4 h 24"/>
                <a:gd name="T16" fmla="*/ 0 w 18"/>
                <a:gd name="T17" fmla="*/ 3 h 24"/>
                <a:gd name="T18" fmla="*/ 0 w 18"/>
                <a:gd name="T19" fmla="*/ 4 h 24"/>
                <a:gd name="T20" fmla="*/ 1 w 18"/>
                <a:gd name="T21" fmla="*/ 12 h 2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8"/>
                <a:gd name="T34" fmla="*/ 0 h 24"/>
                <a:gd name="T35" fmla="*/ 18 w 18"/>
                <a:gd name="T36" fmla="*/ 24 h 2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8" h="24">
                  <a:moveTo>
                    <a:pt x="1" y="12"/>
                  </a:moveTo>
                  <a:cubicBezTo>
                    <a:pt x="2" y="14"/>
                    <a:pt x="3" y="19"/>
                    <a:pt x="4" y="24"/>
                  </a:cubicBezTo>
                  <a:cubicBezTo>
                    <a:pt x="6" y="22"/>
                    <a:pt x="8" y="21"/>
                    <a:pt x="9" y="21"/>
                  </a:cubicBezTo>
                  <a:cubicBezTo>
                    <a:pt x="11" y="20"/>
                    <a:pt x="18" y="8"/>
                    <a:pt x="18" y="8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5" y="3"/>
                    <a:pt x="14" y="0"/>
                  </a:cubicBezTo>
                  <a:cubicBezTo>
                    <a:pt x="12" y="0"/>
                    <a:pt x="9" y="0"/>
                    <a:pt x="9" y="0"/>
                  </a:cubicBezTo>
                  <a:cubicBezTo>
                    <a:pt x="9" y="0"/>
                    <a:pt x="10" y="5"/>
                    <a:pt x="3" y="4"/>
                  </a:cubicBezTo>
                  <a:cubicBezTo>
                    <a:pt x="2" y="3"/>
                    <a:pt x="1" y="3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lnTo>
                    <a:pt x="1" y="12"/>
                  </a:ln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353" name="Freeform 160"/>
            <p:cNvSpPr>
              <a:spLocks noChangeArrowheads="1"/>
            </p:cNvSpPr>
            <p:nvPr/>
          </p:nvSpPr>
          <p:spPr bwMode="auto">
            <a:xfrm>
              <a:off x="4281502" y="2698754"/>
              <a:ext cx="230189" cy="368300"/>
            </a:xfrm>
            <a:custGeom>
              <a:avLst/>
              <a:gdLst>
                <a:gd name="T0" fmla="*/ 119 w 120"/>
                <a:gd name="T1" fmla="*/ 50 h 193"/>
                <a:gd name="T2" fmla="*/ 116 w 120"/>
                <a:gd name="T3" fmla="*/ 28 h 193"/>
                <a:gd name="T4" fmla="*/ 115 w 120"/>
                <a:gd name="T5" fmla="*/ 1 h 193"/>
                <a:gd name="T6" fmla="*/ 115 w 120"/>
                <a:gd name="T7" fmla="*/ 0 h 193"/>
                <a:gd name="T8" fmla="*/ 103 w 120"/>
                <a:gd name="T9" fmla="*/ 7 h 193"/>
                <a:gd name="T10" fmla="*/ 95 w 120"/>
                <a:gd name="T11" fmla="*/ 9 h 193"/>
                <a:gd name="T12" fmla="*/ 89 w 120"/>
                <a:gd name="T13" fmla="*/ 8 h 193"/>
                <a:gd name="T14" fmla="*/ 85 w 120"/>
                <a:gd name="T15" fmla="*/ 13 h 193"/>
                <a:gd name="T16" fmla="*/ 78 w 120"/>
                <a:gd name="T17" fmla="*/ 13 h 193"/>
                <a:gd name="T18" fmla="*/ 69 w 120"/>
                <a:gd name="T19" fmla="*/ 15 h 193"/>
                <a:gd name="T20" fmla="*/ 65 w 120"/>
                <a:gd name="T21" fmla="*/ 11 h 193"/>
                <a:gd name="T22" fmla="*/ 58 w 120"/>
                <a:gd name="T23" fmla="*/ 13 h 193"/>
                <a:gd name="T24" fmla="*/ 52 w 120"/>
                <a:gd name="T25" fmla="*/ 12 h 193"/>
                <a:gd name="T26" fmla="*/ 51 w 120"/>
                <a:gd name="T27" fmla="*/ 16 h 193"/>
                <a:gd name="T28" fmla="*/ 56 w 120"/>
                <a:gd name="T29" fmla="*/ 40 h 193"/>
                <a:gd name="T30" fmla="*/ 63 w 120"/>
                <a:gd name="T31" fmla="*/ 46 h 193"/>
                <a:gd name="T32" fmla="*/ 63 w 120"/>
                <a:gd name="T33" fmla="*/ 58 h 193"/>
                <a:gd name="T34" fmla="*/ 57 w 120"/>
                <a:gd name="T35" fmla="*/ 65 h 193"/>
                <a:gd name="T36" fmla="*/ 56 w 120"/>
                <a:gd name="T37" fmla="*/ 75 h 193"/>
                <a:gd name="T38" fmla="*/ 46 w 120"/>
                <a:gd name="T39" fmla="*/ 62 h 193"/>
                <a:gd name="T40" fmla="*/ 48 w 120"/>
                <a:gd name="T41" fmla="*/ 47 h 193"/>
                <a:gd name="T42" fmla="*/ 39 w 120"/>
                <a:gd name="T43" fmla="*/ 46 h 193"/>
                <a:gd name="T44" fmla="*/ 31 w 120"/>
                <a:gd name="T45" fmla="*/ 40 h 193"/>
                <a:gd name="T46" fmla="*/ 0 w 120"/>
                <a:gd name="T47" fmla="*/ 52 h 193"/>
                <a:gd name="T48" fmla="*/ 2 w 120"/>
                <a:gd name="T49" fmla="*/ 60 h 193"/>
                <a:gd name="T50" fmla="*/ 2 w 120"/>
                <a:gd name="T51" fmla="*/ 60 h 193"/>
                <a:gd name="T52" fmla="*/ 3 w 120"/>
                <a:gd name="T53" fmla="*/ 64 h 193"/>
                <a:gd name="T54" fmla="*/ 18 w 120"/>
                <a:gd name="T55" fmla="*/ 67 h 193"/>
                <a:gd name="T56" fmla="*/ 31 w 120"/>
                <a:gd name="T57" fmla="*/ 72 h 193"/>
                <a:gd name="T58" fmla="*/ 31 w 120"/>
                <a:gd name="T59" fmla="*/ 89 h 193"/>
                <a:gd name="T60" fmla="*/ 28 w 120"/>
                <a:gd name="T61" fmla="*/ 99 h 193"/>
                <a:gd name="T62" fmla="*/ 32 w 120"/>
                <a:gd name="T63" fmla="*/ 108 h 193"/>
                <a:gd name="T64" fmla="*/ 26 w 120"/>
                <a:gd name="T65" fmla="*/ 116 h 193"/>
                <a:gd name="T66" fmla="*/ 23 w 120"/>
                <a:gd name="T67" fmla="*/ 127 h 193"/>
                <a:gd name="T68" fmla="*/ 11 w 120"/>
                <a:gd name="T69" fmla="*/ 138 h 193"/>
                <a:gd name="T70" fmla="*/ 12 w 120"/>
                <a:gd name="T71" fmla="*/ 139 h 193"/>
                <a:gd name="T72" fmla="*/ 19 w 120"/>
                <a:gd name="T73" fmla="*/ 160 h 193"/>
                <a:gd name="T74" fmla="*/ 20 w 120"/>
                <a:gd name="T75" fmla="*/ 180 h 193"/>
                <a:gd name="T76" fmla="*/ 21 w 120"/>
                <a:gd name="T77" fmla="*/ 193 h 193"/>
                <a:gd name="T78" fmla="*/ 30 w 120"/>
                <a:gd name="T79" fmla="*/ 193 h 193"/>
                <a:gd name="T80" fmla="*/ 30 w 120"/>
                <a:gd name="T81" fmla="*/ 187 h 193"/>
                <a:gd name="T82" fmla="*/ 26 w 120"/>
                <a:gd name="T83" fmla="*/ 183 h 193"/>
                <a:gd name="T84" fmla="*/ 43 w 120"/>
                <a:gd name="T85" fmla="*/ 170 h 193"/>
                <a:gd name="T86" fmla="*/ 57 w 120"/>
                <a:gd name="T87" fmla="*/ 161 h 193"/>
                <a:gd name="T88" fmla="*/ 59 w 120"/>
                <a:gd name="T89" fmla="*/ 145 h 193"/>
                <a:gd name="T90" fmla="*/ 57 w 120"/>
                <a:gd name="T91" fmla="*/ 130 h 193"/>
                <a:gd name="T92" fmla="*/ 51 w 120"/>
                <a:gd name="T93" fmla="*/ 116 h 193"/>
                <a:gd name="T94" fmla="*/ 53 w 120"/>
                <a:gd name="T95" fmla="*/ 108 h 193"/>
                <a:gd name="T96" fmla="*/ 58 w 120"/>
                <a:gd name="T97" fmla="*/ 102 h 193"/>
                <a:gd name="T98" fmla="*/ 68 w 120"/>
                <a:gd name="T99" fmla="*/ 96 h 193"/>
                <a:gd name="T100" fmla="*/ 79 w 120"/>
                <a:gd name="T101" fmla="*/ 83 h 193"/>
                <a:gd name="T102" fmla="*/ 101 w 120"/>
                <a:gd name="T103" fmla="*/ 73 h 193"/>
                <a:gd name="T104" fmla="*/ 119 w 120"/>
                <a:gd name="T105" fmla="*/ 50 h 19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20"/>
                <a:gd name="T160" fmla="*/ 0 h 193"/>
                <a:gd name="T161" fmla="*/ 120 w 120"/>
                <a:gd name="T162" fmla="*/ 193 h 193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20" h="193">
                  <a:moveTo>
                    <a:pt x="119" y="50"/>
                  </a:moveTo>
                  <a:cubicBezTo>
                    <a:pt x="118" y="47"/>
                    <a:pt x="116" y="33"/>
                    <a:pt x="116" y="28"/>
                  </a:cubicBezTo>
                  <a:cubicBezTo>
                    <a:pt x="117" y="22"/>
                    <a:pt x="115" y="8"/>
                    <a:pt x="115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0" y="3"/>
                    <a:pt x="104" y="5"/>
                    <a:pt x="103" y="7"/>
                  </a:cubicBezTo>
                  <a:cubicBezTo>
                    <a:pt x="102" y="9"/>
                    <a:pt x="98" y="6"/>
                    <a:pt x="95" y="9"/>
                  </a:cubicBezTo>
                  <a:cubicBezTo>
                    <a:pt x="93" y="11"/>
                    <a:pt x="91" y="9"/>
                    <a:pt x="89" y="8"/>
                  </a:cubicBezTo>
                  <a:cubicBezTo>
                    <a:pt x="86" y="8"/>
                    <a:pt x="85" y="11"/>
                    <a:pt x="85" y="13"/>
                  </a:cubicBezTo>
                  <a:cubicBezTo>
                    <a:pt x="85" y="15"/>
                    <a:pt x="80" y="14"/>
                    <a:pt x="78" y="13"/>
                  </a:cubicBezTo>
                  <a:cubicBezTo>
                    <a:pt x="77" y="13"/>
                    <a:pt x="71" y="15"/>
                    <a:pt x="69" y="15"/>
                  </a:cubicBezTo>
                  <a:cubicBezTo>
                    <a:pt x="66" y="15"/>
                    <a:pt x="68" y="12"/>
                    <a:pt x="65" y="11"/>
                  </a:cubicBezTo>
                  <a:cubicBezTo>
                    <a:pt x="62" y="10"/>
                    <a:pt x="60" y="13"/>
                    <a:pt x="58" y="13"/>
                  </a:cubicBezTo>
                  <a:cubicBezTo>
                    <a:pt x="57" y="13"/>
                    <a:pt x="54" y="12"/>
                    <a:pt x="52" y="12"/>
                  </a:cubicBezTo>
                  <a:cubicBezTo>
                    <a:pt x="52" y="13"/>
                    <a:pt x="52" y="15"/>
                    <a:pt x="51" y="16"/>
                  </a:cubicBezTo>
                  <a:cubicBezTo>
                    <a:pt x="49" y="21"/>
                    <a:pt x="56" y="34"/>
                    <a:pt x="56" y="40"/>
                  </a:cubicBezTo>
                  <a:cubicBezTo>
                    <a:pt x="59" y="42"/>
                    <a:pt x="62" y="44"/>
                    <a:pt x="63" y="46"/>
                  </a:cubicBezTo>
                  <a:cubicBezTo>
                    <a:pt x="66" y="50"/>
                    <a:pt x="63" y="50"/>
                    <a:pt x="63" y="58"/>
                  </a:cubicBezTo>
                  <a:cubicBezTo>
                    <a:pt x="64" y="66"/>
                    <a:pt x="60" y="62"/>
                    <a:pt x="57" y="65"/>
                  </a:cubicBezTo>
                  <a:cubicBezTo>
                    <a:pt x="54" y="68"/>
                    <a:pt x="57" y="74"/>
                    <a:pt x="56" y="75"/>
                  </a:cubicBezTo>
                  <a:cubicBezTo>
                    <a:pt x="55" y="77"/>
                    <a:pt x="46" y="64"/>
                    <a:pt x="46" y="62"/>
                  </a:cubicBezTo>
                  <a:cubicBezTo>
                    <a:pt x="45" y="60"/>
                    <a:pt x="49" y="52"/>
                    <a:pt x="48" y="47"/>
                  </a:cubicBezTo>
                  <a:cubicBezTo>
                    <a:pt x="47" y="42"/>
                    <a:pt x="41" y="45"/>
                    <a:pt x="39" y="46"/>
                  </a:cubicBezTo>
                  <a:cubicBezTo>
                    <a:pt x="37" y="46"/>
                    <a:pt x="32" y="40"/>
                    <a:pt x="31" y="40"/>
                  </a:cubicBezTo>
                  <a:cubicBezTo>
                    <a:pt x="30" y="40"/>
                    <a:pt x="0" y="52"/>
                    <a:pt x="0" y="52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3" y="64"/>
                    <a:pt x="3" y="64"/>
                    <a:pt x="3" y="64"/>
                  </a:cubicBezTo>
                  <a:cubicBezTo>
                    <a:pt x="3" y="64"/>
                    <a:pt x="13" y="64"/>
                    <a:pt x="18" y="67"/>
                  </a:cubicBezTo>
                  <a:cubicBezTo>
                    <a:pt x="22" y="70"/>
                    <a:pt x="29" y="71"/>
                    <a:pt x="31" y="72"/>
                  </a:cubicBezTo>
                  <a:cubicBezTo>
                    <a:pt x="32" y="73"/>
                    <a:pt x="31" y="84"/>
                    <a:pt x="31" y="89"/>
                  </a:cubicBezTo>
                  <a:cubicBezTo>
                    <a:pt x="32" y="95"/>
                    <a:pt x="25" y="96"/>
                    <a:pt x="28" y="99"/>
                  </a:cubicBezTo>
                  <a:cubicBezTo>
                    <a:pt x="31" y="102"/>
                    <a:pt x="30" y="107"/>
                    <a:pt x="32" y="108"/>
                  </a:cubicBezTo>
                  <a:cubicBezTo>
                    <a:pt x="34" y="108"/>
                    <a:pt x="28" y="115"/>
                    <a:pt x="26" y="116"/>
                  </a:cubicBezTo>
                  <a:cubicBezTo>
                    <a:pt x="23" y="118"/>
                    <a:pt x="26" y="123"/>
                    <a:pt x="23" y="127"/>
                  </a:cubicBezTo>
                  <a:cubicBezTo>
                    <a:pt x="21" y="130"/>
                    <a:pt x="15" y="135"/>
                    <a:pt x="11" y="138"/>
                  </a:cubicBezTo>
                  <a:cubicBezTo>
                    <a:pt x="12" y="139"/>
                    <a:pt x="12" y="139"/>
                    <a:pt x="12" y="139"/>
                  </a:cubicBezTo>
                  <a:cubicBezTo>
                    <a:pt x="13" y="141"/>
                    <a:pt x="16" y="158"/>
                    <a:pt x="19" y="160"/>
                  </a:cubicBezTo>
                  <a:cubicBezTo>
                    <a:pt x="22" y="162"/>
                    <a:pt x="20" y="179"/>
                    <a:pt x="20" y="180"/>
                  </a:cubicBezTo>
                  <a:cubicBezTo>
                    <a:pt x="20" y="182"/>
                    <a:pt x="21" y="193"/>
                    <a:pt x="21" y="193"/>
                  </a:cubicBezTo>
                  <a:cubicBezTo>
                    <a:pt x="21" y="193"/>
                    <a:pt x="26" y="193"/>
                    <a:pt x="30" y="193"/>
                  </a:cubicBezTo>
                  <a:cubicBezTo>
                    <a:pt x="30" y="190"/>
                    <a:pt x="30" y="188"/>
                    <a:pt x="30" y="187"/>
                  </a:cubicBezTo>
                  <a:cubicBezTo>
                    <a:pt x="30" y="182"/>
                    <a:pt x="27" y="186"/>
                    <a:pt x="26" y="183"/>
                  </a:cubicBezTo>
                  <a:cubicBezTo>
                    <a:pt x="24" y="179"/>
                    <a:pt x="34" y="173"/>
                    <a:pt x="43" y="170"/>
                  </a:cubicBezTo>
                  <a:cubicBezTo>
                    <a:pt x="53" y="166"/>
                    <a:pt x="56" y="164"/>
                    <a:pt x="57" y="161"/>
                  </a:cubicBezTo>
                  <a:cubicBezTo>
                    <a:pt x="58" y="158"/>
                    <a:pt x="57" y="148"/>
                    <a:pt x="59" y="145"/>
                  </a:cubicBezTo>
                  <a:cubicBezTo>
                    <a:pt x="60" y="141"/>
                    <a:pt x="58" y="139"/>
                    <a:pt x="57" y="130"/>
                  </a:cubicBezTo>
                  <a:cubicBezTo>
                    <a:pt x="55" y="122"/>
                    <a:pt x="52" y="121"/>
                    <a:pt x="51" y="116"/>
                  </a:cubicBezTo>
                  <a:cubicBezTo>
                    <a:pt x="50" y="111"/>
                    <a:pt x="50" y="108"/>
                    <a:pt x="53" y="108"/>
                  </a:cubicBezTo>
                  <a:cubicBezTo>
                    <a:pt x="56" y="107"/>
                    <a:pt x="56" y="106"/>
                    <a:pt x="58" y="102"/>
                  </a:cubicBezTo>
                  <a:cubicBezTo>
                    <a:pt x="60" y="97"/>
                    <a:pt x="63" y="99"/>
                    <a:pt x="68" y="96"/>
                  </a:cubicBezTo>
                  <a:cubicBezTo>
                    <a:pt x="72" y="92"/>
                    <a:pt x="72" y="88"/>
                    <a:pt x="79" y="83"/>
                  </a:cubicBezTo>
                  <a:cubicBezTo>
                    <a:pt x="87" y="77"/>
                    <a:pt x="94" y="77"/>
                    <a:pt x="101" y="73"/>
                  </a:cubicBezTo>
                  <a:cubicBezTo>
                    <a:pt x="108" y="69"/>
                    <a:pt x="120" y="53"/>
                    <a:pt x="119" y="50"/>
                  </a:cubicBez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354" name="Freeform 161"/>
            <p:cNvSpPr>
              <a:spLocks noChangeArrowheads="1"/>
            </p:cNvSpPr>
            <p:nvPr/>
          </p:nvSpPr>
          <p:spPr bwMode="auto">
            <a:xfrm>
              <a:off x="4268802" y="2489204"/>
              <a:ext cx="233364" cy="238125"/>
            </a:xfrm>
            <a:custGeom>
              <a:avLst/>
              <a:gdLst>
                <a:gd name="T0" fmla="*/ 114 w 122"/>
                <a:gd name="T1" fmla="*/ 100 h 125"/>
                <a:gd name="T2" fmla="*/ 110 w 122"/>
                <a:gd name="T3" fmla="*/ 88 h 125"/>
                <a:gd name="T4" fmla="*/ 109 w 122"/>
                <a:gd name="T5" fmla="*/ 79 h 125"/>
                <a:gd name="T6" fmla="*/ 111 w 122"/>
                <a:gd name="T7" fmla="*/ 71 h 125"/>
                <a:gd name="T8" fmla="*/ 105 w 122"/>
                <a:gd name="T9" fmla="*/ 61 h 125"/>
                <a:gd name="T10" fmla="*/ 110 w 122"/>
                <a:gd name="T11" fmla="*/ 44 h 125"/>
                <a:gd name="T12" fmla="*/ 91 w 122"/>
                <a:gd name="T13" fmla="*/ 30 h 125"/>
                <a:gd name="T14" fmla="*/ 92 w 122"/>
                <a:gd name="T15" fmla="*/ 24 h 125"/>
                <a:gd name="T16" fmla="*/ 49 w 122"/>
                <a:gd name="T17" fmla="*/ 1 h 125"/>
                <a:gd name="T18" fmla="*/ 44 w 122"/>
                <a:gd name="T19" fmla="*/ 12 h 125"/>
                <a:gd name="T20" fmla="*/ 44 w 122"/>
                <a:gd name="T21" fmla="*/ 19 h 125"/>
                <a:gd name="T22" fmla="*/ 26 w 122"/>
                <a:gd name="T23" fmla="*/ 18 h 125"/>
                <a:gd name="T24" fmla="*/ 26 w 122"/>
                <a:gd name="T25" fmla="*/ 0 h 125"/>
                <a:gd name="T26" fmla="*/ 17 w 122"/>
                <a:gd name="T27" fmla="*/ 1 h 125"/>
                <a:gd name="T28" fmla="*/ 11 w 122"/>
                <a:gd name="T29" fmla="*/ 2 h 125"/>
                <a:gd name="T30" fmla="*/ 13 w 122"/>
                <a:gd name="T31" fmla="*/ 7 h 125"/>
                <a:gd name="T32" fmla="*/ 15 w 122"/>
                <a:gd name="T33" fmla="*/ 15 h 125"/>
                <a:gd name="T34" fmla="*/ 10 w 122"/>
                <a:gd name="T35" fmla="*/ 17 h 125"/>
                <a:gd name="T36" fmla="*/ 11 w 122"/>
                <a:gd name="T37" fmla="*/ 23 h 125"/>
                <a:gd name="T38" fmla="*/ 14 w 122"/>
                <a:gd name="T39" fmla="*/ 25 h 125"/>
                <a:gd name="T40" fmla="*/ 5 w 122"/>
                <a:gd name="T41" fmla="*/ 38 h 125"/>
                <a:gd name="T42" fmla="*/ 0 w 122"/>
                <a:gd name="T43" fmla="*/ 41 h 125"/>
                <a:gd name="T44" fmla="*/ 7 w 122"/>
                <a:gd name="T45" fmla="*/ 62 h 125"/>
                <a:gd name="T46" fmla="*/ 13 w 122"/>
                <a:gd name="T47" fmla="*/ 77 h 125"/>
                <a:gd name="T48" fmla="*/ 15 w 122"/>
                <a:gd name="T49" fmla="*/ 86 h 125"/>
                <a:gd name="T50" fmla="*/ 9 w 122"/>
                <a:gd name="T51" fmla="*/ 81 h 125"/>
                <a:gd name="T52" fmla="*/ 8 w 122"/>
                <a:gd name="T53" fmla="*/ 83 h 125"/>
                <a:gd name="T54" fmla="*/ 8 w 122"/>
                <a:gd name="T55" fmla="*/ 83 h 125"/>
                <a:gd name="T56" fmla="*/ 16 w 122"/>
                <a:gd name="T57" fmla="*/ 88 h 125"/>
                <a:gd name="T58" fmla="*/ 26 w 122"/>
                <a:gd name="T59" fmla="*/ 92 h 125"/>
                <a:gd name="T60" fmla="*/ 41 w 122"/>
                <a:gd name="T61" fmla="*/ 99 h 125"/>
                <a:gd name="T62" fmla="*/ 42 w 122"/>
                <a:gd name="T63" fmla="*/ 100 h 125"/>
                <a:gd name="T64" fmla="*/ 49 w 122"/>
                <a:gd name="T65" fmla="*/ 100 h 125"/>
                <a:gd name="T66" fmla="*/ 51 w 122"/>
                <a:gd name="T67" fmla="*/ 99 h 125"/>
                <a:gd name="T68" fmla="*/ 59 w 122"/>
                <a:gd name="T69" fmla="*/ 122 h 125"/>
                <a:gd name="T70" fmla="*/ 65 w 122"/>
                <a:gd name="T71" fmla="*/ 123 h 125"/>
                <a:gd name="T72" fmla="*/ 72 w 122"/>
                <a:gd name="T73" fmla="*/ 121 h 125"/>
                <a:gd name="T74" fmla="*/ 76 w 122"/>
                <a:gd name="T75" fmla="*/ 125 h 125"/>
                <a:gd name="T76" fmla="*/ 85 w 122"/>
                <a:gd name="T77" fmla="*/ 123 h 125"/>
                <a:gd name="T78" fmla="*/ 92 w 122"/>
                <a:gd name="T79" fmla="*/ 123 h 125"/>
                <a:gd name="T80" fmla="*/ 96 w 122"/>
                <a:gd name="T81" fmla="*/ 118 h 125"/>
                <a:gd name="T82" fmla="*/ 102 w 122"/>
                <a:gd name="T83" fmla="*/ 119 h 125"/>
                <a:gd name="T84" fmla="*/ 110 w 122"/>
                <a:gd name="T85" fmla="*/ 117 h 125"/>
                <a:gd name="T86" fmla="*/ 122 w 122"/>
                <a:gd name="T87" fmla="*/ 110 h 125"/>
                <a:gd name="T88" fmla="*/ 114 w 122"/>
                <a:gd name="T89" fmla="*/ 100 h 12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22"/>
                <a:gd name="T136" fmla="*/ 0 h 125"/>
                <a:gd name="T137" fmla="*/ 122 w 122"/>
                <a:gd name="T138" fmla="*/ 125 h 12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22" h="125">
                  <a:moveTo>
                    <a:pt x="114" y="100"/>
                  </a:moveTo>
                  <a:cubicBezTo>
                    <a:pt x="114" y="93"/>
                    <a:pt x="110" y="93"/>
                    <a:pt x="110" y="88"/>
                  </a:cubicBezTo>
                  <a:cubicBezTo>
                    <a:pt x="110" y="84"/>
                    <a:pt x="111" y="80"/>
                    <a:pt x="109" y="79"/>
                  </a:cubicBezTo>
                  <a:cubicBezTo>
                    <a:pt x="107" y="79"/>
                    <a:pt x="108" y="75"/>
                    <a:pt x="111" y="71"/>
                  </a:cubicBezTo>
                  <a:cubicBezTo>
                    <a:pt x="114" y="67"/>
                    <a:pt x="106" y="66"/>
                    <a:pt x="105" y="61"/>
                  </a:cubicBezTo>
                  <a:cubicBezTo>
                    <a:pt x="105" y="59"/>
                    <a:pt x="107" y="52"/>
                    <a:pt x="110" y="44"/>
                  </a:cubicBezTo>
                  <a:cubicBezTo>
                    <a:pt x="101" y="37"/>
                    <a:pt x="91" y="30"/>
                    <a:pt x="91" y="30"/>
                  </a:cubicBezTo>
                  <a:cubicBezTo>
                    <a:pt x="92" y="24"/>
                    <a:pt x="92" y="24"/>
                    <a:pt x="92" y="24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6"/>
                    <a:pt x="47" y="10"/>
                    <a:pt x="44" y="12"/>
                  </a:cubicBezTo>
                  <a:cubicBezTo>
                    <a:pt x="40" y="13"/>
                    <a:pt x="48" y="18"/>
                    <a:pt x="44" y="19"/>
                  </a:cubicBezTo>
                  <a:cubicBezTo>
                    <a:pt x="41" y="19"/>
                    <a:pt x="32" y="15"/>
                    <a:pt x="26" y="18"/>
                  </a:cubicBezTo>
                  <a:cubicBezTo>
                    <a:pt x="22" y="19"/>
                    <a:pt x="23" y="9"/>
                    <a:pt x="26" y="0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4" y="2"/>
                    <a:pt x="11" y="2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5" y="12"/>
                    <a:pt x="15" y="15"/>
                  </a:cubicBezTo>
                  <a:cubicBezTo>
                    <a:pt x="15" y="16"/>
                    <a:pt x="13" y="17"/>
                    <a:pt x="10" y="17"/>
                  </a:cubicBezTo>
                  <a:cubicBezTo>
                    <a:pt x="11" y="20"/>
                    <a:pt x="11" y="23"/>
                    <a:pt x="11" y="23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5"/>
                    <a:pt x="7" y="37"/>
                    <a:pt x="5" y="38"/>
                  </a:cubicBezTo>
                  <a:cubicBezTo>
                    <a:pt x="4" y="38"/>
                    <a:pt x="2" y="39"/>
                    <a:pt x="0" y="41"/>
                  </a:cubicBezTo>
                  <a:cubicBezTo>
                    <a:pt x="1" y="49"/>
                    <a:pt x="3" y="59"/>
                    <a:pt x="7" y="62"/>
                  </a:cubicBezTo>
                  <a:cubicBezTo>
                    <a:pt x="12" y="68"/>
                    <a:pt x="11" y="74"/>
                    <a:pt x="13" y="77"/>
                  </a:cubicBezTo>
                  <a:cubicBezTo>
                    <a:pt x="14" y="81"/>
                    <a:pt x="19" y="85"/>
                    <a:pt x="15" y="86"/>
                  </a:cubicBezTo>
                  <a:cubicBezTo>
                    <a:pt x="13" y="87"/>
                    <a:pt x="11" y="85"/>
                    <a:pt x="9" y="81"/>
                  </a:cubicBezTo>
                  <a:cubicBezTo>
                    <a:pt x="9" y="82"/>
                    <a:pt x="9" y="82"/>
                    <a:pt x="8" y="83"/>
                  </a:cubicBezTo>
                  <a:cubicBezTo>
                    <a:pt x="8" y="83"/>
                    <a:pt x="8" y="83"/>
                    <a:pt x="8" y="83"/>
                  </a:cubicBezTo>
                  <a:cubicBezTo>
                    <a:pt x="11" y="86"/>
                    <a:pt x="15" y="88"/>
                    <a:pt x="16" y="88"/>
                  </a:cubicBezTo>
                  <a:cubicBezTo>
                    <a:pt x="19" y="88"/>
                    <a:pt x="24" y="92"/>
                    <a:pt x="26" y="92"/>
                  </a:cubicBezTo>
                  <a:cubicBezTo>
                    <a:pt x="29" y="93"/>
                    <a:pt x="40" y="97"/>
                    <a:pt x="41" y="99"/>
                  </a:cubicBezTo>
                  <a:cubicBezTo>
                    <a:pt x="41" y="99"/>
                    <a:pt x="41" y="99"/>
                    <a:pt x="42" y="100"/>
                  </a:cubicBezTo>
                  <a:cubicBezTo>
                    <a:pt x="44" y="100"/>
                    <a:pt x="47" y="99"/>
                    <a:pt x="49" y="100"/>
                  </a:cubicBezTo>
                  <a:cubicBezTo>
                    <a:pt x="50" y="99"/>
                    <a:pt x="50" y="99"/>
                    <a:pt x="51" y="99"/>
                  </a:cubicBezTo>
                  <a:cubicBezTo>
                    <a:pt x="55" y="99"/>
                    <a:pt x="59" y="113"/>
                    <a:pt x="59" y="122"/>
                  </a:cubicBezTo>
                  <a:cubicBezTo>
                    <a:pt x="61" y="122"/>
                    <a:pt x="64" y="123"/>
                    <a:pt x="65" y="123"/>
                  </a:cubicBezTo>
                  <a:cubicBezTo>
                    <a:pt x="67" y="123"/>
                    <a:pt x="69" y="120"/>
                    <a:pt x="72" y="121"/>
                  </a:cubicBezTo>
                  <a:cubicBezTo>
                    <a:pt x="75" y="122"/>
                    <a:pt x="73" y="125"/>
                    <a:pt x="76" y="125"/>
                  </a:cubicBezTo>
                  <a:cubicBezTo>
                    <a:pt x="78" y="125"/>
                    <a:pt x="84" y="123"/>
                    <a:pt x="85" y="123"/>
                  </a:cubicBezTo>
                  <a:cubicBezTo>
                    <a:pt x="87" y="124"/>
                    <a:pt x="92" y="125"/>
                    <a:pt x="92" y="123"/>
                  </a:cubicBezTo>
                  <a:cubicBezTo>
                    <a:pt x="92" y="121"/>
                    <a:pt x="93" y="118"/>
                    <a:pt x="96" y="118"/>
                  </a:cubicBezTo>
                  <a:cubicBezTo>
                    <a:pt x="98" y="119"/>
                    <a:pt x="100" y="121"/>
                    <a:pt x="102" y="119"/>
                  </a:cubicBezTo>
                  <a:cubicBezTo>
                    <a:pt x="105" y="116"/>
                    <a:pt x="109" y="119"/>
                    <a:pt x="110" y="117"/>
                  </a:cubicBezTo>
                  <a:cubicBezTo>
                    <a:pt x="111" y="115"/>
                    <a:pt x="117" y="113"/>
                    <a:pt x="122" y="110"/>
                  </a:cubicBezTo>
                  <a:cubicBezTo>
                    <a:pt x="122" y="104"/>
                    <a:pt x="115" y="107"/>
                    <a:pt x="114" y="100"/>
                  </a:cubicBez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355" name="Freeform 162"/>
            <p:cNvSpPr>
              <a:spLocks noChangeArrowheads="1"/>
            </p:cNvSpPr>
            <p:nvPr/>
          </p:nvSpPr>
          <p:spPr bwMode="auto">
            <a:xfrm>
              <a:off x="4337065" y="2678115"/>
              <a:ext cx="71438" cy="168276"/>
            </a:xfrm>
            <a:custGeom>
              <a:avLst/>
              <a:gdLst>
                <a:gd name="T0" fmla="*/ 34 w 37"/>
                <a:gd name="T1" fmla="*/ 57 h 88"/>
                <a:gd name="T2" fmla="*/ 27 w 37"/>
                <a:gd name="T3" fmla="*/ 51 h 88"/>
                <a:gd name="T4" fmla="*/ 27 w 37"/>
                <a:gd name="T5" fmla="*/ 53 h 88"/>
                <a:gd name="T6" fmla="*/ 15 w 37"/>
                <a:gd name="T7" fmla="*/ 35 h 88"/>
                <a:gd name="T8" fmla="*/ 16 w 37"/>
                <a:gd name="T9" fmla="*/ 15 h 88"/>
                <a:gd name="T10" fmla="*/ 13 w 37"/>
                <a:gd name="T11" fmla="*/ 1 h 88"/>
                <a:gd name="T12" fmla="*/ 6 w 37"/>
                <a:gd name="T13" fmla="*/ 1 h 88"/>
                <a:gd name="T14" fmla="*/ 10 w 37"/>
                <a:gd name="T15" fmla="*/ 12 h 88"/>
                <a:gd name="T16" fmla="*/ 6 w 37"/>
                <a:gd name="T17" fmla="*/ 14 h 88"/>
                <a:gd name="T18" fmla="*/ 7 w 37"/>
                <a:gd name="T19" fmla="*/ 32 h 88"/>
                <a:gd name="T20" fmla="*/ 2 w 37"/>
                <a:gd name="T21" fmla="*/ 35 h 88"/>
                <a:gd name="T22" fmla="*/ 0 w 37"/>
                <a:gd name="T23" fmla="*/ 46 h 88"/>
                <a:gd name="T24" fmla="*/ 2 w 37"/>
                <a:gd name="T25" fmla="*/ 51 h 88"/>
                <a:gd name="T26" fmla="*/ 2 w 37"/>
                <a:gd name="T27" fmla="*/ 51 h 88"/>
                <a:gd name="T28" fmla="*/ 10 w 37"/>
                <a:gd name="T29" fmla="*/ 57 h 88"/>
                <a:gd name="T30" fmla="*/ 19 w 37"/>
                <a:gd name="T31" fmla="*/ 58 h 88"/>
                <a:gd name="T32" fmla="*/ 17 w 37"/>
                <a:gd name="T33" fmla="*/ 73 h 88"/>
                <a:gd name="T34" fmla="*/ 27 w 37"/>
                <a:gd name="T35" fmla="*/ 86 h 88"/>
                <a:gd name="T36" fmla="*/ 28 w 37"/>
                <a:gd name="T37" fmla="*/ 76 h 88"/>
                <a:gd name="T38" fmla="*/ 34 w 37"/>
                <a:gd name="T39" fmla="*/ 69 h 88"/>
                <a:gd name="T40" fmla="*/ 34 w 37"/>
                <a:gd name="T41" fmla="*/ 57 h 8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7"/>
                <a:gd name="T64" fmla="*/ 0 h 88"/>
                <a:gd name="T65" fmla="*/ 37 w 37"/>
                <a:gd name="T66" fmla="*/ 88 h 8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7" h="88">
                  <a:moveTo>
                    <a:pt x="34" y="57"/>
                  </a:moveTo>
                  <a:cubicBezTo>
                    <a:pt x="33" y="55"/>
                    <a:pt x="30" y="53"/>
                    <a:pt x="27" y="51"/>
                  </a:cubicBezTo>
                  <a:cubicBezTo>
                    <a:pt x="27" y="51"/>
                    <a:pt x="27" y="52"/>
                    <a:pt x="27" y="53"/>
                  </a:cubicBezTo>
                  <a:cubicBezTo>
                    <a:pt x="24" y="57"/>
                    <a:pt x="16" y="44"/>
                    <a:pt x="15" y="35"/>
                  </a:cubicBezTo>
                  <a:cubicBezTo>
                    <a:pt x="14" y="27"/>
                    <a:pt x="19" y="23"/>
                    <a:pt x="16" y="15"/>
                  </a:cubicBezTo>
                  <a:cubicBezTo>
                    <a:pt x="13" y="9"/>
                    <a:pt x="11" y="3"/>
                    <a:pt x="13" y="1"/>
                  </a:cubicBezTo>
                  <a:cubicBezTo>
                    <a:pt x="11" y="0"/>
                    <a:pt x="8" y="1"/>
                    <a:pt x="6" y="1"/>
                  </a:cubicBezTo>
                  <a:cubicBezTo>
                    <a:pt x="7" y="4"/>
                    <a:pt x="10" y="10"/>
                    <a:pt x="10" y="12"/>
                  </a:cubicBezTo>
                  <a:cubicBezTo>
                    <a:pt x="10" y="14"/>
                    <a:pt x="7" y="11"/>
                    <a:pt x="6" y="14"/>
                  </a:cubicBezTo>
                  <a:cubicBezTo>
                    <a:pt x="5" y="17"/>
                    <a:pt x="4" y="30"/>
                    <a:pt x="7" y="32"/>
                  </a:cubicBezTo>
                  <a:cubicBezTo>
                    <a:pt x="9" y="35"/>
                    <a:pt x="2" y="33"/>
                    <a:pt x="2" y="35"/>
                  </a:cubicBezTo>
                  <a:cubicBezTo>
                    <a:pt x="2" y="38"/>
                    <a:pt x="1" y="46"/>
                    <a:pt x="0" y="46"/>
                  </a:cubicBezTo>
                  <a:cubicBezTo>
                    <a:pt x="0" y="47"/>
                    <a:pt x="1" y="49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cubicBezTo>
                    <a:pt x="3" y="51"/>
                    <a:pt x="8" y="57"/>
                    <a:pt x="10" y="57"/>
                  </a:cubicBezTo>
                  <a:cubicBezTo>
                    <a:pt x="12" y="56"/>
                    <a:pt x="18" y="53"/>
                    <a:pt x="19" y="58"/>
                  </a:cubicBezTo>
                  <a:cubicBezTo>
                    <a:pt x="20" y="63"/>
                    <a:pt x="16" y="71"/>
                    <a:pt x="17" y="73"/>
                  </a:cubicBezTo>
                  <a:cubicBezTo>
                    <a:pt x="17" y="75"/>
                    <a:pt x="26" y="88"/>
                    <a:pt x="27" y="86"/>
                  </a:cubicBezTo>
                  <a:cubicBezTo>
                    <a:pt x="28" y="85"/>
                    <a:pt x="25" y="79"/>
                    <a:pt x="28" y="76"/>
                  </a:cubicBezTo>
                  <a:cubicBezTo>
                    <a:pt x="31" y="73"/>
                    <a:pt x="35" y="77"/>
                    <a:pt x="34" y="69"/>
                  </a:cubicBezTo>
                  <a:cubicBezTo>
                    <a:pt x="34" y="61"/>
                    <a:pt x="37" y="61"/>
                    <a:pt x="34" y="57"/>
                  </a:cubicBez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356" name="Freeform 163"/>
            <p:cNvSpPr>
              <a:spLocks noChangeArrowheads="1"/>
            </p:cNvSpPr>
            <p:nvPr/>
          </p:nvSpPr>
          <p:spPr bwMode="auto">
            <a:xfrm>
              <a:off x="7164412" y="2919416"/>
              <a:ext cx="73025" cy="57151"/>
            </a:xfrm>
            <a:custGeom>
              <a:avLst/>
              <a:gdLst>
                <a:gd name="T0" fmla="*/ 1 w 38"/>
                <a:gd name="T1" fmla="*/ 5 h 30"/>
                <a:gd name="T2" fmla="*/ 34 w 38"/>
                <a:gd name="T3" fmla="*/ 27 h 30"/>
                <a:gd name="T4" fmla="*/ 1 w 38"/>
                <a:gd name="T5" fmla="*/ 5 h 30"/>
                <a:gd name="T6" fmla="*/ 0 60000 65536"/>
                <a:gd name="T7" fmla="*/ 0 60000 65536"/>
                <a:gd name="T8" fmla="*/ 0 60000 65536"/>
                <a:gd name="T9" fmla="*/ 0 w 38"/>
                <a:gd name="T10" fmla="*/ 0 h 30"/>
                <a:gd name="T11" fmla="*/ 38 w 38"/>
                <a:gd name="T12" fmla="*/ 30 h 3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8" h="30">
                  <a:moveTo>
                    <a:pt x="1" y="5"/>
                  </a:moveTo>
                  <a:cubicBezTo>
                    <a:pt x="0" y="0"/>
                    <a:pt x="38" y="25"/>
                    <a:pt x="34" y="27"/>
                  </a:cubicBezTo>
                  <a:cubicBezTo>
                    <a:pt x="30" y="30"/>
                    <a:pt x="2" y="9"/>
                    <a:pt x="1" y="5"/>
                  </a:cubicBez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357" name="Freeform 164"/>
            <p:cNvSpPr>
              <a:spLocks noChangeArrowheads="1"/>
            </p:cNvSpPr>
            <p:nvPr/>
          </p:nvSpPr>
          <p:spPr bwMode="auto">
            <a:xfrm>
              <a:off x="5102242" y="1530352"/>
              <a:ext cx="166689" cy="111125"/>
            </a:xfrm>
            <a:custGeom>
              <a:avLst/>
              <a:gdLst>
                <a:gd name="T0" fmla="*/ 71 w 87"/>
                <a:gd name="T1" fmla="*/ 47 h 58"/>
                <a:gd name="T2" fmla="*/ 75 w 87"/>
                <a:gd name="T3" fmla="*/ 51 h 58"/>
                <a:gd name="T4" fmla="*/ 83 w 87"/>
                <a:gd name="T5" fmla="*/ 53 h 58"/>
                <a:gd name="T6" fmla="*/ 87 w 87"/>
                <a:gd name="T7" fmla="*/ 52 h 58"/>
                <a:gd name="T8" fmla="*/ 84 w 87"/>
                <a:gd name="T9" fmla="*/ 37 h 58"/>
                <a:gd name="T10" fmla="*/ 73 w 87"/>
                <a:gd name="T11" fmla="*/ 30 h 58"/>
                <a:gd name="T12" fmla="*/ 72 w 87"/>
                <a:gd name="T13" fmla="*/ 20 h 58"/>
                <a:gd name="T14" fmla="*/ 57 w 87"/>
                <a:gd name="T15" fmla="*/ 21 h 58"/>
                <a:gd name="T16" fmla="*/ 47 w 87"/>
                <a:gd name="T17" fmla="*/ 19 h 58"/>
                <a:gd name="T18" fmla="*/ 37 w 87"/>
                <a:gd name="T19" fmla="*/ 19 h 58"/>
                <a:gd name="T20" fmla="*/ 21 w 87"/>
                <a:gd name="T21" fmla="*/ 18 h 58"/>
                <a:gd name="T22" fmla="*/ 29 w 87"/>
                <a:gd name="T23" fmla="*/ 11 h 58"/>
                <a:gd name="T24" fmla="*/ 33 w 87"/>
                <a:gd name="T25" fmla="*/ 11 h 58"/>
                <a:gd name="T26" fmla="*/ 37 w 87"/>
                <a:gd name="T27" fmla="*/ 2 h 58"/>
                <a:gd name="T28" fmla="*/ 29 w 87"/>
                <a:gd name="T29" fmla="*/ 4 h 58"/>
                <a:gd name="T30" fmla="*/ 20 w 87"/>
                <a:gd name="T31" fmla="*/ 6 h 58"/>
                <a:gd name="T32" fmla="*/ 15 w 87"/>
                <a:gd name="T33" fmla="*/ 12 h 58"/>
                <a:gd name="T34" fmla="*/ 11 w 87"/>
                <a:gd name="T35" fmla="*/ 18 h 58"/>
                <a:gd name="T36" fmla="*/ 1 w 87"/>
                <a:gd name="T37" fmla="*/ 22 h 58"/>
                <a:gd name="T38" fmla="*/ 8 w 87"/>
                <a:gd name="T39" fmla="*/ 31 h 58"/>
                <a:gd name="T40" fmla="*/ 9 w 87"/>
                <a:gd name="T41" fmla="*/ 41 h 58"/>
                <a:gd name="T42" fmla="*/ 4 w 87"/>
                <a:gd name="T43" fmla="*/ 52 h 58"/>
                <a:gd name="T44" fmla="*/ 10 w 87"/>
                <a:gd name="T45" fmla="*/ 53 h 58"/>
                <a:gd name="T46" fmla="*/ 21 w 87"/>
                <a:gd name="T47" fmla="*/ 50 h 58"/>
                <a:gd name="T48" fmla="*/ 32 w 87"/>
                <a:gd name="T49" fmla="*/ 44 h 58"/>
                <a:gd name="T50" fmla="*/ 42 w 87"/>
                <a:gd name="T51" fmla="*/ 35 h 58"/>
                <a:gd name="T52" fmla="*/ 47 w 87"/>
                <a:gd name="T53" fmla="*/ 44 h 58"/>
                <a:gd name="T54" fmla="*/ 47 w 87"/>
                <a:gd name="T55" fmla="*/ 57 h 58"/>
                <a:gd name="T56" fmla="*/ 52 w 87"/>
                <a:gd name="T57" fmla="*/ 58 h 58"/>
                <a:gd name="T58" fmla="*/ 58 w 87"/>
                <a:gd name="T59" fmla="*/ 56 h 58"/>
                <a:gd name="T60" fmla="*/ 71 w 87"/>
                <a:gd name="T61" fmla="*/ 47 h 5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87"/>
                <a:gd name="T94" fmla="*/ 0 h 58"/>
                <a:gd name="T95" fmla="*/ 87 w 87"/>
                <a:gd name="T96" fmla="*/ 58 h 58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87" h="58">
                  <a:moveTo>
                    <a:pt x="71" y="47"/>
                  </a:moveTo>
                  <a:cubicBezTo>
                    <a:pt x="73" y="49"/>
                    <a:pt x="73" y="51"/>
                    <a:pt x="75" y="51"/>
                  </a:cubicBezTo>
                  <a:cubicBezTo>
                    <a:pt x="77" y="50"/>
                    <a:pt x="81" y="51"/>
                    <a:pt x="83" y="53"/>
                  </a:cubicBezTo>
                  <a:cubicBezTo>
                    <a:pt x="85" y="53"/>
                    <a:pt x="87" y="52"/>
                    <a:pt x="87" y="52"/>
                  </a:cubicBezTo>
                  <a:cubicBezTo>
                    <a:pt x="87" y="52"/>
                    <a:pt x="85" y="41"/>
                    <a:pt x="84" y="37"/>
                  </a:cubicBezTo>
                  <a:cubicBezTo>
                    <a:pt x="84" y="34"/>
                    <a:pt x="73" y="30"/>
                    <a:pt x="73" y="3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72" y="20"/>
                    <a:pt x="59" y="22"/>
                    <a:pt x="57" y="21"/>
                  </a:cubicBezTo>
                  <a:cubicBezTo>
                    <a:pt x="55" y="20"/>
                    <a:pt x="50" y="23"/>
                    <a:pt x="47" y="19"/>
                  </a:cubicBezTo>
                  <a:cubicBezTo>
                    <a:pt x="45" y="16"/>
                    <a:pt x="41" y="22"/>
                    <a:pt x="37" y="19"/>
                  </a:cubicBezTo>
                  <a:cubicBezTo>
                    <a:pt x="33" y="16"/>
                    <a:pt x="22" y="20"/>
                    <a:pt x="21" y="18"/>
                  </a:cubicBezTo>
                  <a:cubicBezTo>
                    <a:pt x="21" y="15"/>
                    <a:pt x="26" y="11"/>
                    <a:pt x="29" y="11"/>
                  </a:cubicBezTo>
                  <a:cubicBezTo>
                    <a:pt x="30" y="11"/>
                    <a:pt x="31" y="11"/>
                    <a:pt x="33" y="11"/>
                  </a:cubicBezTo>
                  <a:cubicBezTo>
                    <a:pt x="34" y="9"/>
                    <a:pt x="37" y="3"/>
                    <a:pt x="37" y="2"/>
                  </a:cubicBezTo>
                  <a:cubicBezTo>
                    <a:pt x="36" y="0"/>
                    <a:pt x="32" y="2"/>
                    <a:pt x="29" y="4"/>
                  </a:cubicBezTo>
                  <a:cubicBezTo>
                    <a:pt x="26" y="6"/>
                    <a:pt x="21" y="3"/>
                    <a:pt x="20" y="6"/>
                  </a:cubicBezTo>
                  <a:cubicBezTo>
                    <a:pt x="19" y="9"/>
                    <a:pt x="18" y="12"/>
                    <a:pt x="15" y="12"/>
                  </a:cubicBezTo>
                  <a:cubicBezTo>
                    <a:pt x="12" y="12"/>
                    <a:pt x="14" y="17"/>
                    <a:pt x="11" y="18"/>
                  </a:cubicBezTo>
                  <a:cubicBezTo>
                    <a:pt x="8" y="19"/>
                    <a:pt x="1" y="19"/>
                    <a:pt x="1" y="22"/>
                  </a:cubicBezTo>
                  <a:cubicBezTo>
                    <a:pt x="0" y="25"/>
                    <a:pt x="8" y="27"/>
                    <a:pt x="8" y="31"/>
                  </a:cubicBezTo>
                  <a:cubicBezTo>
                    <a:pt x="7" y="34"/>
                    <a:pt x="12" y="38"/>
                    <a:pt x="9" y="41"/>
                  </a:cubicBezTo>
                  <a:cubicBezTo>
                    <a:pt x="6" y="43"/>
                    <a:pt x="4" y="46"/>
                    <a:pt x="4" y="52"/>
                  </a:cubicBezTo>
                  <a:cubicBezTo>
                    <a:pt x="7" y="54"/>
                    <a:pt x="9" y="55"/>
                    <a:pt x="10" y="53"/>
                  </a:cubicBezTo>
                  <a:cubicBezTo>
                    <a:pt x="11" y="49"/>
                    <a:pt x="21" y="53"/>
                    <a:pt x="21" y="50"/>
                  </a:cubicBezTo>
                  <a:cubicBezTo>
                    <a:pt x="21" y="47"/>
                    <a:pt x="32" y="48"/>
                    <a:pt x="32" y="44"/>
                  </a:cubicBezTo>
                  <a:cubicBezTo>
                    <a:pt x="32" y="41"/>
                    <a:pt x="38" y="34"/>
                    <a:pt x="42" y="35"/>
                  </a:cubicBezTo>
                  <a:cubicBezTo>
                    <a:pt x="46" y="35"/>
                    <a:pt x="42" y="42"/>
                    <a:pt x="47" y="44"/>
                  </a:cubicBezTo>
                  <a:cubicBezTo>
                    <a:pt x="51" y="46"/>
                    <a:pt x="44" y="54"/>
                    <a:pt x="47" y="57"/>
                  </a:cubicBezTo>
                  <a:cubicBezTo>
                    <a:pt x="48" y="58"/>
                    <a:pt x="50" y="58"/>
                    <a:pt x="52" y="58"/>
                  </a:cubicBezTo>
                  <a:cubicBezTo>
                    <a:pt x="54" y="57"/>
                    <a:pt x="56" y="56"/>
                    <a:pt x="58" y="56"/>
                  </a:cubicBezTo>
                  <a:cubicBezTo>
                    <a:pt x="63" y="52"/>
                    <a:pt x="69" y="46"/>
                    <a:pt x="71" y="47"/>
                  </a:cubicBez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358" name="Freeform 165"/>
            <p:cNvSpPr>
              <a:spLocks noChangeArrowheads="1"/>
            </p:cNvSpPr>
            <p:nvPr/>
          </p:nvSpPr>
          <p:spPr bwMode="auto">
            <a:xfrm>
              <a:off x="1943107" y="1908177"/>
              <a:ext cx="19050" cy="39688"/>
            </a:xfrm>
            <a:custGeom>
              <a:avLst/>
              <a:gdLst>
                <a:gd name="T0" fmla="*/ 8 w 10"/>
                <a:gd name="T1" fmla="*/ 19 h 21"/>
                <a:gd name="T2" fmla="*/ 4 w 10"/>
                <a:gd name="T3" fmla="*/ 15 h 21"/>
                <a:gd name="T4" fmla="*/ 0 w 10"/>
                <a:gd name="T5" fmla="*/ 7 h 21"/>
                <a:gd name="T6" fmla="*/ 4 w 10"/>
                <a:gd name="T7" fmla="*/ 4 h 21"/>
                <a:gd name="T8" fmla="*/ 5 w 10"/>
                <a:gd name="T9" fmla="*/ 12 h 21"/>
                <a:gd name="T10" fmla="*/ 8 w 10"/>
                <a:gd name="T11" fmla="*/ 19 h 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21"/>
                <a:gd name="T20" fmla="*/ 10 w 10"/>
                <a:gd name="T21" fmla="*/ 21 h 2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21">
                  <a:moveTo>
                    <a:pt x="8" y="19"/>
                  </a:moveTo>
                  <a:cubicBezTo>
                    <a:pt x="8" y="21"/>
                    <a:pt x="4" y="17"/>
                    <a:pt x="4" y="15"/>
                  </a:cubicBezTo>
                  <a:cubicBezTo>
                    <a:pt x="4" y="12"/>
                    <a:pt x="0" y="12"/>
                    <a:pt x="0" y="7"/>
                  </a:cubicBezTo>
                  <a:cubicBezTo>
                    <a:pt x="0" y="3"/>
                    <a:pt x="2" y="0"/>
                    <a:pt x="4" y="4"/>
                  </a:cubicBezTo>
                  <a:cubicBezTo>
                    <a:pt x="7" y="8"/>
                    <a:pt x="5" y="10"/>
                    <a:pt x="5" y="12"/>
                  </a:cubicBezTo>
                  <a:cubicBezTo>
                    <a:pt x="6" y="14"/>
                    <a:pt x="10" y="17"/>
                    <a:pt x="8" y="19"/>
                  </a:cubicBez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359" name="Freeform 166"/>
            <p:cNvSpPr>
              <a:spLocks noChangeArrowheads="1"/>
            </p:cNvSpPr>
            <p:nvPr/>
          </p:nvSpPr>
          <p:spPr bwMode="auto">
            <a:xfrm>
              <a:off x="2298707" y="2235202"/>
              <a:ext cx="25400" cy="20638"/>
            </a:xfrm>
            <a:custGeom>
              <a:avLst/>
              <a:gdLst>
                <a:gd name="T0" fmla="*/ 3 w 13"/>
                <a:gd name="T1" fmla="*/ 10 h 11"/>
                <a:gd name="T2" fmla="*/ 2 w 13"/>
                <a:gd name="T3" fmla="*/ 4 h 11"/>
                <a:gd name="T4" fmla="*/ 11 w 13"/>
                <a:gd name="T5" fmla="*/ 2 h 11"/>
                <a:gd name="T6" fmla="*/ 11 w 13"/>
                <a:gd name="T7" fmla="*/ 8 h 11"/>
                <a:gd name="T8" fmla="*/ 3 w 13"/>
                <a:gd name="T9" fmla="*/ 1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11"/>
                <a:gd name="T17" fmla="*/ 13 w 13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11">
                  <a:moveTo>
                    <a:pt x="3" y="10"/>
                  </a:moveTo>
                  <a:cubicBezTo>
                    <a:pt x="1" y="8"/>
                    <a:pt x="5" y="5"/>
                    <a:pt x="2" y="4"/>
                  </a:cubicBezTo>
                  <a:cubicBezTo>
                    <a:pt x="0" y="3"/>
                    <a:pt x="8" y="0"/>
                    <a:pt x="11" y="2"/>
                  </a:cubicBezTo>
                  <a:cubicBezTo>
                    <a:pt x="13" y="4"/>
                    <a:pt x="13" y="7"/>
                    <a:pt x="11" y="8"/>
                  </a:cubicBezTo>
                  <a:cubicBezTo>
                    <a:pt x="9" y="9"/>
                    <a:pt x="4" y="11"/>
                    <a:pt x="3" y="10"/>
                  </a:cubicBez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360" name="Freeform 167"/>
            <p:cNvSpPr>
              <a:spLocks noChangeArrowheads="1"/>
            </p:cNvSpPr>
            <p:nvPr/>
          </p:nvSpPr>
          <p:spPr bwMode="auto">
            <a:xfrm>
              <a:off x="4572014" y="1519239"/>
              <a:ext cx="71438" cy="61913"/>
            </a:xfrm>
            <a:custGeom>
              <a:avLst/>
              <a:gdLst>
                <a:gd name="T0" fmla="*/ 35 w 37"/>
                <a:gd name="T1" fmla="*/ 26 h 33"/>
                <a:gd name="T2" fmla="*/ 28 w 37"/>
                <a:gd name="T3" fmla="*/ 17 h 33"/>
                <a:gd name="T4" fmla="*/ 24 w 37"/>
                <a:gd name="T5" fmla="*/ 8 h 33"/>
                <a:gd name="T6" fmla="*/ 21 w 37"/>
                <a:gd name="T7" fmla="*/ 2 h 33"/>
                <a:gd name="T8" fmla="*/ 11 w 37"/>
                <a:gd name="T9" fmla="*/ 1 h 33"/>
                <a:gd name="T10" fmla="*/ 0 w 37"/>
                <a:gd name="T11" fmla="*/ 3 h 33"/>
                <a:gd name="T12" fmla="*/ 2 w 37"/>
                <a:gd name="T13" fmla="*/ 12 h 33"/>
                <a:gd name="T14" fmla="*/ 11 w 37"/>
                <a:gd name="T15" fmla="*/ 16 h 33"/>
                <a:gd name="T16" fmla="*/ 13 w 37"/>
                <a:gd name="T17" fmla="*/ 20 h 33"/>
                <a:gd name="T18" fmla="*/ 14 w 37"/>
                <a:gd name="T19" fmla="*/ 20 h 33"/>
                <a:gd name="T20" fmla="*/ 17 w 37"/>
                <a:gd name="T21" fmla="*/ 22 h 33"/>
                <a:gd name="T22" fmla="*/ 22 w 37"/>
                <a:gd name="T23" fmla="*/ 25 h 33"/>
                <a:gd name="T24" fmla="*/ 28 w 37"/>
                <a:gd name="T25" fmla="*/ 27 h 33"/>
                <a:gd name="T26" fmla="*/ 30 w 37"/>
                <a:gd name="T27" fmla="*/ 33 h 33"/>
                <a:gd name="T28" fmla="*/ 37 w 37"/>
                <a:gd name="T29" fmla="*/ 31 h 33"/>
                <a:gd name="T30" fmla="*/ 35 w 37"/>
                <a:gd name="T31" fmla="*/ 26 h 3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7"/>
                <a:gd name="T49" fmla="*/ 0 h 33"/>
                <a:gd name="T50" fmla="*/ 37 w 37"/>
                <a:gd name="T51" fmla="*/ 33 h 3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7" h="33">
                  <a:moveTo>
                    <a:pt x="35" y="26"/>
                  </a:moveTo>
                  <a:cubicBezTo>
                    <a:pt x="35" y="23"/>
                    <a:pt x="28" y="21"/>
                    <a:pt x="28" y="17"/>
                  </a:cubicBezTo>
                  <a:cubicBezTo>
                    <a:pt x="28" y="14"/>
                    <a:pt x="23" y="11"/>
                    <a:pt x="24" y="8"/>
                  </a:cubicBezTo>
                  <a:cubicBezTo>
                    <a:pt x="24" y="6"/>
                    <a:pt x="22" y="4"/>
                    <a:pt x="21" y="2"/>
                  </a:cubicBezTo>
                  <a:cubicBezTo>
                    <a:pt x="18" y="1"/>
                    <a:pt x="14" y="0"/>
                    <a:pt x="11" y="1"/>
                  </a:cubicBezTo>
                  <a:cubicBezTo>
                    <a:pt x="7" y="1"/>
                    <a:pt x="4" y="2"/>
                    <a:pt x="0" y="3"/>
                  </a:cubicBezTo>
                  <a:cubicBezTo>
                    <a:pt x="2" y="6"/>
                    <a:pt x="0" y="7"/>
                    <a:pt x="2" y="12"/>
                  </a:cubicBezTo>
                  <a:cubicBezTo>
                    <a:pt x="4" y="17"/>
                    <a:pt x="9" y="14"/>
                    <a:pt x="11" y="16"/>
                  </a:cubicBezTo>
                  <a:cubicBezTo>
                    <a:pt x="11" y="16"/>
                    <a:pt x="12" y="18"/>
                    <a:pt x="13" y="20"/>
                  </a:cubicBezTo>
                  <a:cubicBezTo>
                    <a:pt x="13" y="20"/>
                    <a:pt x="13" y="20"/>
                    <a:pt x="14" y="20"/>
                  </a:cubicBezTo>
                  <a:cubicBezTo>
                    <a:pt x="16" y="20"/>
                    <a:pt x="16" y="21"/>
                    <a:pt x="17" y="22"/>
                  </a:cubicBezTo>
                  <a:cubicBezTo>
                    <a:pt x="19" y="23"/>
                    <a:pt x="21" y="24"/>
                    <a:pt x="22" y="25"/>
                  </a:cubicBezTo>
                  <a:cubicBezTo>
                    <a:pt x="24" y="25"/>
                    <a:pt x="25" y="23"/>
                    <a:pt x="28" y="27"/>
                  </a:cubicBezTo>
                  <a:cubicBezTo>
                    <a:pt x="30" y="29"/>
                    <a:pt x="30" y="30"/>
                    <a:pt x="30" y="33"/>
                  </a:cubicBezTo>
                  <a:cubicBezTo>
                    <a:pt x="33" y="33"/>
                    <a:pt x="35" y="32"/>
                    <a:pt x="37" y="31"/>
                  </a:cubicBezTo>
                  <a:cubicBezTo>
                    <a:pt x="36" y="29"/>
                    <a:pt x="35" y="27"/>
                    <a:pt x="35" y="26"/>
                  </a:cubicBez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361" name="Freeform 168"/>
            <p:cNvSpPr>
              <a:spLocks noEditPoints="1" noChangeArrowheads="1"/>
            </p:cNvSpPr>
            <p:nvPr/>
          </p:nvSpPr>
          <p:spPr bwMode="auto">
            <a:xfrm>
              <a:off x="4605353" y="1504952"/>
              <a:ext cx="106364" cy="87313"/>
            </a:xfrm>
            <a:custGeom>
              <a:avLst/>
              <a:gdLst>
                <a:gd name="T0" fmla="*/ 53 w 56"/>
                <a:gd name="T1" fmla="*/ 15 h 46"/>
                <a:gd name="T2" fmla="*/ 43 w 56"/>
                <a:gd name="T3" fmla="*/ 2 h 46"/>
                <a:gd name="T4" fmla="*/ 35 w 56"/>
                <a:gd name="T5" fmla="*/ 8 h 46"/>
                <a:gd name="T6" fmla="*/ 30 w 56"/>
                <a:gd name="T7" fmla="*/ 8 h 46"/>
                <a:gd name="T8" fmla="*/ 22 w 56"/>
                <a:gd name="T9" fmla="*/ 2 h 46"/>
                <a:gd name="T10" fmla="*/ 18 w 56"/>
                <a:gd name="T11" fmla="*/ 0 h 46"/>
                <a:gd name="T12" fmla="*/ 16 w 56"/>
                <a:gd name="T13" fmla="*/ 4 h 46"/>
                <a:gd name="T14" fmla="*/ 20 w 56"/>
                <a:gd name="T15" fmla="*/ 9 h 46"/>
                <a:gd name="T16" fmla="*/ 11 w 56"/>
                <a:gd name="T17" fmla="*/ 9 h 46"/>
                <a:gd name="T18" fmla="*/ 3 w 56"/>
                <a:gd name="T19" fmla="*/ 6 h 46"/>
                <a:gd name="T20" fmla="*/ 7 w 56"/>
                <a:gd name="T21" fmla="*/ 15 h 46"/>
                <a:gd name="T22" fmla="*/ 11 w 56"/>
                <a:gd name="T23" fmla="*/ 24 h 46"/>
                <a:gd name="T24" fmla="*/ 18 w 56"/>
                <a:gd name="T25" fmla="*/ 33 h 46"/>
                <a:gd name="T26" fmla="*/ 20 w 56"/>
                <a:gd name="T27" fmla="*/ 38 h 46"/>
                <a:gd name="T28" fmla="*/ 34 w 56"/>
                <a:gd name="T29" fmla="*/ 30 h 46"/>
                <a:gd name="T30" fmla="*/ 36 w 56"/>
                <a:gd name="T31" fmla="*/ 40 h 46"/>
                <a:gd name="T32" fmla="*/ 44 w 56"/>
                <a:gd name="T33" fmla="*/ 46 h 46"/>
                <a:gd name="T34" fmla="*/ 46 w 56"/>
                <a:gd name="T35" fmla="*/ 39 h 46"/>
                <a:gd name="T36" fmla="*/ 53 w 56"/>
                <a:gd name="T37" fmla="*/ 15 h 46"/>
                <a:gd name="T38" fmla="*/ 5 w 56"/>
                <a:gd name="T39" fmla="*/ 32 h 46"/>
                <a:gd name="T40" fmla="*/ 0 w 56"/>
                <a:gd name="T41" fmla="*/ 29 h 46"/>
                <a:gd name="T42" fmla="*/ 3 w 56"/>
                <a:gd name="T43" fmla="*/ 35 h 46"/>
                <a:gd name="T44" fmla="*/ 11 w 56"/>
                <a:gd name="T45" fmla="*/ 40 h 46"/>
                <a:gd name="T46" fmla="*/ 13 w 56"/>
                <a:gd name="T47" fmla="*/ 40 h 46"/>
                <a:gd name="T48" fmla="*/ 11 w 56"/>
                <a:gd name="T49" fmla="*/ 34 h 46"/>
                <a:gd name="T50" fmla="*/ 5 w 56"/>
                <a:gd name="T51" fmla="*/ 32 h 4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6"/>
                <a:gd name="T79" fmla="*/ 0 h 46"/>
                <a:gd name="T80" fmla="*/ 56 w 56"/>
                <a:gd name="T81" fmla="*/ 46 h 4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6" h="46">
                  <a:moveTo>
                    <a:pt x="53" y="15"/>
                  </a:moveTo>
                  <a:cubicBezTo>
                    <a:pt x="51" y="13"/>
                    <a:pt x="47" y="8"/>
                    <a:pt x="43" y="2"/>
                  </a:cubicBezTo>
                  <a:cubicBezTo>
                    <a:pt x="41" y="6"/>
                    <a:pt x="36" y="5"/>
                    <a:pt x="35" y="8"/>
                  </a:cubicBezTo>
                  <a:cubicBezTo>
                    <a:pt x="34" y="10"/>
                    <a:pt x="32" y="7"/>
                    <a:pt x="30" y="8"/>
                  </a:cubicBezTo>
                  <a:cubicBezTo>
                    <a:pt x="29" y="8"/>
                    <a:pt x="25" y="2"/>
                    <a:pt x="22" y="2"/>
                  </a:cubicBezTo>
                  <a:cubicBezTo>
                    <a:pt x="21" y="1"/>
                    <a:pt x="20" y="1"/>
                    <a:pt x="18" y="0"/>
                  </a:cubicBezTo>
                  <a:cubicBezTo>
                    <a:pt x="17" y="2"/>
                    <a:pt x="16" y="3"/>
                    <a:pt x="16" y="4"/>
                  </a:cubicBezTo>
                  <a:cubicBezTo>
                    <a:pt x="17" y="6"/>
                    <a:pt x="21" y="8"/>
                    <a:pt x="20" y="9"/>
                  </a:cubicBezTo>
                  <a:cubicBezTo>
                    <a:pt x="18" y="11"/>
                    <a:pt x="13" y="10"/>
                    <a:pt x="11" y="9"/>
                  </a:cubicBezTo>
                  <a:cubicBezTo>
                    <a:pt x="9" y="7"/>
                    <a:pt x="4" y="4"/>
                    <a:pt x="3" y="6"/>
                  </a:cubicBezTo>
                  <a:cubicBezTo>
                    <a:pt x="2" y="8"/>
                    <a:pt x="8" y="13"/>
                    <a:pt x="7" y="15"/>
                  </a:cubicBezTo>
                  <a:cubicBezTo>
                    <a:pt x="6" y="18"/>
                    <a:pt x="11" y="21"/>
                    <a:pt x="11" y="24"/>
                  </a:cubicBezTo>
                  <a:cubicBezTo>
                    <a:pt x="11" y="28"/>
                    <a:pt x="18" y="30"/>
                    <a:pt x="18" y="33"/>
                  </a:cubicBezTo>
                  <a:cubicBezTo>
                    <a:pt x="18" y="34"/>
                    <a:pt x="19" y="36"/>
                    <a:pt x="20" y="38"/>
                  </a:cubicBezTo>
                  <a:cubicBezTo>
                    <a:pt x="26" y="36"/>
                    <a:pt x="30" y="32"/>
                    <a:pt x="34" y="30"/>
                  </a:cubicBezTo>
                  <a:cubicBezTo>
                    <a:pt x="39" y="27"/>
                    <a:pt x="37" y="38"/>
                    <a:pt x="36" y="40"/>
                  </a:cubicBezTo>
                  <a:cubicBezTo>
                    <a:pt x="35" y="41"/>
                    <a:pt x="40" y="44"/>
                    <a:pt x="44" y="46"/>
                  </a:cubicBezTo>
                  <a:cubicBezTo>
                    <a:pt x="44" y="43"/>
                    <a:pt x="44" y="41"/>
                    <a:pt x="46" y="39"/>
                  </a:cubicBezTo>
                  <a:cubicBezTo>
                    <a:pt x="52" y="32"/>
                    <a:pt x="56" y="21"/>
                    <a:pt x="53" y="15"/>
                  </a:cubicBezTo>
                  <a:close/>
                  <a:moveTo>
                    <a:pt x="5" y="32"/>
                  </a:moveTo>
                  <a:cubicBezTo>
                    <a:pt x="4" y="31"/>
                    <a:pt x="2" y="30"/>
                    <a:pt x="0" y="29"/>
                  </a:cubicBezTo>
                  <a:cubicBezTo>
                    <a:pt x="0" y="31"/>
                    <a:pt x="0" y="34"/>
                    <a:pt x="3" y="35"/>
                  </a:cubicBezTo>
                  <a:cubicBezTo>
                    <a:pt x="8" y="37"/>
                    <a:pt x="1" y="38"/>
                    <a:pt x="11" y="40"/>
                  </a:cubicBezTo>
                  <a:cubicBezTo>
                    <a:pt x="12" y="40"/>
                    <a:pt x="12" y="40"/>
                    <a:pt x="13" y="40"/>
                  </a:cubicBezTo>
                  <a:cubicBezTo>
                    <a:pt x="13" y="37"/>
                    <a:pt x="13" y="36"/>
                    <a:pt x="11" y="34"/>
                  </a:cubicBezTo>
                  <a:cubicBezTo>
                    <a:pt x="8" y="30"/>
                    <a:pt x="7" y="32"/>
                    <a:pt x="5" y="32"/>
                  </a:cubicBez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362" name="Freeform 169"/>
            <p:cNvSpPr>
              <a:spLocks noChangeArrowheads="1"/>
            </p:cNvSpPr>
            <p:nvPr/>
          </p:nvSpPr>
          <p:spPr bwMode="auto">
            <a:xfrm>
              <a:off x="4946665" y="1595439"/>
              <a:ext cx="309564" cy="220663"/>
            </a:xfrm>
            <a:custGeom>
              <a:avLst/>
              <a:gdLst>
                <a:gd name="T0" fmla="*/ 156 w 162"/>
                <a:gd name="T1" fmla="*/ 17 h 116"/>
                <a:gd name="T2" fmla="*/ 152 w 162"/>
                <a:gd name="T3" fmla="*/ 13 h 116"/>
                <a:gd name="T4" fmla="*/ 139 w 162"/>
                <a:gd name="T5" fmla="*/ 22 h 116"/>
                <a:gd name="T6" fmla="*/ 134 w 162"/>
                <a:gd name="T7" fmla="*/ 24 h 116"/>
                <a:gd name="T8" fmla="*/ 128 w 162"/>
                <a:gd name="T9" fmla="*/ 23 h 116"/>
                <a:gd name="T10" fmla="*/ 128 w 162"/>
                <a:gd name="T11" fmla="*/ 10 h 116"/>
                <a:gd name="T12" fmla="*/ 123 w 162"/>
                <a:gd name="T13" fmla="*/ 1 h 116"/>
                <a:gd name="T14" fmla="*/ 113 w 162"/>
                <a:gd name="T15" fmla="*/ 10 h 116"/>
                <a:gd name="T16" fmla="*/ 102 w 162"/>
                <a:gd name="T17" fmla="*/ 16 h 116"/>
                <a:gd name="T18" fmla="*/ 91 w 162"/>
                <a:gd name="T19" fmla="*/ 19 h 116"/>
                <a:gd name="T20" fmla="*/ 81 w 162"/>
                <a:gd name="T21" fmla="*/ 16 h 116"/>
                <a:gd name="T22" fmla="*/ 72 w 162"/>
                <a:gd name="T23" fmla="*/ 13 h 116"/>
                <a:gd name="T24" fmla="*/ 62 w 162"/>
                <a:gd name="T25" fmla="*/ 11 h 116"/>
                <a:gd name="T26" fmla="*/ 53 w 162"/>
                <a:gd name="T27" fmla="*/ 17 h 116"/>
                <a:gd name="T28" fmla="*/ 47 w 162"/>
                <a:gd name="T29" fmla="*/ 28 h 116"/>
                <a:gd name="T30" fmla="*/ 31 w 162"/>
                <a:gd name="T31" fmla="*/ 37 h 116"/>
                <a:gd name="T32" fmla="*/ 21 w 162"/>
                <a:gd name="T33" fmla="*/ 41 h 116"/>
                <a:gd name="T34" fmla="*/ 13 w 162"/>
                <a:gd name="T35" fmla="*/ 38 h 116"/>
                <a:gd name="T36" fmla="*/ 8 w 162"/>
                <a:gd name="T37" fmla="*/ 44 h 116"/>
                <a:gd name="T38" fmla="*/ 3 w 162"/>
                <a:gd name="T39" fmla="*/ 53 h 116"/>
                <a:gd name="T40" fmla="*/ 2 w 162"/>
                <a:gd name="T41" fmla="*/ 62 h 116"/>
                <a:gd name="T42" fmla="*/ 2 w 162"/>
                <a:gd name="T43" fmla="*/ 74 h 116"/>
                <a:gd name="T44" fmla="*/ 4 w 162"/>
                <a:gd name="T45" fmla="*/ 87 h 116"/>
                <a:gd name="T46" fmla="*/ 15 w 162"/>
                <a:gd name="T47" fmla="*/ 93 h 116"/>
                <a:gd name="T48" fmla="*/ 3 w 162"/>
                <a:gd name="T49" fmla="*/ 109 h 116"/>
                <a:gd name="T50" fmla="*/ 6 w 162"/>
                <a:gd name="T51" fmla="*/ 113 h 116"/>
                <a:gd name="T52" fmla="*/ 23 w 162"/>
                <a:gd name="T53" fmla="*/ 115 h 116"/>
                <a:gd name="T54" fmla="*/ 68 w 162"/>
                <a:gd name="T55" fmla="*/ 109 h 116"/>
                <a:gd name="T56" fmla="*/ 67 w 162"/>
                <a:gd name="T57" fmla="*/ 98 h 116"/>
                <a:gd name="T58" fmla="*/ 76 w 162"/>
                <a:gd name="T59" fmla="*/ 93 h 116"/>
                <a:gd name="T60" fmla="*/ 84 w 162"/>
                <a:gd name="T61" fmla="*/ 91 h 116"/>
                <a:gd name="T62" fmla="*/ 96 w 162"/>
                <a:gd name="T63" fmla="*/ 87 h 116"/>
                <a:gd name="T64" fmla="*/ 101 w 162"/>
                <a:gd name="T65" fmla="*/ 82 h 116"/>
                <a:gd name="T66" fmla="*/ 105 w 162"/>
                <a:gd name="T67" fmla="*/ 70 h 116"/>
                <a:gd name="T68" fmla="*/ 113 w 162"/>
                <a:gd name="T69" fmla="*/ 65 h 116"/>
                <a:gd name="T70" fmla="*/ 109 w 162"/>
                <a:gd name="T71" fmla="*/ 58 h 116"/>
                <a:gd name="T72" fmla="*/ 122 w 162"/>
                <a:gd name="T73" fmla="*/ 58 h 116"/>
                <a:gd name="T74" fmla="*/ 123 w 162"/>
                <a:gd name="T75" fmla="*/ 49 h 116"/>
                <a:gd name="T76" fmla="*/ 128 w 162"/>
                <a:gd name="T77" fmla="*/ 41 h 116"/>
                <a:gd name="T78" fmla="*/ 126 w 162"/>
                <a:gd name="T79" fmla="*/ 34 h 116"/>
                <a:gd name="T80" fmla="*/ 128 w 162"/>
                <a:gd name="T81" fmla="*/ 29 h 116"/>
                <a:gd name="T82" fmla="*/ 129 w 162"/>
                <a:gd name="T83" fmla="*/ 28 h 116"/>
                <a:gd name="T84" fmla="*/ 135 w 162"/>
                <a:gd name="T85" fmla="*/ 26 h 116"/>
                <a:gd name="T86" fmla="*/ 150 w 162"/>
                <a:gd name="T87" fmla="*/ 21 h 116"/>
                <a:gd name="T88" fmla="*/ 162 w 162"/>
                <a:gd name="T89" fmla="*/ 18 h 116"/>
                <a:gd name="T90" fmla="*/ 156 w 162"/>
                <a:gd name="T91" fmla="*/ 17 h 11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62"/>
                <a:gd name="T139" fmla="*/ 0 h 116"/>
                <a:gd name="T140" fmla="*/ 162 w 162"/>
                <a:gd name="T141" fmla="*/ 116 h 11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62" h="116">
                  <a:moveTo>
                    <a:pt x="156" y="17"/>
                  </a:moveTo>
                  <a:cubicBezTo>
                    <a:pt x="154" y="17"/>
                    <a:pt x="154" y="15"/>
                    <a:pt x="152" y="13"/>
                  </a:cubicBezTo>
                  <a:cubicBezTo>
                    <a:pt x="150" y="12"/>
                    <a:pt x="144" y="18"/>
                    <a:pt x="139" y="22"/>
                  </a:cubicBezTo>
                  <a:cubicBezTo>
                    <a:pt x="137" y="22"/>
                    <a:pt x="135" y="23"/>
                    <a:pt x="134" y="24"/>
                  </a:cubicBezTo>
                  <a:cubicBezTo>
                    <a:pt x="131" y="24"/>
                    <a:pt x="129" y="24"/>
                    <a:pt x="128" y="23"/>
                  </a:cubicBezTo>
                  <a:cubicBezTo>
                    <a:pt x="125" y="20"/>
                    <a:pt x="132" y="12"/>
                    <a:pt x="128" y="10"/>
                  </a:cubicBezTo>
                  <a:cubicBezTo>
                    <a:pt x="123" y="8"/>
                    <a:pt x="127" y="1"/>
                    <a:pt x="123" y="1"/>
                  </a:cubicBezTo>
                  <a:cubicBezTo>
                    <a:pt x="119" y="0"/>
                    <a:pt x="113" y="7"/>
                    <a:pt x="113" y="10"/>
                  </a:cubicBezTo>
                  <a:cubicBezTo>
                    <a:pt x="113" y="14"/>
                    <a:pt x="102" y="13"/>
                    <a:pt x="102" y="16"/>
                  </a:cubicBezTo>
                  <a:cubicBezTo>
                    <a:pt x="102" y="19"/>
                    <a:pt x="92" y="15"/>
                    <a:pt x="91" y="19"/>
                  </a:cubicBezTo>
                  <a:cubicBezTo>
                    <a:pt x="89" y="22"/>
                    <a:pt x="84" y="16"/>
                    <a:pt x="81" y="16"/>
                  </a:cubicBezTo>
                  <a:cubicBezTo>
                    <a:pt x="78" y="16"/>
                    <a:pt x="76" y="12"/>
                    <a:pt x="72" y="13"/>
                  </a:cubicBezTo>
                  <a:cubicBezTo>
                    <a:pt x="68" y="14"/>
                    <a:pt x="65" y="12"/>
                    <a:pt x="62" y="11"/>
                  </a:cubicBezTo>
                  <a:cubicBezTo>
                    <a:pt x="59" y="11"/>
                    <a:pt x="57" y="18"/>
                    <a:pt x="53" y="17"/>
                  </a:cubicBezTo>
                  <a:cubicBezTo>
                    <a:pt x="50" y="15"/>
                    <a:pt x="48" y="23"/>
                    <a:pt x="47" y="28"/>
                  </a:cubicBezTo>
                  <a:cubicBezTo>
                    <a:pt x="45" y="32"/>
                    <a:pt x="30" y="32"/>
                    <a:pt x="31" y="37"/>
                  </a:cubicBezTo>
                  <a:cubicBezTo>
                    <a:pt x="31" y="42"/>
                    <a:pt x="22" y="44"/>
                    <a:pt x="21" y="41"/>
                  </a:cubicBezTo>
                  <a:cubicBezTo>
                    <a:pt x="20" y="38"/>
                    <a:pt x="14" y="39"/>
                    <a:pt x="13" y="38"/>
                  </a:cubicBezTo>
                  <a:cubicBezTo>
                    <a:pt x="11" y="38"/>
                    <a:pt x="7" y="39"/>
                    <a:pt x="8" y="44"/>
                  </a:cubicBezTo>
                  <a:cubicBezTo>
                    <a:pt x="8" y="48"/>
                    <a:pt x="4" y="51"/>
                    <a:pt x="3" y="53"/>
                  </a:cubicBezTo>
                  <a:cubicBezTo>
                    <a:pt x="3" y="54"/>
                    <a:pt x="0" y="60"/>
                    <a:pt x="2" y="62"/>
                  </a:cubicBezTo>
                  <a:cubicBezTo>
                    <a:pt x="4" y="65"/>
                    <a:pt x="0" y="70"/>
                    <a:pt x="2" y="74"/>
                  </a:cubicBezTo>
                  <a:cubicBezTo>
                    <a:pt x="4" y="79"/>
                    <a:pt x="3" y="86"/>
                    <a:pt x="4" y="87"/>
                  </a:cubicBezTo>
                  <a:cubicBezTo>
                    <a:pt x="5" y="89"/>
                    <a:pt x="13" y="88"/>
                    <a:pt x="15" y="93"/>
                  </a:cubicBezTo>
                  <a:cubicBezTo>
                    <a:pt x="17" y="98"/>
                    <a:pt x="4" y="107"/>
                    <a:pt x="3" y="109"/>
                  </a:cubicBezTo>
                  <a:cubicBezTo>
                    <a:pt x="3" y="110"/>
                    <a:pt x="4" y="112"/>
                    <a:pt x="6" y="113"/>
                  </a:cubicBezTo>
                  <a:cubicBezTo>
                    <a:pt x="11" y="113"/>
                    <a:pt x="17" y="114"/>
                    <a:pt x="23" y="115"/>
                  </a:cubicBezTo>
                  <a:cubicBezTo>
                    <a:pt x="30" y="116"/>
                    <a:pt x="68" y="111"/>
                    <a:pt x="68" y="109"/>
                  </a:cubicBezTo>
                  <a:cubicBezTo>
                    <a:pt x="69" y="108"/>
                    <a:pt x="67" y="100"/>
                    <a:pt x="67" y="98"/>
                  </a:cubicBezTo>
                  <a:cubicBezTo>
                    <a:pt x="68" y="96"/>
                    <a:pt x="72" y="92"/>
                    <a:pt x="76" y="93"/>
                  </a:cubicBezTo>
                  <a:cubicBezTo>
                    <a:pt x="80" y="93"/>
                    <a:pt x="84" y="94"/>
                    <a:pt x="84" y="91"/>
                  </a:cubicBezTo>
                  <a:cubicBezTo>
                    <a:pt x="84" y="88"/>
                    <a:pt x="95" y="84"/>
                    <a:pt x="96" y="87"/>
                  </a:cubicBezTo>
                  <a:cubicBezTo>
                    <a:pt x="97" y="89"/>
                    <a:pt x="101" y="88"/>
                    <a:pt x="101" y="82"/>
                  </a:cubicBezTo>
                  <a:cubicBezTo>
                    <a:pt x="102" y="75"/>
                    <a:pt x="101" y="70"/>
                    <a:pt x="105" y="70"/>
                  </a:cubicBezTo>
                  <a:cubicBezTo>
                    <a:pt x="109" y="69"/>
                    <a:pt x="113" y="67"/>
                    <a:pt x="113" y="65"/>
                  </a:cubicBezTo>
                  <a:cubicBezTo>
                    <a:pt x="112" y="63"/>
                    <a:pt x="108" y="59"/>
                    <a:pt x="109" y="58"/>
                  </a:cubicBezTo>
                  <a:cubicBezTo>
                    <a:pt x="110" y="56"/>
                    <a:pt x="120" y="61"/>
                    <a:pt x="122" y="58"/>
                  </a:cubicBezTo>
                  <a:cubicBezTo>
                    <a:pt x="123" y="55"/>
                    <a:pt x="121" y="52"/>
                    <a:pt x="123" y="49"/>
                  </a:cubicBezTo>
                  <a:cubicBezTo>
                    <a:pt x="124" y="46"/>
                    <a:pt x="128" y="44"/>
                    <a:pt x="128" y="41"/>
                  </a:cubicBezTo>
                  <a:cubicBezTo>
                    <a:pt x="128" y="38"/>
                    <a:pt x="128" y="37"/>
                    <a:pt x="126" y="34"/>
                  </a:cubicBezTo>
                  <a:cubicBezTo>
                    <a:pt x="124" y="32"/>
                    <a:pt x="125" y="29"/>
                    <a:pt x="128" y="29"/>
                  </a:cubicBezTo>
                  <a:cubicBezTo>
                    <a:pt x="128" y="28"/>
                    <a:pt x="129" y="28"/>
                    <a:pt x="129" y="28"/>
                  </a:cubicBezTo>
                  <a:cubicBezTo>
                    <a:pt x="132" y="27"/>
                    <a:pt x="134" y="27"/>
                    <a:pt x="135" y="26"/>
                  </a:cubicBezTo>
                  <a:cubicBezTo>
                    <a:pt x="139" y="23"/>
                    <a:pt x="147" y="20"/>
                    <a:pt x="150" y="21"/>
                  </a:cubicBezTo>
                  <a:cubicBezTo>
                    <a:pt x="153" y="22"/>
                    <a:pt x="158" y="21"/>
                    <a:pt x="162" y="18"/>
                  </a:cubicBezTo>
                  <a:cubicBezTo>
                    <a:pt x="160" y="17"/>
                    <a:pt x="157" y="16"/>
                    <a:pt x="156" y="17"/>
                  </a:cubicBez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363" name="Freeform 170"/>
            <p:cNvSpPr>
              <a:spLocks noChangeArrowheads="1"/>
            </p:cNvSpPr>
            <p:nvPr/>
          </p:nvSpPr>
          <p:spPr bwMode="auto">
            <a:xfrm>
              <a:off x="4959365" y="1628777"/>
              <a:ext cx="355601" cy="320676"/>
            </a:xfrm>
            <a:custGeom>
              <a:avLst/>
              <a:gdLst>
                <a:gd name="T0" fmla="*/ 172 w 186"/>
                <a:gd name="T1" fmla="*/ 9 h 168"/>
                <a:gd name="T2" fmla="*/ 158 w 186"/>
                <a:gd name="T3" fmla="*/ 1 h 168"/>
                <a:gd name="T4" fmla="*/ 144 w 186"/>
                <a:gd name="T5" fmla="*/ 3 h 168"/>
                <a:gd name="T6" fmla="*/ 123 w 186"/>
                <a:gd name="T7" fmla="*/ 10 h 168"/>
                <a:gd name="T8" fmla="*/ 120 w 186"/>
                <a:gd name="T9" fmla="*/ 16 h 168"/>
                <a:gd name="T10" fmla="*/ 117 w 186"/>
                <a:gd name="T11" fmla="*/ 31 h 168"/>
                <a:gd name="T12" fmla="*/ 103 w 186"/>
                <a:gd name="T13" fmla="*/ 40 h 168"/>
                <a:gd name="T14" fmla="*/ 99 w 186"/>
                <a:gd name="T15" fmla="*/ 52 h 168"/>
                <a:gd name="T16" fmla="*/ 90 w 186"/>
                <a:gd name="T17" fmla="*/ 69 h 168"/>
                <a:gd name="T18" fmla="*/ 70 w 186"/>
                <a:gd name="T19" fmla="*/ 75 h 168"/>
                <a:gd name="T20" fmla="*/ 62 w 186"/>
                <a:gd name="T21" fmla="*/ 91 h 168"/>
                <a:gd name="T22" fmla="*/ 0 w 186"/>
                <a:gd name="T23" fmla="*/ 95 h 168"/>
                <a:gd name="T24" fmla="*/ 17 w 186"/>
                <a:gd name="T25" fmla="*/ 111 h 168"/>
                <a:gd name="T26" fmla="*/ 25 w 186"/>
                <a:gd name="T27" fmla="*/ 132 h 168"/>
                <a:gd name="T28" fmla="*/ 7 w 186"/>
                <a:gd name="T29" fmla="*/ 146 h 168"/>
                <a:gd name="T30" fmla="*/ 29 w 186"/>
                <a:gd name="T31" fmla="*/ 148 h 168"/>
                <a:gd name="T32" fmla="*/ 55 w 186"/>
                <a:gd name="T33" fmla="*/ 146 h 168"/>
                <a:gd name="T34" fmla="*/ 70 w 186"/>
                <a:gd name="T35" fmla="*/ 155 h 168"/>
                <a:gd name="T36" fmla="*/ 82 w 186"/>
                <a:gd name="T37" fmla="*/ 167 h 168"/>
                <a:gd name="T38" fmla="*/ 84 w 186"/>
                <a:gd name="T39" fmla="*/ 167 h 168"/>
                <a:gd name="T40" fmla="*/ 105 w 186"/>
                <a:gd name="T41" fmla="*/ 160 h 168"/>
                <a:gd name="T42" fmla="*/ 110 w 186"/>
                <a:gd name="T43" fmla="*/ 147 h 168"/>
                <a:gd name="T44" fmla="*/ 98 w 186"/>
                <a:gd name="T45" fmla="*/ 128 h 168"/>
                <a:gd name="T46" fmla="*/ 114 w 186"/>
                <a:gd name="T47" fmla="*/ 118 h 168"/>
                <a:gd name="T48" fmla="*/ 128 w 186"/>
                <a:gd name="T49" fmla="*/ 109 h 168"/>
                <a:gd name="T50" fmla="*/ 142 w 186"/>
                <a:gd name="T51" fmla="*/ 91 h 168"/>
                <a:gd name="T52" fmla="*/ 154 w 186"/>
                <a:gd name="T53" fmla="*/ 80 h 168"/>
                <a:gd name="T54" fmla="*/ 162 w 186"/>
                <a:gd name="T55" fmla="*/ 63 h 168"/>
                <a:gd name="T56" fmla="*/ 150 w 186"/>
                <a:gd name="T57" fmla="*/ 47 h 168"/>
                <a:gd name="T58" fmla="*/ 154 w 186"/>
                <a:gd name="T59" fmla="*/ 30 h 168"/>
                <a:gd name="T60" fmla="*/ 182 w 186"/>
                <a:gd name="T61" fmla="*/ 29 h 168"/>
                <a:gd name="T62" fmla="*/ 177 w 186"/>
                <a:gd name="T63" fmla="*/ 17 h 16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86"/>
                <a:gd name="T97" fmla="*/ 0 h 168"/>
                <a:gd name="T98" fmla="*/ 186 w 186"/>
                <a:gd name="T99" fmla="*/ 168 h 16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86" h="168">
                  <a:moveTo>
                    <a:pt x="177" y="17"/>
                  </a:moveTo>
                  <a:cubicBezTo>
                    <a:pt x="172" y="15"/>
                    <a:pt x="172" y="10"/>
                    <a:pt x="172" y="9"/>
                  </a:cubicBezTo>
                  <a:cubicBezTo>
                    <a:pt x="172" y="7"/>
                    <a:pt x="166" y="4"/>
                    <a:pt x="161" y="0"/>
                  </a:cubicBezTo>
                  <a:cubicBezTo>
                    <a:pt x="161" y="1"/>
                    <a:pt x="159" y="1"/>
                    <a:pt x="158" y="1"/>
                  </a:cubicBezTo>
                  <a:cubicBezTo>
                    <a:pt x="157" y="1"/>
                    <a:pt x="157" y="0"/>
                    <a:pt x="156" y="0"/>
                  </a:cubicBezTo>
                  <a:cubicBezTo>
                    <a:pt x="152" y="3"/>
                    <a:pt x="147" y="4"/>
                    <a:pt x="144" y="3"/>
                  </a:cubicBezTo>
                  <a:cubicBezTo>
                    <a:pt x="141" y="2"/>
                    <a:pt x="133" y="5"/>
                    <a:pt x="129" y="8"/>
                  </a:cubicBezTo>
                  <a:cubicBezTo>
                    <a:pt x="128" y="9"/>
                    <a:pt x="126" y="9"/>
                    <a:pt x="123" y="10"/>
                  </a:cubicBezTo>
                  <a:cubicBezTo>
                    <a:pt x="123" y="10"/>
                    <a:pt x="122" y="10"/>
                    <a:pt x="122" y="11"/>
                  </a:cubicBezTo>
                  <a:cubicBezTo>
                    <a:pt x="119" y="11"/>
                    <a:pt x="118" y="14"/>
                    <a:pt x="120" y="16"/>
                  </a:cubicBezTo>
                  <a:cubicBezTo>
                    <a:pt x="122" y="19"/>
                    <a:pt x="122" y="20"/>
                    <a:pt x="122" y="23"/>
                  </a:cubicBezTo>
                  <a:cubicBezTo>
                    <a:pt x="122" y="26"/>
                    <a:pt x="118" y="28"/>
                    <a:pt x="117" y="31"/>
                  </a:cubicBezTo>
                  <a:cubicBezTo>
                    <a:pt x="115" y="34"/>
                    <a:pt x="117" y="37"/>
                    <a:pt x="116" y="40"/>
                  </a:cubicBezTo>
                  <a:cubicBezTo>
                    <a:pt x="114" y="43"/>
                    <a:pt x="104" y="38"/>
                    <a:pt x="103" y="40"/>
                  </a:cubicBezTo>
                  <a:cubicBezTo>
                    <a:pt x="102" y="41"/>
                    <a:pt x="106" y="45"/>
                    <a:pt x="107" y="47"/>
                  </a:cubicBezTo>
                  <a:cubicBezTo>
                    <a:pt x="107" y="49"/>
                    <a:pt x="103" y="51"/>
                    <a:pt x="99" y="52"/>
                  </a:cubicBezTo>
                  <a:cubicBezTo>
                    <a:pt x="95" y="52"/>
                    <a:pt x="96" y="57"/>
                    <a:pt x="95" y="64"/>
                  </a:cubicBezTo>
                  <a:cubicBezTo>
                    <a:pt x="95" y="70"/>
                    <a:pt x="91" y="71"/>
                    <a:pt x="90" y="69"/>
                  </a:cubicBezTo>
                  <a:cubicBezTo>
                    <a:pt x="89" y="66"/>
                    <a:pt x="78" y="70"/>
                    <a:pt x="78" y="73"/>
                  </a:cubicBezTo>
                  <a:cubicBezTo>
                    <a:pt x="78" y="76"/>
                    <a:pt x="74" y="75"/>
                    <a:pt x="70" y="75"/>
                  </a:cubicBezTo>
                  <a:cubicBezTo>
                    <a:pt x="66" y="74"/>
                    <a:pt x="62" y="78"/>
                    <a:pt x="61" y="80"/>
                  </a:cubicBezTo>
                  <a:cubicBezTo>
                    <a:pt x="61" y="82"/>
                    <a:pt x="63" y="90"/>
                    <a:pt x="62" y="91"/>
                  </a:cubicBezTo>
                  <a:cubicBezTo>
                    <a:pt x="62" y="93"/>
                    <a:pt x="24" y="98"/>
                    <a:pt x="17" y="97"/>
                  </a:cubicBezTo>
                  <a:cubicBezTo>
                    <a:pt x="11" y="96"/>
                    <a:pt x="5" y="95"/>
                    <a:pt x="0" y="95"/>
                  </a:cubicBezTo>
                  <a:cubicBezTo>
                    <a:pt x="2" y="97"/>
                    <a:pt x="4" y="99"/>
                    <a:pt x="5" y="101"/>
                  </a:cubicBezTo>
                  <a:cubicBezTo>
                    <a:pt x="6" y="105"/>
                    <a:pt x="11" y="109"/>
                    <a:pt x="17" y="111"/>
                  </a:cubicBezTo>
                  <a:cubicBezTo>
                    <a:pt x="22" y="113"/>
                    <a:pt x="19" y="122"/>
                    <a:pt x="22" y="123"/>
                  </a:cubicBezTo>
                  <a:cubicBezTo>
                    <a:pt x="25" y="124"/>
                    <a:pt x="28" y="131"/>
                    <a:pt x="25" y="132"/>
                  </a:cubicBezTo>
                  <a:cubicBezTo>
                    <a:pt x="21" y="132"/>
                    <a:pt x="18" y="133"/>
                    <a:pt x="14" y="135"/>
                  </a:cubicBezTo>
                  <a:cubicBezTo>
                    <a:pt x="11" y="137"/>
                    <a:pt x="7" y="141"/>
                    <a:pt x="7" y="146"/>
                  </a:cubicBezTo>
                  <a:cubicBezTo>
                    <a:pt x="7" y="147"/>
                    <a:pt x="7" y="148"/>
                    <a:pt x="7" y="149"/>
                  </a:cubicBezTo>
                  <a:cubicBezTo>
                    <a:pt x="17" y="149"/>
                    <a:pt x="27" y="149"/>
                    <a:pt x="29" y="148"/>
                  </a:cubicBezTo>
                  <a:cubicBezTo>
                    <a:pt x="30" y="146"/>
                    <a:pt x="35" y="145"/>
                    <a:pt x="37" y="146"/>
                  </a:cubicBezTo>
                  <a:cubicBezTo>
                    <a:pt x="40" y="148"/>
                    <a:pt x="51" y="149"/>
                    <a:pt x="55" y="146"/>
                  </a:cubicBezTo>
                  <a:cubicBezTo>
                    <a:pt x="61" y="143"/>
                    <a:pt x="64" y="146"/>
                    <a:pt x="64" y="149"/>
                  </a:cubicBezTo>
                  <a:cubicBezTo>
                    <a:pt x="65" y="152"/>
                    <a:pt x="67" y="153"/>
                    <a:pt x="70" y="155"/>
                  </a:cubicBezTo>
                  <a:cubicBezTo>
                    <a:pt x="72" y="157"/>
                    <a:pt x="70" y="160"/>
                    <a:pt x="72" y="163"/>
                  </a:cubicBezTo>
                  <a:cubicBezTo>
                    <a:pt x="74" y="165"/>
                    <a:pt x="77" y="165"/>
                    <a:pt x="82" y="167"/>
                  </a:cubicBezTo>
                  <a:cubicBezTo>
                    <a:pt x="82" y="167"/>
                    <a:pt x="83" y="168"/>
                    <a:pt x="83" y="168"/>
                  </a:cubicBezTo>
                  <a:cubicBezTo>
                    <a:pt x="84" y="168"/>
                    <a:pt x="84" y="168"/>
                    <a:pt x="84" y="167"/>
                  </a:cubicBezTo>
                  <a:cubicBezTo>
                    <a:pt x="87" y="164"/>
                    <a:pt x="87" y="159"/>
                    <a:pt x="94" y="160"/>
                  </a:cubicBezTo>
                  <a:cubicBezTo>
                    <a:pt x="102" y="162"/>
                    <a:pt x="101" y="159"/>
                    <a:pt x="105" y="160"/>
                  </a:cubicBezTo>
                  <a:cubicBezTo>
                    <a:pt x="109" y="161"/>
                    <a:pt x="112" y="160"/>
                    <a:pt x="114" y="158"/>
                  </a:cubicBezTo>
                  <a:cubicBezTo>
                    <a:pt x="115" y="155"/>
                    <a:pt x="112" y="150"/>
                    <a:pt x="110" y="147"/>
                  </a:cubicBezTo>
                  <a:cubicBezTo>
                    <a:pt x="107" y="145"/>
                    <a:pt x="104" y="140"/>
                    <a:pt x="105" y="136"/>
                  </a:cubicBezTo>
                  <a:cubicBezTo>
                    <a:pt x="105" y="131"/>
                    <a:pt x="98" y="131"/>
                    <a:pt x="98" y="128"/>
                  </a:cubicBezTo>
                  <a:cubicBezTo>
                    <a:pt x="98" y="124"/>
                    <a:pt x="105" y="118"/>
                    <a:pt x="106" y="117"/>
                  </a:cubicBezTo>
                  <a:cubicBezTo>
                    <a:pt x="107" y="116"/>
                    <a:pt x="113" y="121"/>
                    <a:pt x="114" y="118"/>
                  </a:cubicBezTo>
                  <a:cubicBezTo>
                    <a:pt x="116" y="115"/>
                    <a:pt x="120" y="117"/>
                    <a:pt x="122" y="117"/>
                  </a:cubicBezTo>
                  <a:cubicBezTo>
                    <a:pt x="124" y="118"/>
                    <a:pt x="128" y="113"/>
                    <a:pt x="128" y="109"/>
                  </a:cubicBezTo>
                  <a:cubicBezTo>
                    <a:pt x="129" y="105"/>
                    <a:pt x="136" y="105"/>
                    <a:pt x="138" y="103"/>
                  </a:cubicBezTo>
                  <a:cubicBezTo>
                    <a:pt x="139" y="102"/>
                    <a:pt x="141" y="93"/>
                    <a:pt x="142" y="91"/>
                  </a:cubicBezTo>
                  <a:cubicBezTo>
                    <a:pt x="143" y="89"/>
                    <a:pt x="149" y="91"/>
                    <a:pt x="149" y="86"/>
                  </a:cubicBezTo>
                  <a:cubicBezTo>
                    <a:pt x="149" y="81"/>
                    <a:pt x="151" y="80"/>
                    <a:pt x="154" y="80"/>
                  </a:cubicBezTo>
                  <a:cubicBezTo>
                    <a:pt x="157" y="79"/>
                    <a:pt x="156" y="75"/>
                    <a:pt x="156" y="71"/>
                  </a:cubicBezTo>
                  <a:cubicBezTo>
                    <a:pt x="157" y="68"/>
                    <a:pt x="159" y="64"/>
                    <a:pt x="162" y="63"/>
                  </a:cubicBezTo>
                  <a:cubicBezTo>
                    <a:pt x="166" y="62"/>
                    <a:pt x="161" y="57"/>
                    <a:pt x="157" y="58"/>
                  </a:cubicBezTo>
                  <a:cubicBezTo>
                    <a:pt x="153" y="59"/>
                    <a:pt x="150" y="47"/>
                    <a:pt x="150" y="47"/>
                  </a:cubicBezTo>
                  <a:cubicBezTo>
                    <a:pt x="150" y="47"/>
                    <a:pt x="151" y="38"/>
                    <a:pt x="148" y="36"/>
                  </a:cubicBezTo>
                  <a:cubicBezTo>
                    <a:pt x="146" y="35"/>
                    <a:pt x="149" y="30"/>
                    <a:pt x="154" y="30"/>
                  </a:cubicBezTo>
                  <a:cubicBezTo>
                    <a:pt x="159" y="30"/>
                    <a:pt x="168" y="36"/>
                    <a:pt x="171" y="33"/>
                  </a:cubicBezTo>
                  <a:cubicBezTo>
                    <a:pt x="174" y="31"/>
                    <a:pt x="180" y="30"/>
                    <a:pt x="182" y="29"/>
                  </a:cubicBezTo>
                  <a:cubicBezTo>
                    <a:pt x="183" y="28"/>
                    <a:pt x="185" y="24"/>
                    <a:pt x="186" y="22"/>
                  </a:cubicBezTo>
                  <a:cubicBezTo>
                    <a:pt x="184" y="21"/>
                    <a:pt x="181" y="19"/>
                    <a:pt x="177" y="17"/>
                  </a:cubicBez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364" name="Freeform 171"/>
            <p:cNvSpPr>
              <a:spLocks noEditPoints="1" noChangeArrowheads="1"/>
            </p:cNvSpPr>
            <p:nvPr/>
          </p:nvSpPr>
          <p:spPr bwMode="auto">
            <a:xfrm>
              <a:off x="5672155" y="2346328"/>
              <a:ext cx="992191" cy="360363"/>
            </a:xfrm>
            <a:custGeom>
              <a:avLst/>
              <a:gdLst>
                <a:gd name="T0" fmla="*/ 38 w 519"/>
                <a:gd name="T1" fmla="*/ 80 h 189"/>
                <a:gd name="T2" fmla="*/ 147 w 519"/>
                <a:gd name="T3" fmla="*/ 101 h 189"/>
                <a:gd name="T4" fmla="*/ 22 w 519"/>
                <a:gd name="T5" fmla="*/ 52 h 189"/>
                <a:gd name="T6" fmla="*/ 278 w 519"/>
                <a:gd name="T7" fmla="*/ 134 h 189"/>
                <a:gd name="T8" fmla="*/ 290 w 519"/>
                <a:gd name="T9" fmla="*/ 107 h 189"/>
                <a:gd name="T10" fmla="*/ 306 w 519"/>
                <a:gd name="T11" fmla="*/ 111 h 189"/>
                <a:gd name="T12" fmla="*/ 317 w 519"/>
                <a:gd name="T13" fmla="*/ 76 h 189"/>
                <a:gd name="T14" fmla="*/ 318 w 519"/>
                <a:gd name="T15" fmla="*/ 63 h 189"/>
                <a:gd name="T16" fmla="*/ 297 w 519"/>
                <a:gd name="T17" fmla="*/ 53 h 189"/>
                <a:gd name="T18" fmla="*/ 266 w 519"/>
                <a:gd name="T19" fmla="*/ 97 h 189"/>
                <a:gd name="T20" fmla="*/ 123 w 519"/>
                <a:gd name="T21" fmla="*/ 106 h 189"/>
                <a:gd name="T22" fmla="*/ 118 w 519"/>
                <a:gd name="T23" fmla="*/ 87 h 189"/>
                <a:gd name="T24" fmla="*/ 114 w 519"/>
                <a:gd name="T25" fmla="*/ 95 h 189"/>
                <a:gd name="T26" fmla="*/ 95 w 519"/>
                <a:gd name="T27" fmla="*/ 71 h 189"/>
                <a:gd name="T28" fmla="*/ 78 w 519"/>
                <a:gd name="T29" fmla="*/ 50 h 189"/>
                <a:gd name="T30" fmla="*/ 52 w 519"/>
                <a:gd name="T31" fmla="*/ 34 h 189"/>
                <a:gd name="T32" fmla="*/ 2 w 519"/>
                <a:gd name="T33" fmla="*/ 5 h 189"/>
                <a:gd name="T34" fmla="*/ 45 w 519"/>
                <a:gd name="T35" fmla="*/ 65 h 189"/>
                <a:gd name="T36" fmla="*/ 99 w 519"/>
                <a:gd name="T37" fmla="*/ 128 h 189"/>
                <a:gd name="T38" fmla="*/ 121 w 519"/>
                <a:gd name="T39" fmla="*/ 117 h 189"/>
                <a:gd name="T40" fmla="*/ 373 w 519"/>
                <a:gd name="T41" fmla="*/ 53 h 189"/>
                <a:gd name="T42" fmla="*/ 376 w 519"/>
                <a:gd name="T43" fmla="*/ 64 h 189"/>
                <a:gd name="T44" fmla="*/ 348 w 519"/>
                <a:gd name="T45" fmla="*/ 106 h 189"/>
                <a:gd name="T46" fmla="*/ 277 w 519"/>
                <a:gd name="T47" fmla="*/ 167 h 189"/>
                <a:gd name="T48" fmla="*/ 322 w 519"/>
                <a:gd name="T49" fmla="*/ 162 h 189"/>
                <a:gd name="T50" fmla="*/ 387 w 519"/>
                <a:gd name="T51" fmla="*/ 107 h 189"/>
                <a:gd name="T52" fmla="*/ 218 w 519"/>
                <a:gd name="T53" fmla="*/ 158 h 189"/>
                <a:gd name="T54" fmla="*/ 196 w 519"/>
                <a:gd name="T55" fmla="*/ 147 h 189"/>
                <a:gd name="T56" fmla="*/ 122 w 519"/>
                <a:gd name="T57" fmla="*/ 138 h 189"/>
                <a:gd name="T58" fmla="*/ 131 w 519"/>
                <a:gd name="T59" fmla="*/ 153 h 189"/>
                <a:gd name="T60" fmla="*/ 201 w 519"/>
                <a:gd name="T61" fmla="*/ 164 h 189"/>
                <a:gd name="T62" fmla="*/ 218 w 519"/>
                <a:gd name="T63" fmla="*/ 158 h 189"/>
                <a:gd name="T64" fmla="*/ 452 w 519"/>
                <a:gd name="T65" fmla="*/ 106 h 189"/>
                <a:gd name="T66" fmla="*/ 404 w 519"/>
                <a:gd name="T67" fmla="*/ 82 h 189"/>
                <a:gd name="T68" fmla="*/ 435 w 519"/>
                <a:gd name="T69" fmla="*/ 94 h 189"/>
                <a:gd name="T70" fmla="*/ 417 w 519"/>
                <a:gd name="T71" fmla="*/ 101 h 189"/>
                <a:gd name="T72" fmla="*/ 444 w 519"/>
                <a:gd name="T73" fmla="*/ 114 h 189"/>
                <a:gd name="T74" fmla="*/ 492 w 519"/>
                <a:gd name="T75" fmla="*/ 143 h 189"/>
                <a:gd name="T76" fmla="*/ 507 w 519"/>
                <a:gd name="T77" fmla="*/ 161 h 189"/>
                <a:gd name="T78" fmla="*/ 480 w 519"/>
                <a:gd name="T79" fmla="*/ 86 h 189"/>
                <a:gd name="T80" fmla="*/ 330 w 519"/>
                <a:gd name="T81" fmla="*/ 175 h 189"/>
                <a:gd name="T82" fmla="*/ 336 w 519"/>
                <a:gd name="T83" fmla="*/ 177 h 189"/>
                <a:gd name="T84" fmla="*/ 339 w 519"/>
                <a:gd name="T85" fmla="*/ 174 h 189"/>
                <a:gd name="T86" fmla="*/ 250 w 519"/>
                <a:gd name="T87" fmla="*/ 67 h 189"/>
                <a:gd name="T88" fmla="*/ 255 w 519"/>
                <a:gd name="T89" fmla="*/ 39 h 189"/>
                <a:gd name="T90" fmla="*/ 254 w 519"/>
                <a:gd name="T91" fmla="*/ 20 h 189"/>
                <a:gd name="T92" fmla="*/ 225 w 519"/>
                <a:gd name="T93" fmla="*/ 36 h 189"/>
                <a:gd name="T94" fmla="*/ 201 w 519"/>
                <a:gd name="T95" fmla="*/ 51 h 189"/>
                <a:gd name="T96" fmla="*/ 165 w 519"/>
                <a:gd name="T97" fmla="*/ 52 h 189"/>
                <a:gd name="T98" fmla="*/ 153 w 519"/>
                <a:gd name="T99" fmla="*/ 61 h 189"/>
                <a:gd name="T100" fmla="*/ 180 w 519"/>
                <a:gd name="T101" fmla="*/ 103 h 189"/>
                <a:gd name="T102" fmla="*/ 218 w 519"/>
                <a:gd name="T103" fmla="*/ 112 h 189"/>
                <a:gd name="T104" fmla="*/ 268 w 519"/>
                <a:gd name="T105" fmla="*/ 178 h 189"/>
                <a:gd name="T106" fmla="*/ 268 w 519"/>
                <a:gd name="T107" fmla="*/ 178 h 189"/>
                <a:gd name="T108" fmla="*/ 236 w 519"/>
                <a:gd name="T109" fmla="*/ 169 h 189"/>
                <a:gd name="T110" fmla="*/ 251 w 519"/>
                <a:gd name="T111" fmla="*/ 161 h 18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19"/>
                <a:gd name="T169" fmla="*/ 0 h 189"/>
                <a:gd name="T170" fmla="*/ 519 w 519"/>
                <a:gd name="T171" fmla="*/ 189 h 18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19" h="189">
                  <a:moveTo>
                    <a:pt x="38" y="80"/>
                  </a:moveTo>
                  <a:cubicBezTo>
                    <a:pt x="37" y="82"/>
                    <a:pt x="41" y="89"/>
                    <a:pt x="43" y="87"/>
                  </a:cubicBezTo>
                  <a:cubicBezTo>
                    <a:pt x="46" y="85"/>
                    <a:pt x="40" y="75"/>
                    <a:pt x="38" y="80"/>
                  </a:cubicBezTo>
                  <a:close/>
                  <a:moveTo>
                    <a:pt x="147" y="101"/>
                  </a:moveTo>
                  <a:cubicBezTo>
                    <a:pt x="147" y="98"/>
                    <a:pt x="138" y="99"/>
                    <a:pt x="141" y="103"/>
                  </a:cubicBezTo>
                  <a:cubicBezTo>
                    <a:pt x="144" y="108"/>
                    <a:pt x="147" y="104"/>
                    <a:pt x="147" y="101"/>
                  </a:cubicBezTo>
                  <a:close/>
                  <a:moveTo>
                    <a:pt x="22" y="52"/>
                  </a:moveTo>
                  <a:cubicBezTo>
                    <a:pt x="21" y="55"/>
                    <a:pt x="25" y="65"/>
                    <a:pt x="29" y="61"/>
                  </a:cubicBezTo>
                  <a:cubicBezTo>
                    <a:pt x="33" y="57"/>
                    <a:pt x="22" y="48"/>
                    <a:pt x="22" y="52"/>
                  </a:cubicBezTo>
                  <a:close/>
                  <a:moveTo>
                    <a:pt x="273" y="109"/>
                  </a:moveTo>
                  <a:cubicBezTo>
                    <a:pt x="278" y="109"/>
                    <a:pt x="278" y="116"/>
                    <a:pt x="277" y="121"/>
                  </a:cubicBezTo>
                  <a:cubicBezTo>
                    <a:pt x="276" y="125"/>
                    <a:pt x="274" y="135"/>
                    <a:pt x="278" y="134"/>
                  </a:cubicBezTo>
                  <a:cubicBezTo>
                    <a:pt x="283" y="132"/>
                    <a:pt x="287" y="125"/>
                    <a:pt x="284" y="123"/>
                  </a:cubicBezTo>
                  <a:cubicBezTo>
                    <a:pt x="281" y="120"/>
                    <a:pt x="281" y="106"/>
                    <a:pt x="282" y="102"/>
                  </a:cubicBezTo>
                  <a:cubicBezTo>
                    <a:pt x="284" y="98"/>
                    <a:pt x="293" y="101"/>
                    <a:pt x="290" y="107"/>
                  </a:cubicBezTo>
                  <a:cubicBezTo>
                    <a:pt x="287" y="112"/>
                    <a:pt x="295" y="112"/>
                    <a:pt x="295" y="118"/>
                  </a:cubicBezTo>
                  <a:cubicBezTo>
                    <a:pt x="295" y="124"/>
                    <a:pt x="300" y="121"/>
                    <a:pt x="306" y="119"/>
                  </a:cubicBezTo>
                  <a:cubicBezTo>
                    <a:pt x="311" y="118"/>
                    <a:pt x="310" y="115"/>
                    <a:pt x="306" y="111"/>
                  </a:cubicBezTo>
                  <a:cubicBezTo>
                    <a:pt x="303" y="107"/>
                    <a:pt x="309" y="101"/>
                    <a:pt x="304" y="98"/>
                  </a:cubicBezTo>
                  <a:cubicBezTo>
                    <a:pt x="299" y="94"/>
                    <a:pt x="296" y="89"/>
                    <a:pt x="300" y="88"/>
                  </a:cubicBezTo>
                  <a:cubicBezTo>
                    <a:pt x="305" y="87"/>
                    <a:pt x="319" y="79"/>
                    <a:pt x="317" y="76"/>
                  </a:cubicBezTo>
                  <a:cubicBezTo>
                    <a:pt x="316" y="73"/>
                    <a:pt x="296" y="77"/>
                    <a:pt x="294" y="83"/>
                  </a:cubicBezTo>
                  <a:cubicBezTo>
                    <a:pt x="293" y="89"/>
                    <a:pt x="279" y="82"/>
                    <a:pt x="280" y="72"/>
                  </a:cubicBezTo>
                  <a:cubicBezTo>
                    <a:pt x="282" y="61"/>
                    <a:pt x="310" y="60"/>
                    <a:pt x="318" y="63"/>
                  </a:cubicBezTo>
                  <a:cubicBezTo>
                    <a:pt x="326" y="67"/>
                    <a:pt x="334" y="57"/>
                    <a:pt x="337" y="52"/>
                  </a:cubicBezTo>
                  <a:cubicBezTo>
                    <a:pt x="340" y="46"/>
                    <a:pt x="331" y="53"/>
                    <a:pt x="325" y="56"/>
                  </a:cubicBezTo>
                  <a:cubicBezTo>
                    <a:pt x="320" y="60"/>
                    <a:pt x="305" y="56"/>
                    <a:pt x="297" y="53"/>
                  </a:cubicBezTo>
                  <a:cubicBezTo>
                    <a:pt x="289" y="51"/>
                    <a:pt x="290" y="58"/>
                    <a:pt x="283" y="59"/>
                  </a:cubicBezTo>
                  <a:cubicBezTo>
                    <a:pt x="277" y="60"/>
                    <a:pt x="278" y="74"/>
                    <a:pt x="275" y="76"/>
                  </a:cubicBezTo>
                  <a:cubicBezTo>
                    <a:pt x="272" y="77"/>
                    <a:pt x="272" y="88"/>
                    <a:pt x="266" y="97"/>
                  </a:cubicBezTo>
                  <a:cubicBezTo>
                    <a:pt x="260" y="107"/>
                    <a:pt x="268" y="108"/>
                    <a:pt x="273" y="109"/>
                  </a:cubicBezTo>
                  <a:close/>
                  <a:moveTo>
                    <a:pt x="121" y="117"/>
                  </a:moveTo>
                  <a:cubicBezTo>
                    <a:pt x="121" y="113"/>
                    <a:pt x="123" y="108"/>
                    <a:pt x="123" y="106"/>
                  </a:cubicBezTo>
                  <a:cubicBezTo>
                    <a:pt x="123" y="103"/>
                    <a:pt x="124" y="102"/>
                    <a:pt x="127" y="103"/>
                  </a:cubicBezTo>
                  <a:cubicBezTo>
                    <a:pt x="130" y="104"/>
                    <a:pt x="130" y="97"/>
                    <a:pt x="128" y="96"/>
                  </a:cubicBezTo>
                  <a:cubicBezTo>
                    <a:pt x="125" y="95"/>
                    <a:pt x="124" y="87"/>
                    <a:pt x="118" y="87"/>
                  </a:cubicBezTo>
                  <a:cubicBezTo>
                    <a:pt x="113" y="87"/>
                    <a:pt x="114" y="92"/>
                    <a:pt x="117" y="92"/>
                  </a:cubicBezTo>
                  <a:cubicBezTo>
                    <a:pt x="120" y="92"/>
                    <a:pt x="122" y="95"/>
                    <a:pt x="121" y="97"/>
                  </a:cubicBezTo>
                  <a:cubicBezTo>
                    <a:pt x="120" y="100"/>
                    <a:pt x="119" y="95"/>
                    <a:pt x="114" y="95"/>
                  </a:cubicBezTo>
                  <a:cubicBezTo>
                    <a:pt x="110" y="96"/>
                    <a:pt x="113" y="90"/>
                    <a:pt x="107" y="89"/>
                  </a:cubicBezTo>
                  <a:cubicBezTo>
                    <a:pt x="102" y="89"/>
                    <a:pt x="103" y="79"/>
                    <a:pt x="97" y="79"/>
                  </a:cubicBezTo>
                  <a:cubicBezTo>
                    <a:pt x="92" y="79"/>
                    <a:pt x="91" y="75"/>
                    <a:pt x="95" y="71"/>
                  </a:cubicBezTo>
                  <a:cubicBezTo>
                    <a:pt x="99" y="68"/>
                    <a:pt x="89" y="65"/>
                    <a:pt x="89" y="61"/>
                  </a:cubicBezTo>
                  <a:cubicBezTo>
                    <a:pt x="89" y="57"/>
                    <a:pt x="83" y="59"/>
                    <a:pt x="83" y="56"/>
                  </a:cubicBezTo>
                  <a:cubicBezTo>
                    <a:pt x="83" y="53"/>
                    <a:pt x="81" y="54"/>
                    <a:pt x="78" y="50"/>
                  </a:cubicBezTo>
                  <a:cubicBezTo>
                    <a:pt x="75" y="46"/>
                    <a:pt x="73" y="50"/>
                    <a:pt x="71" y="47"/>
                  </a:cubicBezTo>
                  <a:cubicBezTo>
                    <a:pt x="68" y="44"/>
                    <a:pt x="64" y="42"/>
                    <a:pt x="62" y="43"/>
                  </a:cubicBezTo>
                  <a:cubicBezTo>
                    <a:pt x="60" y="44"/>
                    <a:pt x="54" y="39"/>
                    <a:pt x="52" y="34"/>
                  </a:cubicBezTo>
                  <a:cubicBezTo>
                    <a:pt x="51" y="29"/>
                    <a:pt x="35" y="22"/>
                    <a:pt x="33" y="17"/>
                  </a:cubicBezTo>
                  <a:cubicBezTo>
                    <a:pt x="31" y="11"/>
                    <a:pt x="26" y="9"/>
                    <a:pt x="17" y="9"/>
                  </a:cubicBezTo>
                  <a:cubicBezTo>
                    <a:pt x="8" y="9"/>
                    <a:pt x="4" y="0"/>
                    <a:pt x="2" y="5"/>
                  </a:cubicBezTo>
                  <a:cubicBezTo>
                    <a:pt x="0" y="10"/>
                    <a:pt x="12" y="23"/>
                    <a:pt x="18" y="26"/>
                  </a:cubicBezTo>
                  <a:cubicBezTo>
                    <a:pt x="23" y="30"/>
                    <a:pt x="26" y="42"/>
                    <a:pt x="33" y="42"/>
                  </a:cubicBezTo>
                  <a:cubicBezTo>
                    <a:pt x="40" y="43"/>
                    <a:pt x="40" y="64"/>
                    <a:pt x="45" y="65"/>
                  </a:cubicBezTo>
                  <a:cubicBezTo>
                    <a:pt x="50" y="66"/>
                    <a:pt x="61" y="82"/>
                    <a:pt x="63" y="91"/>
                  </a:cubicBezTo>
                  <a:cubicBezTo>
                    <a:pt x="64" y="100"/>
                    <a:pt x="75" y="104"/>
                    <a:pt x="79" y="110"/>
                  </a:cubicBezTo>
                  <a:cubicBezTo>
                    <a:pt x="83" y="117"/>
                    <a:pt x="97" y="125"/>
                    <a:pt x="99" y="128"/>
                  </a:cubicBezTo>
                  <a:cubicBezTo>
                    <a:pt x="101" y="131"/>
                    <a:pt x="103" y="137"/>
                    <a:pt x="105" y="134"/>
                  </a:cubicBezTo>
                  <a:cubicBezTo>
                    <a:pt x="107" y="131"/>
                    <a:pt x="114" y="134"/>
                    <a:pt x="117" y="134"/>
                  </a:cubicBezTo>
                  <a:cubicBezTo>
                    <a:pt x="120" y="134"/>
                    <a:pt x="121" y="122"/>
                    <a:pt x="121" y="117"/>
                  </a:cubicBezTo>
                  <a:close/>
                  <a:moveTo>
                    <a:pt x="376" y="64"/>
                  </a:moveTo>
                  <a:cubicBezTo>
                    <a:pt x="383" y="65"/>
                    <a:pt x="380" y="60"/>
                    <a:pt x="380" y="56"/>
                  </a:cubicBezTo>
                  <a:cubicBezTo>
                    <a:pt x="380" y="51"/>
                    <a:pt x="373" y="55"/>
                    <a:pt x="373" y="53"/>
                  </a:cubicBezTo>
                  <a:cubicBezTo>
                    <a:pt x="373" y="50"/>
                    <a:pt x="371" y="41"/>
                    <a:pt x="365" y="48"/>
                  </a:cubicBezTo>
                  <a:cubicBezTo>
                    <a:pt x="360" y="56"/>
                    <a:pt x="367" y="74"/>
                    <a:pt x="371" y="73"/>
                  </a:cubicBezTo>
                  <a:cubicBezTo>
                    <a:pt x="375" y="72"/>
                    <a:pt x="368" y="63"/>
                    <a:pt x="376" y="64"/>
                  </a:cubicBezTo>
                  <a:close/>
                  <a:moveTo>
                    <a:pt x="348" y="106"/>
                  </a:moveTo>
                  <a:cubicBezTo>
                    <a:pt x="350" y="111"/>
                    <a:pt x="359" y="114"/>
                    <a:pt x="362" y="109"/>
                  </a:cubicBezTo>
                  <a:cubicBezTo>
                    <a:pt x="365" y="105"/>
                    <a:pt x="347" y="99"/>
                    <a:pt x="348" y="106"/>
                  </a:cubicBezTo>
                  <a:close/>
                  <a:moveTo>
                    <a:pt x="322" y="162"/>
                  </a:moveTo>
                  <a:cubicBezTo>
                    <a:pt x="313" y="161"/>
                    <a:pt x="307" y="167"/>
                    <a:pt x="298" y="164"/>
                  </a:cubicBezTo>
                  <a:cubicBezTo>
                    <a:pt x="289" y="161"/>
                    <a:pt x="276" y="164"/>
                    <a:pt x="277" y="167"/>
                  </a:cubicBezTo>
                  <a:cubicBezTo>
                    <a:pt x="278" y="170"/>
                    <a:pt x="286" y="170"/>
                    <a:pt x="295" y="170"/>
                  </a:cubicBezTo>
                  <a:cubicBezTo>
                    <a:pt x="304" y="171"/>
                    <a:pt x="312" y="166"/>
                    <a:pt x="318" y="165"/>
                  </a:cubicBezTo>
                  <a:cubicBezTo>
                    <a:pt x="324" y="165"/>
                    <a:pt x="331" y="163"/>
                    <a:pt x="322" y="162"/>
                  </a:cubicBezTo>
                  <a:close/>
                  <a:moveTo>
                    <a:pt x="393" y="101"/>
                  </a:moveTo>
                  <a:cubicBezTo>
                    <a:pt x="385" y="98"/>
                    <a:pt x="370" y="100"/>
                    <a:pt x="371" y="105"/>
                  </a:cubicBezTo>
                  <a:cubicBezTo>
                    <a:pt x="373" y="109"/>
                    <a:pt x="380" y="107"/>
                    <a:pt x="387" y="107"/>
                  </a:cubicBezTo>
                  <a:cubicBezTo>
                    <a:pt x="394" y="107"/>
                    <a:pt x="397" y="112"/>
                    <a:pt x="401" y="112"/>
                  </a:cubicBezTo>
                  <a:cubicBezTo>
                    <a:pt x="405" y="112"/>
                    <a:pt x="402" y="104"/>
                    <a:pt x="393" y="101"/>
                  </a:cubicBezTo>
                  <a:close/>
                  <a:moveTo>
                    <a:pt x="218" y="158"/>
                  </a:moveTo>
                  <a:cubicBezTo>
                    <a:pt x="217" y="154"/>
                    <a:pt x="204" y="158"/>
                    <a:pt x="198" y="155"/>
                  </a:cubicBezTo>
                  <a:cubicBezTo>
                    <a:pt x="192" y="153"/>
                    <a:pt x="205" y="150"/>
                    <a:pt x="209" y="148"/>
                  </a:cubicBezTo>
                  <a:cubicBezTo>
                    <a:pt x="214" y="145"/>
                    <a:pt x="207" y="144"/>
                    <a:pt x="196" y="147"/>
                  </a:cubicBezTo>
                  <a:cubicBezTo>
                    <a:pt x="185" y="151"/>
                    <a:pt x="173" y="140"/>
                    <a:pt x="173" y="145"/>
                  </a:cubicBezTo>
                  <a:cubicBezTo>
                    <a:pt x="172" y="149"/>
                    <a:pt x="153" y="143"/>
                    <a:pt x="149" y="139"/>
                  </a:cubicBezTo>
                  <a:cubicBezTo>
                    <a:pt x="144" y="136"/>
                    <a:pt x="126" y="132"/>
                    <a:pt x="122" y="138"/>
                  </a:cubicBezTo>
                  <a:cubicBezTo>
                    <a:pt x="119" y="144"/>
                    <a:pt x="116" y="139"/>
                    <a:pt x="117" y="145"/>
                  </a:cubicBezTo>
                  <a:cubicBezTo>
                    <a:pt x="118" y="149"/>
                    <a:pt x="122" y="146"/>
                    <a:pt x="125" y="146"/>
                  </a:cubicBezTo>
                  <a:cubicBezTo>
                    <a:pt x="128" y="146"/>
                    <a:pt x="127" y="152"/>
                    <a:pt x="131" y="153"/>
                  </a:cubicBezTo>
                  <a:cubicBezTo>
                    <a:pt x="136" y="153"/>
                    <a:pt x="150" y="157"/>
                    <a:pt x="151" y="154"/>
                  </a:cubicBezTo>
                  <a:cubicBezTo>
                    <a:pt x="153" y="151"/>
                    <a:pt x="166" y="154"/>
                    <a:pt x="173" y="160"/>
                  </a:cubicBezTo>
                  <a:cubicBezTo>
                    <a:pt x="179" y="165"/>
                    <a:pt x="195" y="165"/>
                    <a:pt x="201" y="164"/>
                  </a:cubicBezTo>
                  <a:cubicBezTo>
                    <a:pt x="207" y="163"/>
                    <a:pt x="213" y="168"/>
                    <a:pt x="216" y="165"/>
                  </a:cubicBezTo>
                  <a:cubicBezTo>
                    <a:pt x="218" y="162"/>
                    <a:pt x="222" y="170"/>
                    <a:pt x="229" y="165"/>
                  </a:cubicBezTo>
                  <a:cubicBezTo>
                    <a:pt x="236" y="160"/>
                    <a:pt x="218" y="162"/>
                    <a:pt x="218" y="158"/>
                  </a:cubicBezTo>
                  <a:close/>
                  <a:moveTo>
                    <a:pt x="480" y="86"/>
                  </a:moveTo>
                  <a:cubicBezTo>
                    <a:pt x="475" y="86"/>
                    <a:pt x="474" y="95"/>
                    <a:pt x="470" y="95"/>
                  </a:cubicBezTo>
                  <a:cubicBezTo>
                    <a:pt x="466" y="95"/>
                    <a:pt x="460" y="104"/>
                    <a:pt x="452" y="106"/>
                  </a:cubicBezTo>
                  <a:cubicBezTo>
                    <a:pt x="444" y="109"/>
                    <a:pt x="443" y="83"/>
                    <a:pt x="440" y="78"/>
                  </a:cubicBezTo>
                  <a:cubicBezTo>
                    <a:pt x="436" y="73"/>
                    <a:pt x="416" y="69"/>
                    <a:pt x="414" y="75"/>
                  </a:cubicBezTo>
                  <a:cubicBezTo>
                    <a:pt x="412" y="81"/>
                    <a:pt x="405" y="78"/>
                    <a:pt x="404" y="82"/>
                  </a:cubicBezTo>
                  <a:cubicBezTo>
                    <a:pt x="404" y="87"/>
                    <a:pt x="406" y="85"/>
                    <a:pt x="410" y="85"/>
                  </a:cubicBezTo>
                  <a:cubicBezTo>
                    <a:pt x="415" y="85"/>
                    <a:pt x="415" y="89"/>
                    <a:pt x="417" y="93"/>
                  </a:cubicBezTo>
                  <a:cubicBezTo>
                    <a:pt x="419" y="97"/>
                    <a:pt x="431" y="94"/>
                    <a:pt x="435" y="94"/>
                  </a:cubicBezTo>
                  <a:cubicBezTo>
                    <a:pt x="439" y="94"/>
                    <a:pt x="439" y="99"/>
                    <a:pt x="434" y="97"/>
                  </a:cubicBezTo>
                  <a:cubicBezTo>
                    <a:pt x="428" y="95"/>
                    <a:pt x="428" y="100"/>
                    <a:pt x="424" y="99"/>
                  </a:cubicBezTo>
                  <a:cubicBezTo>
                    <a:pt x="420" y="98"/>
                    <a:pt x="415" y="98"/>
                    <a:pt x="417" y="101"/>
                  </a:cubicBezTo>
                  <a:cubicBezTo>
                    <a:pt x="420" y="103"/>
                    <a:pt x="424" y="105"/>
                    <a:pt x="424" y="111"/>
                  </a:cubicBezTo>
                  <a:cubicBezTo>
                    <a:pt x="424" y="116"/>
                    <a:pt x="432" y="115"/>
                    <a:pt x="432" y="111"/>
                  </a:cubicBezTo>
                  <a:cubicBezTo>
                    <a:pt x="432" y="106"/>
                    <a:pt x="436" y="112"/>
                    <a:pt x="444" y="114"/>
                  </a:cubicBezTo>
                  <a:cubicBezTo>
                    <a:pt x="451" y="116"/>
                    <a:pt x="446" y="119"/>
                    <a:pt x="454" y="119"/>
                  </a:cubicBezTo>
                  <a:cubicBezTo>
                    <a:pt x="461" y="120"/>
                    <a:pt x="479" y="125"/>
                    <a:pt x="485" y="130"/>
                  </a:cubicBezTo>
                  <a:cubicBezTo>
                    <a:pt x="492" y="135"/>
                    <a:pt x="487" y="139"/>
                    <a:pt x="492" y="143"/>
                  </a:cubicBezTo>
                  <a:cubicBezTo>
                    <a:pt x="496" y="148"/>
                    <a:pt x="497" y="153"/>
                    <a:pt x="491" y="153"/>
                  </a:cubicBezTo>
                  <a:cubicBezTo>
                    <a:pt x="485" y="153"/>
                    <a:pt x="479" y="159"/>
                    <a:pt x="481" y="162"/>
                  </a:cubicBezTo>
                  <a:cubicBezTo>
                    <a:pt x="482" y="165"/>
                    <a:pt x="502" y="161"/>
                    <a:pt x="507" y="161"/>
                  </a:cubicBezTo>
                  <a:cubicBezTo>
                    <a:pt x="510" y="161"/>
                    <a:pt x="513" y="166"/>
                    <a:pt x="519" y="170"/>
                  </a:cubicBezTo>
                  <a:cubicBezTo>
                    <a:pt x="519" y="99"/>
                    <a:pt x="519" y="99"/>
                    <a:pt x="519" y="99"/>
                  </a:cubicBezTo>
                  <a:cubicBezTo>
                    <a:pt x="504" y="94"/>
                    <a:pt x="484" y="85"/>
                    <a:pt x="480" y="86"/>
                  </a:cubicBezTo>
                  <a:close/>
                  <a:moveTo>
                    <a:pt x="336" y="170"/>
                  </a:moveTo>
                  <a:cubicBezTo>
                    <a:pt x="335" y="171"/>
                    <a:pt x="334" y="171"/>
                    <a:pt x="332" y="172"/>
                  </a:cubicBezTo>
                  <a:cubicBezTo>
                    <a:pt x="332" y="173"/>
                    <a:pt x="331" y="174"/>
                    <a:pt x="330" y="175"/>
                  </a:cubicBezTo>
                  <a:cubicBezTo>
                    <a:pt x="329" y="176"/>
                    <a:pt x="328" y="174"/>
                    <a:pt x="327" y="173"/>
                  </a:cubicBezTo>
                  <a:cubicBezTo>
                    <a:pt x="320" y="175"/>
                    <a:pt x="317" y="183"/>
                    <a:pt x="321" y="186"/>
                  </a:cubicBezTo>
                  <a:cubicBezTo>
                    <a:pt x="326" y="188"/>
                    <a:pt x="332" y="182"/>
                    <a:pt x="336" y="177"/>
                  </a:cubicBezTo>
                  <a:cubicBezTo>
                    <a:pt x="336" y="177"/>
                    <a:pt x="337" y="176"/>
                    <a:pt x="337" y="176"/>
                  </a:cubicBezTo>
                  <a:cubicBezTo>
                    <a:pt x="337" y="175"/>
                    <a:pt x="338" y="175"/>
                    <a:pt x="338" y="174"/>
                  </a:cubicBezTo>
                  <a:cubicBezTo>
                    <a:pt x="338" y="174"/>
                    <a:pt x="339" y="174"/>
                    <a:pt x="339" y="174"/>
                  </a:cubicBezTo>
                  <a:cubicBezTo>
                    <a:pt x="338" y="172"/>
                    <a:pt x="337" y="171"/>
                    <a:pt x="336" y="170"/>
                  </a:cubicBezTo>
                  <a:close/>
                  <a:moveTo>
                    <a:pt x="243" y="84"/>
                  </a:moveTo>
                  <a:cubicBezTo>
                    <a:pt x="249" y="81"/>
                    <a:pt x="250" y="74"/>
                    <a:pt x="250" y="67"/>
                  </a:cubicBezTo>
                  <a:cubicBezTo>
                    <a:pt x="249" y="60"/>
                    <a:pt x="264" y="60"/>
                    <a:pt x="267" y="57"/>
                  </a:cubicBezTo>
                  <a:cubicBezTo>
                    <a:pt x="269" y="55"/>
                    <a:pt x="263" y="50"/>
                    <a:pt x="259" y="48"/>
                  </a:cubicBezTo>
                  <a:cubicBezTo>
                    <a:pt x="255" y="46"/>
                    <a:pt x="258" y="42"/>
                    <a:pt x="255" y="39"/>
                  </a:cubicBezTo>
                  <a:cubicBezTo>
                    <a:pt x="252" y="37"/>
                    <a:pt x="247" y="30"/>
                    <a:pt x="252" y="29"/>
                  </a:cubicBezTo>
                  <a:cubicBezTo>
                    <a:pt x="256" y="29"/>
                    <a:pt x="249" y="23"/>
                    <a:pt x="252" y="21"/>
                  </a:cubicBezTo>
                  <a:cubicBezTo>
                    <a:pt x="253" y="21"/>
                    <a:pt x="253" y="20"/>
                    <a:pt x="254" y="20"/>
                  </a:cubicBezTo>
                  <a:cubicBezTo>
                    <a:pt x="252" y="19"/>
                    <a:pt x="250" y="18"/>
                    <a:pt x="249" y="18"/>
                  </a:cubicBezTo>
                  <a:cubicBezTo>
                    <a:pt x="243" y="18"/>
                    <a:pt x="231" y="17"/>
                    <a:pt x="231" y="26"/>
                  </a:cubicBezTo>
                  <a:cubicBezTo>
                    <a:pt x="232" y="34"/>
                    <a:pt x="224" y="31"/>
                    <a:pt x="225" y="36"/>
                  </a:cubicBezTo>
                  <a:cubicBezTo>
                    <a:pt x="225" y="40"/>
                    <a:pt x="221" y="40"/>
                    <a:pt x="221" y="46"/>
                  </a:cubicBezTo>
                  <a:cubicBezTo>
                    <a:pt x="222" y="52"/>
                    <a:pt x="218" y="50"/>
                    <a:pt x="211" y="53"/>
                  </a:cubicBezTo>
                  <a:cubicBezTo>
                    <a:pt x="205" y="56"/>
                    <a:pt x="207" y="51"/>
                    <a:pt x="201" y="51"/>
                  </a:cubicBezTo>
                  <a:cubicBezTo>
                    <a:pt x="194" y="51"/>
                    <a:pt x="193" y="54"/>
                    <a:pt x="189" y="56"/>
                  </a:cubicBezTo>
                  <a:cubicBezTo>
                    <a:pt x="185" y="57"/>
                    <a:pt x="177" y="55"/>
                    <a:pt x="175" y="57"/>
                  </a:cubicBezTo>
                  <a:cubicBezTo>
                    <a:pt x="172" y="59"/>
                    <a:pt x="168" y="52"/>
                    <a:pt x="165" y="52"/>
                  </a:cubicBezTo>
                  <a:cubicBezTo>
                    <a:pt x="164" y="52"/>
                    <a:pt x="163" y="49"/>
                    <a:pt x="162" y="45"/>
                  </a:cubicBezTo>
                  <a:cubicBezTo>
                    <a:pt x="162" y="45"/>
                    <a:pt x="161" y="45"/>
                    <a:pt x="161" y="45"/>
                  </a:cubicBezTo>
                  <a:cubicBezTo>
                    <a:pt x="156" y="45"/>
                    <a:pt x="149" y="57"/>
                    <a:pt x="153" y="61"/>
                  </a:cubicBezTo>
                  <a:cubicBezTo>
                    <a:pt x="158" y="65"/>
                    <a:pt x="157" y="73"/>
                    <a:pt x="159" y="76"/>
                  </a:cubicBezTo>
                  <a:cubicBezTo>
                    <a:pt x="162" y="80"/>
                    <a:pt x="169" y="81"/>
                    <a:pt x="169" y="88"/>
                  </a:cubicBezTo>
                  <a:cubicBezTo>
                    <a:pt x="169" y="95"/>
                    <a:pt x="175" y="106"/>
                    <a:pt x="180" y="103"/>
                  </a:cubicBezTo>
                  <a:cubicBezTo>
                    <a:pt x="184" y="100"/>
                    <a:pt x="187" y="104"/>
                    <a:pt x="189" y="107"/>
                  </a:cubicBezTo>
                  <a:cubicBezTo>
                    <a:pt x="190" y="110"/>
                    <a:pt x="200" y="105"/>
                    <a:pt x="204" y="105"/>
                  </a:cubicBezTo>
                  <a:cubicBezTo>
                    <a:pt x="207" y="106"/>
                    <a:pt x="217" y="108"/>
                    <a:pt x="218" y="112"/>
                  </a:cubicBezTo>
                  <a:cubicBezTo>
                    <a:pt x="219" y="116"/>
                    <a:pt x="228" y="112"/>
                    <a:pt x="234" y="109"/>
                  </a:cubicBezTo>
                  <a:cubicBezTo>
                    <a:pt x="241" y="107"/>
                    <a:pt x="237" y="88"/>
                    <a:pt x="243" y="84"/>
                  </a:cubicBezTo>
                  <a:close/>
                  <a:moveTo>
                    <a:pt x="268" y="178"/>
                  </a:moveTo>
                  <a:cubicBezTo>
                    <a:pt x="270" y="181"/>
                    <a:pt x="276" y="181"/>
                    <a:pt x="278" y="183"/>
                  </a:cubicBezTo>
                  <a:cubicBezTo>
                    <a:pt x="280" y="185"/>
                    <a:pt x="289" y="189"/>
                    <a:pt x="289" y="183"/>
                  </a:cubicBezTo>
                  <a:cubicBezTo>
                    <a:pt x="289" y="178"/>
                    <a:pt x="266" y="174"/>
                    <a:pt x="268" y="178"/>
                  </a:cubicBezTo>
                  <a:close/>
                  <a:moveTo>
                    <a:pt x="251" y="161"/>
                  </a:moveTo>
                  <a:cubicBezTo>
                    <a:pt x="250" y="164"/>
                    <a:pt x="244" y="165"/>
                    <a:pt x="241" y="163"/>
                  </a:cubicBezTo>
                  <a:cubicBezTo>
                    <a:pt x="238" y="160"/>
                    <a:pt x="234" y="166"/>
                    <a:pt x="236" y="169"/>
                  </a:cubicBezTo>
                  <a:cubicBezTo>
                    <a:pt x="237" y="170"/>
                    <a:pt x="244" y="175"/>
                    <a:pt x="252" y="171"/>
                  </a:cubicBezTo>
                  <a:cubicBezTo>
                    <a:pt x="260" y="167"/>
                    <a:pt x="266" y="171"/>
                    <a:pt x="268" y="167"/>
                  </a:cubicBezTo>
                  <a:cubicBezTo>
                    <a:pt x="270" y="162"/>
                    <a:pt x="253" y="158"/>
                    <a:pt x="251" y="161"/>
                  </a:cubicBez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365" name="Freeform 172"/>
            <p:cNvSpPr>
              <a:spLocks noEditPoints="1" noChangeArrowheads="1"/>
            </p:cNvSpPr>
            <p:nvPr/>
          </p:nvSpPr>
          <p:spPr bwMode="auto">
            <a:xfrm>
              <a:off x="6297630" y="2651128"/>
              <a:ext cx="69851" cy="30163"/>
            </a:xfrm>
            <a:custGeom>
              <a:avLst/>
              <a:gdLst>
                <a:gd name="T0" fmla="*/ 3 w 37"/>
                <a:gd name="T1" fmla="*/ 12 h 16"/>
                <a:gd name="T2" fmla="*/ 0 w 37"/>
                <a:gd name="T3" fmla="*/ 13 h 16"/>
                <a:gd name="T4" fmla="*/ 3 w 37"/>
                <a:gd name="T5" fmla="*/ 15 h 16"/>
                <a:gd name="T6" fmla="*/ 5 w 37"/>
                <a:gd name="T7" fmla="*/ 12 h 16"/>
                <a:gd name="T8" fmla="*/ 4 w 37"/>
                <a:gd name="T9" fmla="*/ 12 h 16"/>
                <a:gd name="T10" fmla="*/ 3 w 37"/>
                <a:gd name="T11" fmla="*/ 12 h 16"/>
                <a:gd name="T12" fmla="*/ 19 w 37"/>
                <a:gd name="T13" fmla="*/ 3 h 16"/>
                <a:gd name="T14" fmla="*/ 10 w 37"/>
                <a:gd name="T15" fmla="*/ 9 h 16"/>
                <a:gd name="T16" fmla="*/ 9 w 37"/>
                <a:gd name="T17" fmla="*/ 10 h 16"/>
                <a:gd name="T18" fmla="*/ 12 w 37"/>
                <a:gd name="T19" fmla="*/ 14 h 16"/>
                <a:gd name="T20" fmla="*/ 36 w 37"/>
                <a:gd name="T21" fmla="*/ 3 h 16"/>
                <a:gd name="T22" fmla="*/ 19 w 37"/>
                <a:gd name="T23" fmla="*/ 3 h 1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7"/>
                <a:gd name="T37" fmla="*/ 0 h 16"/>
                <a:gd name="T38" fmla="*/ 37 w 37"/>
                <a:gd name="T39" fmla="*/ 16 h 1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7" h="16">
                  <a:moveTo>
                    <a:pt x="3" y="12"/>
                  </a:moveTo>
                  <a:cubicBezTo>
                    <a:pt x="2" y="12"/>
                    <a:pt x="1" y="12"/>
                    <a:pt x="0" y="13"/>
                  </a:cubicBezTo>
                  <a:cubicBezTo>
                    <a:pt x="1" y="14"/>
                    <a:pt x="2" y="16"/>
                    <a:pt x="3" y="15"/>
                  </a:cubicBezTo>
                  <a:cubicBezTo>
                    <a:pt x="4" y="14"/>
                    <a:pt x="5" y="13"/>
                    <a:pt x="5" y="12"/>
                  </a:cubicBezTo>
                  <a:cubicBezTo>
                    <a:pt x="5" y="12"/>
                    <a:pt x="4" y="12"/>
                    <a:pt x="4" y="12"/>
                  </a:cubicBezTo>
                  <a:cubicBezTo>
                    <a:pt x="3" y="12"/>
                    <a:pt x="3" y="12"/>
                    <a:pt x="3" y="12"/>
                  </a:cubicBezTo>
                  <a:close/>
                  <a:moveTo>
                    <a:pt x="19" y="3"/>
                  </a:moveTo>
                  <a:cubicBezTo>
                    <a:pt x="15" y="3"/>
                    <a:pt x="13" y="7"/>
                    <a:pt x="10" y="9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0" y="11"/>
                    <a:pt x="11" y="12"/>
                    <a:pt x="12" y="14"/>
                  </a:cubicBezTo>
                  <a:cubicBezTo>
                    <a:pt x="19" y="10"/>
                    <a:pt x="35" y="5"/>
                    <a:pt x="36" y="3"/>
                  </a:cubicBezTo>
                  <a:cubicBezTo>
                    <a:pt x="37" y="0"/>
                    <a:pt x="26" y="4"/>
                    <a:pt x="19" y="3"/>
                  </a:cubicBez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366" name="Freeform 173"/>
            <p:cNvSpPr>
              <a:spLocks noChangeArrowheads="1"/>
            </p:cNvSpPr>
            <p:nvPr/>
          </p:nvSpPr>
          <p:spPr bwMode="auto">
            <a:xfrm>
              <a:off x="3925899" y="1370013"/>
              <a:ext cx="73025" cy="39688"/>
            </a:xfrm>
            <a:custGeom>
              <a:avLst/>
              <a:gdLst>
                <a:gd name="T0" fmla="*/ 0 w 38"/>
                <a:gd name="T1" fmla="*/ 19 h 21"/>
                <a:gd name="T2" fmla="*/ 7 w 38"/>
                <a:gd name="T3" fmla="*/ 18 h 21"/>
                <a:gd name="T4" fmla="*/ 9 w 38"/>
                <a:gd name="T5" fmla="*/ 21 h 21"/>
                <a:gd name="T6" fmla="*/ 17 w 38"/>
                <a:gd name="T7" fmla="*/ 20 h 21"/>
                <a:gd name="T8" fmla="*/ 24 w 38"/>
                <a:gd name="T9" fmla="*/ 20 h 21"/>
                <a:gd name="T10" fmla="*/ 28 w 38"/>
                <a:gd name="T11" fmla="*/ 15 h 21"/>
                <a:gd name="T12" fmla="*/ 31 w 38"/>
                <a:gd name="T13" fmla="*/ 9 h 21"/>
                <a:gd name="T14" fmla="*/ 38 w 38"/>
                <a:gd name="T15" fmla="*/ 5 h 21"/>
                <a:gd name="T16" fmla="*/ 35 w 38"/>
                <a:gd name="T17" fmla="*/ 0 h 21"/>
                <a:gd name="T18" fmla="*/ 27 w 38"/>
                <a:gd name="T19" fmla="*/ 3 h 21"/>
                <a:gd name="T20" fmla="*/ 18 w 38"/>
                <a:gd name="T21" fmla="*/ 6 h 21"/>
                <a:gd name="T22" fmla="*/ 5 w 38"/>
                <a:gd name="T23" fmla="*/ 4 h 21"/>
                <a:gd name="T24" fmla="*/ 1 w 38"/>
                <a:gd name="T25" fmla="*/ 4 h 21"/>
                <a:gd name="T26" fmla="*/ 0 w 38"/>
                <a:gd name="T27" fmla="*/ 19 h 2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8"/>
                <a:gd name="T43" fmla="*/ 0 h 21"/>
                <a:gd name="T44" fmla="*/ 38 w 38"/>
                <a:gd name="T45" fmla="*/ 21 h 2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8" h="21">
                  <a:moveTo>
                    <a:pt x="0" y="19"/>
                  </a:moveTo>
                  <a:cubicBezTo>
                    <a:pt x="3" y="18"/>
                    <a:pt x="6" y="17"/>
                    <a:pt x="7" y="18"/>
                  </a:cubicBezTo>
                  <a:cubicBezTo>
                    <a:pt x="8" y="18"/>
                    <a:pt x="9" y="20"/>
                    <a:pt x="9" y="21"/>
                  </a:cubicBezTo>
                  <a:cubicBezTo>
                    <a:pt x="11" y="21"/>
                    <a:pt x="16" y="20"/>
                    <a:pt x="17" y="20"/>
                  </a:cubicBezTo>
                  <a:cubicBezTo>
                    <a:pt x="19" y="19"/>
                    <a:pt x="24" y="21"/>
                    <a:pt x="24" y="20"/>
                  </a:cubicBezTo>
                  <a:cubicBezTo>
                    <a:pt x="25" y="18"/>
                    <a:pt x="26" y="15"/>
                    <a:pt x="28" y="15"/>
                  </a:cubicBezTo>
                  <a:cubicBezTo>
                    <a:pt x="30" y="15"/>
                    <a:pt x="29" y="10"/>
                    <a:pt x="31" y="9"/>
                  </a:cubicBezTo>
                  <a:cubicBezTo>
                    <a:pt x="33" y="9"/>
                    <a:pt x="38" y="5"/>
                    <a:pt x="38" y="5"/>
                  </a:cubicBezTo>
                  <a:cubicBezTo>
                    <a:pt x="38" y="5"/>
                    <a:pt x="36" y="1"/>
                    <a:pt x="35" y="0"/>
                  </a:cubicBezTo>
                  <a:cubicBezTo>
                    <a:pt x="34" y="0"/>
                    <a:pt x="32" y="3"/>
                    <a:pt x="27" y="3"/>
                  </a:cubicBezTo>
                  <a:cubicBezTo>
                    <a:pt x="23" y="3"/>
                    <a:pt x="20" y="6"/>
                    <a:pt x="18" y="6"/>
                  </a:cubicBezTo>
                  <a:cubicBezTo>
                    <a:pt x="16" y="6"/>
                    <a:pt x="9" y="4"/>
                    <a:pt x="5" y="4"/>
                  </a:cubicBezTo>
                  <a:cubicBezTo>
                    <a:pt x="4" y="4"/>
                    <a:pt x="2" y="4"/>
                    <a:pt x="1" y="4"/>
                  </a:cubicBezTo>
                  <a:cubicBezTo>
                    <a:pt x="0" y="7"/>
                    <a:pt x="0" y="13"/>
                    <a:pt x="0" y="19"/>
                  </a:cubicBez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367" name="Freeform 174"/>
            <p:cNvSpPr>
              <a:spLocks noEditPoints="1" noChangeArrowheads="1"/>
            </p:cNvSpPr>
            <p:nvPr/>
          </p:nvSpPr>
          <p:spPr bwMode="auto">
            <a:xfrm>
              <a:off x="3790962" y="1365248"/>
              <a:ext cx="247651" cy="269874"/>
            </a:xfrm>
            <a:custGeom>
              <a:avLst/>
              <a:gdLst>
                <a:gd name="T0" fmla="*/ 90 w 130"/>
                <a:gd name="T1" fmla="*/ 122 h 141"/>
                <a:gd name="T2" fmla="*/ 77 w 130"/>
                <a:gd name="T3" fmla="*/ 122 h 141"/>
                <a:gd name="T4" fmla="*/ 67 w 130"/>
                <a:gd name="T5" fmla="*/ 127 h 141"/>
                <a:gd name="T6" fmla="*/ 79 w 130"/>
                <a:gd name="T7" fmla="*/ 133 h 141"/>
                <a:gd name="T8" fmla="*/ 92 w 130"/>
                <a:gd name="T9" fmla="*/ 141 h 141"/>
                <a:gd name="T10" fmla="*/ 95 w 130"/>
                <a:gd name="T11" fmla="*/ 134 h 141"/>
                <a:gd name="T12" fmla="*/ 99 w 130"/>
                <a:gd name="T13" fmla="*/ 123 h 141"/>
                <a:gd name="T14" fmla="*/ 90 w 130"/>
                <a:gd name="T15" fmla="*/ 122 h 141"/>
                <a:gd name="T16" fmla="*/ 26 w 130"/>
                <a:gd name="T17" fmla="*/ 85 h 141"/>
                <a:gd name="T18" fmla="*/ 18 w 130"/>
                <a:gd name="T19" fmla="*/ 87 h 141"/>
                <a:gd name="T20" fmla="*/ 22 w 130"/>
                <a:gd name="T21" fmla="*/ 101 h 141"/>
                <a:gd name="T22" fmla="*/ 27 w 130"/>
                <a:gd name="T23" fmla="*/ 112 h 141"/>
                <a:gd name="T24" fmla="*/ 34 w 130"/>
                <a:gd name="T25" fmla="*/ 107 h 141"/>
                <a:gd name="T26" fmla="*/ 36 w 130"/>
                <a:gd name="T27" fmla="*/ 89 h 141"/>
                <a:gd name="T28" fmla="*/ 26 w 130"/>
                <a:gd name="T29" fmla="*/ 85 h 141"/>
                <a:gd name="T30" fmla="*/ 108 w 130"/>
                <a:gd name="T31" fmla="*/ 79 h 141"/>
                <a:gd name="T32" fmla="*/ 99 w 130"/>
                <a:gd name="T33" fmla="*/ 73 h 141"/>
                <a:gd name="T34" fmla="*/ 82 w 130"/>
                <a:gd name="T35" fmla="*/ 55 h 141"/>
                <a:gd name="T36" fmla="*/ 66 w 130"/>
                <a:gd name="T37" fmla="*/ 38 h 141"/>
                <a:gd name="T38" fmla="*/ 66 w 130"/>
                <a:gd name="T39" fmla="*/ 27 h 141"/>
                <a:gd name="T40" fmla="*/ 71 w 130"/>
                <a:gd name="T41" fmla="*/ 21 h 141"/>
                <a:gd name="T42" fmla="*/ 72 w 130"/>
                <a:gd name="T43" fmla="*/ 6 h 141"/>
                <a:gd name="T44" fmla="*/ 66 w 130"/>
                <a:gd name="T45" fmla="*/ 5 h 141"/>
                <a:gd name="T46" fmla="*/ 64 w 130"/>
                <a:gd name="T47" fmla="*/ 0 h 141"/>
                <a:gd name="T48" fmla="*/ 55 w 130"/>
                <a:gd name="T49" fmla="*/ 1 h 141"/>
                <a:gd name="T50" fmla="*/ 48 w 130"/>
                <a:gd name="T51" fmla="*/ 3 h 141"/>
                <a:gd name="T52" fmla="*/ 46 w 130"/>
                <a:gd name="T53" fmla="*/ 2 h 141"/>
                <a:gd name="T54" fmla="*/ 44 w 130"/>
                <a:gd name="T55" fmla="*/ 5 h 141"/>
                <a:gd name="T56" fmla="*/ 42 w 130"/>
                <a:gd name="T57" fmla="*/ 7 h 141"/>
                <a:gd name="T58" fmla="*/ 39 w 130"/>
                <a:gd name="T59" fmla="*/ 9 h 141"/>
                <a:gd name="T60" fmla="*/ 34 w 130"/>
                <a:gd name="T61" fmla="*/ 10 h 141"/>
                <a:gd name="T62" fmla="*/ 30 w 130"/>
                <a:gd name="T63" fmla="*/ 12 h 141"/>
                <a:gd name="T64" fmla="*/ 27 w 130"/>
                <a:gd name="T65" fmla="*/ 16 h 141"/>
                <a:gd name="T66" fmla="*/ 20 w 130"/>
                <a:gd name="T67" fmla="*/ 9 h 141"/>
                <a:gd name="T68" fmla="*/ 15 w 130"/>
                <a:gd name="T69" fmla="*/ 17 h 141"/>
                <a:gd name="T70" fmla="*/ 5 w 130"/>
                <a:gd name="T71" fmla="*/ 17 h 141"/>
                <a:gd name="T72" fmla="*/ 6 w 130"/>
                <a:gd name="T73" fmla="*/ 23 h 141"/>
                <a:gd name="T74" fmla="*/ 4 w 130"/>
                <a:gd name="T75" fmla="*/ 27 h 141"/>
                <a:gd name="T76" fmla="*/ 2 w 130"/>
                <a:gd name="T77" fmla="*/ 30 h 141"/>
                <a:gd name="T78" fmla="*/ 5 w 130"/>
                <a:gd name="T79" fmla="*/ 36 h 141"/>
                <a:gd name="T80" fmla="*/ 8 w 130"/>
                <a:gd name="T81" fmla="*/ 41 h 141"/>
                <a:gd name="T82" fmla="*/ 13 w 130"/>
                <a:gd name="T83" fmla="*/ 43 h 141"/>
                <a:gd name="T84" fmla="*/ 12 w 130"/>
                <a:gd name="T85" fmla="*/ 47 h 141"/>
                <a:gd name="T86" fmla="*/ 17 w 130"/>
                <a:gd name="T87" fmla="*/ 45 h 141"/>
                <a:gd name="T88" fmla="*/ 25 w 130"/>
                <a:gd name="T89" fmla="*/ 38 h 141"/>
                <a:gd name="T90" fmla="*/ 41 w 130"/>
                <a:gd name="T91" fmla="*/ 45 h 141"/>
                <a:gd name="T92" fmla="*/ 44 w 130"/>
                <a:gd name="T93" fmla="*/ 52 h 141"/>
                <a:gd name="T94" fmla="*/ 55 w 130"/>
                <a:gd name="T95" fmla="*/ 65 h 141"/>
                <a:gd name="T96" fmla="*/ 70 w 130"/>
                <a:gd name="T97" fmla="*/ 79 h 141"/>
                <a:gd name="T98" fmla="*/ 81 w 130"/>
                <a:gd name="T99" fmla="*/ 83 h 141"/>
                <a:gd name="T100" fmla="*/ 91 w 130"/>
                <a:gd name="T101" fmla="*/ 90 h 141"/>
                <a:gd name="T102" fmla="*/ 99 w 130"/>
                <a:gd name="T103" fmla="*/ 96 h 141"/>
                <a:gd name="T104" fmla="*/ 103 w 130"/>
                <a:gd name="T105" fmla="*/ 103 h 141"/>
                <a:gd name="T106" fmla="*/ 103 w 130"/>
                <a:gd name="T107" fmla="*/ 115 h 141"/>
                <a:gd name="T108" fmla="*/ 104 w 130"/>
                <a:gd name="T109" fmla="*/ 124 h 141"/>
                <a:gd name="T110" fmla="*/ 109 w 130"/>
                <a:gd name="T111" fmla="*/ 115 h 141"/>
                <a:gd name="T112" fmla="*/ 116 w 130"/>
                <a:gd name="T113" fmla="*/ 108 h 141"/>
                <a:gd name="T114" fmla="*/ 111 w 130"/>
                <a:gd name="T115" fmla="*/ 99 h 141"/>
                <a:gd name="T116" fmla="*/ 121 w 130"/>
                <a:gd name="T117" fmla="*/ 95 h 141"/>
                <a:gd name="T118" fmla="*/ 130 w 130"/>
                <a:gd name="T119" fmla="*/ 95 h 141"/>
                <a:gd name="T120" fmla="*/ 108 w 130"/>
                <a:gd name="T121" fmla="*/ 79 h 14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30"/>
                <a:gd name="T184" fmla="*/ 0 h 141"/>
                <a:gd name="T185" fmla="*/ 130 w 130"/>
                <a:gd name="T186" fmla="*/ 141 h 14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30" h="141">
                  <a:moveTo>
                    <a:pt x="90" y="122"/>
                  </a:moveTo>
                  <a:cubicBezTo>
                    <a:pt x="84" y="124"/>
                    <a:pt x="81" y="124"/>
                    <a:pt x="77" y="122"/>
                  </a:cubicBezTo>
                  <a:cubicBezTo>
                    <a:pt x="73" y="120"/>
                    <a:pt x="66" y="124"/>
                    <a:pt x="67" y="127"/>
                  </a:cubicBezTo>
                  <a:cubicBezTo>
                    <a:pt x="68" y="129"/>
                    <a:pt x="71" y="131"/>
                    <a:pt x="79" y="133"/>
                  </a:cubicBezTo>
                  <a:cubicBezTo>
                    <a:pt x="87" y="135"/>
                    <a:pt x="88" y="141"/>
                    <a:pt x="92" y="141"/>
                  </a:cubicBezTo>
                  <a:cubicBezTo>
                    <a:pt x="95" y="141"/>
                    <a:pt x="96" y="138"/>
                    <a:pt x="95" y="134"/>
                  </a:cubicBezTo>
                  <a:cubicBezTo>
                    <a:pt x="94" y="129"/>
                    <a:pt x="99" y="124"/>
                    <a:pt x="99" y="123"/>
                  </a:cubicBezTo>
                  <a:cubicBezTo>
                    <a:pt x="100" y="122"/>
                    <a:pt x="97" y="121"/>
                    <a:pt x="90" y="122"/>
                  </a:cubicBezTo>
                  <a:close/>
                  <a:moveTo>
                    <a:pt x="26" y="85"/>
                  </a:moveTo>
                  <a:cubicBezTo>
                    <a:pt x="22" y="88"/>
                    <a:pt x="19" y="84"/>
                    <a:pt x="18" y="87"/>
                  </a:cubicBezTo>
                  <a:cubicBezTo>
                    <a:pt x="16" y="90"/>
                    <a:pt x="23" y="95"/>
                    <a:pt x="22" y="101"/>
                  </a:cubicBezTo>
                  <a:cubicBezTo>
                    <a:pt x="20" y="108"/>
                    <a:pt x="23" y="116"/>
                    <a:pt x="27" y="112"/>
                  </a:cubicBezTo>
                  <a:cubicBezTo>
                    <a:pt x="30" y="108"/>
                    <a:pt x="32" y="110"/>
                    <a:pt x="34" y="107"/>
                  </a:cubicBezTo>
                  <a:cubicBezTo>
                    <a:pt x="37" y="104"/>
                    <a:pt x="35" y="94"/>
                    <a:pt x="36" y="89"/>
                  </a:cubicBezTo>
                  <a:cubicBezTo>
                    <a:pt x="38" y="84"/>
                    <a:pt x="30" y="81"/>
                    <a:pt x="26" y="85"/>
                  </a:cubicBezTo>
                  <a:close/>
                  <a:moveTo>
                    <a:pt x="108" y="79"/>
                  </a:moveTo>
                  <a:cubicBezTo>
                    <a:pt x="103" y="77"/>
                    <a:pt x="106" y="72"/>
                    <a:pt x="99" y="73"/>
                  </a:cubicBezTo>
                  <a:cubicBezTo>
                    <a:pt x="92" y="73"/>
                    <a:pt x="84" y="64"/>
                    <a:pt x="82" y="55"/>
                  </a:cubicBezTo>
                  <a:cubicBezTo>
                    <a:pt x="79" y="45"/>
                    <a:pt x="69" y="44"/>
                    <a:pt x="66" y="38"/>
                  </a:cubicBezTo>
                  <a:cubicBezTo>
                    <a:pt x="63" y="33"/>
                    <a:pt x="68" y="32"/>
                    <a:pt x="66" y="27"/>
                  </a:cubicBezTo>
                  <a:cubicBezTo>
                    <a:pt x="65" y="24"/>
                    <a:pt x="68" y="22"/>
                    <a:pt x="71" y="21"/>
                  </a:cubicBezTo>
                  <a:cubicBezTo>
                    <a:pt x="71" y="15"/>
                    <a:pt x="71" y="9"/>
                    <a:pt x="72" y="6"/>
                  </a:cubicBezTo>
                  <a:cubicBezTo>
                    <a:pt x="69" y="5"/>
                    <a:pt x="67" y="5"/>
                    <a:pt x="66" y="5"/>
                  </a:cubicBezTo>
                  <a:cubicBezTo>
                    <a:pt x="65" y="4"/>
                    <a:pt x="64" y="0"/>
                    <a:pt x="64" y="0"/>
                  </a:cubicBezTo>
                  <a:cubicBezTo>
                    <a:pt x="63" y="0"/>
                    <a:pt x="56" y="0"/>
                    <a:pt x="55" y="1"/>
                  </a:cubicBezTo>
                  <a:cubicBezTo>
                    <a:pt x="53" y="2"/>
                    <a:pt x="50" y="5"/>
                    <a:pt x="48" y="3"/>
                  </a:cubicBezTo>
                  <a:cubicBezTo>
                    <a:pt x="47" y="3"/>
                    <a:pt x="47" y="3"/>
                    <a:pt x="46" y="2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4" y="5"/>
                    <a:pt x="44" y="7"/>
                    <a:pt x="42" y="7"/>
                  </a:cubicBezTo>
                  <a:cubicBezTo>
                    <a:pt x="41" y="7"/>
                    <a:pt x="39" y="6"/>
                    <a:pt x="39" y="9"/>
                  </a:cubicBezTo>
                  <a:cubicBezTo>
                    <a:pt x="39" y="11"/>
                    <a:pt x="35" y="10"/>
                    <a:pt x="34" y="10"/>
                  </a:cubicBezTo>
                  <a:cubicBezTo>
                    <a:pt x="32" y="10"/>
                    <a:pt x="30" y="10"/>
                    <a:pt x="30" y="12"/>
                  </a:cubicBezTo>
                  <a:cubicBezTo>
                    <a:pt x="30" y="14"/>
                    <a:pt x="29" y="19"/>
                    <a:pt x="27" y="16"/>
                  </a:cubicBezTo>
                  <a:cubicBezTo>
                    <a:pt x="24" y="14"/>
                    <a:pt x="21" y="8"/>
                    <a:pt x="20" y="9"/>
                  </a:cubicBezTo>
                  <a:cubicBezTo>
                    <a:pt x="19" y="9"/>
                    <a:pt x="17" y="17"/>
                    <a:pt x="15" y="17"/>
                  </a:cubicBezTo>
                  <a:cubicBezTo>
                    <a:pt x="13" y="17"/>
                    <a:pt x="8" y="17"/>
                    <a:pt x="5" y="17"/>
                  </a:cubicBezTo>
                  <a:cubicBezTo>
                    <a:pt x="4" y="20"/>
                    <a:pt x="5" y="22"/>
                    <a:pt x="6" y="23"/>
                  </a:cubicBezTo>
                  <a:cubicBezTo>
                    <a:pt x="8" y="23"/>
                    <a:pt x="6" y="26"/>
                    <a:pt x="4" y="27"/>
                  </a:cubicBezTo>
                  <a:cubicBezTo>
                    <a:pt x="3" y="28"/>
                    <a:pt x="0" y="27"/>
                    <a:pt x="2" y="30"/>
                  </a:cubicBezTo>
                  <a:cubicBezTo>
                    <a:pt x="4" y="33"/>
                    <a:pt x="7" y="33"/>
                    <a:pt x="5" y="36"/>
                  </a:cubicBezTo>
                  <a:cubicBezTo>
                    <a:pt x="3" y="38"/>
                    <a:pt x="5" y="41"/>
                    <a:pt x="8" y="41"/>
                  </a:cubicBezTo>
                  <a:cubicBezTo>
                    <a:pt x="10" y="41"/>
                    <a:pt x="14" y="41"/>
                    <a:pt x="13" y="43"/>
                  </a:cubicBezTo>
                  <a:cubicBezTo>
                    <a:pt x="12" y="44"/>
                    <a:pt x="12" y="45"/>
                    <a:pt x="12" y="47"/>
                  </a:cubicBezTo>
                  <a:cubicBezTo>
                    <a:pt x="14" y="46"/>
                    <a:pt x="15" y="46"/>
                    <a:pt x="17" y="45"/>
                  </a:cubicBezTo>
                  <a:cubicBezTo>
                    <a:pt x="21" y="43"/>
                    <a:pt x="19" y="40"/>
                    <a:pt x="25" y="38"/>
                  </a:cubicBezTo>
                  <a:cubicBezTo>
                    <a:pt x="31" y="37"/>
                    <a:pt x="38" y="42"/>
                    <a:pt x="41" y="45"/>
                  </a:cubicBezTo>
                  <a:cubicBezTo>
                    <a:pt x="43" y="49"/>
                    <a:pt x="44" y="49"/>
                    <a:pt x="44" y="52"/>
                  </a:cubicBezTo>
                  <a:cubicBezTo>
                    <a:pt x="45" y="55"/>
                    <a:pt x="47" y="60"/>
                    <a:pt x="55" y="65"/>
                  </a:cubicBezTo>
                  <a:cubicBezTo>
                    <a:pt x="63" y="71"/>
                    <a:pt x="66" y="76"/>
                    <a:pt x="70" y="79"/>
                  </a:cubicBezTo>
                  <a:cubicBezTo>
                    <a:pt x="74" y="81"/>
                    <a:pt x="79" y="80"/>
                    <a:pt x="81" y="83"/>
                  </a:cubicBezTo>
                  <a:cubicBezTo>
                    <a:pt x="84" y="86"/>
                    <a:pt x="87" y="88"/>
                    <a:pt x="91" y="90"/>
                  </a:cubicBezTo>
                  <a:cubicBezTo>
                    <a:pt x="95" y="92"/>
                    <a:pt x="95" y="96"/>
                    <a:pt x="99" y="96"/>
                  </a:cubicBezTo>
                  <a:cubicBezTo>
                    <a:pt x="103" y="97"/>
                    <a:pt x="100" y="100"/>
                    <a:pt x="103" y="103"/>
                  </a:cubicBezTo>
                  <a:cubicBezTo>
                    <a:pt x="105" y="106"/>
                    <a:pt x="106" y="112"/>
                    <a:pt x="103" y="115"/>
                  </a:cubicBezTo>
                  <a:cubicBezTo>
                    <a:pt x="101" y="119"/>
                    <a:pt x="102" y="124"/>
                    <a:pt x="104" y="124"/>
                  </a:cubicBezTo>
                  <a:cubicBezTo>
                    <a:pt x="105" y="124"/>
                    <a:pt x="109" y="118"/>
                    <a:pt x="109" y="115"/>
                  </a:cubicBezTo>
                  <a:cubicBezTo>
                    <a:pt x="110" y="112"/>
                    <a:pt x="113" y="112"/>
                    <a:pt x="116" y="108"/>
                  </a:cubicBezTo>
                  <a:cubicBezTo>
                    <a:pt x="118" y="105"/>
                    <a:pt x="112" y="104"/>
                    <a:pt x="111" y="99"/>
                  </a:cubicBezTo>
                  <a:cubicBezTo>
                    <a:pt x="109" y="95"/>
                    <a:pt x="116" y="91"/>
                    <a:pt x="121" y="95"/>
                  </a:cubicBezTo>
                  <a:cubicBezTo>
                    <a:pt x="127" y="98"/>
                    <a:pt x="130" y="101"/>
                    <a:pt x="130" y="95"/>
                  </a:cubicBezTo>
                  <a:cubicBezTo>
                    <a:pt x="130" y="89"/>
                    <a:pt x="112" y="82"/>
                    <a:pt x="108" y="79"/>
                  </a:cubicBez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368" name="Freeform 175"/>
            <p:cNvSpPr>
              <a:spLocks noChangeArrowheads="1"/>
            </p:cNvSpPr>
            <p:nvPr/>
          </p:nvSpPr>
          <p:spPr bwMode="auto">
            <a:xfrm>
              <a:off x="4038596" y="1465261"/>
              <a:ext cx="26988" cy="33338"/>
            </a:xfrm>
            <a:custGeom>
              <a:avLst/>
              <a:gdLst>
                <a:gd name="T0" fmla="*/ 5 w 14"/>
                <a:gd name="T1" fmla="*/ 0 h 18"/>
                <a:gd name="T2" fmla="*/ 1 w 14"/>
                <a:gd name="T3" fmla="*/ 8 h 18"/>
                <a:gd name="T4" fmla="*/ 0 w 14"/>
                <a:gd name="T5" fmla="*/ 12 h 18"/>
                <a:gd name="T6" fmla="*/ 8 w 14"/>
                <a:gd name="T7" fmla="*/ 18 h 18"/>
                <a:gd name="T8" fmla="*/ 9 w 14"/>
                <a:gd name="T9" fmla="*/ 18 h 18"/>
                <a:gd name="T10" fmla="*/ 14 w 14"/>
                <a:gd name="T11" fmla="*/ 10 h 18"/>
                <a:gd name="T12" fmla="*/ 5 w 14"/>
                <a:gd name="T13" fmla="*/ 0 h 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"/>
                <a:gd name="T22" fmla="*/ 0 h 18"/>
                <a:gd name="T23" fmla="*/ 14 w 14"/>
                <a:gd name="T24" fmla="*/ 18 h 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" h="18">
                  <a:moveTo>
                    <a:pt x="5" y="0"/>
                  </a:moveTo>
                  <a:cubicBezTo>
                    <a:pt x="3" y="3"/>
                    <a:pt x="0" y="7"/>
                    <a:pt x="1" y="8"/>
                  </a:cubicBezTo>
                  <a:cubicBezTo>
                    <a:pt x="1" y="9"/>
                    <a:pt x="0" y="10"/>
                    <a:pt x="0" y="12"/>
                  </a:cubicBezTo>
                  <a:cubicBezTo>
                    <a:pt x="3" y="14"/>
                    <a:pt x="6" y="16"/>
                    <a:pt x="8" y="18"/>
                  </a:cubicBezTo>
                  <a:cubicBezTo>
                    <a:pt x="8" y="18"/>
                    <a:pt x="8" y="18"/>
                    <a:pt x="9" y="18"/>
                  </a:cubicBezTo>
                  <a:cubicBezTo>
                    <a:pt x="9" y="14"/>
                    <a:pt x="12" y="10"/>
                    <a:pt x="14" y="10"/>
                  </a:cubicBezTo>
                  <a:cubicBezTo>
                    <a:pt x="11" y="7"/>
                    <a:pt x="7" y="2"/>
                    <a:pt x="5" y="0"/>
                  </a:cubicBez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369" name="Freeform 176"/>
            <p:cNvSpPr>
              <a:spLocks noChangeArrowheads="1"/>
            </p:cNvSpPr>
            <p:nvPr/>
          </p:nvSpPr>
          <p:spPr bwMode="auto">
            <a:xfrm>
              <a:off x="4044950" y="1389062"/>
              <a:ext cx="90488" cy="106363"/>
            </a:xfrm>
            <a:custGeom>
              <a:avLst/>
              <a:gdLst>
                <a:gd name="T0" fmla="*/ 41 w 47"/>
                <a:gd name="T1" fmla="*/ 37 h 56"/>
                <a:gd name="T2" fmla="*/ 41 w 47"/>
                <a:gd name="T3" fmla="*/ 29 h 56"/>
                <a:gd name="T4" fmla="*/ 42 w 47"/>
                <a:gd name="T5" fmla="*/ 23 h 56"/>
                <a:gd name="T6" fmla="*/ 29 w 47"/>
                <a:gd name="T7" fmla="*/ 20 h 56"/>
                <a:gd name="T8" fmla="*/ 28 w 47"/>
                <a:gd name="T9" fmla="*/ 13 h 56"/>
                <a:gd name="T10" fmla="*/ 24 w 47"/>
                <a:gd name="T11" fmla="*/ 9 h 56"/>
                <a:gd name="T12" fmla="*/ 20 w 47"/>
                <a:gd name="T13" fmla="*/ 2 h 56"/>
                <a:gd name="T14" fmla="*/ 20 w 47"/>
                <a:gd name="T15" fmla="*/ 2 h 56"/>
                <a:gd name="T16" fmla="*/ 17 w 47"/>
                <a:gd name="T17" fmla="*/ 1 h 56"/>
                <a:gd name="T18" fmla="*/ 12 w 47"/>
                <a:gd name="T19" fmla="*/ 0 h 56"/>
                <a:gd name="T20" fmla="*/ 0 w 47"/>
                <a:gd name="T21" fmla="*/ 3 h 56"/>
                <a:gd name="T22" fmla="*/ 3 w 47"/>
                <a:gd name="T23" fmla="*/ 10 h 56"/>
                <a:gd name="T24" fmla="*/ 7 w 47"/>
                <a:gd name="T25" fmla="*/ 18 h 56"/>
                <a:gd name="T26" fmla="*/ 6 w 47"/>
                <a:gd name="T27" fmla="*/ 36 h 56"/>
                <a:gd name="T28" fmla="*/ 2 w 47"/>
                <a:gd name="T29" fmla="*/ 40 h 56"/>
                <a:gd name="T30" fmla="*/ 11 w 47"/>
                <a:gd name="T31" fmla="*/ 50 h 56"/>
                <a:gd name="T32" fmla="*/ 11 w 47"/>
                <a:gd name="T33" fmla="*/ 50 h 56"/>
                <a:gd name="T34" fmla="*/ 21 w 47"/>
                <a:gd name="T35" fmla="*/ 56 h 56"/>
                <a:gd name="T36" fmla="*/ 41 w 47"/>
                <a:gd name="T37" fmla="*/ 52 h 56"/>
                <a:gd name="T38" fmla="*/ 41 w 47"/>
                <a:gd name="T39" fmla="*/ 49 h 56"/>
                <a:gd name="T40" fmla="*/ 45 w 47"/>
                <a:gd name="T41" fmla="*/ 44 h 56"/>
                <a:gd name="T42" fmla="*/ 41 w 47"/>
                <a:gd name="T43" fmla="*/ 37 h 5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7"/>
                <a:gd name="T67" fmla="*/ 0 h 56"/>
                <a:gd name="T68" fmla="*/ 47 w 47"/>
                <a:gd name="T69" fmla="*/ 56 h 5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7" h="56">
                  <a:moveTo>
                    <a:pt x="41" y="37"/>
                  </a:moveTo>
                  <a:cubicBezTo>
                    <a:pt x="39" y="35"/>
                    <a:pt x="39" y="31"/>
                    <a:pt x="41" y="29"/>
                  </a:cubicBezTo>
                  <a:cubicBezTo>
                    <a:pt x="44" y="28"/>
                    <a:pt x="42" y="26"/>
                    <a:pt x="42" y="23"/>
                  </a:cubicBezTo>
                  <a:cubicBezTo>
                    <a:pt x="42" y="21"/>
                    <a:pt x="31" y="20"/>
                    <a:pt x="29" y="20"/>
                  </a:cubicBezTo>
                  <a:cubicBezTo>
                    <a:pt x="27" y="19"/>
                    <a:pt x="30" y="13"/>
                    <a:pt x="28" y="13"/>
                  </a:cubicBezTo>
                  <a:cubicBezTo>
                    <a:pt x="25" y="13"/>
                    <a:pt x="24" y="11"/>
                    <a:pt x="24" y="9"/>
                  </a:cubicBezTo>
                  <a:cubicBezTo>
                    <a:pt x="24" y="7"/>
                    <a:pt x="20" y="3"/>
                    <a:pt x="20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19" y="1"/>
                    <a:pt x="17" y="1"/>
                    <a:pt x="17" y="1"/>
                  </a:cubicBezTo>
                  <a:cubicBezTo>
                    <a:pt x="15" y="1"/>
                    <a:pt x="12" y="0"/>
                    <a:pt x="12" y="0"/>
                  </a:cubicBezTo>
                  <a:cubicBezTo>
                    <a:pt x="12" y="0"/>
                    <a:pt x="5" y="2"/>
                    <a:pt x="0" y="3"/>
                  </a:cubicBezTo>
                  <a:cubicBezTo>
                    <a:pt x="1" y="6"/>
                    <a:pt x="2" y="9"/>
                    <a:pt x="3" y="10"/>
                  </a:cubicBezTo>
                  <a:cubicBezTo>
                    <a:pt x="7" y="11"/>
                    <a:pt x="6" y="15"/>
                    <a:pt x="7" y="18"/>
                  </a:cubicBezTo>
                  <a:cubicBezTo>
                    <a:pt x="8" y="21"/>
                    <a:pt x="8" y="36"/>
                    <a:pt x="6" y="36"/>
                  </a:cubicBezTo>
                  <a:cubicBezTo>
                    <a:pt x="5" y="36"/>
                    <a:pt x="4" y="37"/>
                    <a:pt x="2" y="40"/>
                  </a:cubicBezTo>
                  <a:cubicBezTo>
                    <a:pt x="4" y="42"/>
                    <a:pt x="8" y="47"/>
                    <a:pt x="11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3" y="50"/>
                    <a:pt x="21" y="56"/>
                    <a:pt x="21" y="56"/>
                  </a:cubicBezTo>
                  <a:cubicBezTo>
                    <a:pt x="21" y="56"/>
                    <a:pt x="33" y="53"/>
                    <a:pt x="41" y="52"/>
                  </a:cubicBezTo>
                  <a:cubicBezTo>
                    <a:pt x="41" y="51"/>
                    <a:pt x="41" y="50"/>
                    <a:pt x="41" y="49"/>
                  </a:cubicBezTo>
                  <a:cubicBezTo>
                    <a:pt x="41" y="47"/>
                    <a:pt x="43" y="44"/>
                    <a:pt x="45" y="44"/>
                  </a:cubicBezTo>
                  <a:cubicBezTo>
                    <a:pt x="47" y="44"/>
                    <a:pt x="44" y="39"/>
                    <a:pt x="41" y="37"/>
                  </a:cubicBez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</p:grpSp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1"/>
          <a:srcRect l="32090" t="14744" r="17163" b="38884"/>
          <a:stretch>
            <a:fillRect/>
          </a:stretch>
        </p:blipFill>
        <p:spPr>
          <a:xfrm>
            <a:off x="1141619" y="3005786"/>
            <a:ext cx="2784037" cy="2281037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4480711" y="3983871"/>
            <a:ext cx="2447290" cy="11068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altLang="zh-CN" sz="6600" b="1" dirty="0" smtClean="0">
                <a:solidFill>
                  <a:prstClr val="white">
                    <a:lumMod val="95000"/>
                  </a:prstClr>
                </a:solidFill>
                <a:latin typeface="Kartika" panose="02020503030404060203" pitchFamily="18" charset="0"/>
                <a:ea typeface="Verdana" panose="020B0604030504040204" pitchFamily="34" charset="0"/>
                <a:cs typeface="Kartika" panose="02020503030404060203" pitchFamily="18" charset="0"/>
              </a:rPr>
              <a:t>20XX</a:t>
            </a:r>
            <a:endParaRPr lang="zh-CN" altLang="en-US" sz="6600" b="1" dirty="0">
              <a:solidFill>
                <a:prstClr val="white">
                  <a:lumMod val="95000"/>
                </a:prstClr>
              </a:solidFill>
              <a:latin typeface="Kartika" panose="02020503030404060203" pitchFamily="18" charset="0"/>
              <a:cs typeface="Kartika" panose="02020503030404060203" pitchFamily="18" charset="0"/>
            </a:endParaRPr>
          </a:p>
        </p:txBody>
      </p:sp>
      <p:sp>
        <p:nvSpPr>
          <p:cNvPr id="370" name="文本框 369"/>
          <p:cNvSpPr txBox="1"/>
          <p:nvPr/>
        </p:nvSpPr>
        <p:spPr>
          <a:xfrm>
            <a:off x="826394" y="1053702"/>
            <a:ext cx="6356227" cy="76944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4400" b="1" dirty="0" smtClean="0">
                <a:gradFill>
                  <a:gsLst>
                    <a:gs pos="29000">
                      <a:srgbClr val="B91319"/>
                    </a:gs>
                    <a:gs pos="0">
                      <a:srgbClr val="DC1218"/>
                    </a:gs>
                    <a:gs pos="79000">
                      <a:srgbClr val="9E0E18"/>
                    </a:gs>
                    <a:gs pos="58000">
                      <a:srgbClr val="A61319"/>
                    </a:gs>
                    <a:gs pos="100000">
                      <a:srgbClr val="901518"/>
                    </a:gs>
                  </a:gsLst>
                  <a:path path="circle">
                    <a:fillToRect l="50000" t="50000" r="50000" b="50000"/>
                  </a:path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通用型年终总结</a:t>
            </a:r>
            <a:r>
              <a:rPr lang="en-US" altLang="zh-CN" sz="4400" b="1" dirty="0" smtClean="0">
                <a:gradFill>
                  <a:gsLst>
                    <a:gs pos="29000">
                      <a:srgbClr val="B91319"/>
                    </a:gs>
                    <a:gs pos="0">
                      <a:srgbClr val="DC1218"/>
                    </a:gs>
                    <a:gs pos="79000">
                      <a:srgbClr val="9E0E18"/>
                    </a:gs>
                    <a:gs pos="58000">
                      <a:srgbClr val="A61319"/>
                    </a:gs>
                    <a:gs pos="100000">
                      <a:srgbClr val="901518"/>
                    </a:gs>
                  </a:gsLst>
                  <a:path path="circle">
                    <a:fillToRect l="50000" t="50000" r="50000" b="50000"/>
                  </a:path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4400" b="1" dirty="0" smtClean="0">
                <a:gradFill>
                  <a:gsLst>
                    <a:gs pos="29000">
                      <a:srgbClr val="B91319"/>
                    </a:gs>
                    <a:gs pos="0">
                      <a:srgbClr val="DC1218"/>
                    </a:gs>
                    <a:gs pos="79000">
                      <a:srgbClr val="9E0E18"/>
                    </a:gs>
                    <a:gs pos="58000">
                      <a:srgbClr val="A61319"/>
                    </a:gs>
                    <a:gs pos="100000">
                      <a:srgbClr val="901518"/>
                    </a:gs>
                  </a:gsLst>
                  <a:path path="circle">
                    <a:fillToRect l="50000" t="50000" r="50000" b="50000"/>
                  </a:path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  <a:endParaRPr lang="zh-CN" altLang="en-US" sz="4400" b="1" dirty="0" smtClean="0">
              <a:gradFill>
                <a:gsLst>
                  <a:gs pos="29000">
                    <a:srgbClr val="B91319"/>
                  </a:gs>
                  <a:gs pos="0">
                    <a:srgbClr val="DC1218"/>
                  </a:gs>
                  <a:gs pos="79000">
                    <a:srgbClr val="9E0E18"/>
                  </a:gs>
                  <a:gs pos="58000">
                    <a:srgbClr val="A61319"/>
                  </a:gs>
                  <a:gs pos="100000">
                    <a:srgbClr val="901518"/>
                  </a:gs>
                </a:gsLst>
                <a:path path="circle">
                  <a:fillToRect l="50000" t="50000" r="50000" b="50000"/>
                </a:path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1" name="矩形 370"/>
          <p:cNvSpPr/>
          <p:nvPr/>
        </p:nvSpPr>
        <p:spPr>
          <a:xfrm>
            <a:off x="1835705" y="2083396"/>
            <a:ext cx="43376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b="1" dirty="0">
                <a:solidFill>
                  <a:srgbClr val="54883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 </a:t>
            </a: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工作总结 </a:t>
            </a:r>
            <a:r>
              <a:rPr lang="en-US" altLang="zh-CN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商务报告 </a:t>
            </a:r>
            <a:r>
              <a:rPr lang="en-US" altLang="zh-CN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新年计划 </a:t>
            </a:r>
            <a:r>
              <a:rPr lang="en-US" altLang="zh-CN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商务展示 </a:t>
            </a:r>
            <a:r>
              <a:rPr lang="en-US" altLang="zh-CN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 </a:t>
            </a:r>
            <a:endParaRPr lang="zh-CN" altLang="en-US" sz="16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72" name="直接连接符 371"/>
          <p:cNvCxnSpPr/>
          <p:nvPr/>
        </p:nvCxnSpPr>
        <p:spPr>
          <a:xfrm flipV="1">
            <a:off x="974304" y="1880795"/>
            <a:ext cx="5976000" cy="2345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5" name="矩形 374"/>
          <p:cNvSpPr/>
          <p:nvPr/>
        </p:nvSpPr>
        <p:spPr>
          <a:xfrm>
            <a:off x="9234529" y="1405169"/>
            <a:ext cx="1496231" cy="1413784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6" name="矩形 375"/>
          <p:cNvSpPr/>
          <p:nvPr/>
        </p:nvSpPr>
        <p:spPr>
          <a:xfrm>
            <a:off x="7756814" y="2824328"/>
            <a:ext cx="1479296" cy="142250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0">
        <p14:vortex dir="r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" presetClass="entr" presetSubtype="4" decel="3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decel="3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decel="3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1" decel="3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decel="3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tmFilter="0,0; .5, 1; 1, 1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4" grpId="0" animBg="1"/>
      <p:bldP spid="16" grpId="0" animBg="1"/>
      <p:bldP spid="17" grpId="0" animBg="1"/>
      <p:bldP spid="23" grpId="0"/>
      <p:bldP spid="370" grpId="0"/>
      <p:bldP spid="371" grpId="0"/>
      <p:bldP spid="375" grpId="0" animBg="1"/>
      <p:bldP spid="37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/>
          <p:cNvGrpSpPr/>
          <p:nvPr/>
        </p:nvGrpSpPr>
        <p:grpSpPr>
          <a:xfrm>
            <a:off x="7061992" y="4743176"/>
            <a:ext cx="1653540" cy="476251"/>
            <a:chOff x="6576060" y="4676775"/>
            <a:chExt cx="1653540" cy="476250"/>
          </a:xfrm>
        </p:grpSpPr>
        <p:sp>
          <p:nvSpPr>
            <p:cNvPr id="8" name="圆角矩形 7"/>
            <p:cNvSpPr/>
            <p:nvPr/>
          </p:nvSpPr>
          <p:spPr>
            <a:xfrm>
              <a:off x="6576060" y="4676775"/>
              <a:ext cx="1653540" cy="476250"/>
            </a:xfrm>
            <a:prstGeom prst="roundRect">
              <a:avLst>
                <a:gd name="adj" fmla="val 8975"/>
              </a:avLst>
            </a:prstGeom>
            <a:solidFill>
              <a:srgbClr val="B013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6677388" y="4745622"/>
              <a:ext cx="145088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en-US" altLang="zh-CN" sz="1600" dirty="0">
                  <a:solidFill>
                    <a:srgbClr val="E7E7E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TEXT HERE</a:t>
              </a:r>
              <a:endParaRPr lang="zh-CN" altLang="en-US" sz="1600" baseline="-3000" dirty="0">
                <a:solidFill>
                  <a:srgbClr val="E7E7E7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1542848" y="4266930"/>
            <a:ext cx="1428751" cy="1428751"/>
            <a:chOff x="933450" y="4152900"/>
            <a:chExt cx="1428750" cy="1428750"/>
          </a:xfrm>
        </p:grpSpPr>
        <p:sp>
          <p:nvSpPr>
            <p:cNvPr id="5" name="椭圆 4"/>
            <p:cNvSpPr/>
            <p:nvPr/>
          </p:nvSpPr>
          <p:spPr>
            <a:xfrm>
              <a:off x="933450" y="4152900"/>
              <a:ext cx="1428750" cy="142875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1219200" y="4724400"/>
              <a:ext cx="857250" cy="857250"/>
            </a:xfrm>
            <a:prstGeom prst="ellipse">
              <a:avLst/>
            </a:prstGeom>
            <a:solidFill>
              <a:srgbClr val="B013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Freeform 280"/>
            <p:cNvSpPr>
              <a:spLocks noEditPoints="1"/>
            </p:cNvSpPr>
            <p:nvPr/>
          </p:nvSpPr>
          <p:spPr bwMode="auto">
            <a:xfrm>
              <a:off x="1474788" y="4854575"/>
              <a:ext cx="346075" cy="322263"/>
            </a:xfrm>
            <a:custGeom>
              <a:avLst/>
              <a:gdLst>
                <a:gd name="T0" fmla="*/ 73 w 92"/>
                <a:gd name="T1" fmla="*/ 0 h 86"/>
                <a:gd name="T2" fmla="*/ 69 w 92"/>
                <a:gd name="T3" fmla="*/ 0 h 86"/>
                <a:gd name="T4" fmla="*/ 50 w 92"/>
                <a:gd name="T5" fmla="*/ 19 h 86"/>
                <a:gd name="T6" fmla="*/ 50 w 92"/>
                <a:gd name="T7" fmla="*/ 33 h 86"/>
                <a:gd name="T8" fmla="*/ 10 w 92"/>
                <a:gd name="T9" fmla="*/ 33 h 86"/>
                <a:gd name="T10" fmla="*/ 0 w 92"/>
                <a:gd name="T11" fmla="*/ 43 h 86"/>
                <a:gd name="T12" fmla="*/ 0 w 92"/>
                <a:gd name="T13" fmla="*/ 76 h 86"/>
                <a:gd name="T14" fmla="*/ 10 w 92"/>
                <a:gd name="T15" fmla="*/ 86 h 86"/>
                <a:gd name="T16" fmla="*/ 62 w 92"/>
                <a:gd name="T17" fmla="*/ 86 h 86"/>
                <a:gd name="T18" fmla="*/ 72 w 92"/>
                <a:gd name="T19" fmla="*/ 76 h 86"/>
                <a:gd name="T20" fmla="*/ 72 w 92"/>
                <a:gd name="T21" fmla="*/ 43 h 86"/>
                <a:gd name="T22" fmla="*/ 62 w 92"/>
                <a:gd name="T23" fmla="*/ 33 h 86"/>
                <a:gd name="T24" fmla="*/ 57 w 92"/>
                <a:gd name="T25" fmla="*/ 33 h 86"/>
                <a:gd name="T26" fmla="*/ 57 w 92"/>
                <a:gd name="T27" fmla="*/ 19 h 86"/>
                <a:gd name="T28" fmla="*/ 69 w 92"/>
                <a:gd name="T29" fmla="*/ 7 h 86"/>
                <a:gd name="T30" fmla="*/ 73 w 92"/>
                <a:gd name="T31" fmla="*/ 7 h 86"/>
                <a:gd name="T32" fmla="*/ 85 w 92"/>
                <a:gd name="T33" fmla="*/ 19 h 86"/>
                <a:gd name="T34" fmla="*/ 85 w 92"/>
                <a:gd name="T35" fmla="*/ 33 h 86"/>
                <a:gd name="T36" fmla="*/ 92 w 92"/>
                <a:gd name="T37" fmla="*/ 33 h 86"/>
                <a:gd name="T38" fmla="*/ 92 w 92"/>
                <a:gd name="T39" fmla="*/ 19 h 86"/>
                <a:gd name="T40" fmla="*/ 73 w 92"/>
                <a:gd name="T41" fmla="*/ 0 h 86"/>
                <a:gd name="T42" fmla="*/ 41 w 92"/>
                <a:gd name="T43" fmla="*/ 78 h 86"/>
                <a:gd name="T44" fmla="*/ 30 w 92"/>
                <a:gd name="T45" fmla="*/ 78 h 86"/>
                <a:gd name="T46" fmla="*/ 32 w 92"/>
                <a:gd name="T47" fmla="*/ 64 h 86"/>
                <a:gd name="T48" fmla="*/ 29 w 92"/>
                <a:gd name="T49" fmla="*/ 58 h 86"/>
                <a:gd name="T50" fmla="*/ 36 w 92"/>
                <a:gd name="T51" fmla="*/ 51 h 86"/>
                <a:gd name="T52" fmla="*/ 43 w 92"/>
                <a:gd name="T53" fmla="*/ 58 h 86"/>
                <a:gd name="T54" fmla="*/ 40 w 92"/>
                <a:gd name="T55" fmla="*/ 64 h 86"/>
                <a:gd name="T56" fmla="*/ 41 w 92"/>
                <a:gd name="T57" fmla="*/ 7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2" h="86">
                  <a:moveTo>
                    <a:pt x="73" y="0"/>
                  </a:moveTo>
                  <a:cubicBezTo>
                    <a:pt x="69" y="0"/>
                    <a:pt x="69" y="0"/>
                    <a:pt x="69" y="0"/>
                  </a:cubicBezTo>
                  <a:cubicBezTo>
                    <a:pt x="58" y="0"/>
                    <a:pt x="50" y="9"/>
                    <a:pt x="50" y="19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4" y="33"/>
                    <a:pt x="0" y="37"/>
                    <a:pt x="0" y="43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81"/>
                    <a:pt x="4" y="86"/>
                    <a:pt x="10" y="86"/>
                  </a:cubicBezTo>
                  <a:cubicBezTo>
                    <a:pt x="62" y="86"/>
                    <a:pt x="62" y="86"/>
                    <a:pt x="62" y="86"/>
                  </a:cubicBezTo>
                  <a:cubicBezTo>
                    <a:pt x="67" y="86"/>
                    <a:pt x="72" y="81"/>
                    <a:pt x="72" y="76"/>
                  </a:cubicBezTo>
                  <a:cubicBezTo>
                    <a:pt x="72" y="43"/>
                    <a:pt x="72" y="43"/>
                    <a:pt x="72" y="43"/>
                  </a:cubicBezTo>
                  <a:cubicBezTo>
                    <a:pt x="72" y="37"/>
                    <a:pt x="67" y="33"/>
                    <a:pt x="62" y="33"/>
                  </a:cubicBezTo>
                  <a:cubicBezTo>
                    <a:pt x="57" y="33"/>
                    <a:pt x="57" y="33"/>
                    <a:pt x="57" y="33"/>
                  </a:cubicBezTo>
                  <a:cubicBezTo>
                    <a:pt x="57" y="19"/>
                    <a:pt x="57" y="19"/>
                    <a:pt x="57" y="19"/>
                  </a:cubicBezTo>
                  <a:cubicBezTo>
                    <a:pt x="57" y="13"/>
                    <a:pt x="62" y="7"/>
                    <a:pt x="69" y="7"/>
                  </a:cubicBezTo>
                  <a:cubicBezTo>
                    <a:pt x="73" y="7"/>
                    <a:pt x="73" y="7"/>
                    <a:pt x="73" y="7"/>
                  </a:cubicBezTo>
                  <a:cubicBezTo>
                    <a:pt x="79" y="7"/>
                    <a:pt x="85" y="13"/>
                    <a:pt x="85" y="19"/>
                  </a:cubicBezTo>
                  <a:cubicBezTo>
                    <a:pt x="85" y="33"/>
                    <a:pt x="85" y="33"/>
                    <a:pt x="85" y="33"/>
                  </a:cubicBezTo>
                  <a:cubicBezTo>
                    <a:pt x="92" y="33"/>
                    <a:pt x="92" y="33"/>
                    <a:pt x="92" y="33"/>
                  </a:cubicBezTo>
                  <a:cubicBezTo>
                    <a:pt x="92" y="19"/>
                    <a:pt x="92" y="19"/>
                    <a:pt x="92" y="19"/>
                  </a:cubicBezTo>
                  <a:cubicBezTo>
                    <a:pt x="92" y="9"/>
                    <a:pt x="83" y="0"/>
                    <a:pt x="73" y="0"/>
                  </a:cubicBezTo>
                  <a:close/>
                  <a:moveTo>
                    <a:pt x="41" y="78"/>
                  </a:moveTo>
                  <a:cubicBezTo>
                    <a:pt x="30" y="78"/>
                    <a:pt x="30" y="78"/>
                    <a:pt x="30" y="78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0" y="63"/>
                    <a:pt x="29" y="60"/>
                    <a:pt x="29" y="58"/>
                  </a:cubicBezTo>
                  <a:cubicBezTo>
                    <a:pt x="29" y="54"/>
                    <a:pt x="32" y="51"/>
                    <a:pt x="36" y="51"/>
                  </a:cubicBezTo>
                  <a:cubicBezTo>
                    <a:pt x="40" y="51"/>
                    <a:pt x="43" y="54"/>
                    <a:pt x="43" y="58"/>
                  </a:cubicBezTo>
                  <a:cubicBezTo>
                    <a:pt x="43" y="60"/>
                    <a:pt x="41" y="63"/>
                    <a:pt x="40" y="64"/>
                  </a:cubicBezTo>
                  <a:lnTo>
                    <a:pt x="41" y="78"/>
                  </a:ln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/>
              <a:endParaRPr lang="zh-CN" altLang="en-US" sz="1865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1267446" y="5195680"/>
              <a:ext cx="73183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en-US" altLang="zh-CN" sz="1600" dirty="0">
                  <a:solidFill>
                    <a:srgbClr val="E7E7E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30%</a:t>
              </a:r>
              <a:endParaRPr lang="zh-CN" altLang="en-US" sz="1600" baseline="-3000" dirty="0">
                <a:solidFill>
                  <a:srgbClr val="E7E7E7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542848" y="2057130"/>
            <a:ext cx="1428751" cy="1428751"/>
            <a:chOff x="933449" y="1943100"/>
            <a:chExt cx="1428750" cy="1428750"/>
          </a:xfrm>
        </p:grpSpPr>
        <p:sp>
          <p:nvSpPr>
            <p:cNvPr id="3" name="椭圆 2"/>
            <p:cNvSpPr/>
            <p:nvPr/>
          </p:nvSpPr>
          <p:spPr>
            <a:xfrm>
              <a:off x="933449" y="1943100"/>
              <a:ext cx="1428750" cy="142875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椭圆 3"/>
            <p:cNvSpPr/>
            <p:nvPr/>
          </p:nvSpPr>
          <p:spPr>
            <a:xfrm>
              <a:off x="1219200" y="2514600"/>
              <a:ext cx="857250" cy="857250"/>
            </a:xfrm>
            <a:prstGeom prst="ellipse">
              <a:avLst/>
            </a:prstGeom>
            <a:solidFill>
              <a:srgbClr val="B013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Freeform 277"/>
            <p:cNvSpPr>
              <a:spLocks noEditPoints="1"/>
            </p:cNvSpPr>
            <p:nvPr/>
          </p:nvSpPr>
          <p:spPr bwMode="auto">
            <a:xfrm>
              <a:off x="1512094" y="2652553"/>
              <a:ext cx="271463" cy="322263"/>
            </a:xfrm>
            <a:custGeom>
              <a:avLst/>
              <a:gdLst>
                <a:gd name="T0" fmla="*/ 62 w 72"/>
                <a:gd name="T1" fmla="*/ 33 h 86"/>
                <a:gd name="T2" fmla="*/ 57 w 72"/>
                <a:gd name="T3" fmla="*/ 33 h 86"/>
                <a:gd name="T4" fmla="*/ 57 w 72"/>
                <a:gd name="T5" fmla="*/ 19 h 86"/>
                <a:gd name="T6" fmla="*/ 38 w 72"/>
                <a:gd name="T7" fmla="*/ 0 h 86"/>
                <a:gd name="T8" fmla="*/ 34 w 72"/>
                <a:gd name="T9" fmla="*/ 0 h 86"/>
                <a:gd name="T10" fmla="*/ 15 w 72"/>
                <a:gd name="T11" fmla="*/ 19 h 86"/>
                <a:gd name="T12" fmla="*/ 15 w 72"/>
                <a:gd name="T13" fmla="*/ 33 h 86"/>
                <a:gd name="T14" fmla="*/ 10 w 72"/>
                <a:gd name="T15" fmla="*/ 33 h 86"/>
                <a:gd name="T16" fmla="*/ 0 w 72"/>
                <a:gd name="T17" fmla="*/ 43 h 86"/>
                <a:gd name="T18" fmla="*/ 0 w 72"/>
                <a:gd name="T19" fmla="*/ 76 h 86"/>
                <a:gd name="T20" fmla="*/ 10 w 72"/>
                <a:gd name="T21" fmla="*/ 86 h 86"/>
                <a:gd name="T22" fmla="*/ 62 w 72"/>
                <a:gd name="T23" fmla="*/ 86 h 86"/>
                <a:gd name="T24" fmla="*/ 72 w 72"/>
                <a:gd name="T25" fmla="*/ 76 h 86"/>
                <a:gd name="T26" fmla="*/ 72 w 72"/>
                <a:gd name="T27" fmla="*/ 43 h 86"/>
                <a:gd name="T28" fmla="*/ 62 w 72"/>
                <a:gd name="T29" fmla="*/ 33 h 86"/>
                <a:gd name="T30" fmla="*/ 42 w 72"/>
                <a:gd name="T31" fmla="*/ 78 h 86"/>
                <a:gd name="T32" fmla="*/ 31 w 72"/>
                <a:gd name="T33" fmla="*/ 78 h 86"/>
                <a:gd name="T34" fmla="*/ 32 w 72"/>
                <a:gd name="T35" fmla="*/ 64 h 86"/>
                <a:gd name="T36" fmla="*/ 29 w 72"/>
                <a:gd name="T37" fmla="*/ 58 h 86"/>
                <a:gd name="T38" fmla="*/ 36 w 72"/>
                <a:gd name="T39" fmla="*/ 51 h 86"/>
                <a:gd name="T40" fmla="*/ 43 w 72"/>
                <a:gd name="T41" fmla="*/ 58 h 86"/>
                <a:gd name="T42" fmla="*/ 40 w 72"/>
                <a:gd name="T43" fmla="*/ 64 h 86"/>
                <a:gd name="T44" fmla="*/ 42 w 72"/>
                <a:gd name="T45" fmla="*/ 78 h 86"/>
                <a:gd name="T46" fmla="*/ 50 w 72"/>
                <a:gd name="T47" fmla="*/ 33 h 86"/>
                <a:gd name="T48" fmla="*/ 22 w 72"/>
                <a:gd name="T49" fmla="*/ 33 h 86"/>
                <a:gd name="T50" fmla="*/ 22 w 72"/>
                <a:gd name="T51" fmla="*/ 19 h 86"/>
                <a:gd name="T52" fmla="*/ 34 w 72"/>
                <a:gd name="T53" fmla="*/ 7 h 86"/>
                <a:gd name="T54" fmla="*/ 38 w 72"/>
                <a:gd name="T55" fmla="*/ 7 h 86"/>
                <a:gd name="T56" fmla="*/ 50 w 72"/>
                <a:gd name="T57" fmla="*/ 19 h 86"/>
                <a:gd name="T58" fmla="*/ 50 w 72"/>
                <a:gd name="T59" fmla="*/ 3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72" h="86">
                  <a:moveTo>
                    <a:pt x="62" y="33"/>
                  </a:moveTo>
                  <a:cubicBezTo>
                    <a:pt x="57" y="33"/>
                    <a:pt x="57" y="33"/>
                    <a:pt x="57" y="33"/>
                  </a:cubicBezTo>
                  <a:cubicBezTo>
                    <a:pt x="57" y="19"/>
                    <a:pt x="57" y="19"/>
                    <a:pt x="57" y="19"/>
                  </a:cubicBezTo>
                  <a:cubicBezTo>
                    <a:pt x="57" y="9"/>
                    <a:pt x="49" y="0"/>
                    <a:pt x="38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4" y="0"/>
                    <a:pt x="15" y="9"/>
                    <a:pt x="15" y="19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5" y="33"/>
                    <a:pt x="0" y="37"/>
                    <a:pt x="0" y="43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81"/>
                    <a:pt x="5" y="86"/>
                    <a:pt x="10" y="86"/>
                  </a:cubicBezTo>
                  <a:cubicBezTo>
                    <a:pt x="62" y="86"/>
                    <a:pt x="62" y="86"/>
                    <a:pt x="62" y="86"/>
                  </a:cubicBezTo>
                  <a:cubicBezTo>
                    <a:pt x="68" y="86"/>
                    <a:pt x="72" y="81"/>
                    <a:pt x="72" y="76"/>
                  </a:cubicBezTo>
                  <a:cubicBezTo>
                    <a:pt x="72" y="43"/>
                    <a:pt x="72" y="43"/>
                    <a:pt x="72" y="43"/>
                  </a:cubicBezTo>
                  <a:cubicBezTo>
                    <a:pt x="72" y="37"/>
                    <a:pt x="68" y="33"/>
                    <a:pt x="62" y="33"/>
                  </a:cubicBezTo>
                  <a:close/>
                  <a:moveTo>
                    <a:pt x="42" y="78"/>
                  </a:moveTo>
                  <a:cubicBezTo>
                    <a:pt x="31" y="78"/>
                    <a:pt x="31" y="78"/>
                    <a:pt x="31" y="78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0" y="63"/>
                    <a:pt x="29" y="60"/>
                    <a:pt x="29" y="58"/>
                  </a:cubicBezTo>
                  <a:cubicBezTo>
                    <a:pt x="29" y="54"/>
                    <a:pt x="32" y="51"/>
                    <a:pt x="36" y="51"/>
                  </a:cubicBezTo>
                  <a:cubicBezTo>
                    <a:pt x="40" y="51"/>
                    <a:pt x="43" y="54"/>
                    <a:pt x="43" y="58"/>
                  </a:cubicBezTo>
                  <a:cubicBezTo>
                    <a:pt x="43" y="60"/>
                    <a:pt x="42" y="63"/>
                    <a:pt x="40" y="64"/>
                  </a:cubicBezTo>
                  <a:lnTo>
                    <a:pt x="42" y="78"/>
                  </a:lnTo>
                  <a:close/>
                  <a:moveTo>
                    <a:pt x="50" y="33"/>
                  </a:moveTo>
                  <a:cubicBezTo>
                    <a:pt x="22" y="33"/>
                    <a:pt x="22" y="33"/>
                    <a:pt x="22" y="33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3"/>
                    <a:pt x="28" y="7"/>
                    <a:pt x="34" y="7"/>
                  </a:cubicBezTo>
                  <a:cubicBezTo>
                    <a:pt x="38" y="7"/>
                    <a:pt x="38" y="7"/>
                    <a:pt x="38" y="7"/>
                  </a:cubicBezTo>
                  <a:cubicBezTo>
                    <a:pt x="45" y="7"/>
                    <a:pt x="50" y="13"/>
                    <a:pt x="50" y="19"/>
                  </a:cubicBezTo>
                  <a:lnTo>
                    <a:pt x="50" y="33"/>
                  </a:ln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/>
              <a:endParaRPr lang="zh-CN" altLang="en-US" sz="1865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1282878" y="2996908"/>
              <a:ext cx="73183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en-US" altLang="zh-CN" sz="1600" dirty="0">
                  <a:solidFill>
                    <a:srgbClr val="E7E7E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70%</a:t>
              </a:r>
              <a:endParaRPr lang="zh-CN" altLang="en-US" sz="1600" baseline="-3000" dirty="0">
                <a:solidFill>
                  <a:srgbClr val="E7E7E7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3296724" y="2395347"/>
            <a:ext cx="3375591" cy="752316"/>
            <a:chOff x="2760613" y="2249194"/>
            <a:chExt cx="3375591" cy="752316"/>
          </a:xfrm>
        </p:grpSpPr>
        <p:grpSp>
          <p:nvGrpSpPr>
            <p:cNvPr id="21" name="组合 20"/>
            <p:cNvGrpSpPr/>
            <p:nvPr/>
          </p:nvGrpSpPr>
          <p:grpSpPr>
            <a:xfrm>
              <a:off x="2760613" y="2249194"/>
              <a:ext cx="293688" cy="747713"/>
              <a:chOff x="4396191" y="2359886"/>
              <a:chExt cx="293688" cy="747713"/>
            </a:xfrm>
            <a:gradFill>
              <a:gsLst>
                <a:gs pos="50000">
                  <a:srgbClr val="E7E7E7">
                    <a:alpha val="90000"/>
                  </a:srgbClr>
                </a:gs>
                <a:gs pos="50000">
                  <a:srgbClr val="E7E7E7"/>
                </a:gs>
              </a:gsLst>
              <a:lin ang="16200000" scaled="1"/>
            </a:gradFill>
          </p:grpSpPr>
          <p:sp>
            <p:nvSpPr>
              <p:cNvPr id="22" name="Freeform 141"/>
              <p:cNvSpPr/>
              <p:nvPr/>
            </p:nvSpPr>
            <p:spPr bwMode="auto">
              <a:xfrm>
                <a:off x="4396191" y="2488474"/>
                <a:ext cx="293688" cy="619125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solidFill>
                <a:srgbClr val="B0131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 sz="1865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" name="Oval 142"/>
              <p:cNvSpPr>
                <a:spLocks noChangeArrowheads="1"/>
              </p:cNvSpPr>
              <p:nvPr/>
            </p:nvSpPr>
            <p:spPr bwMode="auto">
              <a:xfrm>
                <a:off x="4486678" y="2359886"/>
                <a:ext cx="115888" cy="117475"/>
              </a:xfrm>
              <a:prstGeom prst="ellipse">
                <a:avLst/>
              </a:prstGeom>
              <a:solidFill>
                <a:srgbClr val="B0131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 sz="1865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1" name="组合 30"/>
            <p:cNvGrpSpPr/>
            <p:nvPr/>
          </p:nvGrpSpPr>
          <p:grpSpPr>
            <a:xfrm>
              <a:off x="3103047" y="2249194"/>
              <a:ext cx="293688" cy="747713"/>
              <a:chOff x="4396191" y="2359886"/>
              <a:chExt cx="293688" cy="747713"/>
            </a:xfrm>
          </p:grpSpPr>
          <p:sp>
            <p:nvSpPr>
              <p:cNvPr id="32" name="Freeform 141"/>
              <p:cNvSpPr/>
              <p:nvPr/>
            </p:nvSpPr>
            <p:spPr bwMode="auto">
              <a:xfrm>
                <a:off x="4396191" y="2488474"/>
                <a:ext cx="293688" cy="619125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solidFill>
                <a:srgbClr val="B0131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 sz="1865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" name="Oval 142"/>
              <p:cNvSpPr>
                <a:spLocks noChangeArrowheads="1"/>
              </p:cNvSpPr>
              <p:nvPr/>
            </p:nvSpPr>
            <p:spPr bwMode="auto">
              <a:xfrm>
                <a:off x="4486678" y="2359886"/>
                <a:ext cx="115888" cy="117475"/>
              </a:xfrm>
              <a:prstGeom prst="ellipse">
                <a:avLst/>
              </a:prstGeom>
              <a:solidFill>
                <a:srgbClr val="B0131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 sz="1865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4" name="组合 33"/>
            <p:cNvGrpSpPr/>
            <p:nvPr/>
          </p:nvGrpSpPr>
          <p:grpSpPr>
            <a:xfrm>
              <a:off x="3445481" y="2249194"/>
              <a:ext cx="293688" cy="747713"/>
              <a:chOff x="4396191" y="2359886"/>
              <a:chExt cx="293688" cy="747713"/>
            </a:xfrm>
          </p:grpSpPr>
          <p:sp>
            <p:nvSpPr>
              <p:cNvPr id="35" name="Freeform 141"/>
              <p:cNvSpPr/>
              <p:nvPr/>
            </p:nvSpPr>
            <p:spPr bwMode="auto">
              <a:xfrm>
                <a:off x="4396191" y="2488474"/>
                <a:ext cx="293688" cy="619125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solidFill>
                <a:srgbClr val="B0131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 sz="1865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" name="Oval 142"/>
              <p:cNvSpPr>
                <a:spLocks noChangeArrowheads="1"/>
              </p:cNvSpPr>
              <p:nvPr/>
            </p:nvSpPr>
            <p:spPr bwMode="auto">
              <a:xfrm>
                <a:off x="4486678" y="2359886"/>
                <a:ext cx="115888" cy="117475"/>
              </a:xfrm>
              <a:prstGeom prst="ellipse">
                <a:avLst/>
              </a:prstGeom>
              <a:solidFill>
                <a:srgbClr val="B0131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 sz="1865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7" name="组合 36"/>
            <p:cNvGrpSpPr/>
            <p:nvPr/>
          </p:nvGrpSpPr>
          <p:grpSpPr>
            <a:xfrm>
              <a:off x="3787915" y="2249194"/>
              <a:ext cx="293688" cy="747713"/>
              <a:chOff x="4396191" y="2359886"/>
              <a:chExt cx="293688" cy="747713"/>
            </a:xfrm>
          </p:grpSpPr>
          <p:sp>
            <p:nvSpPr>
              <p:cNvPr id="38" name="Freeform 141"/>
              <p:cNvSpPr/>
              <p:nvPr/>
            </p:nvSpPr>
            <p:spPr bwMode="auto">
              <a:xfrm>
                <a:off x="4396191" y="2488474"/>
                <a:ext cx="293688" cy="619125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solidFill>
                <a:srgbClr val="B0131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 sz="1865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9" name="Oval 142"/>
              <p:cNvSpPr>
                <a:spLocks noChangeArrowheads="1"/>
              </p:cNvSpPr>
              <p:nvPr/>
            </p:nvSpPr>
            <p:spPr bwMode="auto">
              <a:xfrm>
                <a:off x="4486678" y="2359886"/>
                <a:ext cx="115888" cy="117475"/>
              </a:xfrm>
              <a:prstGeom prst="ellipse">
                <a:avLst/>
              </a:prstGeom>
              <a:solidFill>
                <a:srgbClr val="B0131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 sz="1865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0" name="组合 39"/>
            <p:cNvGrpSpPr/>
            <p:nvPr/>
          </p:nvGrpSpPr>
          <p:grpSpPr>
            <a:xfrm>
              <a:off x="4130349" y="2249194"/>
              <a:ext cx="293688" cy="747713"/>
              <a:chOff x="4396191" y="2359886"/>
              <a:chExt cx="293688" cy="747713"/>
            </a:xfrm>
          </p:grpSpPr>
          <p:sp>
            <p:nvSpPr>
              <p:cNvPr id="41" name="Freeform 141"/>
              <p:cNvSpPr/>
              <p:nvPr/>
            </p:nvSpPr>
            <p:spPr bwMode="auto">
              <a:xfrm>
                <a:off x="4396191" y="2488474"/>
                <a:ext cx="293688" cy="619125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solidFill>
                <a:srgbClr val="B0131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 sz="1865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" name="Oval 142"/>
              <p:cNvSpPr>
                <a:spLocks noChangeArrowheads="1"/>
              </p:cNvSpPr>
              <p:nvPr/>
            </p:nvSpPr>
            <p:spPr bwMode="auto">
              <a:xfrm>
                <a:off x="4486678" y="2359886"/>
                <a:ext cx="115888" cy="117475"/>
              </a:xfrm>
              <a:prstGeom prst="ellipse">
                <a:avLst/>
              </a:prstGeom>
              <a:solidFill>
                <a:srgbClr val="B0131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 sz="1865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3" name="组合 42"/>
            <p:cNvGrpSpPr/>
            <p:nvPr/>
          </p:nvGrpSpPr>
          <p:grpSpPr>
            <a:xfrm>
              <a:off x="4472783" y="2249194"/>
              <a:ext cx="293688" cy="747713"/>
              <a:chOff x="4396191" y="2368484"/>
              <a:chExt cx="293688" cy="747713"/>
            </a:xfrm>
          </p:grpSpPr>
          <p:sp>
            <p:nvSpPr>
              <p:cNvPr id="44" name="Freeform 141"/>
              <p:cNvSpPr/>
              <p:nvPr/>
            </p:nvSpPr>
            <p:spPr bwMode="auto">
              <a:xfrm>
                <a:off x="4396191" y="2497072"/>
                <a:ext cx="293688" cy="619125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solidFill>
                <a:srgbClr val="B0131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 sz="1865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" name="Oval 142"/>
              <p:cNvSpPr>
                <a:spLocks noChangeArrowheads="1"/>
              </p:cNvSpPr>
              <p:nvPr/>
            </p:nvSpPr>
            <p:spPr bwMode="auto">
              <a:xfrm>
                <a:off x="4486678" y="2368484"/>
                <a:ext cx="115888" cy="117475"/>
              </a:xfrm>
              <a:prstGeom prst="ellipse">
                <a:avLst/>
              </a:prstGeom>
              <a:solidFill>
                <a:srgbClr val="B0131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 sz="1865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6" name="组合 45"/>
            <p:cNvGrpSpPr/>
            <p:nvPr/>
          </p:nvGrpSpPr>
          <p:grpSpPr>
            <a:xfrm>
              <a:off x="4815217" y="2249194"/>
              <a:ext cx="293688" cy="747713"/>
              <a:chOff x="4396191" y="2359886"/>
              <a:chExt cx="293688" cy="747713"/>
            </a:xfrm>
          </p:grpSpPr>
          <p:sp>
            <p:nvSpPr>
              <p:cNvPr id="47" name="Freeform 141"/>
              <p:cNvSpPr/>
              <p:nvPr/>
            </p:nvSpPr>
            <p:spPr bwMode="auto">
              <a:xfrm>
                <a:off x="4396191" y="2488474"/>
                <a:ext cx="293688" cy="619125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solidFill>
                <a:srgbClr val="B0131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 sz="1865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" name="Oval 142"/>
              <p:cNvSpPr>
                <a:spLocks noChangeArrowheads="1"/>
              </p:cNvSpPr>
              <p:nvPr/>
            </p:nvSpPr>
            <p:spPr bwMode="auto">
              <a:xfrm>
                <a:off x="4486678" y="2359886"/>
                <a:ext cx="115888" cy="117475"/>
              </a:xfrm>
              <a:prstGeom prst="ellipse">
                <a:avLst/>
              </a:prstGeom>
              <a:solidFill>
                <a:srgbClr val="B0131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 sz="1865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9" name="组合 48"/>
            <p:cNvGrpSpPr/>
            <p:nvPr/>
          </p:nvGrpSpPr>
          <p:grpSpPr>
            <a:xfrm>
              <a:off x="5157651" y="2249194"/>
              <a:ext cx="293688" cy="747713"/>
              <a:chOff x="4396191" y="2359886"/>
              <a:chExt cx="293688" cy="747713"/>
            </a:xfrm>
          </p:grpSpPr>
          <p:sp>
            <p:nvSpPr>
              <p:cNvPr id="50" name="Freeform 141"/>
              <p:cNvSpPr/>
              <p:nvPr/>
            </p:nvSpPr>
            <p:spPr bwMode="auto">
              <a:xfrm>
                <a:off x="4396191" y="2488474"/>
                <a:ext cx="293688" cy="619125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 sz="1865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" name="Oval 142"/>
              <p:cNvSpPr>
                <a:spLocks noChangeArrowheads="1"/>
              </p:cNvSpPr>
              <p:nvPr/>
            </p:nvSpPr>
            <p:spPr bwMode="auto">
              <a:xfrm>
                <a:off x="4486678" y="2359886"/>
                <a:ext cx="115888" cy="117475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 sz="1865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2" name="组合 51"/>
            <p:cNvGrpSpPr/>
            <p:nvPr/>
          </p:nvGrpSpPr>
          <p:grpSpPr>
            <a:xfrm>
              <a:off x="5500085" y="2253797"/>
              <a:ext cx="293688" cy="747713"/>
              <a:chOff x="4396191" y="2359886"/>
              <a:chExt cx="293688" cy="747713"/>
            </a:xfrm>
          </p:grpSpPr>
          <p:sp>
            <p:nvSpPr>
              <p:cNvPr id="53" name="Freeform 141"/>
              <p:cNvSpPr/>
              <p:nvPr/>
            </p:nvSpPr>
            <p:spPr bwMode="auto">
              <a:xfrm>
                <a:off x="4396191" y="2488474"/>
                <a:ext cx="293688" cy="619125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 sz="1865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" name="Oval 142"/>
              <p:cNvSpPr>
                <a:spLocks noChangeArrowheads="1"/>
              </p:cNvSpPr>
              <p:nvPr/>
            </p:nvSpPr>
            <p:spPr bwMode="auto">
              <a:xfrm>
                <a:off x="4486678" y="2359886"/>
                <a:ext cx="115888" cy="117475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 sz="1865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5" name="组合 54"/>
            <p:cNvGrpSpPr/>
            <p:nvPr/>
          </p:nvGrpSpPr>
          <p:grpSpPr>
            <a:xfrm>
              <a:off x="5842516" y="2249194"/>
              <a:ext cx="293688" cy="747713"/>
              <a:chOff x="4396191" y="2359886"/>
              <a:chExt cx="293688" cy="747713"/>
            </a:xfrm>
          </p:grpSpPr>
          <p:sp>
            <p:nvSpPr>
              <p:cNvPr id="56" name="Freeform 141"/>
              <p:cNvSpPr/>
              <p:nvPr/>
            </p:nvSpPr>
            <p:spPr bwMode="auto">
              <a:xfrm>
                <a:off x="4396191" y="2488474"/>
                <a:ext cx="293688" cy="619125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 sz="1865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7" name="Oval 142"/>
              <p:cNvSpPr>
                <a:spLocks noChangeArrowheads="1"/>
              </p:cNvSpPr>
              <p:nvPr/>
            </p:nvSpPr>
            <p:spPr bwMode="auto">
              <a:xfrm>
                <a:off x="4486678" y="2359886"/>
                <a:ext cx="115888" cy="117475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 sz="1865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8" name="组合 27"/>
          <p:cNvGrpSpPr/>
          <p:nvPr/>
        </p:nvGrpSpPr>
        <p:grpSpPr>
          <a:xfrm>
            <a:off x="3296722" y="4607444"/>
            <a:ext cx="3426888" cy="747712"/>
            <a:chOff x="2733626" y="4482789"/>
            <a:chExt cx="3426888" cy="747712"/>
          </a:xfrm>
        </p:grpSpPr>
        <p:grpSp>
          <p:nvGrpSpPr>
            <p:cNvPr id="24" name="组合 23"/>
            <p:cNvGrpSpPr/>
            <p:nvPr/>
          </p:nvGrpSpPr>
          <p:grpSpPr>
            <a:xfrm>
              <a:off x="2733626" y="4482789"/>
              <a:ext cx="346075" cy="747712"/>
              <a:chOff x="4369203" y="3199674"/>
              <a:chExt cx="346075" cy="747712"/>
            </a:xfrm>
          </p:grpSpPr>
          <p:sp>
            <p:nvSpPr>
              <p:cNvPr id="25" name="Oval 147"/>
              <p:cNvSpPr>
                <a:spLocks noChangeArrowheads="1"/>
              </p:cNvSpPr>
              <p:nvPr/>
            </p:nvSpPr>
            <p:spPr bwMode="auto">
              <a:xfrm>
                <a:off x="4486678" y="3199674"/>
                <a:ext cx="109538" cy="112713"/>
              </a:xfrm>
              <a:prstGeom prst="ellipse">
                <a:avLst/>
              </a:prstGeom>
              <a:solidFill>
                <a:srgbClr val="B0131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 sz="1865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" name="Freeform 148"/>
              <p:cNvSpPr/>
              <p:nvPr/>
            </p:nvSpPr>
            <p:spPr bwMode="auto">
              <a:xfrm>
                <a:off x="4369203" y="3334611"/>
                <a:ext cx="346075" cy="612775"/>
              </a:xfrm>
              <a:custGeom>
                <a:avLst/>
                <a:gdLst>
                  <a:gd name="T0" fmla="*/ 91 w 92"/>
                  <a:gd name="T1" fmla="*/ 60 h 162"/>
                  <a:gd name="T2" fmla="*/ 75 w 92"/>
                  <a:gd name="T3" fmla="*/ 10 h 162"/>
                  <a:gd name="T4" fmla="*/ 64 w 92"/>
                  <a:gd name="T5" fmla="*/ 0 h 162"/>
                  <a:gd name="T6" fmla="*/ 28 w 92"/>
                  <a:gd name="T7" fmla="*/ 0 h 162"/>
                  <a:gd name="T8" fmla="*/ 19 w 92"/>
                  <a:gd name="T9" fmla="*/ 5 h 162"/>
                  <a:gd name="T10" fmla="*/ 18 w 92"/>
                  <a:gd name="T11" fmla="*/ 7 h 162"/>
                  <a:gd name="T12" fmla="*/ 18 w 92"/>
                  <a:gd name="T13" fmla="*/ 7 h 162"/>
                  <a:gd name="T14" fmla="*/ 17 w 92"/>
                  <a:gd name="T15" fmla="*/ 8 h 162"/>
                  <a:gd name="T16" fmla="*/ 1 w 92"/>
                  <a:gd name="T17" fmla="*/ 60 h 162"/>
                  <a:gd name="T18" fmla="*/ 5 w 92"/>
                  <a:gd name="T19" fmla="*/ 68 h 162"/>
                  <a:gd name="T20" fmla="*/ 14 w 92"/>
                  <a:gd name="T21" fmla="*/ 64 h 162"/>
                  <a:gd name="T22" fmla="*/ 26 w 92"/>
                  <a:gd name="T23" fmla="*/ 23 h 162"/>
                  <a:gd name="T24" fmla="*/ 28 w 92"/>
                  <a:gd name="T25" fmla="*/ 23 h 162"/>
                  <a:gd name="T26" fmla="*/ 29 w 92"/>
                  <a:gd name="T27" fmla="*/ 23 h 162"/>
                  <a:gd name="T28" fmla="*/ 9 w 92"/>
                  <a:gd name="T29" fmla="*/ 96 h 162"/>
                  <a:gd name="T30" fmla="*/ 29 w 92"/>
                  <a:gd name="T31" fmla="*/ 96 h 162"/>
                  <a:gd name="T32" fmla="*/ 29 w 92"/>
                  <a:gd name="T33" fmla="*/ 154 h 162"/>
                  <a:gd name="T34" fmla="*/ 37 w 92"/>
                  <a:gd name="T35" fmla="*/ 162 h 162"/>
                  <a:gd name="T36" fmla="*/ 44 w 92"/>
                  <a:gd name="T37" fmla="*/ 154 h 162"/>
                  <a:gd name="T38" fmla="*/ 44 w 92"/>
                  <a:gd name="T39" fmla="*/ 96 h 162"/>
                  <a:gd name="T40" fmla="*/ 49 w 92"/>
                  <a:gd name="T41" fmla="*/ 96 h 162"/>
                  <a:gd name="T42" fmla="*/ 49 w 92"/>
                  <a:gd name="T43" fmla="*/ 154 h 162"/>
                  <a:gd name="T44" fmla="*/ 56 w 92"/>
                  <a:gd name="T45" fmla="*/ 162 h 162"/>
                  <a:gd name="T46" fmla="*/ 64 w 92"/>
                  <a:gd name="T47" fmla="*/ 154 h 162"/>
                  <a:gd name="T48" fmla="*/ 64 w 92"/>
                  <a:gd name="T49" fmla="*/ 96 h 162"/>
                  <a:gd name="T50" fmla="*/ 83 w 92"/>
                  <a:gd name="T51" fmla="*/ 96 h 162"/>
                  <a:gd name="T52" fmla="*/ 63 w 92"/>
                  <a:gd name="T53" fmla="*/ 23 h 162"/>
                  <a:gd name="T54" fmla="*/ 64 w 92"/>
                  <a:gd name="T55" fmla="*/ 23 h 162"/>
                  <a:gd name="T56" fmla="*/ 65 w 92"/>
                  <a:gd name="T57" fmla="*/ 23 h 162"/>
                  <a:gd name="T58" fmla="*/ 79 w 92"/>
                  <a:gd name="T59" fmla="*/ 64 h 162"/>
                  <a:gd name="T60" fmla="*/ 87 w 92"/>
                  <a:gd name="T61" fmla="*/ 68 h 162"/>
                  <a:gd name="T62" fmla="*/ 91 w 92"/>
                  <a:gd name="T63" fmla="*/ 6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2" h="162">
                    <a:moveTo>
                      <a:pt x="91" y="60"/>
                    </a:moveTo>
                    <a:cubicBezTo>
                      <a:pt x="75" y="10"/>
                      <a:pt x="75" y="10"/>
                      <a:pt x="75" y="10"/>
                    </a:cubicBezTo>
                    <a:cubicBezTo>
                      <a:pt x="74" y="4"/>
                      <a:pt x="70" y="0"/>
                      <a:pt x="64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4" y="0"/>
                      <a:pt x="21" y="2"/>
                      <a:pt x="19" y="5"/>
                    </a:cubicBezTo>
                    <a:cubicBezTo>
                      <a:pt x="18" y="5"/>
                      <a:pt x="18" y="6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7"/>
                      <a:pt x="17" y="8"/>
                      <a:pt x="17" y="8"/>
                    </a:cubicBezTo>
                    <a:cubicBezTo>
                      <a:pt x="1" y="60"/>
                      <a:pt x="1" y="60"/>
                      <a:pt x="1" y="60"/>
                    </a:cubicBezTo>
                    <a:cubicBezTo>
                      <a:pt x="0" y="63"/>
                      <a:pt x="2" y="67"/>
                      <a:pt x="5" y="68"/>
                    </a:cubicBezTo>
                    <a:cubicBezTo>
                      <a:pt x="9" y="69"/>
                      <a:pt x="13" y="67"/>
                      <a:pt x="14" y="64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7" y="23"/>
                      <a:pt x="27" y="23"/>
                      <a:pt x="28" y="23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9" y="96"/>
                      <a:pt x="9" y="96"/>
                      <a:pt x="9" y="96"/>
                    </a:cubicBezTo>
                    <a:cubicBezTo>
                      <a:pt x="29" y="96"/>
                      <a:pt x="29" y="96"/>
                      <a:pt x="29" y="96"/>
                    </a:cubicBezTo>
                    <a:cubicBezTo>
                      <a:pt x="29" y="154"/>
                      <a:pt x="29" y="154"/>
                      <a:pt x="29" y="154"/>
                    </a:cubicBezTo>
                    <a:cubicBezTo>
                      <a:pt x="29" y="159"/>
                      <a:pt x="33" y="162"/>
                      <a:pt x="37" y="162"/>
                    </a:cubicBezTo>
                    <a:cubicBezTo>
                      <a:pt x="41" y="162"/>
                      <a:pt x="44" y="159"/>
                      <a:pt x="44" y="154"/>
                    </a:cubicBezTo>
                    <a:cubicBezTo>
                      <a:pt x="44" y="96"/>
                      <a:pt x="44" y="96"/>
                      <a:pt x="44" y="96"/>
                    </a:cubicBezTo>
                    <a:cubicBezTo>
                      <a:pt x="49" y="96"/>
                      <a:pt x="49" y="96"/>
                      <a:pt x="49" y="96"/>
                    </a:cubicBezTo>
                    <a:cubicBezTo>
                      <a:pt x="49" y="154"/>
                      <a:pt x="49" y="154"/>
                      <a:pt x="49" y="154"/>
                    </a:cubicBezTo>
                    <a:cubicBezTo>
                      <a:pt x="49" y="159"/>
                      <a:pt x="52" y="162"/>
                      <a:pt x="56" y="162"/>
                    </a:cubicBezTo>
                    <a:cubicBezTo>
                      <a:pt x="60" y="162"/>
                      <a:pt x="64" y="159"/>
                      <a:pt x="64" y="154"/>
                    </a:cubicBezTo>
                    <a:cubicBezTo>
                      <a:pt x="64" y="96"/>
                      <a:pt x="64" y="96"/>
                      <a:pt x="64" y="96"/>
                    </a:cubicBezTo>
                    <a:cubicBezTo>
                      <a:pt x="83" y="96"/>
                      <a:pt x="83" y="96"/>
                      <a:pt x="83" y="96"/>
                    </a:cubicBezTo>
                    <a:cubicBezTo>
                      <a:pt x="63" y="23"/>
                      <a:pt x="63" y="23"/>
                      <a:pt x="63" y="23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65" y="23"/>
                      <a:pt x="65" y="23"/>
                      <a:pt x="65" y="23"/>
                    </a:cubicBezTo>
                    <a:cubicBezTo>
                      <a:pt x="79" y="64"/>
                      <a:pt x="79" y="64"/>
                      <a:pt x="79" y="64"/>
                    </a:cubicBezTo>
                    <a:cubicBezTo>
                      <a:pt x="80" y="67"/>
                      <a:pt x="84" y="69"/>
                      <a:pt x="87" y="68"/>
                    </a:cubicBezTo>
                    <a:cubicBezTo>
                      <a:pt x="91" y="67"/>
                      <a:pt x="92" y="63"/>
                      <a:pt x="91" y="60"/>
                    </a:cubicBezTo>
                    <a:close/>
                  </a:path>
                </a:pathLst>
              </a:custGeom>
              <a:solidFill>
                <a:srgbClr val="B0131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 sz="1865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8" name="组合 57"/>
            <p:cNvGrpSpPr/>
            <p:nvPr/>
          </p:nvGrpSpPr>
          <p:grpSpPr>
            <a:xfrm>
              <a:off x="3075939" y="4482789"/>
              <a:ext cx="346075" cy="747712"/>
              <a:chOff x="4369203" y="3199674"/>
              <a:chExt cx="346075" cy="747712"/>
            </a:xfrm>
          </p:grpSpPr>
          <p:sp>
            <p:nvSpPr>
              <p:cNvPr id="59" name="Oval 147"/>
              <p:cNvSpPr>
                <a:spLocks noChangeArrowheads="1"/>
              </p:cNvSpPr>
              <p:nvPr/>
            </p:nvSpPr>
            <p:spPr bwMode="auto">
              <a:xfrm>
                <a:off x="4486678" y="3199674"/>
                <a:ext cx="109538" cy="112713"/>
              </a:xfrm>
              <a:prstGeom prst="ellipse">
                <a:avLst/>
              </a:prstGeom>
              <a:solidFill>
                <a:srgbClr val="B0131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 sz="1865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0" name="Freeform 148"/>
              <p:cNvSpPr/>
              <p:nvPr/>
            </p:nvSpPr>
            <p:spPr bwMode="auto">
              <a:xfrm>
                <a:off x="4369203" y="3334611"/>
                <a:ext cx="346075" cy="612775"/>
              </a:xfrm>
              <a:custGeom>
                <a:avLst/>
                <a:gdLst>
                  <a:gd name="T0" fmla="*/ 91 w 92"/>
                  <a:gd name="T1" fmla="*/ 60 h 162"/>
                  <a:gd name="T2" fmla="*/ 75 w 92"/>
                  <a:gd name="T3" fmla="*/ 10 h 162"/>
                  <a:gd name="T4" fmla="*/ 64 w 92"/>
                  <a:gd name="T5" fmla="*/ 0 h 162"/>
                  <a:gd name="T6" fmla="*/ 28 w 92"/>
                  <a:gd name="T7" fmla="*/ 0 h 162"/>
                  <a:gd name="T8" fmla="*/ 19 w 92"/>
                  <a:gd name="T9" fmla="*/ 5 h 162"/>
                  <a:gd name="T10" fmla="*/ 18 w 92"/>
                  <a:gd name="T11" fmla="*/ 7 h 162"/>
                  <a:gd name="T12" fmla="*/ 18 w 92"/>
                  <a:gd name="T13" fmla="*/ 7 h 162"/>
                  <a:gd name="T14" fmla="*/ 17 w 92"/>
                  <a:gd name="T15" fmla="*/ 8 h 162"/>
                  <a:gd name="T16" fmla="*/ 1 w 92"/>
                  <a:gd name="T17" fmla="*/ 60 h 162"/>
                  <a:gd name="T18" fmla="*/ 5 w 92"/>
                  <a:gd name="T19" fmla="*/ 68 h 162"/>
                  <a:gd name="T20" fmla="*/ 14 w 92"/>
                  <a:gd name="T21" fmla="*/ 64 h 162"/>
                  <a:gd name="T22" fmla="*/ 26 w 92"/>
                  <a:gd name="T23" fmla="*/ 23 h 162"/>
                  <a:gd name="T24" fmla="*/ 28 w 92"/>
                  <a:gd name="T25" fmla="*/ 23 h 162"/>
                  <a:gd name="T26" fmla="*/ 29 w 92"/>
                  <a:gd name="T27" fmla="*/ 23 h 162"/>
                  <a:gd name="T28" fmla="*/ 9 w 92"/>
                  <a:gd name="T29" fmla="*/ 96 h 162"/>
                  <a:gd name="T30" fmla="*/ 29 w 92"/>
                  <a:gd name="T31" fmla="*/ 96 h 162"/>
                  <a:gd name="T32" fmla="*/ 29 w 92"/>
                  <a:gd name="T33" fmla="*/ 154 h 162"/>
                  <a:gd name="T34" fmla="*/ 37 w 92"/>
                  <a:gd name="T35" fmla="*/ 162 h 162"/>
                  <a:gd name="T36" fmla="*/ 44 w 92"/>
                  <a:gd name="T37" fmla="*/ 154 h 162"/>
                  <a:gd name="T38" fmla="*/ 44 w 92"/>
                  <a:gd name="T39" fmla="*/ 96 h 162"/>
                  <a:gd name="T40" fmla="*/ 49 w 92"/>
                  <a:gd name="T41" fmla="*/ 96 h 162"/>
                  <a:gd name="T42" fmla="*/ 49 w 92"/>
                  <a:gd name="T43" fmla="*/ 154 h 162"/>
                  <a:gd name="T44" fmla="*/ 56 w 92"/>
                  <a:gd name="T45" fmla="*/ 162 h 162"/>
                  <a:gd name="T46" fmla="*/ 64 w 92"/>
                  <a:gd name="T47" fmla="*/ 154 h 162"/>
                  <a:gd name="T48" fmla="*/ 64 w 92"/>
                  <a:gd name="T49" fmla="*/ 96 h 162"/>
                  <a:gd name="T50" fmla="*/ 83 w 92"/>
                  <a:gd name="T51" fmla="*/ 96 h 162"/>
                  <a:gd name="T52" fmla="*/ 63 w 92"/>
                  <a:gd name="T53" fmla="*/ 23 h 162"/>
                  <a:gd name="T54" fmla="*/ 64 w 92"/>
                  <a:gd name="T55" fmla="*/ 23 h 162"/>
                  <a:gd name="T56" fmla="*/ 65 w 92"/>
                  <a:gd name="T57" fmla="*/ 23 h 162"/>
                  <a:gd name="T58" fmla="*/ 79 w 92"/>
                  <a:gd name="T59" fmla="*/ 64 h 162"/>
                  <a:gd name="T60" fmla="*/ 87 w 92"/>
                  <a:gd name="T61" fmla="*/ 68 h 162"/>
                  <a:gd name="T62" fmla="*/ 91 w 92"/>
                  <a:gd name="T63" fmla="*/ 6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2" h="162">
                    <a:moveTo>
                      <a:pt x="91" y="60"/>
                    </a:moveTo>
                    <a:cubicBezTo>
                      <a:pt x="75" y="10"/>
                      <a:pt x="75" y="10"/>
                      <a:pt x="75" y="10"/>
                    </a:cubicBezTo>
                    <a:cubicBezTo>
                      <a:pt x="74" y="4"/>
                      <a:pt x="70" y="0"/>
                      <a:pt x="64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4" y="0"/>
                      <a:pt x="21" y="2"/>
                      <a:pt x="19" y="5"/>
                    </a:cubicBezTo>
                    <a:cubicBezTo>
                      <a:pt x="18" y="5"/>
                      <a:pt x="18" y="6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7"/>
                      <a:pt x="17" y="8"/>
                      <a:pt x="17" y="8"/>
                    </a:cubicBezTo>
                    <a:cubicBezTo>
                      <a:pt x="1" y="60"/>
                      <a:pt x="1" y="60"/>
                      <a:pt x="1" y="60"/>
                    </a:cubicBezTo>
                    <a:cubicBezTo>
                      <a:pt x="0" y="63"/>
                      <a:pt x="2" y="67"/>
                      <a:pt x="5" y="68"/>
                    </a:cubicBezTo>
                    <a:cubicBezTo>
                      <a:pt x="9" y="69"/>
                      <a:pt x="13" y="67"/>
                      <a:pt x="14" y="64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7" y="23"/>
                      <a:pt x="27" y="23"/>
                      <a:pt x="28" y="23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9" y="96"/>
                      <a:pt x="9" y="96"/>
                      <a:pt x="9" y="96"/>
                    </a:cubicBezTo>
                    <a:cubicBezTo>
                      <a:pt x="29" y="96"/>
                      <a:pt x="29" y="96"/>
                      <a:pt x="29" y="96"/>
                    </a:cubicBezTo>
                    <a:cubicBezTo>
                      <a:pt x="29" y="154"/>
                      <a:pt x="29" y="154"/>
                      <a:pt x="29" y="154"/>
                    </a:cubicBezTo>
                    <a:cubicBezTo>
                      <a:pt x="29" y="159"/>
                      <a:pt x="33" y="162"/>
                      <a:pt x="37" y="162"/>
                    </a:cubicBezTo>
                    <a:cubicBezTo>
                      <a:pt x="41" y="162"/>
                      <a:pt x="44" y="159"/>
                      <a:pt x="44" y="154"/>
                    </a:cubicBezTo>
                    <a:cubicBezTo>
                      <a:pt x="44" y="96"/>
                      <a:pt x="44" y="96"/>
                      <a:pt x="44" y="96"/>
                    </a:cubicBezTo>
                    <a:cubicBezTo>
                      <a:pt x="49" y="96"/>
                      <a:pt x="49" y="96"/>
                      <a:pt x="49" y="96"/>
                    </a:cubicBezTo>
                    <a:cubicBezTo>
                      <a:pt x="49" y="154"/>
                      <a:pt x="49" y="154"/>
                      <a:pt x="49" y="154"/>
                    </a:cubicBezTo>
                    <a:cubicBezTo>
                      <a:pt x="49" y="159"/>
                      <a:pt x="52" y="162"/>
                      <a:pt x="56" y="162"/>
                    </a:cubicBezTo>
                    <a:cubicBezTo>
                      <a:pt x="60" y="162"/>
                      <a:pt x="64" y="159"/>
                      <a:pt x="64" y="154"/>
                    </a:cubicBezTo>
                    <a:cubicBezTo>
                      <a:pt x="64" y="96"/>
                      <a:pt x="64" y="96"/>
                      <a:pt x="64" y="96"/>
                    </a:cubicBezTo>
                    <a:cubicBezTo>
                      <a:pt x="83" y="96"/>
                      <a:pt x="83" y="96"/>
                      <a:pt x="83" y="96"/>
                    </a:cubicBezTo>
                    <a:cubicBezTo>
                      <a:pt x="63" y="23"/>
                      <a:pt x="63" y="23"/>
                      <a:pt x="63" y="23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65" y="23"/>
                      <a:pt x="65" y="23"/>
                      <a:pt x="65" y="23"/>
                    </a:cubicBezTo>
                    <a:cubicBezTo>
                      <a:pt x="79" y="64"/>
                      <a:pt x="79" y="64"/>
                      <a:pt x="79" y="64"/>
                    </a:cubicBezTo>
                    <a:cubicBezTo>
                      <a:pt x="80" y="67"/>
                      <a:pt x="84" y="69"/>
                      <a:pt x="87" y="68"/>
                    </a:cubicBezTo>
                    <a:cubicBezTo>
                      <a:pt x="91" y="67"/>
                      <a:pt x="92" y="63"/>
                      <a:pt x="91" y="60"/>
                    </a:cubicBezTo>
                    <a:close/>
                  </a:path>
                </a:pathLst>
              </a:custGeom>
              <a:solidFill>
                <a:srgbClr val="B0131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 sz="1865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61" name="组合 60"/>
            <p:cNvGrpSpPr/>
            <p:nvPr/>
          </p:nvGrpSpPr>
          <p:grpSpPr>
            <a:xfrm>
              <a:off x="3418252" y="4482789"/>
              <a:ext cx="346075" cy="747712"/>
              <a:chOff x="4369203" y="3199674"/>
              <a:chExt cx="346075" cy="747712"/>
            </a:xfrm>
          </p:grpSpPr>
          <p:sp>
            <p:nvSpPr>
              <p:cNvPr id="62" name="Oval 147"/>
              <p:cNvSpPr>
                <a:spLocks noChangeArrowheads="1"/>
              </p:cNvSpPr>
              <p:nvPr/>
            </p:nvSpPr>
            <p:spPr bwMode="auto">
              <a:xfrm>
                <a:off x="4486678" y="3199674"/>
                <a:ext cx="109538" cy="112713"/>
              </a:xfrm>
              <a:prstGeom prst="ellipse">
                <a:avLst/>
              </a:prstGeom>
              <a:solidFill>
                <a:srgbClr val="B0131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 sz="1865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3" name="Freeform 148"/>
              <p:cNvSpPr/>
              <p:nvPr/>
            </p:nvSpPr>
            <p:spPr bwMode="auto">
              <a:xfrm>
                <a:off x="4369203" y="3334611"/>
                <a:ext cx="346075" cy="612775"/>
              </a:xfrm>
              <a:custGeom>
                <a:avLst/>
                <a:gdLst>
                  <a:gd name="T0" fmla="*/ 91 w 92"/>
                  <a:gd name="T1" fmla="*/ 60 h 162"/>
                  <a:gd name="T2" fmla="*/ 75 w 92"/>
                  <a:gd name="T3" fmla="*/ 10 h 162"/>
                  <a:gd name="T4" fmla="*/ 64 w 92"/>
                  <a:gd name="T5" fmla="*/ 0 h 162"/>
                  <a:gd name="T6" fmla="*/ 28 w 92"/>
                  <a:gd name="T7" fmla="*/ 0 h 162"/>
                  <a:gd name="T8" fmla="*/ 19 w 92"/>
                  <a:gd name="T9" fmla="*/ 5 h 162"/>
                  <a:gd name="T10" fmla="*/ 18 w 92"/>
                  <a:gd name="T11" fmla="*/ 7 h 162"/>
                  <a:gd name="T12" fmla="*/ 18 w 92"/>
                  <a:gd name="T13" fmla="*/ 7 h 162"/>
                  <a:gd name="T14" fmla="*/ 17 w 92"/>
                  <a:gd name="T15" fmla="*/ 8 h 162"/>
                  <a:gd name="T16" fmla="*/ 1 w 92"/>
                  <a:gd name="T17" fmla="*/ 60 h 162"/>
                  <a:gd name="T18" fmla="*/ 5 w 92"/>
                  <a:gd name="T19" fmla="*/ 68 h 162"/>
                  <a:gd name="T20" fmla="*/ 14 w 92"/>
                  <a:gd name="T21" fmla="*/ 64 h 162"/>
                  <a:gd name="T22" fmla="*/ 26 w 92"/>
                  <a:gd name="T23" fmla="*/ 23 h 162"/>
                  <a:gd name="T24" fmla="*/ 28 w 92"/>
                  <a:gd name="T25" fmla="*/ 23 h 162"/>
                  <a:gd name="T26" fmla="*/ 29 w 92"/>
                  <a:gd name="T27" fmla="*/ 23 h 162"/>
                  <a:gd name="T28" fmla="*/ 9 w 92"/>
                  <a:gd name="T29" fmla="*/ 96 h 162"/>
                  <a:gd name="T30" fmla="*/ 29 w 92"/>
                  <a:gd name="T31" fmla="*/ 96 h 162"/>
                  <a:gd name="T32" fmla="*/ 29 w 92"/>
                  <a:gd name="T33" fmla="*/ 154 h 162"/>
                  <a:gd name="T34" fmla="*/ 37 w 92"/>
                  <a:gd name="T35" fmla="*/ 162 h 162"/>
                  <a:gd name="T36" fmla="*/ 44 w 92"/>
                  <a:gd name="T37" fmla="*/ 154 h 162"/>
                  <a:gd name="T38" fmla="*/ 44 w 92"/>
                  <a:gd name="T39" fmla="*/ 96 h 162"/>
                  <a:gd name="T40" fmla="*/ 49 w 92"/>
                  <a:gd name="T41" fmla="*/ 96 h 162"/>
                  <a:gd name="T42" fmla="*/ 49 w 92"/>
                  <a:gd name="T43" fmla="*/ 154 h 162"/>
                  <a:gd name="T44" fmla="*/ 56 w 92"/>
                  <a:gd name="T45" fmla="*/ 162 h 162"/>
                  <a:gd name="T46" fmla="*/ 64 w 92"/>
                  <a:gd name="T47" fmla="*/ 154 h 162"/>
                  <a:gd name="T48" fmla="*/ 64 w 92"/>
                  <a:gd name="T49" fmla="*/ 96 h 162"/>
                  <a:gd name="T50" fmla="*/ 83 w 92"/>
                  <a:gd name="T51" fmla="*/ 96 h 162"/>
                  <a:gd name="T52" fmla="*/ 63 w 92"/>
                  <a:gd name="T53" fmla="*/ 23 h 162"/>
                  <a:gd name="T54" fmla="*/ 64 w 92"/>
                  <a:gd name="T55" fmla="*/ 23 h 162"/>
                  <a:gd name="T56" fmla="*/ 65 w 92"/>
                  <a:gd name="T57" fmla="*/ 23 h 162"/>
                  <a:gd name="T58" fmla="*/ 79 w 92"/>
                  <a:gd name="T59" fmla="*/ 64 h 162"/>
                  <a:gd name="T60" fmla="*/ 87 w 92"/>
                  <a:gd name="T61" fmla="*/ 68 h 162"/>
                  <a:gd name="T62" fmla="*/ 91 w 92"/>
                  <a:gd name="T63" fmla="*/ 6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2" h="162">
                    <a:moveTo>
                      <a:pt x="91" y="60"/>
                    </a:moveTo>
                    <a:cubicBezTo>
                      <a:pt x="75" y="10"/>
                      <a:pt x="75" y="10"/>
                      <a:pt x="75" y="10"/>
                    </a:cubicBezTo>
                    <a:cubicBezTo>
                      <a:pt x="74" y="4"/>
                      <a:pt x="70" y="0"/>
                      <a:pt x="64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4" y="0"/>
                      <a:pt x="21" y="2"/>
                      <a:pt x="19" y="5"/>
                    </a:cubicBezTo>
                    <a:cubicBezTo>
                      <a:pt x="18" y="5"/>
                      <a:pt x="18" y="6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7"/>
                      <a:pt x="17" y="8"/>
                      <a:pt x="17" y="8"/>
                    </a:cubicBezTo>
                    <a:cubicBezTo>
                      <a:pt x="1" y="60"/>
                      <a:pt x="1" y="60"/>
                      <a:pt x="1" y="60"/>
                    </a:cubicBezTo>
                    <a:cubicBezTo>
                      <a:pt x="0" y="63"/>
                      <a:pt x="2" y="67"/>
                      <a:pt x="5" y="68"/>
                    </a:cubicBezTo>
                    <a:cubicBezTo>
                      <a:pt x="9" y="69"/>
                      <a:pt x="13" y="67"/>
                      <a:pt x="14" y="64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7" y="23"/>
                      <a:pt x="27" y="23"/>
                      <a:pt x="28" y="23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9" y="96"/>
                      <a:pt x="9" y="96"/>
                      <a:pt x="9" y="96"/>
                    </a:cubicBezTo>
                    <a:cubicBezTo>
                      <a:pt x="29" y="96"/>
                      <a:pt x="29" y="96"/>
                      <a:pt x="29" y="96"/>
                    </a:cubicBezTo>
                    <a:cubicBezTo>
                      <a:pt x="29" y="154"/>
                      <a:pt x="29" y="154"/>
                      <a:pt x="29" y="154"/>
                    </a:cubicBezTo>
                    <a:cubicBezTo>
                      <a:pt x="29" y="159"/>
                      <a:pt x="33" y="162"/>
                      <a:pt x="37" y="162"/>
                    </a:cubicBezTo>
                    <a:cubicBezTo>
                      <a:pt x="41" y="162"/>
                      <a:pt x="44" y="159"/>
                      <a:pt x="44" y="154"/>
                    </a:cubicBezTo>
                    <a:cubicBezTo>
                      <a:pt x="44" y="96"/>
                      <a:pt x="44" y="96"/>
                      <a:pt x="44" y="96"/>
                    </a:cubicBezTo>
                    <a:cubicBezTo>
                      <a:pt x="49" y="96"/>
                      <a:pt x="49" y="96"/>
                      <a:pt x="49" y="96"/>
                    </a:cubicBezTo>
                    <a:cubicBezTo>
                      <a:pt x="49" y="154"/>
                      <a:pt x="49" y="154"/>
                      <a:pt x="49" y="154"/>
                    </a:cubicBezTo>
                    <a:cubicBezTo>
                      <a:pt x="49" y="159"/>
                      <a:pt x="52" y="162"/>
                      <a:pt x="56" y="162"/>
                    </a:cubicBezTo>
                    <a:cubicBezTo>
                      <a:pt x="60" y="162"/>
                      <a:pt x="64" y="159"/>
                      <a:pt x="64" y="154"/>
                    </a:cubicBezTo>
                    <a:cubicBezTo>
                      <a:pt x="64" y="96"/>
                      <a:pt x="64" y="96"/>
                      <a:pt x="64" y="96"/>
                    </a:cubicBezTo>
                    <a:cubicBezTo>
                      <a:pt x="83" y="96"/>
                      <a:pt x="83" y="96"/>
                      <a:pt x="83" y="96"/>
                    </a:cubicBezTo>
                    <a:cubicBezTo>
                      <a:pt x="63" y="23"/>
                      <a:pt x="63" y="23"/>
                      <a:pt x="63" y="23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65" y="23"/>
                      <a:pt x="65" y="23"/>
                      <a:pt x="65" y="23"/>
                    </a:cubicBezTo>
                    <a:cubicBezTo>
                      <a:pt x="79" y="64"/>
                      <a:pt x="79" y="64"/>
                      <a:pt x="79" y="64"/>
                    </a:cubicBezTo>
                    <a:cubicBezTo>
                      <a:pt x="80" y="67"/>
                      <a:pt x="84" y="69"/>
                      <a:pt x="87" y="68"/>
                    </a:cubicBezTo>
                    <a:cubicBezTo>
                      <a:pt x="91" y="67"/>
                      <a:pt x="92" y="63"/>
                      <a:pt x="91" y="60"/>
                    </a:cubicBezTo>
                    <a:close/>
                  </a:path>
                </a:pathLst>
              </a:custGeom>
              <a:solidFill>
                <a:srgbClr val="B0131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 sz="1865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64" name="组合 63"/>
            <p:cNvGrpSpPr/>
            <p:nvPr/>
          </p:nvGrpSpPr>
          <p:grpSpPr>
            <a:xfrm>
              <a:off x="3760565" y="4482789"/>
              <a:ext cx="346075" cy="747712"/>
              <a:chOff x="4369203" y="3199674"/>
              <a:chExt cx="346075" cy="747712"/>
            </a:xfrm>
          </p:grpSpPr>
          <p:sp>
            <p:nvSpPr>
              <p:cNvPr id="65" name="Oval 147"/>
              <p:cNvSpPr>
                <a:spLocks noChangeArrowheads="1"/>
              </p:cNvSpPr>
              <p:nvPr/>
            </p:nvSpPr>
            <p:spPr bwMode="auto">
              <a:xfrm>
                <a:off x="4486678" y="3199674"/>
                <a:ext cx="109538" cy="112713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 sz="1865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6" name="Freeform 148"/>
              <p:cNvSpPr/>
              <p:nvPr/>
            </p:nvSpPr>
            <p:spPr bwMode="auto">
              <a:xfrm>
                <a:off x="4369203" y="3334611"/>
                <a:ext cx="346075" cy="612775"/>
              </a:xfrm>
              <a:custGeom>
                <a:avLst/>
                <a:gdLst>
                  <a:gd name="T0" fmla="*/ 91 w 92"/>
                  <a:gd name="T1" fmla="*/ 60 h 162"/>
                  <a:gd name="T2" fmla="*/ 75 w 92"/>
                  <a:gd name="T3" fmla="*/ 10 h 162"/>
                  <a:gd name="T4" fmla="*/ 64 w 92"/>
                  <a:gd name="T5" fmla="*/ 0 h 162"/>
                  <a:gd name="T6" fmla="*/ 28 w 92"/>
                  <a:gd name="T7" fmla="*/ 0 h 162"/>
                  <a:gd name="T8" fmla="*/ 19 w 92"/>
                  <a:gd name="T9" fmla="*/ 5 h 162"/>
                  <a:gd name="T10" fmla="*/ 18 w 92"/>
                  <a:gd name="T11" fmla="*/ 7 h 162"/>
                  <a:gd name="T12" fmla="*/ 18 w 92"/>
                  <a:gd name="T13" fmla="*/ 7 h 162"/>
                  <a:gd name="T14" fmla="*/ 17 w 92"/>
                  <a:gd name="T15" fmla="*/ 8 h 162"/>
                  <a:gd name="T16" fmla="*/ 1 w 92"/>
                  <a:gd name="T17" fmla="*/ 60 h 162"/>
                  <a:gd name="T18" fmla="*/ 5 w 92"/>
                  <a:gd name="T19" fmla="*/ 68 h 162"/>
                  <a:gd name="T20" fmla="*/ 14 w 92"/>
                  <a:gd name="T21" fmla="*/ 64 h 162"/>
                  <a:gd name="T22" fmla="*/ 26 w 92"/>
                  <a:gd name="T23" fmla="*/ 23 h 162"/>
                  <a:gd name="T24" fmla="*/ 28 w 92"/>
                  <a:gd name="T25" fmla="*/ 23 h 162"/>
                  <a:gd name="T26" fmla="*/ 29 w 92"/>
                  <a:gd name="T27" fmla="*/ 23 h 162"/>
                  <a:gd name="T28" fmla="*/ 9 w 92"/>
                  <a:gd name="T29" fmla="*/ 96 h 162"/>
                  <a:gd name="T30" fmla="*/ 29 w 92"/>
                  <a:gd name="T31" fmla="*/ 96 h 162"/>
                  <a:gd name="T32" fmla="*/ 29 w 92"/>
                  <a:gd name="T33" fmla="*/ 154 h 162"/>
                  <a:gd name="T34" fmla="*/ 37 w 92"/>
                  <a:gd name="T35" fmla="*/ 162 h 162"/>
                  <a:gd name="T36" fmla="*/ 44 w 92"/>
                  <a:gd name="T37" fmla="*/ 154 h 162"/>
                  <a:gd name="T38" fmla="*/ 44 w 92"/>
                  <a:gd name="T39" fmla="*/ 96 h 162"/>
                  <a:gd name="T40" fmla="*/ 49 w 92"/>
                  <a:gd name="T41" fmla="*/ 96 h 162"/>
                  <a:gd name="T42" fmla="*/ 49 w 92"/>
                  <a:gd name="T43" fmla="*/ 154 h 162"/>
                  <a:gd name="T44" fmla="*/ 56 w 92"/>
                  <a:gd name="T45" fmla="*/ 162 h 162"/>
                  <a:gd name="T46" fmla="*/ 64 w 92"/>
                  <a:gd name="T47" fmla="*/ 154 h 162"/>
                  <a:gd name="T48" fmla="*/ 64 w 92"/>
                  <a:gd name="T49" fmla="*/ 96 h 162"/>
                  <a:gd name="T50" fmla="*/ 83 w 92"/>
                  <a:gd name="T51" fmla="*/ 96 h 162"/>
                  <a:gd name="T52" fmla="*/ 63 w 92"/>
                  <a:gd name="T53" fmla="*/ 23 h 162"/>
                  <a:gd name="T54" fmla="*/ 64 w 92"/>
                  <a:gd name="T55" fmla="*/ 23 h 162"/>
                  <a:gd name="T56" fmla="*/ 65 w 92"/>
                  <a:gd name="T57" fmla="*/ 23 h 162"/>
                  <a:gd name="T58" fmla="*/ 79 w 92"/>
                  <a:gd name="T59" fmla="*/ 64 h 162"/>
                  <a:gd name="T60" fmla="*/ 87 w 92"/>
                  <a:gd name="T61" fmla="*/ 68 h 162"/>
                  <a:gd name="T62" fmla="*/ 91 w 92"/>
                  <a:gd name="T63" fmla="*/ 6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2" h="162">
                    <a:moveTo>
                      <a:pt x="91" y="60"/>
                    </a:moveTo>
                    <a:cubicBezTo>
                      <a:pt x="75" y="10"/>
                      <a:pt x="75" y="10"/>
                      <a:pt x="75" y="10"/>
                    </a:cubicBezTo>
                    <a:cubicBezTo>
                      <a:pt x="74" y="4"/>
                      <a:pt x="70" y="0"/>
                      <a:pt x="64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4" y="0"/>
                      <a:pt x="21" y="2"/>
                      <a:pt x="19" y="5"/>
                    </a:cubicBezTo>
                    <a:cubicBezTo>
                      <a:pt x="18" y="5"/>
                      <a:pt x="18" y="6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7"/>
                      <a:pt x="17" y="8"/>
                      <a:pt x="17" y="8"/>
                    </a:cubicBezTo>
                    <a:cubicBezTo>
                      <a:pt x="1" y="60"/>
                      <a:pt x="1" y="60"/>
                      <a:pt x="1" y="60"/>
                    </a:cubicBezTo>
                    <a:cubicBezTo>
                      <a:pt x="0" y="63"/>
                      <a:pt x="2" y="67"/>
                      <a:pt x="5" y="68"/>
                    </a:cubicBezTo>
                    <a:cubicBezTo>
                      <a:pt x="9" y="69"/>
                      <a:pt x="13" y="67"/>
                      <a:pt x="14" y="64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7" y="23"/>
                      <a:pt x="27" y="23"/>
                      <a:pt x="28" y="23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9" y="96"/>
                      <a:pt x="9" y="96"/>
                      <a:pt x="9" y="96"/>
                    </a:cubicBezTo>
                    <a:cubicBezTo>
                      <a:pt x="29" y="96"/>
                      <a:pt x="29" y="96"/>
                      <a:pt x="29" y="96"/>
                    </a:cubicBezTo>
                    <a:cubicBezTo>
                      <a:pt x="29" y="154"/>
                      <a:pt x="29" y="154"/>
                      <a:pt x="29" y="154"/>
                    </a:cubicBezTo>
                    <a:cubicBezTo>
                      <a:pt x="29" y="159"/>
                      <a:pt x="33" y="162"/>
                      <a:pt x="37" y="162"/>
                    </a:cubicBezTo>
                    <a:cubicBezTo>
                      <a:pt x="41" y="162"/>
                      <a:pt x="44" y="159"/>
                      <a:pt x="44" y="154"/>
                    </a:cubicBezTo>
                    <a:cubicBezTo>
                      <a:pt x="44" y="96"/>
                      <a:pt x="44" y="96"/>
                      <a:pt x="44" y="96"/>
                    </a:cubicBezTo>
                    <a:cubicBezTo>
                      <a:pt x="49" y="96"/>
                      <a:pt x="49" y="96"/>
                      <a:pt x="49" y="96"/>
                    </a:cubicBezTo>
                    <a:cubicBezTo>
                      <a:pt x="49" y="154"/>
                      <a:pt x="49" y="154"/>
                      <a:pt x="49" y="154"/>
                    </a:cubicBezTo>
                    <a:cubicBezTo>
                      <a:pt x="49" y="159"/>
                      <a:pt x="52" y="162"/>
                      <a:pt x="56" y="162"/>
                    </a:cubicBezTo>
                    <a:cubicBezTo>
                      <a:pt x="60" y="162"/>
                      <a:pt x="64" y="159"/>
                      <a:pt x="64" y="154"/>
                    </a:cubicBezTo>
                    <a:cubicBezTo>
                      <a:pt x="64" y="96"/>
                      <a:pt x="64" y="96"/>
                      <a:pt x="64" y="96"/>
                    </a:cubicBezTo>
                    <a:cubicBezTo>
                      <a:pt x="83" y="96"/>
                      <a:pt x="83" y="96"/>
                      <a:pt x="83" y="96"/>
                    </a:cubicBezTo>
                    <a:cubicBezTo>
                      <a:pt x="63" y="23"/>
                      <a:pt x="63" y="23"/>
                      <a:pt x="63" y="23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65" y="23"/>
                      <a:pt x="65" y="23"/>
                      <a:pt x="65" y="23"/>
                    </a:cubicBezTo>
                    <a:cubicBezTo>
                      <a:pt x="79" y="64"/>
                      <a:pt x="79" y="64"/>
                      <a:pt x="79" y="64"/>
                    </a:cubicBezTo>
                    <a:cubicBezTo>
                      <a:pt x="80" y="67"/>
                      <a:pt x="84" y="69"/>
                      <a:pt x="87" y="68"/>
                    </a:cubicBezTo>
                    <a:cubicBezTo>
                      <a:pt x="91" y="67"/>
                      <a:pt x="92" y="63"/>
                      <a:pt x="91" y="6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 sz="1865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67" name="组合 66"/>
            <p:cNvGrpSpPr/>
            <p:nvPr/>
          </p:nvGrpSpPr>
          <p:grpSpPr>
            <a:xfrm>
              <a:off x="4102878" y="4482789"/>
              <a:ext cx="346075" cy="747712"/>
              <a:chOff x="4369203" y="3199674"/>
              <a:chExt cx="346075" cy="747712"/>
            </a:xfrm>
          </p:grpSpPr>
          <p:sp>
            <p:nvSpPr>
              <p:cNvPr id="68" name="Oval 147"/>
              <p:cNvSpPr>
                <a:spLocks noChangeArrowheads="1"/>
              </p:cNvSpPr>
              <p:nvPr/>
            </p:nvSpPr>
            <p:spPr bwMode="auto">
              <a:xfrm>
                <a:off x="4486678" y="3199674"/>
                <a:ext cx="109538" cy="112713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 sz="1865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9" name="Freeform 148"/>
              <p:cNvSpPr/>
              <p:nvPr/>
            </p:nvSpPr>
            <p:spPr bwMode="auto">
              <a:xfrm>
                <a:off x="4369203" y="3334611"/>
                <a:ext cx="346075" cy="612775"/>
              </a:xfrm>
              <a:custGeom>
                <a:avLst/>
                <a:gdLst>
                  <a:gd name="T0" fmla="*/ 91 w 92"/>
                  <a:gd name="T1" fmla="*/ 60 h 162"/>
                  <a:gd name="T2" fmla="*/ 75 w 92"/>
                  <a:gd name="T3" fmla="*/ 10 h 162"/>
                  <a:gd name="T4" fmla="*/ 64 w 92"/>
                  <a:gd name="T5" fmla="*/ 0 h 162"/>
                  <a:gd name="T6" fmla="*/ 28 w 92"/>
                  <a:gd name="T7" fmla="*/ 0 h 162"/>
                  <a:gd name="T8" fmla="*/ 19 w 92"/>
                  <a:gd name="T9" fmla="*/ 5 h 162"/>
                  <a:gd name="T10" fmla="*/ 18 w 92"/>
                  <a:gd name="T11" fmla="*/ 7 h 162"/>
                  <a:gd name="T12" fmla="*/ 18 w 92"/>
                  <a:gd name="T13" fmla="*/ 7 h 162"/>
                  <a:gd name="T14" fmla="*/ 17 w 92"/>
                  <a:gd name="T15" fmla="*/ 8 h 162"/>
                  <a:gd name="T16" fmla="*/ 1 w 92"/>
                  <a:gd name="T17" fmla="*/ 60 h 162"/>
                  <a:gd name="T18" fmla="*/ 5 w 92"/>
                  <a:gd name="T19" fmla="*/ 68 h 162"/>
                  <a:gd name="T20" fmla="*/ 14 w 92"/>
                  <a:gd name="T21" fmla="*/ 64 h 162"/>
                  <a:gd name="T22" fmla="*/ 26 w 92"/>
                  <a:gd name="T23" fmla="*/ 23 h 162"/>
                  <a:gd name="T24" fmla="*/ 28 w 92"/>
                  <a:gd name="T25" fmla="*/ 23 h 162"/>
                  <a:gd name="T26" fmla="*/ 29 w 92"/>
                  <a:gd name="T27" fmla="*/ 23 h 162"/>
                  <a:gd name="T28" fmla="*/ 9 w 92"/>
                  <a:gd name="T29" fmla="*/ 96 h 162"/>
                  <a:gd name="T30" fmla="*/ 29 w 92"/>
                  <a:gd name="T31" fmla="*/ 96 h 162"/>
                  <a:gd name="T32" fmla="*/ 29 w 92"/>
                  <a:gd name="T33" fmla="*/ 154 h 162"/>
                  <a:gd name="T34" fmla="*/ 37 w 92"/>
                  <a:gd name="T35" fmla="*/ 162 h 162"/>
                  <a:gd name="T36" fmla="*/ 44 w 92"/>
                  <a:gd name="T37" fmla="*/ 154 h 162"/>
                  <a:gd name="T38" fmla="*/ 44 w 92"/>
                  <a:gd name="T39" fmla="*/ 96 h 162"/>
                  <a:gd name="T40" fmla="*/ 49 w 92"/>
                  <a:gd name="T41" fmla="*/ 96 h 162"/>
                  <a:gd name="T42" fmla="*/ 49 w 92"/>
                  <a:gd name="T43" fmla="*/ 154 h 162"/>
                  <a:gd name="T44" fmla="*/ 56 w 92"/>
                  <a:gd name="T45" fmla="*/ 162 h 162"/>
                  <a:gd name="T46" fmla="*/ 64 w 92"/>
                  <a:gd name="T47" fmla="*/ 154 h 162"/>
                  <a:gd name="T48" fmla="*/ 64 w 92"/>
                  <a:gd name="T49" fmla="*/ 96 h 162"/>
                  <a:gd name="T50" fmla="*/ 83 w 92"/>
                  <a:gd name="T51" fmla="*/ 96 h 162"/>
                  <a:gd name="T52" fmla="*/ 63 w 92"/>
                  <a:gd name="T53" fmla="*/ 23 h 162"/>
                  <a:gd name="T54" fmla="*/ 64 w 92"/>
                  <a:gd name="T55" fmla="*/ 23 h 162"/>
                  <a:gd name="T56" fmla="*/ 65 w 92"/>
                  <a:gd name="T57" fmla="*/ 23 h 162"/>
                  <a:gd name="T58" fmla="*/ 79 w 92"/>
                  <a:gd name="T59" fmla="*/ 64 h 162"/>
                  <a:gd name="T60" fmla="*/ 87 w 92"/>
                  <a:gd name="T61" fmla="*/ 68 h 162"/>
                  <a:gd name="T62" fmla="*/ 91 w 92"/>
                  <a:gd name="T63" fmla="*/ 6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2" h="162">
                    <a:moveTo>
                      <a:pt x="91" y="60"/>
                    </a:moveTo>
                    <a:cubicBezTo>
                      <a:pt x="75" y="10"/>
                      <a:pt x="75" y="10"/>
                      <a:pt x="75" y="10"/>
                    </a:cubicBezTo>
                    <a:cubicBezTo>
                      <a:pt x="74" y="4"/>
                      <a:pt x="70" y="0"/>
                      <a:pt x="64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4" y="0"/>
                      <a:pt x="21" y="2"/>
                      <a:pt x="19" y="5"/>
                    </a:cubicBezTo>
                    <a:cubicBezTo>
                      <a:pt x="18" y="5"/>
                      <a:pt x="18" y="6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7"/>
                      <a:pt x="17" y="8"/>
                      <a:pt x="17" y="8"/>
                    </a:cubicBezTo>
                    <a:cubicBezTo>
                      <a:pt x="1" y="60"/>
                      <a:pt x="1" y="60"/>
                      <a:pt x="1" y="60"/>
                    </a:cubicBezTo>
                    <a:cubicBezTo>
                      <a:pt x="0" y="63"/>
                      <a:pt x="2" y="67"/>
                      <a:pt x="5" y="68"/>
                    </a:cubicBezTo>
                    <a:cubicBezTo>
                      <a:pt x="9" y="69"/>
                      <a:pt x="13" y="67"/>
                      <a:pt x="14" y="64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7" y="23"/>
                      <a:pt x="27" y="23"/>
                      <a:pt x="28" y="23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9" y="96"/>
                      <a:pt x="9" y="96"/>
                      <a:pt x="9" y="96"/>
                    </a:cubicBezTo>
                    <a:cubicBezTo>
                      <a:pt x="29" y="96"/>
                      <a:pt x="29" y="96"/>
                      <a:pt x="29" y="96"/>
                    </a:cubicBezTo>
                    <a:cubicBezTo>
                      <a:pt x="29" y="154"/>
                      <a:pt x="29" y="154"/>
                      <a:pt x="29" y="154"/>
                    </a:cubicBezTo>
                    <a:cubicBezTo>
                      <a:pt x="29" y="159"/>
                      <a:pt x="33" y="162"/>
                      <a:pt x="37" y="162"/>
                    </a:cubicBezTo>
                    <a:cubicBezTo>
                      <a:pt x="41" y="162"/>
                      <a:pt x="44" y="159"/>
                      <a:pt x="44" y="154"/>
                    </a:cubicBezTo>
                    <a:cubicBezTo>
                      <a:pt x="44" y="96"/>
                      <a:pt x="44" y="96"/>
                      <a:pt x="44" y="96"/>
                    </a:cubicBezTo>
                    <a:cubicBezTo>
                      <a:pt x="49" y="96"/>
                      <a:pt x="49" y="96"/>
                      <a:pt x="49" y="96"/>
                    </a:cubicBezTo>
                    <a:cubicBezTo>
                      <a:pt x="49" y="154"/>
                      <a:pt x="49" y="154"/>
                      <a:pt x="49" y="154"/>
                    </a:cubicBezTo>
                    <a:cubicBezTo>
                      <a:pt x="49" y="159"/>
                      <a:pt x="52" y="162"/>
                      <a:pt x="56" y="162"/>
                    </a:cubicBezTo>
                    <a:cubicBezTo>
                      <a:pt x="60" y="162"/>
                      <a:pt x="64" y="159"/>
                      <a:pt x="64" y="154"/>
                    </a:cubicBezTo>
                    <a:cubicBezTo>
                      <a:pt x="64" y="96"/>
                      <a:pt x="64" y="96"/>
                      <a:pt x="64" y="96"/>
                    </a:cubicBezTo>
                    <a:cubicBezTo>
                      <a:pt x="83" y="96"/>
                      <a:pt x="83" y="96"/>
                      <a:pt x="83" y="96"/>
                    </a:cubicBezTo>
                    <a:cubicBezTo>
                      <a:pt x="63" y="23"/>
                      <a:pt x="63" y="23"/>
                      <a:pt x="63" y="23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65" y="23"/>
                      <a:pt x="65" y="23"/>
                      <a:pt x="65" y="23"/>
                    </a:cubicBezTo>
                    <a:cubicBezTo>
                      <a:pt x="79" y="64"/>
                      <a:pt x="79" y="64"/>
                      <a:pt x="79" y="64"/>
                    </a:cubicBezTo>
                    <a:cubicBezTo>
                      <a:pt x="80" y="67"/>
                      <a:pt x="84" y="69"/>
                      <a:pt x="87" y="68"/>
                    </a:cubicBezTo>
                    <a:cubicBezTo>
                      <a:pt x="91" y="67"/>
                      <a:pt x="92" y="63"/>
                      <a:pt x="91" y="6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 sz="1865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70" name="组合 69"/>
            <p:cNvGrpSpPr/>
            <p:nvPr/>
          </p:nvGrpSpPr>
          <p:grpSpPr>
            <a:xfrm>
              <a:off x="4445191" y="4482789"/>
              <a:ext cx="346075" cy="747712"/>
              <a:chOff x="4369203" y="3199674"/>
              <a:chExt cx="346075" cy="747712"/>
            </a:xfrm>
          </p:grpSpPr>
          <p:sp>
            <p:nvSpPr>
              <p:cNvPr id="71" name="Oval 147"/>
              <p:cNvSpPr>
                <a:spLocks noChangeArrowheads="1"/>
              </p:cNvSpPr>
              <p:nvPr/>
            </p:nvSpPr>
            <p:spPr bwMode="auto">
              <a:xfrm>
                <a:off x="4486678" y="3199674"/>
                <a:ext cx="109538" cy="112713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 sz="1865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" name="Freeform 148"/>
              <p:cNvSpPr/>
              <p:nvPr/>
            </p:nvSpPr>
            <p:spPr bwMode="auto">
              <a:xfrm>
                <a:off x="4369203" y="3334611"/>
                <a:ext cx="346075" cy="612775"/>
              </a:xfrm>
              <a:custGeom>
                <a:avLst/>
                <a:gdLst>
                  <a:gd name="T0" fmla="*/ 91 w 92"/>
                  <a:gd name="T1" fmla="*/ 60 h 162"/>
                  <a:gd name="T2" fmla="*/ 75 w 92"/>
                  <a:gd name="T3" fmla="*/ 10 h 162"/>
                  <a:gd name="T4" fmla="*/ 64 w 92"/>
                  <a:gd name="T5" fmla="*/ 0 h 162"/>
                  <a:gd name="T6" fmla="*/ 28 w 92"/>
                  <a:gd name="T7" fmla="*/ 0 h 162"/>
                  <a:gd name="T8" fmla="*/ 19 w 92"/>
                  <a:gd name="T9" fmla="*/ 5 h 162"/>
                  <a:gd name="T10" fmla="*/ 18 w 92"/>
                  <a:gd name="T11" fmla="*/ 7 h 162"/>
                  <a:gd name="T12" fmla="*/ 18 w 92"/>
                  <a:gd name="T13" fmla="*/ 7 h 162"/>
                  <a:gd name="T14" fmla="*/ 17 w 92"/>
                  <a:gd name="T15" fmla="*/ 8 h 162"/>
                  <a:gd name="T16" fmla="*/ 1 w 92"/>
                  <a:gd name="T17" fmla="*/ 60 h 162"/>
                  <a:gd name="T18" fmla="*/ 5 w 92"/>
                  <a:gd name="T19" fmla="*/ 68 h 162"/>
                  <a:gd name="T20" fmla="*/ 14 w 92"/>
                  <a:gd name="T21" fmla="*/ 64 h 162"/>
                  <a:gd name="T22" fmla="*/ 26 w 92"/>
                  <a:gd name="T23" fmla="*/ 23 h 162"/>
                  <a:gd name="T24" fmla="*/ 28 w 92"/>
                  <a:gd name="T25" fmla="*/ 23 h 162"/>
                  <a:gd name="T26" fmla="*/ 29 w 92"/>
                  <a:gd name="T27" fmla="*/ 23 h 162"/>
                  <a:gd name="T28" fmla="*/ 9 w 92"/>
                  <a:gd name="T29" fmla="*/ 96 h 162"/>
                  <a:gd name="T30" fmla="*/ 29 w 92"/>
                  <a:gd name="T31" fmla="*/ 96 h 162"/>
                  <a:gd name="T32" fmla="*/ 29 w 92"/>
                  <a:gd name="T33" fmla="*/ 154 h 162"/>
                  <a:gd name="T34" fmla="*/ 37 w 92"/>
                  <a:gd name="T35" fmla="*/ 162 h 162"/>
                  <a:gd name="T36" fmla="*/ 44 w 92"/>
                  <a:gd name="T37" fmla="*/ 154 h 162"/>
                  <a:gd name="T38" fmla="*/ 44 w 92"/>
                  <a:gd name="T39" fmla="*/ 96 h 162"/>
                  <a:gd name="T40" fmla="*/ 49 w 92"/>
                  <a:gd name="T41" fmla="*/ 96 h 162"/>
                  <a:gd name="T42" fmla="*/ 49 w 92"/>
                  <a:gd name="T43" fmla="*/ 154 h 162"/>
                  <a:gd name="T44" fmla="*/ 56 w 92"/>
                  <a:gd name="T45" fmla="*/ 162 h 162"/>
                  <a:gd name="T46" fmla="*/ 64 w 92"/>
                  <a:gd name="T47" fmla="*/ 154 h 162"/>
                  <a:gd name="T48" fmla="*/ 64 w 92"/>
                  <a:gd name="T49" fmla="*/ 96 h 162"/>
                  <a:gd name="T50" fmla="*/ 83 w 92"/>
                  <a:gd name="T51" fmla="*/ 96 h 162"/>
                  <a:gd name="T52" fmla="*/ 63 w 92"/>
                  <a:gd name="T53" fmla="*/ 23 h 162"/>
                  <a:gd name="T54" fmla="*/ 64 w 92"/>
                  <a:gd name="T55" fmla="*/ 23 h 162"/>
                  <a:gd name="T56" fmla="*/ 65 w 92"/>
                  <a:gd name="T57" fmla="*/ 23 h 162"/>
                  <a:gd name="T58" fmla="*/ 79 w 92"/>
                  <a:gd name="T59" fmla="*/ 64 h 162"/>
                  <a:gd name="T60" fmla="*/ 87 w 92"/>
                  <a:gd name="T61" fmla="*/ 68 h 162"/>
                  <a:gd name="T62" fmla="*/ 91 w 92"/>
                  <a:gd name="T63" fmla="*/ 6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2" h="162">
                    <a:moveTo>
                      <a:pt x="91" y="60"/>
                    </a:moveTo>
                    <a:cubicBezTo>
                      <a:pt x="75" y="10"/>
                      <a:pt x="75" y="10"/>
                      <a:pt x="75" y="10"/>
                    </a:cubicBezTo>
                    <a:cubicBezTo>
                      <a:pt x="74" y="4"/>
                      <a:pt x="70" y="0"/>
                      <a:pt x="64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4" y="0"/>
                      <a:pt x="21" y="2"/>
                      <a:pt x="19" y="5"/>
                    </a:cubicBezTo>
                    <a:cubicBezTo>
                      <a:pt x="18" y="5"/>
                      <a:pt x="18" y="6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7"/>
                      <a:pt x="17" y="8"/>
                      <a:pt x="17" y="8"/>
                    </a:cubicBezTo>
                    <a:cubicBezTo>
                      <a:pt x="1" y="60"/>
                      <a:pt x="1" y="60"/>
                      <a:pt x="1" y="60"/>
                    </a:cubicBezTo>
                    <a:cubicBezTo>
                      <a:pt x="0" y="63"/>
                      <a:pt x="2" y="67"/>
                      <a:pt x="5" y="68"/>
                    </a:cubicBezTo>
                    <a:cubicBezTo>
                      <a:pt x="9" y="69"/>
                      <a:pt x="13" y="67"/>
                      <a:pt x="14" y="64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7" y="23"/>
                      <a:pt x="27" y="23"/>
                      <a:pt x="28" y="23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9" y="96"/>
                      <a:pt x="9" y="96"/>
                      <a:pt x="9" y="96"/>
                    </a:cubicBezTo>
                    <a:cubicBezTo>
                      <a:pt x="29" y="96"/>
                      <a:pt x="29" y="96"/>
                      <a:pt x="29" y="96"/>
                    </a:cubicBezTo>
                    <a:cubicBezTo>
                      <a:pt x="29" y="154"/>
                      <a:pt x="29" y="154"/>
                      <a:pt x="29" y="154"/>
                    </a:cubicBezTo>
                    <a:cubicBezTo>
                      <a:pt x="29" y="159"/>
                      <a:pt x="33" y="162"/>
                      <a:pt x="37" y="162"/>
                    </a:cubicBezTo>
                    <a:cubicBezTo>
                      <a:pt x="41" y="162"/>
                      <a:pt x="44" y="159"/>
                      <a:pt x="44" y="154"/>
                    </a:cubicBezTo>
                    <a:cubicBezTo>
                      <a:pt x="44" y="96"/>
                      <a:pt x="44" y="96"/>
                      <a:pt x="44" y="96"/>
                    </a:cubicBezTo>
                    <a:cubicBezTo>
                      <a:pt x="49" y="96"/>
                      <a:pt x="49" y="96"/>
                      <a:pt x="49" y="96"/>
                    </a:cubicBezTo>
                    <a:cubicBezTo>
                      <a:pt x="49" y="154"/>
                      <a:pt x="49" y="154"/>
                      <a:pt x="49" y="154"/>
                    </a:cubicBezTo>
                    <a:cubicBezTo>
                      <a:pt x="49" y="159"/>
                      <a:pt x="52" y="162"/>
                      <a:pt x="56" y="162"/>
                    </a:cubicBezTo>
                    <a:cubicBezTo>
                      <a:pt x="60" y="162"/>
                      <a:pt x="64" y="159"/>
                      <a:pt x="64" y="154"/>
                    </a:cubicBezTo>
                    <a:cubicBezTo>
                      <a:pt x="64" y="96"/>
                      <a:pt x="64" y="96"/>
                      <a:pt x="64" y="96"/>
                    </a:cubicBezTo>
                    <a:cubicBezTo>
                      <a:pt x="83" y="96"/>
                      <a:pt x="83" y="96"/>
                      <a:pt x="83" y="96"/>
                    </a:cubicBezTo>
                    <a:cubicBezTo>
                      <a:pt x="63" y="23"/>
                      <a:pt x="63" y="23"/>
                      <a:pt x="63" y="23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65" y="23"/>
                      <a:pt x="65" y="23"/>
                      <a:pt x="65" y="23"/>
                    </a:cubicBezTo>
                    <a:cubicBezTo>
                      <a:pt x="79" y="64"/>
                      <a:pt x="79" y="64"/>
                      <a:pt x="79" y="64"/>
                    </a:cubicBezTo>
                    <a:cubicBezTo>
                      <a:pt x="80" y="67"/>
                      <a:pt x="84" y="69"/>
                      <a:pt x="87" y="68"/>
                    </a:cubicBezTo>
                    <a:cubicBezTo>
                      <a:pt x="91" y="67"/>
                      <a:pt x="92" y="63"/>
                      <a:pt x="91" y="6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 sz="1865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73" name="组合 72"/>
            <p:cNvGrpSpPr/>
            <p:nvPr/>
          </p:nvGrpSpPr>
          <p:grpSpPr>
            <a:xfrm>
              <a:off x="4787504" y="4482789"/>
              <a:ext cx="346075" cy="747712"/>
              <a:chOff x="4369203" y="3199674"/>
              <a:chExt cx="346075" cy="747712"/>
            </a:xfrm>
          </p:grpSpPr>
          <p:sp>
            <p:nvSpPr>
              <p:cNvPr id="74" name="Oval 147"/>
              <p:cNvSpPr>
                <a:spLocks noChangeArrowheads="1"/>
              </p:cNvSpPr>
              <p:nvPr/>
            </p:nvSpPr>
            <p:spPr bwMode="auto">
              <a:xfrm>
                <a:off x="4486678" y="3199674"/>
                <a:ext cx="109538" cy="112713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 sz="1865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5" name="Freeform 148"/>
              <p:cNvSpPr/>
              <p:nvPr/>
            </p:nvSpPr>
            <p:spPr bwMode="auto">
              <a:xfrm>
                <a:off x="4369203" y="3334611"/>
                <a:ext cx="346075" cy="612775"/>
              </a:xfrm>
              <a:custGeom>
                <a:avLst/>
                <a:gdLst>
                  <a:gd name="T0" fmla="*/ 91 w 92"/>
                  <a:gd name="T1" fmla="*/ 60 h 162"/>
                  <a:gd name="T2" fmla="*/ 75 w 92"/>
                  <a:gd name="T3" fmla="*/ 10 h 162"/>
                  <a:gd name="T4" fmla="*/ 64 w 92"/>
                  <a:gd name="T5" fmla="*/ 0 h 162"/>
                  <a:gd name="T6" fmla="*/ 28 w 92"/>
                  <a:gd name="T7" fmla="*/ 0 h 162"/>
                  <a:gd name="T8" fmla="*/ 19 w 92"/>
                  <a:gd name="T9" fmla="*/ 5 h 162"/>
                  <a:gd name="T10" fmla="*/ 18 w 92"/>
                  <a:gd name="T11" fmla="*/ 7 h 162"/>
                  <a:gd name="T12" fmla="*/ 18 w 92"/>
                  <a:gd name="T13" fmla="*/ 7 h 162"/>
                  <a:gd name="T14" fmla="*/ 17 w 92"/>
                  <a:gd name="T15" fmla="*/ 8 h 162"/>
                  <a:gd name="T16" fmla="*/ 1 w 92"/>
                  <a:gd name="T17" fmla="*/ 60 h 162"/>
                  <a:gd name="T18" fmla="*/ 5 w 92"/>
                  <a:gd name="T19" fmla="*/ 68 h 162"/>
                  <a:gd name="T20" fmla="*/ 14 w 92"/>
                  <a:gd name="T21" fmla="*/ 64 h 162"/>
                  <a:gd name="T22" fmla="*/ 26 w 92"/>
                  <a:gd name="T23" fmla="*/ 23 h 162"/>
                  <a:gd name="T24" fmla="*/ 28 w 92"/>
                  <a:gd name="T25" fmla="*/ 23 h 162"/>
                  <a:gd name="T26" fmla="*/ 29 w 92"/>
                  <a:gd name="T27" fmla="*/ 23 h 162"/>
                  <a:gd name="T28" fmla="*/ 9 w 92"/>
                  <a:gd name="T29" fmla="*/ 96 h 162"/>
                  <a:gd name="T30" fmla="*/ 29 w 92"/>
                  <a:gd name="T31" fmla="*/ 96 h 162"/>
                  <a:gd name="T32" fmla="*/ 29 w 92"/>
                  <a:gd name="T33" fmla="*/ 154 h 162"/>
                  <a:gd name="T34" fmla="*/ 37 w 92"/>
                  <a:gd name="T35" fmla="*/ 162 h 162"/>
                  <a:gd name="T36" fmla="*/ 44 w 92"/>
                  <a:gd name="T37" fmla="*/ 154 h 162"/>
                  <a:gd name="T38" fmla="*/ 44 w 92"/>
                  <a:gd name="T39" fmla="*/ 96 h 162"/>
                  <a:gd name="T40" fmla="*/ 49 w 92"/>
                  <a:gd name="T41" fmla="*/ 96 h 162"/>
                  <a:gd name="T42" fmla="*/ 49 w 92"/>
                  <a:gd name="T43" fmla="*/ 154 h 162"/>
                  <a:gd name="T44" fmla="*/ 56 w 92"/>
                  <a:gd name="T45" fmla="*/ 162 h 162"/>
                  <a:gd name="T46" fmla="*/ 64 w 92"/>
                  <a:gd name="T47" fmla="*/ 154 h 162"/>
                  <a:gd name="T48" fmla="*/ 64 w 92"/>
                  <a:gd name="T49" fmla="*/ 96 h 162"/>
                  <a:gd name="T50" fmla="*/ 83 w 92"/>
                  <a:gd name="T51" fmla="*/ 96 h 162"/>
                  <a:gd name="T52" fmla="*/ 63 w 92"/>
                  <a:gd name="T53" fmla="*/ 23 h 162"/>
                  <a:gd name="T54" fmla="*/ 64 w 92"/>
                  <a:gd name="T55" fmla="*/ 23 h 162"/>
                  <a:gd name="T56" fmla="*/ 65 w 92"/>
                  <a:gd name="T57" fmla="*/ 23 h 162"/>
                  <a:gd name="T58" fmla="*/ 79 w 92"/>
                  <a:gd name="T59" fmla="*/ 64 h 162"/>
                  <a:gd name="T60" fmla="*/ 87 w 92"/>
                  <a:gd name="T61" fmla="*/ 68 h 162"/>
                  <a:gd name="T62" fmla="*/ 91 w 92"/>
                  <a:gd name="T63" fmla="*/ 6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2" h="162">
                    <a:moveTo>
                      <a:pt x="91" y="60"/>
                    </a:moveTo>
                    <a:cubicBezTo>
                      <a:pt x="75" y="10"/>
                      <a:pt x="75" y="10"/>
                      <a:pt x="75" y="10"/>
                    </a:cubicBezTo>
                    <a:cubicBezTo>
                      <a:pt x="74" y="4"/>
                      <a:pt x="70" y="0"/>
                      <a:pt x="64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4" y="0"/>
                      <a:pt x="21" y="2"/>
                      <a:pt x="19" y="5"/>
                    </a:cubicBezTo>
                    <a:cubicBezTo>
                      <a:pt x="18" y="5"/>
                      <a:pt x="18" y="6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7"/>
                      <a:pt x="17" y="8"/>
                      <a:pt x="17" y="8"/>
                    </a:cubicBezTo>
                    <a:cubicBezTo>
                      <a:pt x="1" y="60"/>
                      <a:pt x="1" y="60"/>
                      <a:pt x="1" y="60"/>
                    </a:cubicBezTo>
                    <a:cubicBezTo>
                      <a:pt x="0" y="63"/>
                      <a:pt x="2" y="67"/>
                      <a:pt x="5" y="68"/>
                    </a:cubicBezTo>
                    <a:cubicBezTo>
                      <a:pt x="9" y="69"/>
                      <a:pt x="13" y="67"/>
                      <a:pt x="14" y="64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7" y="23"/>
                      <a:pt x="27" y="23"/>
                      <a:pt x="28" y="23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9" y="96"/>
                      <a:pt x="9" y="96"/>
                      <a:pt x="9" y="96"/>
                    </a:cubicBezTo>
                    <a:cubicBezTo>
                      <a:pt x="29" y="96"/>
                      <a:pt x="29" y="96"/>
                      <a:pt x="29" y="96"/>
                    </a:cubicBezTo>
                    <a:cubicBezTo>
                      <a:pt x="29" y="154"/>
                      <a:pt x="29" y="154"/>
                      <a:pt x="29" y="154"/>
                    </a:cubicBezTo>
                    <a:cubicBezTo>
                      <a:pt x="29" y="159"/>
                      <a:pt x="33" y="162"/>
                      <a:pt x="37" y="162"/>
                    </a:cubicBezTo>
                    <a:cubicBezTo>
                      <a:pt x="41" y="162"/>
                      <a:pt x="44" y="159"/>
                      <a:pt x="44" y="154"/>
                    </a:cubicBezTo>
                    <a:cubicBezTo>
                      <a:pt x="44" y="96"/>
                      <a:pt x="44" y="96"/>
                      <a:pt x="44" y="96"/>
                    </a:cubicBezTo>
                    <a:cubicBezTo>
                      <a:pt x="49" y="96"/>
                      <a:pt x="49" y="96"/>
                      <a:pt x="49" y="96"/>
                    </a:cubicBezTo>
                    <a:cubicBezTo>
                      <a:pt x="49" y="154"/>
                      <a:pt x="49" y="154"/>
                      <a:pt x="49" y="154"/>
                    </a:cubicBezTo>
                    <a:cubicBezTo>
                      <a:pt x="49" y="159"/>
                      <a:pt x="52" y="162"/>
                      <a:pt x="56" y="162"/>
                    </a:cubicBezTo>
                    <a:cubicBezTo>
                      <a:pt x="60" y="162"/>
                      <a:pt x="64" y="159"/>
                      <a:pt x="64" y="154"/>
                    </a:cubicBezTo>
                    <a:cubicBezTo>
                      <a:pt x="64" y="96"/>
                      <a:pt x="64" y="96"/>
                      <a:pt x="64" y="96"/>
                    </a:cubicBezTo>
                    <a:cubicBezTo>
                      <a:pt x="83" y="96"/>
                      <a:pt x="83" y="96"/>
                      <a:pt x="83" y="96"/>
                    </a:cubicBezTo>
                    <a:cubicBezTo>
                      <a:pt x="63" y="23"/>
                      <a:pt x="63" y="23"/>
                      <a:pt x="63" y="23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65" y="23"/>
                      <a:pt x="65" y="23"/>
                      <a:pt x="65" y="23"/>
                    </a:cubicBezTo>
                    <a:cubicBezTo>
                      <a:pt x="79" y="64"/>
                      <a:pt x="79" y="64"/>
                      <a:pt x="79" y="64"/>
                    </a:cubicBezTo>
                    <a:cubicBezTo>
                      <a:pt x="80" y="67"/>
                      <a:pt x="84" y="69"/>
                      <a:pt x="87" y="68"/>
                    </a:cubicBezTo>
                    <a:cubicBezTo>
                      <a:pt x="91" y="67"/>
                      <a:pt x="92" y="63"/>
                      <a:pt x="91" y="6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 sz="1865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76" name="组合 75"/>
            <p:cNvGrpSpPr/>
            <p:nvPr/>
          </p:nvGrpSpPr>
          <p:grpSpPr>
            <a:xfrm>
              <a:off x="5129817" y="4482789"/>
              <a:ext cx="346075" cy="747712"/>
              <a:chOff x="4369203" y="3199674"/>
              <a:chExt cx="346075" cy="747712"/>
            </a:xfrm>
          </p:grpSpPr>
          <p:sp>
            <p:nvSpPr>
              <p:cNvPr id="77" name="Oval 147"/>
              <p:cNvSpPr>
                <a:spLocks noChangeArrowheads="1"/>
              </p:cNvSpPr>
              <p:nvPr/>
            </p:nvSpPr>
            <p:spPr bwMode="auto">
              <a:xfrm>
                <a:off x="4486678" y="3199674"/>
                <a:ext cx="109538" cy="112713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 sz="1865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8" name="Freeform 148"/>
              <p:cNvSpPr/>
              <p:nvPr/>
            </p:nvSpPr>
            <p:spPr bwMode="auto">
              <a:xfrm>
                <a:off x="4369203" y="3334611"/>
                <a:ext cx="346075" cy="612775"/>
              </a:xfrm>
              <a:custGeom>
                <a:avLst/>
                <a:gdLst>
                  <a:gd name="T0" fmla="*/ 91 w 92"/>
                  <a:gd name="T1" fmla="*/ 60 h 162"/>
                  <a:gd name="T2" fmla="*/ 75 w 92"/>
                  <a:gd name="T3" fmla="*/ 10 h 162"/>
                  <a:gd name="T4" fmla="*/ 64 w 92"/>
                  <a:gd name="T5" fmla="*/ 0 h 162"/>
                  <a:gd name="T6" fmla="*/ 28 w 92"/>
                  <a:gd name="T7" fmla="*/ 0 h 162"/>
                  <a:gd name="T8" fmla="*/ 19 w 92"/>
                  <a:gd name="T9" fmla="*/ 5 h 162"/>
                  <a:gd name="T10" fmla="*/ 18 w 92"/>
                  <a:gd name="T11" fmla="*/ 7 h 162"/>
                  <a:gd name="T12" fmla="*/ 18 w 92"/>
                  <a:gd name="T13" fmla="*/ 7 h 162"/>
                  <a:gd name="T14" fmla="*/ 17 w 92"/>
                  <a:gd name="T15" fmla="*/ 8 h 162"/>
                  <a:gd name="T16" fmla="*/ 1 w 92"/>
                  <a:gd name="T17" fmla="*/ 60 h 162"/>
                  <a:gd name="T18" fmla="*/ 5 w 92"/>
                  <a:gd name="T19" fmla="*/ 68 h 162"/>
                  <a:gd name="T20" fmla="*/ 14 w 92"/>
                  <a:gd name="T21" fmla="*/ 64 h 162"/>
                  <a:gd name="T22" fmla="*/ 26 w 92"/>
                  <a:gd name="T23" fmla="*/ 23 h 162"/>
                  <a:gd name="T24" fmla="*/ 28 w 92"/>
                  <a:gd name="T25" fmla="*/ 23 h 162"/>
                  <a:gd name="T26" fmla="*/ 29 w 92"/>
                  <a:gd name="T27" fmla="*/ 23 h 162"/>
                  <a:gd name="T28" fmla="*/ 9 w 92"/>
                  <a:gd name="T29" fmla="*/ 96 h 162"/>
                  <a:gd name="T30" fmla="*/ 29 w 92"/>
                  <a:gd name="T31" fmla="*/ 96 h 162"/>
                  <a:gd name="T32" fmla="*/ 29 w 92"/>
                  <a:gd name="T33" fmla="*/ 154 h 162"/>
                  <a:gd name="T34" fmla="*/ 37 w 92"/>
                  <a:gd name="T35" fmla="*/ 162 h 162"/>
                  <a:gd name="T36" fmla="*/ 44 w 92"/>
                  <a:gd name="T37" fmla="*/ 154 h 162"/>
                  <a:gd name="T38" fmla="*/ 44 w 92"/>
                  <a:gd name="T39" fmla="*/ 96 h 162"/>
                  <a:gd name="T40" fmla="*/ 49 w 92"/>
                  <a:gd name="T41" fmla="*/ 96 h 162"/>
                  <a:gd name="T42" fmla="*/ 49 w 92"/>
                  <a:gd name="T43" fmla="*/ 154 h 162"/>
                  <a:gd name="T44" fmla="*/ 56 w 92"/>
                  <a:gd name="T45" fmla="*/ 162 h 162"/>
                  <a:gd name="T46" fmla="*/ 64 w 92"/>
                  <a:gd name="T47" fmla="*/ 154 h 162"/>
                  <a:gd name="T48" fmla="*/ 64 w 92"/>
                  <a:gd name="T49" fmla="*/ 96 h 162"/>
                  <a:gd name="T50" fmla="*/ 83 w 92"/>
                  <a:gd name="T51" fmla="*/ 96 h 162"/>
                  <a:gd name="T52" fmla="*/ 63 w 92"/>
                  <a:gd name="T53" fmla="*/ 23 h 162"/>
                  <a:gd name="T54" fmla="*/ 64 w 92"/>
                  <a:gd name="T55" fmla="*/ 23 h 162"/>
                  <a:gd name="T56" fmla="*/ 65 w 92"/>
                  <a:gd name="T57" fmla="*/ 23 h 162"/>
                  <a:gd name="T58" fmla="*/ 79 w 92"/>
                  <a:gd name="T59" fmla="*/ 64 h 162"/>
                  <a:gd name="T60" fmla="*/ 87 w 92"/>
                  <a:gd name="T61" fmla="*/ 68 h 162"/>
                  <a:gd name="T62" fmla="*/ 91 w 92"/>
                  <a:gd name="T63" fmla="*/ 6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2" h="162">
                    <a:moveTo>
                      <a:pt x="91" y="60"/>
                    </a:moveTo>
                    <a:cubicBezTo>
                      <a:pt x="75" y="10"/>
                      <a:pt x="75" y="10"/>
                      <a:pt x="75" y="10"/>
                    </a:cubicBezTo>
                    <a:cubicBezTo>
                      <a:pt x="74" y="4"/>
                      <a:pt x="70" y="0"/>
                      <a:pt x="64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4" y="0"/>
                      <a:pt x="21" y="2"/>
                      <a:pt x="19" y="5"/>
                    </a:cubicBezTo>
                    <a:cubicBezTo>
                      <a:pt x="18" y="5"/>
                      <a:pt x="18" y="6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7"/>
                      <a:pt x="17" y="8"/>
                      <a:pt x="17" y="8"/>
                    </a:cubicBezTo>
                    <a:cubicBezTo>
                      <a:pt x="1" y="60"/>
                      <a:pt x="1" y="60"/>
                      <a:pt x="1" y="60"/>
                    </a:cubicBezTo>
                    <a:cubicBezTo>
                      <a:pt x="0" y="63"/>
                      <a:pt x="2" y="67"/>
                      <a:pt x="5" y="68"/>
                    </a:cubicBezTo>
                    <a:cubicBezTo>
                      <a:pt x="9" y="69"/>
                      <a:pt x="13" y="67"/>
                      <a:pt x="14" y="64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7" y="23"/>
                      <a:pt x="27" y="23"/>
                      <a:pt x="28" y="23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9" y="96"/>
                      <a:pt x="9" y="96"/>
                      <a:pt x="9" y="96"/>
                    </a:cubicBezTo>
                    <a:cubicBezTo>
                      <a:pt x="29" y="96"/>
                      <a:pt x="29" y="96"/>
                      <a:pt x="29" y="96"/>
                    </a:cubicBezTo>
                    <a:cubicBezTo>
                      <a:pt x="29" y="154"/>
                      <a:pt x="29" y="154"/>
                      <a:pt x="29" y="154"/>
                    </a:cubicBezTo>
                    <a:cubicBezTo>
                      <a:pt x="29" y="159"/>
                      <a:pt x="33" y="162"/>
                      <a:pt x="37" y="162"/>
                    </a:cubicBezTo>
                    <a:cubicBezTo>
                      <a:pt x="41" y="162"/>
                      <a:pt x="44" y="159"/>
                      <a:pt x="44" y="154"/>
                    </a:cubicBezTo>
                    <a:cubicBezTo>
                      <a:pt x="44" y="96"/>
                      <a:pt x="44" y="96"/>
                      <a:pt x="44" y="96"/>
                    </a:cubicBezTo>
                    <a:cubicBezTo>
                      <a:pt x="49" y="96"/>
                      <a:pt x="49" y="96"/>
                      <a:pt x="49" y="96"/>
                    </a:cubicBezTo>
                    <a:cubicBezTo>
                      <a:pt x="49" y="154"/>
                      <a:pt x="49" y="154"/>
                      <a:pt x="49" y="154"/>
                    </a:cubicBezTo>
                    <a:cubicBezTo>
                      <a:pt x="49" y="159"/>
                      <a:pt x="52" y="162"/>
                      <a:pt x="56" y="162"/>
                    </a:cubicBezTo>
                    <a:cubicBezTo>
                      <a:pt x="60" y="162"/>
                      <a:pt x="64" y="159"/>
                      <a:pt x="64" y="154"/>
                    </a:cubicBezTo>
                    <a:cubicBezTo>
                      <a:pt x="64" y="96"/>
                      <a:pt x="64" y="96"/>
                      <a:pt x="64" y="96"/>
                    </a:cubicBezTo>
                    <a:cubicBezTo>
                      <a:pt x="83" y="96"/>
                      <a:pt x="83" y="96"/>
                      <a:pt x="83" y="96"/>
                    </a:cubicBezTo>
                    <a:cubicBezTo>
                      <a:pt x="63" y="23"/>
                      <a:pt x="63" y="23"/>
                      <a:pt x="63" y="23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65" y="23"/>
                      <a:pt x="65" y="23"/>
                      <a:pt x="65" y="23"/>
                    </a:cubicBezTo>
                    <a:cubicBezTo>
                      <a:pt x="79" y="64"/>
                      <a:pt x="79" y="64"/>
                      <a:pt x="79" y="64"/>
                    </a:cubicBezTo>
                    <a:cubicBezTo>
                      <a:pt x="80" y="67"/>
                      <a:pt x="84" y="69"/>
                      <a:pt x="87" y="68"/>
                    </a:cubicBezTo>
                    <a:cubicBezTo>
                      <a:pt x="91" y="67"/>
                      <a:pt x="92" y="63"/>
                      <a:pt x="91" y="6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 sz="1865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79" name="组合 78"/>
            <p:cNvGrpSpPr/>
            <p:nvPr/>
          </p:nvGrpSpPr>
          <p:grpSpPr>
            <a:xfrm>
              <a:off x="5472130" y="4482789"/>
              <a:ext cx="346075" cy="747712"/>
              <a:chOff x="4369203" y="3199674"/>
              <a:chExt cx="346075" cy="747712"/>
            </a:xfrm>
          </p:grpSpPr>
          <p:sp>
            <p:nvSpPr>
              <p:cNvPr id="80" name="Oval 147"/>
              <p:cNvSpPr>
                <a:spLocks noChangeArrowheads="1"/>
              </p:cNvSpPr>
              <p:nvPr/>
            </p:nvSpPr>
            <p:spPr bwMode="auto">
              <a:xfrm>
                <a:off x="4486678" y="3199674"/>
                <a:ext cx="109538" cy="112713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 sz="1865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1" name="Freeform 148"/>
              <p:cNvSpPr/>
              <p:nvPr/>
            </p:nvSpPr>
            <p:spPr bwMode="auto">
              <a:xfrm>
                <a:off x="4369203" y="3334611"/>
                <a:ext cx="346075" cy="612775"/>
              </a:xfrm>
              <a:custGeom>
                <a:avLst/>
                <a:gdLst>
                  <a:gd name="T0" fmla="*/ 91 w 92"/>
                  <a:gd name="T1" fmla="*/ 60 h 162"/>
                  <a:gd name="T2" fmla="*/ 75 w 92"/>
                  <a:gd name="T3" fmla="*/ 10 h 162"/>
                  <a:gd name="T4" fmla="*/ 64 w 92"/>
                  <a:gd name="T5" fmla="*/ 0 h 162"/>
                  <a:gd name="T6" fmla="*/ 28 w 92"/>
                  <a:gd name="T7" fmla="*/ 0 h 162"/>
                  <a:gd name="T8" fmla="*/ 19 w 92"/>
                  <a:gd name="T9" fmla="*/ 5 h 162"/>
                  <a:gd name="T10" fmla="*/ 18 w 92"/>
                  <a:gd name="T11" fmla="*/ 7 h 162"/>
                  <a:gd name="T12" fmla="*/ 18 w 92"/>
                  <a:gd name="T13" fmla="*/ 7 h 162"/>
                  <a:gd name="T14" fmla="*/ 17 w 92"/>
                  <a:gd name="T15" fmla="*/ 8 h 162"/>
                  <a:gd name="T16" fmla="*/ 1 w 92"/>
                  <a:gd name="T17" fmla="*/ 60 h 162"/>
                  <a:gd name="T18" fmla="*/ 5 w 92"/>
                  <a:gd name="T19" fmla="*/ 68 h 162"/>
                  <a:gd name="T20" fmla="*/ 14 w 92"/>
                  <a:gd name="T21" fmla="*/ 64 h 162"/>
                  <a:gd name="T22" fmla="*/ 26 w 92"/>
                  <a:gd name="T23" fmla="*/ 23 h 162"/>
                  <a:gd name="T24" fmla="*/ 28 w 92"/>
                  <a:gd name="T25" fmla="*/ 23 h 162"/>
                  <a:gd name="T26" fmla="*/ 29 w 92"/>
                  <a:gd name="T27" fmla="*/ 23 h 162"/>
                  <a:gd name="T28" fmla="*/ 9 w 92"/>
                  <a:gd name="T29" fmla="*/ 96 h 162"/>
                  <a:gd name="T30" fmla="*/ 29 w 92"/>
                  <a:gd name="T31" fmla="*/ 96 h 162"/>
                  <a:gd name="T32" fmla="*/ 29 w 92"/>
                  <a:gd name="T33" fmla="*/ 154 h 162"/>
                  <a:gd name="T34" fmla="*/ 37 w 92"/>
                  <a:gd name="T35" fmla="*/ 162 h 162"/>
                  <a:gd name="T36" fmla="*/ 44 w 92"/>
                  <a:gd name="T37" fmla="*/ 154 h 162"/>
                  <a:gd name="T38" fmla="*/ 44 w 92"/>
                  <a:gd name="T39" fmla="*/ 96 h 162"/>
                  <a:gd name="T40" fmla="*/ 49 w 92"/>
                  <a:gd name="T41" fmla="*/ 96 h 162"/>
                  <a:gd name="T42" fmla="*/ 49 w 92"/>
                  <a:gd name="T43" fmla="*/ 154 h 162"/>
                  <a:gd name="T44" fmla="*/ 56 w 92"/>
                  <a:gd name="T45" fmla="*/ 162 h 162"/>
                  <a:gd name="T46" fmla="*/ 64 w 92"/>
                  <a:gd name="T47" fmla="*/ 154 h 162"/>
                  <a:gd name="T48" fmla="*/ 64 w 92"/>
                  <a:gd name="T49" fmla="*/ 96 h 162"/>
                  <a:gd name="T50" fmla="*/ 83 w 92"/>
                  <a:gd name="T51" fmla="*/ 96 h 162"/>
                  <a:gd name="T52" fmla="*/ 63 w 92"/>
                  <a:gd name="T53" fmla="*/ 23 h 162"/>
                  <a:gd name="T54" fmla="*/ 64 w 92"/>
                  <a:gd name="T55" fmla="*/ 23 h 162"/>
                  <a:gd name="T56" fmla="*/ 65 w 92"/>
                  <a:gd name="T57" fmla="*/ 23 h 162"/>
                  <a:gd name="T58" fmla="*/ 79 w 92"/>
                  <a:gd name="T59" fmla="*/ 64 h 162"/>
                  <a:gd name="T60" fmla="*/ 87 w 92"/>
                  <a:gd name="T61" fmla="*/ 68 h 162"/>
                  <a:gd name="T62" fmla="*/ 91 w 92"/>
                  <a:gd name="T63" fmla="*/ 6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2" h="162">
                    <a:moveTo>
                      <a:pt x="91" y="60"/>
                    </a:moveTo>
                    <a:cubicBezTo>
                      <a:pt x="75" y="10"/>
                      <a:pt x="75" y="10"/>
                      <a:pt x="75" y="10"/>
                    </a:cubicBezTo>
                    <a:cubicBezTo>
                      <a:pt x="74" y="4"/>
                      <a:pt x="70" y="0"/>
                      <a:pt x="64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4" y="0"/>
                      <a:pt x="21" y="2"/>
                      <a:pt x="19" y="5"/>
                    </a:cubicBezTo>
                    <a:cubicBezTo>
                      <a:pt x="18" y="5"/>
                      <a:pt x="18" y="6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7"/>
                      <a:pt x="17" y="8"/>
                      <a:pt x="17" y="8"/>
                    </a:cubicBezTo>
                    <a:cubicBezTo>
                      <a:pt x="1" y="60"/>
                      <a:pt x="1" y="60"/>
                      <a:pt x="1" y="60"/>
                    </a:cubicBezTo>
                    <a:cubicBezTo>
                      <a:pt x="0" y="63"/>
                      <a:pt x="2" y="67"/>
                      <a:pt x="5" y="68"/>
                    </a:cubicBezTo>
                    <a:cubicBezTo>
                      <a:pt x="9" y="69"/>
                      <a:pt x="13" y="67"/>
                      <a:pt x="14" y="64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7" y="23"/>
                      <a:pt x="27" y="23"/>
                      <a:pt x="28" y="23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9" y="96"/>
                      <a:pt x="9" y="96"/>
                      <a:pt x="9" y="96"/>
                    </a:cubicBezTo>
                    <a:cubicBezTo>
                      <a:pt x="29" y="96"/>
                      <a:pt x="29" y="96"/>
                      <a:pt x="29" y="96"/>
                    </a:cubicBezTo>
                    <a:cubicBezTo>
                      <a:pt x="29" y="154"/>
                      <a:pt x="29" y="154"/>
                      <a:pt x="29" y="154"/>
                    </a:cubicBezTo>
                    <a:cubicBezTo>
                      <a:pt x="29" y="159"/>
                      <a:pt x="33" y="162"/>
                      <a:pt x="37" y="162"/>
                    </a:cubicBezTo>
                    <a:cubicBezTo>
                      <a:pt x="41" y="162"/>
                      <a:pt x="44" y="159"/>
                      <a:pt x="44" y="154"/>
                    </a:cubicBezTo>
                    <a:cubicBezTo>
                      <a:pt x="44" y="96"/>
                      <a:pt x="44" y="96"/>
                      <a:pt x="44" y="96"/>
                    </a:cubicBezTo>
                    <a:cubicBezTo>
                      <a:pt x="49" y="96"/>
                      <a:pt x="49" y="96"/>
                      <a:pt x="49" y="96"/>
                    </a:cubicBezTo>
                    <a:cubicBezTo>
                      <a:pt x="49" y="154"/>
                      <a:pt x="49" y="154"/>
                      <a:pt x="49" y="154"/>
                    </a:cubicBezTo>
                    <a:cubicBezTo>
                      <a:pt x="49" y="159"/>
                      <a:pt x="52" y="162"/>
                      <a:pt x="56" y="162"/>
                    </a:cubicBezTo>
                    <a:cubicBezTo>
                      <a:pt x="60" y="162"/>
                      <a:pt x="64" y="159"/>
                      <a:pt x="64" y="154"/>
                    </a:cubicBezTo>
                    <a:cubicBezTo>
                      <a:pt x="64" y="96"/>
                      <a:pt x="64" y="96"/>
                      <a:pt x="64" y="96"/>
                    </a:cubicBezTo>
                    <a:cubicBezTo>
                      <a:pt x="83" y="96"/>
                      <a:pt x="83" y="96"/>
                      <a:pt x="83" y="96"/>
                    </a:cubicBezTo>
                    <a:cubicBezTo>
                      <a:pt x="63" y="23"/>
                      <a:pt x="63" y="23"/>
                      <a:pt x="63" y="23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65" y="23"/>
                      <a:pt x="65" y="23"/>
                      <a:pt x="65" y="23"/>
                    </a:cubicBezTo>
                    <a:cubicBezTo>
                      <a:pt x="79" y="64"/>
                      <a:pt x="79" y="64"/>
                      <a:pt x="79" y="64"/>
                    </a:cubicBezTo>
                    <a:cubicBezTo>
                      <a:pt x="80" y="67"/>
                      <a:pt x="84" y="69"/>
                      <a:pt x="87" y="68"/>
                    </a:cubicBezTo>
                    <a:cubicBezTo>
                      <a:pt x="91" y="67"/>
                      <a:pt x="92" y="63"/>
                      <a:pt x="91" y="6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 sz="1865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82" name="组合 81"/>
            <p:cNvGrpSpPr/>
            <p:nvPr/>
          </p:nvGrpSpPr>
          <p:grpSpPr>
            <a:xfrm>
              <a:off x="5814439" y="4482789"/>
              <a:ext cx="346075" cy="747712"/>
              <a:chOff x="4369203" y="3199674"/>
              <a:chExt cx="346075" cy="747712"/>
            </a:xfrm>
          </p:grpSpPr>
          <p:sp>
            <p:nvSpPr>
              <p:cNvPr id="83" name="Oval 147"/>
              <p:cNvSpPr>
                <a:spLocks noChangeArrowheads="1"/>
              </p:cNvSpPr>
              <p:nvPr/>
            </p:nvSpPr>
            <p:spPr bwMode="auto">
              <a:xfrm>
                <a:off x="4486678" y="3199674"/>
                <a:ext cx="109538" cy="112713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 sz="1865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4" name="Freeform 148"/>
              <p:cNvSpPr/>
              <p:nvPr/>
            </p:nvSpPr>
            <p:spPr bwMode="auto">
              <a:xfrm>
                <a:off x="4369203" y="3334611"/>
                <a:ext cx="346075" cy="612775"/>
              </a:xfrm>
              <a:custGeom>
                <a:avLst/>
                <a:gdLst>
                  <a:gd name="T0" fmla="*/ 91 w 92"/>
                  <a:gd name="T1" fmla="*/ 60 h 162"/>
                  <a:gd name="T2" fmla="*/ 75 w 92"/>
                  <a:gd name="T3" fmla="*/ 10 h 162"/>
                  <a:gd name="T4" fmla="*/ 64 w 92"/>
                  <a:gd name="T5" fmla="*/ 0 h 162"/>
                  <a:gd name="T6" fmla="*/ 28 w 92"/>
                  <a:gd name="T7" fmla="*/ 0 h 162"/>
                  <a:gd name="T8" fmla="*/ 19 w 92"/>
                  <a:gd name="T9" fmla="*/ 5 h 162"/>
                  <a:gd name="T10" fmla="*/ 18 w 92"/>
                  <a:gd name="T11" fmla="*/ 7 h 162"/>
                  <a:gd name="T12" fmla="*/ 18 w 92"/>
                  <a:gd name="T13" fmla="*/ 7 h 162"/>
                  <a:gd name="T14" fmla="*/ 17 w 92"/>
                  <a:gd name="T15" fmla="*/ 8 h 162"/>
                  <a:gd name="T16" fmla="*/ 1 w 92"/>
                  <a:gd name="T17" fmla="*/ 60 h 162"/>
                  <a:gd name="T18" fmla="*/ 5 w 92"/>
                  <a:gd name="T19" fmla="*/ 68 h 162"/>
                  <a:gd name="T20" fmla="*/ 14 w 92"/>
                  <a:gd name="T21" fmla="*/ 64 h 162"/>
                  <a:gd name="T22" fmla="*/ 26 w 92"/>
                  <a:gd name="T23" fmla="*/ 23 h 162"/>
                  <a:gd name="T24" fmla="*/ 28 w 92"/>
                  <a:gd name="T25" fmla="*/ 23 h 162"/>
                  <a:gd name="T26" fmla="*/ 29 w 92"/>
                  <a:gd name="T27" fmla="*/ 23 h 162"/>
                  <a:gd name="T28" fmla="*/ 9 w 92"/>
                  <a:gd name="T29" fmla="*/ 96 h 162"/>
                  <a:gd name="T30" fmla="*/ 29 w 92"/>
                  <a:gd name="T31" fmla="*/ 96 h 162"/>
                  <a:gd name="T32" fmla="*/ 29 w 92"/>
                  <a:gd name="T33" fmla="*/ 154 h 162"/>
                  <a:gd name="T34" fmla="*/ 37 w 92"/>
                  <a:gd name="T35" fmla="*/ 162 h 162"/>
                  <a:gd name="T36" fmla="*/ 44 w 92"/>
                  <a:gd name="T37" fmla="*/ 154 h 162"/>
                  <a:gd name="T38" fmla="*/ 44 w 92"/>
                  <a:gd name="T39" fmla="*/ 96 h 162"/>
                  <a:gd name="T40" fmla="*/ 49 w 92"/>
                  <a:gd name="T41" fmla="*/ 96 h 162"/>
                  <a:gd name="T42" fmla="*/ 49 w 92"/>
                  <a:gd name="T43" fmla="*/ 154 h 162"/>
                  <a:gd name="T44" fmla="*/ 56 w 92"/>
                  <a:gd name="T45" fmla="*/ 162 h 162"/>
                  <a:gd name="T46" fmla="*/ 64 w 92"/>
                  <a:gd name="T47" fmla="*/ 154 h 162"/>
                  <a:gd name="T48" fmla="*/ 64 w 92"/>
                  <a:gd name="T49" fmla="*/ 96 h 162"/>
                  <a:gd name="T50" fmla="*/ 83 w 92"/>
                  <a:gd name="T51" fmla="*/ 96 h 162"/>
                  <a:gd name="T52" fmla="*/ 63 w 92"/>
                  <a:gd name="T53" fmla="*/ 23 h 162"/>
                  <a:gd name="T54" fmla="*/ 64 w 92"/>
                  <a:gd name="T55" fmla="*/ 23 h 162"/>
                  <a:gd name="T56" fmla="*/ 65 w 92"/>
                  <a:gd name="T57" fmla="*/ 23 h 162"/>
                  <a:gd name="T58" fmla="*/ 79 w 92"/>
                  <a:gd name="T59" fmla="*/ 64 h 162"/>
                  <a:gd name="T60" fmla="*/ 87 w 92"/>
                  <a:gd name="T61" fmla="*/ 68 h 162"/>
                  <a:gd name="T62" fmla="*/ 91 w 92"/>
                  <a:gd name="T63" fmla="*/ 6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2" h="162">
                    <a:moveTo>
                      <a:pt x="91" y="60"/>
                    </a:moveTo>
                    <a:cubicBezTo>
                      <a:pt x="75" y="10"/>
                      <a:pt x="75" y="10"/>
                      <a:pt x="75" y="10"/>
                    </a:cubicBezTo>
                    <a:cubicBezTo>
                      <a:pt x="74" y="4"/>
                      <a:pt x="70" y="0"/>
                      <a:pt x="64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4" y="0"/>
                      <a:pt x="21" y="2"/>
                      <a:pt x="19" y="5"/>
                    </a:cubicBezTo>
                    <a:cubicBezTo>
                      <a:pt x="18" y="5"/>
                      <a:pt x="18" y="6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7"/>
                      <a:pt x="17" y="8"/>
                      <a:pt x="17" y="8"/>
                    </a:cubicBezTo>
                    <a:cubicBezTo>
                      <a:pt x="1" y="60"/>
                      <a:pt x="1" y="60"/>
                      <a:pt x="1" y="60"/>
                    </a:cubicBezTo>
                    <a:cubicBezTo>
                      <a:pt x="0" y="63"/>
                      <a:pt x="2" y="67"/>
                      <a:pt x="5" y="68"/>
                    </a:cubicBezTo>
                    <a:cubicBezTo>
                      <a:pt x="9" y="69"/>
                      <a:pt x="13" y="67"/>
                      <a:pt x="14" y="64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7" y="23"/>
                      <a:pt x="27" y="23"/>
                      <a:pt x="28" y="23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9" y="96"/>
                      <a:pt x="9" y="96"/>
                      <a:pt x="9" y="96"/>
                    </a:cubicBezTo>
                    <a:cubicBezTo>
                      <a:pt x="29" y="96"/>
                      <a:pt x="29" y="96"/>
                      <a:pt x="29" y="96"/>
                    </a:cubicBezTo>
                    <a:cubicBezTo>
                      <a:pt x="29" y="154"/>
                      <a:pt x="29" y="154"/>
                      <a:pt x="29" y="154"/>
                    </a:cubicBezTo>
                    <a:cubicBezTo>
                      <a:pt x="29" y="159"/>
                      <a:pt x="33" y="162"/>
                      <a:pt x="37" y="162"/>
                    </a:cubicBezTo>
                    <a:cubicBezTo>
                      <a:pt x="41" y="162"/>
                      <a:pt x="44" y="159"/>
                      <a:pt x="44" y="154"/>
                    </a:cubicBezTo>
                    <a:cubicBezTo>
                      <a:pt x="44" y="96"/>
                      <a:pt x="44" y="96"/>
                      <a:pt x="44" y="96"/>
                    </a:cubicBezTo>
                    <a:cubicBezTo>
                      <a:pt x="49" y="96"/>
                      <a:pt x="49" y="96"/>
                      <a:pt x="49" y="96"/>
                    </a:cubicBezTo>
                    <a:cubicBezTo>
                      <a:pt x="49" y="154"/>
                      <a:pt x="49" y="154"/>
                      <a:pt x="49" y="154"/>
                    </a:cubicBezTo>
                    <a:cubicBezTo>
                      <a:pt x="49" y="159"/>
                      <a:pt x="52" y="162"/>
                      <a:pt x="56" y="162"/>
                    </a:cubicBezTo>
                    <a:cubicBezTo>
                      <a:pt x="60" y="162"/>
                      <a:pt x="64" y="159"/>
                      <a:pt x="64" y="154"/>
                    </a:cubicBezTo>
                    <a:cubicBezTo>
                      <a:pt x="64" y="96"/>
                      <a:pt x="64" y="96"/>
                      <a:pt x="64" y="96"/>
                    </a:cubicBezTo>
                    <a:cubicBezTo>
                      <a:pt x="83" y="96"/>
                      <a:pt x="83" y="96"/>
                      <a:pt x="83" y="96"/>
                    </a:cubicBezTo>
                    <a:cubicBezTo>
                      <a:pt x="63" y="23"/>
                      <a:pt x="63" y="23"/>
                      <a:pt x="63" y="23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65" y="23"/>
                      <a:pt x="65" y="23"/>
                      <a:pt x="65" y="23"/>
                    </a:cubicBezTo>
                    <a:cubicBezTo>
                      <a:pt x="79" y="64"/>
                      <a:pt x="79" y="64"/>
                      <a:pt x="79" y="64"/>
                    </a:cubicBezTo>
                    <a:cubicBezTo>
                      <a:pt x="80" y="67"/>
                      <a:pt x="84" y="69"/>
                      <a:pt x="87" y="68"/>
                    </a:cubicBezTo>
                    <a:cubicBezTo>
                      <a:pt x="91" y="67"/>
                      <a:pt x="92" y="63"/>
                      <a:pt x="91" y="6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 sz="1865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19" name="组合 18"/>
          <p:cNvGrpSpPr/>
          <p:nvPr/>
        </p:nvGrpSpPr>
        <p:grpSpPr>
          <a:xfrm>
            <a:off x="7061993" y="2533376"/>
            <a:ext cx="1653540" cy="476250"/>
            <a:chOff x="6576060" y="2327910"/>
            <a:chExt cx="1653540" cy="476250"/>
          </a:xfrm>
        </p:grpSpPr>
        <p:sp>
          <p:nvSpPr>
            <p:cNvPr id="7" name="圆角矩形 6"/>
            <p:cNvSpPr/>
            <p:nvPr/>
          </p:nvSpPr>
          <p:spPr>
            <a:xfrm>
              <a:off x="6576060" y="2327910"/>
              <a:ext cx="1653540" cy="476250"/>
            </a:xfrm>
            <a:prstGeom prst="roundRect">
              <a:avLst>
                <a:gd name="adj" fmla="val 8975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6645757" y="2372137"/>
              <a:ext cx="1514144" cy="3877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>
                <a:lnSpc>
                  <a:spcPct val="120000"/>
                </a:lnSpc>
              </a:pPr>
              <a:r>
                <a:rPr lang="en-US" altLang="zh-CN" sz="1600" dirty="0">
                  <a:solidFill>
                    <a:prstClr val="white">
                      <a:lumMod val="9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TEXT HERE</a:t>
              </a:r>
              <a:endParaRPr lang="zh-CN" altLang="en-US" sz="1600" baseline="-300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88" name="直接连接符 87"/>
          <p:cNvCxnSpPr/>
          <p:nvPr/>
        </p:nvCxnSpPr>
        <p:spPr>
          <a:xfrm>
            <a:off x="1586389" y="3888152"/>
            <a:ext cx="9377365" cy="0"/>
          </a:xfrm>
          <a:prstGeom prst="line">
            <a:avLst/>
          </a:prstGeom>
          <a:ln w="12700">
            <a:solidFill>
              <a:srgbClr val="9DA8B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矩形 47"/>
          <p:cNvSpPr>
            <a:spLocks noChangeArrowheads="1"/>
          </p:cNvSpPr>
          <p:nvPr/>
        </p:nvSpPr>
        <p:spPr bwMode="auto">
          <a:xfrm>
            <a:off x="1828599" y="6032273"/>
            <a:ext cx="8980824" cy="572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14400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sym typeface="微软雅黑" panose="020B0503020204020204" pitchFamily="34" charset="-122"/>
              </a:rPr>
              <a:t>在此录入上述图表的综合描述说明，在此录入上述图表的综合描述说明。在此录入上述图表的综合描述说明，在此录入上述图表的综合描述说明，在此录入上述图表的综合描述说明，在此录入上述图表的综合描述说明，在此录入上述图表的综合描述说明。</a:t>
            </a:r>
            <a:endParaRPr lang="zh-CN" altLang="en-US" sz="1200" dirty="0">
              <a:solidFill>
                <a:prstClr val="black">
                  <a:lumMod val="65000"/>
                  <a:lumOff val="35000"/>
                </a:prstClr>
              </a:solidFill>
              <a:sym typeface="微软雅黑" panose="020B0503020204020204" pitchFamily="34" charset="-122"/>
            </a:endParaRPr>
          </a:p>
        </p:txBody>
      </p:sp>
      <p:sp>
        <p:nvSpPr>
          <p:cNvPr id="90" name="矩形 89"/>
          <p:cNvSpPr/>
          <p:nvPr/>
        </p:nvSpPr>
        <p:spPr>
          <a:xfrm>
            <a:off x="8995319" y="2169778"/>
            <a:ext cx="1140038" cy="379648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defTabSz="914400"/>
            <a:r>
              <a:rPr lang="zh-CN" altLang="en-US" sz="1865" b="1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865" b="1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1" name="矩形 47"/>
          <p:cNvSpPr>
            <a:spLocks noChangeArrowheads="1"/>
          </p:cNvSpPr>
          <p:nvPr/>
        </p:nvSpPr>
        <p:spPr bwMode="auto">
          <a:xfrm>
            <a:off x="8995319" y="2525576"/>
            <a:ext cx="1968435" cy="757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/>
          <a:p>
            <a:pPr defTabSz="914400">
              <a:lnSpc>
                <a:spcPct val="120000"/>
              </a:lnSpc>
              <a:spcBef>
                <a:spcPct val="0"/>
              </a:spcBef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在此录入本图表的综合描述说明，在此录入本图表的综合描述说明。</a:t>
            </a:r>
            <a:endParaRPr lang="zh-CN" altLang="en-US" sz="1200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92" name="矩形 91"/>
          <p:cNvSpPr/>
          <p:nvPr/>
        </p:nvSpPr>
        <p:spPr>
          <a:xfrm>
            <a:off x="8995319" y="4372088"/>
            <a:ext cx="1140038" cy="379648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defTabSz="914400"/>
            <a:r>
              <a:rPr lang="zh-CN" altLang="en-US" sz="1865" b="1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865" b="1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3" name="矩形 47"/>
          <p:cNvSpPr>
            <a:spLocks noChangeArrowheads="1"/>
          </p:cNvSpPr>
          <p:nvPr/>
        </p:nvSpPr>
        <p:spPr bwMode="auto">
          <a:xfrm>
            <a:off x="8995319" y="4727885"/>
            <a:ext cx="1968435" cy="757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/>
          <a:p>
            <a:pPr defTabSz="914400">
              <a:lnSpc>
                <a:spcPct val="120000"/>
              </a:lnSpc>
              <a:spcBef>
                <a:spcPct val="0"/>
              </a:spcBef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在此录入本图表的综合描述说明，在此录入本图表的综合描述说明。</a:t>
            </a:r>
            <a:endParaRPr lang="zh-CN" altLang="en-US" sz="1200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94" name="矩形 3"/>
          <p:cNvSpPr>
            <a:spLocks noChangeArrowheads="1"/>
          </p:cNvSpPr>
          <p:nvPr/>
        </p:nvSpPr>
        <p:spPr bwMode="auto">
          <a:xfrm>
            <a:off x="5281337" y="515424"/>
            <a:ext cx="2444882" cy="543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14400">
              <a:spcBef>
                <a:spcPct val="0"/>
              </a:spcBef>
              <a:buNone/>
            </a:pPr>
            <a:r>
              <a:rPr lang="zh-CN" altLang="en-US" sz="2935" b="1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点击添加标题</a:t>
            </a:r>
            <a:endParaRPr lang="zh-CN" altLang="en-US" sz="2935" b="1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95" name="文本框 37"/>
          <p:cNvSpPr txBox="1"/>
          <p:nvPr/>
        </p:nvSpPr>
        <p:spPr>
          <a:xfrm>
            <a:off x="7743898" y="731581"/>
            <a:ext cx="2308007" cy="318092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defTabSz="914400"/>
            <a:r>
              <a:rPr lang="en-US" altLang="zh-CN" sz="1465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Your Title</a:t>
            </a:r>
            <a:endParaRPr lang="zh-CN" altLang="en-US" sz="1465" baseline="-3000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6" name="组合 95"/>
          <p:cNvGrpSpPr/>
          <p:nvPr/>
        </p:nvGrpSpPr>
        <p:grpSpPr>
          <a:xfrm>
            <a:off x="4749504" y="570216"/>
            <a:ext cx="263341" cy="395013"/>
            <a:chOff x="5284519" y="1508166"/>
            <a:chExt cx="213756" cy="427512"/>
          </a:xfrm>
        </p:grpSpPr>
        <p:cxnSp>
          <p:nvCxnSpPr>
            <p:cNvPr id="97" name="直接连接符 96"/>
            <p:cNvCxnSpPr/>
            <p:nvPr/>
          </p:nvCxnSpPr>
          <p:spPr>
            <a:xfrm>
              <a:off x="5284519" y="1508166"/>
              <a:ext cx="213756" cy="213756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oval" w="med" len="med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接连接符 99"/>
            <p:cNvCxnSpPr/>
            <p:nvPr/>
          </p:nvCxnSpPr>
          <p:spPr>
            <a:xfrm flipH="1">
              <a:off x="5284519" y="1721922"/>
              <a:ext cx="213756" cy="213756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oval" w="med" len="med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0">
        <p15:prstTrans prst="pageCurlDouble"/>
      </p:transition>
    </mc:Choice>
    <mc:Fallback>
      <p:transition spd="slow" advClick="0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5" dur="5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7" presetID="37" presetClass="entr" presetSubtype="0" fill="hold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75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675" decel="100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75" accel="100000" fill="hold">
                                              <p:stCondLst>
                                                <p:cond delay="675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37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75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6" dur="75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675" decel="1000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75" accel="100000" fill="hold">
                                              <p:stCondLst>
                                                <p:cond delay="675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37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75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2" dur="75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675" decel="100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75" accel="100000" fill="hold">
                                              <p:stCondLst>
                                                <p:cond delay="675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9" presetClass="entr" presetSubtype="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3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1" fill="hold" nodeType="withEffect" p14:presetBounceEnd="40000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37" presetClass="entr" presetSubtype="0" fill="hold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75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5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675" decel="100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75" accel="100000" fill="hold">
                                              <p:stCondLst>
                                                <p:cond delay="675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37" presetClass="entr" presetSubtype="0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750"/>
                                            <p:tgtEl>
                                              <p:spTgt spid="9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1" dur="75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675" decel="1000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75" accel="100000" fill="hold">
                                              <p:stCondLst>
                                                <p:cond delay="675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37" presetClass="entr" presetSubtype="0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75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7" dur="75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675" decel="1000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75" accel="100000" fill="hold">
                                              <p:stCondLst>
                                                <p:cond delay="675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9" presetClass="entr" presetSubtype="0" fill="hold" nodeType="withEffect">
                                      <p:stCondLst>
                                        <p:cond delay="450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62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2" presetClass="entr" presetSubtype="1" fill="hold" nodeType="withEffect" p14:presetBounceEnd="40000">
                                      <p:stCondLst>
                                        <p:cond delay="55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65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66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7" presetID="16" presetClass="entr" presetSubtype="37" fill="hold" nodeType="withEffect">
                                      <p:stCondLst>
                                        <p:cond delay="615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69" dur="35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71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73" dur="5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9" grpId="0"/>
          <p:bldP spid="90" grpId="0"/>
          <p:bldP spid="91" grpId="0"/>
          <p:bldP spid="92" grpId="0"/>
          <p:bldP spid="93" grpId="0"/>
          <p:bldP spid="94" grpId="0"/>
          <p:bldP spid="95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5" dur="5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7" presetID="37" presetClass="entr" presetSubtype="0" fill="hold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75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75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675" decel="100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75" accel="100000" fill="hold">
                                              <p:stCondLst>
                                                <p:cond delay="675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37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75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6" dur="75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675" decel="1000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75" accel="100000" fill="hold">
                                              <p:stCondLst>
                                                <p:cond delay="675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37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75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2" dur="75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675" decel="100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75" accel="100000" fill="hold">
                                              <p:stCondLst>
                                                <p:cond delay="675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9" presetClass="entr" presetSubtype="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3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1" fill="hold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37" presetClass="entr" presetSubtype="0" fill="hold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75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5" dur="75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675" decel="100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75" accel="100000" fill="hold">
                                              <p:stCondLst>
                                                <p:cond delay="675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37" presetClass="entr" presetSubtype="0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750"/>
                                            <p:tgtEl>
                                              <p:spTgt spid="9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1" dur="75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675" decel="1000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75" accel="100000" fill="hold">
                                              <p:stCondLst>
                                                <p:cond delay="675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37" presetClass="entr" presetSubtype="0" fill="hold" grpId="0" nodeType="withEffect">
                                      <p:stCondLst>
                                        <p:cond delay="325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75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7" dur="75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675" decel="1000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75" accel="100000" fill="hold">
                                              <p:stCondLst>
                                                <p:cond delay="675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9" presetClass="entr" presetSubtype="0" fill="hold" nodeType="withEffect">
                                      <p:stCondLst>
                                        <p:cond delay="450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62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2" presetClass="entr" presetSubtype="1" fill="hold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5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6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7" presetID="16" presetClass="entr" presetSubtype="37" fill="hold" nodeType="withEffect">
                                      <p:stCondLst>
                                        <p:cond delay="615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69" dur="35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71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73" dur="5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9" grpId="0"/>
          <p:bldP spid="90" grpId="0"/>
          <p:bldP spid="91" grpId="0"/>
          <p:bldP spid="92" grpId="0"/>
          <p:bldP spid="93" grpId="0"/>
          <p:bldP spid="94" grpId="0"/>
          <p:bldP spid="95" grpId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47"/>
          <p:cNvSpPr>
            <a:spLocks noChangeArrowheads="1"/>
          </p:cNvSpPr>
          <p:nvPr/>
        </p:nvSpPr>
        <p:spPr bwMode="auto">
          <a:xfrm>
            <a:off x="1524756" y="6123575"/>
            <a:ext cx="8935656" cy="572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4400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sym typeface="微软雅黑" panose="020B0503020204020204" pitchFamily="34" charset="-122"/>
              </a:rPr>
              <a:t>在此录入上述图表的综合描述说明。在此录入上述图表的综合描述说明，在此录入上述图表的综合描述说明，在此录入上述图表的综合描述说明，在此录入上述图表的综合描述说明，在此录入上述图表的综合描述说明。</a:t>
            </a:r>
            <a:endParaRPr lang="zh-CN" altLang="en-US" sz="1200" dirty="0">
              <a:solidFill>
                <a:prstClr val="black">
                  <a:lumMod val="65000"/>
                  <a:lumOff val="35000"/>
                </a:prstClr>
              </a:solidFill>
              <a:sym typeface="微软雅黑" panose="020B0503020204020204" pitchFamily="34" charset="-122"/>
            </a:endParaRPr>
          </a:p>
        </p:txBody>
      </p:sp>
      <p:sp>
        <p:nvSpPr>
          <p:cNvPr id="42" name="矩形 3"/>
          <p:cNvSpPr>
            <a:spLocks noChangeArrowheads="1"/>
          </p:cNvSpPr>
          <p:nvPr/>
        </p:nvSpPr>
        <p:spPr bwMode="auto">
          <a:xfrm>
            <a:off x="5281337" y="515424"/>
            <a:ext cx="2444882" cy="543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14400">
              <a:spcBef>
                <a:spcPct val="0"/>
              </a:spcBef>
              <a:buNone/>
            </a:pPr>
            <a:r>
              <a:rPr lang="zh-CN" altLang="en-US" sz="2935" b="1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点击添加标题</a:t>
            </a:r>
            <a:endParaRPr lang="zh-CN" altLang="en-US" sz="2935" b="1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43" name="文本框 37"/>
          <p:cNvSpPr txBox="1"/>
          <p:nvPr/>
        </p:nvSpPr>
        <p:spPr>
          <a:xfrm>
            <a:off x="7743898" y="731581"/>
            <a:ext cx="2308007" cy="318092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defTabSz="914400"/>
            <a:r>
              <a:rPr lang="en-US" altLang="zh-CN" sz="1465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Your Title</a:t>
            </a:r>
            <a:endParaRPr lang="zh-CN" altLang="en-US" sz="1465" baseline="-3000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6" name="组合 45"/>
          <p:cNvGrpSpPr/>
          <p:nvPr/>
        </p:nvGrpSpPr>
        <p:grpSpPr>
          <a:xfrm>
            <a:off x="4749504" y="570216"/>
            <a:ext cx="263341" cy="395013"/>
            <a:chOff x="5284519" y="1508166"/>
            <a:chExt cx="213756" cy="427512"/>
          </a:xfrm>
        </p:grpSpPr>
        <p:cxnSp>
          <p:nvCxnSpPr>
            <p:cNvPr id="47" name="直接连接符 46"/>
            <p:cNvCxnSpPr/>
            <p:nvPr/>
          </p:nvCxnSpPr>
          <p:spPr>
            <a:xfrm>
              <a:off x="5284519" y="1508166"/>
              <a:ext cx="213756" cy="213756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oval" w="med" len="med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/>
            <p:nvPr/>
          </p:nvCxnSpPr>
          <p:spPr>
            <a:xfrm flipH="1">
              <a:off x="5284519" y="1721922"/>
              <a:ext cx="213756" cy="213756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oval" w="med" len="med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Oval 4"/>
          <p:cNvSpPr/>
          <p:nvPr/>
        </p:nvSpPr>
        <p:spPr>
          <a:xfrm>
            <a:off x="6455076" y="1572223"/>
            <a:ext cx="1041032" cy="1047005"/>
          </a:xfrm>
          <a:prstGeom prst="ellipse">
            <a:avLst/>
          </a:prstGeom>
          <a:solidFill>
            <a:srgbClr val="B01319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1735">
              <a:solidFill>
                <a:prstClr val="white"/>
              </a:solidFill>
            </a:endParaRPr>
          </a:p>
        </p:txBody>
      </p:sp>
      <p:sp>
        <p:nvSpPr>
          <p:cNvPr id="49" name="Oval 5"/>
          <p:cNvSpPr/>
          <p:nvPr/>
        </p:nvSpPr>
        <p:spPr>
          <a:xfrm>
            <a:off x="4653593" y="1572223"/>
            <a:ext cx="1041032" cy="1047005"/>
          </a:xfrm>
          <a:prstGeom prst="ellipse">
            <a:avLst/>
          </a:prstGeom>
          <a:solidFill>
            <a:srgbClr val="B01319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1735">
              <a:solidFill>
                <a:prstClr val="white"/>
              </a:solidFill>
            </a:endParaRPr>
          </a:p>
        </p:txBody>
      </p:sp>
      <p:sp>
        <p:nvSpPr>
          <p:cNvPr id="52" name="Rectangle 9"/>
          <p:cNvSpPr/>
          <p:nvPr/>
        </p:nvSpPr>
        <p:spPr>
          <a:xfrm>
            <a:off x="6553786" y="3675515"/>
            <a:ext cx="2171596" cy="37634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65">
              <a:solidFill>
                <a:prstClr val="white"/>
              </a:solidFill>
            </a:endParaRPr>
          </a:p>
        </p:txBody>
      </p:sp>
      <p:sp>
        <p:nvSpPr>
          <p:cNvPr id="53" name="Text Box 10"/>
          <p:cNvSpPr txBox="1">
            <a:spLocks noChangeArrowheads="1"/>
          </p:cNvSpPr>
          <p:nvPr/>
        </p:nvSpPr>
        <p:spPr bwMode="auto">
          <a:xfrm>
            <a:off x="6652494" y="3689250"/>
            <a:ext cx="888380" cy="34887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 anchor="ctr">
            <a:spAutoFit/>
          </a:bodyPr>
          <a:lstStyle/>
          <a:p>
            <a:pPr defTabSz="1450975"/>
            <a:r>
              <a:rPr lang="en-US" sz="1865" b="1" dirty="0">
                <a:solidFill>
                  <a:prstClr val="whit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58%</a:t>
            </a:r>
            <a:endParaRPr lang="en-US" sz="1335" dirty="0">
              <a:solidFill>
                <a:prstClr val="white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54" name="Rectangle 13"/>
          <p:cNvSpPr/>
          <p:nvPr/>
        </p:nvSpPr>
        <p:spPr>
          <a:xfrm>
            <a:off x="6553786" y="4140614"/>
            <a:ext cx="2961268" cy="376348"/>
          </a:xfrm>
          <a:prstGeom prst="rect">
            <a:avLst/>
          </a:prstGeom>
          <a:solidFill>
            <a:srgbClr val="B013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65">
              <a:solidFill>
                <a:prstClr val="white"/>
              </a:solidFill>
            </a:endParaRPr>
          </a:p>
        </p:txBody>
      </p:sp>
      <p:sp>
        <p:nvSpPr>
          <p:cNvPr id="55" name="Text Box 10"/>
          <p:cNvSpPr txBox="1">
            <a:spLocks noChangeArrowheads="1"/>
          </p:cNvSpPr>
          <p:nvPr/>
        </p:nvSpPr>
        <p:spPr bwMode="auto">
          <a:xfrm>
            <a:off x="6652494" y="4163065"/>
            <a:ext cx="888380" cy="34887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defTabSz="1450975"/>
            <a:r>
              <a:rPr lang="en-US" sz="1865" b="1">
                <a:solidFill>
                  <a:prstClr val="whit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72%</a:t>
            </a:r>
            <a:endParaRPr lang="en-US" sz="1335">
              <a:solidFill>
                <a:prstClr val="white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56" name="Rectangle 15"/>
          <p:cNvSpPr/>
          <p:nvPr/>
        </p:nvSpPr>
        <p:spPr>
          <a:xfrm>
            <a:off x="6553785" y="4605713"/>
            <a:ext cx="2933427" cy="37634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65">
              <a:solidFill>
                <a:prstClr val="white"/>
              </a:solidFill>
            </a:endParaRPr>
          </a:p>
        </p:txBody>
      </p:sp>
      <p:sp>
        <p:nvSpPr>
          <p:cNvPr id="57" name="Text Box 10"/>
          <p:cNvSpPr txBox="1">
            <a:spLocks noChangeArrowheads="1"/>
          </p:cNvSpPr>
          <p:nvPr/>
        </p:nvSpPr>
        <p:spPr bwMode="auto">
          <a:xfrm>
            <a:off x="6652494" y="4626922"/>
            <a:ext cx="888380" cy="34887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defTabSz="1450975"/>
            <a:r>
              <a:rPr lang="en-US" sz="1865" b="1">
                <a:solidFill>
                  <a:prstClr val="whit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70%</a:t>
            </a:r>
            <a:endParaRPr lang="en-US" sz="1335">
              <a:solidFill>
                <a:prstClr val="white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58" name="Rectangle 17"/>
          <p:cNvSpPr/>
          <p:nvPr/>
        </p:nvSpPr>
        <p:spPr>
          <a:xfrm>
            <a:off x="6553785" y="5070811"/>
            <a:ext cx="2763851" cy="376348"/>
          </a:xfrm>
          <a:prstGeom prst="rect">
            <a:avLst/>
          </a:prstGeom>
          <a:solidFill>
            <a:srgbClr val="B013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65">
              <a:solidFill>
                <a:prstClr val="white"/>
              </a:solidFill>
            </a:endParaRPr>
          </a:p>
        </p:txBody>
      </p:sp>
      <p:sp>
        <p:nvSpPr>
          <p:cNvPr id="59" name="Text Box 10"/>
          <p:cNvSpPr txBox="1">
            <a:spLocks noChangeArrowheads="1"/>
          </p:cNvSpPr>
          <p:nvPr/>
        </p:nvSpPr>
        <p:spPr bwMode="auto">
          <a:xfrm>
            <a:off x="6652494" y="5090779"/>
            <a:ext cx="888380" cy="34887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defTabSz="1450975"/>
            <a:r>
              <a:rPr lang="en-US" sz="1865" b="1">
                <a:solidFill>
                  <a:prstClr val="whit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67%</a:t>
            </a:r>
            <a:endParaRPr lang="en-US" sz="1335">
              <a:solidFill>
                <a:prstClr val="white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60" name="Rectangle 19"/>
          <p:cNvSpPr/>
          <p:nvPr/>
        </p:nvSpPr>
        <p:spPr>
          <a:xfrm>
            <a:off x="6553786" y="5535909"/>
            <a:ext cx="1678052" cy="37634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65">
              <a:solidFill>
                <a:prstClr val="white"/>
              </a:solidFill>
            </a:endParaRPr>
          </a:p>
        </p:txBody>
      </p:sp>
      <p:sp>
        <p:nvSpPr>
          <p:cNvPr id="61" name="Text Box 10"/>
          <p:cNvSpPr txBox="1">
            <a:spLocks noChangeArrowheads="1"/>
          </p:cNvSpPr>
          <p:nvPr/>
        </p:nvSpPr>
        <p:spPr bwMode="auto">
          <a:xfrm>
            <a:off x="6652494" y="5554638"/>
            <a:ext cx="888380" cy="34887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defTabSz="1450975"/>
            <a:r>
              <a:rPr lang="en-US" sz="1865" b="1">
                <a:solidFill>
                  <a:prstClr val="whit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39%</a:t>
            </a:r>
            <a:endParaRPr lang="en-US" sz="1335">
              <a:solidFill>
                <a:prstClr val="white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62" name="Rectangle 21"/>
          <p:cNvSpPr/>
          <p:nvPr/>
        </p:nvSpPr>
        <p:spPr>
          <a:xfrm>
            <a:off x="3430902" y="3675515"/>
            <a:ext cx="2171596" cy="376348"/>
          </a:xfrm>
          <a:prstGeom prst="rect">
            <a:avLst/>
          </a:prstGeom>
          <a:solidFill>
            <a:srgbClr val="B013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65">
              <a:solidFill>
                <a:prstClr val="white"/>
              </a:solidFill>
            </a:endParaRPr>
          </a:p>
        </p:txBody>
      </p:sp>
      <p:sp>
        <p:nvSpPr>
          <p:cNvPr id="63" name="Text Box 10"/>
          <p:cNvSpPr txBox="1">
            <a:spLocks noChangeArrowheads="1"/>
          </p:cNvSpPr>
          <p:nvPr/>
        </p:nvSpPr>
        <p:spPr bwMode="auto">
          <a:xfrm>
            <a:off x="4627783" y="3689250"/>
            <a:ext cx="888380" cy="34887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 anchor="ctr">
            <a:spAutoFit/>
          </a:bodyPr>
          <a:lstStyle/>
          <a:p>
            <a:pPr algn="r" defTabSz="1450975"/>
            <a:r>
              <a:rPr lang="en-US" sz="1865" b="1" dirty="0">
                <a:solidFill>
                  <a:prstClr val="whit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55%</a:t>
            </a:r>
            <a:endParaRPr lang="en-US" sz="1335" dirty="0">
              <a:solidFill>
                <a:prstClr val="white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64" name="Rectangle 23"/>
          <p:cNvSpPr/>
          <p:nvPr/>
        </p:nvSpPr>
        <p:spPr>
          <a:xfrm>
            <a:off x="2641230" y="4140614"/>
            <a:ext cx="2961268" cy="37634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65">
              <a:solidFill>
                <a:prstClr val="white"/>
              </a:solidFill>
            </a:endParaRPr>
          </a:p>
        </p:txBody>
      </p:sp>
      <p:sp>
        <p:nvSpPr>
          <p:cNvPr id="65" name="Text Box 10"/>
          <p:cNvSpPr txBox="1">
            <a:spLocks noChangeArrowheads="1"/>
          </p:cNvSpPr>
          <p:nvPr/>
        </p:nvSpPr>
        <p:spPr bwMode="auto">
          <a:xfrm>
            <a:off x="4627783" y="4163065"/>
            <a:ext cx="888380" cy="34887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algn="r" defTabSz="1450975"/>
            <a:r>
              <a:rPr lang="en-US" sz="1865" b="1" dirty="0">
                <a:solidFill>
                  <a:prstClr val="whit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69%</a:t>
            </a:r>
            <a:endParaRPr lang="en-US" sz="1335" dirty="0">
              <a:solidFill>
                <a:prstClr val="white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66" name="Rectangle 25"/>
          <p:cNvSpPr/>
          <p:nvPr/>
        </p:nvSpPr>
        <p:spPr>
          <a:xfrm>
            <a:off x="2147686" y="4605713"/>
            <a:ext cx="3454812" cy="376348"/>
          </a:xfrm>
          <a:prstGeom prst="rect">
            <a:avLst/>
          </a:prstGeom>
          <a:solidFill>
            <a:srgbClr val="B013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65">
              <a:solidFill>
                <a:prstClr val="white"/>
              </a:solidFill>
            </a:endParaRPr>
          </a:p>
        </p:txBody>
      </p:sp>
      <p:sp>
        <p:nvSpPr>
          <p:cNvPr id="67" name="Text Box 10"/>
          <p:cNvSpPr txBox="1">
            <a:spLocks noChangeArrowheads="1"/>
          </p:cNvSpPr>
          <p:nvPr/>
        </p:nvSpPr>
        <p:spPr bwMode="auto">
          <a:xfrm>
            <a:off x="4627783" y="4626922"/>
            <a:ext cx="888380" cy="34887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algn="r" defTabSz="1450975"/>
            <a:r>
              <a:rPr lang="en-US" sz="1865" b="1">
                <a:solidFill>
                  <a:prstClr val="whit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83%</a:t>
            </a:r>
            <a:endParaRPr lang="en-US" sz="1335">
              <a:solidFill>
                <a:prstClr val="white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68" name="Rectangle 27"/>
          <p:cNvSpPr/>
          <p:nvPr/>
        </p:nvSpPr>
        <p:spPr>
          <a:xfrm>
            <a:off x="2838647" y="5070811"/>
            <a:ext cx="2763851" cy="37634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65">
              <a:solidFill>
                <a:prstClr val="white"/>
              </a:solidFill>
            </a:endParaRPr>
          </a:p>
        </p:txBody>
      </p:sp>
      <p:sp>
        <p:nvSpPr>
          <p:cNvPr id="69" name="Text Box 10"/>
          <p:cNvSpPr txBox="1">
            <a:spLocks noChangeArrowheads="1"/>
          </p:cNvSpPr>
          <p:nvPr/>
        </p:nvSpPr>
        <p:spPr bwMode="auto">
          <a:xfrm>
            <a:off x="4627783" y="5090779"/>
            <a:ext cx="888380" cy="34887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algn="r" defTabSz="1450975"/>
            <a:r>
              <a:rPr lang="en-US" sz="1865" b="1">
                <a:solidFill>
                  <a:prstClr val="whit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68%</a:t>
            </a:r>
            <a:endParaRPr lang="en-US" sz="1335">
              <a:solidFill>
                <a:prstClr val="white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70" name="Rectangle 29"/>
          <p:cNvSpPr/>
          <p:nvPr/>
        </p:nvSpPr>
        <p:spPr>
          <a:xfrm>
            <a:off x="3430902" y="5535909"/>
            <a:ext cx="2171596" cy="376348"/>
          </a:xfrm>
          <a:prstGeom prst="rect">
            <a:avLst/>
          </a:prstGeom>
          <a:solidFill>
            <a:srgbClr val="B013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65">
              <a:solidFill>
                <a:prstClr val="white"/>
              </a:solidFill>
            </a:endParaRPr>
          </a:p>
        </p:txBody>
      </p:sp>
      <p:sp>
        <p:nvSpPr>
          <p:cNvPr id="71" name="Text Box 10"/>
          <p:cNvSpPr txBox="1">
            <a:spLocks noChangeArrowheads="1"/>
          </p:cNvSpPr>
          <p:nvPr/>
        </p:nvSpPr>
        <p:spPr bwMode="auto">
          <a:xfrm>
            <a:off x="4627783" y="5554638"/>
            <a:ext cx="888380" cy="34887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>
            <a:spAutoFit/>
          </a:bodyPr>
          <a:lstStyle/>
          <a:p>
            <a:pPr algn="r" defTabSz="1450975"/>
            <a:r>
              <a:rPr lang="en-US" sz="1865" b="1" dirty="0">
                <a:solidFill>
                  <a:prstClr val="white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68%</a:t>
            </a:r>
            <a:endParaRPr lang="en-US" sz="1335" dirty="0">
              <a:solidFill>
                <a:prstClr val="white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72" name="Freeform 45"/>
          <p:cNvSpPr>
            <a:spLocks noEditPoints="1"/>
          </p:cNvSpPr>
          <p:nvPr/>
        </p:nvSpPr>
        <p:spPr bwMode="auto">
          <a:xfrm>
            <a:off x="4925539" y="1779261"/>
            <a:ext cx="468788" cy="604575"/>
          </a:xfrm>
          <a:custGeom>
            <a:avLst/>
            <a:gdLst>
              <a:gd name="T0" fmla="*/ 104 w 109"/>
              <a:gd name="T1" fmla="*/ 67 h 141"/>
              <a:gd name="T2" fmla="*/ 96 w 109"/>
              <a:gd name="T3" fmla="*/ 67 h 141"/>
              <a:gd name="T4" fmla="*/ 96 w 109"/>
              <a:gd name="T5" fmla="*/ 44 h 141"/>
              <a:gd name="T6" fmla="*/ 84 w 109"/>
              <a:gd name="T7" fmla="*/ 13 h 141"/>
              <a:gd name="T8" fmla="*/ 55 w 109"/>
              <a:gd name="T9" fmla="*/ 0 h 141"/>
              <a:gd name="T10" fmla="*/ 25 w 109"/>
              <a:gd name="T11" fmla="*/ 13 h 141"/>
              <a:gd name="T12" fmla="*/ 13 w 109"/>
              <a:gd name="T13" fmla="*/ 44 h 141"/>
              <a:gd name="T14" fmla="*/ 13 w 109"/>
              <a:gd name="T15" fmla="*/ 67 h 141"/>
              <a:gd name="T16" fmla="*/ 6 w 109"/>
              <a:gd name="T17" fmla="*/ 67 h 141"/>
              <a:gd name="T18" fmla="*/ 0 w 109"/>
              <a:gd name="T19" fmla="*/ 73 h 141"/>
              <a:gd name="T20" fmla="*/ 0 w 109"/>
              <a:gd name="T21" fmla="*/ 136 h 141"/>
              <a:gd name="T22" fmla="*/ 6 w 109"/>
              <a:gd name="T23" fmla="*/ 141 h 141"/>
              <a:gd name="T24" fmla="*/ 104 w 109"/>
              <a:gd name="T25" fmla="*/ 141 h 141"/>
              <a:gd name="T26" fmla="*/ 109 w 109"/>
              <a:gd name="T27" fmla="*/ 136 h 141"/>
              <a:gd name="T28" fmla="*/ 109 w 109"/>
              <a:gd name="T29" fmla="*/ 73 h 141"/>
              <a:gd name="T30" fmla="*/ 104 w 109"/>
              <a:gd name="T31" fmla="*/ 67 h 141"/>
              <a:gd name="T32" fmla="*/ 67 w 109"/>
              <a:gd name="T33" fmla="*/ 124 h 141"/>
              <a:gd name="T34" fmla="*/ 55 w 109"/>
              <a:gd name="T35" fmla="*/ 136 h 141"/>
              <a:gd name="T36" fmla="*/ 43 w 109"/>
              <a:gd name="T37" fmla="*/ 124 h 141"/>
              <a:gd name="T38" fmla="*/ 43 w 109"/>
              <a:gd name="T39" fmla="*/ 102 h 141"/>
              <a:gd name="T40" fmla="*/ 55 w 109"/>
              <a:gd name="T41" fmla="*/ 90 h 141"/>
              <a:gd name="T42" fmla="*/ 67 w 109"/>
              <a:gd name="T43" fmla="*/ 102 h 141"/>
              <a:gd name="T44" fmla="*/ 67 w 109"/>
              <a:gd name="T45" fmla="*/ 124 h 141"/>
              <a:gd name="T46" fmla="*/ 77 w 109"/>
              <a:gd name="T47" fmla="*/ 67 h 141"/>
              <a:gd name="T48" fmla="*/ 33 w 109"/>
              <a:gd name="T49" fmla="*/ 67 h 141"/>
              <a:gd name="T50" fmla="*/ 33 w 109"/>
              <a:gd name="T51" fmla="*/ 44 h 141"/>
              <a:gd name="T52" fmla="*/ 39 w 109"/>
              <a:gd name="T53" fmla="*/ 26 h 141"/>
              <a:gd name="T54" fmla="*/ 55 w 109"/>
              <a:gd name="T55" fmla="*/ 19 h 141"/>
              <a:gd name="T56" fmla="*/ 70 w 109"/>
              <a:gd name="T57" fmla="*/ 26 h 141"/>
              <a:gd name="T58" fmla="*/ 77 w 109"/>
              <a:gd name="T59" fmla="*/ 44 h 141"/>
              <a:gd name="T60" fmla="*/ 77 w 109"/>
              <a:gd name="T61" fmla="*/ 67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09" h="141">
                <a:moveTo>
                  <a:pt x="104" y="67"/>
                </a:moveTo>
                <a:cubicBezTo>
                  <a:pt x="96" y="67"/>
                  <a:pt x="96" y="67"/>
                  <a:pt x="96" y="67"/>
                </a:cubicBezTo>
                <a:cubicBezTo>
                  <a:pt x="96" y="44"/>
                  <a:pt x="96" y="44"/>
                  <a:pt x="96" y="44"/>
                </a:cubicBezTo>
                <a:cubicBezTo>
                  <a:pt x="96" y="32"/>
                  <a:pt x="92" y="21"/>
                  <a:pt x="84" y="13"/>
                </a:cubicBezTo>
                <a:cubicBezTo>
                  <a:pt x="77" y="5"/>
                  <a:pt x="66" y="0"/>
                  <a:pt x="55" y="0"/>
                </a:cubicBezTo>
                <a:cubicBezTo>
                  <a:pt x="43" y="0"/>
                  <a:pt x="32" y="5"/>
                  <a:pt x="25" y="13"/>
                </a:cubicBezTo>
                <a:cubicBezTo>
                  <a:pt x="18" y="21"/>
                  <a:pt x="13" y="32"/>
                  <a:pt x="13" y="44"/>
                </a:cubicBezTo>
                <a:cubicBezTo>
                  <a:pt x="13" y="67"/>
                  <a:pt x="13" y="67"/>
                  <a:pt x="13" y="67"/>
                </a:cubicBezTo>
                <a:cubicBezTo>
                  <a:pt x="6" y="67"/>
                  <a:pt x="6" y="67"/>
                  <a:pt x="6" y="67"/>
                </a:cubicBezTo>
                <a:cubicBezTo>
                  <a:pt x="3" y="67"/>
                  <a:pt x="0" y="70"/>
                  <a:pt x="0" y="73"/>
                </a:cubicBezTo>
                <a:cubicBezTo>
                  <a:pt x="0" y="136"/>
                  <a:pt x="0" y="136"/>
                  <a:pt x="0" y="136"/>
                </a:cubicBezTo>
                <a:cubicBezTo>
                  <a:pt x="0" y="139"/>
                  <a:pt x="3" y="141"/>
                  <a:pt x="6" y="141"/>
                </a:cubicBezTo>
                <a:cubicBezTo>
                  <a:pt x="104" y="141"/>
                  <a:pt x="104" y="141"/>
                  <a:pt x="104" y="141"/>
                </a:cubicBezTo>
                <a:cubicBezTo>
                  <a:pt x="107" y="141"/>
                  <a:pt x="109" y="139"/>
                  <a:pt x="109" y="136"/>
                </a:cubicBezTo>
                <a:cubicBezTo>
                  <a:pt x="109" y="73"/>
                  <a:pt x="109" y="73"/>
                  <a:pt x="109" y="73"/>
                </a:cubicBezTo>
                <a:cubicBezTo>
                  <a:pt x="109" y="70"/>
                  <a:pt x="107" y="67"/>
                  <a:pt x="104" y="67"/>
                </a:cubicBezTo>
                <a:close/>
                <a:moveTo>
                  <a:pt x="67" y="124"/>
                </a:moveTo>
                <a:cubicBezTo>
                  <a:pt x="67" y="130"/>
                  <a:pt x="61" y="136"/>
                  <a:pt x="55" y="136"/>
                </a:cubicBezTo>
                <a:cubicBezTo>
                  <a:pt x="48" y="136"/>
                  <a:pt x="43" y="130"/>
                  <a:pt x="43" y="124"/>
                </a:cubicBezTo>
                <a:cubicBezTo>
                  <a:pt x="43" y="102"/>
                  <a:pt x="43" y="102"/>
                  <a:pt x="43" y="102"/>
                </a:cubicBezTo>
                <a:cubicBezTo>
                  <a:pt x="43" y="95"/>
                  <a:pt x="48" y="90"/>
                  <a:pt x="55" y="90"/>
                </a:cubicBezTo>
                <a:cubicBezTo>
                  <a:pt x="61" y="90"/>
                  <a:pt x="67" y="95"/>
                  <a:pt x="67" y="102"/>
                </a:cubicBezTo>
                <a:lnTo>
                  <a:pt x="67" y="124"/>
                </a:lnTo>
                <a:close/>
                <a:moveTo>
                  <a:pt x="77" y="67"/>
                </a:moveTo>
                <a:cubicBezTo>
                  <a:pt x="33" y="67"/>
                  <a:pt x="33" y="67"/>
                  <a:pt x="33" y="67"/>
                </a:cubicBezTo>
                <a:cubicBezTo>
                  <a:pt x="33" y="44"/>
                  <a:pt x="33" y="44"/>
                  <a:pt x="33" y="44"/>
                </a:cubicBezTo>
                <a:cubicBezTo>
                  <a:pt x="33" y="37"/>
                  <a:pt x="35" y="31"/>
                  <a:pt x="39" y="26"/>
                </a:cubicBezTo>
                <a:cubicBezTo>
                  <a:pt x="44" y="22"/>
                  <a:pt x="49" y="19"/>
                  <a:pt x="55" y="19"/>
                </a:cubicBezTo>
                <a:cubicBezTo>
                  <a:pt x="61" y="19"/>
                  <a:pt x="66" y="22"/>
                  <a:pt x="70" y="26"/>
                </a:cubicBezTo>
                <a:cubicBezTo>
                  <a:pt x="74" y="31"/>
                  <a:pt x="77" y="37"/>
                  <a:pt x="77" y="44"/>
                </a:cubicBezTo>
                <a:lnTo>
                  <a:pt x="77" y="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914400"/>
            <a:endParaRPr lang="en-US" sz="1865">
              <a:solidFill>
                <a:prstClr val="black"/>
              </a:solidFill>
            </a:endParaRPr>
          </a:p>
        </p:txBody>
      </p:sp>
      <p:grpSp>
        <p:nvGrpSpPr>
          <p:cNvPr id="73" name="Group 32"/>
          <p:cNvGrpSpPr/>
          <p:nvPr/>
        </p:nvGrpSpPr>
        <p:grpSpPr>
          <a:xfrm>
            <a:off x="6668430" y="1793438"/>
            <a:ext cx="614325" cy="604575"/>
            <a:chOff x="1587575" y="2265358"/>
            <a:chExt cx="314468" cy="309477"/>
          </a:xfrm>
          <a:solidFill>
            <a:schemeClr val="bg1"/>
          </a:solidFill>
        </p:grpSpPr>
        <p:sp>
          <p:nvSpPr>
            <p:cNvPr id="74" name="Freeform 59"/>
            <p:cNvSpPr>
              <a:spLocks noEditPoints="1"/>
            </p:cNvSpPr>
            <p:nvPr/>
          </p:nvSpPr>
          <p:spPr bwMode="auto">
            <a:xfrm>
              <a:off x="1587575" y="2265358"/>
              <a:ext cx="314468" cy="309477"/>
            </a:xfrm>
            <a:custGeom>
              <a:avLst/>
              <a:gdLst>
                <a:gd name="T0" fmla="*/ 82 w 95"/>
                <a:gd name="T1" fmla="*/ 57 h 93"/>
                <a:gd name="T2" fmla="*/ 95 w 95"/>
                <a:gd name="T3" fmla="*/ 51 h 93"/>
                <a:gd name="T4" fmla="*/ 95 w 95"/>
                <a:gd name="T5" fmla="*/ 41 h 93"/>
                <a:gd name="T6" fmla="*/ 82 w 95"/>
                <a:gd name="T7" fmla="*/ 36 h 93"/>
                <a:gd name="T8" fmla="*/ 80 w 95"/>
                <a:gd name="T9" fmla="*/ 30 h 93"/>
                <a:gd name="T10" fmla="*/ 85 w 95"/>
                <a:gd name="T11" fmla="*/ 17 h 93"/>
                <a:gd name="T12" fmla="*/ 77 w 95"/>
                <a:gd name="T13" fmla="*/ 10 h 93"/>
                <a:gd name="T14" fmla="*/ 64 w 95"/>
                <a:gd name="T15" fmla="*/ 15 h 93"/>
                <a:gd name="T16" fmla="*/ 59 w 95"/>
                <a:gd name="T17" fmla="*/ 13 h 93"/>
                <a:gd name="T18" fmla="*/ 53 w 95"/>
                <a:gd name="T19" fmla="*/ 0 h 93"/>
                <a:gd name="T20" fmla="*/ 42 w 95"/>
                <a:gd name="T21" fmla="*/ 0 h 93"/>
                <a:gd name="T22" fmla="*/ 37 w 95"/>
                <a:gd name="T23" fmla="*/ 13 h 93"/>
                <a:gd name="T24" fmla="*/ 31 w 95"/>
                <a:gd name="T25" fmla="*/ 15 h 93"/>
                <a:gd name="T26" fmla="*/ 18 w 95"/>
                <a:gd name="T27" fmla="*/ 10 h 93"/>
                <a:gd name="T28" fmla="*/ 10 w 95"/>
                <a:gd name="T29" fmla="*/ 17 h 93"/>
                <a:gd name="T30" fmla="*/ 16 w 95"/>
                <a:gd name="T31" fmla="*/ 30 h 93"/>
                <a:gd name="T32" fmla="*/ 13 w 95"/>
                <a:gd name="T33" fmla="*/ 36 h 93"/>
                <a:gd name="T34" fmla="*/ 0 w 95"/>
                <a:gd name="T35" fmla="*/ 41 h 93"/>
                <a:gd name="T36" fmla="*/ 0 w 95"/>
                <a:gd name="T37" fmla="*/ 52 h 93"/>
                <a:gd name="T38" fmla="*/ 13 w 95"/>
                <a:gd name="T39" fmla="*/ 57 h 93"/>
                <a:gd name="T40" fmla="*/ 16 w 95"/>
                <a:gd name="T41" fmla="*/ 63 h 93"/>
                <a:gd name="T42" fmla="*/ 11 w 95"/>
                <a:gd name="T43" fmla="*/ 76 h 93"/>
                <a:gd name="T44" fmla="*/ 18 w 95"/>
                <a:gd name="T45" fmla="*/ 83 h 93"/>
                <a:gd name="T46" fmla="*/ 31 w 95"/>
                <a:gd name="T47" fmla="*/ 78 h 93"/>
                <a:gd name="T48" fmla="*/ 37 w 95"/>
                <a:gd name="T49" fmla="*/ 80 h 93"/>
                <a:gd name="T50" fmla="*/ 43 w 95"/>
                <a:gd name="T51" fmla="*/ 93 h 93"/>
                <a:gd name="T52" fmla="*/ 53 w 95"/>
                <a:gd name="T53" fmla="*/ 93 h 93"/>
                <a:gd name="T54" fmla="*/ 59 w 95"/>
                <a:gd name="T55" fmla="*/ 80 h 93"/>
                <a:gd name="T56" fmla="*/ 64 w 95"/>
                <a:gd name="T57" fmla="*/ 78 h 93"/>
                <a:gd name="T58" fmla="*/ 78 w 95"/>
                <a:gd name="T59" fmla="*/ 83 h 93"/>
                <a:gd name="T60" fmla="*/ 85 w 95"/>
                <a:gd name="T61" fmla="*/ 75 h 93"/>
                <a:gd name="T62" fmla="*/ 80 w 95"/>
                <a:gd name="T63" fmla="*/ 63 h 93"/>
                <a:gd name="T64" fmla="*/ 82 w 95"/>
                <a:gd name="T65" fmla="*/ 57 h 93"/>
                <a:gd name="T66" fmla="*/ 48 w 95"/>
                <a:gd name="T67" fmla="*/ 61 h 93"/>
                <a:gd name="T68" fmla="*/ 33 w 95"/>
                <a:gd name="T69" fmla="*/ 46 h 93"/>
                <a:gd name="T70" fmla="*/ 48 w 95"/>
                <a:gd name="T71" fmla="*/ 32 h 93"/>
                <a:gd name="T72" fmla="*/ 63 w 95"/>
                <a:gd name="T73" fmla="*/ 46 h 93"/>
                <a:gd name="T74" fmla="*/ 48 w 95"/>
                <a:gd name="T75" fmla="*/ 61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5" h="93">
                  <a:moveTo>
                    <a:pt x="82" y="57"/>
                  </a:moveTo>
                  <a:cubicBezTo>
                    <a:pt x="82" y="57"/>
                    <a:pt x="95" y="52"/>
                    <a:pt x="95" y="5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0"/>
                    <a:pt x="82" y="36"/>
                    <a:pt x="82" y="36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80" y="30"/>
                    <a:pt x="85" y="17"/>
                    <a:pt x="85" y="17"/>
                  </a:cubicBezTo>
                  <a:cubicBezTo>
                    <a:pt x="77" y="10"/>
                    <a:pt x="77" y="10"/>
                    <a:pt x="77" y="10"/>
                  </a:cubicBezTo>
                  <a:cubicBezTo>
                    <a:pt x="77" y="9"/>
                    <a:pt x="64" y="15"/>
                    <a:pt x="64" y="15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9" y="13"/>
                    <a:pt x="53" y="0"/>
                    <a:pt x="53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37" y="13"/>
                    <a:pt x="37" y="13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1" y="15"/>
                    <a:pt x="18" y="10"/>
                    <a:pt x="18" y="10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8"/>
                    <a:pt x="16" y="30"/>
                    <a:pt x="16" y="30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3" y="36"/>
                    <a:pt x="0" y="41"/>
                    <a:pt x="0" y="41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2"/>
                    <a:pt x="13" y="57"/>
                    <a:pt x="13" y="57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63"/>
                    <a:pt x="10" y="75"/>
                    <a:pt x="11" y="76"/>
                  </a:cubicBezTo>
                  <a:cubicBezTo>
                    <a:pt x="18" y="83"/>
                    <a:pt x="18" y="83"/>
                    <a:pt x="18" y="83"/>
                  </a:cubicBezTo>
                  <a:cubicBezTo>
                    <a:pt x="19" y="84"/>
                    <a:pt x="31" y="78"/>
                    <a:pt x="31" y="78"/>
                  </a:cubicBezTo>
                  <a:cubicBezTo>
                    <a:pt x="37" y="80"/>
                    <a:pt x="37" y="80"/>
                    <a:pt x="37" y="80"/>
                  </a:cubicBezTo>
                  <a:cubicBezTo>
                    <a:pt x="37" y="80"/>
                    <a:pt x="42" y="93"/>
                    <a:pt x="43" y="93"/>
                  </a:cubicBezTo>
                  <a:cubicBezTo>
                    <a:pt x="53" y="93"/>
                    <a:pt x="53" y="93"/>
                    <a:pt x="53" y="93"/>
                  </a:cubicBezTo>
                  <a:cubicBezTo>
                    <a:pt x="54" y="93"/>
                    <a:pt x="59" y="80"/>
                    <a:pt x="59" y="80"/>
                  </a:cubicBezTo>
                  <a:cubicBezTo>
                    <a:pt x="64" y="78"/>
                    <a:pt x="64" y="78"/>
                    <a:pt x="64" y="78"/>
                  </a:cubicBezTo>
                  <a:cubicBezTo>
                    <a:pt x="64" y="78"/>
                    <a:pt x="77" y="83"/>
                    <a:pt x="78" y="83"/>
                  </a:cubicBezTo>
                  <a:cubicBezTo>
                    <a:pt x="85" y="75"/>
                    <a:pt x="85" y="75"/>
                    <a:pt x="85" y="75"/>
                  </a:cubicBezTo>
                  <a:cubicBezTo>
                    <a:pt x="86" y="75"/>
                    <a:pt x="80" y="63"/>
                    <a:pt x="80" y="63"/>
                  </a:cubicBezTo>
                  <a:lnTo>
                    <a:pt x="82" y="57"/>
                  </a:lnTo>
                  <a:close/>
                  <a:moveTo>
                    <a:pt x="48" y="61"/>
                  </a:moveTo>
                  <a:cubicBezTo>
                    <a:pt x="39" y="61"/>
                    <a:pt x="33" y="55"/>
                    <a:pt x="33" y="46"/>
                  </a:cubicBezTo>
                  <a:cubicBezTo>
                    <a:pt x="33" y="38"/>
                    <a:pt x="39" y="32"/>
                    <a:pt x="48" y="32"/>
                  </a:cubicBezTo>
                  <a:cubicBezTo>
                    <a:pt x="56" y="32"/>
                    <a:pt x="63" y="38"/>
                    <a:pt x="63" y="46"/>
                  </a:cubicBezTo>
                  <a:cubicBezTo>
                    <a:pt x="63" y="55"/>
                    <a:pt x="56" y="61"/>
                    <a:pt x="48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/>
              <a:endParaRPr lang="en-US" sz="1865">
                <a:solidFill>
                  <a:prstClr val="black"/>
                </a:solidFill>
              </a:endParaRPr>
            </a:p>
          </p:txBody>
        </p:sp>
        <p:sp>
          <p:nvSpPr>
            <p:cNvPr id="75" name="Oval 60"/>
            <p:cNvSpPr>
              <a:spLocks noChangeArrowheads="1"/>
            </p:cNvSpPr>
            <p:nvPr/>
          </p:nvSpPr>
          <p:spPr bwMode="auto">
            <a:xfrm>
              <a:off x="1712364" y="2387652"/>
              <a:ext cx="64890" cy="6239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/>
              <a:endParaRPr lang="en-US" sz="1865">
                <a:solidFill>
                  <a:prstClr val="black"/>
                </a:solidFill>
              </a:endParaRPr>
            </a:p>
          </p:txBody>
        </p:sp>
      </p:grpSp>
      <p:sp>
        <p:nvSpPr>
          <p:cNvPr id="76" name="Text Box 10"/>
          <p:cNvSpPr txBox="1">
            <a:spLocks noChangeArrowheads="1"/>
          </p:cNvSpPr>
          <p:nvPr/>
        </p:nvSpPr>
        <p:spPr bwMode="auto">
          <a:xfrm>
            <a:off x="1877084" y="3730350"/>
            <a:ext cx="1523659" cy="26667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 anchor="ctr">
            <a:spAutoFit/>
          </a:bodyPr>
          <a:lstStyle/>
          <a:p>
            <a:pPr algn="r" defTabSz="1450975"/>
            <a:r>
              <a:rPr lang="zh-CN" altLang="en-US" sz="1335" dirty="0">
                <a:solidFill>
                  <a:srgbClr val="B0131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rPr>
              <a:t>输入标签</a:t>
            </a:r>
            <a:endParaRPr lang="en-US" sz="1335" dirty="0">
              <a:solidFill>
                <a:srgbClr val="B0131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itchFamily="34" charset="0"/>
            </a:endParaRPr>
          </a:p>
        </p:txBody>
      </p:sp>
      <p:sp>
        <p:nvSpPr>
          <p:cNvPr id="86" name="矩形 85"/>
          <p:cNvSpPr/>
          <p:nvPr/>
        </p:nvSpPr>
        <p:spPr>
          <a:xfrm>
            <a:off x="6452277" y="2662771"/>
            <a:ext cx="984250" cy="459105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defTabSz="914400"/>
            <a:r>
              <a:rPr lang="en-US" altLang="zh-CN" sz="2400" b="1" dirty="0">
                <a:solidFill>
                  <a:srgbClr val="B0131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20XX</a:t>
            </a:r>
            <a:endParaRPr lang="en-US" altLang="zh-CN" sz="2400" b="1" dirty="0">
              <a:solidFill>
                <a:srgbClr val="B0131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7" name="矩形 47"/>
          <p:cNvSpPr>
            <a:spLocks noChangeArrowheads="1"/>
          </p:cNvSpPr>
          <p:nvPr/>
        </p:nvSpPr>
        <p:spPr bwMode="auto">
          <a:xfrm>
            <a:off x="6455077" y="3044386"/>
            <a:ext cx="3300420" cy="535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14400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sym typeface="微软雅黑" panose="020B0503020204020204" pitchFamily="34" charset="-122"/>
              </a:rPr>
              <a:t>在此录入图表的描述说明，在此录入图表的描述说明，在此录入上述图表的描述说明。</a:t>
            </a:r>
            <a:endParaRPr lang="zh-CN" altLang="en-US" sz="1200" dirty="0">
              <a:solidFill>
                <a:prstClr val="black">
                  <a:lumMod val="65000"/>
                  <a:lumOff val="35000"/>
                </a:prstClr>
              </a:solidFill>
              <a:sym typeface="微软雅黑" panose="020B0503020204020204" pitchFamily="34" charset="-122"/>
            </a:endParaRPr>
          </a:p>
        </p:txBody>
      </p:sp>
      <p:sp>
        <p:nvSpPr>
          <p:cNvPr id="88" name="矩形 87"/>
          <p:cNvSpPr/>
          <p:nvPr/>
        </p:nvSpPr>
        <p:spPr>
          <a:xfrm>
            <a:off x="4618248" y="2662771"/>
            <a:ext cx="984250" cy="459105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r" defTabSz="914400"/>
            <a:r>
              <a:rPr lang="en-US" altLang="zh-CN" sz="2400" b="1" dirty="0">
                <a:solidFill>
                  <a:srgbClr val="B0131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20XX</a:t>
            </a:r>
            <a:endParaRPr lang="en-US" altLang="zh-CN" sz="2400" b="1" dirty="0">
              <a:solidFill>
                <a:srgbClr val="B0131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9" name="矩形 47"/>
          <p:cNvSpPr>
            <a:spLocks noChangeArrowheads="1"/>
          </p:cNvSpPr>
          <p:nvPr/>
        </p:nvSpPr>
        <p:spPr bwMode="auto">
          <a:xfrm>
            <a:off x="2302078" y="3044386"/>
            <a:ext cx="3300420" cy="535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r" defTabSz="914400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sym typeface="微软雅黑" panose="020B0503020204020204" pitchFamily="34" charset="-122"/>
              </a:rPr>
              <a:t>在此录入图表的描述说明，在此录入图表的描述说明，在此录入上述图表的描述说明。</a:t>
            </a:r>
            <a:endParaRPr lang="zh-CN" altLang="en-US" sz="1200" dirty="0">
              <a:solidFill>
                <a:prstClr val="black">
                  <a:lumMod val="65000"/>
                  <a:lumOff val="35000"/>
                </a:prstClr>
              </a:solidFill>
              <a:sym typeface="微软雅黑" panose="020B0503020204020204" pitchFamily="34" charset="-122"/>
            </a:endParaRPr>
          </a:p>
        </p:txBody>
      </p:sp>
      <p:sp>
        <p:nvSpPr>
          <p:cNvPr id="91" name="Text Box 10"/>
          <p:cNvSpPr txBox="1">
            <a:spLocks noChangeArrowheads="1"/>
          </p:cNvSpPr>
          <p:nvPr/>
        </p:nvSpPr>
        <p:spPr bwMode="auto">
          <a:xfrm>
            <a:off x="1861413" y="5590743"/>
            <a:ext cx="1523659" cy="26667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 anchor="ctr">
            <a:spAutoFit/>
          </a:bodyPr>
          <a:lstStyle/>
          <a:p>
            <a:pPr algn="r" defTabSz="1450975"/>
            <a:r>
              <a:rPr lang="zh-CN" altLang="en-US" sz="1335" dirty="0">
                <a:solidFill>
                  <a:srgbClr val="B0131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rPr>
              <a:t>输入标签</a:t>
            </a:r>
            <a:endParaRPr lang="en-US" sz="1335" dirty="0">
              <a:solidFill>
                <a:srgbClr val="B0131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itchFamily="34" charset="0"/>
            </a:endParaRPr>
          </a:p>
        </p:txBody>
      </p:sp>
      <p:sp>
        <p:nvSpPr>
          <p:cNvPr id="92" name="Text Box 10"/>
          <p:cNvSpPr txBox="1">
            <a:spLocks noChangeArrowheads="1"/>
          </p:cNvSpPr>
          <p:nvPr/>
        </p:nvSpPr>
        <p:spPr bwMode="auto">
          <a:xfrm>
            <a:off x="1272455" y="5125646"/>
            <a:ext cx="1523659" cy="26667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 anchor="ctr">
            <a:spAutoFit/>
          </a:bodyPr>
          <a:lstStyle/>
          <a:p>
            <a:pPr algn="r" defTabSz="1450975"/>
            <a:r>
              <a:rPr lang="zh-CN" altLang="en-US" sz="1335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rPr>
              <a:t>输入标签</a:t>
            </a:r>
            <a:endParaRPr lang="en-US" sz="1335" dirty="0">
              <a:solidFill>
                <a:prstClr val="white">
                  <a:lumMod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itchFamily="34" charset="0"/>
            </a:endParaRPr>
          </a:p>
        </p:txBody>
      </p:sp>
      <p:sp>
        <p:nvSpPr>
          <p:cNvPr id="93" name="Text Box 10"/>
          <p:cNvSpPr txBox="1">
            <a:spLocks noChangeArrowheads="1"/>
          </p:cNvSpPr>
          <p:nvPr/>
        </p:nvSpPr>
        <p:spPr bwMode="auto">
          <a:xfrm>
            <a:off x="1073515" y="4195448"/>
            <a:ext cx="1523659" cy="26667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 anchor="ctr">
            <a:spAutoFit/>
          </a:bodyPr>
          <a:lstStyle/>
          <a:p>
            <a:pPr algn="r" defTabSz="1450975"/>
            <a:r>
              <a:rPr lang="zh-CN" altLang="en-US" sz="1335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rPr>
              <a:t>输入标签</a:t>
            </a:r>
            <a:endParaRPr lang="en-US" sz="1335" dirty="0">
              <a:solidFill>
                <a:prstClr val="white">
                  <a:lumMod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itchFamily="34" charset="0"/>
            </a:endParaRPr>
          </a:p>
        </p:txBody>
      </p:sp>
      <p:sp>
        <p:nvSpPr>
          <p:cNvPr id="94" name="Text Box 10"/>
          <p:cNvSpPr txBox="1">
            <a:spLocks noChangeArrowheads="1"/>
          </p:cNvSpPr>
          <p:nvPr/>
        </p:nvSpPr>
        <p:spPr bwMode="auto">
          <a:xfrm>
            <a:off x="581495" y="4660547"/>
            <a:ext cx="1523659" cy="26667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 anchor="ctr">
            <a:spAutoFit/>
          </a:bodyPr>
          <a:lstStyle/>
          <a:p>
            <a:pPr algn="r" defTabSz="1450975"/>
            <a:r>
              <a:rPr lang="zh-CN" altLang="en-US" sz="1335" dirty="0">
                <a:solidFill>
                  <a:srgbClr val="B0131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rPr>
              <a:t>输入标签</a:t>
            </a:r>
            <a:endParaRPr lang="en-US" sz="1335" dirty="0">
              <a:solidFill>
                <a:srgbClr val="B0131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itchFamily="34" charset="0"/>
            </a:endParaRPr>
          </a:p>
        </p:txBody>
      </p:sp>
      <p:sp>
        <p:nvSpPr>
          <p:cNvPr id="95" name="Text Box 10"/>
          <p:cNvSpPr txBox="1">
            <a:spLocks noChangeArrowheads="1"/>
          </p:cNvSpPr>
          <p:nvPr/>
        </p:nvSpPr>
        <p:spPr bwMode="auto">
          <a:xfrm>
            <a:off x="8782633" y="3730350"/>
            <a:ext cx="1523659" cy="26667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 anchor="ctr">
            <a:spAutoFit/>
          </a:bodyPr>
          <a:lstStyle/>
          <a:p>
            <a:pPr defTabSz="1450975"/>
            <a:r>
              <a:rPr lang="zh-CN" altLang="en-US" sz="1335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rPr>
              <a:t>输入标签</a:t>
            </a:r>
            <a:endParaRPr lang="en-US" sz="1335" dirty="0">
              <a:solidFill>
                <a:prstClr val="white">
                  <a:lumMod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itchFamily="34" charset="0"/>
            </a:endParaRPr>
          </a:p>
        </p:txBody>
      </p:sp>
      <p:sp>
        <p:nvSpPr>
          <p:cNvPr id="96" name="Text Box 10"/>
          <p:cNvSpPr txBox="1">
            <a:spLocks noChangeArrowheads="1"/>
          </p:cNvSpPr>
          <p:nvPr/>
        </p:nvSpPr>
        <p:spPr bwMode="auto">
          <a:xfrm>
            <a:off x="8274369" y="5590743"/>
            <a:ext cx="1523659" cy="26667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 anchor="ctr">
            <a:spAutoFit/>
          </a:bodyPr>
          <a:lstStyle/>
          <a:p>
            <a:pPr defTabSz="1450975"/>
            <a:r>
              <a:rPr lang="zh-CN" altLang="en-US" sz="1335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rPr>
              <a:t>输入标签</a:t>
            </a:r>
            <a:endParaRPr lang="en-US" sz="1335" dirty="0">
              <a:solidFill>
                <a:prstClr val="white">
                  <a:lumMod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itchFamily="34" charset="0"/>
            </a:endParaRPr>
          </a:p>
        </p:txBody>
      </p:sp>
      <p:sp>
        <p:nvSpPr>
          <p:cNvPr id="97" name="Text Box 10"/>
          <p:cNvSpPr txBox="1">
            <a:spLocks noChangeArrowheads="1"/>
          </p:cNvSpPr>
          <p:nvPr/>
        </p:nvSpPr>
        <p:spPr bwMode="auto">
          <a:xfrm>
            <a:off x="9359225" y="5125646"/>
            <a:ext cx="1523659" cy="26667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 anchor="ctr">
            <a:spAutoFit/>
          </a:bodyPr>
          <a:lstStyle/>
          <a:p>
            <a:pPr defTabSz="1450975"/>
            <a:r>
              <a:rPr lang="zh-CN" altLang="en-US" sz="1335" dirty="0">
                <a:solidFill>
                  <a:srgbClr val="B0131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rPr>
              <a:t>输入标签</a:t>
            </a:r>
            <a:endParaRPr lang="en-US" sz="1335" dirty="0">
              <a:solidFill>
                <a:srgbClr val="B0131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itchFamily="34" charset="0"/>
            </a:endParaRPr>
          </a:p>
        </p:txBody>
      </p:sp>
      <p:sp>
        <p:nvSpPr>
          <p:cNvPr id="98" name="Text Box 10"/>
          <p:cNvSpPr txBox="1">
            <a:spLocks noChangeArrowheads="1"/>
          </p:cNvSpPr>
          <p:nvPr/>
        </p:nvSpPr>
        <p:spPr bwMode="auto">
          <a:xfrm>
            <a:off x="9544463" y="4195448"/>
            <a:ext cx="1523659" cy="26667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 anchor="ctr">
            <a:spAutoFit/>
          </a:bodyPr>
          <a:lstStyle/>
          <a:p>
            <a:pPr defTabSz="1450975"/>
            <a:r>
              <a:rPr lang="zh-CN" altLang="en-US" sz="1335" dirty="0">
                <a:solidFill>
                  <a:srgbClr val="B0131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rPr>
              <a:t>输入标签</a:t>
            </a:r>
            <a:endParaRPr lang="en-US" sz="1335" dirty="0">
              <a:solidFill>
                <a:srgbClr val="B0131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itchFamily="34" charset="0"/>
            </a:endParaRPr>
          </a:p>
        </p:txBody>
      </p:sp>
      <p:sp>
        <p:nvSpPr>
          <p:cNvPr id="99" name="Text Box 10"/>
          <p:cNvSpPr txBox="1">
            <a:spLocks noChangeArrowheads="1"/>
          </p:cNvSpPr>
          <p:nvPr/>
        </p:nvSpPr>
        <p:spPr bwMode="auto">
          <a:xfrm>
            <a:off x="9529744" y="4660547"/>
            <a:ext cx="1523659" cy="26667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60960" tIns="30480" rIns="60960" bIns="30480" anchor="ctr">
            <a:spAutoFit/>
          </a:bodyPr>
          <a:lstStyle/>
          <a:p>
            <a:pPr defTabSz="1450975"/>
            <a:r>
              <a:rPr lang="zh-CN" altLang="en-US" sz="1335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rPr>
              <a:t>输入标签</a:t>
            </a:r>
            <a:endParaRPr lang="en-US" sz="1335" dirty="0">
              <a:solidFill>
                <a:prstClr val="white">
                  <a:lumMod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0">
        <p15:prstTrans prst="pageCurlDouble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3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3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2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2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3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3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5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000"/>
                            </p:stCondLst>
                            <p:childTnLst>
                              <p:par>
                                <p:cTn id="1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000"/>
                            </p:stCondLst>
                            <p:childTnLst>
                              <p:par>
                                <p:cTn id="14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42" grpId="0"/>
      <p:bldP spid="43" grpId="0"/>
      <p:bldP spid="41" grpId="0" animBg="1"/>
      <p:bldP spid="49" grpId="0" animBg="1"/>
      <p:bldP spid="52" grpId="0" animBg="1"/>
      <p:bldP spid="53" grpId="0"/>
      <p:bldP spid="54" grpId="0" animBg="1"/>
      <p:bldP spid="55" grpId="0"/>
      <p:bldP spid="56" grpId="0" animBg="1"/>
      <p:bldP spid="57" grpId="0"/>
      <p:bldP spid="58" grpId="0" animBg="1"/>
      <p:bldP spid="59" grpId="0"/>
      <p:bldP spid="60" grpId="0" animBg="1"/>
      <p:bldP spid="61" grpId="0"/>
      <p:bldP spid="62" grpId="0" animBg="1"/>
      <p:bldP spid="63" grpId="0"/>
      <p:bldP spid="64" grpId="0" animBg="1"/>
      <p:bldP spid="65" grpId="0"/>
      <p:bldP spid="66" grpId="0" animBg="1"/>
      <p:bldP spid="67" grpId="0"/>
      <p:bldP spid="68" grpId="0" animBg="1"/>
      <p:bldP spid="69" grpId="0"/>
      <p:bldP spid="70" grpId="0" animBg="1"/>
      <p:bldP spid="71" grpId="0"/>
      <p:bldP spid="72" grpId="0" animBg="1"/>
      <p:bldP spid="76" grpId="0"/>
      <p:bldP spid="86" grpId="0"/>
      <p:bldP spid="87" grpId="0"/>
      <p:bldP spid="88" grpId="0"/>
      <p:bldP spid="89" grpId="0"/>
      <p:bldP spid="91" grpId="0"/>
      <p:bldP spid="92" grpId="0"/>
      <p:bldP spid="93" grpId="0"/>
      <p:bldP spid="94" grpId="0"/>
      <p:bldP spid="95" grpId="0"/>
      <p:bldP spid="96" grpId="0"/>
      <p:bldP spid="97" grpId="0"/>
      <p:bldP spid="98" grpId="0"/>
      <p:bldP spid="9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任意多边形 48"/>
          <p:cNvSpPr/>
          <p:nvPr/>
        </p:nvSpPr>
        <p:spPr>
          <a:xfrm rot="17307692">
            <a:off x="5399456" y="2564970"/>
            <a:ext cx="1726648" cy="930287"/>
          </a:xfrm>
          <a:custGeom>
            <a:avLst/>
            <a:gdLst>
              <a:gd name="connsiteX0" fmla="*/ 4833930 w 4843779"/>
              <a:gd name="connsiteY0" fmla="*/ 0 h 2609741"/>
              <a:gd name="connsiteX1" fmla="*/ 4843489 w 4843779"/>
              <a:gd name="connsiteY1" fmla="*/ 152635 h 2609741"/>
              <a:gd name="connsiteX2" fmla="*/ 3517115 w 4843779"/>
              <a:gd name="connsiteY2" fmla="*/ 2348626 h 2609741"/>
              <a:gd name="connsiteX3" fmla="*/ 351244 w 4843779"/>
              <a:gd name="connsiteY3" fmla="*/ 1435790 h 2609741"/>
              <a:gd name="connsiteX4" fmla="*/ 0 w 4843779"/>
              <a:gd name="connsiteY4" fmla="*/ 1526124 h 2609741"/>
              <a:gd name="connsiteX5" fmla="*/ 380009 w 4843779"/>
              <a:gd name="connsiteY5" fmla="*/ 717222 h 2609741"/>
              <a:gd name="connsiteX6" fmla="*/ 1326890 w 4843779"/>
              <a:gd name="connsiteY6" fmla="*/ 1184874 h 2609741"/>
              <a:gd name="connsiteX7" fmla="*/ 981253 w 4843779"/>
              <a:gd name="connsiteY7" fmla="*/ 1273766 h 2609741"/>
              <a:gd name="connsiteX8" fmla="*/ 3348138 w 4843779"/>
              <a:gd name="connsiteY8" fmla="*/ 1741216 h 2609741"/>
              <a:gd name="connsiteX9" fmla="*/ 4226462 w 4843779"/>
              <a:gd name="connsiteY9" fmla="*/ 84448 h 2609741"/>
              <a:gd name="connsiteX10" fmla="*/ 4217585 w 4843779"/>
              <a:gd name="connsiteY10" fmla="*/ 0 h 2609741"/>
              <a:gd name="connsiteX11" fmla="*/ 4833930 w 4843779"/>
              <a:gd name="connsiteY11" fmla="*/ 0 h 2609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43779" h="2609741">
                <a:moveTo>
                  <a:pt x="4833930" y="0"/>
                </a:moveTo>
                <a:lnTo>
                  <a:pt x="4843489" y="152635"/>
                </a:lnTo>
                <a:cubicBezTo>
                  <a:pt x="4857473" y="1052464"/>
                  <a:pt x="4365817" y="1918999"/>
                  <a:pt x="3517115" y="2348626"/>
                </a:cubicBezTo>
                <a:cubicBezTo>
                  <a:pt x="2385597" y="2921419"/>
                  <a:pt x="1003828" y="2523005"/>
                  <a:pt x="351244" y="1435790"/>
                </a:cubicBezTo>
                <a:lnTo>
                  <a:pt x="0" y="1526124"/>
                </a:lnTo>
                <a:lnTo>
                  <a:pt x="380009" y="717222"/>
                </a:lnTo>
                <a:lnTo>
                  <a:pt x="1326890" y="1184874"/>
                </a:lnTo>
                <a:lnTo>
                  <a:pt x="981253" y="1273766"/>
                </a:lnTo>
                <a:cubicBezTo>
                  <a:pt x="1534634" y="2011589"/>
                  <a:pt x="2555569" y="2213219"/>
                  <a:pt x="3348138" y="1741216"/>
                </a:cubicBezTo>
                <a:cubicBezTo>
                  <a:pt x="3942651" y="1387163"/>
                  <a:pt x="4265044" y="739620"/>
                  <a:pt x="4226462" y="84448"/>
                </a:cubicBezTo>
                <a:lnTo>
                  <a:pt x="4217585" y="0"/>
                </a:lnTo>
                <a:lnTo>
                  <a:pt x="4833930" y="0"/>
                </a:lnTo>
                <a:close/>
              </a:path>
            </a:pathLst>
          </a:custGeom>
          <a:solidFill>
            <a:srgbClr val="B013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sz="1865">
              <a:solidFill>
                <a:prstClr val="white"/>
              </a:solidFill>
            </a:endParaRPr>
          </a:p>
        </p:txBody>
      </p:sp>
      <p:sp>
        <p:nvSpPr>
          <p:cNvPr id="50" name="任意多边形 49"/>
          <p:cNvSpPr/>
          <p:nvPr/>
        </p:nvSpPr>
        <p:spPr>
          <a:xfrm rot="17307692">
            <a:off x="4973089" y="2082352"/>
            <a:ext cx="1133915" cy="793944"/>
          </a:xfrm>
          <a:custGeom>
            <a:avLst/>
            <a:gdLst>
              <a:gd name="connsiteX0" fmla="*/ 3082922 w 3180980"/>
              <a:gd name="connsiteY0" fmla="*/ 1705085 h 2227258"/>
              <a:gd name="connsiteX1" fmla="*/ 3176423 w 3180980"/>
              <a:gd name="connsiteY1" fmla="*/ 2154476 h 2227258"/>
              <a:gd name="connsiteX2" fmla="*/ 3180980 w 3180980"/>
              <a:gd name="connsiteY2" fmla="*/ 2227258 h 2227258"/>
              <a:gd name="connsiteX3" fmla="*/ 2564635 w 3180980"/>
              <a:gd name="connsiteY3" fmla="*/ 2227258 h 2227258"/>
              <a:gd name="connsiteX4" fmla="*/ 2556295 w 3180980"/>
              <a:gd name="connsiteY4" fmla="*/ 2147919 h 2227258"/>
              <a:gd name="connsiteX5" fmla="*/ 2411315 w 3180980"/>
              <a:gd name="connsiteY5" fmla="*/ 1664578 h 2227258"/>
              <a:gd name="connsiteX6" fmla="*/ 196026 w 3180980"/>
              <a:gd name="connsiteY6" fmla="*/ 708959 h 2227258"/>
              <a:gd name="connsiteX7" fmla="*/ 0 w 3180980"/>
              <a:gd name="connsiteY7" fmla="*/ 127074 h 2227258"/>
              <a:gd name="connsiteX8" fmla="*/ 3002505 w 3180980"/>
              <a:gd name="connsiteY8" fmla="*/ 1483914 h 2227258"/>
              <a:gd name="connsiteX9" fmla="*/ 3082922 w 3180980"/>
              <a:gd name="connsiteY9" fmla="*/ 1705085 h 2227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80980" h="2227258">
                <a:moveTo>
                  <a:pt x="3082922" y="1705085"/>
                </a:moveTo>
                <a:cubicBezTo>
                  <a:pt x="3128937" y="1853627"/>
                  <a:pt x="3159875" y="2004047"/>
                  <a:pt x="3176423" y="2154476"/>
                </a:cubicBezTo>
                <a:lnTo>
                  <a:pt x="3180980" y="2227258"/>
                </a:lnTo>
                <a:lnTo>
                  <a:pt x="2564635" y="2227258"/>
                </a:lnTo>
                <a:lnTo>
                  <a:pt x="2556295" y="2147919"/>
                </a:lnTo>
                <a:cubicBezTo>
                  <a:pt x="2531455" y="1984304"/>
                  <a:pt x="2483591" y="1821702"/>
                  <a:pt x="2411315" y="1664578"/>
                </a:cubicBezTo>
                <a:cubicBezTo>
                  <a:pt x="2025870" y="826647"/>
                  <a:pt x="1070294" y="414436"/>
                  <a:pt x="196026" y="708959"/>
                </a:cubicBezTo>
                <a:lnTo>
                  <a:pt x="0" y="127074"/>
                </a:lnTo>
                <a:cubicBezTo>
                  <a:pt x="1201918" y="-277827"/>
                  <a:pt x="2512407" y="314386"/>
                  <a:pt x="3002505" y="1483914"/>
                </a:cubicBezTo>
                <a:cubicBezTo>
                  <a:pt x="3033137" y="1557012"/>
                  <a:pt x="3059914" y="1630814"/>
                  <a:pt x="3082922" y="1705085"/>
                </a:cubicBezTo>
                <a:close/>
              </a:path>
            </a:pathLst>
          </a:custGeom>
          <a:solidFill>
            <a:srgbClr val="B013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sz="1865">
              <a:solidFill>
                <a:prstClr val="white"/>
              </a:solidFill>
            </a:endParaRPr>
          </a:p>
        </p:txBody>
      </p:sp>
      <p:sp>
        <p:nvSpPr>
          <p:cNvPr id="3" name="形状 2"/>
          <p:cNvSpPr/>
          <p:nvPr/>
        </p:nvSpPr>
        <p:spPr>
          <a:xfrm>
            <a:off x="4303551" y="3068690"/>
            <a:ext cx="1991860" cy="1992161"/>
          </a:xfrm>
          <a:prstGeom prst="leftCircularArrow">
            <a:avLst>
              <a:gd name="adj1" fmla="val 8909"/>
              <a:gd name="adj2" fmla="val 1142322"/>
              <a:gd name="adj3" fmla="val 6293598"/>
              <a:gd name="adj4" fmla="val 18900002"/>
              <a:gd name="adj5" fmla="val 12500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0">
            <a:scrgbClr r="0" g="0" b="0"/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</p:sp>
      <p:sp>
        <p:nvSpPr>
          <p:cNvPr id="4" name="空心弧 3"/>
          <p:cNvSpPr/>
          <p:nvPr/>
        </p:nvSpPr>
        <p:spPr>
          <a:xfrm>
            <a:off x="5018249" y="4372306"/>
            <a:ext cx="1711315" cy="1712001"/>
          </a:xfrm>
          <a:prstGeom prst="blockArc">
            <a:avLst>
              <a:gd name="adj1" fmla="val 13624405"/>
              <a:gd name="adj2" fmla="val 17228224"/>
              <a:gd name="adj3" fmla="val 11481"/>
            </a:avLst>
          </a:prstGeom>
          <a:solidFill>
            <a:srgbClr val="B01319"/>
          </a:solidFill>
          <a:ln>
            <a:noFill/>
          </a:ln>
          <a:effectLst/>
        </p:spPr>
        <p:style>
          <a:lnRef idx="0">
            <a:scrgbClr r="0" g="0" b="0"/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</p:sp>
      <p:sp>
        <p:nvSpPr>
          <p:cNvPr id="5" name="矩形 4"/>
          <p:cNvSpPr/>
          <p:nvPr/>
        </p:nvSpPr>
        <p:spPr>
          <a:xfrm>
            <a:off x="7450179" y="2127276"/>
            <a:ext cx="1210570" cy="400101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defTabSz="914400"/>
            <a:r>
              <a:rPr lang="zh-CN" altLang="en-US" sz="2000" b="1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000" b="1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437215" y="4466798"/>
            <a:ext cx="1210570" cy="400101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defTabSz="914400"/>
            <a:r>
              <a:rPr lang="zh-CN" altLang="en-US" sz="2000" b="1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000" b="1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660469" y="3183671"/>
            <a:ext cx="1210570" cy="400101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r" defTabSz="914400"/>
            <a:r>
              <a:rPr lang="zh-CN" altLang="en-US" sz="2000" b="1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000" b="1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等腰三角形 7"/>
          <p:cNvSpPr>
            <a:spLocks noChangeAspect="1" noChangeArrowheads="1"/>
          </p:cNvSpPr>
          <p:nvPr/>
        </p:nvSpPr>
        <p:spPr bwMode="auto">
          <a:xfrm rot="5400000" flipV="1">
            <a:off x="7189960" y="2636211"/>
            <a:ext cx="239249" cy="206315"/>
          </a:xfrm>
          <a:prstGeom prst="triangle">
            <a:avLst>
              <a:gd name="adj" fmla="val 50000"/>
            </a:avLst>
          </a:prstGeom>
          <a:solidFill>
            <a:srgbClr val="B01319"/>
          </a:solidFill>
          <a:ln>
            <a:noFill/>
          </a:ln>
        </p:spPr>
        <p:txBody>
          <a:bodyPr lIns="91431" tIns="45716" rIns="91431" bIns="45716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4400">
              <a:spcBef>
                <a:spcPct val="0"/>
              </a:spcBef>
              <a:buNone/>
            </a:pPr>
            <a:endParaRPr lang="zh-CN" altLang="zh-CN" sz="2000">
              <a:solidFill>
                <a:srgbClr val="FFFFFF"/>
              </a:solidFill>
              <a:sym typeface="微软雅黑" panose="020B0503020204020204" pitchFamily="34" charset="-122"/>
            </a:endParaRPr>
          </a:p>
        </p:txBody>
      </p:sp>
      <p:sp>
        <p:nvSpPr>
          <p:cNvPr id="9" name="矩形 47"/>
          <p:cNvSpPr>
            <a:spLocks noChangeArrowheads="1"/>
          </p:cNvSpPr>
          <p:nvPr/>
        </p:nvSpPr>
        <p:spPr bwMode="auto">
          <a:xfrm>
            <a:off x="7437217" y="2542014"/>
            <a:ext cx="2752881" cy="978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14400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sym typeface="微软雅黑" panose="020B0503020204020204" pitchFamily="34" charset="-122"/>
              </a:rPr>
              <a:t>在此录入上述图表的描述说明，在此录入上述图表的描述说明，在此录入上述图表的描述说明，在此录入上述图表的描述说明。</a:t>
            </a:r>
            <a:endParaRPr lang="zh-CN" altLang="en-US" sz="1200" dirty="0">
              <a:solidFill>
                <a:prstClr val="black">
                  <a:lumMod val="65000"/>
                  <a:lumOff val="35000"/>
                </a:prstClr>
              </a:solidFill>
              <a:sym typeface="微软雅黑" panose="020B0503020204020204" pitchFamily="34" charset="-122"/>
            </a:endParaRPr>
          </a:p>
        </p:txBody>
      </p:sp>
      <p:sp>
        <p:nvSpPr>
          <p:cNvPr id="10" name="等腰三角形 18"/>
          <p:cNvSpPr>
            <a:spLocks noChangeAspect="1" noChangeArrowheads="1"/>
          </p:cNvSpPr>
          <p:nvPr/>
        </p:nvSpPr>
        <p:spPr bwMode="auto">
          <a:xfrm rot="5400000" flipV="1">
            <a:off x="7189960" y="4979699"/>
            <a:ext cx="239249" cy="206315"/>
          </a:xfrm>
          <a:prstGeom prst="triangle">
            <a:avLst>
              <a:gd name="adj" fmla="val 50000"/>
            </a:avLst>
          </a:prstGeom>
          <a:solidFill>
            <a:srgbClr val="B01319"/>
          </a:solidFill>
          <a:ln>
            <a:noFill/>
          </a:ln>
        </p:spPr>
        <p:txBody>
          <a:bodyPr lIns="91431" tIns="45716" rIns="91431" bIns="45716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4400">
              <a:spcBef>
                <a:spcPct val="0"/>
              </a:spcBef>
              <a:buNone/>
            </a:pPr>
            <a:endParaRPr lang="zh-CN" altLang="zh-CN" sz="2000">
              <a:solidFill>
                <a:srgbClr val="FFFFFF"/>
              </a:solidFill>
              <a:sym typeface="微软雅黑" panose="020B0503020204020204" pitchFamily="34" charset="-122"/>
            </a:endParaRPr>
          </a:p>
        </p:txBody>
      </p:sp>
      <p:sp>
        <p:nvSpPr>
          <p:cNvPr id="11" name="矩形 47"/>
          <p:cNvSpPr>
            <a:spLocks noChangeArrowheads="1"/>
          </p:cNvSpPr>
          <p:nvPr/>
        </p:nvSpPr>
        <p:spPr bwMode="auto">
          <a:xfrm>
            <a:off x="7437217" y="4885506"/>
            <a:ext cx="2752881" cy="978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14400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sym typeface="微软雅黑" panose="020B0503020204020204" pitchFamily="34" charset="-122"/>
              </a:rPr>
              <a:t>在此录入上述图表的描述说明，在此录入上述图表的描述说明，在此录入上述图表的描述说明，在此录入上述图表的描述说明。</a:t>
            </a:r>
            <a:endParaRPr lang="zh-CN" altLang="en-US" sz="1200" dirty="0">
              <a:solidFill>
                <a:prstClr val="black">
                  <a:lumMod val="65000"/>
                  <a:lumOff val="35000"/>
                </a:prstClr>
              </a:solidFill>
              <a:sym typeface="微软雅黑" panose="020B0503020204020204" pitchFamily="34" charset="-122"/>
            </a:endParaRPr>
          </a:p>
        </p:txBody>
      </p:sp>
      <p:sp>
        <p:nvSpPr>
          <p:cNvPr id="12" name="等腰三角形 18"/>
          <p:cNvSpPr>
            <a:spLocks noChangeAspect="1" noChangeArrowheads="1"/>
          </p:cNvSpPr>
          <p:nvPr/>
        </p:nvSpPr>
        <p:spPr bwMode="auto">
          <a:xfrm rot="16200000" flipH="1" flipV="1">
            <a:off x="3937642" y="3689323"/>
            <a:ext cx="239249" cy="206315"/>
          </a:xfrm>
          <a:prstGeom prst="triangle">
            <a:avLst>
              <a:gd name="adj" fmla="val 50000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lIns="91431" tIns="45716" rIns="91431" bIns="45716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4400">
              <a:spcBef>
                <a:spcPct val="0"/>
              </a:spcBef>
              <a:buNone/>
            </a:pPr>
            <a:endParaRPr lang="zh-CN" altLang="zh-CN" sz="2000">
              <a:solidFill>
                <a:srgbClr val="FFFFFF"/>
              </a:solidFill>
              <a:sym typeface="微软雅黑" panose="020B0503020204020204" pitchFamily="34" charset="-122"/>
            </a:endParaRPr>
          </a:p>
        </p:txBody>
      </p:sp>
      <p:sp>
        <p:nvSpPr>
          <p:cNvPr id="13" name="矩形 47"/>
          <p:cNvSpPr>
            <a:spLocks noChangeArrowheads="1"/>
          </p:cNvSpPr>
          <p:nvPr/>
        </p:nvSpPr>
        <p:spPr bwMode="auto">
          <a:xfrm>
            <a:off x="1239008" y="3595122"/>
            <a:ext cx="2681712" cy="1200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14400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sym typeface="微软雅黑" panose="020B0503020204020204" pitchFamily="34" charset="-122"/>
              </a:rPr>
              <a:t>在此录入图表的描述说明，在此录入上述图表的描述说明，在此录入上述图表的描述说明。在此录入上述图表的描述说明，在此录入上述图表的描述说明。</a:t>
            </a:r>
            <a:endParaRPr lang="zh-CN" altLang="en-US" sz="1200" dirty="0">
              <a:solidFill>
                <a:prstClr val="black">
                  <a:lumMod val="65000"/>
                  <a:lumOff val="35000"/>
                </a:prstClr>
              </a:solidFill>
              <a:sym typeface="微软雅黑" panose="020B0503020204020204" pitchFamily="34" charset="-122"/>
            </a:endParaRPr>
          </a:p>
        </p:txBody>
      </p:sp>
      <p:sp>
        <p:nvSpPr>
          <p:cNvPr id="15" name="矩形 47"/>
          <p:cNvSpPr>
            <a:spLocks noChangeArrowheads="1"/>
          </p:cNvSpPr>
          <p:nvPr/>
        </p:nvSpPr>
        <p:spPr bwMode="auto">
          <a:xfrm>
            <a:off x="1239008" y="6209906"/>
            <a:ext cx="8935656" cy="572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14400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sym typeface="微软雅黑" panose="020B0503020204020204" pitchFamily="34" charset="-122"/>
              </a:rPr>
              <a:t>在此录入上述图表的综合描述说明。在此录入上述图表的综合描述说明，在此录入上述图表的综合描述说明，在此录入上述图表的综合描述说明，在此录入上述图表的综合描述说明，在此录入上述图表的综合描述说明。</a:t>
            </a:r>
            <a:endParaRPr lang="zh-CN" altLang="en-US" sz="1200" dirty="0">
              <a:solidFill>
                <a:prstClr val="black">
                  <a:lumMod val="65000"/>
                  <a:lumOff val="35000"/>
                </a:prstClr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32" name="组合 31"/>
          <p:cNvGrpSpPr/>
          <p:nvPr/>
        </p:nvGrpSpPr>
        <p:grpSpPr>
          <a:xfrm rot="2736489">
            <a:off x="5602938" y="2575789"/>
            <a:ext cx="616572" cy="540371"/>
            <a:chOff x="4212441" y="1835306"/>
            <a:chExt cx="645570" cy="565784"/>
          </a:xfrm>
          <a:solidFill>
            <a:srgbClr val="B01319"/>
          </a:solidFill>
        </p:grpSpPr>
        <p:sp>
          <p:nvSpPr>
            <p:cNvPr id="28" name="Freeform 143"/>
            <p:cNvSpPr/>
            <p:nvPr/>
          </p:nvSpPr>
          <p:spPr bwMode="auto">
            <a:xfrm>
              <a:off x="4386528" y="2100064"/>
              <a:ext cx="297398" cy="119685"/>
            </a:xfrm>
            <a:custGeom>
              <a:avLst/>
              <a:gdLst>
                <a:gd name="T0" fmla="*/ 30 w 35"/>
                <a:gd name="T1" fmla="*/ 13 h 14"/>
                <a:gd name="T2" fmla="*/ 5 w 35"/>
                <a:gd name="T3" fmla="*/ 13 h 14"/>
                <a:gd name="T4" fmla="*/ 5 w 35"/>
                <a:gd name="T5" fmla="*/ 13 h 14"/>
                <a:gd name="T6" fmla="*/ 1 w 35"/>
                <a:gd name="T7" fmla="*/ 13 h 14"/>
                <a:gd name="T8" fmla="*/ 1 w 35"/>
                <a:gd name="T9" fmla="*/ 13 h 14"/>
                <a:gd name="T10" fmla="*/ 1 w 35"/>
                <a:gd name="T11" fmla="*/ 9 h 14"/>
                <a:gd name="T12" fmla="*/ 1 w 35"/>
                <a:gd name="T13" fmla="*/ 9 h 14"/>
                <a:gd name="T14" fmla="*/ 34 w 35"/>
                <a:gd name="T15" fmla="*/ 9 h 14"/>
                <a:gd name="T16" fmla="*/ 34 w 35"/>
                <a:gd name="T17" fmla="*/ 9 h 14"/>
                <a:gd name="T18" fmla="*/ 34 w 35"/>
                <a:gd name="T19" fmla="*/ 13 h 14"/>
                <a:gd name="T20" fmla="*/ 34 w 35"/>
                <a:gd name="T21" fmla="*/ 13 h 14"/>
                <a:gd name="T22" fmla="*/ 30 w 35"/>
                <a:gd name="T2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14">
                  <a:moveTo>
                    <a:pt x="30" y="13"/>
                  </a:moveTo>
                  <a:cubicBezTo>
                    <a:pt x="23" y="6"/>
                    <a:pt x="12" y="6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4"/>
                    <a:pt x="2" y="14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0" y="0"/>
                    <a:pt x="25" y="0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5" y="10"/>
                    <a:pt x="35" y="12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3" y="14"/>
                    <a:pt x="31" y="14"/>
                    <a:pt x="30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/>
              <a:endParaRPr lang="zh-CN" altLang="en-US" sz="1865">
                <a:solidFill>
                  <a:prstClr val="black"/>
                </a:solidFill>
              </a:endParaRPr>
            </a:p>
          </p:txBody>
        </p:sp>
        <p:sp>
          <p:nvSpPr>
            <p:cNvPr id="29" name="Freeform 144"/>
            <p:cNvSpPr/>
            <p:nvPr/>
          </p:nvSpPr>
          <p:spPr bwMode="auto">
            <a:xfrm>
              <a:off x="4451810" y="2227003"/>
              <a:ext cx="174086" cy="174087"/>
            </a:xfrm>
            <a:custGeom>
              <a:avLst/>
              <a:gdLst>
                <a:gd name="T0" fmla="*/ 3 w 20"/>
                <a:gd name="T1" fmla="*/ 17 h 20"/>
                <a:gd name="T2" fmla="*/ 3 w 20"/>
                <a:gd name="T3" fmla="*/ 4 h 20"/>
                <a:gd name="T4" fmla="*/ 16 w 20"/>
                <a:gd name="T5" fmla="*/ 4 h 20"/>
                <a:gd name="T6" fmla="*/ 16 w 20"/>
                <a:gd name="T7" fmla="*/ 17 h 20"/>
                <a:gd name="T8" fmla="*/ 3 w 20"/>
                <a:gd name="T9" fmla="*/ 1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3" y="17"/>
                  </a:moveTo>
                  <a:cubicBezTo>
                    <a:pt x="0" y="13"/>
                    <a:pt x="0" y="7"/>
                    <a:pt x="3" y="4"/>
                  </a:cubicBezTo>
                  <a:cubicBezTo>
                    <a:pt x="7" y="0"/>
                    <a:pt x="12" y="0"/>
                    <a:pt x="16" y="4"/>
                  </a:cubicBezTo>
                  <a:cubicBezTo>
                    <a:pt x="20" y="7"/>
                    <a:pt x="20" y="13"/>
                    <a:pt x="16" y="17"/>
                  </a:cubicBezTo>
                  <a:cubicBezTo>
                    <a:pt x="12" y="20"/>
                    <a:pt x="7" y="20"/>
                    <a:pt x="3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/>
              <a:endParaRPr lang="zh-CN" altLang="en-US" sz="1865">
                <a:solidFill>
                  <a:prstClr val="black"/>
                </a:solidFill>
              </a:endParaRPr>
            </a:p>
          </p:txBody>
        </p:sp>
        <p:sp>
          <p:nvSpPr>
            <p:cNvPr id="30" name="Freeform 145"/>
            <p:cNvSpPr/>
            <p:nvPr/>
          </p:nvSpPr>
          <p:spPr bwMode="auto">
            <a:xfrm>
              <a:off x="4299484" y="1962245"/>
              <a:ext cx="471484" cy="170461"/>
            </a:xfrm>
            <a:custGeom>
              <a:avLst/>
              <a:gdLst>
                <a:gd name="T0" fmla="*/ 50 w 55"/>
                <a:gd name="T1" fmla="*/ 19 h 20"/>
                <a:gd name="T2" fmla="*/ 6 w 55"/>
                <a:gd name="T3" fmla="*/ 19 h 20"/>
                <a:gd name="T4" fmla="*/ 6 w 55"/>
                <a:gd name="T5" fmla="*/ 19 h 20"/>
                <a:gd name="T6" fmla="*/ 1 w 55"/>
                <a:gd name="T7" fmla="*/ 19 h 20"/>
                <a:gd name="T8" fmla="*/ 1 w 55"/>
                <a:gd name="T9" fmla="*/ 19 h 20"/>
                <a:gd name="T10" fmla="*/ 1 w 55"/>
                <a:gd name="T11" fmla="*/ 15 h 20"/>
                <a:gd name="T12" fmla="*/ 1 w 55"/>
                <a:gd name="T13" fmla="*/ 15 h 20"/>
                <a:gd name="T14" fmla="*/ 54 w 55"/>
                <a:gd name="T15" fmla="*/ 15 h 20"/>
                <a:gd name="T16" fmla="*/ 54 w 55"/>
                <a:gd name="T17" fmla="*/ 15 h 20"/>
                <a:gd name="T18" fmla="*/ 54 w 55"/>
                <a:gd name="T19" fmla="*/ 19 h 20"/>
                <a:gd name="T20" fmla="*/ 54 w 55"/>
                <a:gd name="T21" fmla="*/ 19 h 20"/>
                <a:gd name="T22" fmla="*/ 50 w 55"/>
                <a:gd name="T23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" h="20">
                  <a:moveTo>
                    <a:pt x="50" y="19"/>
                  </a:moveTo>
                  <a:cubicBezTo>
                    <a:pt x="37" y="7"/>
                    <a:pt x="18" y="7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4" y="20"/>
                    <a:pt x="2" y="20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0" y="18"/>
                    <a:pt x="0" y="16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6" y="0"/>
                    <a:pt x="39" y="0"/>
                    <a:pt x="54" y="15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55" y="16"/>
                    <a:pt x="55" y="18"/>
                    <a:pt x="54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3" y="20"/>
                    <a:pt x="51" y="20"/>
                    <a:pt x="5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/>
              <a:endParaRPr lang="zh-CN" altLang="en-US" sz="1865">
                <a:solidFill>
                  <a:prstClr val="black"/>
                </a:solidFill>
              </a:endParaRPr>
            </a:p>
          </p:txBody>
        </p:sp>
        <p:sp>
          <p:nvSpPr>
            <p:cNvPr id="31" name="Freeform 146"/>
            <p:cNvSpPr/>
            <p:nvPr/>
          </p:nvSpPr>
          <p:spPr bwMode="auto">
            <a:xfrm>
              <a:off x="4212441" y="1835306"/>
              <a:ext cx="645570" cy="213982"/>
            </a:xfrm>
            <a:custGeom>
              <a:avLst/>
              <a:gdLst>
                <a:gd name="T0" fmla="*/ 70 w 75"/>
                <a:gd name="T1" fmla="*/ 24 h 25"/>
                <a:gd name="T2" fmla="*/ 6 w 75"/>
                <a:gd name="T3" fmla="*/ 24 h 25"/>
                <a:gd name="T4" fmla="*/ 6 w 75"/>
                <a:gd name="T5" fmla="*/ 24 h 25"/>
                <a:gd name="T6" fmla="*/ 2 w 75"/>
                <a:gd name="T7" fmla="*/ 24 h 25"/>
                <a:gd name="T8" fmla="*/ 2 w 75"/>
                <a:gd name="T9" fmla="*/ 24 h 25"/>
                <a:gd name="T10" fmla="*/ 2 w 75"/>
                <a:gd name="T11" fmla="*/ 20 h 25"/>
                <a:gd name="T12" fmla="*/ 2 w 75"/>
                <a:gd name="T13" fmla="*/ 20 h 25"/>
                <a:gd name="T14" fmla="*/ 74 w 75"/>
                <a:gd name="T15" fmla="*/ 20 h 25"/>
                <a:gd name="T16" fmla="*/ 74 w 75"/>
                <a:gd name="T17" fmla="*/ 20 h 25"/>
                <a:gd name="T18" fmla="*/ 74 w 75"/>
                <a:gd name="T19" fmla="*/ 24 h 25"/>
                <a:gd name="T20" fmla="*/ 74 w 75"/>
                <a:gd name="T21" fmla="*/ 24 h 25"/>
                <a:gd name="T22" fmla="*/ 70 w 75"/>
                <a:gd name="T23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" h="25">
                  <a:moveTo>
                    <a:pt x="70" y="24"/>
                  </a:moveTo>
                  <a:cubicBezTo>
                    <a:pt x="52" y="7"/>
                    <a:pt x="23" y="7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5" y="25"/>
                    <a:pt x="3" y="25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0" y="23"/>
                    <a:pt x="0" y="21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1" y="0"/>
                    <a:pt x="54" y="0"/>
                    <a:pt x="74" y="2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5" y="21"/>
                    <a:pt x="75" y="23"/>
                    <a:pt x="74" y="24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73" y="25"/>
                    <a:pt x="71" y="25"/>
                    <a:pt x="70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/>
              <a:endParaRPr lang="zh-CN" altLang="en-US" sz="1865">
                <a:solidFill>
                  <a:prstClr val="black"/>
                </a:solidFill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4988131" y="3808247"/>
            <a:ext cx="591168" cy="471487"/>
            <a:chOff x="3009633" y="2833220"/>
            <a:chExt cx="591168" cy="471487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34" name="Oval 214"/>
            <p:cNvSpPr>
              <a:spLocks noChangeArrowheads="1"/>
            </p:cNvSpPr>
            <p:nvPr/>
          </p:nvSpPr>
          <p:spPr bwMode="auto">
            <a:xfrm>
              <a:off x="3234494" y="3210410"/>
              <a:ext cx="94297" cy="9429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/>
              <a:endParaRPr lang="zh-CN" altLang="en-US" sz="1865">
                <a:solidFill>
                  <a:prstClr val="black"/>
                </a:solidFill>
              </a:endParaRPr>
            </a:p>
          </p:txBody>
        </p:sp>
        <p:sp>
          <p:nvSpPr>
            <p:cNvPr id="35" name="Oval 215"/>
            <p:cNvSpPr>
              <a:spLocks noChangeArrowheads="1"/>
            </p:cNvSpPr>
            <p:nvPr/>
          </p:nvSpPr>
          <p:spPr bwMode="auto">
            <a:xfrm>
              <a:off x="3404954" y="3210410"/>
              <a:ext cx="101550" cy="9429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/>
              <a:endParaRPr lang="zh-CN" altLang="en-US" sz="1865">
                <a:solidFill>
                  <a:prstClr val="black"/>
                </a:solidFill>
              </a:endParaRPr>
            </a:p>
          </p:txBody>
        </p:sp>
        <p:sp>
          <p:nvSpPr>
            <p:cNvPr id="36" name="Freeform 216"/>
            <p:cNvSpPr>
              <a:spLocks noEditPoints="1"/>
            </p:cNvSpPr>
            <p:nvPr/>
          </p:nvSpPr>
          <p:spPr bwMode="auto">
            <a:xfrm>
              <a:off x="3009633" y="2833220"/>
              <a:ext cx="591168" cy="340921"/>
            </a:xfrm>
            <a:custGeom>
              <a:avLst/>
              <a:gdLst>
                <a:gd name="T0" fmla="*/ 66 w 69"/>
                <a:gd name="T1" fmla="*/ 13 h 40"/>
                <a:gd name="T2" fmla="*/ 26 w 69"/>
                <a:gd name="T3" fmla="*/ 13 h 40"/>
                <a:gd name="T4" fmla="*/ 22 w 69"/>
                <a:gd name="T5" fmla="*/ 9 h 40"/>
                <a:gd name="T6" fmla="*/ 22 w 69"/>
                <a:gd name="T7" fmla="*/ 4 h 40"/>
                <a:gd name="T8" fmla="*/ 17 w 69"/>
                <a:gd name="T9" fmla="*/ 0 h 40"/>
                <a:gd name="T10" fmla="*/ 4 w 69"/>
                <a:gd name="T11" fmla="*/ 0 h 40"/>
                <a:gd name="T12" fmla="*/ 0 w 69"/>
                <a:gd name="T13" fmla="*/ 4 h 40"/>
                <a:gd name="T14" fmla="*/ 4 w 69"/>
                <a:gd name="T15" fmla="*/ 8 h 40"/>
                <a:gd name="T16" fmla="*/ 9 w 69"/>
                <a:gd name="T17" fmla="*/ 8 h 40"/>
                <a:gd name="T18" fmla="*/ 14 w 69"/>
                <a:gd name="T19" fmla="*/ 12 h 40"/>
                <a:gd name="T20" fmla="*/ 24 w 69"/>
                <a:gd name="T21" fmla="*/ 37 h 40"/>
                <a:gd name="T22" fmla="*/ 30 w 69"/>
                <a:gd name="T23" fmla="*/ 40 h 40"/>
                <a:gd name="T24" fmla="*/ 54 w 69"/>
                <a:gd name="T25" fmla="*/ 40 h 40"/>
                <a:gd name="T26" fmla="*/ 60 w 69"/>
                <a:gd name="T27" fmla="*/ 37 h 40"/>
                <a:gd name="T28" fmla="*/ 68 w 69"/>
                <a:gd name="T29" fmla="*/ 17 h 40"/>
                <a:gd name="T30" fmla="*/ 66 w 69"/>
                <a:gd name="T31" fmla="*/ 13 h 40"/>
                <a:gd name="T32" fmla="*/ 53 w 69"/>
                <a:gd name="T33" fmla="*/ 35 h 40"/>
                <a:gd name="T34" fmla="*/ 32 w 69"/>
                <a:gd name="T35" fmla="*/ 35 h 40"/>
                <a:gd name="T36" fmla="*/ 26 w 69"/>
                <a:gd name="T37" fmla="*/ 19 h 40"/>
                <a:gd name="T38" fmla="*/ 59 w 69"/>
                <a:gd name="T39" fmla="*/ 19 h 40"/>
                <a:gd name="T40" fmla="*/ 53 w 69"/>
                <a:gd name="T41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40">
                  <a:moveTo>
                    <a:pt x="66" y="13"/>
                  </a:moveTo>
                  <a:cubicBezTo>
                    <a:pt x="26" y="13"/>
                    <a:pt x="26" y="13"/>
                    <a:pt x="26" y="13"/>
                  </a:cubicBezTo>
                  <a:cubicBezTo>
                    <a:pt x="24" y="13"/>
                    <a:pt x="22" y="11"/>
                    <a:pt x="22" y="9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2"/>
                    <a:pt x="20" y="0"/>
                    <a:pt x="1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1" y="8"/>
                    <a:pt x="14" y="9"/>
                    <a:pt x="14" y="12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5" y="39"/>
                    <a:pt x="27" y="40"/>
                    <a:pt x="30" y="40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7" y="40"/>
                    <a:pt x="59" y="39"/>
                    <a:pt x="60" y="37"/>
                  </a:cubicBezTo>
                  <a:cubicBezTo>
                    <a:pt x="68" y="17"/>
                    <a:pt x="68" y="17"/>
                    <a:pt x="68" y="17"/>
                  </a:cubicBezTo>
                  <a:cubicBezTo>
                    <a:pt x="69" y="15"/>
                    <a:pt x="68" y="13"/>
                    <a:pt x="66" y="13"/>
                  </a:cubicBezTo>
                  <a:close/>
                  <a:moveTo>
                    <a:pt x="53" y="35"/>
                  </a:moveTo>
                  <a:cubicBezTo>
                    <a:pt x="32" y="35"/>
                    <a:pt x="32" y="35"/>
                    <a:pt x="32" y="35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59" y="19"/>
                    <a:pt x="59" y="19"/>
                    <a:pt x="59" y="19"/>
                  </a:cubicBezTo>
                  <a:lnTo>
                    <a:pt x="53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/>
              <a:endParaRPr lang="zh-CN" altLang="en-US" sz="1865">
                <a:solidFill>
                  <a:prstClr val="black"/>
                </a:solidFill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5613905" y="4932718"/>
            <a:ext cx="453351" cy="591172"/>
            <a:chOff x="6889388" y="2720789"/>
            <a:chExt cx="453350" cy="591172"/>
          </a:xfrm>
          <a:solidFill>
            <a:srgbClr val="B01319"/>
          </a:solidFill>
        </p:grpSpPr>
        <p:sp>
          <p:nvSpPr>
            <p:cNvPr id="38" name="Freeform 197"/>
            <p:cNvSpPr>
              <a:spLocks noEditPoints="1"/>
            </p:cNvSpPr>
            <p:nvPr/>
          </p:nvSpPr>
          <p:spPr bwMode="auto">
            <a:xfrm>
              <a:off x="7092489" y="2920264"/>
              <a:ext cx="250249" cy="391697"/>
            </a:xfrm>
            <a:custGeom>
              <a:avLst/>
              <a:gdLst>
                <a:gd name="T0" fmla="*/ 18 w 29"/>
                <a:gd name="T1" fmla="*/ 0 h 46"/>
                <a:gd name="T2" fmla="*/ 18 w 29"/>
                <a:gd name="T3" fmla="*/ 13 h 46"/>
                <a:gd name="T4" fmla="*/ 29 w 29"/>
                <a:gd name="T5" fmla="*/ 13 h 46"/>
                <a:gd name="T6" fmla="*/ 29 w 29"/>
                <a:gd name="T7" fmla="*/ 0 h 46"/>
                <a:gd name="T8" fmla="*/ 18 w 29"/>
                <a:gd name="T9" fmla="*/ 0 h 46"/>
                <a:gd name="T10" fmla="*/ 0 w 29"/>
                <a:gd name="T11" fmla="*/ 31 h 46"/>
                <a:gd name="T12" fmla="*/ 14 w 29"/>
                <a:gd name="T13" fmla="*/ 46 h 46"/>
                <a:gd name="T14" fmla="*/ 29 w 29"/>
                <a:gd name="T15" fmla="*/ 31 h 46"/>
                <a:gd name="T16" fmla="*/ 29 w 29"/>
                <a:gd name="T17" fmla="*/ 15 h 46"/>
                <a:gd name="T18" fmla="*/ 0 w 29"/>
                <a:gd name="T19" fmla="*/ 15 h 46"/>
                <a:gd name="T20" fmla="*/ 0 w 29"/>
                <a:gd name="T21" fmla="*/ 31 h 46"/>
                <a:gd name="T22" fmla="*/ 15 w 29"/>
                <a:gd name="T23" fmla="*/ 0 h 46"/>
                <a:gd name="T24" fmla="*/ 0 w 29"/>
                <a:gd name="T25" fmla="*/ 0 h 46"/>
                <a:gd name="T26" fmla="*/ 0 w 29"/>
                <a:gd name="T27" fmla="*/ 13 h 46"/>
                <a:gd name="T28" fmla="*/ 15 w 29"/>
                <a:gd name="T29" fmla="*/ 13 h 46"/>
                <a:gd name="T30" fmla="*/ 15 w 29"/>
                <a:gd name="T3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" h="46">
                  <a:moveTo>
                    <a:pt x="18" y="0"/>
                  </a:moveTo>
                  <a:cubicBezTo>
                    <a:pt x="18" y="13"/>
                    <a:pt x="18" y="13"/>
                    <a:pt x="18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0"/>
                    <a:pt x="29" y="0"/>
                    <a:pt x="29" y="0"/>
                  </a:cubicBezTo>
                  <a:lnTo>
                    <a:pt x="18" y="0"/>
                  </a:lnTo>
                  <a:close/>
                  <a:moveTo>
                    <a:pt x="0" y="31"/>
                  </a:moveTo>
                  <a:cubicBezTo>
                    <a:pt x="0" y="39"/>
                    <a:pt x="6" y="46"/>
                    <a:pt x="14" y="46"/>
                  </a:cubicBezTo>
                  <a:cubicBezTo>
                    <a:pt x="22" y="46"/>
                    <a:pt x="29" y="39"/>
                    <a:pt x="29" y="31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0" y="15"/>
                    <a:pt x="0" y="15"/>
                    <a:pt x="0" y="15"/>
                  </a:cubicBezTo>
                  <a:lnTo>
                    <a:pt x="0" y="31"/>
                  </a:lnTo>
                  <a:close/>
                  <a:moveTo>
                    <a:pt x="1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5" y="13"/>
                    <a:pt x="15" y="13"/>
                    <a:pt x="15" y="13"/>
                  </a:cubicBezTo>
                  <a:lnTo>
                    <a:pt x="1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/>
              <a:endParaRPr lang="zh-CN" altLang="en-US" sz="1865">
                <a:solidFill>
                  <a:prstClr val="black"/>
                </a:solidFill>
              </a:endParaRPr>
            </a:p>
          </p:txBody>
        </p:sp>
        <p:sp>
          <p:nvSpPr>
            <p:cNvPr id="39" name="Freeform 198"/>
            <p:cNvSpPr/>
            <p:nvPr/>
          </p:nvSpPr>
          <p:spPr bwMode="auto">
            <a:xfrm>
              <a:off x="6889388" y="2720789"/>
              <a:ext cx="333666" cy="301026"/>
            </a:xfrm>
            <a:custGeom>
              <a:avLst/>
              <a:gdLst>
                <a:gd name="T0" fmla="*/ 0 w 39"/>
                <a:gd name="T1" fmla="*/ 20 h 35"/>
                <a:gd name="T2" fmla="*/ 19 w 39"/>
                <a:gd name="T3" fmla="*/ 0 h 35"/>
                <a:gd name="T4" fmla="*/ 19 w 39"/>
                <a:gd name="T5" fmla="*/ 0 h 35"/>
                <a:gd name="T6" fmla="*/ 39 w 39"/>
                <a:gd name="T7" fmla="*/ 20 h 35"/>
                <a:gd name="T8" fmla="*/ 39 w 39"/>
                <a:gd name="T9" fmla="*/ 20 h 35"/>
                <a:gd name="T10" fmla="*/ 36 w 39"/>
                <a:gd name="T11" fmla="*/ 20 h 35"/>
                <a:gd name="T12" fmla="*/ 31 w 39"/>
                <a:gd name="T13" fmla="*/ 8 h 35"/>
                <a:gd name="T14" fmla="*/ 31 w 39"/>
                <a:gd name="T15" fmla="*/ 8 h 35"/>
                <a:gd name="T16" fmla="*/ 19 w 39"/>
                <a:gd name="T17" fmla="*/ 3 h 35"/>
                <a:gd name="T18" fmla="*/ 19 w 39"/>
                <a:gd name="T19" fmla="*/ 3 h 35"/>
                <a:gd name="T20" fmla="*/ 7 w 39"/>
                <a:gd name="T21" fmla="*/ 8 h 35"/>
                <a:gd name="T22" fmla="*/ 7 w 39"/>
                <a:gd name="T23" fmla="*/ 8 h 35"/>
                <a:gd name="T24" fmla="*/ 3 w 39"/>
                <a:gd name="T25" fmla="*/ 20 h 35"/>
                <a:gd name="T26" fmla="*/ 3 w 39"/>
                <a:gd name="T27" fmla="*/ 20 h 35"/>
                <a:gd name="T28" fmla="*/ 8 w 39"/>
                <a:gd name="T29" fmla="*/ 32 h 35"/>
                <a:gd name="T30" fmla="*/ 8 w 39"/>
                <a:gd name="T31" fmla="*/ 32 h 35"/>
                <a:gd name="T32" fmla="*/ 6 w 39"/>
                <a:gd name="T33" fmla="*/ 35 h 35"/>
                <a:gd name="T34" fmla="*/ 0 w 39"/>
                <a:gd name="T35" fmla="*/ 2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" h="35">
                  <a:moveTo>
                    <a:pt x="0" y="20"/>
                  </a:moveTo>
                  <a:cubicBezTo>
                    <a:pt x="0" y="9"/>
                    <a:pt x="8" y="1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30" y="1"/>
                    <a:pt x="39" y="9"/>
                    <a:pt x="39" y="20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6" y="16"/>
                    <a:pt x="34" y="11"/>
                    <a:pt x="31" y="8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28" y="5"/>
                    <a:pt x="24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5" y="3"/>
                    <a:pt x="10" y="5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4" y="11"/>
                    <a:pt x="3" y="16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5"/>
                    <a:pt x="5" y="29"/>
                    <a:pt x="8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2" y="31"/>
                    <a:pt x="0" y="26"/>
                    <a:pt x="0" y="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/>
              <a:endParaRPr lang="zh-CN" altLang="en-US" sz="1865">
                <a:solidFill>
                  <a:prstClr val="black"/>
                </a:solidFill>
              </a:endParaRPr>
            </a:p>
          </p:txBody>
        </p:sp>
      </p:grpSp>
      <p:sp>
        <p:nvSpPr>
          <p:cNvPr id="33" name="空心弧 32"/>
          <p:cNvSpPr/>
          <p:nvPr/>
        </p:nvSpPr>
        <p:spPr>
          <a:xfrm>
            <a:off x="5018249" y="4372306"/>
            <a:ext cx="1711315" cy="1712001"/>
          </a:xfrm>
          <a:prstGeom prst="blockArc">
            <a:avLst>
              <a:gd name="adj1" fmla="val 17085111"/>
              <a:gd name="adj2" fmla="val 10799997"/>
              <a:gd name="adj3" fmla="val 11504"/>
            </a:avLst>
          </a:prstGeom>
          <a:solidFill>
            <a:srgbClr val="B01319"/>
          </a:solidFill>
          <a:ln>
            <a:noFill/>
          </a:ln>
          <a:effectLst/>
        </p:spPr>
        <p:style>
          <a:lnRef idx="0">
            <a:scrgbClr r="0" g="0" b="0"/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</p:sp>
      <p:sp>
        <p:nvSpPr>
          <p:cNvPr id="42" name="矩形 3"/>
          <p:cNvSpPr>
            <a:spLocks noChangeArrowheads="1"/>
          </p:cNvSpPr>
          <p:nvPr/>
        </p:nvSpPr>
        <p:spPr bwMode="auto">
          <a:xfrm>
            <a:off x="5281337" y="515424"/>
            <a:ext cx="2444882" cy="543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14400">
              <a:spcBef>
                <a:spcPct val="0"/>
              </a:spcBef>
              <a:buNone/>
            </a:pPr>
            <a:r>
              <a:rPr lang="zh-CN" altLang="en-US" sz="2935" b="1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点击添加标题</a:t>
            </a:r>
            <a:endParaRPr lang="zh-CN" altLang="en-US" sz="2935" b="1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43" name="文本框 37"/>
          <p:cNvSpPr txBox="1"/>
          <p:nvPr/>
        </p:nvSpPr>
        <p:spPr>
          <a:xfrm>
            <a:off x="7743898" y="731581"/>
            <a:ext cx="2308007" cy="318092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defTabSz="914400"/>
            <a:r>
              <a:rPr lang="en-US" altLang="zh-CN" sz="1465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Your Title</a:t>
            </a:r>
            <a:endParaRPr lang="zh-CN" altLang="en-US" sz="1465" baseline="-3000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6" name="组合 45"/>
          <p:cNvGrpSpPr/>
          <p:nvPr/>
        </p:nvGrpSpPr>
        <p:grpSpPr>
          <a:xfrm>
            <a:off x="4749504" y="570216"/>
            <a:ext cx="263341" cy="395013"/>
            <a:chOff x="5284519" y="1508166"/>
            <a:chExt cx="213756" cy="427512"/>
          </a:xfrm>
        </p:grpSpPr>
        <p:cxnSp>
          <p:nvCxnSpPr>
            <p:cNvPr id="47" name="直接连接符 46"/>
            <p:cNvCxnSpPr/>
            <p:nvPr/>
          </p:nvCxnSpPr>
          <p:spPr>
            <a:xfrm>
              <a:off x="5284519" y="1508166"/>
              <a:ext cx="213756" cy="213756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oval" w="med" len="med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/>
            <p:nvPr/>
          </p:nvCxnSpPr>
          <p:spPr>
            <a:xfrm flipH="1">
              <a:off x="5284519" y="1721922"/>
              <a:ext cx="213756" cy="213756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oval" w="med" len="med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0">
        <p15:prstTrans prst="pageCurlDouble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3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6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000"/>
                            </p:stCondLst>
                            <p:childTnLst>
                              <p:par>
                                <p:cTn id="6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5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000"/>
                            </p:stCondLst>
                            <p:childTnLst>
                              <p:par>
                                <p:cTn id="6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0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5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85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9000"/>
                            </p:stCondLst>
                            <p:childTnLst>
                              <p:par>
                                <p:cTn id="89" presetID="16" presetClass="entr" presetSubtype="37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  <p:bldP spid="5" grpId="0"/>
      <p:bldP spid="6" grpId="0"/>
      <p:bldP spid="7" grpId="0"/>
      <p:bldP spid="8" grpId="0" animBg="1"/>
      <p:bldP spid="8" grpId="1" animBg="1"/>
      <p:bldP spid="9" grpId="0"/>
      <p:bldP spid="10" grpId="0" animBg="1"/>
      <p:bldP spid="10" grpId="1" animBg="1"/>
      <p:bldP spid="11" grpId="0"/>
      <p:bldP spid="12" grpId="0" animBg="1"/>
      <p:bldP spid="12" grpId="1" animBg="1"/>
      <p:bldP spid="13" grpId="0"/>
      <p:bldP spid="15" grpId="0"/>
      <p:bldP spid="42" grpId="0"/>
      <p:bldP spid="4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6491755" y="3009285"/>
            <a:ext cx="51090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取得的成绩及经验</a:t>
            </a:r>
            <a:endParaRPr lang="zh-CN" altLang="en-US" sz="48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 flipH="1">
            <a:off x="4031346" y="1566267"/>
            <a:ext cx="1184720" cy="949695"/>
          </a:xfrm>
          <a:prstGeom prst="rect">
            <a:avLst/>
          </a:prstGeom>
          <a:gradFill>
            <a:gsLst>
              <a:gs pos="29000">
                <a:srgbClr val="B91319"/>
              </a:gs>
              <a:gs pos="0">
                <a:srgbClr val="DC1218"/>
              </a:gs>
              <a:gs pos="79000">
                <a:srgbClr val="9E0E18"/>
              </a:gs>
              <a:gs pos="58000">
                <a:srgbClr val="A61319"/>
              </a:gs>
              <a:gs pos="100000">
                <a:srgbClr val="901518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 flipH="1">
            <a:off x="3229996" y="923890"/>
            <a:ext cx="801350" cy="642377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 flipH="1">
            <a:off x="0" y="2465296"/>
            <a:ext cx="2026824" cy="1954307"/>
          </a:xfrm>
          <a:prstGeom prst="rect">
            <a:avLst/>
          </a:prstGeom>
          <a:solidFill>
            <a:schemeClr val="bg1">
              <a:lumMod val="75000"/>
            </a:schemeClr>
          </a:solidFill>
          <a:ln w="101600">
            <a:solidFill>
              <a:srgbClr val="F0EF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 flipH="1">
            <a:off x="20441" y="4419600"/>
            <a:ext cx="2026824" cy="1954307"/>
          </a:xfrm>
          <a:prstGeom prst="rect">
            <a:avLst/>
          </a:prstGeom>
          <a:blipFill>
            <a:blip r:embed="rId1"/>
            <a:stretch>
              <a:fillRect/>
            </a:stretch>
          </a:blipFill>
          <a:ln w="101600">
            <a:solidFill>
              <a:srgbClr val="F0EF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 flipH="1">
            <a:off x="20441" y="510989"/>
            <a:ext cx="2026824" cy="1954307"/>
          </a:xfrm>
          <a:prstGeom prst="rect">
            <a:avLst/>
          </a:prstGeom>
          <a:gradFill>
            <a:gsLst>
              <a:gs pos="29000">
                <a:srgbClr val="B91319"/>
              </a:gs>
              <a:gs pos="0">
                <a:srgbClr val="DC1218"/>
              </a:gs>
              <a:gs pos="79000">
                <a:srgbClr val="9E0E18"/>
              </a:gs>
              <a:gs pos="58000">
                <a:srgbClr val="A61319"/>
              </a:gs>
              <a:gs pos="100000">
                <a:srgbClr val="901518"/>
              </a:gs>
            </a:gsLst>
            <a:path path="circle">
              <a:fillToRect l="50000" t="50000" r="50000" b="50000"/>
            </a:path>
          </a:gradFill>
          <a:ln w="101600">
            <a:solidFill>
              <a:srgbClr val="F0EF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 flipH="1">
            <a:off x="2075904" y="2522301"/>
            <a:ext cx="1955442" cy="1897299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4080425" y="4419599"/>
            <a:ext cx="1957304" cy="1954307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351615" y="964232"/>
            <a:ext cx="136447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rtika" panose="02020503030404060203" pitchFamily="18" charset="0"/>
                <a:ea typeface="方正姚体" panose="02010601030101010101" pitchFamily="2" charset="-122"/>
                <a:cs typeface="Kartika" panose="02020503030404060203" pitchFamily="18" charset="0"/>
              </a:rPr>
              <a:t>02</a:t>
            </a:r>
            <a:endParaRPr lang="zh-CN" altLang="en-US" sz="8000" b="1" dirty="0">
              <a:gradFill>
                <a:gsLst>
                  <a:gs pos="29000">
                    <a:srgbClr val="B91319"/>
                  </a:gs>
                  <a:gs pos="0">
                    <a:srgbClr val="DC1218"/>
                  </a:gs>
                  <a:gs pos="79000">
                    <a:srgbClr val="9E0E18"/>
                  </a:gs>
                  <a:gs pos="58000">
                    <a:srgbClr val="A61319"/>
                  </a:gs>
                  <a:gs pos="100000">
                    <a:srgbClr val="901518"/>
                  </a:gs>
                </a:gsLst>
                <a:path path="circle">
                  <a:fillToRect l="50000" t="50000" r="50000" b="50000"/>
                </a:path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artika" panose="02020503030404060203" pitchFamily="18" charset="0"/>
              <a:ea typeface="方正姚体" panose="02010601030101010101" pitchFamily="2" charset="-122"/>
              <a:cs typeface="Kartika" panose="02020503030404060203" pitchFamily="18" charset="0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6426750" y="4143057"/>
            <a:ext cx="5040000" cy="80962"/>
            <a:chOff x="6426750" y="4143057"/>
            <a:chExt cx="5040000" cy="80962"/>
          </a:xfrm>
        </p:grpSpPr>
        <p:cxnSp>
          <p:nvCxnSpPr>
            <p:cNvPr id="22" name="直接连接符 21"/>
            <p:cNvCxnSpPr/>
            <p:nvPr/>
          </p:nvCxnSpPr>
          <p:spPr>
            <a:xfrm flipH="1">
              <a:off x="6426750" y="4143057"/>
              <a:ext cx="5040000" cy="0"/>
            </a:xfrm>
            <a:prstGeom prst="line">
              <a:avLst/>
            </a:prstGeom>
            <a:ln w="12700">
              <a:solidFill>
                <a:srgbClr val="B01319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 flipH="1">
              <a:off x="6426750" y="4224019"/>
              <a:ext cx="5040000" cy="0"/>
            </a:xfrm>
            <a:prstGeom prst="line">
              <a:avLst/>
            </a:prstGeom>
            <a:ln w="38100">
              <a:solidFill>
                <a:srgbClr val="B01319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0">
        <p:blinds dir="vert"/>
      </p:transition>
    </mc:Choice>
    <mc:Fallback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3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3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3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3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3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75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 animBg="1"/>
      <p:bldP spid="13" grpId="0" animBg="1"/>
      <p:bldP spid="5" grpId="0" animBg="1"/>
      <p:bldP spid="6" grpId="0" animBg="1"/>
      <p:bldP spid="11" grpId="0" animBg="1"/>
      <p:bldP spid="17" grpId="0" animBg="1"/>
      <p:bldP spid="19" grpId="0" animBg="1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1483902" y="3082379"/>
            <a:ext cx="3952876" cy="441648"/>
            <a:chOff x="1173162" y="3209924"/>
            <a:chExt cx="3952876" cy="441648"/>
          </a:xfrm>
        </p:grpSpPr>
        <p:sp>
          <p:nvSpPr>
            <p:cNvPr id="3" name="圆角矩形 2"/>
            <p:cNvSpPr/>
            <p:nvPr/>
          </p:nvSpPr>
          <p:spPr>
            <a:xfrm>
              <a:off x="2178050" y="3209924"/>
              <a:ext cx="1952625" cy="42862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>
                <a:solidFill>
                  <a:srgbClr val="44546A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" name="圆角矩形 3"/>
            <p:cNvSpPr/>
            <p:nvPr/>
          </p:nvSpPr>
          <p:spPr>
            <a:xfrm>
              <a:off x="1173162" y="3209924"/>
              <a:ext cx="823913" cy="428625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>
                <a:solidFill>
                  <a:srgbClr val="44546A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5" name="圆角矩形 4"/>
            <p:cNvSpPr/>
            <p:nvPr/>
          </p:nvSpPr>
          <p:spPr>
            <a:xfrm>
              <a:off x="4302125" y="3222947"/>
              <a:ext cx="823913" cy="428625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>
                <a:solidFill>
                  <a:srgbClr val="44546A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2330342" y="3254959"/>
              <a:ext cx="16480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en-US" altLang="zh-CN" sz="160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TEXT HERE</a:t>
              </a:r>
              <a:endParaRPr lang="zh-CN" altLang="en-US" sz="1600" baseline="-30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4302125" y="3253039"/>
              <a:ext cx="823913" cy="3384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>
                <a:lnSpc>
                  <a:spcPct val="120000"/>
                </a:lnSpc>
              </a:pPr>
              <a:r>
                <a:rPr lang="en-US" altLang="zh-CN" sz="1335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60%</a:t>
              </a:r>
              <a:endParaRPr lang="zh-CN" altLang="en-US" sz="1335" baseline="-30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1173162" y="3240011"/>
              <a:ext cx="823913" cy="3384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>
                <a:lnSpc>
                  <a:spcPct val="120000"/>
                </a:lnSpc>
              </a:pPr>
              <a:r>
                <a:rPr lang="en-US" altLang="zh-CN" sz="1335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40%</a:t>
              </a:r>
              <a:endParaRPr lang="zh-CN" altLang="en-US" sz="1335" baseline="-30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1483902" y="3799022"/>
            <a:ext cx="3952876" cy="433388"/>
            <a:chOff x="1173162" y="3857624"/>
            <a:chExt cx="3952876" cy="433388"/>
          </a:xfrm>
        </p:grpSpPr>
        <p:sp>
          <p:nvSpPr>
            <p:cNvPr id="8" name="圆角矩形 7"/>
            <p:cNvSpPr/>
            <p:nvPr/>
          </p:nvSpPr>
          <p:spPr>
            <a:xfrm>
              <a:off x="2178050" y="3857624"/>
              <a:ext cx="1952625" cy="428625"/>
            </a:xfrm>
            <a:prstGeom prst="roundRect">
              <a:avLst>
                <a:gd name="adj" fmla="val 50000"/>
              </a:avLst>
            </a:prstGeom>
            <a:solidFill>
              <a:srgbClr val="B013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>
                <a:solidFill>
                  <a:srgbClr val="44546A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9" name="圆角矩形 8"/>
            <p:cNvSpPr/>
            <p:nvPr/>
          </p:nvSpPr>
          <p:spPr>
            <a:xfrm>
              <a:off x="1173162" y="3857624"/>
              <a:ext cx="823913" cy="428625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>
                <a:solidFill>
                  <a:srgbClr val="44546A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0" name="圆角矩形 9"/>
            <p:cNvSpPr/>
            <p:nvPr/>
          </p:nvSpPr>
          <p:spPr>
            <a:xfrm>
              <a:off x="4302125" y="3862387"/>
              <a:ext cx="823913" cy="428625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>
                <a:solidFill>
                  <a:srgbClr val="44546A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2330342" y="3902659"/>
              <a:ext cx="16480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en-US" altLang="zh-CN" sz="160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TEXT HERE</a:t>
              </a:r>
              <a:endParaRPr lang="zh-CN" altLang="en-US" sz="1600" baseline="-30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4302125" y="3892477"/>
              <a:ext cx="823913" cy="3384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>
                <a:lnSpc>
                  <a:spcPct val="120000"/>
                </a:lnSpc>
              </a:pPr>
              <a:r>
                <a:rPr lang="en-US" altLang="zh-CN" sz="1335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70%</a:t>
              </a:r>
              <a:endParaRPr lang="zh-CN" altLang="en-US" sz="1335" baseline="-30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1173162" y="3887712"/>
              <a:ext cx="823913" cy="3384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>
                <a:lnSpc>
                  <a:spcPct val="120000"/>
                </a:lnSpc>
              </a:pPr>
              <a:r>
                <a:rPr lang="en-US" altLang="zh-CN" sz="1335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30%</a:t>
              </a:r>
              <a:endParaRPr lang="zh-CN" altLang="en-US" sz="1335" baseline="-30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1483902" y="4507405"/>
            <a:ext cx="3952876" cy="433388"/>
            <a:chOff x="1173162" y="4440236"/>
            <a:chExt cx="3952876" cy="433388"/>
          </a:xfrm>
        </p:grpSpPr>
        <p:sp>
          <p:nvSpPr>
            <p:cNvPr id="11" name="圆角矩形 10"/>
            <p:cNvSpPr/>
            <p:nvPr/>
          </p:nvSpPr>
          <p:spPr>
            <a:xfrm>
              <a:off x="2178050" y="4440236"/>
              <a:ext cx="1952625" cy="42862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>
                <a:solidFill>
                  <a:srgbClr val="44546A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2" name="圆角矩形 11"/>
            <p:cNvSpPr/>
            <p:nvPr/>
          </p:nvSpPr>
          <p:spPr>
            <a:xfrm>
              <a:off x="1173162" y="4440236"/>
              <a:ext cx="823913" cy="428625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>
                <a:solidFill>
                  <a:srgbClr val="44546A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3" name="圆角矩形 12"/>
            <p:cNvSpPr/>
            <p:nvPr/>
          </p:nvSpPr>
          <p:spPr>
            <a:xfrm>
              <a:off x="4302125" y="4444999"/>
              <a:ext cx="823913" cy="428625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>
                <a:solidFill>
                  <a:srgbClr val="44546A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2330342" y="4485271"/>
              <a:ext cx="16480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en-US" altLang="zh-CN" sz="160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TEXT HERE</a:t>
              </a:r>
              <a:endParaRPr lang="zh-CN" altLang="en-US" sz="1600" baseline="-30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4302125" y="4475089"/>
              <a:ext cx="823913" cy="3384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>
                <a:lnSpc>
                  <a:spcPct val="120000"/>
                </a:lnSpc>
              </a:pPr>
              <a:r>
                <a:rPr lang="en-US" altLang="zh-CN" sz="1335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20%</a:t>
              </a:r>
              <a:endParaRPr lang="zh-CN" altLang="en-US" sz="1335" baseline="-30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1173162" y="4470327"/>
              <a:ext cx="823913" cy="3384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>
                <a:lnSpc>
                  <a:spcPct val="120000"/>
                </a:lnSpc>
              </a:pPr>
              <a:r>
                <a:rPr lang="en-US" altLang="zh-CN" sz="1335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80%</a:t>
              </a:r>
              <a:endParaRPr lang="zh-CN" altLang="en-US" sz="1335" baseline="-30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483902" y="5215793"/>
            <a:ext cx="3952876" cy="431007"/>
            <a:chOff x="1173162" y="5048248"/>
            <a:chExt cx="3952876" cy="431007"/>
          </a:xfrm>
        </p:grpSpPr>
        <p:sp>
          <p:nvSpPr>
            <p:cNvPr id="14" name="圆角矩形 13"/>
            <p:cNvSpPr/>
            <p:nvPr/>
          </p:nvSpPr>
          <p:spPr>
            <a:xfrm>
              <a:off x="2178050" y="5048248"/>
              <a:ext cx="1952625" cy="428625"/>
            </a:xfrm>
            <a:prstGeom prst="roundRect">
              <a:avLst>
                <a:gd name="adj" fmla="val 50000"/>
              </a:avLst>
            </a:prstGeom>
            <a:solidFill>
              <a:srgbClr val="B013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>
                <a:solidFill>
                  <a:srgbClr val="44546A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5" name="圆角矩形 14"/>
            <p:cNvSpPr/>
            <p:nvPr/>
          </p:nvSpPr>
          <p:spPr>
            <a:xfrm>
              <a:off x="1173162" y="5048248"/>
              <a:ext cx="823913" cy="428625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>
                <a:solidFill>
                  <a:srgbClr val="44546A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6" name="圆角矩形 15"/>
            <p:cNvSpPr/>
            <p:nvPr/>
          </p:nvSpPr>
          <p:spPr>
            <a:xfrm>
              <a:off x="4302125" y="5050630"/>
              <a:ext cx="823913" cy="428625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>
                <a:solidFill>
                  <a:srgbClr val="44546A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2330342" y="5093283"/>
              <a:ext cx="16480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en-US" altLang="zh-CN" sz="160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TEXT HERE</a:t>
              </a:r>
              <a:endParaRPr lang="zh-CN" altLang="en-US" sz="1600" baseline="-30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4302125" y="5080720"/>
              <a:ext cx="823913" cy="3384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>
                <a:lnSpc>
                  <a:spcPct val="120000"/>
                </a:lnSpc>
              </a:pPr>
              <a:r>
                <a:rPr lang="en-US" altLang="zh-CN" sz="1335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50%</a:t>
              </a:r>
              <a:endParaRPr lang="zh-CN" altLang="en-US" sz="1335" baseline="-30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1173162" y="5078336"/>
              <a:ext cx="823913" cy="3384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>
                <a:lnSpc>
                  <a:spcPct val="120000"/>
                </a:lnSpc>
              </a:pPr>
              <a:r>
                <a:rPr lang="en-US" altLang="zh-CN" sz="1335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50%</a:t>
              </a:r>
              <a:endParaRPr lang="zh-CN" altLang="en-US" sz="1335" baseline="-30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47" name="矩形 47"/>
          <p:cNvSpPr>
            <a:spLocks noChangeArrowheads="1"/>
          </p:cNvSpPr>
          <p:nvPr/>
        </p:nvSpPr>
        <p:spPr bwMode="auto">
          <a:xfrm>
            <a:off x="1447522" y="1740621"/>
            <a:ext cx="9307645" cy="812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14400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sym typeface="微软雅黑" panose="020B0503020204020204" pitchFamily="34" charset="-122"/>
              </a:rPr>
              <a:t>在此录入上述图表的综合描述说明，在此录入上述图表的综合描述说明，在此录入上述图表的综合描述说明，在此录入上述图表的综合描述说明，在此录入上述图表的综合描述说明。在此录入上述图表的综合描述说明，在此录入上述图表的综合描述说明，在此录入上述图表的综合描述说明，在此录入上述图表的综合描述说明，在此录入上述图表的综合描述说明。</a:t>
            </a:r>
            <a:endParaRPr lang="zh-CN" altLang="en-US" sz="1200" dirty="0">
              <a:solidFill>
                <a:prstClr val="black">
                  <a:lumMod val="65000"/>
                  <a:lumOff val="35000"/>
                </a:prstClr>
              </a:solidFill>
              <a:sym typeface="微软雅黑" panose="020B0503020204020204" pitchFamily="34" charset="-122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6067620" y="2925304"/>
            <a:ext cx="1280000" cy="379648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defTabSz="914400"/>
            <a:r>
              <a:rPr lang="zh-CN" altLang="en-US" sz="1865" b="1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865" b="1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矩形 47"/>
          <p:cNvSpPr>
            <a:spLocks noChangeArrowheads="1"/>
          </p:cNvSpPr>
          <p:nvPr/>
        </p:nvSpPr>
        <p:spPr bwMode="auto">
          <a:xfrm>
            <a:off x="6067622" y="3313605"/>
            <a:ext cx="2144244" cy="978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14400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sym typeface="微软雅黑" panose="020B0503020204020204" pitchFamily="34" charset="-122"/>
              </a:rPr>
              <a:t>在此录入上述图表的描述说明，在此录入上述图表的描述说明，在此录入上述图表的描述说明。</a:t>
            </a:r>
            <a:endParaRPr lang="zh-CN" altLang="en-US" sz="1200" dirty="0">
              <a:solidFill>
                <a:prstClr val="black">
                  <a:lumMod val="65000"/>
                  <a:lumOff val="35000"/>
                </a:prstClr>
              </a:solidFill>
              <a:sym typeface="微软雅黑" panose="020B0503020204020204" pitchFamily="34" charset="-122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8610919" y="2925304"/>
            <a:ext cx="1280000" cy="379648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defTabSz="914400"/>
            <a:r>
              <a:rPr lang="zh-CN" altLang="en-US" sz="1865" b="1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865" b="1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矩形 47"/>
          <p:cNvSpPr>
            <a:spLocks noChangeArrowheads="1"/>
          </p:cNvSpPr>
          <p:nvPr/>
        </p:nvSpPr>
        <p:spPr bwMode="auto">
          <a:xfrm>
            <a:off x="8610921" y="3313605"/>
            <a:ext cx="2144244" cy="978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14400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sym typeface="微软雅黑" panose="020B0503020204020204" pitchFamily="34" charset="-122"/>
              </a:rPr>
              <a:t>在此录入上述图表的描述说明，在此录入上述图表的描述说明，在此录入上述图表的描述说明。</a:t>
            </a:r>
            <a:endParaRPr lang="zh-CN" altLang="en-US" sz="1200" dirty="0">
              <a:solidFill>
                <a:prstClr val="black">
                  <a:lumMod val="65000"/>
                  <a:lumOff val="35000"/>
                </a:prstClr>
              </a:solidFill>
              <a:sym typeface="微软雅黑" panose="020B0503020204020204" pitchFamily="34" charset="-122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6067620" y="4553632"/>
            <a:ext cx="1280000" cy="379648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defTabSz="914400"/>
            <a:r>
              <a:rPr lang="zh-CN" altLang="en-US" sz="1865" b="1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865" b="1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矩形 47"/>
          <p:cNvSpPr>
            <a:spLocks noChangeArrowheads="1"/>
          </p:cNvSpPr>
          <p:nvPr/>
        </p:nvSpPr>
        <p:spPr bwMode="auto">
          <a:xfrm>
            <a:off x="6067622" y="4941931"/>
            <a:ext cx="2144244" cy="978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14400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sym typeface="微软雅黑" panose="020B0503020204020204" pitchFamily="34" charset="-122"/>
              </a:rPr>
              <a:t>在此录入上述图表的描述说明，在此录入上述图表的描述说明，在此录入上述图表的描述说明。</a:t>
            </a:r>
            <a:endParaRPr lang="zh-CN" altLang="en-US" sz="1200" dirty="0">
              <a:solidFill>
                <a:prstClr val="black">
                  <a:lumMod val="65000"/>
                  <a:lumOff val="35000"/>
                </a:prstClr>
              </a:solidFill>
              <a:sym typeface="微软雅黑" panose="020B0503020204020204" pitchFamily="34" charset="-122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8610919" y="4553632"/>
            <a:ext cx="1280000" cy="379648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defTabSz="914400"/>
            <a:r>
              <a:rPr lang="zh-CN" altLang="en-US" sz="1865" b="1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865" b="1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矩形 47"/>
          <p:cNvSpPr>
            <a:spLocks noChangeArrowheads="1"/>
          </p:cNvSpPr>
          <p:nvPr/>
        </p:nvSpPr>
        <p:spPr bwMode="auto">
          <a:xfrm>
            <a:off x="8610921" y="4941931"/>
            <a:ext cx="2144244" cy="978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14400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sym typeface="微软雅黑" panose="020B0503020204020204" pitchFamily="34" charset="-122"/>
              </a:rPr>
              <a:t>在此录入上述图表的描述说明，在此录入上述图表的描述说明，在此录入上述图表的描述说明。</a:t>
            </a:r>
            <a:endParaRPr lang="zh-CN" altLang="en-US" sz="1200" dirty="0">
              <a:solidFill>
                <a:prstClr val="black">
                  <a:lumMod val="65000"/>
                  <a:lumOff val="35000"/>
                </a:prstClr>
              </a:solidFill>
              <a:sym typeface="微软雅黑" panose="020B0503020204020204" pitchFamily="34" charset="-122"/>
            </a:endParaRPr>
          </a:p>
        </p:txBody>
      </p:sp>
      <p:sp>
        <p:nvSpPr>
          <p:cNvPr id="52" name="矩形 3"/>
          <p:cNvSpPr>
            <a:spLocks noChangeArrowheads="1"/>
          </p:cNvSpPr>
          <p:nvPr/>
        </p:nvSpPr>
        <p:spPr bwMode="auto">
          <a:xfrm>
            <a:off x="5281337" y="515424"/>
            <a:ext cx="2444882" cy="543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14400">
              <a:spcBef>
                <a:spcPct val="0"/>
              </a:spcBef>
              <a:buNone/>
            </a:pPr>
            <a:r>
              <a:rPr lang="zh-CN" altLang="en-US" sz="2935" b="1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点击添加标题</a:t>
            </a:r>
            <a:endParaRPr lang="zh-CN" altLang="en-US" sz="2935" b="1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3" name="文本框 37"/>
          <p:cNvSpPr txBox="1"/>
          <p:nvPr/>
        </p:nvSpPr>
        <p:spPr>
          <a:xfrm>
            <a:off x="7743898" y="731581"/>
            <a:ext cx="2308007" cy="318092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defTabSz="914400"/>
            <a:r>
              <a:rPr lang="en-US" altLang="zh-CN" sz="1465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Your Title</a:t>
            </a:r>
            <a:endParaRPr lang="zh-CN" altLang="en-US" sz="1465" baseline="-3000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9" name="组合 58"/>
          <p:cNvGrpSpPr/>
          <p:nvPr/>
        </p:nvGrpSpPr>
        <p:grpSpPr>
          <a:xfrm>
            <a:off x="4749504" y="570216"/>
            <a:ext cx="263341" cy="395013"/>
            <a:chOff x="5284519" y="1508166"/>
            <a:chExt cx="213756" cy="427512"/>
          </a:xfrm>
        </p:grpSpPr>
        <p:cxnSp>
          <p:nvCxnSpPr>
            <p:cNvPr id="60" name="直接连接符 59"/>
            <p:cNvCxnSpPr/>
            <p:nvPr/>
          </p:nvCxnSpPr>
          <p:spPr>
            <a:xfrm>
              <a:off x="5284519" y="1508166"/>
              <a:ext cx="213756" cy="213756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oval" w="med" len="med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连接符 60"/>
            <p:cNvCxnSpPr/>
            <p:nvPr/>
          </p:nvCxnSpPr>
          <p:spPr>
            <a:xfrm flipH="1">
              <a:off x="5284519" y="1721922"/>
              <a:ext cx="213756" cy="213756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oval" w="med" len="med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0">
        <p14:flip dir="r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37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1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4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4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4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nodeType="withEffect">
                                  <p:stCondLst>
                                    <p:cond delay="16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4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4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4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nodeType="withEffect">
                                  <p:stCondLst>
                                    <p:cond delay="30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4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4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4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4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ntr" presetSubtype="4" fill="hold" nodeType="withEffect">
                                  <p:stCondLst>
                                    <p:cond delay="44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4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4" dur="4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4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4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9" grpId="0"/>
      <p:bldP spid="50" grpId="0"/>
      <p:bldP spid="51" grpId="0"/>
      <p:bldP spid="54" grpId="0"/>
      <p:bldP spid="55" grpId="0"/>
      <p:bldP spid="56" grpId="0"/>
      <p:bldP spid="57" grpId="0"/>
      <p:bldP spid="58" grpId="0"/>
      <p:bldP spid="52" grpId="0"/>
      <p:bldP spid="5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组合 36"/>
          <p:cNvGrpSpPr/>
          <p:nvPr/>
        </p:nvGrpSpPr>
        <p:grpSpPr>
          <a:xfrm>
            <a:off x="1620038" y="2956008"/>
            <a:ext cx="9509125" cy="2006600"/>
            <a:chOff x="1362075" y="2755900"/>
            <a:chExt cx="9509125" cy="2006600"/>
          </a:xfrm>
        </p:grpSpPr>
        <p:grpSp>
          <p:nvGrpSpPr>
            <p:cNvPr id="11" name="组合 10"/>
            <p:cNvGrpSpPr/>
            <p:nvPr/>
          </p:nvGrpSpPr>
          <p:grpSpPr>
            <a:xfrm>
              <a:off x="1703539" y="2755900"/>
              <a:ext cx="8826197" cy="2006600"/>
              <a:chOff x="1703539" y="2755900"/>
              <a:chExt cx="8826197" cy="2006600"/>
            </a:xfrm>
          </p:grpSpPr>
          <p:cxnSp>
            <p:nvCxnSpPr>
              <p:cNvPr id="22" name="直接连接符 21"/>
              <p:cNvCxnSpPr/>
              <p:nvPr/>
            </p:nvCxnSpPr>
            <p:spPr>
              <a:xfrm>
                <a:off x="8785225" y="2844800"/>
                <a:ext cx="1479550" cy="191770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" name="组合 8"/>
              <p:cNvGrpSpPr/>
              <p:nvPr/>
            </p:nvGrpSpPr>
            <p:grpSpPr>
              <a:xfrm>
                <a:off x="1703539" y="2755900"/>
                <a:ext cx="8826197" cy="2006600"/>
                <a:chOff x="1703539" y="2755900"/>
                <a:chExt cx="8826197" cy="2006600"/>
              </a:xfrm>
            </p:grpSpPr>
            <p:cxnSp>
              <p:nvCxnSpPr>
                <p:cNvPr id="10" name="直接连接符 9"/>
                <p:cNvCxnSpPr>
                  <a:stCxn id="8" idx="5"/>
                </p:cNvCxnSpPr>
                <p:nvPr/>
              </p:nvCxnSpPr>
              <p:spPr>
                <a:xfrm flipV="1">
                  <a:off x="1703539" y="2755900"/>
                  <a:ext cx="658661" cy="960286"/>
                </a:xfrm>
                <a:prstGeom prst="line">
                  <a:avLst/>
                </a:prstGeom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直接连接符 11"/>
                <p:cNvCxnSpPr/>
                <p:nvPr/>
              </p:nvCxnSpPr>
              <p:spPr>
                <a:xfrm>
                  <a:off x="2362200" y="2755900"/>
                  <a:ext cx="1357313" cy="1898650"/>
                </a:xfrm>
                <a:prstGeom prst="line">
                  <a:avLst/>
                </a:prstGeom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直接连接符 14"/>
                <p:cNvCxnSpPr/>
                <p:nvPr/>
              </p:nvCxnSpPr>
              <p:spPr>
                <a:xfrm flipV="1">
                  <a:off x="3719513" y="2755900"/>
                  <a:ext cx="1969293" cy="1898650"/>
                </a:xfrm>
                <a:prstGeom prst="line">
                  <a:avLst/>
                </a:prstGeom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直接连接符 17"/>
                <p:cNvCxnSpPr/>
                <p:nvPr/>
              </p:nvCxnSpPr>
              <p:spPr>
                <a:xfrm>
                  <a:off x="5688806" y="2755900"/>
                  <a:ext cx="2210594" cy="2006600"/>
                </a:xfrm>
                <a:prstGeom prst="line">
                  <a:avLst/>
                </a:prstGeom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直接连接符 19"/>
                <p:cNvCxnSpPr/>
                <p:nvPr/>
              </p:nvCxnSpPr>
              <p:spPr>
                <a:xfrm flipV="1">
                  <a:off x="7891066" y="2844800"/>
                  <a:ext cx="894159" cy="1917700"/>
                </a:xfrm>
                <a:prstGeom prst="line">
                  <a:avLst/>
                </a:prstGeom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直接连接符 23"/>
                <p:cNvCxnSpPr>
                  <a:endCxn id="7" idx="1"/>
                </p:cNvCxnSpPr>
                <p:nvPr/>
              </p:nvCxnSpPr>
              <p:spPr>
                <a:xfrm flipV="1">
                  <a:off x="10264775" y="4005414"/>
                  <a:ext cx="264961" cy="757086"/>
                </a:xfrm>
                <a:prstGeom prst="line">
                  <a:avLst/>
                </a:prstGeom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7" name="椭圆 6"/>
            <p:cNvSpPr/>
            <p:nvPr/>
          </p:nvSpPr>
          <p:spPr>
            <a:xfrm flipV="1">
              <a:off x="10471150" y="3663950"/>
              <a:ext cx="400050" cy="40005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>
                <a:solidFill>
                  <a:prstClr val="white"/>
                </a:solidFill>
              </a:endParaRPr>
            </a:p>
          </p:txBody>
        </p:sp>
        <p:sp>
          <p:nvSpPr>
            <p:cNvPr id="8" name="椭圆 7"/>
            <p:cNvSpPr/>
            <p:nvPr/>
          </p:nvSpPr>
          <p:spPr>
            <a:xfrm flipV="1">
              <a:off x="1362075" y="3657600"/>
              <a:ext cx="400050" cy="40005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>
                <a:solidFill>
                  <a:prstClr val="white"/>
                </a:solidFill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4639465" y="3419562"/>
            <a:ext cx="1276351" cy="1276351"/>
            <a:chOff x="4381500" y="3219450"/>
            <a:chExt cx="1276350" cy="1276350"/>
          </a:xfrm>
        </p:grpSpPr>
        <p:sp>
          <p:nvSpPr>
            <p:cNvPr id="4" name="椭圆 3"/>
            <p:cNvSpPr/>
            <p:nvPr/>
          </p:nvSpPr>
          <p:spPr>
            <a:xfrm>
              <a:off x="4381500" y="3219450"/>
              <a:ext cx="1276350" cy="1276350"/>
            </a:xfrm>
            <a:prstGeom prst="ellipse">
              <a:avLst/>
            </a:prstGeom>
            <a:solidFill>
              <a:srgbClr val="B013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>
                <a:solidFill>
                  <a:prstClr val="white"/>
                </a:solidFill>
              </a:endParaRPr>
            </a:p>
          </p:txBody>
        </p:sp>
        <p:sp>
          <p:nvSpPr>
            <p:cNvPr id="42" name="Freeform 173"/>
            <p:cNvSpPr>
              <a:spLocks noChangeAspect="1" noEditPoints="1"/>
            </p:cNvSpPr>
            <p:nvPr/>
          </p:nvSpPr>
          <p:spPr bwMode="auto">
            <a:xfrm>
              <a:off x="4790107" y="3612825"/>
              <a:ext cx="459136" cy="489600"/>
            </a:xfrm>
            <a:custGeom>
              <a:avLst/>
              <a:gdLst>
                <a:gd name="T0" fmla="*/ 75 w 89"/>
                <a:gd name="T1" fmla="*/ 22 h 95"/>
                <a:gd name="T2" fmla="*/ 89 w 89"/>
                <a:gd name="T3" fmla="*/ 53 h 95"/>
                <a:gd name="T4" fmla="*/ 78 w 89"/>
                <a:gd name="T5" fmla="*/ 80 h 95"/>
                <a:gd name="T6" fmla="*/ 47 w 89"/>
                <a:gd name="T7" fmla="*/ 53 h 95"/>
                <a:gd name="T8" fmla="*/ 75 w 89"/>
                <a:gd name="T9" fmla="*/ 22 h 95"/>
                <a:gd name="T10" fmla="*/ 76 w 89"/>
                <a:gd name="T11" fmla="*/ 83 h 95"/>
                <a:gd name="T12" fmla="*/ 69 w 89"/>
                <a:gd name="T13" fmla="*/ 88 h 95"/>
                <a:gd name="T14" fmla="*/ 74 w 89"/>
                <a:gd name="T15" fmla="*/ 81 h 95"/>
                <a:gd name="T16" fmla="*/ 76 w 89"/>
                <a:gd name="T17" fmla="*/ 83 h 95"/>
                <a:gd name="T18" fmla="*/ 64 w 89"/>
                <a:gd name="T19" fmla="*/ 92 h 95"/>
                <a:gd name="T20" fmla="*/ 72 w 89"/>
                <a:gd name="T21" fmla="*/ 79 h 95"/>
                <a:gd name="T22" fmla="*/ 70 w 89"/>
                <a:gd name="T23" fmla="*/ 77 h 95"/>
                <a:gd name="T24" fmla="*/ 60 w 89"/>
                <a:gd name="T25" fmla="*/ 94 h 95"/>
                <a:gd name="T26" fmla="*/ 64 w 89"/>
                <a:gd name="T27" fmla="*/ 92 h 95"/>
                <a:gd name="T28" fmla="*/ 58 w 89"/>
                <a:gd name="T29" fmla="*/ 91 h 95"/>
                <a:gd name="T30" fmla="*/ 67 w 89"/>
                <a:gd name="T31" fmla="*/ 75 h 95"/>
                <a:gd name="T32" fmla="*/ 65 w 89"/>
                <a:gd name="T33" fmla="*/ 74 h 95"/>
                <a:gd name="T34" fmla="*/ 57 w 89"/>
                <a:gd name="T35" fmla="*/ 88 h 95"/>
                <a:gd name="T36" fmla="*/ 58 w 89"/>
                <a:gd name="T37" fmla="*/ 91 h 95"/>
                <a:gd name="T38" fmla="*/ 56 w 89"/>
                <a:gd name="T39" fmla="*/ 84 h 95"/>
                <a:gd name="T40" fmla="*/ 63 w 89"/>
                <a:gd name="T41" fmla="*/ 72 h 95"/>
                <a:gd name="T42" fmla="*/ 61 w 89"/>
                <a:gd name="T43" fmla="*/ 70 h 95"/>
                <a:gd name="T44" fmla="*/ 55 w 89"/>
                <a:gd name="T45" fmla="*/ 81 h 95"/>
                <a:gd name="T46" fmla="*/ 56 w 89"/>
                <a:gd name="T47" fmla="*/ 84 h 95"/>
                <a:gd name="T48" fmla="*/ 53 w 89"/>
                <a:gd name="T49" fmla="*/ 78 h 95"/>
                <a:gd name="T50" fmla="*/ 59 w 89"/>
                <a:gd name="T51" fmla="*/ 68 h 95"/>
                <a:gd name="T52" fmla="*/ 57 w 89"/>
                <a:gd name="T53" fmla="*/ 66 h 95"/>
                <a:gd name="T54" fmla="*/ 52 w 89"/>
                <a:gd name="T55" fmla="*/ 75 h 95"/>
                <a:gd name="T56" fmla="*/ 53 w 89"/>
                <a:gd name="T57" fmla="*/ 78 h 95"/>
                <a:gd name="T58" fmla="*/ 51 w 89"/>
                <a:gd name="T59" fmla="*/ 71 h 95"/>
                <a:gd name="T60" fmla="*/ 55 w 89"/>
                <a:gd name="T61" fmla="*/ 64 h 95"/>
                <a:gd name="T62" fmla="*/ 53 w 89"/>
                <a:gd name="T63" fmla="*/ 62 h 95"/>
                <a:gd name="T64" fmla="*/ 50 w 89"/>
                <a:gd name="T65" fmla="*/ 68 h 95"/>
                <a:gd name="T66" fmla="*/ 51 w 89"/>
                <a:gd name="T67" fmla="*/ 71 h 95"/>
                <a:gd name="T68" fmla="*/ 48 w 89"/>
                <a:gd name="T69" fmla="*/ 65 h 95"/>
                <a:gd name="T70" fmla="*/ 51 w 89"/>
                <a:gd name="T71" fmla="*/ 61 h 95"/>
                <a:gd name="T72" fmla="*/ 49 w 89"/>
                <a:gd name="T73" fmla="*/ 59 h 95"/>
                <a:gd name="T74" fmla="*/ 47 w 89"/>
                <a:gd name="T75" fmla="*/ 61 h 95"/>
                <a:gd name="T76" fmla="*/ 48 w 89"/>
                <a:gd name="T77" fmla="*/ 65 h 95"/>
                <a:gd name="T78" fmla="*/ 46 w 89"/>
                <a:gd name="T79" fmla="*/ 58 h 95"/>
                <a:gd name="T80" fmla="*/ 45 w 89"/>
                <a:gd name="T81" fmla="*/ 55 h 95"/>
                <a:gd name="T82" fmla="*/ 47 w 89"/>
                <a:gd name="T83" fmla="*/ 57 h 95"/>
                <a:gd name="T84" fmla="*/ 46 w 89"/>
                <a:gd name="T85" fmla="*/ 58 h 95"/>
                <a:gd name="T86" fmla="*/ 59 w 89"/>
                <a:gd name="T87" fmla="*/ 17 h 95"/>
                <a:gd name="T88" fmla="*/ 41 w 89"/>
                <a:gd name="T89" fmla="*/ 54 h 95"/>
                <a:gd name="T90" fmla="*/ 36 w 89"/>
                <a:gd name="T91" fmla="*/ 13 h 95"/>
                <a:gd name="T92" fmla="*/ 0 w 89"/>
                <a:gd name="T93" fmla="*/ 54 h 95"/>
                <a:gd name="T94" fmla="*/ 41 w 89"/>
                <a:gd name="T95" fmla="*/ 95 h 95"/>
                <a:gd name="T96" fmla="*/ 55 w 89"/>
                <a:gd name="T97" fmla="*/ 93 h 95"/>
                <a:gd name="T98" fmla="*/ 41 w 89"/>
                <a:gd name="T99" fmla="*/ 54 h 95"/>
                <a:gd name="T100" fmla="*/ 68 w 89"/>
                <a:gd name="T101" fmla="*/ 23 h 95"/>
                <a:gd name="T102" fmla="*/ 59 w 89"/>
                <a:gd name="T103" fmla="*/ 17 h 95"/>
                <a:gd name="T104" fmla="*/ 43 w 89"/>
                <a:gd name="T105" fmla="*/ 0 h 95"/>
                <a:gd name="T106" fmla="*/ 38 w 89"/>
                <a:gd name="T107" fmla="*/ 0 h 95"/>
                <a:gd name="T108" fmla="*/ 43 w 89"/>
                <a:gd name="T109" fmla="*/ 41 h 95"/>
                <a:gd name="T110" fmla="*/ 61 w 89"/>
                <a:gd name="T111" fmla="*/ 4 h 95"/>
                <a:gd name="T112" fmla="*/ 43 w 89"/>
                <a:gd name="T113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9" h="95">
                  <a:moveTo>
                    <a:pt x="75" y="22"/>
                  </a:moveTo>
                  <a:cubicBezTo>
                    <a:pt x="83" y="29"/>
                    <a:pt x="89" y="40"/>
                    <a:pt x="89" y="53"/>
                  </a:cubicBezTo>
                  <a:cubicBezTo>
                    <a:pt x="89" y="63"/>
                    <a:pt x="85" y="73"/>
                    <a:pt x="78" y="80"/>
                  </a:cubicBezTo>
                  <a:cubicBezTo>
                    <a:pt x="47" y="53"/>
                    <a:pt x="47" y="53"/>
                    <a:pt x="47" y="53"/>
                  </a:cubicBezTo>
                  <a:cubicBezTo>
                    <a:pt x="75" y="22"/>
                    <a:pt x="75" y="22"/>
                    <a:pt x="75" y="22"/>
                  </a:cubicBezTo>
                  <a:close/>
                  <a:moveTo>
                    <a:pt x="76" y="83"/>
                  </a:moveTo>
                  <a:cubicBezTo>
                    <a:pt x="74" y="85"/>
                    <a:pt x="72" y="87"/>
                    <a:pt x="69" y="88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6" y="83"/>
                    <a:pt x="76" y="83"/>
                    <a:pt x="76" y="83"/>
                  </a:cubicBezTo>
                  <a:close/>
                  <a:moveTo>
                    <a:pt x="64" y="92"/>
                  </a:moveTo>
                  <a:cubicBezTo>
                    <a:pt x="72" y="79"/>
                    <a:pt x="72" y="79"/>
                    <a:pt x="72" y="79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0" y="94"/>
                    <a:pt x="60" y="94"/>
                    <a:pt x="60" y="94"/>
                  </a:cubicBezTo>
                  <a:cubicBezTo>
                    <a:pt x="61" y="93"/>
                    <a:pt x="63" y="92"/>
                    <a:pt x="64" y="92"/>
                  </a:cubicBezTo>
                  <a:close/>
                  <a:moveTo>
                    <a:pt x="58" y="91"/>
                  </a:moveTo>
                  <a:cubicBezTo>
                    <a:pt x="67" y="75"/>
                    <a:pt x="67" y="75"/>
                    <a:pt x="67" y="75"/>
                  </a:cubicBezTo>
                  <a:cubicBezTo>
                    <a:pt x="65" y="74"/>
                    <a:pt x="65" y="74"/>
                    <a:pt x="65" y="74"/>
                  </a:cubicBezTo>
                  <a:cubicBezTo>
                    <a:pt x="57" y="88"/>
                    <a:pt x="57" y="88"/>
                    <a:pt x="57" y="88"/>
                  </a:cubicBezTo>
                  <a:cubicBezTo>
                    <a:pt x="58" y="91"/>
                    <a:pt x="58" y="91"/>
                    <a:pt x="58" y="91"/>
                  </a:cubicBezTo>
                  <a:close/>
                  <a:moveTo>
                    <a:pt x="56" y="84"/>
                  </a:moveTo>
                  <a:cubicBezTo>
                    <a:pt x="63" y="72"/>
                    <a:pt x="63" y="72"/>
                    <a:pt x="63" y="72"/>
                  </a:cubicBezTo>
                  <a:cubicBezTo>
                    <a:pt x="61" y="70"/>
                    <a:pt x="61" y="70"/>
                    <a:pt x="61" y="70"/>
                  </a:cubicBezTo>
                  <a:cubicBezTo>
                    <a:pt x="55" y="81"/>
                    <a:pt x="55" y="81"/>
                    <a:pt x="55" y="81"/>
                  </a:cubicBezTo>
                  <a:cubicBezTo>
                    <a:pt x="56" y="84"/>
                    <a:pt x="56" y="84"/>
                    <a:pt x="56" y="84"/>
                  </a:cubicBezTo>
                  <a:close/>
                  <a:moveTo>
                    <a:pt x="53" y="7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7" y="66"/>
                    <a:pt x="57" y="66"/>
                    <a:pt x="57" y="66"/>
                  </a:cubicBezTo>
                  <a:cubicBezTo>
                    <a:pt x="52" y="75"/>
                    <a:pt x="52" y="75"/>
                    <a:pt x="52" y="75"/>
                  </a:cubicBezTo>
                  <a:cubicBezTo>
                    <a:pt x="53" y="78"/>
                    <a:pt x="53" y="78"/>
                    <a:pt x="53" y="78"/>
                  </a:cubicBezTo>
                  <a:close/>
                  <a:moveTo>
                    <a:pt x="51" y="71"/>
                  </a:moveTo>
                  <a:cubicBezTo>
                    <a:pt x="55" y="64"/>
                    <a:pt x="55" y="64"/>
                    <a:pt x="55" y="64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50" y="68"/>
                    <a:pt x="50" y="68"/>
                    <a:pt x="50" y="68"/>
                  </a:cubicBezTo>
                  <a:cubicBezTo>
                    <a:pt x="51" y="71"/>
                    <a:pt x="51" y="71"/>
                    <a:pt x="51" y="71"/>
                  </a:cubicBezTo>
                  <a:close/>
                  <a:moveTo>
                    <a:pt x="48" y="65"/>
                  </a:moveTo>
                  <a:cubicBezTo>
                    <a:pt x="51" y="61"/>
                    <a:pt x="51" y="61"/>
                    <a:pt x="51" y="61"/>
                  </a:cubicBezTo>
                  <a:cubicBezTo>
                    <a:pt x="49" y="59"/>
                    <a:pt x="49" y="59"/>
                    <a:pt x="49" y="59"/>
                  </a:cubicBezTo>
                  <a:cubicBezTo>
                    <a:pt x="47" y="61"/>
                    <a:pt x="47" y="61"/>
                    <a:pt x="47" y="61"/>
                  </a:cubicBezTo>
                  <a:cubicBezTo>
                    <a:pt x="48" y="65"/>
                    <a:pt x="48" y="65"/>
                    <a:pt x="48" y="65"/>
                  </a:cubicBezTo>
                  <a:close/>
                  <a:moveTo>
                    <a:pt x="46" y="58"/>
                  </a:moveTo>
                  <a:cubicBezTo>
                    <a:pt x="45" y="55"/>
                    <a:pt x="45" y="55"/>
                    <a:pt x="45" y="55"/>
                  </a:cubicBezTo>
                  <a:cubicBezTo>
                    <a:pt x="47" y="57"/>
                    <a:pt x="47" y="57"/>
                    <a:pt x="47" y="57"/>
                  </a:cubicBezTo>
                  <a:cubicBezTo>
                    <a:pt x="46" y="58"/>
                    <a:pt x="46" y="58"/>
                    <a:pt x="46" y="58"/>
                  </a:cubicBezTo>
                  <a:close/>
                  <a:moveTo>
                    <a:pt x="59" y="17"/>
                  </a:moveTo>
                  <a:cubicBezTo>
                    <a:pt x="41" y="54"/>
                    <a:pt x="41" y="54"/>
                    <a:pt x="41" y="54"/>
                  </a:cubicBezTo>
                  <a:cubicBezTo>
                    <a:pt x="41" y="54"/>
                    <a:pt x="38" y="28"/>
                    <a:pt x="36" y="13"/>
                  </a:cubicBezTo>
                  <a:cubicBezTo>
                    <a:pt x="16" y="15"/>
                    <a:pt x="0" y="33"/>
                    <a:pt x="0" y="54"/>
                  </a:cubicBezTo>
                  <a:cubicBezTo>
                    <a:pt x="0" y="77"/>
                    <a:pt x="18" y="95"/>
                    <a:pt x="41" y="95"/>
                  </a:cubicBezTo>
                  <a:cubicBezTo>
                    <a:pt x="46" y="95"/>
                    <a:pt x="51" y="94"/>
                    <a:pt x="55" y="93"/>
                  </a:cubicBezTo>
                  <a:cubicBezTo>
                    <a:pt x="41" y="54"/>
                    <a:pt x="41" y="54"/>
                    <a:pt x="41" y="54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66" y="20"/>
                    <a:pt x="63" y="18"/>
                    <a:pt x="59" y="17"/>
                  </a:cubicBezTo>
                  <a:close/>
                  <a:moveTo>
                    <a:pt x="43" y="0"/>
                  </a:moveTo>
                  <a:cubicBezTo>
                    <a:pt x="41" y="0"/>
                    <a:pt x="40" y="0"/>
                    <a:pt x="38" y="0"/>
                  </a:cubicBezTo>
                  <a:cubicBezTo>
                    <a:pt x="40" y="15"/>
                    <a:pt x="43" y="41"/>
                    <a:pt x="43" y="41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56" y="1"/>
                    <a:pt x="49" y="0"/>
                    <a:pt x="43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/>
              <a:endParaRPr lang="zh-CN" altLang="en-US" sz="1865">
                <a:solidFill>
                  <a:prstClr val="black"/>
                </a:solidFill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9144791" y="3419562"/>
            <a:ext cx="1276351" cy="1276351"/>
            <a:chOff x="8886825" y="3219450"/>
            <a:chExt cx="1276350" cy="1276350"/>
          </a:xfrm>
        </p:grpSpPr>
        <p:sp>
          <p:nvSpPr>
            <p:cNvPr id="6" name="椭圆 5"/>
            <p:cNvSpPr/>
            <p:nvPr/>
          </p:nvSpPr>
          <p:spPr>
            <a:xfrm>
              <a:off x="8886825" y="3219450"/>
              <a:ext cx="1276350" cy="1276350"/>
            </a:xfrm>
            <a:prstGeom prst="ellipse">
              <a:avLst/>
            </a:prstGeom>
            <a:solidFill>
              <a:srgbClr val="B013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>
                <a:solidFill>
                  <a:prstClr val="white"/>
                </a:solidFill>
              </a:endParaRPr>
            </a:p>
          </p:txBody>
        </p:sp>
        <p:sp>
          <p:nvSpPr>
            <p:cNvPr id="43" name="Freeform 122"/>
            <p:cNvSpPr>
              <a:spLocks noChangeAspect="1" noEditPoints="1"/>
            </p:cNvSpPr>
            <p:nvPr/>
          </p:nvSpPr>
          <p:spPr bwMode="auto">
            <a:xfrm>
              <a:off x="9365640" y="3612825"/>
              <a:ext cx="318721" cy="489600"/>
            </a:xfrm>
            <a:custGeom>
              <a:avLst/>
              <a:gdLst>
                <a:gd name="T0" fmla="*/ 31 w 70"/>
                <a:gd name="T1" fmla="*/ 20 h 108"/>
                <a:gd name="T2" fmla="*/ 36 w 70"/>
                <a:gd name="T3" fmla="*/ 20 h 108"/>
                <a:gd name="T4" fmla="*/ 51 w 70"/>
                <a:gd name="T5" fmla="*/ 32 h 108"/>
                <a:gd name="T6" fmla="*/ 62 w 70"/>
                <a:gd name="T7" fmla="*/ 51 h 108"/>
                <a:gd name="T8" fmla="*/ 64 w 70"/>
                <a:gd name="T9" fmla="*/ 69 h 108"/>
                <a:gd name="T10" fmla="*/ 63 w 70"/>
                <a:gd name="T11" fmla="*/ 74 h 108"/>
                <a:gd name="T12" fmla="*/ 54 w 70"/>
                <a:gd name="T13" fmla="*/ 60 h 108"/>
                <a:gd name="T14" fmla="*/ 49 w 70"/>
                <a:gd name="T15" fmla="*/ 55 h 108"/>
                <a:gd name="T16" fmla="*/ 41 w 70"/>
                <a:gd name="T17" fmla="*/ 42 h 108"/>
                <a:gd name="T18" fmla="*/ 40 w 70"/>
                <a:gd name="T19" fmla="*/ 34 h 108"/>
                <a:gd name="T20" fmla="*/ 31 w 70"/>
                <a:gd name="T21" fmla="*/ 20 h 108"/>
                <a:gd name="T22" fmla="*/ 39 w 70"/>
                <a:gd name="T23" fmla="*/ 60 h 108"/>
                <a:gd name="T24" fmla="*/ 36 w 70"/>
                <a:gd name="T25" fmla="*/ 70 h 108"/>
                <a:gd name="T26" fmla="*/ 54 w 70"/>
                <a:gd name="T27" fmla="*/ 103 h 108"/>
                <a:gd name="T28" fmla="*/ 65 w 70"/>
                <a:gd name="T29" fmla="*/ 106 h 108"/>
                <a:gd name="T30" fmla="*/ 65 w 70"/>
                <a:gd name="T31" fmla="*/ 106 h 108"/>
                <a:gd name="T32" fmla="*/ 68 w 70"/>
                <a:gd name="T33" fmla="*/ 95 h 108"/>
                <a:gd name="T34" fmla="*/ 49 w 70"/>
                <a:gd name="T35" fmla="*/ 63 h 108"/>
                <a:gd name="T36" fmla="*/ 39 w 70"/>
                <a:gd name="T37" fmla="*/ 60 h 108"/>
                <a:gd name="T38" fmla="*/ 39 w 70"/>
                <a:gd name="T39" fmla="*/ 60 h 108"/>
                <a:gd name="T40" fmla="*/ 5 w 70"/>
                <a:gd name="T41" fmla="*/ 2 h 108"/>
                <a:gd name="T42" fmla="*/ 2 w 70"/>
                <a:gd name="T43" fmla="*/ 13 h 108"/>
                <a:gd name="T44" fmla="*/ 21 w 70"/>
                <a:gd name="T45" fmla="*/ 45 h 108"/>
                <a:gd name="T46" fmla="*/ 32 w 70"/>
                <a:gd name="T47" fmla="*/ 48 h 108"/>
                <a:gd name="T48" fmla="*/ 32 w 70"/>
                <a:gd name="T49" fmla="*/ 48 h 108"/>
                <a:gd name="T50" fmla="*/ 35 w 70"/>
                <a:gd name="T51" fmla="*/ 37 h 108"/>
                <a:gd name="T52" fmla="*/ 16 w 70"/>
                <a:gd name="T53" fmla="*/ 5 h 108"/>
                <a:gd name="T54" fmla="*/ 5 w 70"/>
                <a:gd name="T55" fmla="*/ 2 h 108"/>
                <a:gd name="T56" fmla="*/ 5 w 70"/>
                <a:gd name="T57" fmla="*/ 2 h 108"/>
                <a:gd name="T58" fmla="*/ 39 w 70"/>
                <a:gd name="T59" fmla="*/ 88 h 108"/>
                <a:gd name="T60" fmla="*/ 31 w 70"/>
                <a:gd name="T61" fmla="*/ 73 h 108"/>
                <a:gd name="T62" fmla="*/ 29 w 70"/>
                <a:gd name="T63" fmla="*/ 66 h 108"/>
                <a:gd name="T64" fmla="*/ 22 w 70"/>
                <a:gd name="T65" fmla="*/ 53 h 108"/>
                <a:gd name="T66" fmla="*/ 16 w 70"/>
                <a:gd name="T67" fmla="*/ 48 h 108"/>
                <a:gd name="T68" fmla="*/ 8 w 70"/>
                <a:gd name="T69" fmla="*/ 33 h 108"/>
                <a:gd name="T70" fmla="*/ 6 w 70"/>
                <a:gd name="T71" fmla="*/ 38 h 108"/>
                <a:gd name="T72" fmla="*/ 8 w 70"/>
                <a:gd name="T73" fmla="*/ 57 h 108"/>
                <a:gd name="T74" fmla="*/ 19 w 70"/>
                <a:gd name="T75" fmla="*/ 75 h 108"/>
                <a:gd name="T76" fmla="*/ 34 w 70"/>
                <a:gd name="T77" fmla="*/ 87 h 108"/>
                <a:gd name="T78" fmla="*/ 39 w 70"/>
                <a:gd name="T79" fmla="*/ 8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0" h="108">
                  <a:moveTo>
                    <a:pt x="31" y="20"/>
                  </a:moveTo>
                  <a:cubicBezTo>
                    <a:pt x="33" y="20"/>
                    <a:pt x="34" y="20"/>
                    <a:pt x="36" y="20"/>
                  </a:cubicBezTo>
                  <a:cubicBezTo>
                    <a:pt x="42" y="22"/>
                    <a:pt x="48" y="26"/>
                    <a:pt x="51" y="32"/>
                  </a:cubicBezTo>
                  <a:cubicBezTo>
                    <a:pt x="62" y="51"/>
                    <a:pt x="62" y="51"/>
                    <a:pt x="62" y="51"/>
                  </a:cubicBezTo>
                  <a:cubicBezTo>
                    <a:pt x="65" y="56"/>
                    <a:pt x="66" y="63"/>
                    <a:pt x="64" y="69"/>
                  </a:cubicBezTo>
                  <a:cubicBezTo>
                    <a:pt x="64" y="71"/>
                    <a:pt x="63" y="73"/>
                    <a:pt x="63" y="74"/>
                  </a:cubicBezTo>
                  <a:cubicBezTo>
                    <a:pt x="54" y="60"/>
                    <a:pt x="54" y="60"/>
                    <a:pt x="54" y="60"/>
                  </a:cubicBezTo>
                  <a:cubicBezTo>
                    <a:pt x="53" y="58"/>
                    <a:pt x="51" y="56"/>
                    <a:pt x="49" y="55"/>
                  </a:cubicBezTo>
                  <a:cubicBezTo>
                    <a:pt x="41" y="42"/>
                    <a:pt x="41" y="42"/>
                    <a:pt x="41" y="42"/>
                  </a:cubicBezTo>
                  <a:cubicBezTo>
                    <a:pt x="41" y="39"/>
                    <a:pt x="41" y="37"/>
                    <a:pt x="40" y="34"/>
                  </a:cubicBezTo>
                  <a:cubicBezTo>
                    <a:pt x="31" y="20"/>
                    <a:pt x="31" y="20"/>
                    <a:pt x="31" y="20"/>
                  </a:cubicBezTo>
                  <a:close/>
                  <a:moveTo>
                    <a:pt x="39" y="60"/>
                  </a:moveTo>
                  <a:cubicBezTo>
                    <a:pt x="35" y="62"/>
                    <a:pt x="34" y="67"/>
                    <a:pt x="36" y="70"/>
                  </a:cubicBezTo>
                  <a:cubicBezTo>
                    <a:pt x="54" y="103"/>
                    <a:pt x="54" y="103"/>
                    <a:pt x="54" y="103"/>
                  </a:cubicBezTo>
                  <a:cubicBezTo>
                    <a:pt x="57" y="107"/>
                    <a:pt x="61" y="108"/>
                    <a:pt x="65" y="106"/>
                  </a:cubicBezTo>
                  <a:cubicBezTo>
                    <a:pt x="65" y="106"/>
                    <a:pt x="65" y="106"/>
                    <a:pt x="65" y="106"/>
                  </a:cubicBezTo>
                  <a:cubicBezTo>
                    <a:pt x="69" y="104"/>
                    <a:pt x="70" y="99"/>
                    <a:pt x="68" y="95"/>
                  </a:cubicBezTo>
                  <a:cubicBezTo>
                    <a:pt x="49" y="63"/>
                    <a:pt x="49" y="63"/>
                    <a:pt x="49" y="63"/>
                  </a:cubicBezTo>
                  <a:cubicBezTo>
                    <a:pt x="47" y="59"/>
                    <a:pt x="42" y="57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lose/>
                  <a:moveTo>
                    <a:pt x="5" y="2"/>
                  </a:moveTo>
                  <a:cubicBezTo>
                    <a:pt x="2" y="4"/>
                    <a:pt x="0" y="9"/>
                    <a:pt x="2" y="13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3" y="49"/>
                    <a:pt x="28" y="50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6" y="46"/>
                    <a:pt x="37" y="41"/>
                    <a:pt x="35" y="37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4" y="1"/>
                    <a:pt x="9" y="0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lose/>
                  <a:moveTo>
                    <a:pt x="39" y="88"/>
                  </a:moveTo>
                  <a:cubicBezTo>
                    <a:pt x="31" y="73"/>
                    <a:pt x="31" y="73"/>
                    <a:pt x="31" y="73"/>
                  </a:cubicBezTo>
                  <a:cubicBezTo>
                    <a:pt x="30" y="71"/>
                    <a:pt x="29" y="69"/>
                    <a:pt x="29" y="66"/>
                  </a:cubicBezTo>
                  <a:cubicBezTo>
                    <a:pt x="22" y="53"/>
                    <a:pt x="22" y="53"/>
                    <a:pt x="22" y="53"/>
                  </a:cubicBezTo>
                  <a:cubicBezTo>
                    <a:pt x="19" y="52"/>
                    <a:pt x="18" y="50"/>
                    <a:pt x="16" y="48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7" y="34"/>
                    <a:pt x="6" y="36"/>
                    <a:pt x="6" y="38"/>
                  </a:cubicBezTo>
                  <a:cubicBezTo>
                    <a:pt x="4" y="44"/>
                    <a:pt x="5" y="51"/>
                    <a:pt x="8" y="57"/>
                  </a:cubicBezTo>
                  <a:cubicBezTo>
                    <a:pt x="19" y="75"/>
                    <a:pt x="19" y="75"/>
                    <a:pt x="19" y="75"/>
                  </a:cubicBezTo>
                  <a:cubicBezTo>
                    <a:pt x="22" y="81"/>
                    <a:pt x="28" y="85"/>
                    <a:pt x="34" y="87"/>
                  </a:cubicBezTo>
                  <a:cubicBezTo>
                    <a:pt x="36" y="87"/>
                    <a:pt x="38" y="88"/>
                    <a:pt x="39" y="88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/>
              <a:endParaRPr lang="zh-CN" altLang="en-US" sz="1865">
                <a:solidFill>
                  <a:prstClr val="black"/>
                </a:solidFill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2467766" y="3419562"/>
            <a:ext cx="1276351" cy="1276351"/>
            <a:chOff x="2209800" y="3219450"/>
            <a:chExt cx="1276350" cy="1276350"/>
          </a:xfrm>
        </p:grpSpPr>
        <p:sp>
          <p:nvSpPr>
            <p:cNvPr id="3" name="椭圆 2"/>
            <p:cNvSpPr/>
            <p:nvPr/>
          </p:nvSpPr>
          <p:spPr>
            <a:xfrm>
              <a:off x="2209800" y="3219450"/>
              <a:ext cx="1276350" cy="127635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>
                <a:solidFill>
                  <a:prstClr val="white"/>
                </a:solidFill>
              </a:endParaRPr>
            </a:p>
          </p:txBody>
        </p:sp>
        <p:sp>
          <p:nvSpPr>
            <p:cNvPr id="44" name="Freeform 357"/>
            <p:cNvSpPr>
              <a:spLocks noChangeAspect="1" noEditPoints="1"/>
            </p:cNvSpPr>
            <p:nvPr/>
          </p:nvSpPr>
          <p:spPr bwMode="auto">
            <a:xfrm>
              <a:off x="2543114" y="3641625"/>
              <a:ext cx="609723" cy="432000"/>
            </a:xfrm>
            <a:custGeom>
              <a:avLst/>
              <a:gdLst>
                <a:gd name="T0" fmla="*/ 47 w 94"/>
                <a:gd name="T1" fmla="*/ 17 h 67"/>
                <a:gd name="T2" fmla="*/ 31 w 94"/>
                <a:gd name="T3" fmla="*/ 33 h 67"/>
                <a:gd name="T4" fmla="*/ 47 w 94"/>
                <a:gd name="T5" fmla="*/ 49 h 67"/>
                <a:gd name="T6" fmla="*/ 63 w 94"/>
                <a:gd name="T7" fmla="*/ 33 h 67"/>
                <a:gd name="T8" fmla="*/ 47 w 94"/>
                <a:gd name="T9" fmla="*/ 17 h 67"/>
                <a:gd name="T10" fmla="*/ 71 w 94"/>
                <a:gd name="T11" fmla="*/ 10 h 67"/>
                <a:gd name="T12" fmla="*/ 65 w 94"/>
                <a:gd name="T13" fmla="*/ 15 h 67"/>
                <a:gd name="T14" fmla="*/ 72 w 94"/>
                <a:gd name="T15" fmla="*/ 33 h 67"/>
                <a:gd name="T16" fmla="*/ 65 w 94"/>
                <a:gd name="T17" fmla="*/ 51 h 67"/>
                <a:gd name="T18" fmla="*/ 71 w 94"/>
                <a:gd name="T19" fmla="*/ 57 h 67"/>
                <a:gd name="T20" fmla="*/ 80 w 94"/>
                <a:gd name="T21" fmla="*/ 33 h 67"/>
                <a:gd name="T22" fmla="*/ 71 w 94"/>
                <a:gd name="T23" fmla="*/ 10 h 67"/>
                <a:gd name="T24" fmla="*/ 81 w 94"/>
                <a:gd name="T25" fmla="*/ 0 h 67"/>
                <a:gd name="T26" fmla="*/ 75 w 94"/>
                <a:gd name="T27" fmla="*/ 5 h 67"/>
                <a:gd name="T28" fmla="*/ 86 w 94"/>
                <a:gd name="T29" fmla="*/ 33 h 67"/>
                <a:gd name="T30" fmla="*/ 75 w 94"/>
                <a:gd name="T31" fmla="*/ 61 h 67"/>
                <a:gd name="T32" fmla="*/ 81 w 94"/>
                <a:gd name="T33" fmla="*/ 67 h 67"/>
                <a:gd name="T34" fmla="*/ 94 w 94"/>
                <a:gd name="T35" fmla="*/ 33 h 67"/>
                <a:gd name="T36" fmla="*/ 81 w 94"/>
                <a:gd name="T37" fmla="*/ 0 h 67"/>
                <a:gd name="T38" fmla="*/ 24 w 94"/>
                <a:gd name="T39" fmla="*/ 10 h 67"/>
                <a:gd name="T40" fmla="*/ 14 w 94"/>
                <a:gd name="T41" fmla="*/ 33 h 67"/>
                <a:gd name="T42" fmla="*/ 24 w 94"/>
                <a:gd name="T43" fmla="*/ 57 h 67"/>
                <a:gd name="T44" fmla="*/ 30 w 94"/>
                <a:gd name="T45" fmla="*/ 51 h 67"/>
                <a:gd name="T46" fmla="*/ 22 w 94"/>
                <a:gd name="T47" fmla="*/ 33 h 67"/>
                <a:gd name="T48" fmla="*/ 30 w 94"/>
                <a:gd name="T49" fmla="*/ 15 h 67"/>
                <a:gd name="T50" fmla="*/ 24 w 94"/>
                <a:gd name="T51" fmla="*/ 10 h 67"/>
                <a:gd name="T52" fmla="*/ 19 w 94"/>
                <a:gd name="T53" fmla="*/ 5 h 67"/>
                <a:gd name="T54" fmla="*/ 14 w 94"/>
                <a:gd name="T55" fmla="*/ 0 h 67"/>
                <a:gd name="T56" fmla="*/ 0 w 94"/>
                <a:gd name="T57" fmla="*/ 33 h 67"/>
                <a:gd name="T58" fmla="*/ 14 w 94"/>
                <a:gd name="T59" fmla="*/ 67 h 67"/>
                <a:gd name="T60" fmla="*/ 19 w 94"/>
                <a:gd name="T61" fmla="*/ 61 h 67"/>
                <a:gd name="T62" fmla="*/ 8 w 94"/>
                <a:gd name="T63" fmla="*/ 33 h 67"/>
                <a:gd name="T64" fmla="*/ 19 w 94"/>
                <a:gd name="T65" fmla="*/ 5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4" h="67">
                  <a:moveTo>
                    <a:pt x="47" y="17"/>
                  </a:moveTo>
                  <a:cubicBezTo>
                    <a:pt x="38" y="17"/>
                    <a:pt x="31" y="24"/>
                    <a:pt x="31" y="33"/>
                  </a:cubicBezTo>
                  <a:cubicBezTo>
                    <a:pt x="31" y="42"/>
                    <a:pt x="38" y="49"/>
                    <a:pt x="47" y="49"/>
                  </a:cubicBezTo>
                  <a:cubicBezTo>
                    <a:pt x="56" y="49"/>
                    <a:pt x="63" y="42"/>
                    <a:pt x="63" y="33"/>
                  </a:cubicBezTo>
                  <a:cubicBezTo>
                    <a:pt x="63" y="24"/>
                    <a:pt x="56" y="17"/>
                    <a:pt x="47" y="17"/>
                  </a:cubicBezTo>
                  <a:close/>
                  <a:moveTo>
                    <a:pt x="71" y="10"/>
                  </a:moveTo>
                  <a:cubicBezTo>
                    <a:pt x="65" y="15"/>
                    <a:pt x="65" y="15"/>
                    <a:pt x="65" y="15"/>
                  </a:cubicBezTo>
                  <a:cubicBezTo>
                    <a:pt x="69" y="20"/>
                    <a:pt x="72" y="26"/>
                    <a:pt x="72" y="33"/>
                  </a:cubicBezTo>
                  <a:cubicBezTo>
                    <a:pt x="72" y="40"/>
                    <a:pt x="69" y="46"/>
                    <a:pt x="65" y="51"/>
                  </a:cubicBezTo>
                  <a:cubicBezTo>
                    <a:pt x="71" y="57"/>
                    <a:pt x="71" y="57"/>
                    <a:pt x="71" y="57"/>
                  </a:cubicBezTo>
                  <a:cubicBezTo>
                    <a:pt x="77" y="50"/>
                    <a:pt x="80" y="42"/>
                    <a:pt x="80" y="33"/>
                  </a:cubicBezTo>
                  <a:cubicBezTo>
                    <a:pt x="80" y="24"/>
                    <a:pt x="77" y="16"/>
                    <a:pt x="71" y="10"/>
                  </a:cubicBezTo>
                  <a:close/>
                  <a:moveTo>
                    <a:pt x="81" y="0"/>
                  </a:moveTo>
                  <a:cubicBezTo>
                    <a:pt x="75" y="5"/>
                    <a:pt x="75" y="5"/>
                    <a:pt x="75" y="5"/>
                  </a:cubicBezTo>
                  <a:cubicBezTo>
                    <a:pt x="82" y="13"/>
                    <a:pt x="86" y="22"/>
                    <a:pt x="86" y="33"/>
                  </a:cubicBezTo>
                  <a:cubicBezTo>
                    <a:pt x="86" y="44"/>
                    <a:pt x="82" y="54"/>
                    <a:pt x="75" y="61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9" y="58"/>
                    <a:pt x="94" y="46"/>
                    <a:pt x="94" y="33"/>
                  </a:cubicBezTo>
                  <a:cubicBezTo>
                    <a:pt x="94" y="20"/>
                    <a:pt x="89" y="8"/>
                    <a:pt x="81" y="0"/>
                  </a:cubicBezTo>
                  <a:close/>
                  <a:moveTo>
                    <a:pt x="24" y="10"/>
                  </a:moveTo>
                  <a:cubicBezTo>
                    <a:pt x="18" y="16"/>
                    <a:pt x="14" y="24"/>
                    <a:pt x="14" y="33"/>
                  </a:cubicBezTo>
                  <a:cubicBezTo>
                    <a:pt x="14" y="42"/>
                    <a:pt x="18" y="50"/>
                    <a:pt x="24" y="57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25" y="46"/>
                    <a:pt x="22" y="40"/>
                    <a:pt x="22" y="33"/>
                  </a:cubicBezTo>
                  <a:cubicBezTo>
                    <a:pt x="22" y="26"/>
                    <a:pt x="25" y="20"/>
                    <a:pt x="30" y="15"/>
                  </a:cubicBezTo>
                  <a:lnTo>
                    <a:pt x="24" y="10"/>
                  </a:lnTo>
                  <a:close/>
                  <a:moveTo>
                    <a:pt x="19" y="5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5" y="8"/>
                    <a:pt x="0" y="20"/>
                    <a:pt x="0" y="33"/>
                  </a:cubicBezTo>
                  <a:cubicBezTo>
                    <a:pt x="0" y="46"/>
                    <a:pt x="5" y="58"/>
                    <a:pt x="14" y="67"/>
                  </a:cubicBezTo>
                  <a:cubicBezTo>
                    <a:pt x="19" y="61"/>
                    <a:pt x="19" y="61"/>
                    <a:pt x="19" y="61"/>
                  </a:cubicBezTo>
                  <a:cubicBezTo>
                    <a:pt x="12" y="54"/>
                    <a:pt x="8" y="44"/>
                    <a:pt x="8" y="33"/>
                  </a:cubicBezTo>
                  <a:cubicBezTo>
                    <a:pt x="8" y="22"/>
                    <a:pt x="12" y="12"/>
                    <a:pt x="19" y="5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/>
              <a:endParaRPr lang="zh-CN" altLang="en-US" sz="1865">
                <a:solidFill>
                  <a:prstClr val="black"/>
                </a:solidFill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6980347" y="3419562"/>
            <a:ext cx="1276351" cy="1276351"/>
            <a:chOff x="6724650" y="3219450"/>
            <a:chExt cx="1276350" cy="1276350"/>
          </a:xfrm>
        </p:grpSpPr>
        <p:sp>
          <p:nvSpPr>
            <p:cNvPr id="5" name="椭圆 4"/>
            <p:cNvSpPr/>
            <p:nvPr/>
          </p:nvSpPr>
          <p:spPr>
            <a:xfrm>
              <a:off x="6724650" y="3219450"/>
              <a:ext cx="1276350" cy="127635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>
                <a:solidFill>
                  <a:prstClr val="white"/>
                </a:solidFill>
              </a:endParaRPr>
            </a:p>
          </p:txBody>
        </p:sp>
        <p:sp>
          <p:nvSpPr>
            <p:cNvPr id="45" name="Freeform 359"/>
            <p:cNvSpPr>
              <a:spLocks noChangeAspect="1" noEditPoints="1"/>
            </p:cNvSpPr>
            <p:nvPr/>
          </p:nvSpPr>
          <p:spPr bwMode="auto">
            <a:xfrm>
              <a:off x="7167647" y="3612825"/>
              <a:ext cx="390357" cy="489600"/>
            </a:xfrm>
            <a:custGeom>
              <a:avLst/>
              <a:gdLst>
                <a:gd name="T0" fmla="*/ 144 w 177"/>
                <a:gd name="T1" fmla="*/ 61 h 222"/>
                <a:gd name="T2" fmla="*/ 144 w 177"/>
                <a:gd name="T3" fmla="*/ 222 h 222"/>
                <a:gd name="T4" fmla="*/ 177 w 177"/>
                <a:gd name="T5" fmla="*/ 222 h 222"/>
                <a:gd name="T6" fmla="*/ 177 w 177"/>
                <a:gd name="T7" fmla="*/ 61 h 222"/>
                <a:gd name="T8" fmla="*/ 144 w 177"/>
                <a:gd name="T9" fmla="*/ 61 h 222"/>
                <a:gd name="T10" fmla="*/ 96 w 177"/>
                <a:gd name="T11" fmla="*/ 222 h 222"/>
                <a:gd name="T12" fmla="*/ 130 w 177"/>
                <a:gd name="T13" fmla="*/ 222 h 222"/>
                <a:gd name="T14" fmla="*/ 130 w 177"/>
                <a:gd name="T15" fmla="*/ 90 h 222"/>
                <a:gd name="T16" fmla="*/ 96 w 177"/>
                <a:gd name="T17" fmla="*/ 90 h 222"/>
                <a:gd name="T18" fmla="*/ 96 w 177"/>
                <a:gd name="T19" fmla="*/ 222 h 222"/>
                <a:gd name="T20" fmla="*/ 47 w 177"/>
                <a:gd name="T21" fmla="*/ 222 h 222"/>
                <a:gd name="T22" fmla="*/ 80 w 177"/>
                <a:gd name="T23" fmla="*/ 222 h 222"/>
                <a:gd name="T24" fmla="*/ 80 w 177"/>
                <a:gd name="T25" fmla="*/ 0 h 222"/>
                <a:gd name="T26" fmla="*/ 47 w 177"/>
                <a:gd name="T27" fmla="*/ 0 h 222"/>
                <a:gd name="T28" fmla="*/ 47 w 177"/>
                <a:gd name="T29" fmla="*/ 222 h 222"/>
                <a:gd name="T30" fmla="*/ 0 w 177"/>
                <a:gd name="T31" fmla="*/ 222 h 222"/>
                <a:gd name="T32" fmla="*/ 33 w 177"/>
                <a:gd name="T33" fmla="*/ 222 h 222"/>
                <a:gd name="T34" fmla="*/ 33 w 177"/>
                <a:gd name="T35" fmla="*/ 139 h 222"/>
                <a:gd name="T36" fmla="*/ 0 w 177"/>
                <a:gd name="T37" fmla="*/ 139 h 222"/>
                <a:gd name="T38" fmla="*/ 0 w 177"/>
                <a:gd name="T39" fmla="*/ 222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77" h="222">
                  <a:moveTo>
                    <a:pt x="144" y="61"/>
                  </a:moveTo>
                  <a:lnTo>
                    <a:pt x="144" y="222"/>
                  </a:lnTo>
                  <a:lnTo>
                    <a:pt x="177" y="222"/>
                  </a:lnTo>
                  <a:lnTo>
                    <a:pt x="177" y="61"/>
                  </a:lnTo>
                  <a:lnTo>
                    <a:pt x="144" y="61"/>
                  </a:lnTo>
                  <a:close/>
                  <a:moveTo>
                    <a:pt x="96" y="222"/>
                  </a:moveTo>
                  <a:lnTo>
                    <a:pt x="130" y="222"/>
                  </a:lnTo>
                  <a:lnTo>
                    <a:pt x="130" y="90"/>
                  </a:lnTo>
                  <a:lnTo>
                    <a:pt x="96" y="90"/>
                  </a:lnTo>
                  <a:lnTo>
                    <a:pt x="96" y="222"/>
                  </a:lnTo>
                  <a:close/>
                  <a:moveTo>
                    <a:pt x="47" y="222"/>
                  </a:moveTo>
                  <a:lnTo>
                    <a:pt x="80" y="222"/>
                  </a:lnTo>
                  <a:lnTo>
                    <a:pt x="80" y="0"/>
                  </a:lnTo>
                  <a:lnTo>
                    <a:pt x="47" y="0"/>
                  </a:lnTo>
                  <a:lnTo>
                    <a:pt x="47" y="222"/>
                  </a:lnTo>
                  <a:close/>
                  <a:moveTo>
                    <a:pt x="0" y="222"/>
                  </a:moveTo>
                  <a:lnTo>
                    <a:pt x="33" y="222"/>
                  </a:lnTo>
                  <a:lnTo>
                    <a:pt x="33" y="139"/>
                  </a:lnTo>
                  <a:lnTo>
                    <a:pt x="0" y="139"/>
                  </a:lnTo>
                  <a:lnTo>
                    <a:pt x="0" y="22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/>
              <a:endParaRPr lang="zh-CN" altLang="en-US" sz="1865">
                <a:solidFill>
                  <a:prstClr val="black"/>
                </a:solidFill>
              </a:endParaRPr>
            </a:p>
          </p:txBody>
        </p:sp>
      </p:grpSp>
      <p:sp>
        <p:nvSpPr>
          <p:cNvPr id="54" name="矩形 53"/>
          <p:cNvSpPr/>
          <p:nvPr/>
        </p:nvSpPr>
        <p:spPr>
          <a:xfrm>
            <a:off x="2040337" y="1728114"/>
            <a:ext cx="1140038" cy="379648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 defTabSz="914400"/>
            <a:r>
              <a:rPr lang="zh-CN" altLang="en-US" sz="1865" b="1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865" b="1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矩形 47"/>
          <p:cNvSpPr>
            <a:spLocks noChangeArrowheads="1"/>
          </p:cNvSpPr>
          <p:nvPr/>
        </p:nvSpPr>
        <p:spPr bwMode="auto">
          <a:xfrm>
            <a:off x="1548318" y="2083579"/>
            <a:ext cx="2124077" cy="757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/>
          <a:p>
            <a:pPr algn="ctr" defTabSz="914400">
              <a:lnSpc>
                <a:spcPct val="120000"/>
              </a:lnSpc>
              <a:spcBef>
                <a:spcPct val="0"/>
              </a:spcBef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在此录入本图表的综合描述说明，在此录入本图表的综合描述说明。</a:t>
            </a:r>
            <a:endParaRPr lang="zh-CN" altLang="en-US" sz="1200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3418678" y="5040079"/>
            <a:ext cx="1140038" cy="379648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 defTabSz="914400"/>
            <a:r>
              <a:rPr lang="zh-CN" altLang="en-US" sz="1865" b="1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865" b="1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矩形 47"/>
          <p:cNvSpPr>
            <a:spLocks noChangeArrowheads="1"/>
          </p:cNvSpPr>
          <p:nvPr/>
        </p:nvSpPr>
        <p:spPr bwMode="auto">
          <a:xfrm>
            <a:off x="2929325" y="5411311"/>
            <a:ext cx="2118744" cy="757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/>
          <a:p>
            <a:pPr algn="ctr" defTabSz="914400">
              <a:lnSpc>
                <a:spcPct val="120000"/>
              </a:lnSpc>
              <a:spcBef>
                <a:spcPct val="0"/>
              </a:spcBef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在此录入本图表的综合描述说明，在此录入本图表的综合描述说明。</a:t>
            </a:r>
            <a:endParaRPr lang="zh-CN" altLang="en-US" sz="1200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5347465" y="1728114"/>
            <a:ext cx="1140038" cy="379648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 defTabSz="914400"/>
            <a:r>
              <a:rPr lang="zh-CN" altLang="en-US" sz="1865" b="1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865" b="1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矩形 47"/>
          <p:cNvSpPr>
            <a:spLocks noChangeArrowheads="1"/>
          </p:cNvSpPr>
          <p:nvPr/>
        </p:nvSpPr>
        <p:spPr bwMode="auto">
          <a:xfrm>
            <a:off x="4962123" y="2083579"/>
            <a:ext cx="2018224" cy="757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/>
          <a:p>
            <a:pPr algn="ctr" defTabSz="914400">
              <a:lnSpc>
                <a:spcPct val="120000"/>
              </a:lnSpc>
              <a:spcBef>
                <a:spcPct val="0"/>
              </a:spcBef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在此录入本图表的综合描述说明，在此录入本图表的综合描述说明。</a:t>
            </a:r>
            <a:endParaRPr lang="zh-CN" altLang="en-US" sz="1200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8496281" y="1728114"/>
            <a:ext cx="1140038" cy="379648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 defTabSz="914400"/>
            <a:r>
              <a:rPr lang="zh-CN" altLang="en-US" sz="1865" b="1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865" b="1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" name="矩形 47"/>
          <p:cNvSpPr>
            <a:spLocks noChangeArrowheads="1"/>
          </p:cNvSpPr>
          <p:nvPr/>
        </p:nvSpPr>
        <p:spPr bwMode="auto">
          <a:xfrm>
            <a:off x="7988489" y="2083579"/>
            <a:ext cx="2155628" cy="757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/>
          <a:p>
            <a:pPr algn="ctr" defTabSz="914400">
              <a:lnSpc>
                <a:spcPct val="120000"/>
              </a:lnSpc>
              <a:spcBef>
                <a:spcPct val="0"/>
              </a:spcBef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在此录入本图表的综合描述说明，在此录入本图表的综合描述说明。</a:t>
            </a:r>
            <a:endParaRPr lang="zh-CN" altLang="en-US" sz="1200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7561907" y="5040079"/>
            <a:ext cx="1140038" cy="379648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 defTabSz="914400"/>
            <a:r>
              <a:rPr lang="zh-CN" altLang="en-US" sz="1865" b="1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865" b="1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3" name="矩形 47"/>
          <p:cNvSpPr>
            <a:spLocks noChangeArrowheads="1"/>
          </p:cNvSpPr>
          <p:nvPr/>
        </p:nvSpPr>
        <p:spPr bwMode="auto">
          <a:xfrm>
            <a:off x="6980347" y="5411312"/>
            <a:ext cx="2303160" cy="757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/>
          <a:p>
            <a:pPr algn="ctr" defTabSz="914400">
              <a:lnSpc>
                <a:spcPct val="120000"/>
              </a:lnSpc>
              <a:spcBef>
                <a:spcPct val="0"/>
              </a:spcBef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在此录入本图表的综合描述说明，在此录入本图表的综合描述说明。</a:t>
            </a:r>
            <a:endParaRPr lang="zh-CN" altLang="en-US" sz="1200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8" name="矩形 3"/>
          <p:cNvSpPr>
            <a:spLocks noChangeArrowheads="1"/>
          </p:cNvSpPr>
          <p:nvPr/>
        </p:nvSpPr>
        <p:spPr bwMode="auto">
          <a:xfrm>
            <a:off x="5281337" y="515424"/>
            <a:ext cx="2444882" cy="543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14400">
              <a:spcBef>
                <a:spcPct val="0"/>
              </a:spcBef>
              <a:buNone/>
            </a:pPr>
            <a:r>
              <a:rPr lang="zh-CN" altLang="en-US" sz="2935" b="1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点击添加标题</a:t>
            </a:r>
            <a:endParaRPr lang="zh-CN" altLang="en-US" sz="2935" b="1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9" name="文本框 37"/>
          <p:cNvSpPr txBox="1"/>
          <p:nvPr/>
        </p:nvSpPr>
        <p:spPr>
          <a:xfrm>
            <a:off x="7743898" y="731581"/>
            <a:ext cx="2308007" cy="318092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defTabSz="914400"/>
            <a:r>
              <a:rPr lang="en-US" altLang="zh-CN" sz="1465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Your Title</a:t>
            </a:r>
            <a:endParaRPr lang="zh-CN" altLang="en-US" sz="1465" baseline="-3000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6" name="组合 45"/>
          <p:cNvGrpSpPr/>
          <p:nvPr/>
        </p:nvGrpSpPr>
        <p:grpSpPr>
          <a:xfrm>
            <a:off x="4749504" y="570216"/>
            <a:ext cx="263341" cy="395013"/>
            <a:chOff x="5284519" y="1508166"/>
            <a:chExt cx="213756" cy="427512"/>
          </a:xfrm>
        </p:grpSpPr>
        <p:cxnSp>
          <p:nvCxnSpPr>
            <p:cNvPr id="47" name="直接连接符 46"/>
            <p:cNvCxnSpPr/>
            <p:nvPr/>
          </p:nvCxnSpPr>
          <p:spPr>
            <a:xfrm>
              <a:off x="5284519" y="1508166"/>
              <a:ext cx="213756" cy="213756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oval" w="med" len="med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/>
            <p:nvPr/>
          </p:nvCxnSpPr>
          <p:spPr>
            <a:xfrm flipH="1">
              <a:off x="5284519" y="1721922"/>
              <a:ext cx="213756" cy="213756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oval" w="med" len="med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0">
        <p14:flip dir="r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38" grpId="0"/>
      <p:bldP spid="3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接连接符 8"/>
          <p:cNvCxnSpPr/>
          <p:nvPr/>
        </p:nvCxnSpPr>
        <p:spPr>
          <a:xfrm>
            <a:off x="1136473" y="3480270"/>
            <a:ext cx="1776000" cy="0"/>
          </a:xfrm>
          <a:prstGeom prst="line">
            <a:avLst/>
          </a:prstGeom>
          <a:ln w="12700">
            <a:solidFill>
              <a:srgbClr val="9DA8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1136473" y="4820059"/>
            <a:ext cx="1776000" cy="0"/>
          </a:xfrm>
          <a:prstGeom prst="line">
            <a:avLst/>
          </a:prstGeom>
          <a:ln w="12700">
            <a:solidFill>
              <a:srgbClr val="9DA8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组合 28"/>
          <p:cNvGrpSpPr/>
          <p:nvPr/>
        </p:nvGrpSpPr>
        <p:grpSpPr>
          <a:xfrm>
            <a:off x="3283187" y="4146818"/>
            <a:ext cx="2195017" cy="1752600"/>
            <a:chOff x="3474720" y="4038600"/>
            <a:chExt cx="2331720" cy="1752600"/>
          </a:xfrm>
        </p:grpSpPr>
        <p:sp>
          <p:nvSpPr>
            <p:cNvPr id="20" name="文本框 19"/>
            <p:cNvSpPr txBox="1"/>
            <p:nvPr/>
          </p:nvSpPr>
          <p:spPr>
            <a:xfrm>
              <a:off x="3596580" y="4758223"/>
              <a:ext cx="208800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en-US" altLang="zh-CN" sz="16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TEXT HERE</a:t>
              </a:r>
              <a:endParaRPr lang="zh-CN" altLang="en-US" sz="1600" baseline="-30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3596580" y="5299085"/>
              <a:ext cx="208800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en-US" altLang="zh-CN" sz="16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TEXT HERE</a:t>
              </a:r>
              <a:endParaRPr lang="zh-CN" altLang="en-US" sz="1600" baseline="-30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3596580" y="4217364"/>
              <a:ext cx="208800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en-US" altLang="zh-CN" sz="16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TEXT HERE</a:t>
              </a:r>
              <a:endParaRPr lang="zh-CN" altLang="en-US" sz="1600" baseline="-30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3474720" y="4038600"/>
              <a:ext cx="2331720" cy="1752600"/>
            </a:xfrm>
            <a:prstGeom prst="rect">
              <a:avLst/>
            </a:prstGeom>
            <a:ln w="12700">
              <a:solidFill>
                <a:srgbClr val="9DA8B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>
                <a:solidFill>
                  <a:prstClr val="white">
                    <a:lumMod val="8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cxnSp>
          <p:nvCxnSpPr>
            <p:cNvPr id="27" name="直接连接符 26"/>
            <p:cNvCxnSpPr/>
            <p:nvPr/>
          </p:nvCxnSpPr>
          <p:spPr>
            <a:xfrm>
              <a:off x="3596580" y="4643482"/>
              <a:ext cx="2088000" cy="0"/>
            </a:xfrm>
            <a:prstGeom prst="line">
              <a:avLst/>
            </a:prstGeom>
            <a:ln w="12700">
              <a:solidFill>
                <a:srgbClr val="9DA8B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>
              <a:off x="3596580" y="5189592"/>
              <a:ext cx="2088000" cy="0"/>
            </a:xfrm>
            <a:prstGeom prst="line">
              <a:avLst/>
            </a:prstGeom>
            <a:ln w="12700">
              <a:solidFill>
                <a:srgbClr val="9DA8B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组合 29"/>
          <p:cNvGrpSpPr/>
          <p:nvPr/>
        </p:nvGrpSpPr>
        <p:grpSpPr>
          <a:xfrm>
            <a:off x="5734119" y="4146818"/>
            <a:ext cx="2195017" cy="1752600"/>
            <a:chOff x="3474720" y="4038600"/>
            <a:chExt cx="2331720" cy="1752600"/>
          </a:xfrm>
        </p:grpSpPr>
        <p:sp>
          <p:nvSpPr>
            <p:cNvPr id="31" name="文本框 30"/>
            <p:cNvSpPr txBox="1"/>
            <p:nvPr/>
          </p:nvSpPr>
          <p:spPr>
            <a:xfrm>
              <a:off x="3596580" y="4758224"/>
              <a:ext cx="208800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en-US" altLang="zh-CN" sz="16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TEXT HERE</a:t>
              </a:r>
              <a:endParaRPr lang="zh-CN" altLang="en-US" sz="1600" baseline="-30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3596580" y="5299085"/>
              <a:ext cx="208800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en-US" altLang="zh-CN" sz="16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TEXT HERE</a:t>
              </a:r>
              <a:endParaRPr lang="zh-CN" altLang="en-US" sz="1600" baseline="-30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3596580" y="4217364"/>
              <a:ext cx="208800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en-US" altLang="zh-CN" sz="16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TEXT HERE</a:t>
              </a:r>
              <a:endParaRPr lang="zh-CN" altLang="en-US" sz="1600" baseline="-30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3474720" y="4038600"/>
              <a:ext cx="2331720" cy="1752600"/>
            </a:xfrm>
            <a:prstGeom prst="rect">
              <a:avLst/>
            </a:prstGeom>
            <a:ln w="12700">
              <a:solidFill>
                <a:srgbClr val="9DA8B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>
                <a:solidFill>
                  <a:prstClr val="white">
                    <a:lumMod val="8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cxnSp>
          <p:nvCxnSpPr>
            <p:cNvPr id="35" name="直接连接符 34"/>
            <p:cNvCxnSpPr/>
            <p:nvPr/>
          </p:nvCxnSpPr>
          <p:spPr>
            <a:xfrm>
              <a:off x="3596580" y="4643482"/>
              <a:ext cx="2088000" cy="0"/>
            </a:xfrm>
            <a:prstGeom prst="line">
              <a:avLst/>
            </a:prstGeom>
            <a:ln w="12700">
              <a:solidFill>
                <a:srgbClr val="9DA8B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>
              <a:off x="3596580" y="5189592"/>
              <a:ext cx="2088000" cy="0"/>
            </a:xfrm>
            <a:prstGeom prst="line">
              <a:avLst/>
            </a:prstGeom>
            <a:ln w="12700">
              <a:solidFill>
                <a:srgbClr val="9DA8B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组合 36"/>
          <p:cNvGrpSpPr/>
          <p:nvPr/>
        </p:nvGrpSpPr>
        <p:grpSpPr>
          <a:xfrm>
            <a:off x="8142368" y="4146818"/>
            <a:ext cx="2195017" cy="1752600"/>
            <a:chOff x="3474720" y="4038600"/>
            <a:chExt cx="2331720" cy="1752600"/>
          </a:xfrm>
        </p:grpSpPr>
        <p:sp>
          <p:nvSpPr>
            <p:cNvPr id="38" name="文本框 37"/>
            <p:cNvSpPr txBox="1"/>
            <p:nvPr/>
          </p:nvSpPr>
          <p:spPr>
            <a:xfrm>
              <a:off x="3596580" y="4758224"/>
              <a:ext cx="208800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en-US" altLang="zh-CN" sz="16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TEXT HERE</a:t>
              </a:r>
              <a:endParaRPr lang="zh-CN" altLang="en-US" sz="1600" baseline="-30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3596580" y="5299085"/>
              <a:ext cx="208800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en-US" altLang="zh-CN" sz="16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TEXT HERE</a:t>
              </a:r>
              <a:endParaRPr lang="zh-CN" altLang="en-US" sz="1600" baseline="-30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3596580" y="4217364"/>
              <a:ext cx="208800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en-US" altLang="zh-CN" sz="16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TEXT HERE</a:t>
              </a:r>
              <a:endParaRPr lang="zh-CN" altLang="en-US" sz="1600" baseline="-30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3474720" y="4038600"/>
              <a:ext cx="2331720" cy="1752600"/>
            </a:xfrm>
            <a:prstGeom prst="rect">
              <a:avLst/>
            </a:prstGeom>
            <a:ln w="12700">
              <a:solidFill>
                <a:srgbClr val="9DA8B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>
                <a:solidFill>
                  <a:prstClr val="white">
                    <a:lumMod val="8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cxnSp>
          <p:nvCxnSpPr>
            <p:cNvPr id="42" name="直接连接符 41"/>
            <p:cNvCxnSpPr/>
            <p:nvPr/>
          </p:nvCxnSpPr>
          <p:spPr>
            <a:xfrm>
              <a:off x="3596580" y="4643482"/>
              <a:ext cx="2088000" cy="0"/>
            </a:xfrm>
            <a:prstGeom prst="line">
              <a:avLst/>
            </a:prstGeom>
            <a:ln w="12700">
              <a:solidFill>
                <a:srgbClr val="9DA8B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>
              <a:off x="3596580" y="5189592"/>
              <a:ext cx="2088000" cy="0"/>
            </a:xfrm>
            <a:prstGeom prst="line">
              <a:avLst/>
            </a:prstGeom>
            <a:ln w="12700">
              <a:solidFill>
                <a:srgbClr val="9DA8B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组合 7"/>
          <p:cNvGrpSpPr/>
          <p:nvPr/>
        </p:nvGrpSpPr>
        <p:grpSpPr>
          <a:xfrm>
            <a:off x="3283187" y="2226580"/>
            <a:ext cx="2195017" cy="1920240"/>
            <a:chOff x="3569970" y="1908810"/>
            <a:chExt cx="2331720" cy="1920240"/>
          </a:xfrm>
        </p:grpSpPr>
        <p:sp>
          <p:nvSpPr>
            <p:cNvPr id="3" name="矩形 2"/>
            <p:cNvSpPr/>
            <p:nvPr/>
          </p:nvSpPr>
          <p:spPr>
            <a:xfrm>
              <a:off x="3569970" y="1908810"/>
              <a:ext cx="2331720" cy="1920240"/>
            </a:xfrm>
            <a:prstGeom prst="rect">
              <a:avLst/>
            </a:prstGeom>
            <a:solidFill>
              <a:srgbClr val="B013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4" name="Freeform 151"/>
            <p:cNvSpPr>
              <a:spLocks noEditPoints="1"/>
            </p:cNvSpPr>
            <p:nvPr/>
          </p:nvSpPr>
          <p:spPr bwMode="auto">
            <a:xfrm>
              <a:off x="4243782" y="2245834"/>
              <a:ext cx="984095" cy="973616"/>
            </a:xfrm>
            <a:custGeom>
              <a:avLst/>
              <a:gdLst>
                <a:gd name="T0" fmla="*/ 93 w 123"/>
                <a:gd name="T1" fmla="*/ 129 h 129"/>
                <a:gd name="T2" fmla="*/ 62 w 123"/>
                <a:gd name="T3" fmla="*/ 111 h 129"/>
                <a:gd name="T4" fmla="*/ 89 w 123"/>
                <a:gd name="T5" fmla="*/ 84 h 129"/>
                <a:gd name="T6" fmla="*/ 91 w 123"/>
                <a:gd name="T7" fmla="*/ 98 h 129"/>
                <a:gd name="T8" fmla="*/ 111 w 123"/>
                <a:gd name="T9" fmla="*/ 70 h 129"/>
                <a:gd name="T10" fmla="*/ 109 w 123"/>
                <a:gd name="T11" fmla="*/ 62 h 129"/>
                <a:gd name="T12" fmla="*/ 114 w 123"/>
                <a:gd name="T13" fmla="*/ 59 h 129"/>
                <a:gd name="T14" fmla="*/ 122 w 123"/>
                <a:gd name="T15" fmla="*/ 79 h 129"/>
                <a:gd name="T16" fmla="*/ 92 w 123"/>
                <a:gd name="T17" fmla="*/ 118 h 129"/>
                <a:gd name="T18" fmla="*/ 93 w 123"/>
                <a:gd name="T19" fmla="*/ 129 h 129"/>
                <a:gd name="T20" fmla="*/ 0 w 123"/>
                <a:gd name="T21" fmla="*/ 58 h 129"/>
                <a:gd name="T22" fmla="*/ 30 w 123"/>
                <a:gd name="T23" fmla="*/ 38 h 129"/>
                <a:gd name="T24" fmla="*/ 42 w 123"/>
                <a:gd name="T25" fmla="*/ 74 h 129"/>
                <a:gd name="T26" fmla="*/ 29 w 123"/>
                <a:gd name="T27" fmla="*/ 69 h 129"/>
                <a:gd name="T28" fmla="*/ 45 w 123"/>
                <a:gd name="T29" fmla="*/ 99 h 129"/>
                <a:gd name="T30" fmla="*/ 53 w 123"/>
                <a:gd name="T31" fmla="*/ 101 h 129"/>
                <a:gd name="T32" fmla="*/ 53 w 123"/>
                <a:gd name="T33" fmla="*/ 107 h 129"/>
                <a:gd name="T34" fmla="*/ 33 w 123"/>
                <a:gd name="T35" fmla="*/ 105 h 129"/>
                <a:gd name="T36" fmla="*/ 11 w 123"/>
                <a:gd name="T37" fmla="*/ 62 h 129"/>
                <a:gd name="T38" fmla="*/ 0 w 123"/>
                <a:gd name="T39" fmla="*/ 58 h 129"/>
                <a:gd name="T40" fmla="*/ 111 w 123"/>
                <a:gd name="T41" fmla="*/ 9 h 129"/>
                <a:gd name="T42" fmla="*/ 102 w 123"/>
                <a:gd name="T43" fmla="*/ 16 h 129"/>
                <a:gd name="T44" fmla="*/ 54 w 123"/>
                <a:gd name="T45" fmla="*/ 12 h 129"/>
                <a:gd name="T46" fmla="*/ 41 w 123"/>
                <a:gd name="T47" fmla="*/ 28 h 129"/>
                <a:gd name="T48" fmla="*/ 46 w 123"/>
                <a:gd name="T49" fmla="*/ 32 h 129"/>
                <a:gd name="T50" fmla="*/ 52 w 123"/>
                <a:gd name="T51" fmla="*/ 26 h 129"/>
                <a:gd name="T52" fmla="*/ 86 w 123"/>
                <a:gd name="T53" fmla="*/ 28 h 129"/>
                <a:gd name="T54" fmla="*/ 75 w 123"/>
                <a:gd name="T55" fmla="*/ 37 h 129"/>
                <a:gd name="T56" fmla="*/ 112 w 123"/>
                <a:gd name="T57" fmla="*/ 46 h 129"/>
                <a:gd name="T58" fmla="*/ 111 w 123"/>
                <a:gd name="T59" fmla="*/ 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3" h="129">
                  <a:moveTo>
                    <a:pt x="93" y="129"/>
                  </a:moveTo>
                  <a:cubicBezTo>
                    <a:pt x="62" y="111"/>
                    <a:pt x="62" y="111"/>
                    <a:pt x="62" y="111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91" y="98"/>
                    <a:pt x="91" y="98"/>
                    <a:pt x="91" y="98"/>
                  </a:cubicBezTo>
                  <a:cubicBezTo>
                    <a:pt x="103" y="95"/>
                    <a:pt x="112" y="83"/>
                    <a:pt x="111" y="70"/>
                  </a:cubicBezTo>
                  <a:cubicBezTo>
                    <a:pt x="110" y="67"/>
                    <a:pt x="110" y="64"/>
                    <a:pt x="109" y="62"/>
                  </a:cubicBezTo>
                  <a:cubicBezTo>
                    <a:pt x="114" y="59"/>
                    <a:pt x="114" y="59"/>
                    <a:pt x="114" y="59"/>
                  </a:cubicBezTo>
                  <a:cubicBezTo>
                    <a:pt x="118" y="65"/>
                    <a:pt x="121" y="71"/>
                    <a:pt x="122" y="79"/>
                  </a:cubicBezTo>
                  <a:cubicBezTo>
                    <a:pt x="123" y="98"/>
                    <a:pt x="111" y="114"/>
                    <a:pt x="92" y="118"/>
                  </a:cubicBezTo>
                  <a:cubicBezTo>
                    <a:pt x="93" y="129"/>
                    <a:pt x="93" y="129"/>
                    <a:pt x="93" y="129"/>
                  </a:cubicBezTo>
                  <a:close/>
                  <a:moveTo>
                    <a:pt x="0" y="58"/>
                  </a:moveTo>
                  <a:cubicBezTo>
                    <a:pt x="30" y="38"/>
                    <a:pt x="30" y="38"/>
                    <a:pt x="30" y="38"/>
                  </a:cubicBezTo>
                  <a:cubicBezTo>
                    <a:pt x="42" y="74"/>
                    <a:pt x="42" y="74"/>
                    <a:pt x="42" y="74"/>
                  </a:cubicBezTo>
                  <a:cubicBezTo>
                    <a:pt x="29" y="69"/>
                    <a:pt x="29" y="69"/>
                    <a:pt x="29" y="69"/>
                  </a:cubicBezTo>
                  <a:cubicBezTo>
                    <a:pt x="26" y="82"/>
                    <a:pt x="33" y="95"/>
                    <a:pt x="45" y="99"/>
                  </a:cubicBezTo>
                  <a:cubicBezTo>
                    <a:pt x="48" y="100"/>
                    <a:pt x="51" y="101"/>
                    <a:pt x="53" y="101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47" y="108"/>
                    <a:pt x="39" y="108"/>
                    <a:pt x="33" y="105"/>
                  </a:cubicBezTo>
                  <a:cubicBezTo>
                    <a:pt x="15" y="99"/>
                    <a:pt x="6" y="80"/>
                    <a:pt x="11" y="62"/>
                  </a:cubicBezTo>
                  <a:cubicBezTo>
                    <a:pt x="0" y="58"/>
                    <a:pt x="0" y="58"/>
                    <a:pt x="0" y="58"/>
                  </a:cubicBezTo>
                  <a:close/>
                  <a:moveTo>
                    <a:pt x="111" y="9"/>
                  </a:moveTo>
                  <a:cubicBezTo>
                    <a:pt x="102" y="16"/>
                    <a:pt x="102" y="16"/>
                    <a:pt x="102" y="16"/>
                  </a:cubicBezTo>
                  <a:cubicBezTo>
                    <a:pt x="90" y="3"/>
                    <a:pt x="69" y="0"/>
                    <a:pt x="54" y="12"/>
                  </a:cubicBezTo>
                  <a:cubicBezTo>
                    <a:pt x="48" y="16"/>
                    <a:pt x="44" y="22"/>
                    <a:pt x="41" y="28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48" y="29"/>
                    <a:pt x="49" y="27"/>
                    <a:pt x="52" y="26"/>
                  </a:cubicBezTo>
                  <a:cubicBezTo>
                    <a:pt x="62" y="18"/>
                    <a:pt x="77" y="19"/>
                    <a:pt x="86" y="28"/>
                  </a:cubicBezTo>
                  <a:cubicBezTo>
                    <a:pt x="75" y="37"/>
                    <a:pt x="75" y="37"/>
                    <a:pt x="75" y="37"/>
                  </a:cubicBezTo>
                  <a:cubicBezTo>
                    <a:pt x="112" y="46"/>
                    <a:pt x="112" y="46"/>
                    <a:pt x="112" y="46"/>
                  </a:cubicBezTo>
                  <a:lnTo>
                    <a:pt x="111" y="9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/>
              <a:endParaRPr lang="zh-CN" altLang="en-US" sz="1865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3691830" y="3381327"/>
              <a:ext cx="2088001" cy="379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en-US" altLang="zh-CN" sz="1865" dirty="0">
                  <a:solidFill>
                    <a:prstClr val="white">
                      <a:lumMod val="95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TEXT HERE</a:t>
              </a:r>
              <a:endParaRPr lang="zh-CN" altLang="en-US" sz="1865" baseline="-300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5749360" y="2226580"/>
            <a:ext cx="2195017" cy="1920240"/>
            <a:chOff x="6252210" y="1908810"/>
            <a:chExt cx="2331720" cy="1920240"/>
          </a:xfrm>
        </p:grpSpPr>
        <p:sp>
          <p:nvSpPr>
            <p:cNvPr id="4" name="矩形 3"/>
            <p:cNvSpPr/>
            <p:nvPr/>
          </p:nvSpPr>
          <p:spPr>
            <a:xfrm>
              <a:off x="6252210" y="1908810"/>
              <a:ext cx="2331720" cy="192024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6358830" y="3381326"/>
              <a:ext cx="2088001" cy="379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1600">
                  <a:solidFill>
                    <a:srgbClr val="E7E7E7"/>
                  </a:solidFill>
                  <a:latin typeface="TeXGyreAdventor" panose="00000500000000000000" pitchFamily="50" charset="0"/>
                </a:defRPr>
              </a:lvl1pPr>
            </a:lstStyle>
            <a:p>
              <a:pPr defTabSz="914400"/>
              <a:r>
                <a:rPr lang="en-US" altLang="zh-CN" sz="1865" dirty="0"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TEXT HERE</a:t>
              </a:r>
              <a:endParaRPr lang="zh-CN" altLang="en-US" sz="1865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8149990" y="2226580"/>
            <a:ext cx="2195017" cy="1920240"/>
            <a:chOff x="9025890" y="1908810"/>
            <a:chExt cx="2331720" cy="1920240"/>
          </a:xfrm>
        </p:grpSpPr>
        <p:sp>
          <p:nvSpPr>
            <p:cNvPr id="5" name="矩形 4"/>
            <p:cNvSpPr/>
            <p:nvPr/>
          </p:nvSpPr>
          <p:spPr>
            <a:xfrm>
              <a:off x="9025890" y="1908810"/>
              <a:ext cx="2331720" cy="1920240"/>
            </a:xfrm>
            <a:prstGeom prst="rect">
              <a:avLst/>
            </a:prstGeom>
            <a:solidFill>
              <a:srgbClr val="B013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7" name="Freeform 145"/>
            <p:cNvSpPr>
              <a:spLocks noEditPoints="1"/>
            </p:cNvSpPr>
            <p:nvPr/>
          </p:nvSpPr>
          <p:spPr bwMode="auto">
            <a:xfrm>
              <a:off x="9712449" y="2282642"/>
              <a:ext cx="958600" cy="900000"/>
            </a:xfrm>
            <a:custGeom>
              <a:avLst/>
              <a:gdLst>
                <a:gd name="T0" fmla="*/ 95 w 111"/>
                <a:gd name="T1" fmla="*/ 16 h 111"/>
                <a:gd name="T2" fmla="*/ 95 w 111"/>
                <a:gd name="T3" fmla="*/ 94 h 111"/>
                <a:gd name="T4" fmla="*/ 16 w 111"/>
                <a:gd name="T5" fmla="*/ 94 h 111"/>
                <a:gd name="T6" fmla="*/ 16 w 111"/>
                <a:gd name="T7" fmla="*/ 16 h 111"/>
                <a:gd name="T8" fmla="*/ 51 w 111"/>
                <a:gd name="T9" fmla="*/ 100 h 111"/>
                <a:gd name="T10" fmla="*/ 38 w 111"/>
                <a:gd name="T11" fmla="*/ 85 h 111"/>
                <a:gd name="T12" fmla="*/ 51 w 111"/>
                <a:gd name="T13" fmla="*/ 100 h 111"/>
                <a:gd name="T14" fmla="*/ 51 w 111"/>
                <a:gd name="T15" fmla="*/ 60 h 111"/>
                <a:gd name="T16" fmla="*/ 35 w 111"/>
                <a:gd name="T17" fmla="*/ 75 h 111"/>
                <a:gd name="T18" fmla="*/ 51 w 111"/>
                <a:gd name="T19" fmla="*/ 50 h 111"/>
                <a:gd name="T20" fmla="*/ 35 w 111"/>
                <a:gd name="T21" fmla="*/ 36 h 111"/>
                <a:gd name="T22" fmla="*/ 51 w 111"/>
                <a:gd name="T23" fmla="*/ 50 h 111"/>
                <a:gd name="T24" fmla="*/ 51 w 111"/>
                <a:gd name="T25" fmla="*/ 10 h 111"/>
                <a:gd name="T26" fmla="*/ 38 w 111"/>
                <a:gd name="T27" fmla="*/ 25 h 111"/>
                <a:gd name="T28" fmla="*/ 61 w 111"/>
                <a:gd name="T29" fmla="*/ 10 h 111"/>
                <a:gd name="T30" fmla="*/ 73 w 111"/>
                <a:gd name="T31" fmla="*/ 25 h 111"/>
                <a:gd name="T32" fmla="*/ 61 w 111"/>
                <a:gd name="T33" fmla="*/ 10 h 111"/>
                <a:gd name="T34" fmla="*/ 61 w 111"/>
                <a:gd name="T35" fmla="*/ 50 h 111"/>
                <a:gd name="T36" fmla="*/ 77 w 111"/>
                <a:gd name="T37" fmla="*/ 36 h 111"/>
                <a:gd name="T38" fmla="*/ 61 w 111"/>
                <a:gd name="T39" fmla="*/ 60 h 111"/>
                <a:gd name="T40" fmla="*/ 77 w 111"/>
                <a:gd name="T41" fmla="*/ 75 h 111"/>
                <a:gd name="T42" fmla="*/ 61 w 111"/>
                <a:gd name="T43" fmla="*/ 60 h 111"/>
                <a:gd name="T44" fmla="*/ 61 w 111"/>
                <a:gd name="T45" fmla="*/ 100 h 111"/>
                <a:gd name="T46" fmla="*/ 73 w 111"/>
                <a:gd name="T47" fmla="*/ 85 h 111"/>
                <a:gd name="T48" fmla="*/ 11 w 111"/>
                <a:gd name="T49" fmla="*/ 50 h 111"/>
                <a:gd name="T50" fmla="*/ 24 w 111"/>
                <a:gd name="T51" fmla="*/ 39 h 111"/>
                <a:gd name="T52" fmla="*/ 11 w 111"/>
                <a:gd name="T53" fmla="*/ 50 h 111"/>
                <a:gd name="T54" fmla="*/ 100 w 111"/>
                <a:gd name="T55" fmla="*/ 50 h 111"/>
                <a:gd name="T56" fmla="*/ 87 w 111"/>
                <a:gd name="T57" fmla="*/ 39 h 111"/>
                <a:gd name="T58" fmla="*/ 100 w 111"/>
                <a:gd name="T59" fmla="*/ 60 h 111"/>
                <a:gd name="T60" fmla="*/ 87 w 111"/>
                <a:gd name="T61" fmla="*/ 71 h 111"/>
                <a:gd name="T62" fmla="*/ 100 w 111"/>
                <a:gd name="T63" fmla="*/ 60 h 111"/>
                <a:gd name="T64" fmla="*/ 11 w 111"/>
                <a:gd name="T65" fmla="*/ 60 h 111"/>
                <a:gd name="T66" fmla="*/ 24 w 111"/>
                <a:gd name="T67" fmla="*/ 71 h 111"/>
                <a:gd name="T68" fmla="*/ 96 w 111"/>
                <a:gd name="T69" fmla="*/ 77 h 111"/>
                <a:gd name="T70" fmla="*/ 84 w 111"/>
                <a:gd name="T71" fmla="*/ 82 h 111"/>
                <a:gd name="T72" fmla="*/ 79 w 111"/>
                <a:gd name="T73" fmla="*/ 95 h 111"/>
                <a:gd name="T74" fmla="*/ 96 w 111"/>
                <a:gd name="T75" fmla="*/ 77 h 111"/>
                <a:gd name="T76" fmla="*/ 18 w 111"/>
                <a:gd name="T77" fmla="*/ 78 h 111"/>
                <a:gd name="T78" fmla="*/ 23 w 111"/>
                <a:gd name="T79" fmla="*/ 88 h 111"/>
                <a:gd name="T80" fmla="*/ 32 w 111"/>
                <a:gd name="T81" fmla="*/ 93 h 111"/>
                <a:gd name="T82" fmla="*/ 15 w 111"/>
                <a:gd name="T83" fmla="*/ 33 h 111"/>
                <a:gd name="T84" fmla="*/ 27 w 111"/>
                <a:gd name="T85" fmla="*/ 28 h 111"/>
                <a:gd name="T86" fmla="*/ 33 w 111"/>
                <a:gd name="T87" fmla="*/ 16 h 111"/>
                <a:gd name="T88" fmla="*/ 15 w 111"/>
                <a:gd name="T89" fmla="*/ 33 h 111"/>
                <a:gd name="T90" fmla="*/ 94 w 111"/>
                <a:gd name="T91" fmla="*/ 32 h 111"/>
                <a:gd name="T92" fmla="*/ 88 w 111"/>
                <a:gd name="T93" fmla="*/ 23 h 111"/>
                <a:gd name="T94" fmla="*/ 80 w 111"/>
                <a:gd name="T95" fmla="*/ 17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1" h="111">
                  <a:moveTo>
                    <a:pt x="56" y="0"/>
                  </a:moveTo>
                  <a:cubicBezTo>
                    <a:pt x="71" y="0"/>
                    <a:pt x="85" y="6"/>
                    <a:pt x="95" y="16"/>
                  </a:cubicBezTo>
                  <a:cubicBezTo>
                    <a:pt x="105" y="26"/>
                    <a:pt x="111" y="40"/>
                    <a:pt x="111" y="55"/>
                  </a:cubicBezTo>
                  <a:cubicBezTo>
                    <a:pt x="111" y="71"/>
                    <a:pt x="105" y="84"/>
                    <a:pt x="95" y="94"/>
                  </a:cubicBezTo>
                  <a:cubicBezTo>
                    <a:pt x="85" y="104"/>
                    <a:pt x="71" y="111"/>
                    <a:pt x="56" y="111"/>
                  </a:cubicBezTo>
                  <a:cubicBezTo>
                    <a:pt x="40" y="111"/>
                    <a:pt x="27" y="104"/>
                    <a:pt x="16" y="94"/>
                  </a:cubicBezTo>
                  <a:cubicBezTo>
                    <a:pt x="6" y="84"/>
                    <a:pt x="0" y="71"/>
                    <a:pt x="0" y="55"/>
                  </a:cubicBezTo>
                  <a:cubicBezTo>
                    <a:pt x="0" y="40"/>
                    <a:pt x="6" y="26"/>
                    <a:pt x="16" y="16"/>
                  </a:cubicBezTo>
                  <a:cubicBezTo>
                    <a:pt x="27" y="6"/>
                    <a:pt x="40" y="0"/>
                    <a:pt x="56" y="0"/>
                  </a:cubicBezTo>
                  <a:close/>
                  <a:moveTo>
                    <a:pt x="51" y="100"/>
                  </a:moveTo>
                  <a:cubicBezTo>
                    <a:pt x="51" y="87"/>
                    <a:pt x="51" y="87"/>
                    <a:pt x="51" y="87"/>
                  </a:cubicBezTo>
                  <a:cubicBezTo>
                    <a:pt x="47" y="87"/>
                    <a:pt x="42" y="86"/>
                    <a:pt x="38" y="85"/>
                  </a:cubicBezTo>
                  <a:cubicBezTo>
                    <a:pt x="39" y="87"/>
                    <a:pt x="40" y="88"/>
                    <a:pt x="40" y="89"/>
                  </a:cubicBezTo>
                  <a:cubicBezTo>
                    <a:pt x="43" y="94"/>
                    <a:pt x="47" y="98"/>
                    <a:pt x="51" y="100"/>
                  </a:cubicBezTo>
                  <a:close/>
                  <a:moveTo>
                    <a:pt x="51" y="77"/>
                  </a:moveTo>
                  <a:cubicBezTo>
                    <a:pt x="51" y="60"/>
                    <a:pt x="51" y="60"/>
                    <a:pt x="51" y="60"/>
                  </a:cubicBezTo>
                  <a:cubicBezTo>
                    <a:pt x="33" y="60"/>
                    <a:pt x="33" y="60"/>
                    <a:pt x="33" y="60"/>
                  </a:cubicBezTo>
                  <a:cubicBezTo>
                    <a:pt x="33" y="65"/>
                    <a:pt x="34" y="70"/>
                    <a:pt x="35" y="75"/>
                  </a:cubicBezTo>
                  <a:cubicBezTo>
                    <a:pt x="40" y="76"/>
                    <a:pt x="45" y="77"/>
                    <a:pt x="51" y="77"/>
                  </a:cubicBezTo>
                  <a:close/>
                  <a:moveTo>
                    <a:pt x="51" y="50"/>
                  </a:moveTo>
                  <a:cubicBezTo>
                    <a:pt x="51" y="33"/>
                    <a:pt x="51" y="33"/>
                    <a:pt x="51" y="33"/>
                  </a:cubicBezTo>
                  <a:cubicBezTo>
                    <a:pt x="45" y="34"/>
                    <a:pt x="40" y="34"/>
                    <a:pt x="35" y="36"/>
                  </a:cubicBezTo>
                  <a:cubicBezTo>
                    <a:pt x="34" y="40"/>
                    <a:pt x="33" y="45"/>
                    <a:pt x="33" y="50"/>
                  </a:cubicBezTo>
                  <a:cubicBezTo>
                    <a:pt x="51" y="50"/>
                    <a:pt x="51" y="50"/>
                    <a:pt x="51" y="50"/>
                  </a:cubicBezTo>
                  <a:close/>
                  <a:moveTo>
                    <a:pt x="51" y="24"/>
                  </a:moveTo>
                  <a:cubicBezTo>
                    <a:pt x="51" y="10"/>
                    <a:pt x="51" y="10"/>
                    <a:pt x="51" y="10"/>
                  </a:cubicBezTo>
                  <a:cubicBezTo>
                    <a:pt x="47" y="12"/>
                    <a:pt x="43" y="16"/>
                    <a:pt x="40" y="22"/>
                  </a:cubicBezTo>
                  <a:cubicBezTo>
                    <a:pt x="40" y="23"/>
                    <a:pt x="39" y="24"/>
                    <a:pt x="38" y="25"/>
                  </a:cubicBezTo>
                  <a:cubicBezTo>
                    <a:pt x="42" y="24"/>
                    <a:pt x="47" y="24"/>
                    <a:pt x="51" y="24"/>
                  </a:cubicBezTo>
                  <a:close/>
                  <a:moveTo>
                    <a:pt x="61" y="10"/>
                  </a:moveTo>
                  <a:cubicBezTo>
                    <a:pt x="61" y="24"/>
                    <a:pt x="61" y="24"/>
                    <a:pt x="61" y="24"/>
                  </a:cubicBezTo>
                  <a:cubicBezTo>
                    <a:pt x="65" y="24"/>
                    <a:pt x="69" y="24"/>
                    <a:pt x="73" y="25"/>
                  </a:cubicBezTo>
                  <a:cubicBezTo>
                    <a:pt x="72" y="24"/>
                    <a:pt x="72" y="23"/>
                    <a:pt x="71" y="22"/>
                  </a:cubicBezTo>
                  <a:cubicBezTo>
                    <a:pt x="68" y="16"/>
                    <a:pt x="65" y="12"/>
                    <a:pt x="61" y="10"/>
                  </a:cubicBezTo>
                  <a:close/>
                  <a:moveTo>
                    <a:pt x="61" y="33"/>
                  </a:moveTo>
                  <a:cubicBezTo>
                    <a:pt x="61" y="50"/>
                    <a:pt x="61" y="50"/>
                    <a:pt x="61" y="50"/>
                  </a:cubicBezTo>
                  <a:cubicBezTo>
                    <a:pt x="79" y="50"/>
                    <a:pt x="79" y="50"/>
                    <a:pt x="79" y="50"/>
                  </a:cubicBezTo>
                  <a:cubicBezTo>
                    <a:pt x="78" y="45"/>
                    <a:pt x="78" y="40"/>
                    <a:pt x="77" y="36"/>
                  </a:cubicBezTo>
                  <a:cubicBezTo>
                    <a:pt x="72" y="34"/>
                    <a:pt x="66" y="34"/>
                    <a:pt x="61" y="33"/>
                  </a:cubicBezTo>
                  <a:close/>
                  <a:moveTo>
                    <a:pt x="61" y="60"/>
                  </a:moveTo>
                  <a:cubicBezTo>
                    <a:pt x="61" y="77"/>
                    <a:pt x="61" y="77"/>
                    <a:pt x="61" y="77"/>
                  </a:cubicBezTo>
                  <a:cubicBezTo>
                    <a:pt x="66" y="77"/>
                    <a:pt x="72" y="76"/>
                    <a:pt x="77" y="75"/>
                  </a:cubicBezTo>
                  <a:cubicBezTo>
                    <a:pt x="78" y="70"/>
                    <a:pt x="78" y="65"/>
                    <a:pt x="79" y="60"/>
                  </a:cubicBezTo>
                  <a:cubicBezTo>
                    <a:pt x="61" y="60"/>
                    <a:pt x="61" y="60"/>
                    <a:pt x="61" y="60"/>
                  </a:cubicBezTo>
                  <a:close/>
                  <a:moveTo>
                    <a:pt x="61" y="87"/>
                  </a:moveTo>
                  <a:cubicBezTo>
                    <a:pt x="61" y="100"/>
                    <a:pt x="61" y="100"/>
                    <a:pt x="61" y="100"/>
                  </a:cubicBezTo>
                  <a:cubicBezTo>
                    <a:pt x="65" y="98"/>
                    <a:pt x="68" y="94"/>
                    <a:pt x="71" y="89"/>
                  </a:cubicBezTo>
                  <a:cubicBezTo>
                    <a:pt x="72" y="88"/>
                    <a:pt x="72" y="87"/>
                    <a:pt x="73" y="85"/>
                  </a:cubicBezTo>
                  <a:cubicBezTo>
                    <a:pt x="69" y="86"/>
                    <a:pt x="65" y="87"/>
                    <a:pt x="61" y="87"/>
                  </a:cubicBezTo>
                  <a:close/>
                  <a:moveTo>
                    <a:pt x="11" y="50"/>
                  </a:moveTo>
                  <a:cubicBezTo>
                    <a:pt x="23" y="50"/>
                    <a:pt x="23" y="50"/>
                    <a:pt x="23" y="50"/>
                  </a:cubicBezTo>
                  <a:cubicBezTo>
                    <a:pt x="23" y="47"/>
                    <a:pt x="24" y="43"/>
                    <a:pt x="24" y="39"/>
                  </a:cubicBezTo>
                  <a:cubicBezTo>
                    <a:pt x="24" y="40"/>
                    <a:pt x="23" y="40"/>
                    <a:pt x="22" y="40"/>
                  </a:cubicBezTo>
                  <a:cubicBezTo>
                    <a:pt x="17" y="43"/>
                    <a:pt x="13" y="47"/>
                    <a:pt x="11" y="50"/>
                  </a:cubicBezTo>
                  <a:close/>
                  <a:moveTo>
                    <a:pt x="88" y="50"/>
                  </a:moveTo>
                  <a:cubicBezTo>
                    <a:pt x="100" y="50"/>
                    <a:pt x="100" y="50"/>
                    <a:pt x="100" y="50"/>
                  </a:cubicBezTo>
                  <a:cubicBezTo>
                    <a:pt x="99" y="47"/>
                    <a:pt x="95" y="43"/>
                    <a:pt x="89" y="40"/>
                  </a:cubicBezTo>
                  <a:cubicBezTo>
                    <a:pt x="89" y="40"/>
                    <a:pt x="88" y="40"/>
                    <a:pt x="87" y="39"/>
                  </a:cubicBezTo>
                  <a:cubicBezTo>
                    <a:pt x="88" y="43"/>
                    <a:pt x="88" y="47"/>
                    <a:pt x="88" y="50"/>
                  </a:cubicBezTo>
                  <a:close/>
                  <a:moveTo>
                    <a:pt x="100" y="60"/>
                  </a:moveTo>
                  <a:cubicBezTo>
                    <a:pt x="88" y="60"/>
                    <a:pt x="88" y="60"/>
                    <a:pt x="88" y="60"/>
                  </a:cubicBezTo>
                  <a:cubicBezTo>
                    <a:pt x="88" y="64"/>
                    <a:pt x="88" y="67"/>
                    <a:pt x="87" y="71"/>
                  </a:cubicBezTo>
                  <a:cubicBezTo>
                    <a:pt x="88" y="71"/>
                    <a:pt x="89" y="70"/>
                    <a:pt x="89" y="70"/>
                  </a:cubicBezTo>
                  <a:cubicBezTo>
                    <a:pt x="95" y="67"/>
                    <a:pt x="99" y="64"/>
                    <a:pt x="100" y="60"/>
                  </a:cubicBezTo>
                  <a:close/>
                  <a:moveTo>
                    <a:pt x="23" y="60"/>
                  </a:moveTo>
                  <a:cubicBezTo>
                    <a:pt x="11" y="60"/>
                    <a:pt x="11" y="60"/>
                    <a:pt x="11" y="60"/>
                  </a:cubicBezTo>
                  <a:cubicBezTo>
                    <a:pt x="13" y="64"/>
                    <a:pt x="17" y="67"/>
                    <a:pt x="22" y="70"/>
                  </a:cubicBezTo>
                  <a:cubicBezTo>
                    <a:pt x="23" y="70"/>
                    <a:pt x="24" y="71"/>
                    <a:pt x="24" y="71"/>
                  </a:cubicBezTo>
                  <a:cubicBezTo>
                    <a:pt x="24" y="67"/>
                    <a:pt x="23" y="64"/>
                    <a:pt x="23" y="60"/>
                  </a:cubicBezTo>
                  <a:close/>
                  <a:moveTo>
                    <a:pt x="96" y="77"/>
                  </a:moveTo>
                  <a:cubicBezTo>
                    <a:pt x="95" y="78"/>
                    <a:pt x="95" y="78"/>
                    <a:pt x="94" y="78"/>
                  </a:cubicBezTo>
                  <a:cubicBezTo>
                    <a:pt x="91" y="80"/>
                    <a:pt x="88" y="81"/>
                    <a:pt x="84" y="82"/>
                  </a:cubicBezTo>
                  <a:cubicBezTo>
                    <a:pt x="83" y="86"/>
                    <a:pt x="81" y="90"/>
                    <a:pt x="80" y="93"/>
                  </a:cubicBezTo>
                  <a:cubicBezTo>
                    <a:pt x="79" y="94"/>
                    <a:pt x="79" y="94"/>
                    <a:pt x="79" y="95"/>
                  </a:cubicBezTo>
                  <a:cubicBezTo>
                    <a:pt x="82" y="93"/>
                    <a:pt x="85" y="90"/>
                    <a:pt x="88" y="88"/>
                  </a:cubicBezTo>
                  <a:cubicBezTo>
                    <a:pt x="91" y="85"/>
                    <a:pt x="94" y="81"/>
                    <a:pt x="96" y="77"/>
                  </a:cubicBezTo>
                  <a:close/>
                  <a:moveTo>
                    <a:pt x="27" y="82"/>
                  </a:moveTo>
                  <a:cubicBezTo>
                    <a:pt x="24" y="81"/>
                    <a:pt x="20" y="80"/>
                    <a:pt x="18" y="78"/>
                  </a:cubicBezTo>
                  <a:cubicBezTo>
                    <a:pt x="17" y="78"/>
                    <a:pt x="16" y="78"/>
                    <a:pt x="15" y="77"/>
                  </a:cubicBezTo>
                  <a:cubicBezTo>
                    <a:pt x="18" y="81"/>
                    <a:pt x="20" y="85"/>
                    <a:pt x="23" y="88"/>
                  </a:cubicBezTo>
                  <a:cubicBezTo>
                    <a:pt x="26" y="90"/>
                    <a:pt x="29" y="93"/>
                    <a:pt x="33" y="95"/>
                  </a:cubicBezTo>
                  <a:cubicBezTo>
                    <a:pt x="32" y="94"/>
                    <a:pt x="32" y="94"/>
                    <a:pt x="32" y="93"/>
                  </a:cubicBezTo>
                  <a:cubicBezTo>
                    <a:pt x="30" y="90"/>
                    <a:pt x="28" y="86"/>
                    <a:pt x="27" y="82"/>
                  </a:cubicBezTo>
                  <a:close/>
                  <a:moveTo>
                    <a:pt x="15" y="33"/>
                  </a:moveTo>
                  <a:cubicBezTo>
                    <a:pt x="16" y="33"/>
                    <a:pt x="17" y="32"/>
                    <a:pt x="18" y="32"/>
                  </a:cubicBezTo>
                  <a:cubicBezTo>
                    <a:pt x="20" y="30"/>
                    <a:pt x="24" y="29"/>
                    <a:pt x="27" y="28"/>
                  </a:cubicBezTo>
                  <a:cubicBezTo>
                    <a:pt x="28" y="24"/>
                    <a:pt x="30" y="20"/>
                    <a:pt x="32" y="17"/>
                  </a:cubicBezTo>
                  <a:cubicBezTo>
                    <a:pt x="32" y="17"/>
                    <a:pt x="32" y="16"/>
                    <a:pt x="33" y="16"/>
                  </a:cubicBezTo>
                  <a:cubicBezTo>
                    <a:pt x="29" y="18"/>
                    <a:pt x="26" y="20"/>
                    <a:pt x="23" y="23"/>
                  </a:cubicBezTo>
                  <a:cubicBezTo>
                    <a:pt x="20" y="26"/>
                    <a:pt x="18" y="29"/>
                    <a:pt x="15" y="33"/>
                  </a:cubicBezTo>
                  <a:close/>
                  <a:moveTo>
                    <a:pt x="84" y="28"/>
                  </a:moveTo>
                  <a:cubicBezTo>
                    <a:pt x="88" y="29"/>
                    <a:pt x="91" y="30"/>
                    <a:pt x="94" y="32"/>
                  </a:cubicBezTo>
                  <a:cubicBezTo>
                    <a:pt x="95" y="32"/>
                    <a:pt x="95" y="33"/>
                    <a:pt x="96" y="33"/>
                  </a:cubicBezTo>
                  <a:cubicBezTo>
                    <a:pt x="94" y="29"/>
                    <a:pt x="91" y="26"/>
                    <a:pt x="88" y="23"/>
                  </a:cubicBezTo>
                  <a:cubicBezTo>
                    <a:pt x="85" y="20"/>
                    <a:pt x="82" y="18"/>
                    <a:pt x="79" y="16"/>
                  </a:cubicBezTo>
                  <a:cubicBezTo>
                    <a:pt x="79" y="16"/>
                    <a:pt x="79" y="17"/>
                    <a:pt x="80" y="17"/>
                  </a:cubicBezTo>
                  <a:cubicBezTo>
                    <a:pt x="81" y="20"/>
                    <a:pt x="83" y="24"/>
                    <a:pt x="84" y="28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/>
              <a:endParaRPr lang="zh-CN" altLang="en-US" sz="1865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9140130" y="3381326"/>
              <a:ext cx="2088001" cy="379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1600">
                  <a:solidFill>
                    <a:srgbClr val="9DA8B1"/>
                  </a:solidFill>
                  <a:latin typeface="TeXGyreAdventor" panose="00000500000000000000" pitchFamily="50" charset="0"/>
                </a:defRPr>
              </a:lvl1pPr>
            </a:lstStyle>
            <a:p>
              <a:pPr defTabSz="914400"/>
              <a:r>
                <a:rPr lang="en-US" altLang="zh-CN" sz="1865" dirty="0">
                  <a:solidFill>
                    <a:prstClr val="white">
                      <a:lumMod val="95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TEXT HERE</a:t>
              </a:r>
              <a:endParaRPr lang="zh-CN" altLang="en-US" sz="1865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51" name="矩形 50"/>
          <p:cNvSpPr/>
          <p:nvPr/>
        </p:nvSpPr>
        <p:spPr>
          <a:xfrm>
            <a:off x="1073743" y="2191371"/>
            <a:ext cx="1210570" cy="400101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defTabSz="914400"/>
            <a:r>
              <a:rPr lang="zh-CN" altLang="en-US" sz="2000" b="1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000" b="1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矩形 47"/>
          <p:cNvSpPr>
            <a:spLocks noChangeArrowheads="1"/>
          </p:cNvSpPr>
          <p:nvPr/>
        </p:nvSpPr>
        <p:spPr bwMode="auto">
          <a:xfrm>
            <a:off x="1060781" y="2590340"/>
            <a:ext cx="1909388" cy="757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14400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sym typeface="微软雅黑" panose="020B0503020204020204" pitchFamily="34" charset="-122"/>
              </a:rPr>
              <a:t>在此录入上述图表的描述说明，在此录入上述图表的描述说明。</a:t>
            </a:r>
            <a:endParaRPr lang="zh-CN" altLang="en-US" sz="1200" dirty="0">
              <a:solidFill>
                <a:prstClr val="black">
                  <a:lumMod val="65000"/>
                  <a:lumOff val="35000"/>
                </a:prstClr>
              </a:solidFill>
              <a:sym typeface="微软雅黑" panose="020B0503020204020204" pitchFamily="34" charset="-122"/>
            </a:endParaRPr>
          </a:p>
        </p:txBody>
      </p:sp>
      <p:sp>
        <p:nvSpPr>
          <p:cNvPr id="54" name="Freeform 123"/>
          <p:cNvSpPr>
            <a:spLocks noEditPoints="1"/>
          </p:cNvSpPr>
          <p:nvPr/>
        </p:nvSpPr>
        <p:spPr bwMode="auto">
          <a:xfrm>
            <a:off x="6443666" y="2793631"/>
            <a:ext cx="806400" cy="527592"/>
          </a:xfrm>
          <a:custGeom>
            <a:avLst/>
            <a:gdLst>
              <a:gd name="T0" fmla="*/ 0 w 61"/>
              <a:gd name="T1" fmla="*/ 5 h 40"/>
              <a:gd name="T2" fmla="*/ 0 w 61"/>
              <a:gd name="T3" fmla="*/ 5 h 40"/>
              <a:gd name="T4" fmla="*/ 0 w 61"/>
              <a:gd name="T5" fmla="*/ 35 h 40"/>
              <a:gd name="T6" fmla="*/ 0 w 61"/>
              <a:gd name="T7" fmla="*/ 35 h 40"/>
              <a:gd name="T8" fmla="*/ 16 w 61"/>
              <a:gd name="T9" fmla="*/ 20 h 40"/>
              <a:gd name="T10" fmla="*/ 0 w 61"/>
              <a:gd name="T11" fmla="*/ 5 h 40"/>
              <a:gd name="T12" fmla="*/ 19 w 61"/>
              <a:gd name="T13" fmla="*/ 17 h 40"/>
              <a:gd name="T14" fmla="*/ 22 w 61"/>
              <a:gd name="T15" fmla="*/ 20 h 40"/>
              <a:gd name="T16" fmla="*/ 26 w 61"/>
              <a:gd name="T17" fmla="*/ 23 h 40"/>
              <a:gd name="T18" fmla="*/ 31 w 61"/>
              <a:gd name="T19" fmla="*/ 25 h 40"/>
              <a:gd name="T20" fmla="*/ 36 w 61"/>
              <a:gd name="T21" fmla="*/ 23 h 40"/>
              <a:gd name="T22" fmla="*/ 38 w 61"/>
              <a:gd name="T23" fmla="*/ 21 h 40"/>
              <a:gd name="T24" fmla="*/ 42 w 61"/>
              <a:gd name="T25" fmla="*/ 17 h 40"/>
              <a:gd name="T26" fmla="*/ 58 w 61"/>
              <a:gd name="T27" fmla="*/ 2 h 40"/>
              <a:gd name="T28" fmla="*/ 59 w 61"/>
              <a:gd name="T29" fmla="*/ 0 h 40"/>
              <a:gd name="T30" fmla="*/ 2 w 61"/>
              <a:gd name="T31" fmla="*/ 0 h 40"/>
              <a:gd name="T32" fmla="*/ 3 w 61"/>
              <a:gd name="T33" fmla="*/ 1 h 40"/>
              <a:gd name="T34" fmla="*/ 19 w 61"/>
              <a:gd name="T35" fmla="*/ 17 h 40"/>
              <a:gd name="T36" fmla="*/ 42 w 61"/>
              <a:gd name="T37" fmla="*/ 24 h 40"/>
              <a:gd name="T38" fmla="*/ 38 w 61"/>
              <a:gd name="T39" fmla="*/ 27 h 40"/>
              <a:gd name="T40" fmla="*/ 31 w 61"/>
              <a:gd name="T41" fmla="*/ 30 h 40"/>
              <a:gd name="T42" fmla="*/ 23 w 61"/>
              <a:gd name="T43" fmla="*/ 27 h 40"/>
              <a:gd name="T44" fmla="*/ 19 w 61"/>
              <a:gd name="T45" fmla="*/ 23 h 40"/>
              <a:gd name="T46" fmla="*/ 3 w 61"/>
              <a:gd name="T47" fmla="*/ 39 h 40"/>
              <a:gd name="T48" fmla="*/ 2 w 61"/>
              <a:gd name="T49" fmla="*/ 40 h 40"/>
              <a:gd name="T50" fmla="*/ 59 w 61"/>
              <a:gd name="T51" fmla="*/ 40 h 40"/>
              <a:gd name="T52" fmla="*/ 58 w 61"/>
              <a:gd name="T53" fmla="*/ 39 h 40"/>
              <a:gd name="T54" fmla="*/ 42 w 61"/>
              <a:gd name="T55" fmla="*/ 24 h 40"/>
              <a:gd name="T56" fmla="*/ 60 w 61"/>
              <a:gd name="T57" fmla="*/ 6 h 40"/>
              <a:gd name="T58" fmla="*/ 45 w 61"/>
              <a:gd name="T59" fmla="*/ 21 h 40"/>
              <a:gd name="T60" fmla="*/ 60 w 61"/>
              <a:gd name="T61" fmla="*/ 36 h 40"/>
              <a:gd name="T62" fmla="*/ 61 w 61"/>
              <a:gd name="T63" fmla="*/ 36 h 40"/>
              <a:gd name="T64" fmla="*/ 61 w 61"/>
              <a:gd name="T65" fmla="*/ 5 h 40"/>
              <a:gd name="T66" fmla="*/ 60 w 61"/>
              <a:gd name="T67" fmla="*/ 6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61" h="40"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35"/>
                  <a:pt x="0" y="35"/>
                  <a:pt x="0" y="35"/>
                </a:cubicBezTo>
                <a:cubicBezTo>
                  <a:pt x="16" y="20"/>
                  <a:pt x="16" y="20"/>
                  <a:pt x="16" y="20"/>
                </a:cubicBezTo>
                <a:lnTo>
                  <a:pt x="0" y="5"/>
                </a:lnTo>
                <a:close/>
                <a:moveTo>
                  <a:pt x="19" y="17"/>
                </a:moveTo>
                <a:cubicBezTo>
                  <a:pt x="22" y="20"/>
                  <a:pt x="22" y="20"/>
                  <a:pt x="22" y="20"/>
                </a:cubicBezTo>
                <a:cubicBezTo>
                  <a:pt x="26" y="23"/>
                  <a:pt x="26" y="23"/>
                  <a:pt x="26" y="23"/>
                </a:cubicBezTo>
                <a:cubicBezTo>
                  <a:pt x="27" y="24"/>
                  <a:pt x="29" y="25"/>
                  <a:pt x="31" y="25"/>
                </a:cubicBezTo>
                <a:cubicBezTo>
                  <a:pt x="32" y="25"/>
                  <a:pt x="34" y="24"/>
                  <a:pt x="36" y="23"/>
                </a:cubicBezTo>
                <a:cubicBezTo>
                  <a:pt x="38" y="21"/>
                  <a:pt x="38" y="21"/>
                  <a:pt x="38" y="21"/>
                </a:cubicBezTo>
                <a:cubicBezTo>
                  <a:pt x="42" y="17"/>
                  <a:pt x="42" y="17"/>
                  <a:pt x="42" y="17"/>
                </a:cubicBezTo>
                <a:cubicBezTo>
                  <a:pt x="58" y="2"/>
                  <a:pt x="58" y="2"/>
                  <a:pt x="58" y="2"/>
                </a:cubicBezTo>
                <a:cubicBezTo>
                  <a:pt x="58" y="1"/>
                  <a:pt x="59" y="1"/>
                  <a:pt x="59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1"/>
                  <a:pt x="3" y="1"/>
                  <a:pt x="3" y="1"/>
                </a:cubicBezTo>
                <a:lnTo>
                  <a:pt x="19" y="17"/>
                </a:lnTo>
                <a:close/>
                <a:moveTo>
                  <a:pt x="42" y="24"/>
                </a:moveTo>
                <a:cubicBezTo>
                  <a:pt x="38" y="27"/>
                  <a:pt x="38" y="27"/>
                  <a:pt x="38" y="27"/>
                </a:cubicBezTo>
                <a:cubicBezTo>
                  <a:pt x="36" y="29"/>
                  <a:pt x="33" y="30"/>
                  <a:pt x="31" y="30"/>
                </a:cubicBezTo>
                <a:cubicBezTo>
                  <a:pt x="28" y="30"/>
                  <a:pt x="25" y="29"/>
                  <a:pt x="23" y="27"/>
                </a:cubicBezTo>
                <a:cubicBezTo>
                  <a:pt x="19" y="23"/>
                  <a:pt x="19" y="23"/>
                  <a:pt x="19" y="23"/>
                </a:cubicBezTo>
                <a:cubicBezTo>
                  <a:pt x="3" y="39"/>
                  <a:pt x="3" y="39"/>
                  <a:pt x="3" y="39"/>
                </a:cubicBezTo>
                <a:cubicBezTo>
                  <a:pt x="2" y="39"/>
                  <a:pt x="2" y="40"/>
                  <a:pt x="2" y="40"/>
                </a:cubicBezTo>
                <a:cubicBezTo>
                  <a:pt x="59" y="40"/>
                  <a:pt x="59" y="40"/>
                  <a:pt x="59" y="40"/>
                </a:cubicBezTo>
                <a:cubicBezTo>
                  <a:pt x="58" y="40"/>
                  <a:pt x="58" y="40"/>
                  <a:pt x="58" y="39"/>
                </a:cubicBezTo>
                <a:lnTo>
                  <a:pt x="42" y="24"/>
                </a:lnTo>
                <a:close/>
                <a:moveTo>
                  <a:pt x="60" y="6"/>
                </a:moveTo>
                <a:cubicBezTo>
                  <a:pt x="45" y="21"/>
                  <a:pt x="45" y="21"/>
                  <a:pt x="45" y="21"/>
                </a:cubicBezTo>
                <a:cubicBezTo>
                  <a:pt x="60" y="36"/>
                  <a:pt x="60" y="36"/>
                  <a:pt x="60" y="36"/>
                </a:cubicBezTo>
                <a:cubicBezTo>
                  <a:pt x="60" y="36"/>
                  <a:pt x="60" y="36"/>
                  <a:pt x="61" y="36"/>
                </a:cubicBezTo>
                <a:cubicBezTo>
                  <a:pt x="61" y="5"/>
                  <a:pt x="61" y="5"/>
                  <a:pt x="61" y="5"/>
                </a:cubicBezTo>
                <a:cubicBezTo>
                  <a:pt x="60" y="5"/>
                  <a:pt x="60" y="5"/>
                  <a:pt x="60" y="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vert="horz" wrap="square" lIns="91431" tIns="45716" rIns="91431" bIns="45716" numCol="1" anchor="t" anchorCtr="0" compatLnSpc="1"/>
          <a:lstStyle/>
          <a:p>
            <a:pPr defTabSz="914400"/>
            <a:endParaRPr lang="zh-CN" altLang="en-US" sz="1865">
              <a:solidFill>
                <a:prstClr val="black"/>
              </a:solidFill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1073743" y="3522691"/>
            <a:ext cx="1210570" cy="400101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defTabSz="914400"/>
            <a:r>
              <a:rPr lang="zh-CN" altLang="en-US" sz="2000" b="1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000" b="1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矩形 47"/>
          <p:cNvSpPr>
            <a:spLocks noChangeArrowheads="1"/>
          </p:cNvSpPr>
          <p:nvPr/>
        </p:nvSpPr>
        <p:spPr bwMode="auto">
          <a:xfrm>
            <a:off x="1060781" y="3921662"/>
            <a:ext cx="1909388" cy="757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14400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sym typeface="微软雅黑" panose="020B0503020204020204" pitchFamily="34" charset="-122"/>
              </a:rPr>
              <a:t>在此录入上述图表的描述说明，在此录入上述图表的描述说明。</a:t>
            </a:r>
            <a:endParaRPr lang="zh-CN" altLang="en-US" sz="1200" dirty="0">
              <a:solidFill>
                <a:prstClr val="black">
                  <a:lumMod val="65000"/>
                  <a:lumOff val="35000"/>
                </a:prstClr>
              </a:solidFill>
              <a:sym typeface="微软雅黑" panose="020B0503020204020204" pitchFamily="34" charset="-122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1073743" y="4864797"/>
            <a:ext cx="1210570" cy="400101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defTabSz="914400"/>
            <a:r>
              <a:rPr lang="zh-CN" altLang="en-US" sz="2000" b="1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000" b="1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矩形 47"/>
          <p:cNvSpPr>
            <a:spLocks noChangeArrowheads="1"/>
          </p:cNvSpPr>
          <p:nvPr/>
        </p:nvSpPr>
        <p:spPr bwMode="auto">
          <a:xfrm>
            <a:off x="1060781" y="5263767"/>
            <a:ext cx="1909388" cy="757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14400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sym typeface="微软雅黑" panose="020B0503020204020204" pitchFamily="34" charset="-122"/>
              </a:rPr>
              <a:t>在此录入上述图表的描述说明，在此录入上述图表的描述说明。</a:t>
            </a:r>
            <a:endParaRPr lang="zh-CN" altLang="en-US" sz="1200" dirty="0">
              <a:solidFill>
                <a:prstClr val="black">
                  <a:lumMod val="65000"/>
                  <a:lumOff val="35000"/>
                </a:prstClr>
              </a:solidFill>
              <a:sym typeface="微软雅黑" panose="020B0503020204020204" pitchFamily="34" charset="-122"/>
            </a:endParaRPr>
          </a:p>
        </p:txBody>
      </p:sp>
      <p:sp>
        <p:nvSpPr>
          <p:cNvPr id="45" name="矩形 3"/>
          <p:cNvSpPr>
            <a:spLocks noChangeArrowheads="1"/>
          </p:cNvSpPr>
          <p:nvPr/>
        </p:nvSpPr>
        <p:spPr bwMode="auto">
          <a:xfrm>
            <a:off x="5281337" y="515424"/>
            <a:ext cx="2444882" cy="543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14400">
              <a:spcBef>
                <a:spcPct val="0"/>
              </a:spcBef>
              <a:buNone/>
            </a:pPr>
            <a:r>
              <a:rPr lang="zh-CN" altLang="en-US" sz="2935" b="1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点击添加标题</a:t>
            </a:r>
            <a:endParaRPr lang="zh-CN" altLang="en-US" sz="2935" b="1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46" name="文本框 37"/>
          <p:cNvSpPr txBox="1"/>
          <p:nvPr/>
        </p:nvSpPr>
        <p:spPr>
          <a:xfrm>
            <a:off x="7743898" y="731581"/>
            <a:ext cx="2308007" cy="318092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defTabSz="914400"/>
            <a:r>
              <a:rPr lang="en-US" altLang="zh-CN" sz="1465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Your Title</a:t>
            </a:r>
            <a:endParaRPr lang="zh-CN" altLang="en-US" sz="1465" baseline="-3000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3" name="组合 52"/>
          <p:cNvGrpSpPr/>
          <p:nvPr/>
        </p:nvGrpSpPr>
        <p:grpSpPr>
          <a:xfrm>
            <a:off x="4749504" y="570216"/>
            <a:ext cx="263341" cy="395013"/>
            <a:chOff x="5284519" y="1508166"/>
            <a:chExt cx="213756" cy="427512"/>
          </a:xfrm>
        </p:grpSpPr>
        <p:cxnSp>
          <p:nvCxnSpPr>
            <p:cNvPr id="60" name="直接连接符 59"/>
            <p:cNvCxnSpPr/>
            <p:nvPr/>
          </p:nvCxnSpPr>
          <p:spPr>
            <a:xfrm>
              <a:off x="5284519" y="1508166"/>
              <a:ext cx="213756" cy="213756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oval" w="med" len="med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连接符 60"/>
            <p:cNvCxnSpPr/>
            <p:nvPr/>
          </p:nvCxnSpPr>
          <p:spPr>
            <a:xfrm flipH="1">
              <a:off x="5284519" y="1721922"/>
              <a:ext cx="213756" cy="213756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oval" w="med" len="med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0">
        <p14:flip dir="r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250"/>
                            </p:stCondLst>
                            <p:childTnLst>
                              <p:par>
                                <p:cTn id="3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54" grpId="0" animBg="1"/>
      <p:bldP spid="55" grpId="0"/>
      <p:bldP spid="56" grpId="0"/>
      <p:bldP spid="57" grpId="0"/>
      <p:bldP spid="58" grpId="0"/>
      <p:bldP spid="45" grpId="0"/>
      <p:bldP spid="4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空心弧 8"/>
          <p:cNvSpPr/>
          <p:nvPr/>
        </p:nvSpPr>
        <p:spPr>
          <a:xfrm rot="5400000">
            <a:off x="1093566" y="2180543"/>
            <a:ext cx="4091171" cy="4091173"/>
          </a:xfrm>
          <a:prstGeom prst="blockArc">
            <a:avLst>
              <a:gd name="adj1" fmla="val 10800000"/>
              <a:gd name="adj2" fmla="val 6953"/>
              <a:gd name="adj3" fmla="val 1246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 defTabSz="914400"/>
            <a:endParaRPr lang="zh-CN" altLang="en-US" sz="1865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3921764" y="2242903"/>
            <a:ext cx="512808" cy="512808"/>
          </a:xfrm>
          <a:prstGeom prst="ellipse">
            <a:avLst/>
          </a:prstGeom>
          <a:solidFill>
            <a:srgbClr val="B013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 defTabSz="914400"/>
            <a:endParaRPr lang="zh-CN" altLang="en-US" sz="1865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4784597" y="3329276"/>
            <a:ext cx="512808" cy="51280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 defTabSz="914400"/>
            <a:endParaRPr lang="zh-CN" altLang="en-US" sz="1865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4795297" y="4596553"/>
            <a:ext cx="512808" cy="512808"/>
          </a:xfrm>
          <a:prstGeom prst="ellipse">
            <a:avLst/>
          </a:prstGeom>
          <a:solidFill>
            <a:srgbClr val="B013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 defTabSz="914400"/>
            <a:endParaRPr lang="zh-CN" altLang="en-US" sz="1865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3925890" y="5712820"/>
            <a:ext cx="512808" cy="51280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 defTabSz="914400"/>
            <a:endParaRPr lang="zh-CN" altLang="en-US" sz="1865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1579366" y="2666131"/>
            <a:ext cx="3120000" cy="3120000"/>
            <a:chOff x="1103084" y="2155824"/>
            <a:chExt cx="3176815" cy="3176815"/>
          </a:xfrm>
        </p:grpSpPr>
        <p:sp>
          <p:nvSpPr>
            <p:cNvPr id="3" name="椭圆 2"/>
            <p:cNvSpPr/>
            <p:nvPr/>
          </p:nvSpPr>
          <p:spPr>
            <a:xfrm>
              <a:off x="1103084" y="2155824"/>
              <a:ext cx="3176815" cy="3176815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6" name="组合 5"/>
            <p:cNvGrpSpPr>
              <a:grpSpLocks noChangeAspect="1"/>
            </p:cNvGrpSpPr>
            <p:nvPr/>
          </p:nvGrpSpPr>
          <p:grpSpPr>
            <a:xfrm>
              <a:off x="2090420" y="2521751"/>
              <a:ext cx="1202143" cy="1203715"/>
              <a:chOff x="17463" y="1153583"/>
              <a:chExt cx="404813" cy="405342"/>
            </a:xfrm>
            <a:solidFill>
              <a:srgbClr val="E7E7E7"/>
            </a:solidFill>
          </p:grpSpPr>
          <p:sp>
            <p:nvSpPr>
              <p:cNvPr id="29" name="Freeform 611"/>
              <p:cNvSpPr>
                <a:spLocks noEditPoints="1"/>
              </p:cNvSpPr>
              <p:nvPr/>
            </p:nvSpPr>
            <p:spPr bwMode="auto">
              <a:xfrm>
                <a:off x="244475" y="1390650"/>
                <a:ext cx="173038" cy="168275"/>
              </a:xfrm>
              <a:custGeom>
                <a:avLst/>
                <a:gdLst>
                  <a:gd name="T0" fmla="*/ 27 w 124"/>
                  <a:gd name="T1" fmla="*/ 1 h 121"/>
                  <a:gd name="T2" fmla="*/ 31 w 124"/>
                  <a:gd name="T3" fmla="*/ 8 h 121"/>
                  <a:gd name="T4" fmla="*/ 23 w 124"/>
                  <a:gd name="T5" fmla="*/ 17 h 121"/>
                  <a:gd name="T6" fmla="*/ 16 w 124"/>
                  <a:gd name="T7" fmla="*/ 24 h 121"/>
                  <a:gd name="T8" fmla="*/ 0 w 124"/>
                  <a:gd name="T9" fmla="*/ 34 h 121"/>
                  <a:gd name="T10" fmla="*/ 51 w 124"/>
                  <a:gd name="T11" fmla="*/ 85 h 121"/>
                  <a:gd name="T12" fmla="*/ 75 w 124"/>
                  <a:gd name="T13" fmla="*/ 117 h 121"/>
                  <a:gd name="T14" fmla="*/ 88 w 124"/>
                  <a:gd name="T15" fmla="*/ 121 h 121"/>
                  <a:gd name="T16" fmla="*/ 124 w 124"/>
                  <a:gd name="T17" fmla="*/ 85 h 121"/>
                  <a:gd name="T18" fmla="*/ 120 w 124"/>
                  <a:gd name="T19" fmla="*/ 72 h 121"/>
                  <a:gd name="T20" fmla="*/ 88 w 124"/>
                  <a:gd name="T21" fmla="*/ 48 h 121"/>
                  <a:gd name="T22" fmla="*/ 40 w 124"/>
                  <a:gd name="T23" fmla="*/ 0 h 121"/>
                  <a:gd name="T24" fmla="*/ 35 w 124"/>
                  <a:gd name="T25" fmla="*/ 5 h 121"/>
                  <a:gd name="T26" fmla="*/ 27 w 124"/>
                  <a:gd name="T27" fmla="*/ 1 h 121"/>
                  <a:gd name="T28" fmla="*/ 85 w 124"/>
                  <a:gd name="T29" fmla="*/ 66 h 121"/>
                  <a:gd name="T30" fmla="*/ 100 w 124"/>
                  <a:gd name="T31" fmla="*/ 81 h 121"/>
                  <a:gd name="T32" fmla="*/ 85 w 124"/>
                  <a:gd name="T33" fmla="*/ 96 h 121"/>
                  <a:gd name="T34" fmla="*/ 70 w 124"/>
                  <a:gd name="T35" fmla="*/ 81 h 121"/>
                  <a:gd name="T36" fmla="*/ 85 w 124"/>
                  <a:gd name="T37" fmla="*/ 66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4" h="121">
                    <a:moveTo>
                      <a:pt x="27" y="1"/>
                    </a:moveTo>
                    <a:cubicBezTo>
                      <a:pt x="31" y="8"/>
                      <a:pt x="31" y="8"/>
                      <a:pt x="31" y="8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1" y="29"/>
                      <a:pt x="6" y="32"/>
                      <a:pt x="0" y="34"/>
                    </a:cubicBezTo>
                    <a:cubicBezTo>
                      <a:pt x="51" y="85"/>
                      <a:pt x="51" y="85"/>
                      <a:pt x="51" y="85"/>
                    </a:cubicBezTo>
                    <a:cubicBezTo>
                      <a:pt x="75" y="117"/>
                      <a:pt x="75" y="117"/>
                      <a:pt x="75" y="117"/>
                    </a:cubicBezTo>
                    <a:cubicBezTo>
                      <a:pt x="88" y="121"/>
                      <a:pt x="88" y="121"/>
                      <a:pt x="88" y="121"/>
                    </a:cubicBezTo>
                    <a:cubicBezTo>
                      <a:pt x="124" y="85"/>
                      <a:pt x="124" y="85"/>
                      <a:pt x="124" y="85"/>
                    </a:cubicBezTo>
                    <a:cubicBezTo>
                      <a:pt x="120" y="72"/>
                      <a:pt x="120" y="72"/>
                      <a:pt x="120" y="72"/>
                    </a:cubicBezTo>
                    <a:cubicBezTo>
                      <a:pt x="88" y="48"/>
                      <a:pt x="88" y="48"/>
                      <a:pt x="88" y="48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35" y="5"/>
                      <a:pt x="35" y="5"/>
                      <a:pt x="35" y="5"/>
                    </a:cubicBezTo>
                    <a:lnTo>
                      <a:pt x="27" y="1"/>
                    </a:lnTo>
                    <a:close/>
                    <a:moveTo>
                      <a:pt x="85" y="66"/>
                    </a:moveTo>
                    <a:cubicBezTo>
                      <a:pt x="93" y="66"/>
                      <a:pt x="100" y="73"/>
                      <a:pt x="100" y="81"/>
                    </a:cubicBezTo>
                    <a:cubicBezTo>
                      <a:pt x="100" y="90"/>
                      <a:pt x="93" y="96"/>
                      <a:pt x="85" y="96"/>
                    </a:cubicBezTo>
                    <a:cubicBezTo>
                      <a:pt x="76" y="96"/>
                      <a:pt x="70" y="90"/>
                      <a:pt x="70" y="81"/>
                    </a:cubicBezTo>
                    <a:cubicBezTo>
                      <a:pt x="70" y="73"/>
                      <a:pt x="76" y="66"/>
                      <a:pt x="85" y="6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4400"/>
                <a:endParaRPr lang="zh-CN" altLang="en-US" sz="1865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0" name="Freeform 612"/>
              <p:cNvSpPr/>
              <p:nvPr/>
            </p:nvSpPr>
            <p:spPr bwMode="auto">
              <a:xfrm>
                <a:off x="17463" y="1158875"/>
                <a:ext cx="179388" cy="179388"/>
              </a:xfrm>
              <a:custGeom>
                <a:avLst/>
                <a:gdLst>
                  <a:gd name="T0" fmla="*/ 105 w 129"/>
                  <a:gd name="T1" fmla="*/ 102 h 129"/>
                  <a:gd name="T2" fmla="*/ 113 w 129"/>
                  <a:gd name="T3" fmla="*/ 93 h 129"/>
                  <a:gd name="T4" fmla="*/ 121 w 129"/>
                  <a:gd name="T5" fmla="*/ 97 h 129"/>
                  <a:gd name="T6" fmla="*/ 117 w 129"/>
                  <a:gd name="T7" fmla="*/ 90 h 129"/>
                  <a:gd name="T8" fmla="*/ 125 w 129"/>
                  <a:gd name="T9" fmla="*/ 82 h 129"/>
                  <a:gd name="T10" fmla="*/ 126 w 129"/>
                  <a:gd name="T11" fmla="*/ 81 h 129"/>
                  <a:gd name="T12" fmla="*/ 129 w 129"/>
                  <a:gd name="T13" fmla="*/ 67 h 129"/>
                  <a:gd name="T14" fmla="*/ 62 w 129"/>
                  <a:gd name="T15" fmla="*/ 0 h 129"/>
                  <a:gd name="T16" fmla="*/ 56 w 129"/>
                  <a:gd name="T17" fmla="*/ 6 h 129"/>
                  <a:gd name="T18" fmla="*/ 81 w 129"/>
                  <a:gd name="T19" fmla="*/ 46 h 129"/>
                  <a:gd name="T20" fmla="*/ 46 w 129"/>
                  <a:gd name="T21" fmla="*/ 81 h 129"/>
                  <a:gd name="T22" fmla="*/ 6 w 129"/>
                  <a:gd name="T23" fmla="*/ 56 h 129"/>
                  <a:gd name="T24" fmla="*/ 0 w 129"/>
                  <a:gd name="T25" fmla="*/ 62 h 129"/>
                  <a:gd name="T26" fmla="*/ 67 w 129"/>
                  <a:gd name="T27" fmla="*/ 129 h 129"/>
                  <a:gd name="T28" fmla="*/ 86 w 129"/>
                  <a:gd name="T29" fmla="*/ 123 h 129"/>
                  <a:gd name="T30" fmla="*/ 88 w 129"/>
                  <a:gd name="T31" fmla="*/ 125 h 129"/>
                  <a:gd name="T32" fmla="*/ 98 w 129"/>
                  <a:gd name="T33" fmla="*/ 109 h 129"/>
                  <a:gd name="T34" fmla="*/ 105 w 129"/>
                  <a:gd name="T35" fmla="*/ 102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9" h="129">
                    <a:moveTo>
                      <a:pt x="105" y="102"/>
                    </a:moveTo>
                    <a:cubicBezTo>
                      <a:pt x="113" y="93"/>
                      <a:pt x="113" y="93"/>
                      <a:pt x="113" y="93"/>
                    </a:cubicBezTo>
                    <a:cubicBezTo>
                      <a:pt x="121" y="97"/>
                      <a:pt x="121" y="97"/>
                      <a:pt x="121" y="97"/>
                    </a:cubicBezTo>
                    <a:cubicBezTo>
                      <a:pt x="117" y="90"/>
                      <a:pt x="117" y="90"/>
                      <a:pt x="117" y="90"/>
                    </a:cubicBezTo>
                    <a:cubicBezTo>
                      <a:pt x="125" y="82"/>
                      <a:pt x="125" y="82"/>
                      <a:pt x="125" y="82"/>
                    </a:cubicBezTo>
                    <a:cubicBezTo>
                      <a:pt x="126" y="81"/>
                      <a:pt x="126" y="81"/>
                      <a:pt x="126" y="81"/>
                    </a:cubicBezTo>
                    <a:cubicBezTo>
                      <a:pt x="128" y="76"/>
                      <a:pt x="129" y="71"/>
                      <a:pt x="129" y="67"/>
                    </a:cubicBezTo>
                    <a:cubicBezTo>
                      <a:pt x="129" y="33"/>
                      <a:pt x="96" y="0"/>
                      <a:pt x="62" y="0"/>
                    </a:cubicBezTo>
                    <a:cubicBezTo>
                      <a:pt x="62" y="0"/>
                      <a:pt x="58" y="4"/>
                      <a:pt x="56" y="6"/>
                    </a:cubicBezTo>
                    <a:cubicBezTo>
                      <a:pt x="83" y="33"/>
                      <a:pt x="81" y="29"/>
                      <a:pt x="81" y="46"/>
                    </a:cubicBezTo>
                    <a:cubicBezTo>
                      <a:pt x="81" y="59"/>
                      <a:pt x="59" y="81"/>
                      <a:pt x="46" y="81"/>
                    </a:cubicBezTo>
                    <a:cubicBezTo>
                      <a:pt x="29" y="81"/>
                      <a:pt x="34" y="84"/>
                      <a:pt x="6" y="56"/>
                    </a:cubicBezTo>
                    <a:cubicBezTo>
                      <a:pt x="4" y="58"/>
                      <a:pt x="0" y="62"/>
                      <a:pt x="0" y="62"/>
                    </a:cubicBezTo>
                    <a:cubicBezTo>
                      <a:pt x="1" y="96"/>
                      <a:pt x="33" y="129"/>
                      <a:pt x="67" y="129"/>
                    </a:cubicBezTo>
                    <a:cubicBezTo>
                      <a:pt x="73" y="129"/>
                      <a:pt x="80" y="127"/>
                      <a:pt x="86" y="123"/>
                    </a:cubicBezTo>
                    <a:cubicBezTo>
                      <a:pt x="88" y="125"/>
                      <a:pt x="88" y="125"/>
                      <a:pt x="88" y="125"/>
                    </a:cubicBezTo>
                    <a:cubicBezTo>
                      <a:pt x="90" y="119"/>
                      <a:pt x="93" y="114"/>
                      <a:pt x="98" y="109"/>
                    </a:cubicBezTo>
                    <a:lnTo>
                      <a:pt x="105" y="1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4400"/>
                <a:endParaRPr lang="zh-CN" altLang="en-US" sz="1865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1" name="Freeform 613"/>
              <p:cNvSpPr/>
              <p:nvPr/>
            </p:nvSpPr>
            <p:spPr bwMode="auto">
              <a:xfrm>
                <a:off x="17463" y="1153583"/>
                <a:ext cx="404813" cy="400050"/>
              </a:xfrm>
              <a:custGeom>
                <a:avLst/>
                <a:gdLst>
                  <a:gd name="T0" fmla="*/ 280 w 291"/>
                  <a:gd name="T1" fmla="*/ 27 h 287"/>
                  <a:gd name="T2" fmla="*/ 260 w 291"/>
                  <a:gd name="T3" fmla="*/ 8 h 287"/>
                  <a:gd name="T4" fmla="*/ 241 w 291"/>
                  <a:gd name="T5" fmla="*/ 0 h 287"/>
                  <a:gd name="T6" fmla="*/ 222 w 291"/>
                  <a:gd name="T7" fmla="*/ 8 h 287"/>
                  <a:gd name="T8" fmla="*/ 137 w 291"/>
                  <a:gd name="T9" fmla="*/ 93 h 287"/>
                  <a:gd name="T10" fmla="*/ 133 w 291"/>
                  <a:gd name="T11" fmla="*/ 110 h 287"/>
                  <a:gd name="T12" fmla="*/ 122 w 291"/>
                  <a:gd name="T13" fmla="*/ 114 h 287"/>
                  <a:gd name="T14" fmla="*/ 116 w 291"/>
                  <a:gd name="T15" fmla="*/ 113 h 287"/>
                  <a:gd name="T16" fmla="*/ 109 w 291"/>
                  <a:gd name="T17" fmla="*/ 120 h 287"/>
                  <a:gd name="T18" fmla="*/ 109 w 291"/>
                  <a:gd name="T19" fmla="*/ 159 h 287"/>
                  <a:gd name="T20" fmla="*/ 110 w 291"/>
                  <a:gd name="T21" fmla="*/ 160 h 287"/>
                  <a:gd name="T22" fmla="*/ 44 w 291"/>
                  <a:gd name="T23" fmla="*/ 227 h 287"/>
                  <a:gd name="T24" fmla="*/ 26 w 291"/>
                  <a:gd name="T25" fmla="*/ 234 h 287"/>
                  <a:gd name="T26" fmla="*/ 0 w 291"/>
                  <a:gd name="T27" fmla="*/ 271 h 287"/>
                  <a:gd name="T28" fmla="*/ 17 w 291"/>
                  <a:gd name="T29" fmla="*/ 287 h 287"/>
                  <a:gd name="T30" fmla="*/ 54 w 291"/>
                  <a:gd name="T31" fmla="*/ 261 h 287"/>
                  <a:gd name="T32" fmla="*/ 60 w 291"/>
                  <a:gd name="T33" fmla="*/ 243 h 287"/>
                  <a:gd name="T34" fmla="*/ 127 w 291"/>
                  <a:gd name="T35" fmla="*/ 177 h 287"/>
                  <a:gd name="T36" fmla="*/ 129 w 291"/>
                  <a:gd name="T37" fmla="*/ 179 h 287"/>
                  <a:gd name="T38" fmla="*/ 148 w 291"/>
                  <a:gd name="T39" fmla="*/ 187 h 287"/>
                  <a:gd name="T40" fmla="*/ 167 w 291"/>
                  <a:gd name="T41" fmla="*/ 179 h 287"/>
                  <a:gd name="T42" fmla="*/ 175 w 291"/>
                  <a:gd name="T43" fmla="*/ 171 h 287"/>
                  <a:gd name="T44" fmla="*/ 178 w 291"/>
                  <a:gd name="T45" fmla="*/ 155 h 287"/>
                  <a:gd name="T46" fmla="*/ 190 w 291"/>
                  <a:gd name="T47" fmla="*/ 150 h 287"/>
                  <a:gd name="T48" fmla="*/ 195 w 291"/>
                  <a:gd name="T49" fmla="*/ 151 h 287"/>
                  <a:gd name="T50" fmla="*/ 280 w 291"/>
                  <a:gd name="T51" fmla="*/ 66 h 287"/>
                  <a:gd name="T52" fmla="*/ 280 w 291"/>
                  <a:gd name="T53" fmla="*/ 27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91" h="287">
                    <a:moveTo>
                      <a:pt x="280" y="27"/>
                    </a:moveTo>
                    <a:cubicBezTo>
                      <a:pt x="260" y="8"/>
                      <a:pt x="260" y="8"/>
                      <a:pt x="260" y="8"/>
                    </a:cubicBezTo>
                    <a:cubicBezTo>
                      <a:pt x="255" y="2"/>
                      <a:pt x="248" y="0"/>
                      <a:pt x="241" y="0"/>
                    </a:cubicBezTo>
                    <a:cubicBezTo>
                      <a:pt x="234" y="0"/>
                      <a:pt x="227" y="2"/>
                      <a:pt x="222" y="8"/>
                    </a:cubicBezTo>
                    <a:cubicBezTo>
                      <a:pt x="137" y="93"/>
                      <a:pt x="137" y="93"/>
                      <a:pt x="137" y="93"/>
                    </a:cubicBezTo>
                    <a:cubicBezTo>
                      <a:pt x="139" y="98"/>
                      <a:pt x="137" y="106"/>
                      <a:pt x="133" y="110"/>
                    </a:cubicBezTo>
                    <a:cubicBezTo>
                      <a:pt x="130" y="112"/>
                      <a:pt x="126" y="114"/>
                      <a:pt x="122" y="114"/>
                    </a:cubicBezTo>
                    <a:cubicBezTo>
                      <a:pt x="120" y="114"/>
                      <a:pt x="118" y="114"/>
                      <a:pt x="116" y="113"/>
                    </a:cubicBezTo>
                    <a:cubicBezTo>
                      <a:pt x="109" y="120"/>
                      <a:pt x="109" y="120"/>
                      <a:pt x="109" y="120"/>
                    </a:cubicBezTo>
                    <a:cubicBezTo>
                      <a:pt x="98" y="131"/>
                      <a:pt x="98" y="148"/>
                      <a:pt x="109" y="159"/>
                    </a:cubicBezTo>
                    <a:cubicBezTo>
                      <a:pt x="110" y="160"/>
                      <a:pt x="110" y="160"/>
                      <a:pt x="110" y="160"/>
                    </a:cubicBezTo>
                    <a:cubicBezTo>
                      <a:pt x="44" y="227"/>
                      <a:pt x="44" y="227"/>
                      <a:pt x="44" y="227"/>
                    </a:cubicBezTo>
                    <a:cubicBezTo>
                      <a:pt x="26" y="234"/>
                      <a:pt x="26" y="234"/>
                      <a:pt x="26" y="234"/>
                    </a:cubicBezTo>
                    <a:cubicBezTo>
                      <a:pt x="0" y="271"/>
                      <a:pt x="0" y="271"/>
                      <a:pt x="0" y="271"/>
                    </a:cubicBezTo>
                    <a:cubicBezTo>
                      <a:pt x="17" y="287"/>
                      <a:pt x="17" y="287"/>
                      <a:pt x="17" y="287"/>
                    </a:cubicBezTo>
                    <a:cubicBezTo>
                      <a:pt x="54" y="261"/>
                      <a:pt x="54" y="261"/>
                      <a:pt x="54" y="261"/>
                    </a:cubicBezTo>
                    <a:cubicBezTo>
                      <a:pt x="60" y="243"/>
                      <a:pt x="60" y="243"/>
                      <a:pt x="60" y="243"/>
                    </a:cubicBezTo>
                    <a:cubicBezTo>
                      <a:pt x="127" y="177"/>
                      <a:pt x="127" y="177"/>
                      <a:pt x="127" y="177"/>
                    </a:cubicBezTo>
                    <a:cubicBezTo>
                      <a:pt x="129" y="179"/>
                      <a:pt x="129" y="179"/>
                      <a:pt x="129" y="179"/>
                    </a:cubicBezTo>
                    <a:cubicBezTo>
                      <a:pt x="134" y="184"/>
                      <a:pt x="141" y="187"/>
                      <a:pt x="148" y="187"/>
                    </a:cubicBezTo>
                    <a:cubicBezTo>
                      <a:pt x="155" y="187"/>
                      <a:pt x="162" y="184"/>
                      <a:pt x="167" y="179"/>
                    </a:cubicBezTo>
                    <a:cubicBezTo>
                      <a:pt x="175" y="171"/>
                      <a:pt x="175" y="171"/>
                      <a:pt x="175" y="171"/>
                    </a:cubicBezTo>
                    <a:cubicBezTo>
                      <a:pt x="172" y="166"/>
                      <a:pt x="174" y="159"/>
                      <a:pt x="178" y="155"/>
                    </a:cubicBezTo>
                    <a:cubicBezTo>
                      <a:pt x="181" y="152"/>
                      <a:pt x="185" y="150"/>
                      <a:pt x="190" y="150"/>
                    </a:cubicBezTo>
                    <a:cubicBezTo>
                      <a:pt x="191" y="150"/>
                      <a:pt x="193" y="150"/>
                      <a:pt x="195" y="151"/>
                    </a:cubicBezTo>
                    <a:cubicBezTo>
                      <a:pt x="280" y="66"/>
                      <a:pt x="280" y="66"/>
                      <a:pt x="280" y="66"/>
                    </a:cubicBezTo>
                    <a:cubicBezTo>
                      <a:pt x="291" y="55"/>
                      <a:pt x="291" y="38"/>
                      <a:pt x="280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4400"/>
                <a:endParaRPr lang="zh-CN" altLang="en-US" sz="1865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42" name="组合 41"/>
          <p:cNvGrpSpPr/>
          <p:nvPr/>
        </p:nvGrpSpPr>
        <p:grpSpPr>
          <a:xfrm>
            <a:off x="4431398" y="2018568"/>
            <a:ext cx="2390955" cy="956128"/>
            <a:chOff x="4340951" y="1564822"/>
            <a:chExt cx="2390955" cy="956128"/>
          </a:xfrm>
        </p:grpSpPr>
        <p:cxnSp>
          <p:nvCxnSpPr>
            <p:cNvPr id="53" name="直接连接符 52"/>
            <p:cNvCxnSpPr/>
            <p:nvPr/>
          </p:nvCxnSpPr>
          <p:spPr>
            <a:xfrm>
              <a:off x="4340951" y="2045561"/>
              <a:ext cx="1440000" cy="0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椭圆 3"/>
            <p:cNvSpPr/>
            <p:nvPr/>
          </p:nvSpPr>
          <p:spPr>
            <a:xfrm>
              <a:off x="5775778" y="1564822"/>
              <a:ext cx="956128" cy="956128"/>
            </a:xfrm>
            <a:prstGeom prst="ellipse">
              <a:avLst/>
            </a:prstGeom>
            <a:solidFill>
              <a:srgbClr val="B013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41" name="组合 40"/>
            <p:cNvGrpSpPr>
              <a:grpSpLocks noChangeAspect="1"/>
            </p:cNvGrpSpPr>
            <p:nvPr/>
          </p:nvGrpSpPr>
          <p:grpSpPr>
            <a:xfrm>
              <a:off x="6044150" y="1775120"/>
              <a:ext cx="419385" cy="504000"/>
              <a:chOff x="5072479" y="2378340"/>
              <a:chExt cx="239649" cy="288000"/>
            </a:xfrm>
          </p:grpSpPr>
          <p:sp>
            <p:nvSpPr>
              <p:cNvPr id="39" name="Freeform 846"/>
              <p:cNvSpPr/>
              <p:nvPr/>
            </p:nvSpPr>
            <p:spPr bwMode="auto">
              <a:xfrm>
                <a:off x="5072479" y="2432997"/>
                <a:ext cx="239649" cy="233343"/>
              </a:xfrm>
              <a:custGeom>
                <a:avLst/>
                <a:gdLst>
                  <a:gd name="T0" fmla="*/ 29 w 48"/>
                  <a:gd name="T1" fmla="*/ 0 h 47"/>
                  <a:gd name="T2" fmla="*/ 29 w 48"/>
                  <a:gd name="T3" fmla="*/ 7 h 47"/>
                  <a:gd name="T4" fmla="*/ 41 w 48"/>
                  <a:gd name="T5" fmla="*/ 23 h 47"/>
                  <a:gd name="T6" fmla="*/ 24 w 48"/>
                  <a:gd name="T7" fmla="*/ 41 h 47"/>
                  <a:gd name="T8" fmla="*/ 6 w 48"/>
                  <a:gd name="T9" fmla="*/ 23 h 47"/>
                  <a:gd name="T10" fmla="*/ 18 w 48"/>
                  <a:gd name="T11" fmla="*/ 7 h 47"/>
                  <a:gd name="T12" fmla="*/ 18 w 48"/>
                  <a:gd name="T13" fmla="*/ 0 h 47"/>
                  <a:gd name="T14" fmla="*/ 0 w 48"/>
                  <a:gd name="T15" fmla="*/ 23 h 47"/>
                  <a:gd name="T16" fmla="*/ 24 w 48"/>
                  <a:gd name="T17" fmla="*/ 47 h 47"/>
                  <a:gd name="T18" fmla="*/ 48 w 48"/>
                  <a:gd name="T19" fmla="*/ 23 h 47"/>
                  <a:gd name="T20" fmla="*/ 29 w 48"/>
                  <a:gd name="T21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8" h="47">
                    <a:moveTo>
                      <a:pt x="29" y="0"/>
                    </a:moveTo>
                    <a:cubicBezTo>
                      <a:pt x="29" y="7"/>
                      <a:pt x="29" y="7"/>
                      <a:pt x="29" y="7"/>
                    </a:cubicBezTo>
                    <a:cubicBezTo>
                      <a:pt x="36" y="9"/>
                      <a:pt x="41" y="16"/>
                      <a:pt x="41" y="23"/>
                    </a:cubicBezTo>
                    <a:cubicBezTo>
                      <a:pt x="41" y="33"/>
                      <a:pt x="33" y="41"/>
                      <a:pt x="24" y="41"/>
                    </a:cubicBezTo>
                    <a:cubicBezTo>
                      <a:pt x="14" y="41"/>
                      <a:pt x="6" y="33"/>
                      <a:pt x="6" y="23"/>
                    </a:cubicBezTo>
                    <a:cubicBezTo>
                      <a:pt x="6" y="16"/>
                      <a:pt x="11" y="9"/>
                      <a:pt x="18" y="7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7" y="2"/>
                      <a:pt x="0" y="12"/>
                      <a:pt x="0" y="23"/>
                    </a:cubicBezTo>
                    <a:cubicBezTo>
                      <a:pt x="0" y="37"/>
                      <a:pt x="10" y="47"/>
                      <a:pt x="24" y="47"/>
                    </a:cubicBezTo>
                    <a:cubicBezTo>
                      <a:pt x="37" y="47"/>
                      <a:pt x="48" y="37"/>
                      <a:pt x="48" y="23"/>
                    </a:cubicBezTo>
                    <a:cubicBezTo>
                      <a:pt x="48" y="12"/>
                      <a:pt x="40" y="2"/>
                      <a:pt x="29" y="0"/>
                    </a:cubicBezTo>
                    <a:close/>
                  </a:path>
                </a:pathLst>
              </a:custGeom>
              <a:solidFill>
                <a:srgbClr val="E5E5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4400"/>
                <a:endParaRPr lang="zh-CN" altLang="en-US" sz="1865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40" name="Freeform 847"/>
              <p:cNvSpPr/>
              <p:nvPr/>
            </p:nvSpPr>
            <p:spPr bwMode="auto">
              <a:xfrm>
                <a:off x="5167078" y="2378340"/>
                <a:ext cx="44147" cy="138744"/>
              </a:xfrm>
              <a:custGeom>
                <a:avLst/>
                <a:gdLst>
                  <a:gd name="T0" fmla="*/ 7 w 9"/>
                  <a:gd name="T1" fmla="*/ 0 h 28"/>
                  <a:gd name="T2" fmla="*/ 2 w 9"/>
                  <a:gd name="T3" fmla="*/ 0 h 28"/>
                  <a:gd name="T4" fmla="*/ 0 w 9"/>
                  <a:gd name="T5" fmla="*/ 2 h 28"/>
                  <a:gd name="T6" fmla="*/ 0 w 9"/>
                  <a:gd name="T7" fmla="*/ 10 h 28"/>
                  <a:gd name="T8" fmla="*/ 0 w 9"/>
                  <a:gd name="T9" fmla="*/ 16 h 28"/>
                  <a:gd name="T10" fmla="*/ 0 w 9"/>
                  <a:gd name="T11" fmla="*/ 26 h 28"/>
                  <a:gd name="T12" fmla="*/ 2 w 9"/>
                  <a:gd name="T13" fmla="*/ 28 h 28"/>
                  <a:gd name="T14" fmla="*/ 7 w 9"/>
                  <a:gd name="T15" fmla="*/ 28 h 28"/>
                  <a:gd name="T16" fmla="*/ 9 w 9"/>
                  <a:gd name="T17" fmla="*/ 26 h 28"/>
                  <a:gd name="T18" fmla="*/ 9 w 9"/>
                  <a:gd name="T19" fmla="*/ 16 h 28"/>
                  <a:gd name="T20" fmla="*/ 9 w 9"/>
                  <a:gd name="T21" fmla="*/ 10 h 28"/>
                  <a:gd name="T22" fmla="*/ 9 w 9"/>
                  <a:gd name="T23" fmla="*/ 2 h 28"/>
                  <a:gd name="T24" fmla="*/ 7 w 9"/>
                  <a:gd name="T25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" h="28">
                    <a:moveTo>
                      <a:pt x="7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27"/>
                      <a:pt x="1" y="28"/>
                      <a:pt x="2" y="28"/>
                    </a:cubicBezTo>
                    <a:cubicBezTo>
                      <a:pt x="7" y="28"/>
                      <a:pt x="7" y="28"/>
                      <a:pt x="7" y="28"/>
                    </a:cubicBezTo>
                    <a:cubicBezTo>
                      <a:pt x="8" y="28"/>
                      <a:pt x="9" y="27"/>
                      <a:pt x="9" y="2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1"/>
                      <a:pt x="8" y="0"/>
                      <a:pt x="7" y="0"/>
                    </a:cubicBezTo>
                    <a:close/>
                  </a:path>
                </a:pathLst>
              </a:custGeom>
              <a:solidFill>
                <a:srgbClr val="E5E5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4400"/>
                <a:endParaRPr lang="zh-CN" altLang="en-US" sz="1865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45" name="组合 44"/>
          <p:cNvGrpSpPr/>
          <p:nvPr/>
        </p:nvGrpSpPr>
        <p:grpSpPr>
          <a:xfrm>
            <a:off x="4438703" y="5491160"/>
            <a:ext cx="2383653" cy="956128"/>
            <a:chOff x="4348253" y="4975681"/>
            <a:chExt cx="2383653" cy="956128"/>
          </a:xfrm>
        </p:grpSpPr>
        <p:cxnSp>
          <p:nvCxnSpPr>
            <p:cNvPr id="54" name="直接连接符 53"/>
            <p:cNvCxnSpPr/>
            <p:nvPr/>
          </p:nvCxnSpPr>
          <p:spPr>
            <a:xfrm>
              <a:off x="4348253" y="5453745"/>
              <a:ext cx="1440000" cy="0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椭圆 7"/>
            <p:cNvSpPr/>
            <p:nvPr/>
          </p:nvSpPr>
          <p:spPr>
            <a:xfrm>
              <a:off x="5775778" y="4975681"/>
              <a:ext cx="956128" cy="956128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50" name="Freeform 110"/>
            <p:cNvSpPr>
              <a:spLocks noChangeAspect="1" noEditPoints="1"/>
            </p:cNvSpPr>
            <p:nvPr/>
          </p:nvSpPr>
          <p:spPr bwMode="auto">
            <a:xfrm>
              <a:off x="6046029" y="5239979"/>
              <a:ext cx="447158" cy="396000"/>
            </a:xfrm>
            <a:custGeom>
              <a:avLst/>
              <a:gdLst>
                <a:gd name="T0" fmla="*/ 55 w 100"/>
                <a:gd name="T1" fmla="*/ 4 h 88"/>
                <a:gd name="T2" fmla="*/ 76 w 100"/>
                <a:gd name="T3" fmla="*/ 41 h 88"/>
                <a:gd name="T4" fmla="*/ 76 w 100"/>
                <a:gd name="T5" fmla="*/ 41 h 88"/>
                <a:gd name="T6" fmla="*/ 98 w 100"/>
                <a:gd name="T7" fmla="*/ 79 h 88"/>
                <a:gd name="T8" fmla="*/ 96 w 100"/>
                <a:gd name="T9" fmla="*/ 87 h 88"/>
                <a:gd name="T10" fmla="*/ 92 w 100"/>
                <a:gd name="T11" fmla="*/ 88 h 88"/>
                <a:gd name="T12" fmla="*/ 92 w 100"/>
                <a:gd name="T13" fmla="*/ 88 h 88"/>
                <a:gd name="T14" fmla="*/ 49 w 100"/>
                <a:gd name="T15" fmla="*/ 88 h 88"/>
                <a:gd name="T16" fmla="*/ 7 w 100"/>
                <a:gd name="T17" fmla="*/ 88 h 88"/>
                <a:gd name="T18" fmla="*/ 0 w 100"/>
                <a:gd name="T19" fmla="*/ 82 h 88"/>
                <a:gd name="T20" fmla="*/ 1 w 100"/>
                <a:gd name="T21" fmla="*/ 78 h 88"/>
                <a:gd name="T22" fmla="*/ 23 w 100"/>
                <a:gd name="T23" fmla="*/ 41 h 88"/>
                <a:gd name="T24" fmla="*/ 23 w 100"/>
                <a:gd name="T25" fmla="*/ 41 h 88"/>
                <a:gd name="T26" fmla="*/ 44 w 100"/>
                <a:gd name="T27" fmla="*/ 4 h 88"/>
                <a:gd name="T28" fmla="*/ 53 w 100"/>
                <a:gd name="T29" fmla="*/ 2 h 88"/>
                <a:gd name="T30" fmla="*/ 55 w 100"/>
                <a:gd name="T31" fmla="*/ 4 h 88"/>
                <a:gd name="T32" fmla="*/ 44 w 100"/>
                <a:gd name="T33" fmla="*/ 34 h 88"/>
                <a:gd name="T34" fmla="*/ 44 w 100"/>
                <a:gd name="T35" fmla="*/ 37 h 88"/>
                <a:gd name="T36" fmla="*/ 46 w 100"/>
                <a:gd name="T37" fmla="*/ 62 h 88"/>
                <a:gd name="T38" fmla="*/ 52 w 100"/>
                <a:gd name="T39" fmla="*/ 62 h 88"/>
                <a:gd name="T40" fmla="*/ 54 w 100"/>
                <a:gd name="T41" fmla="*/ 37 h 88"/>
                <a:gd name="T42" fmla="*/ 54 w 100"/>
                <a:gd name="T43" fmla="*/ 34 h 88"/>
                <a:gd name="T44" fmla="*/ 44 w 100"/>
                <a:gd name="T45" fmla="*/ 34 h 88"/>
                <a:gd name="T46" fmla="*/ 49 w 100"/>
                <a:gd name="T47" fmla="*/ 72 h 88"/>
                <a:gd name="T48" fmla="*/ 53 w 100"/>
                <a:gd name="T49" fmla="*/ 69 h 88"/>
                <a:gd name="T50" fmla="*/ 49 w 100"/>
                <a:gd name="T51" fmla="*/ 65 h 88"/>
                <a:gd name="T52" fmla="*/ 45 w 100"/>
                <a:gd name="T53" fmla="*/ 69 h 88"/>
                <a:gd name="T54" fmla="*/ 49 w 100"/>
                <a:gd name="T55" fmla="*/ 72 h 88"/>
                <a:gd name="T56" fmla="*/ 65 w 100"/>
                <a:gd name="T57" fmla="*/ 48 h 88"/>
                <a:gd name="T58" fmla="*/ 49 w 100"/>
                <a:gd name="T59" fmla="*/ 20 h 88"/>
                <a:gd name="T60" fmla="*/ 34 w 100"/>
                <a:gd name="T61" fmla="*/ 47 h 88"/>
                <a:gd name="T62" fmla="*/ 33 w 100"/>
                <a:gd name="T63" fmla="*/ 48 h 88"/>
                <a:gd name="T64" fmla="*/ 17 w 100"/>
                <a:gd name="T65" fmla="*/ 75 h 88"/>
                <a:gd name="T66" fmla="*/ 49 w 100"/>
                <a:gd name="T67" fmla="*/ 75 h 88"/>
                <a:gd name="T68" fmla="*/ 81 w 100"/>
                <a:gd name="T69" fmla="*/ 75 h 88"/>
                <a:gd name="T70" fmla="*/ 65 w 100"/>
                <a:gd name="T71" fmla="*/ 48 h 88"/>
                <a:gd name="T72" fmla="*/ 65 w 100"/>
                <a:gd name="T73" fmla="*/ 4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00" h="88">
                  <a:moveTo>
                    <a:pt x="55" y="4"/>
                  </a:moveTo>
                  <a:cubicBezTo>
                    <a:pt x="76" y="41"/>
                    <a:pt x="76" y="41"/>
                    <a:pt x="76" y="41"/>
                  </a:cubicBezTo>
                  <a:cubicBezTo>
                    <a:pt x="76" y="41"/>
                    <a:pt x="76" y="41"/>
                    <a:pt x="76" y="41"/>
                  </a:cubicBezTo>
                  <a:cubicBezTo>
                    <a:pt x="98" y="79"/>
                    <a:pt x="98" y="79"/>
                    <a:pt x="98" y="79"/>
                  </a:cubicBezTo>
                  <a:cubicBezTo>
                    <a:pt x="100" y="82"/>
                    <a:pt x="99" y="85"/>
                    <a:pt x="96" y="87"/>
                  </a:cubicBezTo>
                  <a:cubicBezTo>
                    <a:pt x="95" y="88"/>
                    <a:pt x="93" y="88"/>
                    <a:pt x="92" y="88"/>
                  </a:cubicBezTo>
                  <a:cubicBezTo>
                    <a:pt x="92" y="88"/>
                    <a:pt x="92" y="88"/>
                    <a:pt x="92" y="88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7" y="88"/>
                    <a:pt x="7" y="88"/>
                    <a:pt x="7" y="88"/>
                  </a:cubicBezTo>
                  <a:cubicBezTo>
                    <a:pt x="3" y="88"/>
                    <a:pt x="0" y="85"/>
                    <a:pt x="0" y="82"/>
                  </a:cubicBezTo>
                  <a:cubicBezTo>
                    <a:pt x="0" y="80"/>
                    <a:pt x="1" y="79"/>
                    <a:pt x="1" y="78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46" y="1"/>
                    <a:pt x="50" y="0"/>
                    <a:pt x="53" y="2"/>
                  </a:cubicBezTo>
                  <a:cubicBezTo>
                    <a:pt x="54" y="3"/>
                    <a:pt x="54" y="3"/>
                    <a:pt x="55" y="4"/>
                  </a:cubicBezTo>
                  <a:close/>
                  <a:moveTo>
                    <a:pt x="44" y="34"/>
                  </a:moveTo>
                  <a:cubicBezTo>
                    <a:pt x="44" y="37"/>
                    <a:pt x="44" y="37"/>
                    <a:pt x="44" y="37"/>
                  </a:cubicBezTo>
                  <a:cubicBezTo>
                    <a:pt x="46" y="62"/>
                    <a:pt x="46" y="62"/>
                    <a:pt x="46" y="62"/>
                  </a:cubicBezTo>
                  <a:cubicBezTo>
                    <a:pt x="52" y="62"/>
                    <a:pt x="52" y="62"/>
                    <a:pt x="52" y="62"/>
                  </a:cubicBezTo>
                  <a:cubicBezTo>
                    <a:pt x="54" y="37"/>
                    <a:pt x="54" y="37"/>
                    <a:pt x="54" y="37"/>
                  </a:cubicBezTo>
                  <a:cubicBezTo>
                    <a:pt x="54" y="34"/>
                    <a:pt x="54" y="34"/>
                    <a:pt x="54" y="34"/>
                  </a:cubicBezTo>
                  <a:cubicBezTo>
                    <a:pt x="44" y="34"/>
                    <a:pt x="44" y="34"/>
                    <a:pt x="44" y="34"/>
                  </a:cubicBezTo>
                  <a:close/>
                  <a:moveTo>
                    <a:pt x="49" y="72"/>
                  </a:moveTo>
                  <a:cubicBezTo>
                    <a:pt x="52" y="72"/>
                    <a:pt x="53" y="71"/>
                    <a:pt x="53" y="69"/>
                  </a:cubicBezTo>
                  <a:cubicBezTo>
                    <a:pt x="53" y="66"/>
                    <a:pt x="51" y="65"/>
                    <a:pt x="49" y="65"/>
                  </a:cubicBezTo>
                  <a:cubicBezTo>
                    <a:pt x="47" y="65"/>
                    <a:pt x="45" y="66"/>
                    <a:pt x="45" y="69"/>
                  </a:cubicBezTo>
                  <a:cubicBezTo>
                    <a:pt x="45" y="71"/>
                    <a:pt x="47" y="72"/>
                    <a:pt x="49" y="72"/>
                  </a:cubicBezTo>
                  <a:close/>
                  <a:moveTo>
                    <a:pt x="65" y="48"/>
                  </a:moveTo>
                  <a:cubicBezTo>
                    <a:pt x="49" y="20"/>
                    <a:pt x="49" y="20"/>
                    <a:pt x="49" y="20"/>
                  </a:cubicBezTo>
                  <a:cubicBezTo>
                    <a:pt x="34" y="47"/>
                    <a:pt x="34" y="47"/>
                    <a:pt x="34" y="47"/>
                  </a:cubicBezTo>
                  <a:cubicBezTo>
                    <a:pt x="34" y="48"/>
                    <a:pt x="34" y="48"/>
                    <a:pt x="33" y="48"/>
                  </a:cubicBezTo>
                  <a:cubicBezTo>
                    <a:pt x="17" y="75"/>
                    <a:pt x="17" y="75"/>
                    <a:pt x="17" y="75"/>
                  </a:cubicBezTo>
                  <a:cubicBezTo>
                    <a:pt x="49" y="75"/>
                    <a:pt x="49" y="75"/>
                    <a:pt x="49" y="75"/>
                  </a:cubicBezTo>
                  <a:cubicBezTo>
                    <a:pt x="81" y="75"/>
                    <a:pt x="81" y="75"/>
                    <a:pt x="81" y="75"/>
                  </a:cubicBezTo>
                  <a:cubicBezTo>
                    <a:pt x="65" y="48"/>
                    <a:pt x="65" y="48"/>
                    <a:pt x="65" y="48"/>
                  </a:cubicBezTo>
                  <a:cubicBezTo>
                    <a:pt x="65" y="48"/>
                    <a:pt x="65" y="48"/>
                    <a:pt x="65" y="4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/>
              <a:endParaRPr lang="zh-CN" altLang="en-US" sz="186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4554452" y="3107616"/>
            <a:ext cx="4094676" cy="956128"/>
            <a:chOff x="4741802" y="2623003"/>
            <a:chExt cx="4094676" cy="956128"/>
          </a:xfrm>
        </p:grpSpPr>
        <p:cxnSp>
          <p:nvCxnSpPr>
            <p:cNvPr id="55" name="直接连接符 54"/>
            <p:cNvCxnSpPr>
              <a:stCxn id="11" idx="6"/>
            </p:cNvCxnSpPr>
            <p:nvPr/>
          </p:nvCxnSpPr>
          <p:spPr>
            <a:xfrm>
              <a:off x="4741802" y="3429683"/>
              <a:ext cx="2407372" cy="0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椭圆 6"/>
            <p:cNvSpPr/>
            <p:nvPr/>
          </p:nvSpPr>
          <p:spPr>
            <a:xfrm>
              <a:off x="7880350" y="2623003"/>
              <a:ext cx="956128" cy="956128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51" name="Freeform 168"/>
            <p:cNvSpPr>
              <a:spLocks noChangeAspect="1" noEditPoints="1"/>
            </p:cNvSpPr>
            <p:nvPr/>
          </p:nvSpPr>
          <p:spPr bwMode="auto">
            <a:xfrm>
              <a:off x="8127242" y="2903067"/>
              <a:ext cx="462345" cy="396000"/>
            </a:xfrm>
            <a:custGeom>
              <a:avLst/>
              <a:gdLst>
                <a:gd name="T0" fmla="*/ 4 w 94"/>
                <a:gd name="T1" fmla="*/ 19 h 81"/>
                <a:gd name="T2" fmla="*/ 46 w 94"/>
                <a:gd name="T3" fmla="*/ 19 h 81"/>
                <a:gd name="T4" fmla="*/ 50 w 94"/>
                <a:gd name="T5" fmla="*/ 16 h 81"/>
                <a:gd name="T6" fmla="*/ 73 w 94"/>
                <a:gd name="T7" fmla="*/ 0 h 81"/>
                <a:gd name="T8" fmla="*/ 73 w 94"/>
                <a:gd name="T9" fmla="*/ 33 h 81"/>
                <a:gd name="T10" fmla="*/ 73 w 94"/>
                <a:gd name="T11" fmla="*/ 66 h 81"/>
                <a:gd name="T12" fmla="*/ 50 w 94"/>
                <a:gd name="T13" fmla="*/ 49 h 81"/>
                <a:gd name="T14" fmla="*/ 46 w 94"/>
                <a:gd name="T15" fmla="*/ 47 h 81"/>
                <a:gd name="T16" fmla="*/ 33 w 94"/>
                <a:gd name="T17" fmla="*/ 47 h 81"/>
                <a:gd name="T18" fmla="*/ 40 w 94"/>
                <a:gd name="T19" fmla="*/ 70 h 81"/>
                <a:gd name="T20" fmla="*/ 45 w 94"/>
                <a:gd name="T21" fmla="*/ 70 h 81"/>
                <a:gd name="T22" fmla="*/ 45 w 94"/>
                <a:gd name="T23" fmla="*/ 81 h 81"/>
                <a:gd name="T24" fmla="*/ 43 w 94"/>
                <a:gd name="T25" fmla="*/ 81 h 81"/>
                <a:gd name="T26" fmla="*/ 21 w 94"/>
                <a:gd name="T27" fmla="*/ 81 h 81"/>
                <a:gd name="T28" fmla="*/ 11 w 94"/>
                <a:gd name="T29" fmla="*/ 47 h 81"/>
                <a:gd name="T30" fmla="*/ 4 w 94"/>
                <a:gd name="T31" fmla="*/ 47 h 81"/>
                <a:gd name="T32" fmla="*/ 4 w 94"/>
                <a:gd name="T33" fmla="*/ 19 h 81"/>
                <a:gd name="T34" fmla="*/ 87 w 94"/>
                <a:gd name="T35" fmla="*/ 23 h 81"/>
                <a:gd name="T36" fmla="*/ 94 w 94"/>
                <a:gd name="T37" fmla="*/ 33 h 81"/>
                <a:gd name="T38" fmla="*/ 87 w 94"/>
                <a:gd name="T39" fmla="*/ 43 h 81"/>
                <a:gd name="T40" fmla="*/ 87 w 94"/>
                <a:gd name="T41" fmla="*/ 66 h 81"/>
                <a:gd name="T42" fmla="*/ 78 w 94"/>
                <a:gd name="T43" fmla="*/ 66 h 81"/>
                <a:gd name="T44" fmla="*/ 78 w 94"/>
                <a:gd name="T45" fmla="*/ 0 h 81"/>
                <a:gd name="T46" fmla="*/ 87 w 94"/>
                <a:gd name="T47" fmla="*/ 0 h 81"/>
                <a:gd name="T48" fmla="*/ 87 w 94"/>
                <a:gd name="T49" fmla="*/ 23 h 81"/>
                <a:gd name="T50" fmla="*/ 46 w 94"/>
                <a:gd name="T51" fmla="*/ 49 h 81"/>
                <a:gd name="T52" fmla="*/ 37 w 94"/>
                <a:gd name="T53" fmla="*/ 49 h 81"/>
                <a:gd name="T54" fmla="*/ 40 w 94"/>
                <a:gd name="T55" fmla="*/ 61 h 81"/>
                <a:gd name="T56" fmla="*/ 43 w 94"/>
                <a:gd name="T57" fmla="*/ 61 h 81"/>
                <a:gd name="T58" fmla="*/ 43 w 94"/>
                <a:gd name="T59" fmla="*/ 57 h 81"/>
                <a:gd name="T60" fmla="*/ 46 w 94"/>
                <a:gd name="T61" fmla="*/ 4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4" h="81">
                  <a:moveTo>
                    <a:pt x="4" y="19"/>
                  </a:moveTo>
                  <a:cubicBezTo>
                    <a:pt x="46" y="19"/>
                    <a:pt x="46" y="19"/>
                    <a:pt x="46" y="19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0" y="37"/>
                    <a:pt x="0" y="28"/>
                    <a:pt x="4" y="19"/>
                  </a:cubicBezTo>
                  <a:close/>
                  <a:moveTo>
                    <a:pt x="87" y="23"/>
                  </a:moveTo>
                  <a:cubicBezTo>
                    <a:pt x="91" y="24"/>
                    <a:pt x="94" y="28"/>
                    <a:pt x="94" y="33"/>
                  </a:cubicBezTo>
                  <a:cubicBezTo>
                    <a:pt x="94" y="38"/>
                    <a:pt x="91" y="42"/>
                    <a:pt x="87" y="43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23"/>
                    <a:pt x="87" y="23"/>
                    <a:pt x="87" y="23"/>
                  </a:cubicBezTo>
                  <a:close/>
                  <a:moveTo>
                    <a:pt x="46" y="49"/>
                  </a:moveTo>
                  <a:cubicBezTo>
                    <a:pt x="37" y="49"/>
                    <a:pt x="37" y="49"/>
                    <a:pt x="37" y="49"/>
                  </a:cubicBezTo>
                  <a:cubicBezTo>
                    <a:pt x="40" y="61"/>
                    <a:pt x="40" y="61"/>
                    <a:pt x="40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3" y="57"/>
                    <a:pt x="43" y="57"/>
                    <a:pt x="43" y="57"/>
                  </a:cubicBezTo>
                  <a:lnTo>
                    <a:pt x="46" y="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/>
              <a:endParaRPr lang="zh-CN" altLang="en-US" sz="186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4565150" y="4374893"/>
            <a:ext cx="4083976" cy="956128"/>
            <a:chOff x="4752502" y="3890281"/>
            <a:chExt cx="4083976" cy="956128"/>
          </a:xfrm>
        </p:grpSpPr>
        <p:cxnSp>
          <p:nvCxnSpPr>
            <p:cNvPr id="56" name="直接连接符 55"/>
            <p:cNvCxnSpPr>
              <a:stCxn id="12" idx="6"/>
            </p:cNvCxnSpPr>
            <p:nvPr/>
          </p:nvCxnSpPr>
          <p:spPr>
            <a:xfrm>
              <a:off x="4752502" y="4696961"/>
              <a:ext cx="2372336" cy="0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椭圆 4"/>
            <p:cNvSpPr/>
            <p:nvPr/>
          </p:nvSpPr>
          <p:spPr>
            <a:xfrm>
              <a:off x="7880350" y="3890281"/>
              <a:ext cx="956128" cy="956128"/>
            </a:xfrm>
            <a:prstGeom prst="ellipse">
              <a:avLst/>
            </a:prstGeom>
            <a:solidFill>
              <a:srgbClr val="B013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52" name="Freeform 203"/>
            <p:cNvSpPr>
              <a:spLocks noChangeAspect="1" noEditPoints="1"/>
            </p:cNvSpPr>
            <p:nvPr/>
          </p:nvSpPr>
          <p:spPr bwMode="auto">
            <a:xfrm>
              <a:off x="8167654" y="4154579"/>
              <a:ext cx="413052" cy="396000"/>
            </a:xfrm>
            <a:custGeom>
              <a:avLst/>
              <a:gdLst>
                <a:gd name="T0" fmla="*/ 88 w 218"/>
                <a:gd name="T1" fmla="*/ 43 h 209"/>
                <a:gd name="T2" fmla="*/ 36 w 218"/>
                <a:gd name="T3" fmla="*/ 43 h 209"/>
                <a:gd name="T4" fmla="*/ 26 w 218"/>
                <a:gd name="T5" fmla="*/ 57 h 209"/>
                <a:gd name="T6" fmla="*/ 36 w 218"/>
                <a:gd name="T7" fmla="*/ 71 h 209"/>
                <a:gd name="T8" fmla="*/ 88 w 218"/>
                <a:gd name="T9" fmla="*/ 71 h 209"/>
                <a:gd name="T10" fmla="*/ 88 w 218"/>
                <a:gd name="T11" fmla="*/ 43 h 209"/>
                <a:gd name="T12" fmla="*/ 88 w 218"/>
                <a:gd name="T13" fmla="*/ 43 h 209"/>
                <a:gd name="T14" fmla="*/ 126 w 218"/>
                <a:gd name="T15" fmla="*/ 71 h 209"/>
                <a:gd name="T16" fmla="*/ 187 w 218"/>
                <a:gd name="T17" fmla="*/ 71 h 209"/>
                <a:gd name="T18" fmla="*/ 194 w 218"/>
                <a:gd name="T19" fmla="*/ 71 h 209"/>
                <a:gd name="T20" fmla="*/ 197 w 218"/>
                <a:gd name="T21" fmla="*/ 76 h 209"/>
                <a:gd name="T22" fmla="*/ 213 w 218"/>
                <a:gd name="T23" fmla="*/ 102 h 209"/>
                <a:gd name="T24" fmla="*/ 218 w 218"/>
                <a:gd name="T25" fmla="*/ 109 h 209"/>
                <a:gd name="T26" fmla="*/ 213 w 218"/>
                <a:gd name="T27" fmla="*/ 114 h 209"/>
                <a:gd name="T28" fmla="*/ 197 w 218"/>
                <a:gd name="T29" fmla="*/ 140 h 209"/>
                <a:gd name="T30" fmla="*/ 194 w 218"/>
                <a:gd name="T31" fmla="*/ 147 h 209"/>
                <a:gd name="T32" fmla="*/ 187 w 218"/>
                <a:gd name="T33" fmla="*/ 147 h 209"/>
                <a:gd name="T34" fmla="*/ 126 w 218"/>
                <a:gd name="T35" fmla="*/ 147 h 209"/>
                <a:gd name="T36" fmla="*/ 126 w 218"/>
                <a:gd name="T37" fmla="*/ 180 h 209"/>
                <a:gd name="T38" fmla="*/ 180 w 218"/>
                <a:gd name="T39" fmla="*/ 180 h 209"/>
                <a:gd name="T40" fmla="*/ 180 w 218"/>
                <a:gd name="T41" fmla="*/ 209 h 209"/>
                <a:gd name="T42" fmla="*/ 40 w 218"/>
                <a:gd name="T43" fmla="*/ 209 h 209"/>
                <a:gd name="T44" fmla="*/ 40 w 218"/>
                <a:gd name="T45" fmla="*/ 180 h 209"/>
                <a:gd name="T46" fmla="*/ 90 w 218"/>
                <a:gd name="T47" fmla="*/ 180 h 209"/>
                <a:gd name="T48" fmla="*/ 90 w 218"/>
                <a:gd name="T49" fmla="*/ 95 h 209"/>
                <a:gd name="T50" fmla="*/ 29 w 218"/>
                <a:gd name="T51" fmla="*/ 95 h 209"/>
                <a:gd name="T52" fmla="*/ 22 w 218"/>
                <a:gd name="T53" fmla="*/ 95 h 209"/>
                <a:gd name="T54" fmla="*/ 19 w 218"/>
                <a:gd name="T55" fmla="*/ 88 h 209"/>
                <a:gd name="T56" fmla="*/ 3 w 218"/>
                <a:gd name="T57" fmla="*/ 62 h 209"/>
                <a:gd name="T58" fmla="*/ 0 w 218"/>
                <a:gd name="T59" fmla="*/ 57 h 209"/>
                <a:gd name="T60" fmla="*/ 3 w 218"/>
                <a:gd name="T61" fmla="*/ 50 h 209"/>
                <a:gd name="T62" fmla="*/ 19 w 218"/>
                <a:gd name="T63" fmla="*/ 24 h 209"/>
                <a:gd name="T64" fmla="*/ 22 w 218"/>
                <a:gd name="T65" fmla="*/ 19 h 209"/>
                <a:gd name="T66" fmla="*/ 29 w 218"/>
                <a:gd name="T67" fmla="*/ 19 h 209"/>
                <a:gd name="T68" fmla="*/ 90 w 218"/>
                <a:gd name="T69" fmla="*/ 19 h 209"/>
                <a:gd name="T70" fmla="*/ 90 w 218"/>
                <a:gd name="T71" fmla="*/ 15 h 209"/>
                <a:gd name="T72" fmla="*/ 109 w 218"/>
                <a:gd name="T73" fmla="*/ 0 h 209"/>
                <a:gd name="T74" fmla="*/ 126 w 218"/>
                <a:gd name="T75" fmla="*/ 15 h 209"/>
                <a:gd name="T76" fmla="*/ 126 w 218"/>
                <a:gd name="T77" fmla="*/ 71 h 209"/>
                <a:gd name="T78" fmla="*/ 126 w 218"/>
                <a:gd name="T79" fmla="*/ 71 h 209"/>
                <a:gd name="T80" fmla="*/ 182 w 218"/>
                <a:gd name="T81" fmla="*/ 93 h 209"/>
                <a:gd name="T82" fmla="*/ 128 w 218"/>
                <a:gd name="T83" fmla="*/ 93 h 209"/>
                <a:gd name="T84" fmla="*/ 128 w 218"/>
                <a:gd name="T85" fmla="*/ 123 h 209"/>
                <a:gd name="T86" fmla="*/ 182 w 218"/>
                <a:gd name="T87" fmla="*/ 123 h 209"/>
                <a:gd name="T88" fmla="*/ 192 w 218"/>
                <a:gd name="T89" fmla="*/ 109 h 209"/>
                <a:gd name="T90" fmla="*/ 182 w 218"/>
                <a:gd name="T91" fmla="*/ 93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18" h="209">
                  <a:moveTo>
                    <a:pt x="88" y="43"/>
                  </a:moveTo>
                  <a:lnTo>
                    <a:pt x="36" y="43"/>
                  </a:lnTo>
                  <a:lnTo>
                    <a:pt x="26" y="57"/>
                  </a:lnTo>
                  <a:lnTo>
                    <a:pt x="36" y="71"/>
                  </a:lnTo>
                  <a:lnTo>
                    <a:pt x="88" y="71"/>
                  </a:lnTo>
                  <a:lnTo>
                    <a:pt x="88" y="43"/>
                  </a:lnTo>
                  <a:lnTo>
                    <a:pt x="88" y="43"/>
                  </a:lnTo>
                  <a:close/>
                  <a:moveTo>
                    <a:pt x="126" y="71"/>
                  </a:moveTo>
                  <a:lnTo>
                    <a:pt x="187" y="71"/>
                  </a:lnTo>
                  <a:lnTo>
                    <a:pt x="194" y="71"/>
                  </a:lnTo>
                  <a:lnTo>
                    <a:pt x="197" y="76"/>
                  </a:lnTo>
                  <a:lnTo>
                    <a:pt x="213" y="102"/>
                  </a:lnTo>
                  <a:lnTo>
                    <a:pt x="218" y="109"/>
                  </a:lnTo>
                  <a:lnTo>
                    <a:pt x="213" y="114"/>
                  </a:lnTo>
                  <a:lnTo>
                    <a:pt x="197" y="140"/>
                  </a:lnTo>
                  <a:lnTo>
                    <a:pt x="194" y="147"/>
                  </a:lnTo>
                  <a:lnTo>
                    <a:pt x="187" y="147"/>
                  </a:lnTo>
                  <a:lnTo>
                    <a:pt x="126" y="147"/>
                  </a:lnTo>
                  <a:lnTo>
                    <a:pt x="126" y="180"/>
                  </a:lnTo>
                  <a:lnTo>
                    <a:pt x="180" y="180"/>
                  </a:lnTo>
                  <a:lnTo>
                    <a:pt x="180" y="209"/>
                  </a:lnTo>
                  <a:lnTo>
                    <a:pt x="40" y="209"/>
                  </a:lnTo>
                  <a:lnTo>
                    <a:pt x="40" y="180"/>
                  </a:lnTo>
                  <a:lnTo>
                    <a:pt x="90" y="180"/>
                  </a:lnTo>
                  <a:lnTo>
                    <a:pt x="90" y="95"/>
                  </a:lnTo>
                  <a:lnTo>
                    <a:pt x="29" y="95"/>
                  </a:lnTo>
                  <a:lnTo>
                    <a:pt x="22" y="95"/>
                  </a:lnTo>
                  <a:lnTo>
                    <a:pt x="19" y="88"/>
                  </a:lnTo>
                  <a:lnTo>
                    <a:pt x="3" y="62"/>
                  </a:lnTo>
                  <a:lnTo>
                    <a:pt x="0" y="57"/>
                  </a:lnTo>
                  <a:lnTo>
                    <a:pt x="3" y="50"/>
                  </a:lnTo>
                  <a:lnTo>
                    <a:pt x="19" y="24"/>
                  </a:lnTo>
                  <a:lnTo>
                    <a:pt x="22" y="19"/>
                  </a:lnTo>
                  <a:lnTo>
                    <a:pt x="29" y="19"/>
                  </a:lnTo>
                  <a:lnTo>
                    <a:pt x="90" y="19"/>
                  </a:lnTo>
                  <a:lnTo>
                    <a:pt x="90" y="15"/>
                  </a:lnTo>
                  <a:lnTo>
                    <a:pt x="109" y="0"/>
                  </a:lnTo>
                  <a:lnTo>
                    <a:pt x="126" y="15"/>
                  </a:lnTo>
                  <a:lnTo>
                    <a:pt x="126" y="71"/>
                  </a:lnTo>
                  <a:lnTo>
                    <a:pt x="126" y="71"/>
                  </a:lnTo>
                  <a:close/>
                  <a:moveTo>
                    <a:pt x="182" y="93"/>
                  </a:moveTo>
                  <a:lnTo>
                    <a:pt x="128" y="93"/>
                  </a:lnTo>
                  <a:lnTo>
                    <a:pt x="128" y="123"/>
                  </a:lnTo>
                  <a:lnTo>
                    <a:pt x="182" y="123"/>
                  </a:lnTo>
                  <a:lnTo>
                    <a:pt x="192" y="109"/>
                  </a:lnTo>
                  <a:lnTo>
                    <a:pt x="182" y="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/>
              <a:endParaRPr lang="zh-CN" altLang="en-US" sz="186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49" name="矩形 48"/>
          <p:cNvSpPr/>
          <p:nvPr/>
        </p:nvSpPr>
        <p:spPr>
          <a:xfrm>
            <a:off x="2518642" y="4251775"/>
            <a:ext cx="1210570" cy="400101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defTabSz="914400"/>
            <a:r>
              <a:rPr lang="zh-CN" altLang="en-US" sz="2000" b="1" dirty="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000" b="1" dirty="0">
              <a:solidFill>
                <a:prstClr val="white">
                  <a:lumMod val="9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矩形 47"/>
          <p:cNvSpPr>
            <a:spLocks noChangeArrowheads="1"/>
          </p:cNvSpPr>
          <p:nvPr/>
        </p:nvSpPr>
        <p:spPr bwMode="auto">
          <a:xfrm>
            <a:off x="2074208" y="4647731"/>
            <a:ext cx="2099455" cy="904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4400"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prstClr val="white">
                    <a:lumMod val="95000"/>
                  </a:prstClr>
                </a:solidFill>
                <a:sym typeface="微软雅黑" panose="020B0503020204020204" pitchFamily="34" charset="-122"/>
              </a:rPr>
              <a:t>在此录入上述图表的描述说明，在此录入上述图表的描述说明，在此录入上述图表的描述说明。</a:t>
            </a:r>
            <a:endParaRPr lang="zh-CN" altLang="en-US" sz="1200" dirty="0">
              <a:solidFill>
                <a:prstClr val="white">
                  <a:lumMod val="95000"/>
                </a:prstClr>
              </a:solidFill>
              <a:sym typeface="微软雅黑" panose="020B0503020204020204" pitchFamily="34" charset="-122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6873554" y="1895200"/>
            <a:ext cx="1210570" cy="400101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defTabSz="914400"/>
            <a:r>
              <a:rPr lang="zh-CN" altLang="en-US" sz="2000" b="1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000" b="1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矩形 47"/>
          <p:cNvSpPr>
            <a:spLocks noChangeArrowheads="1"/>
          </p:cNvSpPr>
          <p:nvPr/>
        </p:nvSpPr>
        <p:spPr bwMode="auto">
          <a:xfrm>
            <a:off x="6876354" y="2262637"/>
            <a:ext cx="2633228" cy="757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14400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sym typeface="微软雅黑" panose="020B0503020204020204" pitchFamily="34" charset="-122"/>
              </a:rPr>
              <a:t>在此录入图表的描述说明，在此录入图表的描述说明，在此录入上述图表的描述说明。</a:t>
            </a:r>
            <a:endParaRPr lang="zh-CN" altLang="en-US" sz="1200" dirty="0">
              <a:solidFill>
                <a:prstClr val="black">
                  <a:lumMod val="65000"/>
                  <a:lumOff val="35000"/>
                </a:prstClr>
              </a:solidFill>
              <a:sym typeface="微软雅黑" panose="020B0503020204020204" pitchFamily="34" charset="-122"/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6873554" y="5445626"/>
            <a:ext cx="1210570" cy="400101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defTabSz="914400"/>
            <a:r>
              <a:rPr lang="zh-CN" altLang="en-US" sz="2000" b="1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000" b="1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3" name="矩形 47"/>
          <p:cNvSpPr>
            <a:spLocks noChangeArrowheads="1"/>
          </p:cNvSpPr>
          <p:nvPr/>
        </p:nvSpPr>
        <p:spPr bwMode="auto">
          <a:xfrm>
            <a:off x="6876354" y="5813063"/>
            <a:ext cx="2633228" cy="757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14400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sym typeface="微软雅黑" panose="020B0503020204020204" pitchFamily="34" charset="-122"/>
              </a:rPr>
              <a:t>在此录入图表的描述说明，在此录入上述图表的描述说明，在此录入上述图表的描述说明。</a:t>
            </a:r>
            <a:endParaRPr lang="zh-CN" altLang="en-US" sz="1200" dirty="0">
              <a:solidFill>
                <a:prstClr val="black">
                  <a:lumMod val="65000"/>
                  <a:lumOff val="35000"/>
                </a:prstClr>
              </a:solidFill>
              <a:sym typeface="微软雅黑" panose="020B0503020204020204" pitchFamily="34" charset="-122"/>
            </a:endParaRPr>
          </a:p>
        </p:txBody>
      </p:sp>
      <p:sp>
        <p:nvSpPr>
          <p:cNvPr id="64" name="矩形 63"/>
          <p:cNvSpPr/>
          <p:nvPr/>
        </p:nvSpPr>
        <p:spPr>
          <a:xfrm>
            <a:off x="8708902" y="2996671"/>
            <a:ext cx="1210570" cy="400101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defTabSz="914400"/>
            <a:r>
              <a:rPr lang="zh-CN" altLang="en-US" sz="2000" b="1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000" b="1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5" name="矩形 47"/>
          <p:cNvSpPr>
            <a:spLocks noChangeArrowheads="1"/>
          </p:cNvSpPr>
          <p:nvPr/>
        </p:nvSpPr>
        <p:spPr bwMode="auto">
          <a:xfrm>
            <a:off x="8711704" y="3364105"/>
            <a:ext cx="2058299" cy="757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14400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sym typeface="微软雅黑" panose="020B0503020204020204" pitchFamily="34" charset="-122"/>
              </a:rPr>
              <a:t>在此录入上述图表的描述说明，在此录入上述图表的描述说明。</a:t>
            </a:r>
            <a:endParaRPr lang="zh-CN" altLang="en-US" sz="1200" dirty="0">
              <a:solidFill>
                <a:prstClr val="black">
                  <a:lumMod val="65000"/>
                  <a:lumOff val="35000"/>
                </a:prstClr>
              </a:solidFill>
              <a:sym typeface="微软雅黑" panose="020B0503020204020204" pitchFamily="34" charset="-122"/>
            </a:endParaRPr>
          </a:p>
        </p:txBody>
      </p:sp>
      <p:sp>
        <p:nvSpPr>
          <p:cNvPr id="66" name="矩形 65"/>
          <p:cNvSpPr/>
          <p:nvPr/>
        </p:nvSpPr>
        <p:spPr>
          <a:xfrm>
            <a:off x="8708902" y="4301502"/>
            <a:ext cx="1210570" cy="400101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defTabSz="914400"/>
            <a:r>
              <a:rPr lang="zh-CN" altLang="en-US" sz="2000" b="1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000" b="1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7" name="矩形 47"/>
          <p:cNvSpPr>
            <a:spLocks noChangeArrowheads="1"/>
          </p:cNvSpPr>
          <p:nvPr/>
        </p:nvSpPr>
        <p:spPr bwMode="auto">
          <a:xfrm>
            <a:off x="8711704" y="4668937"/>
            <a:ext cx="2058299" cy="757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14400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sym typeface="微软雅黑" panose="020B0503020204020204" pitchFamily="34" charset="-122"/>
              </a:rPr>
              <a:t>在此录入上述图表的描述说明，在此录入上述图表的描述说明。</a:t>
            </a:r>
            <a:endParaRPr lang="zh-CN" altLang="en-US" sz="1200" dirty="0">
              <a:solidFill>
                <a:prstClr val="black">
                  <a:lumMod val="65000"/>
                  <a:lumOff val="35000"/>
                </a:prstClr>
              </a:solidFill>
              <a:sym typeface="微软雅黑" panose="020B0503020204020204" pitchFamily="34" charset="-122"/>
            </a:endParaRPr>
          </a:p>
        </p:txBody>
      </p:sp>
      <p:sp>
        <p:nvSpPr>
          <p:cNvPr id="48" name="矩形 3"/>
          <p:cNvSpPr>
            <a:spLocks noChangeArrowheads="1"/>
          </p:cNvSpPr>
          <p:nvPr/>
        </p:nvSpPr>
        <p:spPr bwMode="auto">
          <a:xfrm>
            <a:off x="5281337" y="515424"/>
            <a:ext cx="2444882" cy="543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14400">
              <a:spcBef>
                <a:spcPct val="0"/>
              </a:spcBef>
              <a:buNone/>
            </a:pPr>
            <a:r>
              <a:rPr lang="zh-CN" altLang="en-US" sz="2935" b="1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点击添加标题</a:t>
            </a:r>
            <a:endParaRPr lang="zh-CN" altLang="en-US" sz="2935" b="1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0" name="文本框 37"/>
          <p:cNvSpPr txBox="1"/>
          <p:nvPr/>
        </p:nvSpPr>
        <p:spPr>
          <a:xfrm>
            <a:off x="7743898" y="731581"/>
            <a:ext cx="2308007" cy="318092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defTabSz="914400"/>
            <a:r>
              <a:rPr lang="en-US" altLang="zh-CN" sz="1465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Your Title</a:t>
            </a:r>
            <a:endParaRPr lang="zh-CN" altLang="en-US" sz="1465" baseline="-3000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1" name="组合 60"/>
          <p:cNvGrpSpPr/>
          <p:nvPr/>
        </p:nvGrpSpPr>
        <p:grpSpPr>
          <a:xfrm>
            <a:off x="4749504" y="570216"/>
            <a:ext cx="263341" cy="395013"/>
            <a:chOff x="5284519" y="1508166"/>
            <a:chExt cx="213756" cy="427512"/>
          </a:xfrm>
        </p:grpSpPr>
        <p:cxnSp>
          <p:nvCxnSpPr>
            <p:cNvPr id="68" name="直接连接符 67"/>
            <p:cNvCxnSpPr/>
            <p:nvPr/>
          </p:nvCxnSpPr>
          <p:spPr>
            <a:xfrm>
              <a:off x="5284519" y="1508166"/>
              <a:ext cx="213756" cy="213756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oval" w="med" len="med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接连接符 68"/>
            <p:cNvCxnSpPr/>
            <p:nvPr/>
          </p:nvCxnSpPr>
          <p:spPr>
            <a:xfrm flipH="1">
              <a:off x="5284519" y="1721922"/>
              <a:ext cx="213756" cy="213756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oval" w="med" len="med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0">
        <p14:flip dir="r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4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3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4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4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4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4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" presetClass="entr" presetSubtype="2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75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250"/>
                            </p:stCondLst>
                            <p:childTnLst>
                              <p:par>
                                <p:cTn id="68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500"/>
                            </p:stCondLst>
                            <p:childTnLst>
                              <p:par>
                                <p:cTn id="80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25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750"/>
                            </p:stCondLst>
                            <p:childTnLst>
                              <p:par>
                                <p:cTn id="92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5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49" grpId="0"/>
      <p:bldP spid="57" grpId="0"/>
      <p:bldP spid="58" grpId="0"/>
      <p:bldP spid="59" grpId="0"/>
      <p:bldP spid="62" grpId="0"/>
      <p:bldP spid="63" grpId="0"/>
      <p:bldP spid="64" grpId="0"/>
      <p:bldP spid="65" grpId="0"/>
      <p:bldP spid="66" grpId="0"/>
      <p:bldP spid="67" grpId="0"/>
      <p:bldP spid="48" grpId="0"/>
      <p:bldP spid="6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接连接符 8"/>
          <p:cNvCxnSpPr>
            <a:endCxn id="5" idx="1"/>
          </p:cNvCxnSpPr>
          <p:nvPr/>
        </p:nvCxnSpPr>
        <p:spPr>
          <a:xfrm flipV="1">
            <a:off x="3718084" y="2838502"/>
            <a:ext cx="1535835" cy="1462273"/>
          </a:xfrm>
          <a:prstGeom prst="line">
            <a:avLst/>
          </a:prstGeom>
          <a:ln w="12700">
            <a:solidFill>
              <a:srgbClr val="9DA8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>
            <a:stCxn id="5" idx="5"/>
            <a:endCxn id="4" idx="1"/>
          </p:cNvCxnSpPr>
          <p:nvPr/>
        </p:nvCxnSpPr>
        <p:spPr>
          <a:xfrm flipV="1">
            <a:off x="6915269" y="3008720"/>
            <a:ext cx="1659383" cy="1491125"/>
          </a:xfrm>
          <a:prstGeom prst="line">
            <a:avLst/>
          </a:prstGeom>
          <a:ln w="12700">
            <a:solidFill>
              <a:srgbClr val="9DA8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组合 5"/>
          <p:cNvGrpSpPr/>
          <p:nvPr/>
        </p:nvGrpSpPr>
        <p:grpSpPr>
          <a:xfrm>
            <a:off x="4909844" y="2494424"/>
            <a:ext cx="2349499" cy="2349499"/>
            <a:chOff x="4892222" y="1779814"/>
            <a:chExt cx="2349499" cy="2349499"/>
          </a:xfrm>
        </p:grpSpPr>
        <p:sp>
          <p:nvSpPr>
            <p:cNvPr id="5" name="椭圆 4"/>
            <p:cNvSpPr/>
            <p:nvPr/>
          </p:nvSpPr>
          <p:spPr>
            <a:xfrm>
              <a:off x="4892222" y="1779814"/>
              <a:ext cx="2349499" cy="2349499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5" name="Freeform 514"/>
            <p:cNvSpPr>
              <a:spLocks noChangeAspect="1" noEditPoints="1"/>
            </p:cNvSpPr>
            <p:nvPr/>
          </p:nvSpPr>
          <p:spPr bwMode="auto">
            <a:xfrm>
              <a:off x="5558500" y="2202811"/>
              <a:ext cx="1016943" cy="720000"/>
            </a:xfrm>
            <a:custGeom>
              <a:avLst/>
              <a:gdLst>
                <a:gd name="T0" fmla="*/ 100 w 106"/>
                <a:gd name="T1" fmla="*/ 63 h 75"/>
                <a:gd name="T2" fmla="*/ 70 w 106"/>
                <a:gd name="T3" fmla="*/ 63 h 75"/>
                <a:gd name="T4" fmla="*/ 70 w 106"/>
                <a:gd name="T5" fmla="*/ 60 h 75"/>
                <a:gd name="T6" fmla="*/ 88 w 106"/>
                <a:gd name="T7" fmla="*/ 60 h 75"/>
                <a:gd name="T8" fmla="*/ 94 w 106"/>
                <a:gd name="T9" fmla="*/ 54 h 75"/>
                <a:gd name="T10" fmla="*/ 94 w 106"/>
                <a:gd name="T11" fmla="*/ 6 h 75"/>
                <a:gd name="T12" fmla="*/ 88 w 106"/>
                <a:gd name="T13" fmla="*/ 0 h 75"/>
                <a:gd name="T14" fmla="*/ 18 w 106"/>
                <a:gd name="T15" fmla="*/ 0 h 75"/>
                <a:gd name="T16" fmla="*/ 12 w 106"/>
                <a:gd name="T17" fmla="*/ 6 h 75"/>
                <a:gd name="T18" fmla="*/ 12 w 106"/>
                <a:gd name="T19" fmla="*/ 54 h 75"/>
                <a:gd name="T20" fmla="*/ 18 w 106"/>
                <a:gd name="T21" fmla="*/ 60 h 75"/>
                <a:gd name="T22" fmla="*/ 35 w 106"/>
                <a:gd name="T23" fmla="*/ 60 h 75"/>
                <a:gd name="T24" fmla="*/ 35 w 106"/>
                <a:gd name="T25" fmla="*/ 63 h 75"/>
                <a:gd name="T26" fmla="*/ 6 w 106"/>
                <a:gd name="T27" fmla="*/ 63 h 75"/>
                <a:gd name="T28" fmla="*/ 0 w 106"/>
                <a:gd name="T29" fmla="*/ 69 h 75"/>
                <a:gd name="T30" fmla="*/ 0 w 106"/>
                <a:gd name="T31" fmla="*/ 69 h 75"/>
                <a:gd name="T32" fmla="*/ 6 w 106"/>
                <a:gd name="T33" fmla="*/ 75 h 75"/>
                <a:gd name="T34" fmla="*/ 100 w 106"/>
                <a:gd name="T35" fmla="*/ 75 h 75"/>
                <a:gd name="T36" fmla="*/ 106 w 106"/>
                <a:gd name="T37" fmla="*/ 69 h 75"/>
                <a:gd name="T38" fmla="*/ 106 w 106"/>
                <a:gd name="T39" fmla="*/ 69 h 75"/>
                <a:gd name="T40" fmla="*/ 100 w 106"/>
                <a:gd name="T41" fmla="*/ 63 h 75"/>
                <a:gd name="T42" fmla="*/ 18 w 106"/>
                <a:gd name="T43" fmla="*/ 56 h 75"/>
                <a:gd name="T44" fmla="*/ 16 w 106"/>
                <a:gd name="T45" fmla="*/ 54 h 75"/>
                <a:gd name="T46" fmla="*/ 16 w 106"/>
                <a:gd name="T47" fmla="*/ 6 h 75"/>
                <a:gd name="T48" fmla="*/ 18 w 106"/>
                <a:gd name="T49" fmla="*/ 4 h 75"/>
                <a:gd name="T50" fmla="*/ 88 w 106"/>
                <a:gd name="T51" fmla="*/ 4 h 75"/>
                <a:gd name="T52" fmla="*/ 90 w 106"/>
                <a:gd name="T53" fmla="*/ 6 h 75"/>
                <a:gd name="T54" fmla="*/ 90 w 106"/>
                <a:gd name="T55" fmla="*/ 54 h 75"/>
                <a:gd name="T56" fmla="*/ 88 w 106"/>
                <a:gd name="T57" fmla="*/ 56 h 75"/>
                <a:gd name="T58" fmla="*/ 18 w 106"/>
                <a:gd name="T59" fmla="*/ 56 h 75"/>
                <a:gd name="T60" fmla="*/ 66 w 106"/>
                <a:gd name="T61" fmla="*/ 63 h 75"/>
                <a:gd name="T62" fmla="*/ 39 w 106"/>
                <a:gd name="T63" fmla="*/ 63 h 75"/>
                <a:gd name="T64" fmla="*/ 39 w 106"/>
                <a:gd name="T65" fmla="*/ 60 h 75"/>
                <a:gd name="T66" fmla="*/ 66 w 106"/>
                <a:gd name="T67" fmla="*/ 60 h 75"/>
                <a:gd name="T68" fmla="*/ 66 w 106"/>
                <a:gd name="T69" fmla="*/ 6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6" h="75">
                  <a:moveTo>
                    <a:pt x="100" y="63"/>
                  </a:moveTo>
                  <a:cubicBezTo>
                    <a:pt x="70" y="63"/>
                    <a:pt x="70" y="63"/>
                    <a:pt x="70" y="63"/>
                  </a:cubicBezTo>
                  <a:cubicBezTo>
                    <a:pt x="70" y="60"/>
                    <a:pt x="70" y="60"/>
                    <a:pt x="70" y="60"/>
                  </a:cubicBezTo>
                  <a:cubicBezTo>
                    <a:pt x="88" y="60"/>
                    <a:pt x="88" y="60"/>
                    <a:pt x="88" y="60"/>
                  </a:cubicBezTo>
                  <a:cubicBezTo>
                    <a:pt x="91" y="60"/>
                    <a:pt x="94" y="57"/>
                    <a:pt x="94" y="54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94" y="3"/>
                    <a:pt x="91" y="0"/>
                    <a:pt x="8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4" y="0"/>
                    <a:pt x="12" y="3"/>
                    <a:pt x="12" y="6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2" y="57"/>
                    <a:pt x="14" y="60"/>
                    <a:pt x="18" y="60"/>
                  </a:cubicBezTo>
                  <a:cubicBezTo>
                    <a:pt x="35" y="60"/>
                    <a:pt x="35" y="60"/>
                    <a:pt x="35" y="60"/>
                  </a:cubicBezTo>
                  <a:cubicBezTo>
                    <a:pt x="35" y="63"/>
                    <a:pt x="35" y="63"/>
                    <a:pt x="35" y="63"/>
                  </a:cubicBezTo>
                  <a:cubicBezTo>
                    <a:pt x="6" y="63"/>
                    <a:pt x="6" y="63"/>
                    <a:pt x="6" y="63"/>
                  </a:cubicBezTo>
                  <a:cubicBezTo>
                    <a:pt x="2" y="63"/>
                    <a:pt x="0" y="66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73"/>
                    <a:pt x="2" y="75"/>
                    <a:pt x="6" y="75"/>
                  </a:cubicBezTo>
                  <a:cubicBezTo>
                    <a:pt x="100" y="75"/>
                    <a:pt x="100" y="75"/>
                    <a:pt x="100" y="75"/>
                  </a:cubicBezTo>
                  <a:cubicBezTo>
                    <a:pt x="103" y="75"/>
                    <a:pt x="106" y="73"/>
                    <a:pt x="106" y="69"/>
                  </a:cubicBezTo>
                  <a:cubicBezTo>
                    <a:pt x="106" y="69"/>
                    <a:pt x="106" y="69"/>
                    <a:pt x="106" y="69"/>
                  </a:cubicBezTo>
                  <a:cubicBezTo>
                    <a:pt x="106" y="66"/>
                    <a:pt x="103" y="63"/>
                    <a:pt x="100" y="63"/>
                  </a:cubicBezTo>
                  <a:close/>
                  <a:moveTo>
                    <a:pt x="18" y="56"/>
                  </a:moveTo>
                  <a:cubicBezTo>
                    <a:pt x="17" y="56"/>
                    <a:pt x="16" y="55"/>
                    <a:pt x="16" y="54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5"/>
                    <a:pt x="17" y="4"/>
                    <a:pt x="18" y="4"/>
                  </a:cubicBezTo>
                  <a:cubicBezTo>
                    <a:pt x="88" y="4"/>
                    <a:pt x="88" y="4"/>
                    <a:pt x="88" y="4"/>
                  </a:cubicBezTo>
                  <a:cubicBezTo>
                    <a:pt x="89" y="4"/>
                    <a:pt x="90" y="5"/>
                    <a:pt x="90" y="6"/>
                  </a:cubicBezTo>
                  <a:cubicBezTo>
                    <a:pt x="90" y="54"/>
                    <a:pt x="90" y="54"/>
                    <a:pt x="90" y="54"/>
                  </a:cubicBezTo>
                  <a:cubicBezTo>
                    <a:pt x="90" y="55"/>
                    <a:pt x="89" y="56"/>
                    <a:pt x="88" y="56"/>
                  </a:cubicBezTo>
                  <a:lnTo>
                    <a:pt x="18" y="56"/>
                  </a:lnTo>
                  <a:close/>
                  <a:moveTo>
                    <a:pt x="66" y="63"/>
                  </a:moveTo>
                  <a:cubicBezTo>
                    <a:pt x="39" y="63"/>
                    <a:pt x="39" y="63"/>
                    <a:pt x="39" y="63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66" y="60"/>
                    <a:pt x="66" y="60"/>
                    <a:pt x="66" y="60"/>
                  </a:cubicBezTo>
                  <a:lnTo>
                    <a:pt x="66" y="6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/>
              <a:endParaRPr lang="zh-CN" altLang="en-US" sz="186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5305887" y="3169346"/>
              <a:ext cx="1522166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>
                <a:lnSpc>
                  <a:spcPct val="120000"/>
                </a:lnSpc>
              </a:pPr>
              <a:r>
                <a:rPr lang="zh-CN" altLang="en-US" sz="12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在此录入上述图表的描述说明</a:t>
              </a:r>
              <a:endParaRPr lang="zh-CN" altLang="en-US" sz="1200" baseline="-30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8307096" y="2741167"/>
            <a:ext cx="1826985" cy="1826985"/>
            <a:chOff x="8289471" y="2026556"/>
            <a:chExt cx="1826985" cy="1826985"/>
          </a:xfrm>
        </p:grpSpPr>
        <p:sp>
          <p:nvSpPr>
            <p:cNvPr id="4" name="椭圆 3"/>
            <p:cNvSpPr/>
            <p:nvPr/>
          </p:nvSpPr>
          <p:spPr>
            <a:xfrm>
              <a:off x="8289471" y="2026556"/>
              <a:ext cx="1826985" cy="1826985"/>
            </a:xfrm>
            <a:prstGeom prst="ellipse">
              <a:avLst/>
            </a:prstGeom>
            <a:solidFill>
              <a:srgbClr val="B013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4" name="Freeform 427"/>
            <p:cNvSpPr>
              <a:spLocks noChangeAspect="1" noEditPoints="1"/>
            </p:cNvSpPr>
            <p:nvPr/>
          </p:nvSpPr>
          <p:spPr bwMode="auto">
            <a:xfrm>
              <a:off x="8886142" y="2382811"/>
              <a:ext cx="633643" cy="540000"/>
            </a:xfrm>
            <a:custGeom>
              <a:avLst/>
              <a:gdLst>
                <a:gd name="T0" fmla="*/ 76 w 86"/>
                <a:gd name="T1" fmla="*/ 9 h 73"/>
                <a:gd name="T2" fmla="*/ 73 w 86"/>
                <a:gd name="T3" fmla="*/ 0 h 73"/>
                <a:gd name="T4" fmla="*/ 61 w 86"/>
                <a:gd name="T5" fmla="*/ 3 h 73"/>
                <a:gd name="T6" fmla="*/ 54 w 86"/>
                <a:gd name="T7" fmla="*/ 9 h 73"/>
                <a:gd name="T8" fmla="*/ 51 w 86"/>
                <a:gd name="T9" fmla="*/ 69 h 73"/>
                <a:gd name="T10" fmla="*/ 83 w 86"/>
                <a:gd name="T11" fmla="*/ 72 h 73"/>
                <a:gd name="T12" fmla="*/ 86 w 86"/>
                <a:gd name="T13" fmla="*/ 12 h 73"/>
                <a:gd name="T14" fmla="*/ 80 w 86"/>
                <a:gd name="T15" fmla="*/ 63 h 73"/>
                <a:gd name="T16" fmla="*/ 60 w 86"/>
                <a:gd name="T17" fmla="*/ 66 h 73"/>
                <a:gd name="T18" fmla="*/ 57 w 86"/>
                <a:gd name="T19" fmla="*/ 59 h 73"/>
                <a:gd name="T20" fmla="*/ 77 w 86"/>
                <a:gd name="T21" fmla="*/ 56 h 73"/>
                <a:gd name="T22" fmla="*/ 80 w 86"/>
                <a:gd name="T23" fmla="*/ 63 h 73"/>
                <a:gd name="T24" fmla="*/ 77 w 86"/>
                <a:gd name="T25" fmla="*/ 53 h 73"/>
                <a:gd name="T26" fmla="*/ 57 w 86"/>
                <a:gd name="T27" fmla="*/ 50 h 73"/>
                <a:gd name="T28" fmla="*/ 60 w 86"/>
                <a:gd name="T29" fmla="*/ 43 h 73"/>
                <a:gd name="T30" fmla="*/ 80 w 86"/>
                <a:gd name="T31" fmla="*/ 46 h 73"/>
                <a:gd name="T32" fmla="*/ 80 w 86"/>
                <a:gd name="T33" fmla="*/ 36 h 73"/>
                <a:gd name="T34" fmla="*/ 60 w 86"/>
                <a:gd name="T35" fmla="*/ 39 h 73"/>
                <a:gd name="T36" fmla="*/ 57 w 86"/>
                <a:gd name="T37" fmla="*/ 32 h 73"/>
                <a:gd name="T38" fmla="*/ 77 w 86"/>
                <a:gd name="T39" fmla="*/ 29 h 73"/>
                <a:gd name="T40" fmla="*/ 80 w 86"/>
                <a:gd name="T41" fmla="*/ 36 h 73"/>
                <a:gd name="T42" fmla="*/ 77 w 86"/>
                <a:gd name="T43" fmla="*/ 25 h 73"/>
                <a:gd name="T44" fmla="*/ 57 w 86"/>
                <a:gd name="T45" fmla="*/ 23 h 73"/>
                <a:gd name="T46" fmla="*/ 60 w 86"/>
                <a:gd name="T47" fmla="*/ 16 h 73"/>
                <a:gd name="T48" fmla="*/ 80 w 86"/>
                <a:gd name="T49" fmla="*/ 18 h 73"/>
                <a:gd name="T50" fmla="*/ 33 w 86"/>
                <a:gd name="T51" fmla="*/ 1 h 73"/>
                <a:gd name="T52" fmla="*/ 0 w 86"/>
                <a:gd name="T53" fmla="*/ 4 h 73"/>
                <a:gd name="T54" fmla="*/ 3 w 86"/>
                <a:gd name="T55" fmla="*/ 64 h 73"/>
                <a:gd name="T56" fmla="*/ 10 w 86"/>
                <a:gd name="T57" fmla="*/ 70 h 73"/>
                <a:gd name="T58" fmla="*/ 22 w 86"/>
                <a:gd name="T59" fmla="*/ 73 h 73"/>
                <a:gd name="T60" fmla="*/ 25 w 86"/>
                <a:gd name="T61" fmla="*/ 64 h 73"/>
                <a:gd name="T62" fmla="*/ 35 w 86"/>
                <a:gd name="T63" fmla="*/ 61 h 73"/>
                <a:gd name="T64" fmla="*/ 33 w 86"/>
                <a:gd name="T65" fmla="*/ 1 h 73"/>
                <a:gd name="T66" fmla="*/ 26 w 86"/>
                <a:gd name="T67" fmla="*/ 17 h 73"/>
                <a:gd name="T68" fmla="*/ 7 w 86"/>
                <a:gd name="T69" fmla="*/ 14 h 73"/>
                <a:gd name="T70" fmla="*/ 10 w 86"/>
                <a:gd name="T71" fmla="*/ 7 h 73"/>
                <a:gd name="T72" fmla="*/ 29 w 86"/>
                <a:gd name="T73" fmla="*/ 1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6" h="73">
                  <a:moveTo>
                    <a:pt x="83" y="9"/>
                  </a:moveTo>
                  <a:cubicBezTo>
                    <a:pt x="76" y="9"/>
                    <a:pt x="76" y="9"/>
                    <a:pt x="76" y="9"/>
                  </a:cubicBezTo>
                  <a:cubicBezTo>
                    <a:pt x="76" y="3"/>
                    <a:pt x="76" y="3"/>
                    <a:pt x="76" y="3"/>
                  </a:cubicBezTo>
                  <a:cubicBezTo>
                    <a:pt x="76" y="1"/>
                    <a:pt x="75" y="0"/>
                    <a:pt x="73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2" y="0"/>
                    <a:pt x="61" y="1"/>
                    <a:pt x="61" y="3"/>
                  </a:cubicBezTo>
                  <a:cubicBezTo>
                    <a:pt x="61" y="9"/>
                    <a:pt x="61" y="9"/>
                    <a:pt x="61" y="9"/>
                  </a:cubicBezTo>
                  <a:cubicBezTo>
                    <a:pt x="54" y="9"/>
                    <a:pt x="54" y="9"/>
                    <a:pt x="54" y="9"/>
                  </a:cubicBezTo>
                  <a:cubicBezTo>
                    <a:pt x="52" y="9"/>
                    <a:pt x="51" y="10"/>
                    <a:pt x="51" y="12"/>
                  </a:cubicBezTo>
                  <a:cubicBezTo>
                    <a:pt x="51" y="69"/>
                    <a:pt x="51" y="69"/>
                    <a:pt x="51" y="69"/>
                  </a:cubicBezTo>
                  <a:cubicBezTo>
                    <a:pt x="51" y="71"/>
                    <a:pt x="52" y="72"/>
                    <a:pt x="54" y="72"/>
                  </a:cubicBezTo>
                  <a:cubicBezTo>
                    <a:pt x="83" y="72"/>
                    <a:pt x="83" y="72"/>
                    <a:pt x="83" y="72"/>
                  </a:cubicBezTo>
                  <a:cubicBezTo>
                    <a:pt x="85" y="72"/>
                    <a:pt x="86" y="71"/>
                    <a:pt x="86" y="69"/>
                  </a:cubicBezTo>
                  <a:cubicBezTo>
                    <a:pt x="86" y="12"/>
                    <a:pt x="86" y="12"/>
                    <a:pt x="86" y="12"/>
                  </a:cubicBezTo>
                  <a:cubicBezTo>
                    <a:pt x="86" y="10"/>
                    <a:pt x="85" y="9"/>
                    <a:pt x="83" y="9"/>
                  </a:cubicBezTo>
                  <a:close/>
                  <a:moveTo>
                    <a:pt x="80" y="63"/>
                  </a:moveTo>
                  <a:cubicBezTo>
                    <a:pt x="80" y="65"/>
                    <a:pt x="78" y="66"/>
                    <a:pt x="77" y="66"/>
                  </a:cubicBezTo>
                  <a:cubicBezTo>
                    <a:pt x="60" y="66"/>
                    <a:pt x="60" y="66"/>
                    <a:pt x="60" y="66"/>
                  </a:cubicBezTo>
                  <a:cubicBezTo>
                    <a:pt x="59" y="66"/>
                    <a:pt x="57" y="65"/>
                    <a:pt x="57" y="63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7" y="58"/>
                    <a:pt x="59" y="56"/>
                    <a:pt x="60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8" y="56"/>
                    <a:pt x="80" y="58"/>
                    <a:pt x="80" y="59"/>
                  </a:cubicBezTo>
                  <a:lnTo>
                    <a:pt x="80" y="63"/>
                  </a:lnTo>
                  <a:close/>
                  <a:moveTo>
                    <a:pt x="80" y="50"/>
                  </a:moveTo>
                  <a:cubicBezTo>
                    <a:pt x="80" y="51"/>
                    <a:pt x="78" y="53"/>
                    <a:pt x="77" y="53"/>
                  </a:cubicBezTo>
                  <a:cubicBezTo>
                    <a:pt x="60" y="53"/>
                    <a:pt x="60" y="53"/>
                    <a:pt x="60" y="53"/>
                  </a:cubicBezTo>
                  <a:cubicBezTo>
                    <a:pt x="59" y="53"/>
                    <a:pt x="57" y="51"/>
                    <a:pt x="57" y="50"/>
                  </a:cubicBezTo>
                  <a:cubicBezTo>
                    <a:pt x="57" y="46"/>
                    <a:pt x="57" y="46"/>
                    <a:pt x="57" y="46"/>
                  </a:cubicBezTo>
                  <a:cubicBezTo>
                    <a:pt x="57" y="44"/>
                    <a:pt x="59" y="43"/>
                    <a:pt x="60" y="43"/>
                  </a:cubicBezTo>
                  <a:cubicBezTo>
                    <a:pt x="77" y="43"/>
                    <a:pt x="77" y="43"/>
                    <a:pt x="77" y="43"/>
                  </a:cubicBezTo>
                  <a:cubicBezTo>
                    <a:pt x="78" y="43"/>
                    <a:pt x="80" y="44"/>
                    <a:pt x="80" y="46"/>
                  </a:cubicBezTo>
                  <a:lnTo>
                    <a:pt x="80" y="50"/>
                  </a:lnTo>
                  <a:close/>
                  <a:moveTo>
                    <a:pt x="80" y="36"/>
                  </a:moveTo>
                  <a:cubicBezTo>
                    <a:pt x="80" y="38"/>
                    <a:pt x="78" y="39"/>
                    <a:pt x="77" y="39"/>
                  </a:cubicBezTo>
                  <a:cubicBezTo>
                    <a:pt x="60" y="39"/>
                    <a:pt x="60" y="39"/>
                    <a:pt x="60" y="39"/>
                  </a:cubicBezTo>
                  <a:cubicBezTo>
                    <a:pt x="59" y="39"/>
                    <a:pt x="57" y="38"/>
                    <a:pt x="57" y="36"/>
                  </a:cubicBezTo>
                  <a:cubicBezTo>
                    <a:pt x="57" y="32"/>
                    <a:pt x="57" y="32"/>
                    <a:pt x="57" y="32"/>
                  </a:cubicBezTo>
                  <a:cubicBezTo>
                    <a:pt x="57" y="30"/>
                    <a:pt x="59" y="29"/>
                    <a:pt x="60" y="29"/>
                  </a:cubicBezTo>
                  <a:cubicBezTo>
                    <a:pt x="77" y="29"/>
                    <a:pt x="77" y="29"/>
                    <a:pt x="77" y="29"/>
                  </a:cubicBezTo>
                  <a:cubicBezTo>
                    <a:pt x="78" y="29"/>
                    <a:pt x="80" y="30"/>
                    <a:pt x="80" y="32"/>
                  </a:cubicBezTo>
                  <a:lnTo>
                    <a:pt x="80" y="36"/>
                  </a:lnTo>
                  <a:close/>
                  <a:moveTo>
                    <a:pt x="80" y="23"/>
                  </a:moveTo>
                  <a:cubicBezTo>
                    <a:pt x="80" y="24"/>
                    <a:pt x="78" y="25"/>
                    <a:pt x="77" y="25"/>
                  </a:cubicBezTo>
                  <a:cubicBezTo>
                    <a:pt x="60" y="25"/>
                    <a:pt x="60" y="25"/>
                    <a:pt x="60" y="25"/>
                  </a:cubicBezTo>
                  <a:cubicBezTo>
                    <a:pt x="59" y="25"/>
                    <a:pt x="57" y="24"/>
                    <a:pt x="57" y="23"/>
                  </a:cubicBezTo>
                  <a:cubicBezTo>
                    <a:pt x="57" y="18"/>
                    <a:pt x="57" y="18"/>
                    <a:pt x="57" y="18"/>
                  </a:cubicBezTo>
                  <a:cubicBezTo>
                    <a:pt x="57" y="17"/>
                    <a:pt x="59" y="16"/>
                    <a:pt x="60" y="16"/>
                  </a:cubicBezTo>
                  <a:cubicBezTo>
                    <a:pt x="77" y="16"/>
                    <a:pt x="77" y="16"/>
                    <a:pt x="77" y="16"/>
                  </a:cubicBezTo>
                  <a:cubicBezTo>
                    <a:pt x="78" y="16"/>
                    <a:pt x="80" y="17"/>
                    <a:pt x="80" y="18"/>
                  </a:cubicBezTo>
                  <a:lnTo>
                    <a:pt x="80" y="23"/>
                  </a:lnTo>
                  <a:close/>
                  <a:moveTo>
                    <a:pt x="3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0" y="2"/>
                    <a:pt x="0" y="4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3"/>
                    <a:pt x="2" y="64"/>
                    <a:pt x="3" y="64"/>
                  </a:cubicBezTo>
                  <a:cubicBezTo>
                    <a:pt x="10" y="64"/>
                    <a:pt x="10" y="64"/>
                    <a:pt x="10" y="64"/>
                  </a:cubicBezTo>
                  <a:cubicBezTo>
                    <a:pt x="10" y="70"/>
                    <a:pt x="10" y="70"/>
                    <a:pt x="10" y="70"/>
                  </a:cubicBezTo>
                  <a:cubicBezTo>
                    <a:pt x="10" y="72"/>
                    <a:pt x="12" y="73"/>
                    <a:pt x="13" y="73"/>
                  </a:cubicBezTo>
                  <a:cubicBezTo>
                    <a:pt x="22" y="73"/>
                    <a:pt x="22" y="73"/>
                    <a:pt x="22" y="73"/>
                  </a:cubicBezTo>
                  <a:cubicBezTo>
                    <a:pt x="24" y="73"/>
                    <a:pt x="25" y="72"/>
                    <a:pt x="25" y="70"/>
                  </a:cubicBezTo>
                  <a:cubicBezTo>
                    <a:pt x="25" y="64"/>
                    <a:pt x="25" y="64"/>
                    <a:pt x="25" y="64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4" y="64"/>
                    <a:pt x="35" y="63"/>
                    <a:pt x="35" y="61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5" y="2"/>
                    <a:pt x="34" y="1"/>
                    <a:pt x="33" y="1"/>
                  </a:cubicBezTo>
                  <a:close/>
                  <a:moveTo>
                    <a:pt x="29" y="14"/>
                  </a:moveTo>
                  <a:cubicBezTo>
                    <a:pt x="29" y="15"/>
                    <a:pt x="28" y="17"/>
                    <a:pt x="26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8" y="17"/>
                    <a:pt x="7" y="15"/>
                    <a:pt x="7" y="14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8"/>
                    <a:pt x="8" y="7"/>
                    <a:pt x="10" y="7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8" y="7"/>
                    <a:pt x="29" y="8"/>
                    <a:pt x="29" y="10"/>
                  </a:cubicBezTo>
                  <a:lnTo>
                    <a:pt x="29" y="14"/>
                  </a:ln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/>
              <a:endParaRPr lang="zh-CN" altLang="en-US" sz="186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8441880" y="3072230"/>
              <a:ext cx="1522166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>
                <a:lnSpc>
                  <a:spcPct val="120000"/>
                </a:lnSpc>
              </a:pPr>
              <a:r>
                <a:rPr lang="zh-CN" altLang="en-US" sz="1200" dirty="0">
                  <a:solidFill>
                    <a:prstClr val="white">
                      <a:lumMod val="9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在此录入上述图表的描述说明</a:t>
              </a:r>
              <a:endParaRPr lang="zh-CN" altLang="en-US" sz="1200" baseline="-3000" dirty="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2183316" y="2741166"/>
            <a:ext cx="1826985" cy="1826985"/>
            <a:chOff x="2149928" y="2026556"/>
            <a:chExt cx="1826985" cy="1826985"/>
          </a:xfrm>
        </p:grpSpPr>
        <p:sp>
          <p:nvSpPr>
            <p:cNvPr id="3" name="椭圆 2"/>
            <p:cNvSpPr/>
            <p:nvPr/>
          </p:nvSpPr>
          <p:spPr>
            <a:xfrm>
              <a:off x="2149928" y="2026556"/>
              <a:ext cx="1826985" cy="1826985"/>
            </a:xfrm>
            <a:prstGeom prst="ellipse">
              <a:avLst/>
            </a:prstGeom>
            <a:solidFill>
              <a:srgbClr val="B013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3" name="Freeform 315"/>
            <p:cNvSpPr>
              <a:spLocks noChangeAspect="1"/>
            </p:cNvSpPr>
            <p:nvPr/>
          </p:nvSpPr>
          <p:spPr bwMode="auto">
            <a:xfrm>
              <a:off x="2664773" y="2382811"/>
              <a:ext cx="797295" cy="540000"/>
            </a:xfrm>
            <a:custGeom>
              <a:avLst/>
              <a:gdLst>
                <a:gd name="T0" fmla="*/ 103 w 106"/>
                <a:gd name="T1" fmla="*/ 44 h 72"/>
                <a:gd name="T2" fmla="*/ 92 w 106"/>
                <a:gd name="T3" fmla="*/ 44 h 72"/>
                <a:gd name="T4" fmla="*/ 92 w 106"/>
                <a:gd name="T5" fmla="*/ 18 h 72"/>
                <a:gd name="T6" fmla="*/ 86 w 106"/>
                <a:gd name="T7" fmla="*/ 12 h 72"/>
                <a:gd name="T8" fmla="*/ 68 w 106"/>
                <a:gd name="T9" fmla="*/ 12 h 72"/>
                <a:gd name="T10" fmla="*/ 68 w 106"/>
                <a:gd name="T11" fmla="*/ 2 h 72"/>
                <a:gd name="T12" fmla="*/ 66 w 106"/>
                <a:gd name="T13" fmla="*/ 0 h 72"/>
                <a:gd name="T14" fmla="*/ 40 w 106"/>
                <a:gd name="T15" fmla="*/ 0 h 72"/>
                <a:gd name="T16" fmla="*/ 38 w 106"/>
                <a:gd name="T17" fmla="*/ 2 h 72"/>
                <a:gd name="T18" fmla="*/ 38 w 106"/>
                <a:gd name="T19" fmla="*/ 12 h 72"/>
                <a:gd name="T20" fmla="*/ 20 w 106"/>
                <a:gd name="T21" fmla="*/ 12 h 72"/>
                <a:gd name="T22" fmla="*/ 14 w 106"/>
                <a:gd name="T23" fmla="*/ 18 h 72"/>
                <a:gd name="T24" fmla="*/ 14 w 106"/>
                <a:gd name="T25" fmla="*/ 44 h 72"/>
                <a:gd name="T26" fmla="*/ 3 w 106"/>
                <a:gd name="T27" fmla="*/ 44 h 72"/>
                <a:gd name="T28" fmla="*/ 0 w 106"/>
                <a:gd name="T29" fmla="*/ 47 h 72"/>
                <a:gd name="T30" fmla="*/ 0 w 106"/>
                <a:gd name="T31" fmla="*/ 70 h 72"/>
                <a:gd name="T32" fmla="*/ 3 w 106"/>
                <a:gd name="T33" fmla="*/ 72 h 72"/>
                <a:gd name="T34" fmla="*/ 28 w 106"/>
                <a:gd name="T35" fmla="*/ 72 h 72"/>
                <a:gd name="T36" fmla="*/ 30 w 106"/>
                <a:gd name="T37" fmla="*/ 70 h 72"/>
                <a:gd name="T38" fmla="*/ 30 w 106"/>
                <a:gd name="T39" fmla="*/ 47 h 72"/>
                <a:gd name="T40" fmla="*/ 28 w 106"/>
                <a:gd name="T41" fmla="*/ 44 h 72"/>
                <a:gd name="T42" fmla="*/ 17 w 106"/>
                <a:gd name="T43" fmla="*/ 44 h 72"/>
                <a:gd name="T44" fmla="*/ 17 w 106"/>
                <a:gd name="T45" fmla="*/ 18 h 72"/>
                <a:gd name="T46" fmla="*/ 20 w 106"/>
                <a:gd name="T47" fmla="*/ 15 h 72"/>
                <a:gd name="T48" fmla="*/ 38 w 106"/>
                <a:gd name="T49" fmla="*/ 15 h 72"/>
                <a:gd name="T50" fmla="*/ 38 w 106"/>
                <a:gd name="T51" fmla="*/ 25 h 72"/>
                <a:gd name="T52" fmla="*/ 40 w 106"/>
                <a:gd name="T53" fmla="*/ 27 h 72"/>
                <a:gd name="T54" fmla="*/ 51 w 106"/>
                <a:gd name="T55" fmla="*/ 27 h 72"/>
                <a:gd name="T56" fmla="*/ 51 w 106"/>
                <a:gd name="T57" fmla="*/ 44 h 72"/>
                <a:gd name="T58" fmla="*/ 40 w 106"/>
                <a:gd name="T59" fmla="*/ 44 h 72"/>
                <a:gd name="T60" fmla="*/ 38 w 106"/>
                <a:gd name="T61" fmla="*/ 47 h 72"/>
                <a:gd name="T62" fmla="*/ 38 w 106"/>
                <a:gd name="T63" fmla="*/ 70 h 72"/>
                <a:gd name="T64" fmla="*/ 40 w 106"/>
                <a:gd name="T65" fmla="*/ 72 h 72"/>
                <a:gd name="T66" fmla="*/ 66 w 106"/>
                <a:gd name="T67" fmla="*/ 72 h 72"/>
                <a:gd name="T68" fmla="*/ 68 w 106"/>
                <a:gd name="T69" fmla="*/ 70 h 72"/>
                <a:gd name="T70" fmla="*/ 68 w 106"/>
                <a:gd name="T71" fmla="*/ 47 h 72"/>
                <a:gd name="T72" fmla="*/ 66 w 106"/>
                <a:gd name="T73" fmla="*/ 44 h 72"/>
                <a:gd name="T74" fmla="*/ 55 w 106"/>
                <a:gd name="T75" fmla="*/ 44 h 72"/>
                <a:gd name="T76" fmla="*/ 55 w 106"/>
                <a:gd name="T77" fmla="*/ 27 h 72"/>
                <a:gd name="T78" fmla="*/ 66 w 106"/>
                <a:gd name="T79" fmla="*/ 27 h 72"/>
                <a:gd name="T80" fmla="*/ 68 w 106"/>
                <a:gd name="T81" fmla="*/ 25 h 72"/>
                <a:gd name="T82" fmla="*/ 68 w 106"/>
                <a:gd name="T83" fmla="*/ 15 h 72"/>
                <a:gd name="T84" fmla="*/ 86 w 106"/>
                <a:gd name="T85" fmla="*/ 15 h 72"/>
                <a:gd name="T86" fmla="*/ 89 w 106"/>
                <a:gd name="T87" fmla="*/ 18 h 72"/>
                <a:gd name="T88" fmla="*/ 89 w 106"/>
                <a:gd name="T89" fmla="*/ 44 h 72"/>
                <a:gd name="T90" fmla="*/ 78 w 106"/>
                <a:gd name="T91" fmla="*/ 44 h 72"/>
                <a:gd name="T92" fmla="*/ 76 w 106"/>
                <a:gd name="T93" fmla="*/ 47 h 72"/>
                <a:gd name="T94" fmla="*/ 76 w 106"/>
                <a:gd name="T95" fmla="*/ 70 h 72"/>
                <a:gd name="T96" fmla="*/ 78 w 106"/>
                <a:gd name="T97" fmla="*/ 72 h 72"/>
                <a:gd name="T98" fmla="*/ 103 w 106"/>
                <a:gd name="T99" fmla="*/ 72 h 72"/>
                <a:gd name="T100" fmla="*/ 106 w 106"/>
                <a:gd name="T101" fmla="*/ 70 h 72"/>
                <a:gd name="T102" fmla="*/ 106 w 106"/>
                <a:gd name="T103" fmla="*/ 47 h 72"/>
                <a:gd name="T104" fmla="*/ 103 w 106"/>
                <a:gd name="T105" fmla="*/ 4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6" h="72">
                  <a:moveTo>
                    <a:pt x="103" y="44"/>
                  </a:moveTo>
                  <a:cubicBezTo>
                    <a:pt x="92" y="44"/>
                    <a:pt x="92" y="44"/>
                    <a:pt x="92" y="44"/>
                  </a:cubicBezTo>
                  <a:cubicBezTo>
                    <a:pt x="92" y="18"/>
                    <a:pt x="92" y="18"/>
                    <a:pt x="92" y="18"/>
                  </a:cubicBezTo>
                  <a:cubicBezTo>
                    <a:pt x="92" y="15"/>
                    <a:pt x="90" y="12"/>
                    <a:pt x="86" y="12"/>
                  </a:cubicBezTo>
                  <a:cubicBezTo>
                    <a:pt x="68" y="12"/>
                    <a:pt x="68" y="12"/>
                    <a:pt x="68" y="12"/>
                  </a:cubicBezTo>
                  <a:cubicBezTo>
                    <a:pt x="68" y="2"/>
                    <a:pt x="68" y="2"/>
                    <a:pt x="68" y="2"/>
                  </a:cubicBezTo>
                  <a:cubicBezTo>
                    <a:pt x="68" y="1"/>
                    <a:pt x="67" y="0"/>
                    <a:pt x="66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39" y="0"/>
                    <a:pt x="38" y="1"/>
                    <a:pt x="38" y="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16" y="12"/>
                    <a:pt x="14" y="15"/>
                    <a:pt x="14" y="18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3" y="44"/>
                    <a:pt x="3" y="44"/>
                    <a:pt x="3" y="44"/>
                  </a:cubicBezTo>
                  <a:cubicBezTo>
                    <a:pt x="1" y="44"/>
                    <a:pt x="0" y="45"/>
                    <a:pt x="0" y="47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1"/>
                    <a:pt x="1" y="72"/>
                    <a:pt x="3" y="72"/>
                  </a:cubicBezTo>
                  <a:cubicBezTo>
                    <a:pt x="28" y="72"/>
                    <a:pt x="28" y="72"/>
                    <a:pt x="28" y="72"/>
                  </a:cubicBezTo>
                  <a:cubicBezTo>
                    <a:pt x="29" y="72"/>
                    <a:pt x="30" y="71"/>
                    <a:pt x="30" y="70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30" y="45"/>
                    <a:pt x="29" y="44"/>
                    <a:pt x="28" y="44"/>
                  </a:cubicBezTo>
                  <a:cubicBezTo>
                    <a:pt x="17" y="44"/>
                    <a:pt x="17" y="44"/>
                    <a:pt x="17" y="44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6"/>
                    <a:pt x="18" y="15"/>
                    <a:pt x="20" y="15"/>
                  </a:cubicBezTo>
                  <a:cubicBezTo>
                    <a:pt x="38" y="15"/>
                    <a:pt x="38" y="15"/>
                    <a:pt x="38" y="15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38" y="26"/>
                    <a:pt x="39" y="27"/>
                    <a:pt x="40" y="27"/>
                  </a:cubicBezTo>
                  <a:cubicBezTo>
                    <a:pt x="51" y="27"/>
                    <a:pt x="51" y="27"/>
                    <a:pt x="51" y="27"/>
                  </a:cubicBezTo>
                  <a:cubicBezTo>
                    <a:pt x="51" y="44"/>
                    <a:pt x="51" y="44"/>
                    <a:pt x="51" y="44"/>
                  </a:cubicBezTo>
                  <a:cubicBezTo>
                    <a:pt x="40" y="44"/>
                    <a:pt x="40" y="44"/>
                    <a:pt x="40" y="44"/>
                  </a:cubicBezTo>
                  <a:cubicBezTo>
                    <a:pt x="39" y="44"/>
                    <a:pt x="38" y="45"/>
                    <a:pt x="38" y="47"/>
                  </a:cubicBezTo>
                  <a:cubicBezTo>
                    <a:pt x="38" y="70"/>
                    <a:pt x="38" y="70"/>
                    <a:pt x="38" y="70"/>
                  </a:cubicBezTo>
                  <a:cubicBezTo>
                    <a:pt x="38" y="71"/>
                    <a:pt x="39" y="72"/>
                    <a:pt x="40" y="72"/>
                  </a:cubicBezTo>
                  <a:cubicBezTo>
                    <a:pt x="66" y="72"/>
                    <a:pt x="66" y="72"/>
                    <a:pt x="66" y="72"/>
                  </a:cubicBezTo>
                  <a:cubicBezTo>
                    <a:pt x="67" y="72"/>
                    <a:pt x="68" y="71"/>
                    <a:pt x="68" y="70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8" y="45"/>
                    <a:pt x="67" y="44"/>
                    <a:pt x="66" y="44"/>
                  </a:cubicBezTo>
                  <a:cubicBezTo>
                    <a:pt x="55" y="44"/>
                    <a:pt x="55" y="44"/>
                    <a:pt x="55" y="44"/>
                  </a:cubicBezTo>
                  <a:cubicBezTo>
                    <a:pt x="55" y="27"/>
                    <a:pt x="55" y="27"/>
                    <a:pt x="55" y="27"/>
                  </a:cubicBezTo>
                  <a:cubicBezTo>
                    <a:pt x="66" y="27"/>
                    <a:pt x="66" y="27"/>
                    <a:pt x="66" y="27"/>
                  </a:cubicBezTo>
                  <a:cubicBezTo>
                    <a:pt x="67" y="27"/>
                    <a:pt x="68" y="26"/>
                    <a:pt x="68" y="25"/>
                  </a:cubicBezTo>
                  <a:cubicBezTo>
                    <a:pt x="68" y="15"/>
                    <a:pt x="68" y="15"/>
                    <a:pt x="68" y="15"/>
                  </a:cubicBezTo>
                  <a:cubicBezTo>
                    <a:pt x="86" y="15"/>
                    <a:pt x="86" y="15"/>
                    <a:pt x="86" y="15"/>
                  </a:cubicBezTo>
                  <a:cubicBezTo>
                    <a:pt x="88" y="15"/>
                    <a:pt x="89" y="16"/>
                    <a:pt x="89" y="18"/>
                  </a:cubicBezTo>
                  <a:cubicBezTo>
                    <a:pt x="89" y="44"/>
                    <a:pt x="89" y="44"/>
                    <a:pt x="89" y="44"/>
                  </a:cubicBezTo>
                  <a:cubicBezTo>
                    <a:pt x="78" y="44"/>
                    <a:pt x="78" y="44"/>
                    <a:pt x="78" y="44"/>
                  </a:cubicBezTo>
                  <a:cubicBezTo>
                    <a:pt x="77" y="44"/>
                    <a:pt x="76" y="45"/>
                    <a:pt x="76" y="47"/>
                  </a:cubicBezTo>
                  <a:cubicBezTo>
                    <a:pt x="76" y="70"/>
                    <a:pt x="76" y="70"/>
                    <a:pt x="76" y="70"/>
                  </a:cubicBezTo>
                  <a:cubicBezTo>
                    <a:pt x="76" y="71"/>
                    <a:pt x="77" y="72"/>
                    <a:pt x="78" y="72"/>
                  </a:cubicBezTo>
                  <a:cubicBezTo>
                    <a:pt x="103" y="72"/>
                    <a:pt x="103" y="72"/>
                    <a:pt x="103" y="72"/>
                  </a:cubicBezTo>
                  <a:cubicBezTo>
                    <a:pt x="105" y="72"/>
                    <a:pt x="106" y="71"/>
                    <a:pt x="106" y="70"/>
                  </a:cubicBezTo>
                  <a:cubicBezTo>
                    <a:pt x="106" y="47"/>
                    <a:pt x="106" y="47"/>
                    <a:pt x="106" y="47"/>
                  </a:cubicBezTo>
                  <a:cubicBezTo>
                    <a:pt x="106" y="45"/>
                    <a:pt x="105" y="44"/>
                    <a:pt x="103" y="44"/>
                  </a:cubicBezTo>
                  <a:close/>
                </a:path>
              </a:pathLst>
            </a:custGeom>
            <a:solidFill>
              <a:srgbClr val="E7E7E7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/>
              <a:endParaRPr lang="zh-CN" altLang="en-US" sz="186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2302337" y="3065010"/>
              <a:ext cx="1522166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>
                <a:lnSpc>
                  <a:spcPct val="120000"/>
                </a:lnSpc>
              </a:pPr>
              <a:r>
                <a:rPr lang="zh-CN" altLang="en-US" sz="1200" dirty="0">
                  <a:solidFill>
                    <a:prstClr val="white">
                      <a:lumMod val="9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在此录入上述图表的描述说明</a:t>
              </a:r>
              <a:endParaRPr lang="zh-CN" altLang="en-US" sz="1200" baseline="-3000" dirty="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27" name="矩形 26"/>
          <p:cNvSpPr/>
          <p:nvPr/>
        </p:nvSpPr>
        <p:spPr>
          <a:xfrm>
            <a:off x="2491512" y="5132698"/>
            <a:ext cx="1210570" cy="400101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defTabSz="914400"/>
            <a:r>
              <a:rPr lang="zh-CN" altLang="en-US" sz="2000" b="1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000" b="1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矩形 47"/>
          <p:cNvSpPr>
            <a:spLocks noChangeArrowheads="1"/>
          </p:cNvSpPr>
          <p:nvPr/>
        </p:nvSpPr>
        <p:spPr bwMode="auto">
          <a:xfrm>
            <a:off x="1854983" y="5531667"/>
            <a:ext cx="2483645" cy="757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4400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sym typeface="微软雅黑" panose="020B0503020204020204" pitchFamily="34" charset="-122"/>
              </a:rPr>
              <a:t>在此录入上述图表的描述说明，在此录入上述图表的描述说明，在此录入上述图表的描述说明。</a:t>
            </a:r>
            <a:endParaRPr lang="zh-CN" altLang="en-US" sz="1200" dirty="0">
              <a:solidFill>
                <a:prstClr val="black">
                  <a:lumMod val="65000"/>
                  <a:lumOff val="35000"/>
                </a:prstClr>
              </a:solidFill>
              <a:sym typeface="微软雅黑" panose="020B0503020204020204" pitchFamily="34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5479300" y="5132698"/>
            <a:ext cx="1210570" cy="400101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defTabSz="914400"/>
            <a:r>
              <a:rPr lang="zh-CN" altLang="en-US" sz="2000" b="1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000" b="1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矩形 47"/>
          <p:cNvSpPr>
            <a:spLocks noChangeArrowheads="1"/>
          </p:cNvSpPr>
          <p:nvPr/>
        </p:nvSpPr>
        <p:spPr bwMode="auto">
          <a:xfrm>
            <a:off x="4842771" y="5531667"/>
            <a:ext cx="2483645" cy="757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4400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sym typeface="微软雅黑" panose="020B0503020204020204" pitchFamily="34" charset="-122"/>
              </a:rPr>
              <a:t>在此录入上述图表的描述说明，在此录入上述图表的描述说明，在此录入上述图表的描述说明。</a:t>
            </a:r>
            <a:endParaRPr lang="zh-CN" altLang="en-US" sz="1200" dirty="0">
              <a:solidFill>
                <a:prstClr val="black">
                  <a:lumMod val="65000"/>
                  <a:lumOff val="35000"/>
                </a:prstClr>
              </a:solidFill>
              <a:sym typeface="微软雅黑" panose="020B0503020204020204" pitchFamily="34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8615292" y="5132698"/>
            <a:ext cx="1210570" cy="400101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defTabSz="914400"/>
            <a:r>
              <a:rPr lang="zh-CN" altLang="en-US" sz="2000" b="1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000" b="1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矩形 47"/>
          <p:cNvSpPr>
            <a:spLocks noChangeArrowheads="1"/>
          </p:cNvSpPr>
          <p:nvPr/>
        </p:nvSpPr>
        <p:spPr bwMode="auto">
          <a:xfrm>
            <a:off x="7978763" y="5531667"/>
            <a:ext cx="2483645" cy="757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4400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sym typeface="微软雅黑" panose="020B0503020204020204" pitchFamily="34" charset="-122"/>
              </a:rPr>
              <a:t>在此录入上述图表的描述说明，在此录入上述图表的描述说明，在此录入上述图表的描述说明。</a:t>
            </a:r>
            <a:endParaRPr lang="zh-CN" altLang="en-US" sz="1200" dirty="0">
              <a:solidFill>
                <a:prstClr val="black">
                  <a:lumMod val="65000"/>
                  <a:lumOff val="35000"/>
                </a:prstClr>
              </a:solidFill>
              <a:sym typeface="微软雅黑" panose="020B0503020204020204" pitchFamily="34" charset="-122"/>
            </a:endParaRPr>
          </a:p>
        </p:txBody>
      </p:sp>
      <p:sp>
        <p:nvSpPr>
          <p:cNvPr id="34" name="矩形 3"/>
          <p:cNvSpPr>
            <a:spLocks noChangeArrowheads="1"/>
          </p:cNvSpPr>
          <p:nvPr/>
        </p:nvSpPr>
        <p:spPr bwMode="auto">
          <a:xfrm>
            <a:off x="5281337" y="515424"/>
            <a:ext cx="2444882" cy="543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14400">
              <a:spcBef>
                <a:spcPct val="0"/>
              </a:spcBef>
              <a:buNone/>
            </a:pPr>
            <a:r>
              <a:rPr lang="zh-CN" altLang="en-US" sz="2935" b="1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点击添加标题</a:t>
            </a:r>
            <a:endParaRPr lang="zh-CN" altLang="en-US" sz="2935" b="1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5" name="文本框 37"/>
          <p:cNvSpPr txBox="1"/>
          <p:nvPr/>
        </p:nvSpPr>
        <p:spPr>
          <a:xfrm>
            <a:off x="7743898" y="731581"/>
            <a:ext cx="2308007" cy="318092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defTabSz="914400"/>
            <a:r>
              <a:rPr lang="en-US" altLang="zh-CN" sz="1465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Your Title</a:t>
            </a:r>
            <a:endParaRPr lang="zh-CN" altLang="en-US" sz="1465" baseline="-3000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4749504" y="570216"/>
            <a:ext cx="263341" cy="395013"/>
            <a:chOff x="5284519" y="1508166"/>
            <a:chExt cx="213756" cy="427512"/>
          </a:xfrm>
        </p:grpSpPr>
        <p:cxnSp>
          <p:nvCxnSpPr>
            <p:cNvPr id="40" name="直接连接符 39"/>
            <p:cNvCxnSpPr/>
            <p:nvPr/>
          </p:nvCxnSpPr>
          <p:spPr>
            <a:xfrm>
              <a:off x="5284519" y="1508166"/>
              <a:ext cx="213756" cy="213756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oval" w="med" len="med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 flipH="1">
              <a:off x="5284519" y="1721922"/>
              <a:ext cx="213756" cy="213756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oval" w="med" len="med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0">
        <p14:flip dir="r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3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3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33" grpId="0"/>
      <p:bldP spid="36" grpId="0"/>
      <p:bldP spid="37" grpId="0"/>
      <p:bldP spid="38" grpId="0"/>
      <p:bldP spid="34" grpId="0"/>
      <p:bldP spid="3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7988629" y="5418056"/>
            <a:ext cx="2007477" cy="400101"/>
          </a:xfrm>
          <a:prstGeom prst="rect">
            <a:avLst/>
          </a:prstGeom>
          <a:noFill/>
        </p:spPr>
        <p:txBody>
          <a:bodyPr wrap="square" lIns="91435" tIns="45716" rIns="91435" bIns="45716" rtlCol="0">
            <a:spAutoFit/>
          </a:bodyPr>
          <a:lstStyle/>
          <a:p>
            <a:pPr defTabSz="914400"/>
            <a:r>
              <a:rPr lang="zh-CN" altLang="en-US" sz="2000" b="1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添加标题</a:t>
            </a:r>
            <a:endParaRPr lang="zh-CN" altLang="en-US" sz="2000" b="1" baseline="-3000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429780" y="5793558"/>
            <a:ext cx="3277239" cy="535523"/>
          </a:xfrm>
          <a:prstGeom prst="rect">
            <a:avLst/>
          </a:prstGeom>
          <a:noFill/>
        </p:spPr>
        <p:txBody>
          <a:bodyPr wrap="square" lIns="91435" tIns="45716" rIns="91435" bIns="45716" rtlCol="0">
            <a:spAutoFit/>
          </a:bodyPr>
          <a:lstStyle/>
          <a:p>
            <a:pPr defTabSz="914400">
              <a:lnSpc>
                <a:spcPct val="120000"/>
              </a:lnSpc>
              <a:spcBef>
                <a:spcPct val="0"/>
              </a:spcBef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在此录入图表的描述说明，在此录入图表的描述说明，在此录入图表的描述说明。</a:t>
            </a:r>
            <a:endParaRPr lang="zh-CN" altLang="en-US" sz="1200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424301" y="5315952"/>
            <a:ext cx="654557" cy="584767"/>
          </a:xfrm>
          <a:prstGeom prst="rect">
            <a:avLst/>
          </a:prstGeom>
          <a:noFill/>
        </p:spPr>
        <p:txBody>
          <a:bodyPr wrap="square" lIns="91435" tIns="45716" rIns="91435" bIns="45716" rtlCol="0">
            <a:spAutoFit/>
          </a:bodyPr>
          <a:lstStyle/>
          <a:p>
            <a:pPr defTabSz="914400"/>
            <a:r>
              <a:rPr lang="en-US" altLang="zh-CN" sz="4800" baseline="-30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03</a:t>
            </a:r>
            <a:endParaRPr lang="zh-CN" altLang="en-US" sz="4800" baseline="-3000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040755" y="2114970"/>
            <a:ext cx="2144537" cy="400101"/>
          </a:xfrm>
          <a:prstGeom prst="rect">
            <a:avLst/>
          </a:prstGeom>
          <a:noFill/>
        </p:spPr>
        <p:txBody>
          <a:bodyPr wrap="square" lIns="91435" tIns="45716" rIns="91435" bIns="45716" rtlCol="0">
            <a:spAutoFit/>
          </a:bodyPr>
          <a:lstStyle/>
          <a:p>
            <a:pPr defTabSz="914400"/>
            <a:r>
              <a:rPr lang="zh-CN" altLang="en-US" sz="2000" b="1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添加标题</a:t>
            </a:r>
            <a:endParaRPr lang="zh-CN" altLang="en-US" sz="2000" b="1" baseline="-3000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7481906" y="2490475"/>
            <a:ext cx="3277239" cy="535523"/>
          </a:xfrm>
          <a:prstGeom prst="rect">
            <a:avLst/>
          </a:prstGeom>
          <a:noFill/>
        </p:spPr>
        <p:txBody>
          <a:bodyPr wrap="square" lIns="91435" tIns="45716" rIns="91435" bIns="45716" rtlCol="0">
            <a:spAutoFit/>
          </a:bodyPr>
          <a:lstStyle/>
          <a:p>
            <a:pPr defTabSz="914400">
              <a:lnSpc>
                <a:spcPct val="120000"/>
              </a:lnSpc>
              <a:spcBef>
                <a:spcPct val="0"/>
              </a:spcBef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在此录入图表的描述说明，在此录入图表的描述说明，在此录入图表的描述说明。</a:t>
            </a:r>
            <a:endParaRPr lang="zh-CN" altLang="en-US" sz="1200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476427" y="2012867"/>
            <a:ext cx="654557" cy="584767"/>
          </a:xfrm>
          <a:prstGeom prst="rect">
            <a:avLst/>
          </a:prstGeom>
          <a:noFill/>
        </p:spPr>
        <p:txBody>
          <a:bodyPr wrap="square" lIns="91435" tIns="45716" rIns="91435" bIns="45716" rtlCol="0">
            <a:spAutoFit/>
          </a:bodyPr>
          <a:lstStyle/>
          <a:p>
            <a:pPr defTabSz="914400"/>
            <a:r>
              <a:rPr lang="en-US" altLang="zh-CN" sz="4800" baseline="-30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02</a:t>
            </a:r>
            <a:endParaRPr lang="zh-CN" altLang="en-US" sz="4800" baseline="-3000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066054" y="5418056"/>
            <a:ext cx="2182903" cy="400101"/>
          </a:xfrm>
          <a:prstGeom prst="rect">
            <a:avLst/>
          </a:prstGeom>
          <a:noFill/>
        </p:spPr>
        <p:txBody>
          <a:bodyPr wrap="square" lIns="91435" tIns="45716" rIns="91435" bIns="45716" rtlCol="0">
            <a:spAutoFit/>
          </a:bodyPr>
          <a:lstStyle/>
          <a:p>
            <a:pPr algn="r" defTabSz="914400"/>
            <a:r>
              <a:rPr lang="zh-CN" altLang="en-US" sz="2000" b="1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添加标题</a:t>
            </a:r>
            <a:endParaRPr lang="zh-CN" altLang="en-US" sz="2000" b="1" baseline="-3000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453101" y="5788078"/>
            <a:ext cx="3378920" cy="535523"/>
          </a:xfrm>
          <a:prstGeom prst="rect">
            <a:avLst/>
          </a:prstGeom>
          <a:noFill/>
        </p:spPr>
        <p:txBody>
          <a:bodyPr wrap="square" lIns="91435" tIns="45716" rIns="91435" bIns="45716" rtlCol="0">
            <a:spAutoFit/>
          </a:bodyPr>
          <a:lstStyle/>
          <a:p>
            <a:pPr algn="ctr" defTabSz="914400">
              <a:lnSpc>
                <a:spcPct val="120000"/>
              </a:lnSpc>
              <a:spcBef>
                <a:spcPct val="0"/>
              </a:spcBef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在此录入图表的描述说明，在此录入图表的描述说明，在此录入图表的描述说明。</a:t>
            </a:r>
            <a:endParaRPr lang="zh-CN" altLang="en-US" sz="1200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201697" y="5310472"/>
            <a:ext cx="654557" cy="584767"/>
          </a:xfrm>
          <a:prstGeom prst="rect">
            <a:avLst/>
          </a:prstGeom>
          <a:noFill/>
        </p:spPr>
        <p:txBody>
          <a:bodyPr wrap="square" lIns="91435" tIns="45716" rIns="91435" bIns="45716" rtlCol="0">
            <a:spAutoFit/>
          </a:bodyPr>
          <a:lstStyle/>
          <a:p>
            <a:pPr algn="r" defTabSz="914400"/>
            <a:r>
              <a:rPr lang="en-US" altLang="zh-CN" sz="4800" baseline="-30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04</a:t>
            </a:r>
            <a:endParaRPr lang="zh-CN" altLang="en-US" sz="4800" baseline="-3000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2412890" y="2114970"/>
            <a:ext cx="1829712" cy="400101"/>
          </a:xfrm>
          <a:prstGeom prst="rect">
            <a:avLst/>
          </a:prstGeom>
          <a:noFill/>
        </p:spPr>
        <p:txBody>
          <a:bodyPr wrap="square" lIns="91435" tIns="45716" rIns="91435" bIns="45716" rtlCol="0">
            <a:spAutoFit/>
          </a:bodyPr>
          <a:lstStyle/>
          <a:p>
            <a:pPr algn="r" defTabSz="914400"/>
            <a:r>
              <a:rPr lang="zh-CN" altLang="en-US" sz="2000" b="1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添加标题</a:t>
            </a:r>
            <a:endParaRPr lang="zh-CN" altLang="en-US" sz="2000" b="1" baseline="-3000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453097" y="2484991"/>
            <a:ext cx="3378920" cy="535523"/>
          </a:xfrm>
          <a:prstGeom prst="rect">
            <a:avLst/>
          </a:prstGeom>
          <a:noFill/>
        </p:spPr>
        <p:txBody>
          <a:bodyPr wrap="square" lIns="91435" tIns="45716" rIns="91435" bIns="45716" rtlCol="0">
            <a:spAutoFit/>
          </a:bodyPr>
          <a:lstStyle/>
          <a:p>
            <a:pPr algn="ctr" defTabSz="914400">
              <a:lnSpc>
                <a:spcPct val="120000"/>
              </a:lnSpc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在此录入图表的描述说明，在此录入图表的描述说明，在此录入图表的描述说明。</a:t>
            </a:r>
            <a:endParaRPr lang="zh-CN" altLang="en-US" sz="1200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4182645" y="2007387"/>
            <a:ext cx="654557" cy="584767"/>
          </a:xfrm>
          <a:prstGeom prst="rect">
            <a:avLst/>
          </a:prstGeom>
          <a:noFill/>
        </p:spPr>
        <p:txBody>
          <a:bodyPr wrap="square" lIns="91435" tIns="45716" rIns="91435" bIns="45716" rtlCol="0">
            <a:spAutoFit/>
          </a:bodyPr>
          <a:lstStyle/>
          <a:p>
            <a:pPr algn="r" defTabSz="914400"/>
            <a:r>
              <a:rPr lang="en-US" altLang="zh-CN" sz="4800" baseline="-3000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01</a:t>
            </a:r>
            <a:endParaRPr lang="zh-CN" altLang="en-US" sz="4800" baseline="-3000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5199784" y="1781560"/>
            <a:ext cx="1897871" cy="1897869"/>
            <a:chOff x="4854966" y="1574162"/>
            <a:chExt cx="1897870" cy="1897870"/>
          </a:xfrm>
        </p:grpSpPr>
        <p:sp>
          <p:nvSpPr>
            <p:cNvPr id="3" name="泪滴形 2"/>
            <p:cNvSpPr/>
            <p:nvPr/>
          </p:nvSpPr>
          <p:spPr>
            <a:xfrm rot="8100000">
              <a:off x="4854966" y="1574162"/>
              <a:ext cx="1897870" cy="1897870"/>
            </a:xfrm>
            <a:prstGeom prst="teardrop">
              <a:avLst/>
            </a:prstGeom>
            <a:solidFill>
              <a:srgbClr val="B013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>
                <a:solidFill>
                  <a:srgbClr val="44546A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31" name="组合 30"/>
            <p:cNvGrpSpPr>
              <a:grpSpLocks noChangeAspect="1"/>
            </p:cNvGrpSpPr>
            <p:nvPr/>
          </p:nvGrpSpPr>
          <p:grpSpPr>
            <a:xfrm>
              <a:off x="5635285" y="1758388"/>
              <a:ext cx="337232" cy="540000"/>
              <a:chOff x="8912226" y="6748292"/>
              <a:chExt cx="250825" cy="401638"/>
            </a:xfrm>
            <a:solidFill>
              <a:srgbClr val="9DA8B1"/>
            </a:solidFill>
          </p:grpSpPr>
          <p:sp>
            <p:nvSpPr>
              <p:cNvPr id="29" name="Freeform 550"/>
              <p:cNvSpPr/>
              <p:nvPr/>
            </p:nvSpPr>
            <p:spPr bwMode="auto">
              <a:xfrm>
                <a:off x="8912226" y="6859417"/>
                <a:ext cx="250825" cy="290513"/>
              </a:xfrm>
              <a:custGeom>
                <a:avLst/>
                <a:gdLst>
                  <a:gd name="T0" fmla="*/ 180 w 180"/>
                  <a:gd name="T1" fmla="*/ 68 h 209"/>
                  <a:gd name="T2" fmla="*/ 180 w 180"/>
                  <a:gd name="T3" fmla="*/ 15 h 209"/>
                  <a:gd name="T4" fmla="*/ 156 w 180"/>
                  <a:gd name="T5" fmla="*/ 15 h 209"/>
                  <a:gd name="T6" fmla="*/ 156 w 180"/>
                  <a:gd name="T7" fmla="*/ 68 h 209"/>
                  <a:gd name="T8" fmla="*/ 92 w 180"/>
                  <a:gd name="T9" fmla="*/ 132 h 209"/>
                  <a:gd name="T10" fmla="*/ 91 w 180"/>
                  <a:gd name="T11" fmla="*/ 132 h 209"/>
                  <a:gd name="T12" fmla="*/ 90 w 180"/>
                  <a:gd name="T13" fmla="*/ 132 h 209"/>
                  <a:gd name="T14" fmla="*/ 90 w 180"/>
                  <a:gd name="T15" fmla="*/ 132 h 209"/>
                  <a:gd name="T16" fmla="*/ 89 w 180"/>
                  <a:gd name="T17" fmla="*/ 132 h 209"/>
                  <a:gd name="T18" fmla="*/ 24 w 180"/>
                  <a:gd name="T19" fmla="*/ 68 h 209"/>
                  <a:gd name="T20" fmla="*/ 24 w 180"/>
                  <a:gd name="T21" fmla="*/ 15 h 209"/>
                  <a:gd name="T22" fmla="*/ 0 w 180"/>
                  <a:gd name="T23" fmla="*/ 15 h 209"/>
                  <a:gd name="T24" fmla="*/ 0 w 180"/>
                  <a:gd name="T25" fmla="*/ 68 h 209"/>
                  <a:gd name="T26" fmla="*/ 76 w 180"/>
                  <a:gd name="T27" fmla="*/ 156 h 209"/>
                  <a:gd name="T28" fmla="*/ 76 w 180"/>
                  <a:gd name="T29" fmla="*/ 194 h 209"/>
                  <a:gd name="T30" fmla="*/ 22 w 180"/>
                  <a:gd name="T31" fmla="*/ 209 h 209"/>
                  <a:gd name="T32" fmla="*/ 159 w 180"/>
                  <a:gd name="T33" fmla="*/ 209 h 209"/>
                  <a:gd name="T34" fmla="*/ 104 w 180"/>
                  <a:gd name="T35" fmla="*/ 193 h 209"/>
                  <a:gd name="T36" fmla="*/ 104 w 180"/>
                  <a:gd name="T37" fmla="*/ 156 h 209"/>
                  <a:gd name="T38" fmla="*/ 180 w 180"/>
                  <a:gd name="T39" fmla="*/ 68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0" h="209">
                    <a:moveTo>
                      <a:pt x="180" y="68"/>
                    </a:moveTo>
                    <a:cubicBezTo>
                      <a:pt x="180" y="68"/>
                      <a:pt x="180" y="38"/>
                      <a:pt x="180" y="15"/>
                    </a:cubicBezTo>
                    <a:cubicBezTo>
                      <a:pt x="180" y="0"/>
                      <a:pt x="156" y="0"/>
                      <a:pt x="156" y="15"/>
                    </a:cubicBezTo>
                    <a:cubicBezTo>
                      <a:pt x="156" y="38"/>
                      <a:pt x="156" y="68"/>
                      <a:pt x="156" y="68"/>
                    </a:cubicBezTo>
                    <a:cubicBezTo>
                      <a:pt x="156" y="104"/>
                      <a:pt x="128" y="132"/>
                      <a:pt x="92" y="132"/>
                    </a:cubicBezTo>
                    <a:cubicBezTo>
                      <a:pt x="92" y="132"/>
                      <a:pt x="91" y="132"/>
                      <a:pt x="91" y="132"/>
                    </a:cubicBezTo>
                    <a:cubicBezTo>
                      <a:pt x="90" y="132"/>
                      <a:pt x="90" y="132"/>
                      <a:pt x="90" y="132"/>
                    </a:cubicBezTo>
                    <a:cubicBezTo>
                      <a:pt x="90" y="132"/>
                      <a:pt x="90" y="132"/>
                      <a:pt x="90" y="132"/>
                    </a:cubicBezTo>
                    <a:cubicBezTo>
                      <a:pt x="90" y="132"/>
                      <a:pt x="89" y="132"/>
                      <a:pt x="89" y="132"/>
                    </a:cubicBezTo>
                    <a:cubicBezTo>
                      <a:pt x="53" y="132"/>
                      <a:pt x="24" y="104"/>
                      <a:pt x="24" y="68"/>
                    </a:cubicBezTo>
                    <a:cubicBezTo>
                      <a:pt x="24" y="68"/>
                      <a:pt x="24" y="38"/>
                      <a:pt x="24" y="15"/>
                    </a:cubicBezTo>
                    <a:cubicBezTo>
                      <a:pt x="24" y="0"/>
                      <a:pt x="0" y="0"/>
                      <a:pt x="0" y="15"/>
                    </a:cubicBezTo>
                    <a:cubicBezTo>
                      <a:pt x="0" y="22"/>
                      <a:pt x="0" y="68"/>
                      <a:pt x="0" y="68"/>
                    </a:cubicBezTo>
                    <a:cubicBezTo>
                      <a:pt x="0" y="113"/>
                      <a:pt x="33" y="149"/>
                      <a:pt x="76" y="156"/>
                    </a:cubicBezTo>
                    <a:cubicBezTo>
                      <a:pt x="76" y="194"/>
                      <a:pt x="76" y="194"/>
                      <a:pt x="76" y="194"/>
                    </a:cubicBezTo>
                    <a:cubicBezTo>
                      <a:pt x="22" y="209"/>
                      <a:pt x="22" y="209"/>
                      <a:pt x="22" y="209"/>
                    </a:cubicBezTo>
                    <a:cubicBezTo>
                      <a:pt x="159" y="209"/>
                      <a:pt x="159" y="209"/>
                      <a:pt x="159" y="209"/>
                    </a:cubicBezTo>
                    <a:cubicBezTo>
                      <a:pt x="104" y="193"/>
                      <a:pt x="104" y="193"/>
                      <a:pt x="104" y="193"/>
                    </a:cubicBezTo>
                    <a:cubicBezTo>
                      <a:pt x="104" y="156"/>
                      <a:pt x="104" y="156"/>
                      <a:pt x="104" y="156"/>
                    </a:cubicBezTo>
                    <a:cubicBezTo>
                      <a:pt x="147" y="150"/>
                      <a:pt x="180" y="113"/>
                      <a:pt x="180" y="68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4400"/>
                <a:endParaRPr lang="zh-CN" altLang="en-US" sz="1865">
                  <a:solidFill>
                    <a:srgbClr val="44546A">
                      <a:lumMod val="75000"/>
                    </a:srgb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0" name="Freeform 551"/>
              <p:cNvSpPr/>
              <p:nvPr/>
            </p:nvSpPr>
            <p:spPr bwMode="auto">
              <a:xfrm>
                <a:off x="8977313" y="6748292"/>
                <a:ext cx="120650" cy="263525"/>
              </a:xfrm>
              <a:custGeom>
                <a:avLst/>
                <a:gdLst>
                  <a:gd name="T0" fmla="*/ 43 w 87"/>
                  <a:gd name="T1" fmla="*/ 190 h 190"/>
                  <a:gd name="T2" fmla="*/ 43 w 87"/>
                  <a:gd name="T3" fmla="*/ 190 h 190"/>
                  <a:gd name="T4" fmla="*/ 44 w 87"/>
                  <a:gd name="T5" fmla="*/ 190 h 190"/>
                  <a:gd name="T6" fmla="*/ 87 w 87"/>
                  <a:gd name="T7" fmla="*/ 147 h 190"/>
                  <a:gd name="T8" fmla="*/ 87 w 87"/>
                  <a:gd name="T9" fmla="*/ 43 h 190"/>
                  <a:gd name="T10" fmla="*/ 44 w 87"/>
                  <a:gd name="T11" fmla="*/ 0 h 190"/>
                  <a:gd name="T12" fmla="*/ 43 w 87"/>
                  <a:gd name="T13" fmla="*/ 0 h 190"/>
                  <a:gd name="T14" fmla="*/ 43 w 87"/>
                  <a:gd name="T15" fmla="*/ 0 h 190"/>
                  <a:gd name="T16" fmla="*/ 0 w 87"/>
                  <a:gd name="T17" fmla="*/ 43 h 190"/>
                  <a:gd name="T18" fmla="*/ 0 w 87"/>
                  <a:gd name="T19" fmla="*/ 147 h 190"/>
                  <a:gd name="T20" fmla="*/ 43 w 87"/>
                  <a:gd name="T21" fmla="*/ 190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7" h="190">
                    <a:moveTo>
                      <a:pt x="43" y="190"/>
                    </a:moveTo>
                    <a:cubicBezTo>
                      <a:pt x="43" y="190"/>
                      <a:pt x="43" y="190"/>
                      <a:pt x="43" y="190"/>
                    </a:cubicBezTo>
                    <a:cubicBezTo>
                      <a:pt x="44" y="190"/>
                      <a:pt x="44" y="190"/>
                      <a:pt x="44" y="190"/>
                    </a:cubicBezTo>
                    <a:cubicBezTo>
                      <a:pt x="68" y="190"/>
                      <a:pt x="87" y="171"/>
                      <a:pt x="87" y="147"/>
                    </a:cubicBezTo>
                    <a:cubicBezTo>
                      <a:pt x="87" y="43"/>
                      <a:pt x="87" y="43"/>
                      <a:pt x="87" y="43"/>
                    </a:cubicBezTo>
                    <a:cubicBezTo>
                      <a:pt x="87" y="19"/>
                      <a:pt x="68" y="0"/>
                      <a:pt x="44" y="0"/>
                    </a:cubicBezTo>
                    <a:cubicBezTo>
                      <a:pt x="44" y="0"/>
                      <a:pt x="44" y="0"/>
                      <a:pt x="43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19" y="0"/>
                      <a:pt x="0" y="19"/>
                      <a:pt x="0" y="43"/>
                    </a:cubicBezTo>
                    <a:cubicBezTo>
                      <a:pt x="0" y="147"/>
                      <a:pt x="0" y="147"/>
                      <a:pt x="0" y="147"/>
                    </a:cubicBezTo>
                    <a:cubicBezTo>
                      <a:pt x="0" y="171"/>
                      <a:pt x="19" y="190"/>
                      <a:pt x="43" y="19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4400"/>
                <a:endParaRPr lang="zh-CN" altLang="en-US" sz="1865">
                  <a:solidFill>
                    <a:srgbClr val="44546A">
                      <a:lumMod val="75000"/>
                    </a:srgb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50" name="组合 49"/>
          <p:cNvGrpSpPr/>
          <p:nvPr/>
        </p:nvGrpSpPr>
        <p:grpSpPr>
          <a:xfrm>
            <a:off x="5185496" y="4562879"/>
            <a:ext cx="1897871" cy="1955003"/>
            <a:chOff x="4854966" y="4355480"/>
            <a:chExt cx="1897870" cy="1955002"/>
          </a:xfrm>
        </p:grpSpPr>
        <p:sp>
          <p:nvSpPr>
            <p:cNvPr id="4" name="泪滴形 3"/>
            <p:cNvSpPr/>
            <p:nvPr/>
          </p:nvSpPr>
          <p:spPr>
            <a:xfrm rot="13500000" flipV="1">
              <a:off x="4854966" y="4412612"/>
              <a:ext cx="1897870" cy="1897870"/>
            </a:xfrm>
            <a:prstGeom prst="teardrop">
              <a:avLst/>
            </a:prstGeom>
            <a:solidFill>
              <a:srgbClr val="B013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>
                <a:solidFill>
                  <a:srgbClr val="44546A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28" name="组合 27"/>
            <p:cNvGrpSpPr>
              <a:grpSpLocks noChangeAspect="1"/>
            </p:cNvGrpSpPr>
            <p:nvPr/>
          </p:nvGrpSpPr>
          <p:grpSpPr>
            <a:xfrm>
              <a:off x="5541401" y="4355480"/>
              <a:ext cx="525001" cy="540000"/>
              <a:chOff x="7240588" y="6794047"/>
              <a:chExt cx="388938" cy="400050"/>
            </a:xfrm>
            <a:solidFill>
              <a:srgbClr val="9DA8B1"/>
            </a:solidFill>
          </p:grpSpPr>
          <p:sp>
            <p:nvSpPr>
              <p:cNvPr id="25" name="Freeform 405"/>
              <p:cNvSpPr/>
              <p:nvPr/>
            </p:nvSpPr>
            <p:spPr bwMode="auto">
              <a:xfrm>
                <a:off x="7339013" y="6794047"/>
                <a:ext cx="127000" cy="125413"/>
              </a:xfrm>
              <a:custGeom>
                <a:avLst/>
                <a:gdLst>
                  <a:gd name="T0" fmla="*/ 45 w 91"/>
                  <a:gd name="T1" fmla="*/ 91 h 91"/>
                  <a:gd name="T2" fmla="*/ 56 w 91"/>
                  <a:gd name="T3" fmla="*/ 90 h 91"/>
                  <a:gd name="T4" fmla="*/ 41 w 91"/>
                  <a:gd name="T5" fmla="*/ 77 h 91"/>
                  <a:gd name="T6" fmla="*/ 31 w 91"/>
                  <a:gd name="T7" fmla="*/ 60 h 91"/>
                  <a:gd name="T8" fmla="*/ 37 w 91"/>
                  <a:gd name="T9" fmla="*/ 40 h 91"/>
                  <a:gd name="T10" fmla="*/ 58 w 91"/>
                  <a:gd name="T11" fmla="*/ 31 h 91"/>
                  <a:gd name="T12" fmla="*/ 74 w 91"/>
                  <a:gd name="T13" fmla="*/ 37 h 91"/>
                  <a:gd name="T14" fmla="*/ 91 w 91"/>
                  <a:gd name="T15" fmla="*/ 50 h 91"/>
                  <a:gd name="T16" fmla="*/ 91 w 91"/>
                  <a:gd name="T17" fmla="*/ 46 h 91"/>
                  <a:gd name="T18" fmla="*/ 45 w 91"/>
                  <a:gd name="T19" fmla="*/ 0 h 91"/>
                  <a:gd name="T20" fmla="*/ 0 w 91"/>
                  <a:gd name="T21" fmla="*/ 46 h 91"/>
                  <a:gd name="T22" fmla="*/ 45 w 91"/>
                  <a:gd name="T23" fmla="*/ 9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1" h="91">
                    <a:moveTo>
                      <a:pt x="45" y="91"/>
                    </a:moveTo>
                    <a:cubicBezTo>
                      <a:pt x="49" y="91"/>
                      <a:pt x="53" y="91"/>
                      <a:pt x="56" y="90"/>
                    </a:cubicBezTo>
                    <a:cubicBezTo>
                      <a:pt x="41" y="77"/>
                      <a:pt x="41" y="77"/>
                      <a:pt x="41" y="77"/>
                    </a:cubicBezTo>
                    <a:cubicBezTo>
                      <a:pt x="35" y="73"/>
                      <a:pt x="32" y="67"/>
                      <a:pt x="31" y="60"/>
                    </a:cubicBezTo>
                    <a:cubicBezTo>
                      <a:pt x="31" y="53"/>
                      <a:pt x="33" y="46"/>
                      <a:pt x="37" y="40"/>
                    </a:cubicBezTo>
                    <a:cubicBezTo>
                      <a:pt x="42" y="34"/>
                      <a:pt x="50" y="31"/>
                      <a:pt x="58" y="31"/>
                    </a:cubicBezTo>
                    <a:cubicBezTo>
                      <a:pt x="64" y="31"/>
                      <a:pt x="70" y="33"/>
                      <a:pt x="74" y="37"/>
                    </a:cubicBezTo>
                    <a:cubicBezTo>
                      <a:pt x="91" y="50"/>
                      <a:pt x="91" y="50"/>
                      <a:pt x="91" y="50"/>
                    </a:cubicBezTo>
                    <a:cubicBezTo>
                      <a:pt x="91" y="49"/>
                      <a:pt x="91" y="47"/>
                      <a:pt x="91" y="46"/>
                    </a:cubicBezTo>
                    <a:cubicBezTo>
                      <a:pt x="91" y="21"/>
                      <a:pt x="71" y="0"/>
                      <a:pt x="45" y="0"/>
                    </a:cubicBezTo>
                    <a:cubicBezTo>
                      <a:pt x="20" y="0"/>
                      <a:pt x="0" y="21"/>
                      <a:pt x="0" y="46"/>
                    </a:cubicBezTo>
                    <a:cubicBezTo>
                      <a:pt x="0" y="71"/>
                      <a:pt x="20" y="91"/>
                      <a:pt x="45" y="91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4400"/>
                <a:endParaRPr lang="zh-CN" altLang="en-US" sz="1865">
                  <a:solidFill>
                    <a:srgbClr val="44546A">
                      <a:lumMod val="75000"/>
                    </a:srgb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6" name="Freeform 407"/>
              <p:cNvSpPr/>
              <p:nvPr/>
            </p:nvSpPr>
            <p:spPr bwMode="auto">
              <a:xfrm>
                <a:off x="7402513" y="6857547"/>
                <a:ext cx="227013" cy="198438"/>
              </a:xfrm>
              <a:custGeom>
                <a:avLst/>
                <a:gdLst>
                  <a:gd name="T0" fmla="*/ 104 w 163"/>
                  <a:gd name="T1" fmla="*/ 26 h 143"/>
                  <a:gd name="T2" fmla="*/ 79 w 163"/>
                  <a:gd name="T3" fmla="*/ 31 h 143"/>
                  <a:gd name="T4" fmla="*/ 66 w 163"/>
                  <a:gd name="T5" fmla="*/ 40 h 143"/>
                  <a:gd name="T6" fmla="*/ 20 w 163"/>
                  <a:gd name="T7" fmla="*/ 2 h 143"/>
                  <a:gd name="T8" fmla="*/ 13 w 163"/>
                  <a:gd name="T9" fmla="*/ 0 h 143"/>
                  <a:gd name="T10" fmla="*/ 4 w 163"/>
                  <a:gd name="T11" fmla="*/ 4 h 143"/>
                  <a:gd name="T12" fmla="*/ 5 w 163"/>
                  <a:gd name="T13" fmla="*/ 20 h 143"/>
                  <a:gd name="T14" fmla="*/ 52 w 163"/>
                  <a:gd name="T15" fmla="*/ 58 h 143"/>
                  <a:gd name="T16" fmla="*/ 46 w 163"/>
                  <a:gd name="T17" fmla="*/ 73 h 143"/>
                  <a:gd name="T18" fmla="*/ 45 w 163"/>
                  <a:gd name="T19" fmla="*/ 81 h 143"/>
                  <a:gd name="T20" fmla="*/ 73 w 163"/>
                  <a:gd name="T21" fmla="*/ 66 h 143"/>
                  <a:gd name="T22" fmla="*/ 89 w 163"/>
                  <a:gd name="T23" fmla="*/ 62 h 143"/>
                  <a:gd name="T24" fmla="*/ 119 w 163"/>
                  <a:gd name="T25" fmla="*/ 79 h 143"/>
                  <a:gd name="T26" fmla="*/ 106 w 163"/>
                  <a:gd name="T27" fmla="*/ 125 h 143"/>
                  <a:gd name="T28" fmla="*/ 82 w 163"/>
                  <a:gd name="T29" fmla="*/ 139 h 143"/>
                  <a:gd name="T30" fmla="*/ 104 w 163"/>
                  <a:gd name="T31" fmla="*/ 143 h 143"/>
                  <a:gd name="T32" fmla="*/ 163 w 163"/>
                  <a:gd name="T33" fmla="*/ 84 h 143"/>
                  <a:gd name="T34" fmla="*/ 104 w 163"/>
                  <a:gd name="T35" fmla="*/ 26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63" h="143">
                    <a:moveTo>
                      <a:pt x="104" y="26"/>
                    </a:moveTo>
                    <a:cubicBezTo>
                      <a:pt x="95" y="26"/>
                      <a:pt x="86" y="28"/>
                      <a:pt x="79" y="31"/>
                    </a:cubicBezTo>
                    <a:cubicBezTo>
                      <a:pt x="74" y="34"/>
                      <a:pt x="70" y="36"/>
                      <a:pt x="66" y="40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18" y="0"/>
                      <a:pt x="15" y="0"/>
                      <a:pt x="13" y="0"/>
                    </a:cubicBezTo>
                    <a:cubicBezTo>
                      <a:pt x="9" y="0"/>
                      <a:pt x="6" y="1"/>
                      <a:pt x="4" y="4"/>
                    </a:cubicBezTo>
                    <a:cubicBezTo>
                      <a:pt x="0" y="9"/>
                      <a:pt x="1" y="16"/>
                      <a:pt x="5" y="20"/>
                    </a:cubicBezTo>
                    <a:cubicBezTo>
                      <a:pt x="52" y="58"/>
                      <a:pt x="52" y="58"/>
                      <a:pt x="52" y="58"/>
                    </a:cubicBezTo>
                    <a:cubicBezTo>
                      <a:pt x="49" y="62"/>
                      <a:pt x="47" y="67"/>
                      <a:pt x="46" y="73"/>
                    </a:cubicBezTo>
                    <a:cubicBezTo>
                      <a:pt x="46" y="75"/>
                      <a:pt x="45" y="78"/>
                      <a:pt x="45" y="81"/>
                    </a:cubicBezTo>
                    <a:cubicBezTo>
                      <a:pt x="73" y="66"/>
                      <a:pt x="73" y="66"/>
                      <a:pt x="73" y="66"/>
                    </a:cubicBezTo>
                    <a:cubicBezTo>
                      <a:pt x="78" y="63"/>
                      <a:pt x="84" y="62"/>
                      <a:pt x="89" y="62"/>
                    </a:cubicBezTo>
                    <a:cubicBezTo>
                      <a:pt x="102" y="62"/>
                      <a:pt x="113" y="68"/>
                      <a:pt x="119" y="79"/>
                    </a:cubicBezTo>
                    <a:cubicBezTo>
                      <a:pt x="128" y="95"/>
                      <a:pt x="122" y="116"/>
                      <a:pt x="106" y="125"/>
                    </a:cubicBezTo>
                    <a:cubicBezTo>
                      <a:pt x="82" y="139"/>
                      <a:pt x="82" y="139"/>
                      <a:pt x="82" y="139"/>
                    </a:cubicBezTo>
                    <a:cubicBezTo>
                      <a:pt x="88" y="141"/>
                      <a:pt x="96" y="143"/>
                      <a:pt x="104" y="143"/>
                    </a:cubicBezTo>
                    <a:cubicBezTo>
                      <a:pt x="136" y="143"/>
                      <a:pt x="163" y="117"/>
                      <a:pt x="163" y="84"/>
                    </a:cubicBezTo>
                    <a:cubicBezTo>
                      <a:pt x="163" y="52"/>
                      <a:pt x="136" y="26"/>
                      <a:pt x="104" y="26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4400"/>
                <a:endParaRPr lang="zh-CN" altLang="en-US" sz="1865">
                  <a:solidFill>
                    <a:srgbClr val="44546A">
                      <a:lumMod val="75000"/>
                    </a:srgb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7" name="Freeform 408"/>
              <p:cNvSpPr/>
              <p:nvPr/>
            </p:nvSpPr>
            <p:spPr bwMode="auto">
              <a:xfrm>
                <a:off x="7240588" y="6963909"/>
                <a:ext cx="315913" cy="230188"/>
              </a:xfrm>
              <a:custGeom>
                <a:avLst/>
                <a:gdLst>
                  <a:gd name="T0" fmla="*/ 152 w 227"/>
                  <a:gd name="T1" fmla="*/ 69 h 165"/>
                  <a:gd name="T2" fmla="*/ 215 w 227"/>
                  <a:gd name="T3" fmla="*/ 35 h 165"/>
                  <a:gd name="T4" fmla="*/ 222 w 227"/>
                  <a:gd name="T5" fmla="*/ 9 h 165"/>
                  <a:gd name="T6" fmla="*/ 205 w 227"/>
                  <a:gd name="T7" fmla="*/ 0 h 165"/>
                  <a:gd name="T8" fmla="*/ 196 w 227"/>
                  <a:gd name="T9" fmla="*/ 2 h 165"/>
                  <a:gd name="T10" fmla="*/ 135 w 227"/>
                  <a:gd name="T11" fmla="*/ 36 h 165"/>
                  <a:gd name="T12" fmla="*/ 123 w 227"/>
                  <a:gd name="T13" fmla="*/ 26 h 165"/>
                  <a:gd name="T14" fmla="*/ 77 w 227"/>
                  <a:gd name="T15" fmla="*/ 11 h 165"/>
                  <a:gd name="T16" fmla="*/ 0 w 227"/>
                  <a:gd name="T17" fmla="*/ 88 h 165"/>
                  <a:gd name="T18" fmla="*/ 77 w 227"/>
                  <a:gd name="T19" fmla="*/ 165 h 165"/>
                  <a:gd name="T20" fmla="*/ 155 w 227"/>
                  <a:gd name="T21" fmla="*/ 88 h 165"/>
                  <a:gd name="T22" fmla="*/ 154 w 227"/>
                  <a:gd name="T23" fmla="*/ 85 h 165"/>
                  <a:gd name="T24" fmla="*/ 152 w 227"/>
                  <a:gd name="T25" fmla="*/ 69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27" h="165">
                    <a:moveTo>
                      <a:pt x="152" y="69"/>
                    </a:moveTo>
                    <a:cubicBezTo>
                      <a:pt x="215" y="35"/>
                      <a:pt x="215" y="35"/>
                      <a:pt x="215" y="35"/>
                    </a:cubicBezTo>
                    <a:cubicBezTo>
                      <a:pt x="224" y="30"/>
                      <a:pt x="227" y="18"/>
                      <a:pt x="222" y="9"/>
                    </a:cubicBezTo>
                    <a:cubicBezTo>
                      <a:pt x="219" y="3"/>
                      <a:pt x="212" y="0"/>
                      <a:pt x="205" y="0"/>
                    </a:cubicBezTo>
                    <a:cubicBezTo>
                      <a:pt x="202" y="0"/>
                      <a:pt x="199" y="0"/>
                      <a:pt x="196" y="2"/>
                    </a:cubicBezTo>
                    <a:cubicBezTo>
                      <a:pt x="135" y="36"/>
                      <a:pt x="135" y="36"/>
                      <a:pt x="135" y="36"/>
                    </a:cubicBezTo>
                    <a:cubicBezTo>
                      <a:pt x="131" y="32"/>
                      <a:pt x="127" y="29"/>
                      <a:pt x="123" y="26"/>
                    </a:cubicBezTo>
                    <a:cubicBezTo>
                      <a:pt x="110" y="16"/>
                      <a:pt x="94" y="11"/>
                      <a:pt x="77" y="11"/>
                    </a:cubicBezTo>
                    <a:cubicBezTo>
                      <a:pt x="35" y="11"/>
                      <a:pt x="0" y="45"/>
                      <a:pt x="0" y="88"/>
                    </a:cubicBezTo>
                    <a:cubicBezTo>
                      <a:pt x="0" y="131"/>
                      <a:pt x="35" y="165"/>
                      <a:pt x="77" y="165"/>
                    </a:cubicBezTo>
                    <a:cubicBezTo>
                      <a:pt x="120" y="165"/>
                      <a:pt x="155" y="131"/>
                      <a:pt x="155" y="88"/>
                    </a:cubicBezTo>
                    <a:cubicBezTo>
                      <a:pt x="155" y="87"/>
                      <a:pt x="155" y="86"/>
                      <a:pt x="154" y="85"/>
                    </a:cubicBezTo>
                    <a:cubicBezTo>
                      <a:pt x="154" y="80"/>
                      <a:pt x="154" y="75"/>
                      <a:pt x="152" y="69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4400"/>
                <a:endParaRPr lang="zh-CN" altLang="en-US" sz="1865">
                  <a:solidFill>
                    <a:srgbClr val="44546A">
                      <a:lumMod val="75000"/>
                    </a:srgb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24" name="组合 23"/>
          <p:cNvGrpSpPr/>
          <p:nvPr/>
        </p:nvGrpSpPr>
        <p:grpSpPr>
          <a:xfrm>
            <a:off x="6768792" y="3246265"/>
            <a:ext cx="1897871" cy="1897871"/>
            <a:chOff x="6438262" y="3038866"/>
            <a:chExt cx="1897870" cy="1897870"/>
          </a:xfrm>
        </p:grpSpPr>
        <p:sp>
          <p:nvSpPr>
            <p:cNvPr id="5" name="泪滴形 4"/>
            <p:cNvSpPr/>
            <p:nvPr/>
          </p:nvSpPr>
          <p:spPr>
            <a:xfrm rot="8100000" flipV="1">
              <a:off x="6438262" y="3038866"/>
              <a:ext cx="1897870" cy="1897870"/>
            </a:xfrm>
            <a:prstGeom prst="teardrop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35" name="组合 34"/>
            <p:cNvGrpSpPr>
              <a:grpSpLocks noChangeAspect="1"/>
            </p:cNvGrpSpPr>
            <p:nvPr/>
          </p:nvGrpSpPr>
          <p:grpSpPr>
            <a:xfrm>
              <a:off x="7839999" y="3717801"/>
              <a:ext cx="318025" cy="540000"/>
              <a:chOff x="11322051" y="6770687"/>
              <a:chExt cx="236538" cy="401638"/>
            </a:xfrm>
            <a:solidFill>
              <a:srgbClr val="E7E7E7"/>
            </a:solidFill>
          </p:grpSpPr>
          <p:sp>
            <p:nvSpPr>
              <p:cNvPr id="32" name="Freeform 492"/>
              <p:cNvSpPr>
                <a:spLocks noEditPoints="1"/>
              </p:cNvSpPr>
              <p:nvPr/>
            </p:nvSpPr>
            <p:spPr bwMode="auto">
              <a:xfrm>
                <a:off x="11322051" y="6770687"/>
                <a:ext cx="236538" cy="320675"/>
              </a:xfrm>
              <a:custGeom>
                <a:avLst/>
                <a:gdLst>
                  <a:gd name="T0" fmla="*/ 86 w 170"/>
                  <a:gd name="T1" fmla="*/ 0 h 230"/>
                  <a:gd name="T2" fmla="*/ 85 w 170"/>
                  <a:gd name="T3" fmla="*/ 0 h 230"/>
                  <a:gd name="T4" fmla="*/ 84 w 170"/>
                  <a:gd name="T5" fmla="*/ 0 h 230"/>
                  <a:gd name="T6" fmla="*/ 0 w 170"/>
                  <a:gd name="T7" fmla="*/ 96 h 230"/>
                  <a:gd name="T8" fmla="*/ 50 w 170"/>
                  <a:gd name="T9" fmla="*/ 230 h 230"/>
                  <a:gd name="T10" fmla="*/ 120 w 170"/>
                  <a:gd name="T11" fmla="*/ 230 h 230"/>
                  <a:gd name="T12" fmla="*/ 170 w 170"/>
                  <a:gd name="T13" fmla="*/ 96 h 230"/>
                  <a:gd name="T14" fmla="*/ 86 w 170"/>
                  <a:gd name="T15" fmla="*/ 0 h 230"/>
                  <a:gd name="T16" fmla="*/ 105 w 170"/>
                  <a:gd name="T17" fmla="*/ 210 h 230"/>
                  <a:gd name="T18" fmla="*/ 97 w 170"/>
                  <a:gd name="T19" fmla="*/ 210 h 230"/>
                  <a:gd name="T20" fmla="*/ 97 w 170"/>
                  <a:gd name="T21" fmla="*/ 159 h 230"/>
                  <a:gd name="T22" fmla="*/ 73 w 170"/>
                  <a:gd name="T23" fmla="*/ 159 h 230"/>
                  <a:gd name="T24" fmla="*/ 73 w 170"/>
                  <a:gd name="T25" fmla="*/ 210 h 230"/>
                  <a:gd name="T26" fmla="*/ 65 w 170"/>
                  <a:gd name="T27" fmla="*/ 210 h 230"/>
                  <a:gd name="T28" fmla="*/ 49 w 170"/>
                  <a:gd name="T29" fmla="*/ 176 h 230"/>
                  <a:gd name="T30" fmla="*/ 20 w 170"/>
                  <a:gd name="T31" fmla="*/ 96 h 230"/>
                  <a:gd name="T32" fmla="*/ 49 w 170"/>
                  <a:gd name="T33" fmla="*/ 30 h 230"/>
                  <a:gd name="T34" fmla="*/ 84 w 170"/>
                  <a:gd name="T35" fmla="*/ 20 h 230"/>
                  <a:gd name="T36" fmla="*/ 84 w 170"/>
                  <a:gd name="T37" fmla="*/ 20 h 230"/>
                  <a:gd name="T38" fmla="*/ 85 w 170"/>
                  <a:gd name="T39" fmla="*/ 20 h 230"/>
                  <a:gd name="T40" fmla="*/ 86 w 170"/>
                  <a:gd name="T41" fmla="*/ 20 h 230"/>
                  <a:gd name="T42" fmla="*/ 86 w 170"/>
                  <a:gd name="T43" fmla="*/ 20 h 230"/>
                  <a:gd name="T44" fmla="*/ 121 w 170"/>
                  <a:gd name="T45" fmla="*/ 30 h 230"/>
                  <a:gd name="T46" fmla="*/ 150 w 170"/>
                  <a:gd name="T47" fmla="*/ 96 h 230"/>
                  <a:gd name="T48" fmla="*/ 121 w 170"/>
                  <a:gd name="T49" fmla="*/ 176 h 230"/>
                  <a:gd name="T50" fmla="*/ 105 w 170"/>
                  <a:gd name="T51" fmla="*/ 210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70" h="230">
                    <a:moveTo>
                      <a:pt x="86" y="0"/>
                    </a:moveTo>
                    <a:cubicBezTo>
                      <a:pt x="85" y="0"/>
                      <a:pt x="85" y="0"/>
                      <a:pt x="85" y="0"/>
                    </a:cubicBezTo>
                    <a:cubicBezTo>
                      <a:pt x="85" y="0"/>
                      <a:pt x="84" y="0"/>
                      <a:pt x="84" y="0"/>
                    </a:cubicBezTo>
                    <a:cubicBezTo>
                      <a:pt x="74" y="0"/>
                      <a:pt x="0" y="3"/>
                      <a:pt x="0" y="96"/>
                    </a:cubicBezTo>
                    <a:cubicBezTo>
                      <a:pt x="0" y="136"/>
                      <a:pt x="50" y="210"/>
                      <a:pt x="50" y="230"/>
                    </a:cubicBezTo>
                    <a:cubicBezTo>
                      <a:pt x="120" y="230"/>
                      <a:pt x="120" y="230"/>
                      <a:pt x="120" y="230"/>
                    </a:cubicBezTo>
                    <a:cubicBezTo>
                      <a:pt x="120" y="210"/>
                      <a:pt x="170" y="136"/>
                      <a:pt x="170" y="96"/>
                    </a:cubicBezTo>
                    <a:cubicBezTo>
                      <a:pt x="170" y="3"/>
                      <a:pt x="96" y="0"/>
                      <a:pt x="86" y="0"/>
                    </a:cubicBezTo>
                    <a:close/>
                    <a:moveTo>
                      <a:pt x="105" y="210"/>
                    </a:moveTo>
                    <a:cubicBezTo>
                      <a:pt x="97" y="210"/>
                      <a:pt x="97" y="210"/>
                      <a:pt x="97" y="210"/>
                    </a:cubicBezTo>
                    <a:cubicBezTo>
                      <a:pt x="97" y="159"/>
                      <a:pt x="97" y="159"/>
                      <a:pt x="97" y="159"/>
                    </a:cubicBezTo>
                    <a:cubicBezTo>
                      <a:pt x="73" y="159"/>
                      <a:pt x="73" y="159"/>
                      <a:pt x="73" y="159"/>
                    </a:cubicBezTo>
                    <a:cubicBezTo>
                      <a:pt x="73" y="210"/>
                      <a:pt x="73" y="210"/>
                      <a:pt x="73" y="210"/>
                    </a:cubicBezTo>
                    <a:cubicBezTo>
                      <a:pt x="65" y="210"/>
                      <a:pt x="65" y="210"/>
                      <a:pt x="65" y="210"/>
                    </a:cubicBezTo>
                    <a:cubicBezTo>
                      <a:pt x="62" y="201"/>
                      <a:pt x="56" y="190"/>
                      <a:pt x="49" y="176"/>
                    </a:cubicBezTo>
                    <a:cubicBezTo>
                      <a:pt x="37" y="150"/>
                      <a:pt x="20" y="115"/>
                      <a:pt x="20" y="96"/>
                    </a:cubicBezTo>
                    <a:cubicBezTo>
                      <a:pt x="20" y="64"/>
                      <a:pt x="30" y="42"/>
                      <a:pt x="49" y="30"/>
                    </a:cubicBezTo>
                    <a:cubicBezTo>
                      <a:pt x="65" y="20"/>
                      <a:pt x="82" y="20"/>
                      <a:pt x="84" y="20"/>
                    </a:cubicBezTo>
                    <a:cubicBezTo>
                      <a:pt x="84" y="20"/>
                      <a:pt x="84" y="20"/>
                      <a:pt x="84" y="20"/>
                    </a:cubicBezTo>
                    <a:cubicBezTo>
                      <a:pt x="85" y="20"/>
                      <a:pt x="85" y="20"/>
                      <a:pt x="85" y="20"/>
                    </a:cubicBezTo>
                    <a:cubicBezTo>
                      <a:pt x="86" y="20"/>
                      <a:pt x="86" y="20"/>
                      <a:pt x="86" y="20"/>
                    </a:cubicBezTo>
                    <a:cubicBezTo>
                      <a:pt x="86" y="20"/>
                      <a:pt x="86" y="20"/>
                      <a:pt x="86" y="20"/>
                    </a:cubicBezTo>
                    <a:cubicBezTo>
                      <a:pt x="88" y="20"/>
                      <a:pt x="105" y="20"/>
                      <a:pt x="121" y="30"/>
                    </a:cubicBezTo>
                    <a:cubicBezTo>
                      <a:pt x="140" y="42"/>
                      <a:pt x="150" y="64"/>
                      <a:pt x="150" y="96"/>
                    </a:cubicBezTo>
                    <a:cubicBezTo>
                      <a:pt x="150" y="115"/>
                      <a:pt x="133" y="150"/>
                      <a:pt x="121" y="176"/>
                    </a:cubicBezTo>
                    <a:cubicBezTo>
                      <a:pt x="114" y="190"/>
                      <a:pt x="108" y="201"/>
                      <a:pt x="105" y="210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4400"/>
                <a:endParaRPr lang="zh-CN" altLang="en-US" sz="1865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3" name="Rectangle 493"/>
              <p:cNvSpPr>
                <a:spLocks noChangeArrowheads="1"/>
              </p:cNvSpPr>
              <p:nvPr/>
            </p:nvSpPr>
            <p:spPr bwMode="auto">
              <a:xfrm>
                <a:off x="11391901" y="7105649"/>
                <a:ext cx="98425" cy="26988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4400"/>
                <a:endParaRPr lang="zh-CN" altLang="en-US" sz="1865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4" name="Rectangle 494"/>
              <p:cNvSpPr>
                <a:spLocks noChangeArrowheads="1"/>
              </p:cNvSpPr>
              <p:nvPr/>
            </p:nvSpPr>
            <p:spPr bwMode="auto">
              <a:xfrm>
                <a:off x="11417301" y="7145337"/>
                <a:ext cx="49213" cy="26988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4400"/>
                <a:endParaRPr lang="zh-CN" altLang="en-US" sz="1865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54" name="组合 53"/>
          <p:cNvGrpSpPr/>
          <p:nvPr/>
        </p:nvGrpSpPr>
        <p:grpSpPr>
          <a:xfrm>
            <a:off x="3602202" y="3246265"/>
            <a:ext cx="1897871" cy="1897871"/>
            <a:chOff x="3271670" y="3038866"/>
            <a:chExt cx="1897870" cy="1897870"/>
          </a:xfrm>
        </p:grpSpPr>
        <p:sp>
          <p:nvSpPr>
            <p:cNvPr id="6" name="泪滴形 5"/>
            <p:cNvSpPr/>
            <p:nvPr/>
          </p:nvSpPr>
          <p:spPr>
            <a:xfrm rot="13500000" flipH="1" flipV="1">
              <a:off x="3271670" y="3038866"/>
              <a:ext cx="1897870" cy="1897870"/>
            </a:xfrm>
            <a:prstGeom prst="teardrop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6" name="Freeform 169"/>
            <p:cNvSpPr>
              <a:spLocks noChangeAspect="1"/>
            </p:cNvSpPr>
            <p:nvPr/>
          </p:nvSpPr>
          <p:spPr bwMode="auto">
            <a:xfrm>
              <a:off x="3482937" y="3717801"/>
              <a:ext cx="360000" cy="540000"/>
            </a:xfrm>
            <a:custGeom>
              <a:avLst/>
              <a:gdLst>
                <a:gd name="T0" fmla="*/ 144 w 192"/>
                <a:gd name="T1" fmla="*/ 192 h 288"/>
                <a:gd name="T2" fmla="*/ 130 w 192"/>
                <a:gd name="T3" fmla="*/ 194 h 288"/>
                <a:gd name="T4" fmla="*/ 120 w 192"/>
                <a:gd name="T5" fmla="*/ 192 h 288"/>
                <a:gd name="T6" fmla="*/ 96 w 192"/>
                <a:gd name="T7" fmla="*/ 167 h 288"/>
                <a:gd name="T8" fmla="*/ 94 w 192"/>
                <a:gd name="T9" fmla="*/ 158 h 288"/>
                <a:gd name="T10" fmla="*/ 96 w 192"/>
                <a:gd name="T11" fmla="*/ 144 h 288"/>
                <a:gd name="T12" fmla="*/ 94 w 192"/>
                <a:gd name="T13" fmla="*/ 131 h 288"/>
                <a:gd name="T14" fmla="*/ 96 w 192"/>
                <a:gd name="T15" fmla="*/ 121 h 288"/>
                <a:gd name="T16" fmla="*/ 121 w 192"/>
                <a:gd name="T17" fmla="*/ 96 h 288"/>
                <a:gd name="T18" fmla="*/ 131 w 192"/>
                <a:gd name="T19" fmla="*/ 94 h 288"/>
                <a:gd name="T20" fmla="*/ 144 w 192"/>
                <a:gd name="T21" fmla="*/ 96 h 288"/>
                <a:gd name="T22" fmla="*/ 192 w 192"/>
                <a:gd name="T23" fmla="*/ 48 h 288"/>
                <a:gd name="T24" fmla="*/ 144 w 192"/>
                <a:gd name="T25" fmla="*/ 0 h 288"/>
                <a:gd name="T26" fmla="*/ 96 w 192"/>
                <a:gd name="T27" fmla="*/ 48 h 288"/>
                <a:gd name="T28" fmla="*/ 98 w 192"/>
                <a:gd name="T29" fmla="*/ 62 h 288"/>
                <a:gd name="T30" fmla="*/ 96 w 192"/>
                <a:gd name="T31" fmla="*/ 71 h 288"/>
                <a:gd name="T32" fmla="*/ 71 w 192"/>
                <a:gd name="T33" fmla="*/ 96 h 288"/>
                <a:gd name="T34" fmla="*/ 62 w 192"/>
                <a:gd name="T35" fmla="*/ 98 h 288"/>
                <a:gd name="T36" fmla="*/ 48 w 192"/>
                <a:gd name="T37" fmla="*/ 96 h 288"/>
                <a:gd name="T38" fmla="*/ 0 w 192"/>
                <a:gd name="T39" fmla="*/ 144 h 288"/>
                <a:gd name="T40" fmla="*/ 48 w 192"/>
                <a:gd name="T41" fmla="*/ 192 h 288"/>
                <a:gd name="T42" fmla="*/ 60 w 192"/>
                <a:gd name="T43" fmla="*/ 190 h 288"/>
                <a:gd name="T44" fmla="*/ 70 w 192"/>
                <a:gd name="T45" fmla="*/ 192 h 288"/>
                <a:gd name="T46" fmla="*/ 95 w 192"/>
                <a:gd name="T47" fmla="*/ 218 h 288"/>
                <a:gd name="T48" fmla="*/ 98 w 192"/>
                <a:gd name="T49" fmla="*/ 227 h 288"/>
                <a:gd name="T50" fmla="*/ 96 w 192"/>
                <a:gd name="T51" fmla="*/ 240 h 288"/>
                <a:gd name="T52" fmla="*/ 144 w 192"/>
                <a:gd name="T53" fmla="*/ 288 h 288"/>
                <a:gd name="T54" fmla="*/ 192 w 192"/>
                <a:gd name="T55" fmla="*/ 240 h 288"/>
                <a:gd name="T56" fmla="*/ 144 w 192"/>
                <a:gd name="T57" fmla="*/ 192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92" h="288">
                  <a:moveTo>
                    <a:pt x="144" y="192"/>
                  </a:moveTo>
                  <a:cubicBezTo>
                    <a:pt x="137" y="192"/>
                    <a:pt x="130" y="194"/>
                    <a:pt x="130" y="194"/>
                  </a:cubicBezTo>
                  <a:cubicBezTo>
                    <a:pt x="127" y="195"/>
                    <a:pt x="123" y="194"/>
                    <a:pt x="120" y="192"/>
                  </a:cubicBezTo>
                  <a:cubicBezTo>
                    <a:pt x="96" y="167"/>
                    <a:pt x="96" y="167"/>
                    <a:pt x="96" y="167"/>
                  </a:cubicBezTo>
                  <a:cubicBezTo>
                    <a:pt x="94" y="165"/>
                    <a:pt x="93" y="161"/>
                    <a:pt x="94" y="158"/>
                  </a:cubicBezTo>
                  <a:cubicBezTo>
                    <a:pt x="94" y="158"/>
                    <a:pt x="96" y="151"/>
                    <a:pt x="96" y="144"/>
                  </a:cubicBezTo>
                  <a:cubicBezTo>
                    <a:pt x="96" y="137"/>
                    <a:pt x="94" y="131"/>
                    <a:pt x="94" y="131"/>
                  </a:cubicBezTo>
                  <a:cubicBezTo>
                    <a:pt x="93" y="128"/>
                    <a:pt x="94" y="124"/>
                    <a:pt x="96" y="121"/>
                  </a:cubicBezTo>
                  <a:cubicBezTo>
                    <a:pt x="121" y="96"/>
                    <a:pt x="121" y="96"/>
                    <a:pt x="121" y="96"/>
                  </a:cubicBezTo>
                  <a:cubicBezTo>
                    <a:pt x="123" y="94"/>
                    <a:pt x="128" y="93"/>
                    <a:pt x="131" y="94"/>
                  </a:cubicBezTo>
                  <a:cubicBezTo>
                    <a:pt x="131" y="94"/>
                    <a:pt x="137" y="96"/>
                    <a:pt x="144" y="96"/>
                  </a:cubicBezTo>
                  <a:cubicBezTo>
                    <a:pt x="170" y="96"/>
                    <a:pt x="192" y="75"/>
                    <a:pt x="192" y="48"/>
                  </a:cubicBezTo>
                  <a:cubicBezTo>
                    <a:pt x="192" y="22"/>
                    <a:pt x="170" y="0"/>
                    <a:pt x="144" y="0"/>
                  </a:cubicBezTo>
                  <a:cubicBezTo>
                    <a:pt x="117" y="0"/>
                    <a:pt x="96" y="22"/>
                    <a:pt x="96" y="48"/>
                  </a:cubicBezTo>
                  <a:cubicBezTo>
                    <a:pt x="96" y="55"/>
                    <a:pt x="98" y="62"/>
                    <a:pt x="98" y="62"/>
                  </a:cubicBezTo>
                  <a:cubicBezTo>
                    <a:pt x="99" y="65"/>
                    <a:pt x="98" y="69"/>
                    <a:pt x="96" y="71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69" y="98"/>
                    <a:pt x="65" y="99"/>
                    <a:pt x="62" y="98"/>
                  </a:cubicBezTo>
                  <a:cubicBezTo>
                    <a:pt x="62" y="98"/>
                    <a:pt x="55" y="96"/>
                    <a:pt x="48" y="96"/>
                  </a:cubicBezTo>
                  <a:cubicBezTo>
                    <a:pt x="21" y="96"/>
                    <a:pt x="0" y="117"/>
                    <a:pt x="0" y="144"/>
                  </a:cubicBezTo>
                  <a:cubicBezTo>
                    <a:pt x="0" y="170"/>
                    <a:pt x="21" y="192"/>
                    <a:pt x="48" y="192"/>
                  </a:cubicBezTo>
                  <a:cubicBezTo>
                    <a:pt x="54" y="192"/>
                    <a:pt x="60" y="190"/>
                    <a:pt x="60" y="190"/>
                  </a:cubicBezTo>
                  <a:cubicBezTo>
                    <a:pt x="63" y="189"/>
                    <a:pt x="68" y="190"/>
                    <a:pt x="70" y="192"/>
                  </a:cubicBezTo>
                  <a:cubicBezTo>
                    <a:pt x="95" y="218"/>
                    <a:pt x="95" y="218"/>
                    <a:pt x="95" y="218"/>
                  </a:cubicBezTo>
                  <a:cubicBezTo>
                    <a:pt x="97" y="220"/>
                    <a:pt x="98" y="224"/>
                    <a:pt x="98" y="227"/>
                  </a:cubicBezTo>
                  <a:cubicBezTo>
                    <a:pt x="98" y="227"/>
                    <a:pt x="96" y="234"/>
                    <a:pt x="96" y="240"/>
                  </a:cubicBezTo>
                  <a:cubicBezTo>
                    <a:pt x="96" y="266"/>
                    <a:pt x="117" y="288"/>
                    <a:pt x="144" y="288"/>
                  </a:cubicBezTo>
                  <a:cubicBezTo>
                    <a:pt x="170" y="288"/>
                    <a:pt x="192" y="266"/>
                    <a:pt x="192" y="240"/>
                  </a:cubicBezTo>
                  <a:cubicBezTo>
                    <a:pt x="192" y="213"/>
                    <a:pt x="170" y="192"/>
                    <a:pt x="144" y="192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/>
              <a:endParaRPr lang="zh-CN" altLang="en-US" sz="186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57" name="矩形 56"/>
          <p:cNvSpPr/>
          <p:nvPr/>
        </p:nvSpPr>
        <p:spPr>
          <a:xfrm>
            <a:off x="4172248" y="3664682"/>
            <a:ext cx="1140038" cy="379648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defTabSz="914400"/>
            <a:r>
              <a:rPr lang="zh-CN" altLang="en-US" sz="1865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865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矩形 47"/>
          <p:cNvSpPr>
            <a:spLocks noChangeArrowheads="1"/>
          </p:cNvSpPr>
          <p:nvPr/>
        </p:nvSpPr>
        <p:spPr bwMode="auto">
          <a:xfrm>
            <a:off x="4186502" y="3995417"/>
            <a:ext cx="1455232" cy="812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14400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sym typeface="微软雅黑" panose="020B0503020204020204" pitchFamily="34" charset="-122"/>
              </a:rPr>
              <a:t>在此录入图表的描述说明，在此录入图表的说明</a:t>
            </a:r>
            <a:endParaRPr lang="zh-CN" altLang="en-US" sz="1200" dirty="0">
              <a:solidFill>
                <a:prstClr val="black">
                  <a:lumMod val="75000"/>
                  <a:lumOff val="25000"/>
                </a:prstClr>
              </a:solidFill>
              <a:sym typeface="微软雅黑" panose="020B0503020204020204" pitchFamily="34" charset="-122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7000684" y="3664682"/>
            <a:ext cx="1140038" cy="379648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r" defTabSz="914400"/>
            <a:r>
              <a:rPr lang="zh-CN" altLang="en-US" sz="1865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865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0" name="矩形 47"/>
          <p:cNvSpPr>
            <a:spLocks noChangeArrowheads="1"/>
          </p:cNvSpPr>
          <p:nvPr/>
        </p:nvSpPr>
        <p:spPr bwMode="auto">
          <a:xfrm>
            <a:off x="6685490" y="3995417"/>
            <a:ext cx="1455232" cy="812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r" defTabSz="914400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sym typeface="微软雅黑" panose="020B0503020204020204" pitchFamily="34" charset="-122"/>
              </a:rPr>
              <a:t>在此录入图表的描述说明，在此录入图表的说明</a:t>
            </a:r>
            <a:endParaRPr lang="zh-CN" altLang="en-US" sz="1200" dirty="0">
              <a:solidFill>
                <a:prstClr val="black">
                  <a:lumMod val="75000"/>
                  <a:lumOff val="25000"/>
                </a:prstClr>
              </a:solidFill>
              <a:sym typeface="微软雅黑" panose="020B0503020204020204" pitchFamily="34" charset="-122"/>
            </a:endParaRPr>
          </a:p>
        </p:txBody>
      </p:sp>
      <p:sp>
        <p:nvSpPr>
          <p:cNvPr id="63" name="矩形 62"/>
          <p:cNvSpPr/>
          <p:nvPr/>
        </p:nvSpPr>
        <p:spPr>
          <a:xfrm>
            <a:off x="5564410" y="2522440"/>
            <a:ext cx="1140038" cy="379648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 defTabSz="914400"/>
            <a:r>
              <a:rPr lang="zh-CN" altLang="en-US" sz="1865" dirty="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865" dirty="0">
              <a:solidFill>
                <a:prstClr val="white">
                  <a:lumMod val="9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矩形 47"/>
          <p:cNvSpPr>
            <a:spLocks noChangeArrowheads="1"/>
          </p:cNvSpPr>
          <p:nvPr/>
        </p:nvSpPr>
        <p:spPr bwMode="auto">
          <a:xfrm>
            <a:off x="5455501" y="2853177"/>
            <a:ext cx="1357856" cy="812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4400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prstClr val="white">
                    <a:lumMod val="95000"/>
                  </a:prstClr>
                </a:solidFill>
                <a:sym typeface="微软雅黑" panose="020B0503020204020204" pitchFamily="34" charset="-122"/>
              </a:rPr>
              <a:t>在此录入图表的说明，在此录入图表的说明</a:t>
            </a:r>
            <a:endParaRPr lang="zh-CN" altLang="en-US" sz="1200" dirty="0">
              <a:solidFill>
                <a:prstClr val="white">
                  <a:lumMod val="95000"/>
                </a:prstClr>
              </a:solidFill>
              <a:sym typeface="微软雅黑" panose="020B0503020204020204" pitchFamily="34" charset="-122"/>
            </a:endParaRPr>
          </a:p>
        </p:txBody>
      </p:sp>
      <p:sp>
        <p:nvSpPr>
          <p:cNvPr id="65" name="矩形 64"/>
          <p:cNvSpPr/>
          <p:nvPr/>
        </p:nvSpPr>
        <p:spPr>
          <a:xfrm>
            <a:off x="5573048" y="5219609"/>
            <a:ext cx="1140038" cy="379648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 defTabSz="914400"/>
            <a:r>
              <a:rPr lang="zh-CN" altLang="en-US" sz="1865" dirty="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865" dirty="0">
              <a:solidFill>
                <a:prstClr val="white">
                  <a:lumMod val="9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6" name="矩形 47"/>
          <p:cNvSpPr>
            <a:spLocks noChangeArrowheads="1"/>
          </p:cNvSpPr>
          <p:nvPr/>
        </p:nvSpPr>
        <p:spPr bwMode="auto">
          <a:xfrm>
            <a:off x="5415452" y="5550349"/>
            <a:ext cx="1455232" cy="812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4400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prstClr val="white">
                    <a:lumMod val="95000"/>
                  </a:prstClr>
                </a:solidFill>
                <a:sym typeface="微软雅黑" panose="020B0503020204020204" pitchFamily="34" charset="-122"/>
              </a:rPr>
              <a:t>在此录入图表的描述说明，在此录入图表的说明</a:t>
            </a:r>
            <a:endParaRPr lang="zh-CN" altLang="en-US" sz="1200" dirty="0">
              <a:solidFill>
                <a:prstClr val="white">
                  <a:lumMod val="95000"/>
                </a:prstClr>
              </a:solidFill>
              <a:sym typeface="微软雅黑" panose="020B0503020204020204" pitchFamily="34" charset="-122"/>
            </a:endParaRPr>
          </a:p>
        </p:txBody>
      </p:sp>
      <p:sp>
        <p:nvSpPr>
          <p:cNvPr id="44" name="矩形 3"/>
          <p:cNvSpPr>
            <a:spLocks noChangeArrowheads="1"/>
          </p:cNvSpPr>
          <p:nvPr/>
        </p:nvSpPr>
        <p:spPr bwMode="auto">
          <a:xfrm>
            <a:off x="5281337" y="515424"/>
            <a:ext cx="2444882" cy="543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14400">
              <a:spcBef>
                <a:spcPct val="0"/>
              </a:spcBef>
              <a:buNone/>
            </a:pPr>
            <a:r>
              <a:rPr lang="zh-CN" altLang="en-US" sz="2935" b="1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点击添加标题</a:t>
            </a:r>
            <a:endParaRPr lang="zh-CN" altLang="en-US" sz="2935" b="1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45" name="文本框 37"/>
          <p:cNvSpPr txBox="1"/>
          <p:nvPr/>
        </p:nvSpPr>
        <p:spPr>
          <a:xfrm>
            <a:off x="7743898" y="731581"/>
            <a:ext cx="2308007" cy="318092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defTabSz="914400"/>
            <a:r>
              <a:rPr lang="en-US" altLang="zh-CN" sz="1465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Your Title</a:t>
            </a:r>
            <a:endParaRPr lang="zh-CN" altLang="en-US" sz="1465" baseline="-3000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6" name="组合 45"/>
          <p:cNvGrpSpPr/>
          <p:nvPr/>
        </p:nvGrpSpPr>
        <p:grpSpPr>
          <a:xfrm>
            <a:off x="4749504" y="570216"/>
            <a:ext cx="263341" cy="395013"/>
            <a:chOff x="5284519" y="1508166"/>
            <a:chExt cx="213756" cy="427512"/>
          </a:xfrm>
        </p:grpSpPr>
        <p:cxnSp>
          <p:nvCxnSpPr>
            <p:cNvPr id="47" name="直接连接符 46"/>
            <p:cNvCxnSpPr/>
            <p:nvPr/>
          </p:nvCxnSpPr>
          <p:spPr>
            <a:xfrm>
              <a:off x="5284519" y="1508166"/>
              <a:ext cx="213756" cy="213756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oval" w="med" len="med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/>
            <p:nvPr/>
          </p:nvCxnSpPr>
          <p:spPr>
            <a:xfrm flipH="1">
              <a:off x="5284519" y="1721922"/>
              <a:ext cx="213756" cy="213756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oval" w="med" len="med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0">
        <p14:flip dir="r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6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6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grpId="0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3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750"/>
                            </p:stCondLst>
                            <p:childTnLst>
                              <p:par>
                                <p:cTn id="36" presetID="16" presetClass="entr" presetSubtype="2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6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3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16" presetClass="entr" presetSubtype="2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7" dur="6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6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3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250"/>
                            </p:stCondLst>
                            <p:childTnLst>
                              <p:par>
                                <p:cTn id="74" presetID="16" presetClass="entr" presetSubtype="2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6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2" fill="hold" grpId="0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1" dur="3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3" grpId="0"/>
      <p:bldP spid="14" grpId="0"/>
      <p:bldP spid="15" grpId="0"/>
      <p:bldP spid="17" grpId="0"/>
      <p:bldP spid="18" grpId="0"/>
      <p:bldP spid="19" grpId="0"/>
      <p:bldP spid="21" grpId="0"/>
      <p:bldP spid="22" grpId="0"/>
      <p:bldP spid="23" grpId="0"/>
      <p:bldP spid="57" grpId="0"/>
      <p:bldP spid="58" grpId="0"/>
      <p:bldP spid="59" grpId="0"/>
      <p:bldP spid="60" grpId="0"/>
      <p:bldP spid="63" grpId="0"/>
      <p:bldP spid="64" grpId="0"/>
      <p:bldP spid="65" grpId="0"/>
      <p:bldP spid="66" grpId="0"/>
      <p:bldP spid="44" grpId="0"/>
      <p:bldP spid="4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" y="0"/>
            <a:ext cx="3949908" cy="6858000"/>
          </a:xfrm>
          <a:prstGeom prst="rect">
            <a:avLst/>
          </a:prstGeom>
          <a:gradFill flip="none" rotWithShape="1">
            <a:gsLst>
              <a:gs pos="29000">
                <a:srgbClr val="B91319"/>
              </a:gs>
              <a:gs pos="0">
                <a:srgbClr val="DC1218"/>
              </a:gs>
              <a:gs pos="79000">
                <a:srgbClr val="9E0E18"/>
              </a:gs>
              <a:gs pos="58000">
                <a:srgbClr val="A61319"/>
              </a:gs>
              <a:gs pos="100000">
                <a:srgbClr val="90151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sz="1865">
              <a:solidFill>
                <a:prstClr val="white"/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0" y="5764053"/>
            <a:ext cx="3949910" cy="1043740"/>
            <a:chOff x="4782847" y="4094267"/>
            <a:chExt cx="4170084" cy="782805"/>
          </a:xfrm>
        </p:grpSpPr>
        <p:sp>
          <p:nvSpPr>
            <p:cNvPr id="7" name="矩形 6"/>
            <p:cNvSpPr/>
            <p:nvPr/>
          </p:nvSpPr>
          <p:spPr>
            <a:xfrm flipH="1">
              <a:off x="4972448" y="4396100"/>
              <a:ext cx="3980483" cy="36000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95000"/>
                    <a:alpha val="0"/>
                  </a:schemeClr>
                </a:gs>
                <a:gs pos="4800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95000"/>
                    <a:alpha val="60000"/>
                  </a:schemeClr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>
                <a:solidFill>
                  <a:prstClr val="white"/>
                </a:solidFill>
              </a:endParaRPr>
            </a:p>
          </p:txBody>
        </p:sp>
        <p:cxnSp>
          <p:nvCxnSpPr>
            <p:cNvPr id="8" name="直接连接符 7"/>
            <p:cNvCxnSpPr/>
            <p:nvPr/>
          </p:nvCxnSpPr>
          <p:spPr>
            <a:xfrm>
              <a:off x="5622744" y="4472521"/>
              <a:ext cx="3151522" cy="0"/>
            </a:xfrm>
            <a:prstGeom prst="line">
              <a:avLst/>
            </a:prstGeom>
            <a:ln w="19050"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16000"/>
                    </a:schemeClr>
                  </a:gs>
                  <a:gs pos="60000">
                    <a:schemeClr val="bg1">
                      <a:lumMod val="95000"/>
                      <a:alpha val="55000"/>
                    </a:schemeClr>
                  </a:gs>
                  <a:gs pos="100000">
                    <a:schemeClr val="bg1">
                      <a:lumMod val="95000"/>
                      <a:alpha val="13000"/>
                    </a:schemeClr>
                  </a:gs>
                </a:gsLst>
                <a:lin ang="0" scaled="1"/>
                <a:tileRect/>
              </a:gra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6768612" y="4645497"/>
              <a:ext cx="819227" cy="0"/>
            </a:xfrm>
            <a:prstGeom prst="line">
              <a:avLst/>
            </a:prstGeom>
            <a:ln w="19050"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0"/>
                    </a:schemeClr>
                  </a:gs>
                  <a:gs pos="55000">
                    <a:schemeClr val="bg1">
                      <a:lumMod val="95000"/>
                      <a:alpha val="79000"/>
                    </a:schemeClr>
                  </a:gs>
                  <a:gs pos="100000">
                    <a:schemeClr val="bg1">
                      <a:lumMod val="95000"/>
                      <a:alpha val="18000"/>
                    </a:schemeClr>
                  </a:gs>
                </a:gsLst>
                <a:lin ang="0" scaled="1"/>
                <a:tileRect/>
              </a:gra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6723086" y="4559944"/>
              <a:ext cx="819227" cy="0"/>
            </a:xfrm>
            <a:prstGeom prst="line">
              <a:avLst/>
            </a:prstGeom>
            <a:ln w="19050"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0"/>
                    </a:schemeClr>
                  </a:gs>
                  <a:gs pos="55000">
                    <a:schemeClr val="bg1">
                      <a:lumMod val="95000"/>
                      <a:alpha val="79000"/>
                    </a:schemeClr>
                  </a:gs>
                  <a:gs pos="100000">
                    <a:schemeClr val="bg1">
                      <a:lumMod val="95000"/>
                      <a:alpha val="18000"/>
                    </a:schemeClr>
                  </a:gs>
                </a:gsLst>
                <a:lin ang="0" scaled="1"/>
                <a:tileRect/>
              </a:gra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任意多边形 10"/>
            <p:cNvSpPr/>
            <p:nvPr/>
          </p:nvSpPr>
          <p:spPr>
            <a:xfrm>
              <a:off x="7467298" y="4279163"/>
              <a:ext cx="260022" cy="422967"/>
            </a:xfrm>
            <a:custGeom>
              <a:avLst/>
              <a:gdLst>
                <a:gd name="connsiteX0" fmla="*/ 87369 w 260022"/>
                <a:gd name="connsiteY0" fmla="*/ 59184 h 422967"/>
                <a:gd name="connsiteX1" fmla="*/ 120540 w 260022"/>
                <a:gd name="connsiteY1" fmla="*/ 59184 h 422967"/>
                <a:gd name="connsiteX2" fmla="*/ 120540 w 260022"/>
                <a:gd name="connsiteY2" fmla="*/ 419184 h 422967"/>
                <a:gd name="connsiteX3" fmla="*/ 87369 w 260022"/>
                <a:gd name="connsiteY3" fmla="*/ 419184 h 422967"/>
                <a:gd name="connsiteX4" fmla="*/ 0 w 260022"/>
                <a:gd name="connsiteY4" fmla="*/ 59184 h 422967"/>
                <a:gd name="connsiteX5" fmla="*/ 33171 w 260022"/>
                <a:gd name="connsiteY5" fmla="*/ 59184 h 422967"/>
                <a:gd name="connsiteX6" fmla="*/ 33171 w 260022"/>
                <a:gd name="connsiteY6" fmla="*/ 419184 h 422967"/>
                <a:gd name="connsiteX7" fmla="*/ 0 w 260022"/>
                <a:gd name="connsiteY7" fmla="*/ 419184 h 422967"/>
                <a:gd name="connsiteX8" fmla="*/ 226851 w 260022"/>
                <a:gd name="connsiteY8" fmla="*/ 0 h 422967"/>
                <a:gd name="connsiteX9" fmla="*/ 260022 w 260022"/>
                <a:gd name="connsiteY9" fmla="*/ 0 h 422967"/>
                <a:gd name="connsiteX10" fmla="*/ 260022 w 260022"/>
                <a:gd name="connsiteY10" fmla="*/ 422967 h 422967"/>
                <a:gd name="connsiteX11" fmla="*/ 226851 w 260022"/>
                <a:gd name="connsiteY11" fmla="*/ 422967 h 422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0022" h="422967">
                  <a:moveTo>
                    <a:pt x="87369" y="59184"/>
                  </a:moveTo>
                  <a:lnTo>
                    <a:pt x="120540" y="59184"/>
                  </a:lnTo>
                  <a:lnTo>
                    <a:pt x="120540" y="419184"/>
                  </a:lnTo>
                  <a:lnTo>
                    <a:pt x="87369" y="419184"/>
                  </a:lnTo>
                  <a:close/>
                  <a:moveTo>
                    <a:pt x="0" y="59184"/>
                  </a:moveTo>
                  <a:lnTo>
                    <a:pt x="33171" y="59184"/>
                  </a:lnTo>
                  <a:lnTo>
                    <a:pt x="33171" y="419184"/>
                  </a:lnTo>
                  <a:lnTo>
                    <a:pt x="0" y="419184"/>
                  </a:lnTo>
                  <a:close/>
                  <a:moveTo>
                    <a:pt x="226851" y="0"/>
                  </a:moveTo>
                  <a:lnTo>
                    <a:pt x="260022" y="0"/>
                  </a:lnTo>
                  <a:lnTo>
                    <a:pt x="260022" y="422967"/>
                  </a:lnTo>
                  <a:lnTo>
                    <a:pt x="226851" y="422967"/>
                  </a:lnTo>
                  <a:close/>
                </a:path>
              </a:pathLst>
            </a:custGeom>
            <a:solidFill>
              <a:schemeClr val="bg1">
                <a:lumMod val="95000"/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>
                <a:solidFill>
                  <a:prstClr val="white"/>
                </a:solidFill>
              </a:endParaRPr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6862061" y="4110149"/>
              <a:ext cx="248780" cy="241514"/>
            </a:xfrm>
            <a:custGeom>
              <a:avLst/>
              <a:gdLst>
                <a:gd name="connsiteX0" fmla="*/ 15832 w 270000"/>
                <a:gd name="connsiteY0" fmla="*/ 216314 h 241514"/>
                <a:gd name="connsiteX1" fmla="*/ 238570 w 270000"/>
                <a:gd name="connsiteY1" fmla="*/ 216314 h 241514"/>
                <a:gd name="connsiteX2" fmla="*/ 238570 w 270000"/>
                <a:gd name="connsiteY2" fmla="*/ 241514 h 241514"/>
                <a:gd name="connsiteX3" fmla="*/ 15832 w 270000"/>
                <a:gd name="connsiteY3" fmla="*/ 241514 h 241514"/>
                <a:gd name="connsiteX4" fmla="*/ 0 w 270000"/>
                <a:gd name="connsiteY4" fmla="*/ 177270 h 241514"/>
                <a:gd name="connsiteX5" fmla="*/ 270000 w 270000"/>
                <a:gd name="connsiteY5" fmla="*/ 177270 h 241514"/>
                <a:gd name="connsiteX6" fmla="*/ 270000 w 270000"/>
                <a:gd name="connsiteY6" fmla="*/ 202470 h 241514"/>
                <a:gd name="connsiteX7" fmla="*/ 0 w 270000"/>
                <a:gd name="connsiteY7" fmla="*/ 202470 h 241514"/>
                <a:gd name="connsiteX8" fmla="*/ 0 w 270000"/>
                <a:gd name="connsiteY8" fmla="*/ 135151 h 241514"/>
                <a:gd name="connsiteX9" fmla="*/ 270000 w 270000"/>
                <a:gd name="connsiteY9" fmla="*/ 135151 h 241514"/>
                <a:gd name="connsiteX10" fmla="*/ 270000 w 270000"/>
                <a:gd name="connsiteY10" fmla="*/ 160351 h 241514"/>
                <a:gd name="connsiteX11" fmla="*/ 0 w 270000"/>
                <a:gd name="connsiteY11" fmla="*/ 160351 h 241514"/>
                <a:gd name="connsiteX12" fmla="*/ 0 w 270000"/>
                <a:gd name="connsiteY12" fmla="*/ 94740 h 241514"/>
                <a:gd name="connsiteX13" fmla="*/ 270000 w 270000"/>
                <a:gd name="connsiteY13" fmla="*/ 94740 h 241514"/>
                <a:gd name="connsiteX14" fmla="*/ 270000 w 270000"/>
                <a:gd name="connsiteY14" fmla="*/ 119940 h 241514"/>
                <a:gd name="connsiteX15" fmla="*/ 0 w 270000"/>
                <a:gd name="connsiteY15" fmla="*/ 119940 h 241514"/>
                <a:gd name="connsiteX16" fmla="*/ 0 w 270000"/>
                <a:gd name="connsiteY16" fmla="*/ 50253 h 241514"/>
                <a:gd name="connsiteX17" fmla="*/ 270000 w 270000"/>
                <a:gd name="connsiteY17" fmla="*/ 50253 h 241514"/>
                <a:gd name="connsiteX18" fmla="*/ 270000 w 270000"/>
                <a:gd name="connsiteY18" fmla="*/ 75453 h 241514"/>
                <a:gd name="connsiteX19" fmla="*/ 0 w 270000"/>
                <a:gd name="connsiteY19" fmla="*/ 75453 h 241514"/>
                <a:gd name="connsiteX20" fmla="*/ 15832 w 270000"/>
                <a:gd name="connsiteY20" fmla="*/ 0 h 241514"/>
                <a:gd name="connsiteX21" fmla="*/ 238570 w 270000"/>
                <a:gd name="connsiteY21" fmla="*/ 0 h 241514"/>
                <a:gd name="connsiteX22" fmla="*/ 238570 w 270000"/>
                <a:gd name="connsiteY22" fmla="*/ 25200 h 241514"/>
                <a:gd name="connsiteX23" fmla="*/ 15832 w 270000"/>
                <a:gd name="connsiteY23" fmla="*/ 25200 h 241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70000" h="241514">
                  <a:moveTo>
                    <a:pt x="15832" y="216314"/>
                  </a:moveTo>
                  <a:lnTo>
                    <a:pt x="238570" y="216314"/>
                  </a:lnTo>
                  <a:lnTo>
                    <a:pt x="238570" y="241514"/>
                  </a:lnTo>
                  <a:lnTo>
                    <a:pt x="15832" y="241514"/>
                  </a:lnTo>
                  <a:close/>
                  <a:moveTo>
                    <a:pt x="0" y="177270"/>
                  </a:moveTo>
                  <a:lnTo>
                    <a:pt x="270000" y="177270"/>
                  </a:lnTo>
                  <a:lnTo>
                    <a:pt x="270000" y="202470"/>
                  </a:lnTo>
                  <a:lnTo>
                    <a:pt x="0" y="202470"/>
                  </a:lnTo>
                  <a:close/>
                  <a:moveTo>
                    <a:pt x="0" y="135151"/>
                  </a:moveTo>
                  <a:lnTo>
                    <a:pt x="270000" y="135151"/>
                  </a:lnTo>
                  <a:lnTo>
                    <a:pt x="270000" y="160351"/>
                  </a:lnTo>
                  <a:lnTo>
                    <a:pt x="0" y="160351"/>
                  </a:lnTo>
                  <a:close/>
                  <a:moveTo>
                    <a:pt x="0" y="94740"/>
                  </a:moveTo>
                  <a:lnTo>
                    <a:pt x="270000" y="94740"/>
                  </a:lnTo>
                  <a:lnTo>
                    <a:pt x="270000" y="119940"/>
                  </a:lnTo>
                  <a:lnTo>
                    <a:pt x="0" y="119940"/>
                  </a:lnTo>
                  <a:close/>
                  <a:moveTo>
                    <a:pt x="0" y="50253"/>
                  </a:moveTo>
                  <a:lnTo>
                    <a:pt x="270000" y="50253"/>
                  </a:lnTo>
                  <a:lnTo>
                    <a:pt x="270000" y="75453"/>
                  </a:lnTo>
                  <a:lnTo>
                    <a:pt x="0" y="75453"/>
                  </a:lnTo>
                  <a:close/>
                  <a:moveTo>
                    <a:pt x="15832" y="0"/>
                  </a:moveTo>
                  <a:lnTo>
                    <a:pt x="238570" y="0"/>
                  </a:lnTo>
                  <a:lnTo>
                    <a:pt x="238570" y="25200"/>
                  </a:lnTo>
                  <a:lnTo>
                    <a:pt x="15832" y="2520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5000"/>
                    <a:lumOff val="95000"/>
                    <a:alpha val="25000"/>
                  </a:schemeClr>
                </a:gs>
                <a:gs pos="45000">
                  <a:schemeClr val="bg1">
                    <a:lumMod val="95000"/>
                    <a:alpha val="50000"/>
                  </a:schemeClr>
                </a:gs>
                <a:gs pos="73000">
                  <a:schemeClr val="bg1">
                    <a:lumMod val="95000"/>
                    <a:alpha val="48000"/>
                  </a:schemeClr>
                </a:gs>
                <a:gs pos="100000">
                  <a:schemeClr val="accent3">
                    <a:lumMod val="30000"/>
                    <a:lumOff val="70000"/>
                    <a:alpha val="48000"/>
                  </a:schemeClr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>
                <a:solidFill>
                  <a:prstClr val="white"/>
                </a:solidFill>
              </a:endParaRPr>
            </a:p>
          </p:txBody>
        </p:sp>
        <p:cxnSp>
          <p:nvCxnSpPr>
            <p:cNvPr id="13" name="直接连接符 12"/>
            <p:cNvCxnSpPr/>
            <p:nvPr/>
          </p:nvCxnSpPr>
          <p:spPr>
            <a:xfrm>
              <a:off x="7847564" y="4665047"/>
              <a:ext cx="551121" cy="0"/>
            </a:xfrm>
            <a:prstGeom prst="line">
              <a:avLst/>
            </a:prstGeom>
            <a:ln w="19050"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0"/>
                    </a:schemeClr>
                  </a:gs>
                  <a:gs pos="55000">
                    <a:schemeClr val="bg1">
                      <a:lumMod val="95000"/>
                      <a:alpha val="52000"/>
                    </a:schemeClr>
                  </a:gs>
                  <a:gs pos="100000">
                    <a:schemeClr val="bg1">
                      <a:lumMod val="95000"/>
                      <a:alpha val="18000"/>
                    </a:schemeClr>
                  </a:gs>
                </a:gsLst>
                <a:lin ang="0" scaled="1"/>
                <a:tileRect/>
              </a:gra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>
              <a:off x="8052185" y="4523125"/>
              <a:ext cx="819227" cy="0"/>
            </a:xfrm>
            <a:prstGeom prst="line">
              <a:avLst/>
            </a:prstGeom>
            <a:ln w="19050"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0"/>
                    </a:schemeClr>
                  </a:gs>
                  <a:gs pos="55000">
                    <a:schemeClr val="bg1">
                      <a:lumMod val="95000"/>
                      <a:alpha val="55000"/>
                    </a:schemeClr>
                  </a:gs>
                  <a:gs pos="100000">
                    <a:schemeClr val="bg1">
                      <a:lumMod val="95000"/>
                      <a:alpha val="18000"/>
                    </a:schemeClr>
                  </a:gs>
                </a:gsLst>
                <a:lin ang="0" scaled="1"/>
                <a:tileRect/>
              </a:gra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任意多边形 14"/>
            <p:cNvSpPr/>
            <p:nvPr/>
          </p:nvSpPr>
          <p:spPr>
            <a:xfrm>
              <a:off x="7366021" y="4804172"/>
              <a:ext cx="139317" cy="72900"/>
            </a:xfrm>
            <a:custGeom>
              <a:avLst/>
              <a:gdLst>
                <a:gd name="connsiteX0" fmla="*/ 7034 w 151200"/>
                <a:gd name="connsiteY0" fmla="*/ 47700 h 72900"/>
                <a:gd name="connsiteX1" fmla="*/ 143834 w 151200"/>
                <a:gd name="connsiteY1" fmla="*/ 47700 h 72900"/>
                <a:gd name="connsiteX2" fmla="*/ 143834 w 151200"/>
                <a:gd name="connsiteY2" fmla="*/ 72900 h 72900"/>
                <a:gd name="connsiteX3" fmla="*/ 7034 w 151200"/>
                <a:gd name="connsiteY3" fmla="*/ 72900 h 72900"/>
                <a:gd name="connsiteX4" fmla="*/ 0 w 151200"/>
                <a:gd name="connsiteY4" fmla="*/ 0 h 72900"/>
                <a:gd name="connsiteX5" fmla="*/ 151200 w 151200"/>
                <a:gd name="connsiteY5" fmla="*/ 0 h 72900"/>
                <a:gd name="connsiteX6" fmla="*/ 151200 w 151200"/>
                <a:gd name="connsiteY6" fmla="*/ 25200 h 72900"/>
                <a:gd name="connsiteX7" fmla="*/ 0 w 151200"/>
                <a:gd name="connsiteY7" fmla="*/ 25200 h 7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1200" h="72900">
                  <a:moveTo>
                    <a:pt x="7034" y="47700"/>
                  </a:moveTo>
                  <a:lnTo>
                    <a:pt x="143834" y="47700"/>
                  </a:lnTo>
                  <a:lnTo>
                    <a:pt x="143834" y="72900"/>
                  </a:lnTo>
                  <a:lnTo>
                    <a:pt x="7034" y="72900"/>
                  </a:lnTo>
                  <a:close/>
                  <a:moveTo>
                    <a:pt x="0" y="0"/>
                  </a:moveTo>
                  <a:lnTo>
                    <a:pt x="151200" y="0"/>
                  </a:lnTo>
                  <a:lnTo>
                    <a:pt x="151200" y="25200"/>
                  </a:lnTo>
                  <a:lnTo>
                    <a:pt x="0" y="2520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"/>
                    <a:lumOff val="95000"/>
                    <a:alpha val="21000"/>
                  </a:schemeClr>
                </a:gs>
                <a:gs pos="55000">
                  <a:schemeClr val="bg1">
                    <a:lumMod val="95000"/>
                    <a:alpha val="52000"/>
                  </a:schemeClr>
                </a:gs>
                <a:gs pos="100000">
                  <a:schemeClr val="bg1">
                    <a:lumMod val="95000"/>
                    <a:alpha val="18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>
                <a:solidFill>
                  <a:prstClr val="white"/>
                </a:solidFill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6303499" y="4176900"/>
              <a:ext cx="139317" cy="25200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  <a:alpha val="12000"/>
                  </a:schemeClr>
                </a:gs>
                <a:gs pos="47000">
                  <a:schemeClr val="bg1">
                    <a:lumMod val="95000"/>
                    <a:alpha val="79000"/>
                  </a:schemeClr>
                </a:gs>
                <a:gs pos="100000">
                  <a:schemeClr val="bg1">
                    <a:lumMod val="95000"/>
                    <a:alpha val="18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>
                <a:solidFill>
                  <a:prstClr val="white"/>
                </a:solidFill>
              </a:endParaRPr>
            </a:p>
          </p:txBody>
        </p:sp>
        <p:cxnSp>
          <p:nvCxnSpPr>
            <p:cNvPr id="17" name="直接连接符 16"/>
            <p:cNvCxnSpPr/>
            <p:nvPr/>
          </p:nvCxnSpPr>
          <p:spPr>
            <a:xfrm>
              <a:off x="7903128" y="4323221"/>
              <a:ext cx="275560" cy="0"/>
            </a:xfrm>
            <a:prstGeom prst="line">
              <a:avLst/>
            </a:prstGeom>
            <a:ln w="19050"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0"/>
                    </a:schemeClr>
                  </a:gs>
                  <a:gs pos="55000">
                    <a:schemeClr val="bg1">
                      <a:lumMod val="95000"/>
                      <a:alpha val="55000"/>
                    </a:schemeClr>
                  </a:gs>
                  <a:gs pos="100000">
                    <a:schemeClr val="bg1">
                      <a:lumMod val="95000"/>
                      <a:alpha val="18000"/>
                    </a:schemeClr>
                  </a:gs>
                </a:gsLst>
                <a:lin ang="0" scaled="1"/>
                <a:tileRect/>
              </a:gra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任意多边形 17"/>
            <p:cNvSpPr/>
            <p:nvPr/>
          </p:nvSpPr>
          <p:spPr>
            <a:xfrm>
              <a:off x="8707918" y="4304986"/>
              <a:ext cx="72976" cy="72900"/>
            </a:xfrm>
            <a:custGeom>
              <a:avLst/>
              <a:gdLst>
                <a:gd name="connsiteX0" fmla="*/ 7034 w 151200"/>
                <a:gd name="connsiteY0" fmla="*/ 47700 h 72900"/>
                <a:gd name="connsiteX1" fmla="*/ 143834 w 151200"/>
                <a:gd name="connsiteY1" fmla="*/ 47700 h 72900"/>
                <a:gd name="connsiteX2" fmla="*/ 143834 w 151200"/>
                <a:gd name="connsiteY2" fmla="*/ 72900 h 72900"/>
                <a:gd name="connsiteX3" fmla="*/ 7034 w 151200"/>
                <a:gd name="connsiteY3" fmla="*/ 72900 h 72900"/>
                <a:gd name="connsiteX4" fmla="*/ 0 w 151200"/>
                <a:gd name="connsiteY4" fmla="*/ 0 h 72900"/>
                <a:gd name="connsiteX5" fmla="*/ 151200 w 151200"/>
                <a:gd name="connsiteY5" fmla="*/ 0 h 72900"/>
                <a:gd name="connsiteX6" fmla="*/ 151200 w 151200"/>
                <a:gd name="connsiteY6" fmla="*/ 25200 h 72900"/>
                <a:gd name="connsiteX7" fmla="*/ 0 w 151200"/>
                <a:gd name="connsiteY7" fmla="*/ 25200 h 72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1200" h="72900">
                  <a:moveTo>
                    <a:pt x="7034" y="47700"/>
                  </a:moveTo>
                  <a:lnTo>
                    <a:pt x="143834" y="47700"/>
                  </a:lnTo>
                  <a:lnTo>
                    <a:pt x="143834" y="72900"/>
                  </a:lnTo>
                  <a:lnTo>
                    <a:pt x="7034" y="72900"/>
                  </a:lnTo>
                  <a:close/>
                  <a:moveTo>
                    <a:pt x="0" y="0"/>
                  </a:moveTo>
                  <a:lnTo>
                    <a:pt x="151200" y="0"/>
                  </a:lnTo>
                  <a:lnTo>
                    <a:pt x="151200" y="25200"/>
                  </a:lnTo>
                  <a:lnTo>
                    <a:pt x="0" y="2520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"/>
                    <a:lumOff val="95000"/>
                    <a:alpha val="24000"/>
                  </a:schemeClr>
                </a:gs>
                <a:gs pos="5500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95000"/>
                    <a:alpha val="24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>
                <a:solidFill>
                  <a:prstClr val="white"/>
                </a:solidFill>
              </a:endParaRPr>
            </a:p>
          </p:txBody>
        </p:sp>
        <p:cxnSp>
          <p:nvCxnSpPr>
            <p:cNvPr id="19" name="直接连接符 18"/>
            <p:cNvCxnSpPr/>
            <p:nvPr/>
          </p:nvCxnSpPr>
          <p:spPr>
            <a:xfrm>
              <a:off x="7985344" y="4609497"/>
              <a:ext cx="866267" cy="0"/>
            </a:xfrm>
            <a:prstGeom prst="line">
              <a:avLst/>
            </a:prstGeom>
            <a:ln w="19050"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12000"/>
                    </a:schemeClr>
                  </a:gs>
                  <a:gs pos="66000">
                    <a:srgbClr val="F2F2F2">
                      <a:alpha val="0"/>
                    </a:srgbClr>
                  </a:gs>
                  <a:gs pos="28000">
                    <a:schemeClr val="bg1">
                      <a:lumMod val="95000"/>
                      <a:alpha val="55000"/>
                    </a:schemeClr>
                  </a:gs>
                  <a:gs pos="100000">
                    <a:schemeClr val="bg1">
                      <a:lumMod val="95000"/>
                      <a:alpha val="18000"/>
                    </a:schemeClr>
                  </a:gs>
                </a:gsLst>
                <a:lin ang="0" scaled="1"/>
                <a:tileRect/>
              </a:gra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矩形 19"/>
            <p:cNvSpPr/>
            <p:nvPr/>
          </p:nvSpPr>
          <p:spPr>
            <a:xfrm>
              <a:off x="4782847" y="4262142"/>
              <a:ext cx="139317" cy="25200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  <a:alpha val="12000"/>
                  </a:schemeClr>
                </a:gs>
                <a:gs pos="47000">
                  <a:schemeClr val="bg1">
                    <a:lumMod val="95000"/>
                    <a:alpha val="49000"/>
                  </a:schemeClr>
                </a:gs>
                <a:gs pos="100000">
                  <a:schemeClr val="bg1">
                    <a:lumMod val="95000"/>
                    <a:alpha val="18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>
                <a:solidFill>
                  <a:prstClr val="white"/>
                </a:solidFill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5913529" y="4094267"/>
              <a:ext cx="139317" cy="25200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  <a:alpha val="12000"/>
                  </a:schemeClr>
                </a:gs>
                <a:gs pos="47000">
                  <a:schemeClr val="bg1">
                    <a:lumMod val="95000"/>
                    <a:alpha val="40000"/>
                  </a:schemeClr>
                </a:gs>
                <a:gs pos="100000">
                  <a:schemeClr val="bg1">
                    <a:lumMod val="95000"/>
                    <a:alpha val="18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>
                <a:solidFill>
                  <a:prstClr val="white"/>
                </a:solidFill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6909857" y="4707644"/>
              <a:ext cx="139317" cy="25200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  <a:alpha val="12000"/>
                  </a:schemeClr>
                </a:gs>
                <a:gs pos="47000">
                  <a:schemeClr val="bg1">
                    <a:lumMod val="95000"/>
                    <a:alpha val="79000"/>
                  </a:schemeClr>
                </a:gs>
                <a:gs pos="100000">
                  <a:schemeClr val="bg1">
                    <a:lumMod val="95000"/>
                    <a:alpha val="18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>
                <a:solidFill>
                  <a:prstClr val="white"/>
                </a:solidFill>
              </a:endParaRPr>
            </a:p>
          </p:txBody>
        </p:sp>
        <p:sp>
          <p:nvSpPr>
            <p:cNvPr id="23" name="任意多边形 22"/>
            <p:cNvSpPr/>
            <p:nvPr/>
          </p:nvSpPr>
          <p:spPr>
            <a:xfrm>
              <a:off x="5113517" y="4164613"/>
              <a:ext cx="258731" cy="195058"/>
            </a:xfrm>
            <a:custGeom>
              <a:avLst/>
              <a:gdLst>
                <a:gd name="connsiteX0" fmla="*/ 19495 w 280800"/>
                <a:gd name="connsiteY0" fmla="*/ 169858 h 195058"/>
                <a:gd name="connsiteX1" fmla="*/ 242233 w 280800"/>
                <a:gd name="connsiteY1" fmla="*/ 169858 h 195058"/>
                <a:gd name="connsiteX2" fmla="*/ 242233 w 280800"/>
                <a:gd name="connsiteY2" fmla="*/ 195058 h 195058"/>
                <a:gd name="connsiteX3" fmla="*/ 19495 w 280800"/>
                <a:gd name="connsiteY3" fmla="*/ 195058 h 195058"/>
                <a:gd name="connsiteX4" fmla="*/ 11590 w 280800"/>
                <a:gd name="connsiteY4" fmla="*/ 129551 h 195058"/>
                <a:gd name="connsiteX5" fmla="*/ 263590 w 280800"/>
                <a:gd name="connsiteY5" fmla="*/ 129551 h 195058"/>
                <a:gd name="connsiteX6" fmla="*/ 263590 w 280800"/>
                <a:gd name="connsiteY6" fmla="*/ 154751 h 195058"/>
                <a:gd name="connsiteX7" fmla="*/ 11590 w 280800"/>
                <a:gd name="connsiteY7" fmla="*/ 154751 h 195058"/>
                <a:gd name="connsiteX8" fmla="*/ 912 w 280800"/>
                <a:gd name="connsiteY8" fmla="*/ 91334 h 195058"/>
                <a:gd name="connsiteX9" fmla="*/ 274512 w 280800"/>
                <a:gd name="connsiteY9" fmla="*/ 91334 h 195058"/>
                <a:gd name="connsiteX10" fmla="*/ 274512 w 280800"/>
                <a:gd name="connsiteY10" fmla="*/ 116534 h 195058"/>
                <a:gd name="connsiteX11" fmla="*/ 912 w 280800"/>
                <a:gd name="connsiteY11" fmla="*/ 116534 h 195058"/>
                <a:gd name="connsiteX12" fmla="*/ 0 w 280800"/>
                <a:gd name="connsiteY12" fmla="*/ 48059 h 195058"/>
                <a:gd name="connsiteX13" fmla="*/ 280800 w 280800"/>
                <a:gd name="connsiteY13" fmla="*/ 48059 h 195058"/>
                <a:gd name="connsiteX14" fmla="*/ 280800 w 280800"/>
                <a:gd name="connsiteY14" fmla="*/ 73259 h 195058"/>
                <a:gd name="connsiteX15" fmla="*/ 0 w 280800"/>
                <a:gd name="connsiteY15" fmla="*/ 73259 h 195058"/>
                <a:gd name="connsiteX16" fmla="*/ 19495 w 280800"/>
                <a:gd name="connsiteY16" fmla="*/ 0 h 195058"/>
                <a:gd name="connsiteX17" fmla="*/ 242233 w 280800"/>
                <a:gd name="connsiteY17" fmla="*/ 0 h 195058"/>
                <a:gd name="connsiteX18" fmla="*/ 242233 w 280800"/>
                <a:gd name="connsiteY18" fmla="*/ 25200 h 195058"/>
                <a:gd name="connsiteX19" fmla="*/ 19495 w 280800"/>
                <a:gd name="connsiteY19" fmla="*/ 25200 h 195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80800" h="195058">
                  <a:moveTo>
                    <a:pt x="19495" y="169858"/>
                  </a:moveTo>
                  <a:lnTo>
                    <a:pt x="242233" y="169858"/>
                  </a:lnTo>
                  <a:lnTo>
                    <a:pt x="242233" y="195058"/>
                  </a:lnTo>
                  <a:lnTo>
                    <a:pt x="19495" y="195058"/>
                  </a:lnTo>
                  <a:close/>
                  <a:moveTo>
                    <a:pt x="11590" y="129551"/>
                  </a:moveTo>
                  <a:lnTo>
                    <a:pt x="263590" y="129551"/>
                  </a:lnTo>
                  <a:lnTo>
                    <a:pt x="263590" y="154751"/>
                  </a:lnTo>
                  <a:lnTo>
                    <a:pt x="11590" y="154751"/>
                  </a:lnTo>
                  <a:close/>
                  <a:moveTo>
                    <a:pt x="912" y="91334"/>
                  </a:moveTo>
                  <a:lnTo>
                    <a:pt x="274512" y="91334"/>
                  </a:lnTo>
                  <a:lnTo>
                    <a:pt x="274512" y="116534"/>
                  </a:lnTo>
                  <a:lnTo>
                    <a:pt x="912" y="116534"/>
                  </a:lnTo>
                  <a:close/>
                  <a:moveTo>
                    <a:pt x="0" y="48059"/>
                  </a:moveTo>
                  <a:lnTo>
                    <a:pt x="280800" y="48059"/>
                  </a:lnTo>
                  <a:lnTo>
                    <a:pt x="280800" y="73259"/>
                  </a:lnTo>
                  <a:lnTo>
                    <a:pt x="0" y="73259"/>
                  </a:lnTo>
                  <a:close/>
                  <a:moveTo>
                    <a:pt x="19495" y="0"/>
                  </a:moveTo>
                  <a:lnTo>
                    <a:pt x="242233" y="0"/>
                  </a:lnTo>
                  <a:lnTo>
                    <a:pt x="242233" y="25200"/>
                  </a:lnTo>
                  <a:lnTo>
                    <a:pt x="19495" y="2520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5000"/>
                    <a:lumOff val="95000"/>
                    <a:alpha val="25000"/>
                  </a:schemeClr>
                </a:gs>
                <a:gs pos="45000">
                  <a:schemeClr val="bg1">
                    <a:lumMod val="95000"/>
                    <a:alpha val="60000"/>
                  </a:schemeClr>
                </a:gs>
                <a:gs pos="73000">
                  <a:schemeClr val="bg1">
                    <a:lumMod val="95000"/>
                    <a:alpha val="70000"/>
                  </a:schemeClr>
                </a:gs>
                <a:gs pos="100000">
                  <a:schemeClr val="accent3">
                    <a:lumMod val="30000"/>
                    <a:lumOff val="70000"/>
                    <a:alpha val="48000"/>
                  </a:schemeClr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>
                <a:solidFill>
                  <a:prstClr val="white"/>
                </a:solidFill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319548" y="5249589"/>
            <a:ext cx="1104000" cy="1689600"/>
            <a:chOff x="5152583" y="3833274"/>
            <a:chExt cx="828000" cy="1267200"/>
          </a:xfrm>
        </p:grpSpPr>
        <p:sp>
          <p:nvSpPr>
            <p:cNvPr id="25" name="椭圆 24"/>
            <p:cNvSpPr/>
            <p:nvPr/>
          </p:nvSpPr>
          <p:spPr>
            <a:xfrm>
              <a:off x="5175983" y="4076274"/>
              <a:ext cx="781200" cy="781200"/>
            </a:xfrm>
            <a:prstGeom prst="ellipse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>
                <a:solidFill>
                  <a:prstClr val="white"/>
                </a:solidFill>
              </a:endParaRPr>
            </a:p>
          </p:txBody>
        </p:sp>
        <p:sp>
          <p:nvSpPr>
            <p:cNvPr id="26" name="空心弧 25"/>
            <p:cNvSpPr/>
            <p:nvPr/>
          </p:nvSpPr>
          <p:spPr>
            <a:xfrm>
              <a:off x="5152583" y="4052874"/>
              <a:ext cx="828000" cy="828000"/>
            </a:xfrm>
            <a:prstGeom prst="blockArc">
              <a:avLst>
                <a:gd name="adj1" fmla="val 20421311"/>
                <a:gd name="adj2" fmla="val 4186973"/>
                <a:gd name="adj3" fmla="val 5992"/>
              </a:avLst>
            </a:prstGeom>
            <a:solidFill>
              <a:schemeClr val="bg1">
                <a:lumMod val="95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>
                <a:solidFill>
                  <a:prstClr val="black"/>
                </a:solidFill>
              </a:endParaRPr>
            </a:p>
          </p:txBody>
        </p:sp>
        <p:sp>
          <p:nvSpPr>
            <p:cNvPr id="27" name="空心弧 26"/>
            <p:cNvSpPr/>
            <p:nvPr/>
          </p:nvSpPr>
          <p:spPr>
            <a:xfrm>
              <a:off x="5262793" y="4163084"/>
              <a:ext cx="607581" cy="607581"/>
            </a:xfrm>
            <a:prstGeom prst="blockArc">
              <a:avLst>
                <a:gd name="adj1" fmla="val 3457982"/>
                <a:gd name="adj2" fmla="val 696183"/>
                <a:gd name="adj3" fmla="val 13291"/>
              </a:avLst>
            </a:pr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>
                <a:solidFill>
                  <a:prstClr val="black"/>
                </a:solidFill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 rot="2700000" flipV="1">
              <a:off x="4932983" y="4452474"/>
              <a:ext cx="1267200" cy="28800"/>
            </a:xfrm>
            <a:prstGeom prst="rect">
              <a:avLst/>
            </a:prstGeom>
            <a:solidFill>
              <a:schemeClr val="bg1">
                <a:lumMod val="95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>
                <a:solidFill>
                  <a:prstClr val="white"/>
                </a:solidFill>
              </a:endParaRPr>
            </a:p>
          </p:txBody>
        </p:sp>
      </p:grpSp>
      <p:grpSp>
        <p:nvGrpSpPr>
          <p:cNvPr id="218" name="组合 217"/>
          <p:cNvGrpSpPr/>
          <p:nvPr/>
        </p:nvGrpSpPr>
        <p:grpSpPr>
          <a:xfrm>
            <a:off x="6781077" y="1179847"/>
            <a:ext cx="684290" cy="654310"/>
            <a:chOff x="6130971" y="1234452"/>
            <a:chExt cx="684290" cy="654310"/>
          </a:xfrm>
        </p:grpSpPr>
        <p:sp>
          <p:nvSpPr>
            <p:cNvPr id="219" name="圆角矩形 218"/>
            <p:cNvSpPr/>
            <p:nvPr/>
          </p:nvSpPr>
          <p:spPr>
            <a:xfrm>
              <a:off x="6175941" y="1249442"/>
              <a:ext cx="639320" cy="639320"/>
            </a:xfrm>
            <a:prstGeom prst="roundRect">
              <a:avLst/>
            </a:prstGeom>
            <a:gradFill>
              <a:gsLst>
                <a:gs pos="29000">
                  <a:srgbClr val="B91319"/>
                </a:gs>
                <a:gs pos="0">
                  <a:srgbClr val="DC1218"/>
                </a:gs>
                <a:gs pos="79000">
                  <a:srgbClr val="9E0E18"/>
                </a:gs>
                <a:gs pos="58000">
                  <a:srgbClr val="A61319"/>
                </a:gs>
                <a:gs pos="100000">
                  <a:srgbClr val="901518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0" name="文本框 219"/>
            <p:cNvSpPr txBox="1"/>
            <p:nvPr/>
          </p:nvSpPr>
          <p:spPr>
            <a:xfrm>
              <a:off x="6130971" y="1234452"/>
              <a:ext cx="546945" cy="64633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3200" b="1" dirty="0" smtClean="0"/>
                <a:t>  </a:t>
              </a:r>
              <a:r>
                <a:rPr lang="en-US" altLang="zh-CN" sz="3600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1</a:t>
              </a:r>
              <a:endParaRPr lang="en-US" altLang="zh-CN" sz="2800" dirty="0" smtClean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221" name="组合 220"/>
          <p:cNvGrpSpPr/>
          <p:nvPr/>
        </p:nvGrpSpPr>
        <p:grpSpPr>
          <a:xfrm>
            <a:off x="6766087" y="2126221"/>
            <a:ext cx="699280" cy="654310"/>
            <a:chOff x="6115981" y="2180826"/>
            <a:chExt cx="699280" cy="654310"/>
          </a:xfrm>
        </p:grpSpPr>
        <p:sp>
          <p:nvSpPr>
            <p:cNvPr id="222" name="圆角矩形 221"/>
            <p:cNvSpPr/>
            <p:nvPr/>
          </p:nvSpPr>
          <p:spPr>
            <a:xfrm>
              <a:off x="6175941" y="2195816"/>
              <a:ext cx="639320" cy="639320"/>
            </a:xfrm>
            <a:prstGeom prst="roundRect">
              <a:avLst/>
            </a:prstGeom>
            <a:gradFill>
              <a:gsLst>
                <a:gs pos="29000">
                  <a:srgbClr val="B91319"/>
                </a:gs>
                <a:gs pos="0">
                  <a:srgbClr val="DC1218"/>
                </a:gs>
                <a:gs pos="79000">
                  <a:srgbClr val="9E0E18"/>
                </a:gs>
                <a:gs pos="58000">
                  <a:srgbClr val="A61319"/>
                </a:gs>
                <a:gs pos="100000">
                  <a:srgbClr val="901518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3" name="文本框 222"/>
            <p:cNvSpPr txBox="1"/>
            <p:nvPr/>
          </p:nvSpPr>
          <p:spPr>
            <a:xfrm>
              <a:off x="6115981" y="2180826"/>
              <a:ext cx="603050" cy="64633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3200" b="1" dirty="0" smtClean="0"/>
                <a:t>  </a:t>
              </a:r>
              <a:r>
                <a:rPr lang="en-US" altLang="zh-CN" sz="3600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2</a:t>
              </a:r>
              <a:endParaRPr lang="en-US" altLang="zh-CN" sz="2800" dirty="0" smtClean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224" name="组合 223"/>
          <p:cNvGrpSpPr/>
          <p:nvPr/>
        </p:nvGrpSpPr>
        <p:grpSpPr>
          <a:xfrm>
            <a:off x="6766087" y="3092887"/>
            <a:ext cx="699280" cy="654310"/>
            <a:chOff x="6115981" y="3147492"/>
            <a:chExt cx="699280" cy="654310"/>
          </a:xfrm>
        </p:grpSpPr>
        <p:sp>
          <p:nvSpPr>
            <p:cNvPr id="225" name="圆角矩形 224"/>
            <p:cNvSpPr/>
            <p:nvPr/>
          </p:nvSpPr>
          <p:spPr>
            <a:xfrm>
              <a:off x="6175941" y="3162482"/>
              <a:ext cx="639320" cy="639320"/>
            </a:xfrm>
            <a:prstGeom prst="roundRect">
              <a:avLst/>
            </a:prstGeom>
            <a:gradFill>
              <a:gsLst>
                <a:gs pos="29000">
                  <a:srgbClr val="B91319"/>
                </a:gs>
                <a:gs pos="0">
                  <a:srgbClr val="DC1218"/>
                </a:gs>
                <a:gs pos="79000">
                  <a:srgbClr val="9E0E18"/>
                </a:gs>
                <a:gs pos="58000">
                  <a:srgbClr val="A61319"/>
                </a:gs>
                <a:gs pos="100000">
                  <a:srgbClr val="901518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6" name="文本框 225"/>
            <p:cNvSpPr txBox="1"/>
            <p:nvPr/>
          </p:nvSpPr>
          <p:spPr>
            <a:xfrm>
              <a:off x="6115981" y="3147492"/>
              <a:ext cx="615874" cy="64633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3200" b="1" dirty="0" smtClean="0"/>
                <a:t>  </a:t>
              </a:r>
              <a:r>
                <a:rPr lang="en-US" altLang="zh-CN" sz="3600" dirty="0">
                  <a:solidFill>
                    <a:schemeClr val="bg1"/>
                  </a:solidFill>
                  <a:latin typeface="Impact" panose="020B0806030902050204" pitchFamily="34" charset="0"/>
                </a:rPr>
                <a:t>3</a:t>
              </a:r>
              <a:endParaRPr lang="en-US" altLang="zh-CN" sz="2800" dirty="0" smtClean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227" name="组合 226"/>
          <p:cNvGrpSpPr/>
          <p:nvPr/>
        </p:nvGrpSpPr>
        <p:grpSpPr>
          <a:xfrm>
            <a:off x="6766087" y="4072350"/>
            <a:ext cx="699280" cy="654310"/>
            <a:chOff x="6115981" y="4126955"/>
            <a:chExt cx="699280" cy="654310"/>
          </a:xfrm>
        </p:grpSpPr>
        <p:sp>
          <p:nvSpPr>
            <p:cNvPr id="228" name="圆角矩形 227"/>
            <p:cNvSpPr/>
            <p:nvPr/>
          </p:nvSpPr>
          <p:spPr>
            <a:xfrm>
              <a:off x="6175941" y="4141945"/>
              <a:ext cx="639320" cy="639320"/>
            </a:xfrm>
            <a:prstGeom prst="roundRect">
              <a:avLst/>
            </a:prstGeom>
            <a:gradFill>
              <a:gsLst>
                <a:gs pos="29000">
                  <a:srgbClr val="B91319"/>
                </a:gs>
                <a:gs pos="0">
                  <a:srgbClr val="DC1218"/>
                </a:gs>
                <a:gs pos="79000">
                  <a:srgbClr val="9E0E18"/>
                </a:gs>
                <a:gs pos="58000">
                  <a:srgbClr val="A61319"/>
                </a:gs>
                <a:gs pos="100000">
                  <a:srgbClr val="901518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9" name="文本框 228"/>
            <p:cNvSpPr txBox="1"/>
            <p:nvPr/>
          </p:nvSpPr>
          <p:spPr>
            <a:xfrm>
              <a:off x="6115981" y="4126955"/>
              <a:ext cx="601447" cy="64633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3200" b="1" dirty="0" smtClean="0"/>
                <a:t>  </a:t>
              </a:r>
              <a:r>
                <a:rPr lang="en-US" altLang="zh-CN" sz="3600" dirty="0" smtClean="0">
                  <a:solidFill>
                    <a:schemeClr val="bg1"/>
                  </a:solidFill>
                  <a:latin typeface="Impact" panose="020B0806030902050204" pitchFamily="34" charset="0"/>
                </a:rPr>
                <a:t>4</a:t>
              </a:r>
              <a:endParaRPr lang="en-US" altLang="zh-CN" sz="2800" dirty="0" smtClean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230" name="组合 229"/>
          <p:cNvGrpSpPr/>
          <p:nvPr/>
        </p:nvGrpSpPr>
        <p:grpSpPr>
          <a:xfrm>
            <a:off x="6766087" y="5072679"/>
            <a:ext cx="699280" cy="646331"/>
            <a:chOff x="6115981" y="5127284"/>
            <a:chExt cx="699280" cy="646331"/>
          </a:xfrm>
        </p:grpSpPr>
        <p:sp>
          <p:nvSpPr>
            <p:cNvPr id="231" name="圆角矩形 230"/>
            <p:cNvSpPr/>
            <p:nvPr/>
          </p:nvSpPr>
          <p:spPr>
            <a:xfrm>
              <a:off x="6175941" y="5128419"/>
              <a:ext cx="639320" cy="639320"/>
            </a:xfrm>
            <a:prstGeom prst="roundRect">
              <a:avLst/>
            </a:prstGeom>
            <a:gradFill>
              <a:gsLst>
                <a:gs pos="29000">
                  <a:srgbClr val="B91319"/>
                </a:gs>
                <a:gs pos="0">
                  <a:srgbClr val="DC1218"/>
                </a:gs>
                <a:gs pos="79000">
                  <a:srgbClr val="9E0E18"/>
                </a:gs>
                <a:gs pos="58000">
                  <a:srgbClr val="A61319"/>
                </a:gs>
                <a:gs pos="100000">
                  <a:srgbClr val="901518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2" name="文本框 231"/>
            <p:cNvSpPr txBox="1"/>
            <p:nvPr/>
          </p:nvSpPr>
          <p:spPr>
            <a:xfrm>
              <a:off x="6115981" y="5127284"/>
              <a:ext cx="619080" cy="64633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3200" b="1" dirty="0" smtClean="0"/>
                <a:t>  </a:t>
              </a:r>
              <a:r>
                <a:rPr lang="en-US" altLang="zh-CN" sz="3600" dirty="0">
                  <a:solidFill>
                    <a:schemeClr val="bg1"/>
                  </a:solidFill>
                  <a:latin typeface="Impact" panose="020B0806030902050204" pitchFamily="34" charset="0"/>
                </a:rPr>
                <a:t>5</a:t>
              </a:r>
              <a:endParaRPr lang="en-US" altLang="zh-CN" sz="2800" dirty="0" smtClean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233" name="文本框 232"/>
          <p:cNvSpPr txBox="1"/>
          <p:nvPr/>
        </p:nvSpPr>
        <p:spPr>
          <a:xfrm>
            <a:off x="7924427" y="1248164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前阶段工作回顾</a:t>
            </a:r>
            <a:endParaRPr lang="zh-CN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4" name="文本框 233"/>
          <p:cNvSpPr txBox="1"/>
          <p:nvPr/>
        </p:nvSpPr>
        <p:spPr>
          <a:xfrm>
            <a:off x="7924427" y="3204125"/>
            <a:ext cx="295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不足之处及原因分析</a:t>
            </a:r>
            <a:endParaRPr lang="zh-CN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5" name="文本框 234"/>
          <p:cNvSpPr txBox="1"/>
          <p:nvPr/>
        </p:nvSpPr>
        <p:spPr>
          <a:xfrm>
            <a:off x="7924427" y="2234884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取得的成绩及经验</a:t>
            </a:r>
            <a:endParaRPr lang="zh-CN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6" name="文本框 235"/>
          <p:cNvSpPr txBox="1"/>
          <p:nvPr/>
        </p:nvSpPr>
        <p:spPr>
          <a:xfrm>
            <a:off x="7924427" y="4145625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当前形势分析</a:t>
            </a:r>
            <a:endParaRPr lang="zh-CN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7" name="文本框 236"/>
          <p:cNvSpPr txBox="1"/>
          <p:nvPr/>
        </p:nvSpPr>
        <p:spPr>
          <a:xfrm>
            <a:off x="7924426" y="5138560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下一步工作计划</a:t>
            </a:r>
            <a:endParaRPr lang="zh-CN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8" name="文本框 237"/>
          <p:cNvSpPr txBox="1"/>
          <p:nvPr/>
        </p:nvSpPr>
        <p:spPr>
          <a:xfrm>
            <a:off x="1506344" y="513425"/>
            <a:ext cx="479490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rtika" panose="02020503030404060203" pitchFamily="18" charset="0"/>
                <a:ea typeface="方正姚体" panose="02010601030101010101" pitchFamily="2" charset="-122"/>
                <a:cs typeface="Kartika" panose="02020503030404060203" pitchFamily="18" charset="0"/>
              </a:rPr>
              <a:t>CONC</a:t>
            </a:r>
            <a:r>
              <a:rPr lang="en-US" altLang="zh-CN" sz="6000" b="1" dirty="0" smtClean="0">
                <a:gradFill>
                  <a:gsLst>
                    <a:gs pos="29000">
                      <a:srgbClr val="B91319"/>
                    </a:gs>
                    <a:gs pos="0">
                      <a:srgbClr val="DC1218"/>
                    </a:gs>
                    <a:gs pos="79000">
                      <a:srgbClr val="9E0E18"/>
                    </a:gs>
                    <a:gs pos="58000">
                      <a:srgbClr val="A61319"/>
                    </a:gs>
                    <a:gs pos="100000">
                      <a:srgbClr val="901518"/>
                    </a:gs>
                  </a:gsLst>
                  <a:path path="circle">
                    <a:fillToRect l="50000" t="50000" r="50000" b="50000"/>
                  </a:path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rtika" panose="02020503030404060203" pitchFamily="18" charset="0"/>
                <a:ea typeface="方正姚体" panose="02010601030101010101" pitchFamily="2" charset="-122"/>
                <a:cs typeface="Kartika" panose="02020503030404060203" pitchFamily="18" charset="0"/>
              </a:rPr>
              <a:t>ENTS</a:t>
            </a:r>
            <a:endParaRPr lang="zh-CN" altLang="en-US" sz="6000" b="1" dirty="0">
              <a:gradFill>
                <a:gsLst>
                  <a:gs pos="29000">
                    <a:srgbClr val="B91319"/>
                  </a:gs>
                  <a:gs pos="0">
                    <a:srgbClr val="DC1218"/>
                  </a:gs>
                  <a:gs pos="79000">
                    <a:srgbClr val="9E0E18"/>
                  </a:gs>
                  <a:gs pos="58000">
                    <a:srgbClr val="A61319"/>
                  </a:gs>
                  <a:gs pos="100000">
                    <a:srgbClr val="901518"/>
                  </a:gs>
                </a:gsLst>
                <a:path path="circle">
                  <a:fillToRect l="50000" t="50000" r="50000" b="50000"/>
                </a:path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artika" panose="02020503030404060203" pitchFamily="18" charset="0"/>
              <a:ea typeface="方正姚体" panose="02010601030101010101" pitchFamily="2" charset="-122"/>
              <a:cs typeface="Kartika" panose="02020503030404060203" pitchFamily="18" charset="0"/>
            </a:endParaRPr>
          </a:p>
        </p:txBody>
      </p:sp>
      <p:sp>
        <p:nvSpPr>
          <p:cNvPr id="239" name="文本框 20"/>
          <p:cNvSpPr>
            <a:spLocks noChangeArrowheads="1"/>
          </p:cNvSpPr>
          <p:nvPr/>
        </p:nvSpPr>
        <p:spPr bwMode="auto">
          <a:xfrm>
            <a:off x="698481" y="2769188"/>
            <a:ext cx="2632452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6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目 </a:t>
            </a:r>
            <a:r>
              <a:rPr lang="zh-CN" altLang="en-US" sz="66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录</a:t>
            </a:r>
            <a:endParaRPr lang="en-US" sz="66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0">
        <p15:prstTrans prst="airplane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000"/>
                            </p:stCondLst>
                            <p:childTnLst>
                              <p:par>
                                <p:cTn id="3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9000"/>
                            </p:stCondLst>
                            <p:childTnLst>
                              <p:par>
                                <p:cTn id="5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0"/>
                            </p:stCondLst>
                            <p:childTnLst>
                              <p:par>
                                <p:cTn id="6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75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75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75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33" grpId="0"/>
      <p:bldP spid="234" grpId="0"/>
      <p:bldP spid="235" grpId="0"/>
      <p:bldP spid="236" grpId="0"/>
      <p:bldP spid="237" grpId="0"/>
      <p:bldP spid="238" grpId="0"/>
      <p:bldP spid="23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图表 1"/>
          <p:cNvGraphicFramePr/>
          <p:nvPr/>
        </p:nvGraphicFramePr>
        <p:xfrm>
          <a:off x="1596425" y="2518939"/>
          <a:ext cx="2217761" cy="23537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3" name="图表 2"/>
          <p:cNvGraphicFramePr/>
          <p:nvPr/>
        </p:nvGraphicFramePr>
        <p:xfrm>
          <a:off x="3883173" y="2518939"/>
          <a:ext cx="2217761" cy="23537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图表 3"/>
          <p:cNvGraphicFramePr/>
          <p:nvPr/>
        </p:nvGraphicFramePr>
        <p:xfrm>
          <a:off x="6169921" y="2518939"/>
          <a:ext cx="2217761" cy="23537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图表 4"/>
          <p:cNvGraphicFramePr/>
          <p:nvPr/>
        </p:nvGraphicFramePr>
        <p:xfrm>
          <a:off x="8456669" y="2518939"/>
          <a:ext cx="2217761" cy="23537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9"/>
          <p:cNvSpPr txBox="1"/>
          <p:nvPr/>
        </p:nvSpPr>
        <p:spPr>
          <a:xfrm>
            <a:off x="8787806" y="3464965"/>
            <a:ext cx="1555487" cy="461657"/>
          </a:xfrm>
          <a:prstGeom prst="rect">
            <a:avLst/>
          </a:prstGeom>
          <a:noFill/>
        </p:spPr>
        <p:txBody>
          <a:bodyPr wrap="square" lIns="91435" tIns="45716" rIns="91435" bIns="45716" rtlCol="0">
            <a:spAutoFit/>
          </a:bodyPr>
          <a:lstStyle/>
          <a:p>
            <a:pPr algn="ctr" defTabSz="914400"/>
            <a:r>
              <a:rPr lang="en-US" altLang="zh-CN" sz="24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100%</a:t>
            </a:r>
            <a:endParaRPr lang="zh-CN" altLang="en-US" sz="2400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Box 15"/>
          <p:cNvSpPr txBox="1"/>
          <p:nvPr/>
        </p:nvSpPr>
        <p:spPr>
          <a:xfrm>
            <a:off x="4214310" y="3464965"/>
            <a:ext cx="1555487" cy="461657"/>
          </a:xfrm>
          <a:prstGeom prst="rect">
            <a:avLst/>
          </a:prstGeom>
          <a:noFill/>
        </p:spPr>
        <p:txBody>
          <a:bodyPr wrap="square" lIns="91435" tIns="45716" rIns="91435" bIns="45716" rtlCol="0">
            <a:spAutoFit/>
          </a:bodyPr>
          <a:lstStyle/>
          <a:p>
            <a:pPr algn="ctr" defTabSz="914400"/>
            <a:r>
              <a:rPr lang="en-US" altLang="zh-CN" sz="24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50%</a:t>
            </a:r>
            <a:endParaRPr lang="zh-CN" altLang="en-US" sz="2400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Box 21"/>
          <p:cNvSpPr txBox="1"/>
          <p:nvPr/>
        </p:nvSpPr>
        <p:spPr>
          <a:xfrm>
            <a:off x="1927562" y="3464965"/>
            <a:ext cx="1555487" cy="461657"/>
          </a:xfrm>
          <a:prstGeom prst="rect">
            <a:avLst/>
          </a:prstGeom>
          <a:noFill/>
        </p:spPr>
        <p:txBody>
          <a:bodyPr wrap="square" lIns="91435" tIns="45716" rIns="91435" bIns="45716" rtlCol="0">
            <a:spAutoFit/>
          </a:bodyPr>
          <a:lstStyle/>
          <a:p>
            <a:pPr algn="ctr" defTabSz="914400"/>
            <a:r>
              <a:rPr lang="en-US" altLang="zh-CN" sz="24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25%</a:t>
            </a:r>
            <a:endParaRPr lang="zh-CN" altLang="en-US" sz="2400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Box 27"/>
          <p:cNvSpPr txBox="1"/>
          <p:nvPr/>
        </p:nvSpPr>
        <p:spPr>
          <a:xfrm>
            <a:off x="6501058" y="3464965"/>
            <a:ext cx="1555487" cy="461657"/>
          </a:xfrm>
          <a:prstGeom prst="rect">
            <a:avLst/>
          </a:prstGeom>
          <a:noFill/>
        </p:spPr>
        <p:txBody>
          <a:bodyPr wrap="square" lIns="91435" tIns="45716" rIns="91435" bIns="45716" rtlCol="0">
            <a:spAutoFit/>
          </a:bodyPr>
          <a:lstStyle/>
          <a:p>
            <a:pPr algn="ctr" defTabSz="914400"/>
            <a:r>
              <a:rPr lang="en-US" altLang="zh-CN" sz="24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75%</a:t>
            </a:r>
            <a:endParaRPr lang="zh-CN" altLang="en-US" sz="2400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066280" y="4952119"/>
            <a:ext cx="1210570" cy="400101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 defTabSz="914400"/>
            <a:r>
              <a:rPr lang="zh-CN" altLang="en-US" sz="2000" b="1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000" b="1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47"/>
          <p:cNvSpPr>
            <a:spLocks noChangeArrowheads="1"/>
          </p:cNvSpPr>
          <p:nvPr/>
        </p:nvSpPr>
        <p:spPr bwMode="auto">
          <a:xfrm>
            <a:off x="1665523" y="5334986"/>
            <a:ext cx="2012083" cy="978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4400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sym typeface="微软雅黑" panose="020B0503020204020204" pitchFamily="34" charset="-122"/>
              </a:rPr>
              <a:t>在此录入上述图表的描述说明，在此录入上述图表的描述说明，在此录入上述图表的描述说明。</a:t>
            </a:r>
            <a:endParaRPr lang="zh-CN" altLang="en-US" sz="1200" dirty="0">
              <a:solidFill>
                <a:prstClr val="black">
                  <a:lumMod val="65000"/>
                  <a:lumOff val="35000"/>
                </a:prstClr>
              </a:solidFill>
              <a:sym typeface="微软雅黑" panose="020B0503020204020204" pitchFamily="34" charset="-122"/>
            </a:endParaRPr>
          </a:p>
        </p:txBody>
      </p:sp>
      <p:sp>
        <p:nvSpPr>
          <p:cNvPr id="20" name="矩形 47"/>
          <p:cNvSpPr>
            <a:spLocks noChangeArrowheads="1"/>
          </p:cNvSpPr>
          <p:nvPr/>
        </p:nvSpPr>
        <p:spPr bwMode="auto">
          <a:xfrm>
            <a:off x="1783470" y="1810541"/>
            <a:ext cx="8914525" cy="572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4400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sym typeface="微软雅黑" panose="020B0503020204020204" pitchFamily="34" charset="-122"/>
              </a:rPr>
              <a:t>在此录入图表的综合描述说明。在此录入上述图表的综合描述说明，在此录入上述图表的综合描述说明，在此录入上述图表的综合描述说明，在此录入上述图表的综合描述说明，在此录入上述图表的综合描述说明。</a:t>
            </a:r>
            <a:endParaRPr lang="zh-CN" altLang="en-US" sz="1200" dirty="0">
              <a:solidFill>
                <a:prstClr val="black">
                  <a:lumMod val="65000"/>
                  <a:lumOff val="35000"/>
                </a:prstClr>
              </a:solidFill>
              <a:sym typeface="微软雅黑" panose="020B0503020204020204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4388064" y="4952119"/>
            <a:ext cx="1210570" cy="400101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 defTabSz="914400"/>
            <a:r>
              <a:rPr lang="zh-CN" altLang="en-US" sz="2000" b="1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000" b="1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矩形 47"/>
          <p:cNvSpPr>
            <a:spLocks noChangeArrowheads="1"/>
          </p:cNvSpPr>
          <p:nvPr/>
        </p:nvSpPr>
        <p:spPr bwMode="auto">
          <a:xfrm>
            <a:off x="3987305" y="5334986"/>
            <a:ext cx="2012083" cy="978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4400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sym typeface="微软雅黑" panose="020B0503020204020204" pitchFamily="34" charset="-122"/>
              </a:rPr>
              <a:t>在此录入上述图表的描述说明，在此录入上述图表的描述说明，在此录入上述图表的描述说明。</a:t>
            </a:r>
            <a:endParaRPr lang="zh-CN" altLang="en-US" sz="1200" dirty="0">
              <a:solidFill>
                <a:prstClr val="black">
                  <a:lumMod val="65000"/>
                  <a:lumOff val="35000"/>
                </a:prstClr>
              </a:solidFill>
              <a:sym typeface="微软雅黑" panose="020B0503020204020204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6690959" y="4952119"/>
            <a:ext cx="1210570" cy="400101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 defTabSz="914400"/>
            <a:r>
              <a:rPr lang="zh-CN" altLang="en-US" sz="2000" b="1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000" b="1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 47"/>
          <p:cNvSpPr>
            <a:spLocks noChangeArrowheads="1"/>
          </p:cNvSpPr>
          <p:nvPr/>
        </p:nvSpPr>
        <p:spPr bwMode="auto">
          <a:xfrm>
            <a:off x="6290203" y="5334986"/>
            <a:ext cx="2012083" cy="978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4400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sym typeface="微软雅黑" panose="020B0503020204020204" pitchFamily="34" charset="-122"/>
              </a:rPr>
              <a:t>在此录入上述图表的描述说明，在此录入上述图表的描述说明，在此录入上述图表的描述说明。</a:t>
            </a:r>
            <a:endParaRPr lang="zh-CN" altLang="en-US" sz="1200" dirty="0">
              <a:solidFill>
                <a:prstClr val="black">
                  <a:lumMod val="65000"/>
                  <a:lumOff val="35000"/>
                </a:prstClr>
              </a:solidFill>
              <a:sym typeface="微软雅黑" panose="020B0503020204020204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8979519" y="4952119"/>
            <a:ext cx="1210570" cy="400101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 defTabSz="914400"/>
            <a:r>
              <a:rPr lang="zh-CN" altLang="en-US" sz="2000" b="1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000" b="1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矩形 47"/>
          <p:cNvSpPr>
            <a:spLocks noChangeArrowheads="1"/>
          </p:cNvSpPr>
          <p:nvPr/>
        </p:nvSpPr>
        <p:spPr bwMode="auto">
          <a:xfrm>
            <a:off x="8578761" y="5334986"/>
            <a:ext cx="2012083" cy="978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4400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sym typeface="微软雅黑" panose="020B0503020204020204" pitchFamily="34" charset="-122"/>
              </a:rPr>
              <a:t>在此录入上述图表的描述说明，在此录入上述图表的描述说明，在此录入上述图表的描述说明。</a:t>
            </a:r>
            <a:endParaRPr lang="zh-CN" altLang="en-US" sz="1200" dirty="0">
              <a:solidFill>
                <a:prstClr val="black">
                  <a:lumMod val="65000"/>
                  <a:lumOff val="35000"/>
                </a:prstClr>
              </a:solidFill>
              <a:sym typeface="微软雅黑" panose="020B0503020204020204" pitchFamily="34" charset="-122"/>
            </a:endParaRPr>
          </a:p>
        </p:txBody>
      </p:sp>
      <p:sp>
        <p:nvSpPr>
          <p:cNvPr id="27" name="矩形 3"/>
          <p:cNvSpPr>
            <a:spLocks noChangeArrowheads="1"/>
          </p:cNvSpPr>
          <p:nvPr/>
        </p:nvSpPr>
        <p:spPr bwMode="auto">
          <a:xfrm>
            <a:off x="5281337" y="515424"/>
            <a:ext cx="2444882" cy="543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14400">
              <a:spcBef>
                <a:spcPct val="0"/>
              </a:spcBef>
              <a:buNone/>
            </a:pPr>
            <a:r>
              <a:rPr lang="zh-CN" altLang="en-US" sz="2935" b="1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点击添加标题</a:t>
            </a:r>
            <a:endParaRPr lang="zh-CN" altLang="en-US" sz="2935" b="1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8" name="文本框 37"/>
          <p:cNvSpPr txBox="1"/>
          <p:nvPr/>
        </p:nvSpPr>
        <p:spPr>
          <a:xfrm>
            <a:off x="7743898" y="731581"/>
            <a:ext cx="2308007" cy="318092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defTabSz="914400"/>
            <a:r>
              <a:rPr lang="en-US" altLang="zh-CN" sz="1465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Your Title</a:t>
            </a:r>
            <a:endParaRPr lang="zh-CN" altLang="en-US" sz="1465" baseline="-3000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4749504" y="570216"/>
            <a:ext cx="263341" cy="395013"/>
            <a:chOff x="5284519" y="1508166"/>
            <a:chExt cx="213756" cy="427512"/>
          </a:xfrm>
        </p:grpSpPr>
        <p:cxnSp>
          <p:nvCxnSpPr>
            <p:cNvPr id="30" name="直接连接符 29"/>
            <p:cNvCxnSpPr/>
            <p:nvPr/>
          </p:nvCxnSpPr>
          <p:spPr>
            <a:xfrm>
              <a:off x="5284519" y="1508166"/>
              <a:ext cx="213756" cy="213756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oval" w="med" len="med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 flipH="1">
              <a:off x="5284519" y="1721922"/>
              <a:ext cx="213756" cy="213756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oval" w="med" len="med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0">
        <p14:flip dir="r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Graphic spid="3" grpId="0">
        <p:bldAsOne/>
      </p:bldGraphic>
      <p:bldGraphic spid="4" grpId="0">
        <p:bldAsOne/>
      </p:bldGraphic>
      <p:bldGraphic spid="5" grpId="0">
        <p:bldAsOne/>
      </p:bldGraphic>
      <p:bldP spid="6" grpId="0"/>
      <p:bldP spid="7" grpId="0"/>
      <p:bldP spid="8" grpId="0"/>
      <p:bldP spid="9" grpId="0"/>
      <p:bldP spid="16" grpId="0"/>
      <p:bldP spid="17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6426750" y="3154899"/>
            <a:ext cx="526297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不足之处及原因分析</a:t>
            </a:r>
            <a:endParaRPr lang="zh-CN" altLang="en-US" sz="44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 flipH="1">
            <a:off x="4031346" y="1566267"/>
            <a:ext cx="1184720" cy="949695"/>
          </a:xfrm>
          <a:prstGeom prst="rect">
            <a:avLst/>
          </a:prstGeom>
          <a:gradFill>
            <a:gsLst>
              <a:gs pos="29000">
                <a:srgbClr val="B91319"/>
              </a:gs>
              <a:gs pos="0">
                <a:srgbClr val="DC1218"/>
              </a:gs>
              <a:gs pos="79000">
                <a:srgbClr val="9E0E18"/>
              </a:gs>
              <a:gs pos="58000">
                <a:srgbClr val="A61319"/>
              </a:gs>
              <a:gs pos="100000">
                <a:srgbClr val="901518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 flipH="1">
            <a:off x="3229996" y="923890"/>
            <a:ext cx="801350" cy="642377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 flipH="1">
            <a:off x="0" y="2465296"/>
            <a:ext cx="2026824" cy="1954307"/>
          </a:xfrm>
          <a:prstGeom prst="rect">
            <a:avLst/>
          </a:prstGeom>
          <a:solidFill>
            <a:schemeClr val="bg1">
              <a:lumMod val="75000"/>
            </a:schemeClr>
          </a:solidFill>
          <a:ln w="101600">
            <a:solidFill>
              <a:srgbClr val="F0EF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 flipH="1">
            <a:off x="20441" y="4419600"/>
            <a:ext cx="2026824" cy="1954307"/>
          </a:xfrm>
          <a:prstGeom prst="rect">
            <a:avLst/>
          </a:prstGeom>
          <a:blipFill>
            <a:blip r:embed="rId1"/>
            <a:stretch>
              <a:fillRect/>
            </a:stretch>
          </a:blipFill>
          <a:ln w="101600">
            <a:solidFill>
              <a:srgbClr val="F0EF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 flipH="1">
            <a:off x="20441" y="510989"/>
            <a:ext cx="2026824" cy="1954307"/>
          </a:xfrm>
          <a:prstGeom prst="rect">
            <a:avLst/>
          </a:prstGeom>
          <a:gradFill>
            <a:gsLst>
              <a:gs pos="29000">
                <a:srgbClr val="B91319"/>
              </a:gs>
              <a:gs pos="0">
                <a:srgbClr val="DC1218"/>
              </a:gs>
              <a:gs pos="79000">
                <a:srgbClr val="9E0E18"/>
              </a:gs>
              <a:gs pos="58000">
                <a:srgbClr val="A61319"/>
              </a:gs>
              <a:gs pos="100000">
                <a:srgbClr val="901518"/>
              </a:gs>
            </a:gsLst>
            <a:path path="circle">
              <a:fillToRect l="50000" t="50000" r="50000" b="50000"/>
            </a:path>
          </a:gradFill>
          <a:ln w="101600">
            <a:solidFill>
              <a:srgbClr val="F0EF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 flipH="1">
            <a:off x="2075904" y="2522301"/>
            <a:ext cx="1955442" cy="1897299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4080425" y="4419599"/>
            <a:ext cx="1957304" cy="1954307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351615" y="964232"/>
            <a:ext cx="136447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rtika" panose="02020503030404060203" pitchFamily="18" charset="0"/>
                <a:ea typeface="方正姚体" panose="02010601030101010101" pitchFamily="2" charset="-122"/>
                <a:cs typeface="Kartika" panose="02020503030404060203" pitchFamily="18" charset="0"/>
              </a:rPr>
              <a:t>03</a:t>
            </a:r>
            <a:endParaRPr lang="zh-CN" altLang="en-US" sz="8000" b="1" dirty="0">
              <a:gradFill>
                <a:gsLst>
                  <a:gs pos="29000">
                    <a:srgbClr val="B91319"/>
                  </a:gs>
                  <a:gs pos="0">
                    <a:srgbClr val="DC1218"/>
                  </a:gs>
                  <a:gs pos="79000">
                    <a:srgbClr val="9E0E18"/>
                  </a:gs>
                  <a:gs pos="58000">
                    <a:srgbClr val="A61319"/>
                  </a:gs>
                  <a:gs pos="100000">
                    <a:srgbClr val="901518"/>
                  </a:gs>
                </a:gsLst>
                <a:path path="circle">
                  <a:fillToRect l="50000" t="50000" r="50000" b="50000"/>
                </a:path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artika" panose="02020503030404060203" pitchFamily="18" charset="0"/>
              <a:ea typeface="方正姚体" panose="02010601030101010101" pitchFamily="2" charset="-122"/>
              <a:cs typeface="Kartika" panose="02020503030404060203" pitchFamily="18" charset="0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6426750" y="4143057"/>
            <a:ext cx="5040000" cy="80962"/>
            <a:chOff x="6426750" y="4143057"/>
            <a:chExt cx="5040000" cy="80962"/>
          </a:xfrm>
        </p:grpSpPr>
        <p:cxnSp>
          <p:nvCxnSpPr>
            <p:cNvPr id="22" name="直接连接符 21"/>
            <p:cNvCxnSpPr/>
            <p:nvPr/>
          </p:nvCxnSpPr>
          <p:spPr>
            <a:xfrm flipH="1">
              <a:off x="6426750" y="4143057"/>
              <a:ext cx="5040000" cy="0"/>
            </a:xfrm>
            <a:prstGeom prst="line">
              <a:avLst/>
            </a:prstGeom>
            <a:ln w="12700">
              <a:solidFill>
                <a:srgbClr val="B01319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 flipH="1">
              <a:off x="6426750" y="4224019"/>
              <a:ext cx="5040000" cy="0"/>
            </a:xfrm>
            <a:prstGeom prst="line">
              <a:avLst/>
            </a:prstGeom>
            <a:ln w="38100">
              <a:solidFill>
                <a:srgbClr val="B01319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0">
        <p:blinds dir="vert"/>
      </p:transition>
    </mc:Choice>
    <mc:Fallback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3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3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3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3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3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75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 animBg="1"/>
      <p:bldP spid="13" grpId="0" animBg="1"/>
      <p:bldP spid="5" grpId="0" animBg="1"/>
      <p:bldP spid="6" grpId="0" animBg="1"/>
      <p:bldP spid="11" grpId="0" animBg="1"/>
      <p:bldP spid="17" grpId="0" animBg="1"/>
      <p:bldP spid="19" grpId="0" animBg="1"/>
      <p:bldP spid="2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3"/>
          <p:cNvSpPr>
            <a:spLocks noChangeArrowheads="1"/>
          </p:cNvSpPr>
          <p:nvPr/>
        </p:nvSpPr>
        <p:spPr bwMode="auto">
          <a:xfrm>
            <a:off x="5281337" y="515424"/>
            <a:ext cx="2444882" cy="543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14400">
              <a:spcBef>
                <a:spcPct val="0"/>
              </a:spcBef>
              <a:buNone/>
            </a:pPr>
            <a:r>
              <a:rPr lang="zh-CN" altLang="en-US" sz="2935" b="1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点击添加标题</a:t>
            </a:r>
            <a:endParaRPr lang="zh-CN" altLang="en-US" sz="2935" b="1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5" name="文本框 37"/>
          <p:cNvSpPr txBox="1"/>
          <p:nvPr/>
        </p:nvSpPr>
        <p:spPr>
          <a:xfrm>
            <a:off x="7743898" y="731581"/>
            <a:ext cx="2308007" cy="318092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defTabSz="914400"/>
            <a:r>
              <a:rPr lang="en-US" altLang="zh-CN" sz="1465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Your Title</a:t>
            </a:r>
            <a:endParaRPr lang="zh-CN" altLang="en-US" sz="1465" baseline="-3000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4749504" y="570216"/>
            <a:ext cx="263341" cy="395013"/>
            <a:chOff x="5284519" y="1508166"/>
            <a:chExt cx="213756" cy="427512"/>
          </a:xfrm>
        </p:grpSpPr>
        <p:cxnSp>
          <p:nvCxnSpPr>
            <p:cNvPr id="34" name="直接连接符 33"/>
            <p:cNvCxnSpPr/>
            <p:nvPr/>
          </p:nvCxnSpPr>
          <p:spPr>
            <a:xfrm>
              <a:off x="5284519" y="1508166"/>
              <a:ext cx="213756" cy="213756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oval" w="med" len="med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 flipH="1">
              <a:off x="5284519" y="1721922"/>
              <a:ext cx="213756" cy="213756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oval" w="med" len="med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右箭头 25"/>
          <p:cNvSpPr/>
          <p:nvPr/>
        </p:nvSpPr>
        <p:spPr>
          <a:xfrm rot="16200000">
            <a:off x="448960" y="3915117"/>
            <a:ext cx="3445840" cy="244331"/>
          </a:xfrm>
          <a:prstGeom prst="rightArrow">
            <a:avLst>
              <a:gd name="adj1" fmla="val 28473"/>
              <a:gd name="adj2" fmla="val 87207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sz="135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右箭头 26"/>
          <p:cNvSpPr/>
          <p:nvPr/>
        </p:nvSpPr>
        <p:spPr>
          <a:xfrm>
            <a:off x="2152830" y="5601597"/>
            <a:ext cx="6480000" cy="244331"/>
          </a:xfrm>
          <a:prstGeom prst="rightArrow">
            <a:avLst>
              <a:gd name="adj1" fmla="val 28473"/>
              <a:gd name="adj2" fmla="val 87207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sz="135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512228" y="5157983"/>
            <a:ext cx="598967" cy="60221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sz="135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506874" y="4648927"/>
            <a:ext cx="598967" cy="111127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sz="135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4501519" y="4360169"/>
            <a:ext cx="598967" cy="140003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sz="135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5496163" y="4231835"/>
            <a:ext cx="598967" cy="152836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sz="135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6490808" y="3846822"/>
            <a:ext cx="598967" cy="191338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sz="135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7485452" y="3461812"/>
            <a:ext cx="598967" cy="229839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sz="135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7485452" y="3461812"/>
            <a:ext cx="598967" cy="2225269"/>
          </a:xfrm>
          <a:prstGeom prst="rect">
            <a:avLst/>
          </a:prstGeom>
          <a:solidFill>
            <a:srgbClr val="B013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sz="135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右箭头 38"/>
          <p:cNvSpPr/>
          <p:nvPr/>
        </p:nvSpPr>
        <p:spPr>
          <a:xfrm rot="20490444">
            <a:off x="2377920" y="3393404"/>
            <a:ext cx="5885733" cy="473295"/>
          </a:xfrm>
          <a:prstGeom prst="rightArrow">
            <a:avLst>
              <a:gd name="adj1" fmla="val 52347"/>
              <a:gd name="adj2" fmla="val 115372"/>
            </a:avLst>
          </a:prstGeom>
          <a:solidFill>
            <a:srgbClr val="B013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sz="135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2494811" y="5906854"/>
            <a:ext cx="5660524" cy="300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zh-CN" altLang="en-US" sz="135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项目一        项目二         项目三          项目四         项目五          项目六</a:t>
            </a:r>
            <a:endParaRPr lang="zh-CN" altLang="en-US" sz="1350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1729962" y="3108158"/>
            <a:ext cx="392543" cy="113107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>
            <a:defPPr>
              <a:defRPr lang="zh-CN"/>
            </a:defPPr>
            <a:lvl1pPr>
              <a:defRPr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/>
            <a:r>
              <a:rPr lang="zh-CN" altLang="en-US" sz="1350" dirty="0">
                <a:solidFill>
                  <a:prstClr val="white">
                    <a:lumMod val="85000"/>
                  </a:prstClr>
                </a:solidFill>
              </a:rPr>
              <a:t>点击输入文字</a:t>
            </a:r>
            <a:endParaRPr lang="zh-CN" altLang="en-US" sz="1350" dirty="0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7615656" y="3748898"/>
            <a:ext cx="400110" cy="116955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>
            <a:defPPr>
              <a:defRPr lang="zh-CN"/>
            </a:defPPr>
            <a:lvl1pPr>
              <a:defRPr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/>
            <a:r>
              <a:rPr lang="zh-CN" altLang="en-US" sz="1400" dirty="0">
                <a:solidFill>
                  <a:prstClr val="white">
                    <a:lumMod val="95000"/>
                  </a:prstClr>
                </a:solidFill>
              </a:rPr>
              <a:t>点击输入文字</a:t>
            </a:r>
            <a:endParaRPr lang="zh-CN" altLang="en-US" sz="1400" dirty="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46" name="矩形 85"/>
          <p:cNvSpPr>
            <a:spLocks noChangeArrowheads="1"/>
          </p:cNvSpPr>
          <p:nvPr/>
        </p:nvSpPr>
        <p:spPr bwMode="auto">
          <a:xfrm>
            <a:off x="9024586" y="2684051"/>
            <a:ext cx="2076139" cy="424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5208" tIns="57603" rIns="115208" bIns="57603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r" defTabSz="914400">
              <a:spcBef>
                <a:spcPct val="0"/>
              </a:spcBef>
              <a:buNone/>
            </a:pPr>
            <a:r>
              <a:rPr lang="zh-CN" altLang="en-US" sz="2000" b="1" dirty="0">
                <a:solidFill>
                  <a:prstClr val="black">
                    <a:lumMod val="65000"/>
                    <a:lumOff val="35000"/>
                  </a:prstClr>
                </a:solidFill>
                <a:sym typeface="微软雅黑" panose="020B0503020204020204" pitchFamily="34" charset="-122"/>
              </a:rPr>
              <a:t>添加主要观点</a:t>
            </a:r>
            <a:endParaRPr lang="zh-CN" altLang="en-US" sz="2265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7" name="文本框 13"/>
          <p:cNvSpPr txBox="1"/>
          <p:nvPr/>
        </p:nvSpPr>
        <p:spPr>
          <a:xfrm>
            <a:off x="9093239" y="3149734"/>
            <a:ext cx="2074700" cy="1421920"/>
          </a:xfrm>
          <a:prstGeom prst="rect">
            <a:avLst/>
          </a:prstGeom>
          <a:noFill/>
        </p:spPr>
        <p:txBody>
          <a:bodyPr wrap="square" lIns="91435" tIns="45716" rIns="91435" bIns="45716" rtlCol="0">
            <a:spAutoFit/>
          </a:bodyPr>
          <a:lstStyle/>
          <a:p>
            <a:pPr defTabSz="914400">
              <a:lnSpc>
                <a:spcPct val="120000"/>
              </a:lnSpc>
              <a:spcBef>
                <a:spcPct val="0"/>
              </a:spcBef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在此录入上述图表的描述说明，在此录入上述图表的描述说明，在此录入上述图表的描述说明，在此录入上述图表的描述说明，在此录入上述图表的描述说明。</a:t>
            </a:r>
            <a:endParaRPr lang="zh-CN" altLang="en-US" sz="1200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0">
        <p14:switch dir="r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250"/>
                            </p:stCondLst>
                            <p:childTnLst>
                              <p:par>
                                <p:cTn id="6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750"/>
                            </p:stCondLst>
                            <p:childTnLst>
                              <p:par>
                                <p:cTn id="6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6" grpId="0" animBg="1"/>
      <p:bldP spid="38" grpId="0" animBg="1"/>
      <p:bldP spid="39" grpId="0" animBg="1"/>
      <p:bldP spid="40" grpId="0"/>
      <p:bldP spid="41" grpId="0"/>
      <p:bldP spid="45" grpId="0"/>
      <p:bldP spid="46" grpId="0"/>
      <p:bldP spid="4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直接连接符 16"/>
          <p:cNvCxnSpPr/>
          <p:nvPr/>
        </p:nvCxnSpPr>
        <p:spPr>
          <a:xfrm flipH="1">
            <a:off x="7909341" y="4816094"/>
            <a:ext cx="6120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组合 19"/>
          <p:cNvGrpSpPr/>
          <p:nvPr/>
        </p:nvGrpSpPr>
        <p:grpSpPr>
          <a:xfrm flipH="1" flipV="1">
            <a:off x="6342051" y="6020472"/>
            <a:ext cx="1028935" cy="194509"/>
            <a:chOff x="4255294" y="1661160"/>
            <a:chExt cx="1505426" cy="262890"/>
          </a:xfrm>
        </p:grpSpPr>
        <p:cxnSp>
          <p:nvCxnSpPr>
            <p:cNvPr id="21" name="直接连接符 20"/>
            <p:cNvCxnSpPr/>
            <p:nvPr/>
          </p:nvCxnSpPr>
          <p:spPr>
            <a:xfrm flipH="1" flipV="1">
              <a:off x="5410200" y="1661160"/>
              <a:ext cx="350520" cy="26289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 flipH="1">
              <a:off x="4255294" y="1663541"/>
              <a:ext cx="1157287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" name="直接连接符 17"/>
          <p:cNvCxnSpPr/>
          <p:nvPr/>
        </p:nvCxnSpPr>
        <p:spPr>
          <a:xfrm flipH="1">
            <a:off x="3472694" y="4833826"/>
            <a:ext cx="6120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H="1">
            <a:off x="3472695" y="3461592"/>
            <a:ext cx="61200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组合 13"/>
          <p:cNvGrpSpPr/>
          <p:nvPr/>
        </p:nvGrpSpPr>
        <p:grpSpPr>
          <a:xfrm>
            <a:off x="4455219" y="1927165"/>
            <a:ext cx="1215089" cy="262891"/>
            <a:chOff x="4255294" y="1661160"/>
            <a:chExt cx="1505426" cy="262890"/>
          </a:xfrm>
        </p:grpSpPr>
        <p:cxnSp>
          <p:nvCxnSpPr>
            <p:cNvPr id="10" name="直接连接符 9"/>
            <p:cNvCxnSpPr/>
            <p:nvPr/>
          </p:nvCxnSpPr>
          <p:spPr>
            <a:xfrm flipH="1" flipV="1">
              <a:off x="5410200" y="1661160"/>
              <a:ext cx="350520" cy="26289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 flipH="1">
              <a:off x="4255294" y="1663541"/>
              <a:ext cx="1157287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组合 11"/>
          <p:cNvGrpSpPr/>
          <p:nvPr/>
        </p:nvGrpSpPr>
        <p:grpSpPr>
          <a:xfrm>
            <a:off x="6721214" y="2934545"/>
            <a:ext cx="1203960" cy="1051561"/>
            <a:chOff x="6842760" y="2637270"/>
            <a:chExt cx="1203960" cy="1051560"/>
          </a:xfrm>
          <a:solidFill>
            <a:srgbClr val="B91F38"/>
          </a:solidFill>
        </p:grpSpPr>
        <p:sp>
          <p:nvSpPr>
            <p:cNvPr id="2" name="六边形 1"/>
            <p:cNvSpPr/>
            <p:nvPr/>
          </p:nvSpPr>
          <p:spPr>
            <a:xfrm>
              <a:off x="6842760" y="2637270"/>
              <a:ext cx="1203960" cy="1051560"/>
            </a:xfrm>
            <a:prstGeom prst="hexagon">
              <a:avLst/>
            </a:prstGeom>
            <a:solidFill>
              <a:srgbClr val="B013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7024263" y="2809107"/>
              <a:ext cx="82072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en-US" altLang="zh-CN" sz="4000" dirty="0">
                  <a:solidFill>
                    <a:srgbClr val="E7E7E7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02</a:t>
              </a:r>
              <a:endParaRPr lang="zh-CN" altLang="en-US" sz="4000" baseline="-3000" dirty="0">
                <a:solidFill>
                  <a:srgbClr val="E7E7E7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5404306" y="2176354"/>
            <a:ext cx="1203960" cy="1051563"/>
            <a:chOff x="5525852" y="1879080"/>
            <a:chExt cx="1203960" cy="1051560"/>
          </a:xfrm>
        </p:grpSpPr>
        <p:sp>
          <p:nvSpPr>
            <p:cNvPr id="8" name="六边形 7"/>
            <p:cNvSpPr/>
            <p:nvPr/>
          </p:nvSpPr>
          <p:spPr>
            <a:xfrm>
              <a:off x="5525852" y="1879080"/>
              <a:ext cx="1203960" cy="1051560"/>
            </a:xfrm>
            <a:prstGeom prst="hexagon">
              <a:avLst/>
            </a:prstGeom>
            <a:solidFill>
              <a:srgbClr val="CFCF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5686669" y="1989362"/>
              <a:ext cx="882327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>
                <a:lnSpc>
                  <a:spcPct val="120000"/>
                </a:lnSpc>
              </a:pPr>
              <a:r>
                <a:rPr lang="en-US" altLang="zh-CN" sz="40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01</a:t>
              </a:r>
              <a:endParaRPr lang="zh-CN" altLang="en-US" sz="4000" baseline="-30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6705382" y="4290314"/>
            <a:ext cx="1203960" cy="1051563"/>
            <a:chOff x="6842760" y="4008870"/>
            <a:chExt cx="1203960" cy="1051560"/>
          </a:xfrm>
        </p:grpSpPr>
        <p:sp>
          <p:nvSpPr>
            <p:cNvPr id="6" name="六边形 5"/>
            <p:cNvSpPr/>
            <p:nvPr/>
          </p:nvSpPr>
          <p:spPr>
            <a:xfrm>
              <a:off x="6842760" y="4008870"/>
              <a:ext cx="1203960" cy="1051560"/>
            </a:xfrm>
            <a:prstGeom prst="hexagon">
              <a:avLst/>
            </a:prstGeom>
            <a:solidFill>
              <a:srgbClr val="CFCF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6981635" y="4119152"/>
              <a:ext cx="926211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>
                <a:lnSpc>
                  <a:spcPct val="120000"/>
                </a:lnSpc>
              </a:pPr>
              <a:r>
                <a:rPr lang="en-US" altLang="zh-CN" sz="40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03</a:t>
              </a:r>
              <a:endParaRPr lang="zh-CN" altLang="en-US" sz="4000" baseline="-30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4084691" y="4306147"/>
            <a:ext cx="1203960" cy="1051563"/>
            <a:chOff x="4206240" y="4008870"/>
            <a:chExt cx="1203960" cy="1051560"/>
          </a:xfrm>
        </p:grpSpPr>
        <p:sp>
          <p:nvSpPr>
            <p:cNvPr id="5" name="六边形 4"/>
            <p:cNvSpPr/>
            <p:nvPr/>
          </p:nvSpPr>
          <p:spPr>
            <a:xfrm>
              <a:off x="4206240" y="4008870"/>
              <a:ext cx="1203960" cy="1051560"/>
            </a:xfrm>
            <a:prstGeom prst="hexagon">
              <a:avLst/>
            </a:prstGeom>
            <a:solidFill>
              <a:srgbClr val="CFCF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4397857" y="4119152"/>
              <a:ext cx="820725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>
                <a:lnSpc>
                  <a:spcPct val="120000"/>
                </a:lnSpc>
              </a:pPr>
              <a:r>
                <a:rPr lang="en-US" altLang="zh-CN" sz="40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05</a:t>
              </a:r>
              <a:endParaRPr lang="zh-CN" altLang="en-US" sz="4000" baseline="-30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4084691" y="2934545"/>
            <a:ext cx="1203960" cy="1051561"/>
            <a:chOff x="4206240" y="2637270"/>
            <a:chExt cx="1203960" cy="1051560"/>
          </a:xfrm>
        </p:grpSpPr>
        <p:sp>
          <p:nvSpPr>
            <p:cNvPr id="4" name="六边形 3"/>
            <p:cNvSpPr/>
            <p:nvPr/>
          </p:nvSpPr>
          <p:spPr>
            <a:xfrm>
              <a:off x="4206240" y="2637270"/>
              <a:ext cx="1203960" cy="1051560"/>
            </a:xfrm>
            <a:prstGeom prst="hexagon">
              <a:avLst/>
            </a:prstGeom>
            <a:solidFill>
              <a:srgbClr val="B013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8" name="文本框 47"/>
            <p:cNvSpPr txBox="1"/>
            <p:nvPr/>
          </p:nvSpPr>
          <p:spPr>
            <a:xfrm>
              <a:off x="4387743" y="2809107"/>
              <a:ext cx="82072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en-US" altLang="zh-CN" sz="4000" dirty="0">
                  <a:solidFill>
                    <a:srgbClr val="E7E7E7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06</a:t>
              </a:r>
              <a:endParaRPr lang="zh-CN" altLang="en-US" sz="4000" baseline="-3000" dirty="0">
                <a:solidFill>
                  <a:srgbClr val="E7E7E7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5404306" y="4996350"/>
            <a:ext cx="1203960" cy="1051561"/>
            <a:chOff x="5525852" y="4683240"/>
            <a:chExt cx="1203960" cy="1051560"/>
          </a:xfrm>
        </p:grpSpPr>
        <p:sp>
          <p:nvSpPr>
            <p:cNvPr id="9" name="六边形 8"/>
            <p:cNvSpPr/>
            <p:nvPr/>
          </p:nvSpPr>
          <p:spPr>
            <a:xfrm>
              <a:off x="5525852" y="4683240"/>
              <a:ext cx="1203960" cy="1051560"/>
            </a:xfrm>
            <a:prstGeom prst="hexagon">
              <a:avLst/>
            </a:prstGeom>
            <a:solidFill>
              <a:srgbClr val="B013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5693281" y="4855077"/>
              <a:ext cx="82072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en-US" altLang="zh-CN" sz="4000" dirty="0">
                  <a:solidFill>
                    <a:srgbClr val="E7E7E7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04</a:t>
              </a:r>
              <a:endParaRPr lang="zh-CN" altLang="en-US" sz="4000" baseline="-3000" dirty="0">
                <a:solidFill>
                  <a:srgbClr val="E7E7E7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5062764" y="3322439"/>
            <a:ext cx="1887055" cy="1592580"/>
            <a:chOff x="5184305" y="3025164"/>
            <a:chExt cx="1887055" cy="1592580"/>
          </a:xfrm>
        </p:grpSpPr>
        <p:sp>
          <p:nvSpPr>
            <p:cNvPr id="7" name="六边形 6"/>
            <p:cNvSpPr/>
            <p:nvPr/>
          </p:nvSpPr>
          <p:spPr>
            <a:xfrm>
              <a:off x="5184305" y="3025164"/>
              <a:ext cx="1887055" cy="1592580"/>
            </a:xfrm>
            <a:prstGeom prst="hexagon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50" name="组合 49"/>
            <p:cNvGrpSpPr>
              <a:grpSpLocks noChangeAspect="1"/>
            </p:cNvGrpSpPr>
            <p:nvPr/>
          </p:nvGrpSpPr>
          <p:grpSpPr>
            <a:xfrm>
              <a:off x="5630276" y="3468879"/>
              <a:ext cx="966085" cy="648000"/>
              <a:chOff x="3784600" y="1525588"/>
              <a:chExt cx="935038" cy="568325"/>
            </a:xfrm>
            <a:solidFill>
              <a:srgbClr val="E7E7E7"/>
            </a:solidFill>
          </p:grpSpPr>
          <p:sp>
            <p:nvSpPr>
              <p:cNvPr id="51" name="Freeform 8"/>
              <p:cNvSpPr/>
              <p:nvPr/>
            </p:nvSpPr>
            <p:spPr bwMode="auto">
              <a:xfrm>
                <a:off x="3871913" y="2011363"/>
                <a:ext cx="112713" cy="82550"/>
              </a:xfrm>
              <a:custGeom>
                <a:avLst/>
                <a:gdLst>
                  <a:gd name="T0" fmla="*/ 30 w 30"/>
                  <a:gd name="T1" fmla="*/ 19 h 22"/>
                  <a:gd name="T2" fmla="*/ 30 w 30"/>
                  <a:gd name="T3" fmla="*/ 0 h 22"/>
                  <a:gd name="T4" fmla="*/ 1 w 30"/>
                  <a:gd name="T5" fmla="*/ 22 h 22"/>
                  <a:gd name="T6" fmla="*/ 27 w 30"/>
                  <a:gd name="T7" fmla="*/ 22 h 22"/>
                  <a:gd name="T8" fmla="*/ 30 w 30"/>
                  <a:gd name="T9" fmla="*/ 19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22">
                    <a:moveTo>
                      <a:pt x="30" y="19"/>
                    </a:moveTo>
                    <a:cubicBezTo>
                      <a:pt x="30" y="0"/>
                      <a:pt x="30" y="0"/>
                      <a:pt x="30" y="0"/>
                    </a:cubicBezTo>
                    <a:cubicBezTo>
                      <a:pt x="30" y="0"/>
                      <a:pt x="0" y="22"/>
                      <a:pt x="1" y="22"/>
                    </a:cubicBezTo>
                    <a:cubicBezTo>
                      <a:pt x="27" y="22"/>
                      <a:pt x="27" y="22"/>
                      <a:pt x="27" y="22"/>
                    </a:cubicBezTo>
                    <a:cubicBezTo>
                      <a:pt x="29" y="22"/>
                      <a:pt x="30" y="21"/>
                      <a:pt x="30" y="19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4400"/>
                <a:endParaRPr lang="zh-CN" altLang="en-US" sz="1865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52" name="Freeform 9"/>
              <p:cNvSpPr/>
              <p:nvPr/>
            </p:nvSpPr>
            <p:spPr bwMode="auto">
              <a:xfrm>
                <a:off x="4020344" y="1893888"/>
                <a:ext cx="120650" cy="200025"/>
              </a:xfrm>
              <a:custGeom>
                <a:avLst/>
                <a:gdLst>
                  <a:gd name="T0" fmla="*/ 29 w 32"/>
                  <a:gd name="T1" fmla="*/ 53 h 53"/>
                  <a:gd name="T2" fmla="*/ 32 w 32"/>
                  <a:gd name="T3" fmla="*/ 50 h 53"/>
                  <a:gd name="T4" fmla="*/ 32 w 32"/>
                  <a:gd name="T5" fmla="*/ 0 h 53"/>
                  <a:gd name="T6" fmla="*/ 0 w 32"/>
                  <a:gd name="T7" fmla="*/ 23 h 53"/>
                  <a:gd name="T8" fmla="*/ 0 w 32"/>
                  <a:gd name="T9" fmla="*/ 24 h 53"/>
                  <a:gd name="T10" fmla="*/ 0 w 32"/>
                  <a:gd name="T11" fmla="*/ 50 h 53"/>
                  <a:gd name="T12" fmla="*/ 2 w 32"/>
                  <a:gd name="T13" fmla="*/ 53 h 53"/>
                  <a:gd name="T14" fmla="*/ 29 w 32"/>
                  <a:gd name="T15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53">
                    <a:moveTo>
                      <a:pt x="29" y="53"/>
                    </a:moveTo>
                    <a:cubicBezTo>
                      <a:pt x="30" y="53"/>
                      <a:pt x="32" y="52"/>
                      <a:pt x="32" y="5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0" y="52"/>
                      <a:pt x="1" y="53"/>
                      <a:pt x="2" y="53"/>
                    </a:cubicBezTo>
                    <a:lnTo>
                      <a:pt x="29" y="53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4400"/>
                <a:endParaRPr lang="zh-CN" altLang="en-US" sz="1865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53" name="Freeform 10"/>
              <p:cNvSpPr/>
              <p:nvPr/>
            </p:nvSpPr>
            <p:spPr bwMode="auto">
              <a:xfrm>
                <a:off x="4176712" y="1800225"/>
                <a:ext cx="120650" cy="293688"/>
              </a:xfrm>
              <a:custGeom>
                <a:avLst/>
                <a:gdLst>
                  <a:gd name="T0" fmla="*/ 29 w 32"/>
                  <a:gd name="T1" fmla="*/ 78 h 78"/>
                  <a:gd name="T2" fmla="*/ 32 w 32"/>
                  <a:gd name="T3" fmla="*/ 75 h 78"/>
                  <a:gd name="T4" fmla="*/ 32 w 32"/>
                  <a:gd name="T5" fmla="*/ 9 h 78"/>
                  <a:gd name="T6" fmla="*/ 23 w 32"/>
                  <a:gd name="T7" fmla="*/ 0 h 78"/>
                  <a:gd name="T8" fmla="*/ 10 w 32"/>
                  <a:gd name="T9" fmla="*/ 10 h 78"/>
                  <a:gd name="T10" fmla="*/ 0 w 32"/>
                  <a:gd name="T11" fmla="*/ 17 h 78"/>
                  <a:gd name="T12" fmla="*/ 0 w 32"/>
                  <a:gd name="T13" fmla="*/ 75 h 78"/>
                  <a:gd name="T14" fmla="*/ 3 w 32"/>
                  <a:gd name="T15" fmla="*/ 78 h 78"/>
                  <a:gd name="T16" fmla="*/ 29 w 32"/>
                  <a:gd name="T17" fmla="*/ 78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78">
                    <a:moveTo>
                      <a:pt x="29" y="78"/>
                    </a:moveTo>
                    <a:cubicBezTo>
                      <a:pt x="31" y="78"/>
                      <a:pt x="32" y="77"/>
                      <a:pt x="32" y="75"/>
                    </a:cubicBezTo>
                    <a:cubicBezTo>
                      <a:pt x="32" y="9"/>
                      <a:pt x="32" y="9"/>
                      <a:pt x="32" y="9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0" y="77"/>
                      <a:pt x="1" y="78"/>
                      <a:pt x="3" y="78"/>
                    </a:cubicBezTo>
                    <a:lnTo>
                      <a:pt x="29" y="78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4400"/>
                <a:endParaRPr lang="zh-CN" altLang="en-US" sz="1865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54" name="Freeform 11"/>
              <p:cNvSpPr/>
              <p:nvPr/>
            </p:nvSpPr>
            <p:spPr bwMode="auto">
              <a:xfrm>
                <a:off x="4333081" y="1841500"/>
                <a:ext cx="120650" cy="252413"/>
              </a:xfrm>
              <a:custGeom>
                <a:avLst/>
                <a:gdLst>
                  <a:gd name="T0" fmla="*/ 30 w 32"/>
                  <a:gd name="T1" fmla="*/ 67 h 67"/>
                  <a:gd name="T2" fmla="*/ 32 w 32"/>
                  <a:gd name="T3" fmla="*/ 64 h 67"/>
                  <a:gd name="T4" fmla="*/ 32 w 32"/>
                  <a:gd name="T5" fmla="*/ 0 h 67"/>
                  <a:gd name="T6" fmla="*/ 20 w 32"/>
                  <a:gd name="T7" fmla="*/ 10 h 67"/>
                  <a:gd name="T8" fmla="*/ 16 w 32"/>
                  <a:gd name="T9" fmla="*/ 13 h 67"/>
                  <a:gd name="T10" fmla="*/ 5 w 32"/>
                  <a:gd name="T11" fmla="*/ 12 h 67"/>
                  <a:gd name="T12" fmla="*/ 4 w 32"/>
                  <a:gd name="T13" fmla="*/ 11 h 67"/>
                  <a:gd name="T14" fmla="*/ 0 w 32"/>
                  <a:gd name="T15" fmla="*/ 7 h 67"/>
                  <a:gd name="T16" fmla="*/ 0 w 32"/>
                  <a:gd name="T17" fmla="*/ 64 h 67"/>
                  <a:gd name="T18" fmla="*/ 3 w 32"/>
                  <a:gd name="T19" fmla="*/ 67 h 67"/>
                  <a:gd name="T20" fmla="*/ 30 w 32"/>
                  <a:gd name="T21" fmla="*/ 67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2" h="67">
                    <a:moveTo>
                      <a:pt x="30" y="67"/>
                    </a:moveTo>
                    <a:cubicBezTo>
                      <a:pt x="31" y="67"/>
                      <a:pt x="32" y="66"/>
                      <a:pt x="32" y="64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16" y="13"/>
                      <a:pt x="16" y="13"/>
                      <a:pt x="16" y="13"/>
                    </a:cubicBezTo>
                    <a:cubicBezTo>
                      <a:pt x="13" y="16"/>
                      <a:pt x="8" y="15"/>
                      <a:pt x="5" y="12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0" y="66"/>
                      <a:pt x="2" y="67"/>
                      <a:pt x="3" y="67"/>
                    </a:cubicBezTo>
                    <a:lnTo>
                      <a:pt x="30" y="67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4400"/>
                <a:endParaRPr lang="zh-CN" altLang="en-US" sz="1865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55" name="Freeform 12"/>
              <p:cNvSpPr/>
              <p:nvPr/>
            </p:nvSpPr>
            <p:spPr bwMode="auto">
              <a:xfrm>
                <a:off x="4489450" y="1720850"/>
                <a:ext cx="120650" cy="373063"/>
              </a:xfrm>
              <a:custGeom>
                <a:avLst/>
                <a:gdLst>
                  <a:gd name="T0" fmla="*/ 29 w 32"/>
                  <a:gd name="T1" fmla="*/ 99 h 99"/>
                  <a:gd name="T2" fmla="*/ 32 w 32"/>
                  <a:gd name="T3" fmla="*/ 96 h 99"/>
                  <a:gd name="T4" fmla="*/ 32 w 32"/>
                  <a:gd name="T5" fmla="*/ 0 h 99"/>
                  <a:gd name="T6" fmla="*/ 13 w 32"/>
                  <a:gd name="T7" fmla="*/ 15 h 99"/>
                  <a:gd name="T8" fmla="*/ 0 w 32"/>
                  <a:gd name="T9" fmla="*/ 25 h 99"/>
                  <a:gd name="T10" fmla="*/ 0 w 32"/>
                  <a:gd name="T11" fmla="*/ 96 h 99"/>
                  <a:gd name="T12" fmla="*/ 3 w 32"/>
                  <a:gd name="T13" fmla="*/ 99 h 99"/>
                  <a:gd name="T14" fmla="*/ 29 w 32"/>
                  <a:gd name="T15" fmla="*/ 99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99">
                    <a:moveTo>
                      <a:pt x="29" y="99"/>
                    </a:moveTo>
                    <a:cubicBezTo>
                      <a:pt x="31" y="99"/>
                      <a:pt x="32" y="98"/>
                      <a:pt x="32" y="96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0" y="98"/>
                      <a:pt x="1" y="99"/>
                      <a:pt x="3" y="99"/>
                    </a:cubicBezTo>
                    <a:lnTo>
                      <a:pt x="29" y="99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4400"/>
                <a:endParaRPr lang="zh-CN" altLang="en-US" sz="1865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56" name="Freeform 13"/>
              <p:cNvSpPr/>
              <p:nvPr/>
            </p:nvSpPr>
            <p:spPr bwMode="auto">
              <a:xfrm>
                <a:off x="3784600" y="1525588"/>
                <a:ext cx="935038" cy="541338"/>
              </a:xfrm>
              <a:custGeom>
                <a:avLst/>
                <a:gdLst>
                  <a:gd name="T0" fmla="*/ 248 w 248"/>
                  <a:gd name="T1" fmla="*/ 8 h 144"/>
                  <a:gd name="T2" fmla="*/ 245 w 248"/>
                  <a:gd name="T3" fmla="*/ 2 h 144"/>
                  <a:gd name="T4" fmla="*/ 239 w 248"/>
                  <a:gd name="T5" fmla="*/ 0 h 144"/>
                  <a:gd name="T6" fmla="*/ 230 w 248"/>
                  <a:gd name="T7" fmla="*/ 0 h 144"/>
                  <a:gd name="T8" fmla="*/ 200 w 248"/>
                  <a:gd name="T9" fmla="*/ 0 h 144"/>
                  <a:gd name="T10" fmla="*/ 197 w 248"/>
                  <a:gd name="T11" fmla="*/ 1 h 144"/>
                  <a:gd name="T12" fmla="*/ 196 w 248"/>
                  <a:gd name="T13" fmla="*/ 1 h 144"/>
                  <a:gd name="T14" fmla="*/ 191 w 248"/>
                  <a:gd name="T15" fmla="*/ 8 h 144"/>
                  <a:gd name="T16" fmla="*/ 197 w 248"/>
                  <a:gd name="T17" fmla="*/ 16 h 144"/>
                  <a:gd name="T18" fmla="*/ 200 w 248"/>
                  <a:gd name="T19" fmla="*/ 17 h 144"/>
                  <a:gd name="T20" fmla="*/ 210 w 248"/>
                  <a:gd name="T21" fmla="*/ 17 h 144"/>
                  <a:gd name="T22" fmla="*/ 215 w 248"/>
                  <a:gd name="T23" fmla="*/ 17 h 144"/>
                  <a:gd name="T24" fmla="*/ 206 w 248"/>
                  <a:gd name="T25" fmla="*/ 24 h 144"/>
                  <a:gd name="T26" fmla="*/ 189 w 248"/>
                  <a:gd name="T27" fmla="*/ 39 h 144"/>
                  <a:gd name="T28" fmla="*/ 179 w 248"/>
                  <a:gd name="T29" fmla="*/ 47 h 144"/>
                  <a:gd name="T30" fmla="*/ 166 w 248"/>
                  <a:gd name="T31" fmla="*/ 57 h 144"/>
                  <a:gd name="T32" fmla="*/ 158 w 248"/>
                  <a:gd name="T33" fmla="*/ 63 h 144"/>
                  <a:gd name="T34" fmla="*/ 150 w 248"/>
                  <a:gd name="T35" fmla="*/ 55 h 144"/>
                  <a:gd name="T36" fmla="*/ 146 w 248"/>
                  <a:gd name="T37" fmla="*/ 52 h 144"/>
                  <a:gd name="T38" fmla="*/ 136 w 248"/>
                  <a:gd name="T39" fmla="*/ 42 h 144"/>
                  <a:gd name="T40" fmla="*/ 134 w 248"/>
                  <a:gd name="T41" fmla="*/ 40 h 144"/>
                  <a:gd name="T42" fmla="*/ 123 w 248"/>
                  <a:gd name="T43" fmla="*/ 39 h 144"/>
                  <a:gd name="T44" fmla="*/ 114 w 248"/>
                  <a:gd name="T45" fmla="*/ 46 h 144"/>
                  <a:gd name="T46" fmla="*/ 104 w 248"/>
                  <a:gd name="T47" fmla="*/ 54 h 144"/>
                  <a:gd name="T48" fmla="*/ 97 w 248"/>
                  <a:gd name="T49" fmla="*/ 58 h 144"/>
                  <a:gd name="T50" fmla="*/ 94 w 248"/>
                  <a:gd name="T51" fmla="*/ 61 h 144"/>
                  <a:gd name="T52" fmla="*/ 62 w 248"/>
                  <a:gd name="T53" fmla="*/ 85 h 144"/>
                  <a:gd name="T54" fmla="*/ 61 w 248"/>
                  <a:gd name="T55" fmla="*/ 86 h 144"/>
                  <a:gd name="T56" fmla="*/ 51 w 248"/>
                  <a:gd name="T57" fmla="*/ 93 h 144"/>
                  <a:gd name="T58" fmla="*/ 9 w 248"/>
                  <a:gd name="T59" fmla="*/ 124 h 144"/>
                  <a:gd name="T60" fmla="*/ 4 w 248"/>
                  <a:gd name="T61" fmla="*/ 128 h 144"/>
                  <a:gd name="T62" fmla="*/ 3 w 248"/>
                  <a:gd name="T63" fmla="*/ 140 h 144"/>
                  <a:gd name="T64" fmla="*/ 11 w 248"/>
                  <a:gd name="T65" fmla="*/ 143 h 144"/>
                  <a:gd name="T66" fmla="*/ 15 w 248"/>
                  <a:gd name="T67" fmla="*/ 142 h 144"/>
                  <a:gd name="T68" fmla="*/ 51 w 248"/>
                  <a:gd name="T69" fmla="*/ 114 h 144"/>
                  <a:gd name="T70" fmla="*/ 61 w 248"/>
                  <a:gd name="T71" fmla="*/ 107 h 144"/>
                  <a:gd name="T72" fmla="*/ 62 w 248"/>
                  <a:gd name="T73" fmla="*/ 107 h 144"/>
                  <a:gd name="T74" fmla="*/ 94 w 248"/>
                  <a:gd name="T75" fmla="*/ 82 h 144"/>
                  <a:gd name="T76" fmla="*/ 98 w 248"/>
                  <a:gd name="T77" fmla="*/ 80 h 144"/>
                  <a:gd name="T78" fmla="*/ 104 w 248"/>
                  <a:gd name="T79" fmla="*/ 75 h 144"/>
                  <a:gd name="T80" fmla="*/ 114 w 248"/>
                  <a:gd name="T81" fmla="*/ 67 h 144"/>
                  <a:gd name="T82" fmla="*/ 127 w 248"/>
                  <a:gd name="T83" fmla="*/ 57 h 144"/>
                  <a:gd name="T84" fmla="*/ 136 w 248"/>
                  <a:gd name="T85" fmla="*/ 66 h 144"/>
                  <a:gd name="T86" fmla="*/ 146 w 248"/>
                  <a:gd name="T87" fmla="*/ 76 h 144"/>
                  <a:gd name="T88" fmla="*/ 150 w 248"/>
                  <a:gd name="T89" fmla="*/ 79 h 144"/>
                  <a:gd name="T90" fmla="*/ 151 w 248"/>
                  <a:gd name="T91" fmla="*/ 81 h 144"/>
                  <a:gd name="T92" fmla="*/ 162 w 248"/>
                  <a:gd name="T93" fmla="*/ 82 h 144"/>
                  <a:gd name="T94" fmla="*/ 166 w 248"/>
                  <a:gd name="T95" fmla="*/ 79 h 144"/>
                  <a:gd name="T96" fmla="*/ 179 w 248"/>
                  <a:gd name="T97" fmla="*/ 69 h 144"/>
                  <a:gd name="T98" fmla="*/ 189 w 248"/>
                  <a:gd name="T99" fmla="*/ 61 h 144"/>
                  <a:gd name="T100" fmla="*/ 202 w 248"/>
                  <a:gd name="T101" fmla="*/ 51 h 144"/>
                  <a:gd name="T102" fmla="*/ 230 w 248"/>
                  <a:gd name="T103" fmla="*/ 27 h 144"/>
                  <a:gd name="T104" fmla="*/ 231 w 248"/>
                  <a:gd name="T105" fmla="*/ 26 h 144"/>
                  <a:gd name="T106" fmla="*/ 231 w 248"/>
                  <a:gd name="T107" fmla="*/ 46 h 144"/>
                  <a:gd name="T108" fmla="*/ 239 w 248"/>
                  <a:gd name="T109" fmla="*/ 54 h 144"/>
                  <a:gd name="T110" fmla="*/ 248 w 248"/>
                  <a:gd name="T111" fmla="*/ 46 h 144"/>
                  <a:gd name="T112" fmla="*/ 248 w 248"/>
                  <a:gd name="T113" fmla="*/ 8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48" h="144">
                    <a:moveTo>
                      <a:pt x="248" y="8"/>
                    </a:moveTo>
                    <a:cubicBezTo>
                      <a:pt x="248" y="6"/>
                      <a:pt x="247" y="4"/>
                      <a:pt x="245" y="2"/>
                    </a:cubicBezTo>
                    <a:cubicBezTo>
                      <a:pt x="243" y="1"/>
                      <a:pt x="241" y="0"/>
                      <a:pt x="239" y="0"/>
                    </a:cubicBezTo>
                    <a:cubicBezTo>
                      <a:pt x="230" y="0"/>
                      <a:pt x="230" y="0"/>
                      <a:pt x="230" y="0"/>
                    </a:cubicBezTo>
                    <a:cubicBezTo>
                      <a:pt x="200" y="0"/>
                      <a:pt x="200" y="0"/>
                      <a:pt x="200" y="0"/>
                    </a:cubicBezTo>
                    <a:cubicBezTo>
                      <a:pt x="199" y="0"/>
                      <a:pt x="198" y="0"/>
                      <a:pt x="197" y="1"/>
                    </a:cubicBezTo>
                    <a:cubicBezTo>
                      <a:pt x="197" y="1"/>
                      <a:pt x="196" y="1"/>
                      <a:pt x="196" y="1"/>
                    </a:cubicBezTo>
                    <a:cubicBezTo>
                      <a:pt x="193" y="2"/>
                      <a:pt x="191" y="5"/>
                      <a:pt x="191" y="8"/>
                    </a:cubicBezTo>
                    <a:cubicBezTo>
                      <a:pt x="191" y="12"/>
                      <a:pt x="194" y="15"/>
                      <a:pt x="197" y="16"/>
                    </a:cubicBezTo>
                    <a:cubicBezTo>
                      <a:pt x="198" y="17"/>
                      <a:pt x="199" y="17"/>
                      <a:pt x="200" y="17"/>
                    </a:cubicBezTo>
                    <a:cubicBezTo>
                      <a:pt x="210" y="17"/>
                      <a:pt x="210" y="17"/>
                      <a:pt x="210" y="17"/>
                    </a:cubicBezTo>
                    <a:cubicBezTo>
                      <a:pt x="215" y="17"/>
                      <a:pt x="215" y="17"/>
                      <a:pt x="215" y="17"/>
                    </a:cubicBezTo>
                    <a:cubicBezTo>
                      <a:pt x="206" y="24"/>
                      <a:pt x="206" y="24"/>
                      <a:pt x="206" y="24"/>
                    </a:cubicBezTo>
                    <a:cubicBezTo>
                      <a:pt x="189" y="39"/>
                      <a:pt x="189" y="39"/>
                      <a:pt x="189" y="39"/>
                    </a:cubicBezTo>
                    <a:cubicBezTo>
                      <a:pt x="179" y="47"/>
                      <a:pt x="179" y="47"/>
                      <a:pt x="179" y="47"/>
                    </a:cubicBezTo>
                    <a:cubicBezTo>
                      <a:pt x="166" y="57"/>
                      <a:pt x="166" y="57"/>
                      <a:pt x="166" y="57"/>
                    </a:cubicBezTo>
                    <a:cubicBezTo>
                      <a:pt x="158" y="63"/>
                      <a:pt x="158" y="63"/>
                      <a:pt x="158" y="63"/>
                    </a:cubicBezTo>
                    <a:cubicBezTo>
                      <a:pt x="150" y="55"/>
                      <a:pt x="150" y="55"/>
                      <a:pt x="150" y="55"/>
                    </a:cubicBezTo>
                    <a:cubicBezTo>
                      <a:pt x="146" y="52"/>
                      <a:pt x="146" y="52"/>
                      <a:pt x="146" y="52"/>
                    </a:cubicBezTo>
                    <a:cubicBezTo>
                      <a:pt x="136" y="42"/>
                      <a:pt x="136" y="42"/>
                      <a:pt x="136" y="42"/>
                    </a:cubicBezTo>
                    <a:cubicBezTo>
                      <a:pt x="134" y="40"/>
                      <a:pt x="134" y="40"/>
                      <a:pt x="134" y="40"/>
                    </a:cubicBezTo>
                    <a:cubicBezTo>
                      <a:pt x="131" y="37"/>
                      <a:pt x="127" y="36"/>
                      <a:pt x="123" y="39"/>
                    </a:cubicBezTo>
                    <a:cubicBezTo>
                      <a:pt x="114" y="46"/>
                      <a:pt x="114" y="46"/>
                      <a:pt x="114" y="46"/>
                    </a:cubicBezTo>
                    <a:cubicBezTo>
                      <a:pt x="104" y="54"/>
                      <a:pt x="104" y="54"/>
                      <a:pt x="104" y="54"/>
                    </a:cubicBezTo>
                    <a:cubicBezTo>
                      <a:pt x="97" y="58"/>
                      <a:pt x="97" y="58"/>
                      <a:pt x="97" y="58"/>
                    </a:cubicBezTo>
                    <a:cubicBezTo>
                      <a:pt x="94" y="61"/>
                      <a:pt x="94" y="61"/>
                      <a:pt x="94" y="61"/>
                    </a:cubicBezTo>
                    <a:cubicBezTo>
                      <a:pt x="62" y="85"/>
                      <a:pt x="62" y="85"/>
                      <a:pt x="62" y="85"/>
                    </a:cubicBezTo>
                    <a:cubicBezTo>
                      <a:pt x="61" y="86"/>
                      <a:pt x="61" y="86"/>
                      <a:pt x="61" y="86"/>
                    </a:cubicBezTo>
                    <a:cubicBezTo>
                      <a:pt x="51" y="93"/>
                      <a:pt x="51" y="93"/>
                      <a:pt x="51" y="93"/>
                    </a:cubicBezTo>
                    <a:cubicBezTo>
                      <a:pt x="9" y="124"/>
                      <a:pt x="9" y="124"/>
                      <a:pt x="9" y="124"/>
                    </a:cubicBezTo>
                    <a:cubicBezTo>
                      <a:pt x="4" y="128"/>
                      <a:pt x="4" y="128"/>
                      <a:pt x="4" y="128"/>
                    </a:cubicBezTo>
                    <a:cubicBezTo>
                      <a:pt x="1" y="131"/>
                      <a:pt x="0" y="136"/>
                      <a:pt x="3" y="140"/>
                    </a:cubicBezTo>
                    <a:cubicBezTo>
                      <a:pt x="5" y="143"/>
                      <a:pt x="8" y="144"/>
                      <a:pt x="11" y="143"/>
                    </a:cubicBezTo>
                    <a:cubicBezTo>
                      <a:pt x="12" y="143"/>
                      <a:pt x="14" y="143"/>
                      <a:pt x="15" y="142"/>
                    </a:cubicBezTo>
                    <a:cubicBezTo>
                      <a:pt x="51" y="114"/>
                      <a:pt x="51" y="114"/>
                      <a:pt x="51" y="114"/>
                    </a:cubicBezTo>
                    <a:cubicBezTo>
                      <a:pt x="61" y="107"/>
                      <a:pt x="61" y="107"/>
                      <a:pt x="61" y="107"/>
                    </a:cubicBezTo>
                    <a:cubicBezTo>
                      <a:pt x="62" y="107"/>
                      <a:pt x="62" y="107"/>
                      <a:pt x="62" y="107"/>
                    </a:cubicBezTo>
                    <a:cubicBezTo>
                      <a:pt x="94" y="82"/>
                      <a:pt x="94" y="82"/>
                      <a:pt x="94" y="82"/>
                    </a:cubicBezTo>
                    <a:cubicBezTo>
                      <a:pt x="98" y="80"/>
                      <a:pt x="98" y="80"/>
                      <a:pt x="98" y="80"/>
                    </a:cubicBezTo>
                    <a:cubicBezTo>
                      <a:pt x="104" y="75"/>
                      <a:pt x="104" y="75"/>
                      <a:pt x="104" y="75"/>
                    </a:cubicBezTo>
                    <a:cubicBezTo>
                      <a:pt x="114" y="67"/>
                      <a:pt x="114" y="67"/>
                      <a:pt x="114" y="67"/>
                    </a:cubicBezTo>
                    <a:cubicBezTo>
                      <a:pt x="127" y="57"/>
                      <a:pt x="127" y="57"/>
                      <a:pt x="127" y="57"/>
                    </a:cubicBezTo>
                    <a:cubicBezTo>
                      <a:pt x="136" y="66"/>
                      <a:pt x="136" y="66"/>
                      <a:pt x="136" y="66"/>
                    </a:cubicBezTo>
                    <a:cubicBezTo>
                      <a:pt x="146" y="76"/>
                      <a:pt x="146" y="76"/>
                      <a:pt x="146" y="76"/>
                    </a:cubicBezTo>
                    <a:cubicBezTo>
                      <a:pt x="150" y="79"/>
                      <a:pt x="150" y="79"/>
                      <a:pt x="150" y="79"/>
                    </a:cubicBezTo>
                    <a:cubicBezTo>
                      <a:pt x="151" y="81"/>
                      <a:pt x="151" y="81"/>
                      <a:pt x="151" y="81"/>
                    </a:cubicBezTo>
                    <a:cubicBezTo>
                      <a:pt x="154" y="84"/>
                      <a:pt x="159" y="84"/>
                      <a:pt x="162" y="82"/>
                    </a:cubicBezTo>
                    <a:cubicBezTo>
                      <a:pt x="166" y="79"/>
                      <a:pt x="166" y="79"/>
                      <a:pt x="166" y="79"/>
                    </a:cubicBezTo>
                    <a:cubicBezTo>
                      <a:pt x="179" y="69"/>
                      <a:pt x="179" y="69"/>
                      <a:pt x="179" y="69"/>
                    </a:cubicBezTo>
                    <a:cubicBezTo>
                      <a:pt x="189" y="61"/>
                      <a:pt x="189" y="61"/>
                      <a:pt x="189" y="61"/>
                    </a:cubicBezTo>
                    <a:cubicBezTo>
                      <a:pt x="202" y="51"/>
                      <a:pt x="202" y="51"/>
                      <a:pt x="202" y="51"/>
                    </a:cubicBezTo>
                    <a:cubicBezTo>
                      <a:pt x="230" y="27"/>
                      <a:pt x="230" y="27"/>
                      <a:pt x="230" y="27"/>
                    </a:cubicBezTo>
                    <a:cubicBezTo>
                      <a:pt x="231" y="26"/>
                      <a:pt x="231" y="26"/>
                      <a:pt x="231" y="26"/>
                    </a:cubicBezTo>
                    <a:cubicBezTo>
                      <a:pt x="231" y="46"/>
                      <a:pt x="231" y="46"/>
                      <a:pt x="231" y="46"/>
                    </a:cubicBezTo>
                    <a:cubicBezTo>
                      <a:pt x="231" y="50"/>
                      <a:pt x="234" y="54"/>
                      <a:pt x="239" y="54"/>
                    </a:cubicBezTo>
                    <a:cubicBezTo>
                      <a:pt x="244" y="54"/>
                      <a:pt x="248" y="50"/>
                      <a:pt x="248" y="46"/>
                    </a:cubicBezTo>
                    <a:lnTo>
                      <a:pt x="248" y="8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4400"/>
                <a:endParaRPr lang="zh-CN" altLang="en-US" sz="1865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66" name="矩形 65"/>
          <p:cNvSpPr/>
          <p:nvPr/>
        </p:nvSpPr>
        <p:spPr>
          <a:xfrm>
            <a:off x="3173419" y="1693667"/>
            <a:ext cx="1210570" cy="400101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r" defTabSz="914400"/>
            <a:r>
              <a:rPr lang="zh-CN" altLang="en-US" sz="2000" b="1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000" b="1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8" name="矩形 47"/>
          <p:cNvSpPr>
            <a:spLocks noChangeArrowheads="1"/>
          </p:cNvSpPr>
          <p:nvPr/>
        </p:nvSpPr>
        <p:spPr bwMode="auto">
          <a:xfrm>
            <a:off x="1465035" y="2058613"/>
            <a:ext cx="2918952" cy="535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4400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sym typeface="微软雅黑" panose="020B0503020204020204" pitchFamily="34" charset="-122"/>
              </a:rPr>
              <a:t>在此录入上述图表的综合描述说明，在此录入上述图表的综合描述说明。</a:t>
            </a:r>
            <a:endParaRPr lang="zh-CN" altLang="en-US" sz="1200" dirty="0">
              <a:solidFill>
                <a:prstClr val="black">
                  <a:lumMod val="65000"/>
                  <a:lumOff val="35000"/>
                </a:prstClr>
              </a:solidFill>
              <a:sym typeface="微软雅黑" panose="020B0503020204020204" pitchFamily="34" charset="-122"/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2183559" y="3049517"/>
            <a:ext cx="1210570" cy="400101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r" defTabSz="914400"/>
            <a:r>
              <a:rPr lang="zh-CN" altLang="en-US" sz="2000" b="1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000" b="1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" name="矩形 47"/>
          <p:cNvSpPr>
            <a:spLocks noChangeArrowheads="1"/>
          </p:cNvSpPr>
          <p:nvPr/>
        </p:nvSpPr>
        <p:spPr bwMode="auto">
          <a:xfrm>
            <a:off x="1465034" y="3414464"/>
            <a:ext cx="1929093" cy="757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4400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sym typeface="微软雅黑" panose="020B0503020204020204" pitchFamily="34" charset="-122"/>
              </a:rPr>
              <a:t>在此录入上述图表的描述说明，在此录入上述图表的描述说明。</a:t>
            </a:r>
            <a:endParaRPr lang="zh-CN" altLang="en-US" sz="1200" dirty="0">
              <a:solidFill>
                <a:prstClr val="black">
                  <a:lumMod val="65000"/>
                  <a:lumOff val="35000"/>
                </a:prstClr>
              </a:solidFill>
              <a:sym typeface="微软雅黑" panose="020B0503020204020204" pitchFamily="34" charset="-122"/>
            </a:endParaRPr>
          </a:p>
        </p:txBody>
      </p:sp>
      <p:sp>
        <p:nvSpPr>
          <p:cNvPr id="73" name="矩形 72"/>
          <p:cNvSpPr/>
          <p:nvPr/>
        </p:nvSpPr>
        <p:spPr>
          <a:xfrm>
            <a:off x="2183559" y="4468883"/>
            <a:ext cx="1210570" cy="400101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r" defTabSz="914400"/>
            <a:r>
              <a:rPr lang="zh-CN" altLang="en-US" sz="2000" b="1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000" b="1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4" name="矩形 47"/>
          <p:cNvSpPr>
            <a:spLocks noChangeArrowheads="1"/>
          </p:cNvSpPr>
          <p:nvPr/>
        </p:nvSpPr>
        <p:spPr bwMode="auto">
          <a:xfrm>
            <a:off x="1465035" y="4833826"/>
            <a:ext cx="1929092" cy="757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4400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sym typeface="微软雅黑" panose="020B0503020204020204" pitchFamily="34" charset="-122"/>
              </a:rPr>
              <a:t>在此录入上述图表的描述说明，在此录入上述图表的描述说明。</a:t>
            </a:r>
            <a:endParaRPr lang="zh-CN" altLang="en-US" sz="1200" dirty="0">
              <a:solidFill>
                <a:prstClr val="black">
                  <a:lumMod val="65000"/>
                  <a:lumOff val="35000"/>
                </a:prstClr>
              </a:solidFill>
              <a:sym typeface="微软雅黑" panose="020B0503020204020204" pitchFamily="34" charset="-122"/>
            </a:endParaRPr>
          </a:p>
        </p:txBody>
      </p:sp>
      <p:sp>
        <p:nvSpPr>
          <p:cNvPr id="77" name="矩形 76"/>
          <p:cNvSpPr/>
          <p:nvPr/>
        </p:nvSpPr>
        <p:spPr>
          <a:xfrm>
            <a:off x="8584472" y="2458036"/>
            <a:ext cx="1210570" cy="400101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defTabSz="914400"/>
            <a:r>
              <a:rPr lang="zh-CN" altLang="en-US" sz="2000" b="1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000" b="1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8" name="矩形 47"/>
          <p:cNvSpPr>
            <a:spLocks noChangeArrowheads="1"/>
          </p:cNvSpPr>
          <p:nvPr/>
        </p:nvSpPr>
        <p:spPr bwMode="auto">
          <a:xfrm>
            <a:off x="8584470" y="2838747"/>
            <a:ext cx="2039080" cy="757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14400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sym typeface="微软雅黑" panose="020B0503020204020204" pitchFamily="34" charset="-122"/>
              </a:rPr>
              <a:t>在此录入上述图表的描述说明，在此录入上述图表的描述说明。</a:t>
            </a:r>
            <a:endParaRPr lang="zh-CN" altLang="en-US" sz="1200" dirty="0">
              <a:solidFill>
                <a:prstClr val="black">
                  <a:lumMod val="65000"/>
                  <a:lumOff val="35000"/>
                </a:prstClr>
              </a:solidFill>
              <a:sym typeface="微软雅黑" panose="020B0503020204020204" pitchFamily="34" charset="-122"/>
            </a:endParaRPr>
          </a:p>
        </p:txBody>
      </p:sp>
      <p:sp>
        <p:nvSpPr>
          <p:cNvPr id="79" name="矩形 78"/>
          <p:cNvSpPr/>
          <p:nvPr/>
        </p:nvSpPr>
        <p:spPr>
          <a:xfrm>
            <a:off x="8602224" y="4141228"/>
            <a:ext cx="1210570" cy="400101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defTabSz="914400"/>
            <a:r>
              <a:rPr lang="zh-CN" altLang="en-US" sz="2000" b="1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000" b="1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0" name="矩形 47"/>
          <p:cNvSpPr>
            <a:spLocks noChangeArrowheads="1"/>
          </p:cNvSpPr>
          <p:nvPr/>
        </p:nvSpPr>
        <p:spPr bwMode="auto">
          <a:xfrm>
            <a:off x="8602223" y="4521939"/>
            <a:ext cx="2039080" cy="757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14400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sym typeface="微软雅黑" panose="020B0503020204020204" pitchFamily="34" charset="-122"/>
              </a:rPr>
              <a:t>在此录入上述图表的描述说明，在此录入上述图表的描述说明。</a:t>
            </a:r>
            <a:endParaRPr lang="zh-CN" altLang="en-US" sz="1200" dirty="0">
              <a:solidFill>
                <a:prstClr val="black">
                  <a:lumMod val="65000"/>
                  <a:lumOff val="35000"/>
                </a:prstClr>
              </a:solidFill>
              <a:sym typeface="微软雅黑" panose="020B0503020204020204" pitchFamily="34" charset="-122"/>
            </a:endParaRPr>
          </a:p>
        </p:txBody>
      </p:sp>
      <p:sp>
        <p:nvSpPr>
          <p:cNvPr id="81" name="矩形 80"/>
          <p:cNvSpPr/>
          <p:nvPr/>
        </p:nvSpPr>
        <p:spPr>
          <a:xfrm>
            <a:off x="7447233" y="5799685"/>
            <a:ext cx="1210570" cy="400101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defTabSz="914400"/>
            <a:r>
              <a:rPr lang="zh-CN" altLang="en-US" sz="2000" b="1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000" b="1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" name="矩形 47"/>
          <p:cNvSpPr>
            <a:spLocks noChangeArrowheads="1"/>
          </p:cNvSpPr>
          <p:nvPr/>
        </p:nvSpPr>
        <p:spPr bwMode="auto">
          <a:xfrm>
            <a:off x="7447235" y="6180399"/>
            <a:ext cx="2673799" cy="535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14400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sym typeface="微软雅黑" panose="020B0503020204020204" pitchFamily="34" charset="-122"/>
              </a:rPr>
              <a:t>在此录入上述图表的描述说明，在此录入上述图表的描述说明。</a:t>
            </a:r>
            <a:endParaRPr lang="zh-CN" altLang="en-US" sz="1200" dirty="0">
              <a:solidFill>
                <a:prstClr val="black">
                  <a:lumMod val="65000"/>
                  <a:lumOff val="35000"/>
                </a:prstClr>
              </a:solidFill>
              <a:sym typeface="微软雅黑" panose="020B0503020204020204" pitchFamily="34" charset="-122"/>
            </a:endParaRPr>
          </a:p>
        </p:txBody>
      </p:sp>
      <p:sp>
        <p:nvSpPr>
          <p:cNvPr id="57" name="矩形 3"/>
          <p:cNvSpPr>
            <a:spLocks noChangeArrowheads="1"/>
          </p:cNvSpPr>
          <p:nvPr/>
        </p:nvSpPr>
        <p:spPr bwMode="auto">
          <a:xfrm>
            <a:off x="5281337" y="515424"/>
            <a:ext cx="2444882" cy="543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14400">
              <a:spcBef>
                <a:spcPct val="0"/>
              </a:spcBef>
              <a:buNone/>
            </a:pPr>
            <a:r>
              <a:rPr lang="zh-CN" altLang="en-US" sz="2935" b="1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点击添加标题</a:t>
            </a:r>
            <a:endParaRPr lang="zh-CN" altLang="en-US" sz="2935" b="1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8" name="文本框 37"/>
          <p:cNvSpPr txBox="1"/>
          <p:nvPr/>
        </p:nvSpPr>
        <p:spPr>
          <a:xfrm>
            <a:off x="7743898" y="731581"/>
            <a:ext cx="2308007" cy="318092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defTabSz="914400"/>
            <a:r>
              <a:rPr lang="en-US" altLang="zh-CN" sz="1465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Your Title</a:t>
            </a:r>
            <a:endParaRPr lang="zh-CN" altLang="en-US" sz="1465" baseline="-3000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9" name="组合 58"/>
          <p:cNvGrpSpPr/>
          <p:nvPr/>
        </p:nvGrpSpPr>
        <p:grpSpPr>
          <a:xfrm>
            <a:off x="4749504" y="570216"/>
            <a:ext cx="263341" cy="395013"/>
            <a:chOff x="5284519" y="1508166"/>
            <a:chExt cx="213756" cy="427512"/>
          </a:xfrm>
        </p:grpSpPr>
        <p:cxnSp>
          <p:nvCxnSpPr>
            <p:cNvPr id="60" name="直接连接符 59"/>
            <p:cNvCxnSpPr/>
            <p:nvPr/>
          </p:nvCxnSpPr>
          <p:spPr>
            <a:xfrm>
              <a:off x="5284519" y="1508166"/>
              <a:ext cx="213756" cy="213756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oval" w="med" len="med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连接符 60"/>
            <p:cNvCxnSpPr/>
            <p:nvPr/>
          </p:nvCxnSpPr>
          <p:spPr>
            <a:xfrm flipH="1">
              <a:off x="5284519" y="1721922"/>
              <a:ext cx="213756" cy="213756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oval" w="med" len="med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组合 61"/>
          <p:cNvGrpSpPr/>
          <p:nvPr/>
        </p:nvGrpSpPr>
        <p:grpSpPr>
          <a:xfrm flipH="1">
            <a:off x="7653058" y="2685564"/>
            <a:ext cx="884112" cy="262891"/>
            <a:chOff x="4255294" y="1661160"/>
            <a:chExt cx="1505426" cy="262890"/>
          </a:xfrm>
        </p:grpSpPr>
        <p:cxnSp>
          <p:nvCxnSpPr>
            <p:cNvPr id="63" name="直接连接符 62"/>
            <p:cNvCxnSpPr/>
            <p:nvPr/>
          </p:nvCxnSpPr>
          <p:spPr>
            <a:xfrm flipH="1" flipV="1">
              <a:off x="5410200" y="1661160"/>
              <a:ext cx="350520" cy="26289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连接符 63"/>
            <p:cNvCxnSpPr/>
            <p:nvPr/>
          </p:nvCxnSpPr>
          <p:spPr>
            <a:xfrm flipH="1">
              <a:off x="4255294" y="1663541"/>
              <a:ext cx="1157287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0">
        <p14:switch dir="r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3" presetClass="entr" presetSubtype="52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250"/>
                            </p:stCondLst>
                            <p:childTnLst>
                              <p:par>
                                <p:cTn id="28" presetID="2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25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75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250"/>
                            </p:stCondLst>
                            <p:childTnLst>
                              <p:par>
                                <p:cTn id="55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0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000"/>
                            </p:stCondLst>
                            <p:childTnLst>
                              <p:par>
                                <p:cTn id="71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750"/>
                            </p:stCondLst>
                            <p:childTnLst>
                              <p:par>
                                <p:cTn id="7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25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750"/>
                            </p:stCondLst>
                            <p:childTnLst>
                              <p:par>
                                <p:cTn id="87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9500"/>
                            </p:stCondLst>
                            <p:childTnLst>
                              <p:par>
                                <p:cTn id="9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4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0"/>
                            </p:stCondLst>
                            <p:childTnLst>
                              <p:par>
                                <p:cTn id="9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3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1250"/>
                            </p:stCondLst>
                            <p:childTnLst>
                              <p:par>
                                <p:cTn id="10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0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1750"/>
                            </p:stCondLst>
                            <p:childTnLst>
                              <p:par>
                                <p:cTn id="11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8" grpId="0"/>
      <p:bldP spid="70" grpId="0"/>
      <p:bldP spid="71" grpId="0"/>
      <p:bldP spid="73" grpId="0"/>
      <p:bldP spid="74" grpId="0"/>
      <p:bldP spid="77" grpId="0"/>
      <p:bldP spid="78" grpId="0"/>
      <p:bldP spid="79" grpId="0"/>
      <p:bldP spid="80" grpId="0"/>
      <p:bldP spid="81" grpId="0"/>
      <p:bldP spid="82" grpId="0"/>
      <p:bldP spid="57" grpId="0"/>
      <p:bldP spid="5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 bwMode="auto">
          <a:xfrm>
            <a:off x="8051014" y="2111714"/>
            <a:ext cx="2666565" cy="2668621"/>
            <a:chOff x="0" y="0"/>
            <a:chExt cx="2059137" cy="2059137"/>
          </a:xfrm>
        </p:grpSpPr>
        <p:sp>
          <p:nvSpPr>
            <p:cNvPr id="3" name="椭圆 41"/>
            <p:cNvSpPr>
              <a:spLocks noChangeArrowheads="1"/>
            </p:cNvSpPr>
            <p:nvPr/>
          </p:nvSpPr>
          <p:spPr bwMode="auto">
            <a:xfrm>
              <a:off x="0" y="0"/>
              <a:ext cx="2059137" cy="2059137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B01319"/>
              </a:solidFill>
              <a:miter lim="800000"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defTabSz="914400">
                <a:spcBef>
                  <a:spcPct val="0"/>
                </a:spcBef>
                <a:buNone/>
              </a:pPr>
              <a:endParaRPr lang="zh-CN" altLang="zh-CN" sz="24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4" name="椭圆 42"/>
            <p:cNvSpPr>
              <a:spLocks noChangeArrowheads="1"/>
            </p:cNvSpPr>
            <p:nvPr/>
          </p:nvSpPr>
          <p:spPr bwMode="auto">
            <a:xfrm>
              <a:off x="83135" y="83135"/>
              <a:ext cx="1892867" cy="1892867"/>
            </a:xfrm>
            <a:prstGeom prst="ellipse">
              <a:avLst/>
            </a:prstGeom>
            <a:blipFill dpi="0" rotWithShape="1">
              <a:blip r:embed="rId1" cstate="print">
                <a:extLst>
                  <a:ext uri="{BEBA8EAE-BF5A-486C-A8C5-ECC9F3942E4B}">
                    <a14:imgProps xmlns:a14="http://schemas.microsoft.com/office/drawing/2010/main">
                      <a14:imgLayer r:embed="rId2">
                        <a14:imgEffect>
                          <a14:brightnessContrast contrast="20000"/>
                        </a14:imgEffect>
                        <a14:imgEffect>
                          <a14:sharpenSoften amount="25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a:blipFill>
            <a:ln w="12700">
              <a:solidFill>
                <a:srgbClr val="B01319"/>
              </a:solidFill>
              <a:miter lim="800000"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defTabSz="914400">
                <a:spcBef>
                  <a:spcPct val="0"/>
                </a:spcBef>
                <a:buNone/>
              </a:pPr>
              <a:endParaRPr lang="zh-CN" altLang="zh-CN" sz="24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</p:grpSp>
      <p:grpSp>
        <p:nvGrpSpPr>
          <p:cNvPr id="5" name="Group 8"/>
          <p:cNvGrpSpPr/>
          <p:nvPr/>
        </p:nvGrpSpPr>
        <p:grpSpPr bwMode="auto">
          <a:xfrm>
            <a:off x="9889853" y="3899435"/>
            <a:ext cx="988912" cy="990967"/>
            <a:chOff x="0" y="0"/>
            <a:chExt cx="763788" cy="763788"/>
          </a:xfrm>
        </p:grpSpPr>
        <p:sp>
          <p:nvSpPr>
            <p:cNvPr id="6" name="椭圆 43"/>
            <p:cNvSpPr>
              <a:spLocks noChangeArrowheads="1"/>
            </p:cNvSpPr>
            <p:nvPr/>
          </p:nvSpPr>
          <p:spPr bwMode="auto">
            <a:xfrm>
              <a:off x="0" y="0"/>
              <a:ext cx="763788" cy="7637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defTabSz="914400">
                <a:spcBef>
                  <a:spcPct val="0"/>
                </a:spcBef>
                <a:buNone/>
              </a:pPr>
              <a:endParaRPr lang="zh-CN" altLang="zh-CN" sz="24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7" name="椭圆 44"/>
            <p:cNvSpPr>
              <a:spLocks noChangeArrowheads="1"/>
            </p:cNvSpPr>
            <p:nvPr/>
          </p:nvSpPr>
          <p:spPr bwMode="auto">
            <a:xfrm>
              <a:off x="82987" y="82987"/>
              <a:ext cx="597814" cy="597814"/>
            </a:xfrm>
            <a:prstGeom prst="ellipse">
              <a:avLst/>
            </a:prstGeom>
            <a:solidFill>
              <a:srgbClr val="B01319"/>
            </a:solidFill>
            <a:ln w="38100">
              <a:solidFill>
                <a:schemeClr val="bg1">
                  <a:lumMod val="65000"/>
                </a:schemeClr>
              </a:solidFill>
              <a:miter lim="800000"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defTabSz="914400">
                <a:spcBef>
                  <a:spcPct val="0"/>
                </a:spcBef>
                <a:buNone/>
              </a:pPr>
              <a:endParaRPr lang="zh-CN" altLang="zh-CN" sz="24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pic>
          <p:nvPicPr>
            <p:cNvPr id="8" name="Picture 8"/>
            <p:cNvPicPr>
              <a:picLocks noChangeAspect="1" noChangeArrowheads="1"/>
            </p:cNvPicPr>
            <p:nvPr/>
          </p:nvPicPr>
          <p:blipFill>
            <a:blip r:embed="rId3" cstate="print">
              <a:biLevel thresh="50000"/>
              <a:grayscl/>
            </a:blip>
            <a:srcRect/>
            <a:stretch>
              <a:fillRect/>
            </a:stretch>
          </p:blipFill>
          <p:spPr bwMode="auto">
            <a:xfrm>
              <a:off x="249527" y="228895"/>
              <a:ext cx="252252" cy="2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Group 12"/>
          <p:cNvGrpSpPr/>
          <p:nvPr/>
        </p:nvGrpSpPr>
        <p:grpSpPr bwMode="auto">
          <a:xfrm>
            <a:off x="1606054" y="2111714"/>
            <a:ext cx="2666567" cy="2668621"/>
            <a:chOff x="0" y="0"/>
            <a:chExt cx="2059137" cy="2059137"/>
          </a:xfrm>
        </p:grpSpPr>
        <p:sp>
          <p:nvSpPr>
            <p:cNvPr id="10" name="椭圆 4"/>
            <p:cNvSpPr>
              <a:spLocks noChangeArrowheads="1"/>
            </p:cNvSpPr>
            <p:nvPr/>
          </p:nvSpPr>
          <p:spPr bwMode="auto">
            <a:xfrm>
              <a:off x="0" y="0"/>
              <a:ext cx="2059137" cy="2059137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B01319"/>
              </a:solidFill>
              <a:miter lim="800000"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defTabSz="914400">
                <a:spcBef>
                  <a:spcPct val="0"/>
                </a:spcBef>
                <a:buNone/>
              </a:pPr>
              <a:endParaRPr lang="zh-CN" altLang="zh-CN" sz="24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11" name="椭圆 10"/>
            <p:cNvSpPr>
              <a:spLocks noChangeArrowheads="1"/>
            </p:cNvSpPr>
            <p:nvPr/>
          </p:nvSpPr>
          <p:spPr bwMode="auto">
            <a:xfrm>
              <a:off x="83135" y="83135"/>
              <a:ext cx="1892867" cy="1892867"/>
            </a:xfrm>
            <a:prstGeom prst="ellipse">
              <a:avLst/>
            </a:prstGeom>
            <a:blipFill dpi="0"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rightnessContrast contrast="20000"/>
                        </a14:imgEffect>
                        <a14:imgEffect>
                          <a14:sharpenSoften amount="25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a:blipFill>
            <a:ln w="12700">
              <a:solidFill>
                <a:srgbClr val="B01319"/>
              </a:solidFill>
              <a:miter lim="800000"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defTabSz="914400">
                <a:spcBef>
                  <a:spcPct val="0"/>
                </a:spcBef>
                <a:buNone/>
              </a:pPr>
              <a:endParaRPr lang="zh-CN" altLang="zh-CN" sz="24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</p:grpSp>
      <p:grpSp>
        <p:nvGrpSpPr>
          <p:cNvPr id="12" name="Group 15"/>
          <p:cNvGrpSpPr/>
          <p:nvPr/>
        </p:nvGrpSpPr>
        <p:grpSpPr bwMode="auto">
          <a:xfrm>
            <a:off x="3444897" y="3899435"/>
            <a:ext cx="988911" cy="990967"/>
            <a:chOff x="0" y="0"/>
            <a:chExt cx="763788" cy="763788"/>
          </a:xfrm>
        </p:grpSpPr>
        <p:sp>
          <p:nvSpPr>
            <p:cNvPr id="13" name="椭圆 12"/>
            <p:cNvSpPr>
              <a:spLocks noChangeArrowheads="1"/>
            </p:cNvSpPr>
            <p:nvPr/>
          </p:nvSpPr>
          <p:spPr bwMode="auto">
            <a:xfrm>
              <a:off x="0" y="0"/>
              <a:ext cx="763788" cy="7637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defTabSz="914400">
                <a:spcBef>
                  <a:spcPct val="0"/>
                </a:spcBef>
                <a:buNone/>
              </a:pPr>
              <a:endParaRPr lang="zh-CN" altLang="zh-CN" sz="24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14" name="椭圆 6"/>
            <p:cNvSpPr>
              <a:spLocks noChangeArrowheads="1"/>
            </p:cNvSpPr>
            <p:nvPr/>
          </p:nvSpPr>
          <p:spPr bwMode="auto">
            <a:xfrm>
              <a:off x="82987" y="82987"/>
              <a:ext cx="597814" cy="597814"/>
            </a:xfrm>
            <a:prstGeom prst="ellipse">
              <a:avLst/>
            </a:prstGeom>
            <a:solidFill>
              <a:srgbClr val="B01319"/>
            </a:solidFill>
            <a:ln w="38100">
              <a:solidFill>
                <a:schemeClr val="bg1">
                  <a:lumMod val="65000"/>
                </a:schemeClr>
              </a:solidFill>
              <a:miter lim="800000"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defTabSz="914400">
                <a:spcBef>
                  <a:spcPct val="0"/>
                </a:spcBef>
                <a:buNone/>
              </a:pPr>
              <a:endParaRPr lang="zh-CN" altLang="zh-CN" sz="24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pic>
          <p:nvPicPr>
            <p:cNvPr id="15" name="Picture 10" descr="C:\Users\Jonahs\Dropbox\Projects SCOTT\MEET Windows Azure\source\Background\tile-icon-network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23357" y="216863"/>
              <a:ext cx="324084" cy="32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" name="Group 19"/>
          <p:cNvGrpSpPr/>
          <p:nvPr/>
        </p:nvGrpSpPr>
        <p:grpSpPr bwMode="auto">
          <a:xfrm>
            <a:off x="4829591" y="2111714"/>
            <a:ext cx="2666567" cy="2668621"/>
            <a:chOff x="0" y="0"/>
            <a:chExt cx="2059137" cy="2059137"/>
          </a:xfrm>
        </p:grpSpPr>
        <p:sp>
          <p:nvSpPr>
            <p:cNvPr id="17" name="椭圆 36"/>
            <p:cNvSpPr>
              <a:spLocks noChangeArrowheads="1"/>
            </p:cNvSpPr>
            <p:nvPr/>
          </p:nvSpPr>
          <p:spPr bwMode="auto">
            <a:xfrm>
              <a:off x="0" y="0"/>
              <a:ext cx="2059137" cy="2059137"/>
            </a:xfrm>
            <a:prstGeom prst="ellipse">
              <a:avLst/>
            </a:prstGeom>
            <a:solidFill>
              <a:srgbClr val="FFFFFF"/>
            </a:solidFill>
            <a:ln w="38100">
              <a:solidFill>
                <a:srgbClr val="B01319"/>
              </a:solidFill>
              <a:miter lim="800000"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defTabSz="914400">
                <a:spcBef>
                  <a:spcPct val="0"/>
                </a:spcBef>
                <a:buNone/>
              </a:pPr>
              <a:endParaRPr lang="zh-CN" altLang="zh-CN" sz="24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18" name="椭圆 37"/>
            <p:cNvSpPr>
              <a:spLocks noChangeArrowheads="1"/>
            </p:cNvSpPr>
            <p:nvPr/>
          </p:nvSpPr>
          <p:spPr bwMode="auto">
            <a:xfrm>
              <a:off x="83135" y="83135"/>
              <a:ext cx="1892867" cy="1892867"/>
            </a:xfrm>
            <a:prstGeom prst="ellipse">
              <a:avLst/>
            </a:prstGeom>
            <a:blipFill dpi="0" rotWithShape="1">
              <a:blip r:embed="rId7" cstate="print"/>
              <a:srcRect/>
              <a:stretch>
                <a:fillRect/>
              </a:stretch>
            </a:blipFill>
            <a:ln w="12700">
              <a:solidFill>
                <a:srgbClr val="B01319"/>
              </a:solidFill>
              <a:miter lim="800000"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defTabSz="914400">
                <a:spcBef>
                  <a:spcPct val="0"/>
                </a:spcBef>
                <a:buNone/>
              </a:pPr>
              <a:endParaRPr lang="zh-CN" altLang="zh-CN" sz="24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</p:grpSp>
      <p:grpSp>
        <p:nvGrpSpPr>
          <p:cNvPr id="19" name="Group 22"/>
          <p:cNvGrpSpPr/>
          <p:nvPr/>
        </p:nvGrpSpPr>
        <p:grpSpPr bwMode="auto">
          <a:xfrm>
            <a:off x="6666317" y="3899435"/>
            <a:ext cx="990967" cy="990967"/>
            <a:chOff x="0" y="0"/>
            <a:chExt cx="763788" cy="763788"/>
          </a:xfrm>
        </p:grpSpPr>
        <p:sp>
          <p:nvSpPr>
            <p:cNvPr id="20" name="椭圆 38"/>
            <p:cNvSpPr>
              <a:spLocks noChangeArrowheads="1"/>
            </p:cNvSpPr>
            <p:nvPr/>
          </p:nvSpPr>
          <p:spPr bwMode="auto">
            <a:xfrm>
              <a:off x="0" y="0"/>
              <a:ext cx="763788" cy="7637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defTabSz="914400">
                <a:spcBef>
                  <a:spcPct val="0"/>
                </a:spcBef>
                <a:buNone/>
              </a:pPr>
              <a:endParaRPr lang="zh-CN" altLang="zh-CN" sz="24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21" name="椭圆 39"/>
            <p:cNvSpPr>
              <a:spLocks noChangeArrowheads="1"/>
            </p:cNvSpPr>
            <p:nvPr/>
          </p:nvSpPr>
          <p:spPr bwMode="auto">
            <a:xfrm>
              <a:off x="82987" y="82987"/>
              <a:ext cx="597814" cy="597814"/>
            </a:xfrm>
            <a:prstGeom prst="ellipse">
              <a:avLst/>
            </a:prstGeom>
            <a:solidFill>
              <a:srgbClr val="B01319"/>
            </a:solidFill>
            <a:ln w="38100">
              <a:solidFill>
                <a:schemeClr val="bg1">
                  <a:lumMod val="65000"/>
                </a:schemeClr>
              </a:solidFill>
              <a:miter lim="800000"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defTabSz="914400">
                <a:spcBef>
                  <a:spcPct val="0"/>
                </a:spcBef>
                <a:buNone/>
              </a:pPr>
              <a:endParaRPr lang="zh-CN" altLang="zh-CN" sz="2400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pic>
          <p:nvPicPr>
            <p:cNvPr id="22" name="Picture 9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51593" y="165667"/>
              <a:ext cx="461317" cy="43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" name="矩形 50"/>
          <p:cNvSpPr>
            <a:spLocks noChangeArrowheads="1"/>
          </p:cNvSpPr>
          <p:nvPr/>
        </p:nvSpPr>
        <p:spPr bwMode="auto">
          <a:xfrm>
            <a:off x="1466438" y="5075740"/>
            <a:ext cx="3009905" cy="379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4400">
              <a:spcBef>
                <a:spcPct val="0"/>
              </a:spcBef>
              <a:buNone/>
            </a:pPr>
            <a:r>
              <a:rPr lang="zh-CN" altLang="en-US" sz="1865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添加主题</a:t>
            </a:r>
            <a:endParaRPr lang="zh-CN" altLang="en-US" sz="1865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24" name="矩形 17"/>
          <p:cNvSpPr>
            <a:spLocks noChangeArrowheads="1"/>
          </p:cNvSpPr>
          <p:nvPr/>
        </p:nvSpPr>
        <p:spPr bwMode="auto">
          <a:xfrm>
            <a:off x="1726537" y="5463535"/>
            <a:ext cx="2489704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4400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sym typeface="微软雅黑" panose="020B0503020204020204" pitchFamily="34" charset="-122"/>
              </a:rPr>
              <a:t>在此录入上述图片的综合分析说明，在此录入上述图片的综合分析说明，在此录入上述图片的综合分析说明。</a:t>
            </a:r>
            <a:endParaRPr lang="zh-CN" altLang="en-US" sz="1200" dirty="0">
              <a:solidFill>
                <a:prstClr val="black">
                  <a:lumMod val="65000"/>
                  <a:lumOff val="35000"/>
                </a:prstClr>
              </a:solidFill>
              <a:sym typeface="微软雅黑" panose="020B0503020204020204" pitchFamily="34" charset="-122"/>
            </a:endParaRPr>
          </a:p>
        </p:txBody>
      </p:sp>
      <p:sp>
        <p:nvSpPr>
          <p:cNvPr id="25" name="矩形 59"/>
          <p:cNvSpPr>
            <a:spLocks noChangeArrowheads="1"/>
          </p:cNvSpPr>
          <p:nvPr/>
        </p:nvSpPr>
        <p:spPr bwMode="auto">
          <a:xfrm>
            <a:off x="4698902" y="5075740"/>
            <a:ext cx="3009905" cy="379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4400">
              <a:spcBef>
                <a:spcPct val="0"/>
              </a:spcBef>
              <a:buNone/>
            </a:pPr>
            <a:r>
              <a:rPr lang="zh-CN" altLang="en-US" sz="1865" b="1" dirty="0">
                <a:solidFill>
                  <a:prstClr val="black">
                    <a:lumMod val="65000"/>
                    <a:lumOff val="35000"/>
                  </a:prstClr>
                </a:solidFill>
                <a:sym typeface="微软雅黑" panose="020B0503020204020204" pitchFamily="34" charset="-122"/>
              </a:rPr>
              <a:t>添加主题</a:t>
            </a:r>
            <a:endParaRPr lang="zh-CN" altLang="en-US" sz="2665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7" name="矩形 62"/>
          <p:cNvSpPr>
            <a:spLocks noChangeArrowheads="1"/>
          </p:cNvSpPr>
          <p:nvPr/>
        </p:nvSpPr>
        <p:spPr bwMode="auto">
          <a:xfrm>
            <a:off x="7931366" y="5075740"/>
            <a:ext cx="3009905" cy="379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4400">
              <a:spcBef>
                <a:spcPct val="0"/>
              </a:spcBef>
              <a:buNone/>
            </a:pPr>
            <a:r>
              <a:rPr lang="zh-CN" altLang="en-US" sz="1865" b="1" dirty="0">
                <a:solidFill>
                  <a:prstClr val="black">
                    <a:lumMod val="65000"/>
                    <a:lumOff val="35000"/>
                  </a:prstClr>
                </a:solidFill>
                <a:sym typeface="微软雅黑" panose="020B0503020204020204" pitchFamily="34" charset="-122"/>
              </a:rPr>
              <a:t>添加主题</a:t>
            </a:r>
            <a:endParaRPr lang="zh-CN" altLang="en-US" sz="2665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9" name="矩形 3"/>
          <p:cNvSpPr>
            <a:spLocks noChangeArrowheads="1"/>
          </p:cNvSpPr>
          <p:nvPr/>
        </p:nvSpPr>
        <p:spPr bwMode="auto">
          <a:xfrm>
            <a:off x="5281337" y="515424"/>
            <a:ext cx="2444882" cy="543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14400">
              <a:spcBef>
                <a:spcPct val="0"/>
              </a:spcBef>
              <a:buNone/>
            </a:pPr>
            <a:r>
              <a:rPr lang="zh-CN" altLang="en-US" sz="2935" b="1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点击添加标题</a:t>
            </a:r>
            <a:endParaRPr lang="zh-CN" altLang="en-US" sz="2935" b="1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0" name="文本框 37"/>
          <p:cNvSpPr txBox="1"/>
          <p:nvPr/>
        </p:nvSpPr>
        <p:spPr>
          <a:xfrm>
            <a:off x="7743898" y="731581"/>
            <a:ext cx="2308007" cy="318092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defTabSz="914400"/>
            <a:r>
              <a:rPr lang="en-US" altLang="zh-CN" sz="1465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Your Title</a:t>
            </a:r>
            <a:endParaRPr lang="zh-CN" altLang="en-US" sz="1465" baseline="-3000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4749504" y="570216"/>
            <a:ext cx="263341" cy="395013"/>
            <a:chOff x="5284519" y="1508166"/>
            <a:chExt cx="213756" cy="427512"/>
          </a:xfrm>
        </p:grpSpPr>
        <p:cxnSp>
          <p:nvCxnSpPr>
            <p:cNvPr id="32" name="直接连接符 31"/>
            <p:cNvCxnSpPr/>
            <p:nvPr/>
          </p:nvCxnSpPr>
          <p:spPr>
            <a:xfrm>
              <a:off x="5284519" y="1508166"/>
              <a:ext cx="213756" cy="213756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oval" w="med" len="med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 flipH="1">
              <a:off x="5284519" y="1721922"/>
              <a:ext cx="213756" cy="213756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oval" w="med" len="med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矩形 17"/>
          <p:cNvSpPr>
            <a:spLocks noChangeArrowheads="1"/>
          </p:cNvSpPr>
          <p:nvPr/>
        </p:nvSpPr>
        <p:spPr bwMode="auto">
          <a:xfrm>
            <a:off x="4918021" y="5463535"/>
            <a:ext cx="2489704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4400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sym typeface="微软雅黑" panose="020B0503020204020204" pitchFamily="34" charset="-122"/>
              </a:rPr>
              <a:t>在此录入上述图片的综合分析说明，在此录入上述图片的综合分析说明，在此录入上述图片的综合分析说明。</a:t>
            </a:r>
            <a:endParaRPr lang="zh-CN" altLang="en-US" sz="1200" dirty="0">
              <a:solidFill>
                <a:prstClr val="black">
                  <a:lumMod val="65000"/>
                  <a:lumOff val="35000"/>
                </a:prstClr>
              </a:solidFill>
              <a:sym typeface="微软雅黑" panose="020B0503020204020204" pitchFamily="34" charset="-122"/>
            </a:endParaRPr>
          </a:p>
        </p:txBody>
      </p:sp>
      <p:sp>
        <p:nvSpPr>
          <p:cNvPr id="35" name="矩形 17"/>
          <p:cNvSpPr>
            <a:spLocks noChangeArrowheads="1"/>
          </p:cNvSpPr>
          <p:nvPr/>
        </p:nvSpPr>
        <p:spPr bwMode="auto">
          <a:xfrm>
            <a:off x="8191465" y="5463535"/>
            <a:ext cx="2489704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4400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sym typeface="微软雅黑" panose="020B0503020204020204" pitchFamily="34" charset="-122"/>
              </a:rPr>
              <a:t>在此录入上述图片的综合分析说明，在此录入上述图片的综合分析说明，在此录入上述图片的综合分析说明。</a:t>
            </a:r>
            <a:endParaRPr lang="zh-CN" altLang="en-US" sz="1200" dirty="0">
              <a:solidFill>
                <a:prstClr val="black">
                  <a:lumMod val="65000"/>
                  <a:lumOff val="35000"/>
                </a:prstClr>
              </a:solidFill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0">
        <p14:switch dir="r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50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0"/>
                            </p:stCondLst>
                            <p:childTnLst>
                              <p:par>
                                <p:cTn id="6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90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9500"/>
                            </p:stCondLst>
                            <p:childTnLst>
                              <p:par>
                                <p:cTn id="7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7" grpId="0"/>
      <p:bldP spid="29" grpId="0"/>
      <p:bldP spid="30" grpId="0"/>
      <p:bldP spid="34" grpId="0"/>
      <p:bldP spid="3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751441" y="1638865"/>
            <a:ext cx="4013321" cy="4966128"/>
            <a:chOff x="865232" y="1286330"/>
            <a:chExt cx="4013321" cy="4966128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 rotWithShape="1">
            <a:blip r:embed="rId1" cstate="print"/>
            <a:srcRect l="5354" t="8440" r="6203" b="10137"/>
            <a:stretch>
              <a:fillRect/>
            </a:stretch>
          </p:blipFill>
          <p:spPr>
            <a:xfrm>
              <a:off x="865232" y="1286330"/>
              <a:ext cx="4013321" cy="4966128"/>
            </a:xfrm>
            <a:prstGeom prst="rect">
              <a:avLst/>
            </a:prstGeom>
          </p:spPr>
        </p:pic>
        <p:sp>
          <p:nvSpPr>
            <p:cNvPr id="4" name="Rectangle 4"/>
            <p:cNvSpPr/>
            <p:nvPr/>
          </p:nvSpPr>
          <p:spPr>
            <a:xfrm>
              <a:off x="1454929" y="1875864"/>
              <a:ext cx="2838784" cy="3697941"/>
            </a:xfrm>
            <a:prstGeom prst="rect">
              <a:avLst/>
            </a:prstGeom>
            <a:blipFill>
              <a:blip r:embed="rId2" cstate="print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3200">
                <a:solidFill>
                  <a:prstClr val="white"/>
                </a:solidFill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6244105" y="2385568"/>
            <a:ext cx="3221557" cy="47243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1" rIns="68580" bIns="34291" spcCol="0" rtlCol="0" anchor="ctr"/>
          <a:lstStyle/>
          <a:p>
            <a:pPr algn="ctr" defTabSz="914400"/>
            <a:endParaRPr lang="zh-CN" altLang="en-US" sz="280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6" name="TextBox 32"/>
          <p:cNvSpPr txBox="1"/>
          <p:nvPr/>
        </p:nvSpPr>
        <p:spPr>
          <a:xfrm>
            <a:off x="6297827" y="2468917"/>
            <a:ext cx="3025089" cy="315473"/>
          </a:xfrm>
          <a:prstGeom prst="rect">
            <a:avLst/>
          </a:prstGeom>
          <a:noFill/>
        </p:spPr>
        <p:txBody>
          <a:bodyPr wrap="square" lIns="68580" tIns="34291" rIns="68580" bIns="34291" rtlCol="0">
            <a:spAutoFit/>
          </a:bodyPr>
          <a:lstStyle/>
          <a:p>
            <a:pPr defTabSz="914400"/>
            <a:r>
              <a:rPr lang="zh-CN" altLang="en-US" sz="1600" dirty="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在此添加您的描述说明</a:t>
            </a:r>
            <a:endParaRPr lang="zh-CN" altLang="en-US" sz="1600" dirty="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6244101" y="2933357"/>
            <a:ext cx="3540863" cy="472433"/>
          </a:xfrm>
          <a:prstGeom prst="rect">
            <a:avLst/>
          </a:prstGeom>
          <a:solidFill>
            <a:srgbClr val="B013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1" rIns="68580" bIns="34291" spcCol="0" rtlCol="0" anchor="ctr"/>
          <a:lstStyle/>
          <a:p>
            <a:pPr algn="ctr" defTabSz="914400"/>
            <a:endParaRPr lang="zh-CN" altLang="en-US" sz="280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8" name="TextBox 34"/>
          <p:cNvSpPr txBox="1"/>
          <p:nvPr/>
        </p:nvSpPr>
        <p:spPr>
          <a:xfrm>
            <a:off x="6297825" y="3016707"/>
            <a:ext cx="3167837" cy="315473"/>
          </a:xfrm>
          <a:prstGeom prst="rect">
            <a:avLst/>
          </a:prstGeom>
          <a:noFill/>
        </p:spPr>
        <p:txBody>
          <a:bodyPr wrap="square" lIns="68580" tIns="34291" rIns="68580" bIns="34291" rtlCol="0">
            <a:spAutoFit/>
          </a:bodyPr>
          <a:lstStyle/>
          <a:p>
            <a:pPr defTabSz="914400"/>
            <a:r>
              <a:rPr lang="zh-CN" altLang="en-US" sz="1600" dirty="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在此添加您的描述</a:t>
            </a:r>
            <a:endParaRPr lang="zh-CN" altLang="en-US" sz="1600" dirty="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6244104" y="3481146"/>
            <a:ext cx="3540863" cy="47243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1" rIns="68580" bIns="34291" spcCol="0" rtlCol="0" anchor="ctr"/>
          <a:lstStyle/>
          <a:p>
            <a:pPr algn="ctr" defTabSz="914400"/>
            <a:endParaRPr lang="zh-CN" altLang="en-US" sz="280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10" name="TextBox 36"/>
          <p:cNvSpPr txBox="1"/>
          <p:nvPr/>
        </p:nvSpPr>
        <p:spPr>
          <a:xfrm>
            <a:off x="6297826" y="3564495"/>
            <a:ext cx="3391980" cy="315473"/>
          </a:xfrm>
          <a:prstGeom prst="rect">
            <a:avLst/>
          </a:prstGeom>
          <a:noFill/>
        </p:spPr>
        <p:txBody>
          <a:bodyPr wrap="square" lIns="68580" tIns="34291" rIns="68580" bIns="34291" rtlCol="0">
            <a:spAutoFit/>
          </a:bodyPr>
          <a:lstStyle/>
          <a:p>
            <a:pPr defTabSz="914400"/>
            <a:r>
              <a:rPr lang="zh-CN" altLang="en-US" sz="1600" dirty="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在此添加您的小标签</a:t>
            </a:r>
            <a:endParaRPr lang="zh-CN" altLang="en-US" sz="1600" dirty="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244101" y="4028934"/>
            <a:ext cx="4065183" cy="472433"/>
          </a:xfrm>
          <a:prstGeom prst="rect">
            <a:avLst/>
          </a:prstGeom>
          <a:solidFill>
            <a:srgbClr val="B013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1" rIns="68580" bIns="34291" spcCol="0" rtlCol="0" anchor="ctr"/>
          <a:lstStyle/>
          <a:p>
            <a:pPr algn="ctr" defTabSz="914400"/>
            <a:endParaRPr lang="zh-CN" altLang="en-US" sz="280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12" name="TextBox 38"/>
          <p:cNvSpPr txBox="1"/>
          <p:nvPr/>
        </p:nvSpPr>
        <p:spPr>
          <a:xfrm>
            <a:off x="6297825" y="4112284"/>
            <a:ext cx="3813297" cy="315473"/>
          </a:xfrm>
          <a:prstGeom prst="rect">
            <a:avLst/>
          </a:prstGeom>
          <a:noFill/>
        </p:spPr>
        <p:txBody>
          <a:bodyPr wrap="square" lIns="68580" tIns="34291" rIns="68580" bIns="34291" rtlCol="0">
            <a:spAutoFit/>
          </a:bodyPr>
          <a:lstStyle/>
          <a:p>
            <a:pPr defTabSz="914400"/>
            <a:r>
              <a:rPr lang="zh-CN" altLang="en-US" sz="1600" dirty="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在此添加您的描述</a:t>
            </a:r>
            <a:endParaRPr lang="zh-CN" altLang="en-US" sz="1600" dirty="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244102" y="1837778"/>
            <a:ext cx="3867020" cy="472433"/>
          </a:xfrm>
          <a:prstGeom prst="rect">
            <a:avLst/>
          </a:prstGeom>
          <a:solidFill>
            <a:srgbClr val="B013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1" rIns="68580" bIns="34291" spcCol="0" rtlCol="0" anchor="ctr"/>
          <a:lstStyle/>
          <a:p>
            <a:pPr algn="ctr" defTabSz="914400"/>
            <a:endParaRPr lang="zh-CN" altLang="en-US" sz="280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14" name="TextBox 40"/>
          <p:cNvSpPr txBox="1"/>
          <p:nvPr/>
        </p:nvSpPr>
        <p:spPr>
          <a:xfrm>
            <a:off x="6297824" y="1921128"/>
            <a:ext cx="3103105" cy="315473"/>
          </a:xfrm>
          <a:prstGeom prst="rect">
            <a:avLst/>
          </a:prstGeom>
          <a:noFill/>
        </p:spPr>
        <p:txBody>
          <a:bodyPr wrap="square" lIns="68580" tIns="34291" rIns="68580" bIns="34291" rtlCol="0">
            <a:spAutoFit/>
          </a:bodyPr>
          <a:lstStyle/>
          <a:p>
            <a:pPr defTabSz="914400"/>
            <a:r>
              <a:rPr lang="zh-CN" altLang="en-US" sz="1600" dirty="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在此添加您的小标签</a:t>
            </a:r>
            <a:endParaRPr lang="zh-CN" altLang="en-US" sz="1600" dirty="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244105" y="4576725"/>
            <a:ext cx="2742076" cy="47243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1" rIns="68580" bIns="34291" spcCol="0" rtlCol="0" anchor="ctr"/>
          <a:lstStyle/>
          <a:p>
            <a:pPr algn="ctr" defTabSz="914400"/>
            <a:endParaRPr lang="zh-CN" altLang="en-US" sz="280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16" name="TextBox 42"/>
          <p:cNvSpPr txBox="1"/>
          <p:nvPr/>
        </p:nvSpPr>
        <p:spPr>
          <a:xfrm>
            <a:off x="6297826" y="4642149"/>
            <a:ext cx="2433920" cy="315473"/>
          </a:xfrm>
          <a:prstGeom prst="rect">
            <a:avLst/>
          </a:prstGeom>
          <a:noFill/>
        </p:spPr>
        <p:txBody>
          <a:bodyPr wrap="square" lIns="68580" tIns="34291" rIns="68580" bIns="34291" rtlCol="0">
            <a:spAutoFit/>
          </a:bodyPr>
          <a:lstStyle/>
          <a:p>
            <a:pPr defTabSz="914400"/>
            <a:r>
              <a:rPr lang="zh-CN" altLang="en-US" sz="1600" dirty="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在此添加您的小标签</a:t>
            </a:r>
            <a:endParaRPr lang="zh-CN" altLang="en-US" sz="1600" dirty="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167556" y="5369944"/>
            <a:ext cx="1140046" cy="379654"/>
          </a:xfrm>
          <a:prstGeom prst="rect">
            <a:avLst/>
          </a:prstGeom>
        </p:spPr>
        <p:txBody>
          <a:bodyPr wrap="none" lIns="91435" tIns="45719" rIns="91435" bIns="45719">
            <a:spAutoFit/>
          </a:bodyPr>
          <a:lstStyle/>
          <a:p>
            <a:pPr defTabSz="914400"/>
            <a:r>
              <a:rPr lang="zh-CN" altLang="en-US" sz="1865" b="1" dirty="0">
                <a:solidFill>
                  <a:srgbClr val="B0131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865" b="1" dirty="0">
              <a:solidFill>
                <a:srgbClr val="B0131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47"/>
          <p:cNvSpPr>
            <a:spLocks noChangeArrowheads="1"/>
          </p:cNvSpPr>
          <p:nvPr/>
        </p:nvSpPr>
        <p:spPr bwMode="auto">
          <a:xfrm>
            <a:off x="6153543" y="5753437"/>
            <a:ext cx="2272427" cy="757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5" tIns="45719" rIns="91435" bIns="45719">
            <a:spAutoFit/>
          </a:bodyPr>
          <a:lstStyle/>
          <a:p>
            <a:pPr defTabSz="914400">
              <a:lnSpc>
                <a:spcPct val="120000"/>
              </a:lnSpc>
              <a:spcBef>
                <a:spcPct val="0"/>
              </a:spcBef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在此录入本图表的综合描述说明，在此录入本图表的综合描述说明。</a:t>
            </a:r>
            <a:endParaRPr lang="zh-CN" altLang="en-US" sz="1200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8745757" y="5369944"/>
            <a:ext cx="1140046" cy="379654"/>
          </a:xfrm>
          <a:prstGeom prst="rect">
            <a:avLst/>
          </a:prstGeom>
        </p:spPr>
        <p:txBody>
          <a:bodyPr wrap="none" lIns="91435" tIns="45719" rIns="91435" bIns="45719">
            <a:spAutoFit/>
          </a:bodyPr>
          <a:lstStyle/>
          <a:p>
            <a:pPr defTabSz="914400"/>
            <a:r>
              <a:rPr lang="zh-CN" altLang="en-US" sz="1865" b="1" dirty="0">
                <a:solidFill>
                  <a:srgbClr val="B0131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865" b="1" dirty="0">
              <a:solidFill>
                <a:srgbClr val="B0131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8731744" y="5753437"/>
            <a:ext cx="2272427" cy="757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5" tIns="45719" rIns="91435" bIns="45719">
            <a:spAutoFit/>
          </a:bodyPr>
          <a:lstStyle/>
          <a:p>
            <a:pPr defTabSz="914400">
              <a:lnSpc>
                <a:spcPct val="120000"/>
              </a:lnSpc>
              <a:spcBef>
                <a:spcPct val="0"/>
              </a:spcBef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在此录入本图表的综合描述说明，在此录入本图表的综合描述说明。</a:t>
            </a:r>
            <a:endParaRPr lang="zh-CN" altLang="en-US" sz="1200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1" name="矩形 3"/>
          <p:cNvSpPr>
            <a:spLocks noChangeArrowheads="1"/>
          </p:cNvSpPr>
          <p:nvPr/>
        </p:nvSpPr>
        <p:spPr bwMode="auto">
          <a:xfrm>
            <a:off x="5281337" y="515424"/>
            <a:ext cx="2444882" cy="543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14400">
              <a:spcBef>
                <a:spcPct val="0"/>
              </a:spcBef>
              <a:buNone/>
            </a:pPr>
            <a:r>
              <a:rPr lang="zh-CN" altLang="en-US" sz="2935" b="1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点击添加标题</a:t>
            </a:r>
            <a:endParaRPr lang="zh-CN" altLang="en-US" sz="2935" b="1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2" name="文本框 37"/>
          <p:cNvSpPr txBox="1"/>
          <p:nvPr/>
        </p:nvSpPr>
        <p:spPr>
          <a:xfrm>
            <a:off x="7743898" y="731581"/>
            <a:ext cx="2308007" cy="318092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defTabSz="914400"/>
            <a:r>
              <a:rPr lang="en-US" altLang="zh-CN" sz="1465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Your Title</a:t>
            </a:r>
            <a:endParaRPr lang="zh-CN" altLang="en-US" sz="1465" baseline="-3000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4749504" y="570216"/>
            <a:ext cx="263341" cy="395013"/>
            <a:chOff x="5284519" y="1508166"/>
            <a:chExt cx="213756" cy="427512"/>
          </a:xfrm>
        </p:grpSpPr>
        <p:cxnSp>
          <p:nvCxnSpPr>
            <p:cNvPr id="24" name="直接连接符 23"/>
            <p:cNvCxnSpPr/>
            <p:nvPr/>
          </p:nvCxnSpPr>
          <p:spPr>
            <a:xfrm>
              <a:off x="5284519" y="1508166"/>
              <a:ext cx="213756" cy="213756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oval" w="med" len="med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 flipH="1">
              <a:off x="5284519" y="1721922"/>
              <a:ext cx="213756" cy="213756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oval" w="med" len="med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0">
        <p14:switch dir="r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3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3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9" dur="3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3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3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7" dur="3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3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1" dur="3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3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5" dur="3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3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9" dur="3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3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3" dur="3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3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7" dur="3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3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1" dur="3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35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5" dur="3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3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9" dur="3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1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  <p:bldP spid="9" grpId="0" animBg="1"/>
      <p:bldP spid="10" grpId="0"/>
      <p:bldP spid="11" grpId="0" animBg="1"/>
      <p:bldP spid="12" grpId="0"/>
      <p:bldP spid="13" grpId="0" animBg="1"/>
      <p:bldP spid="14" grpId="0"/>
      <p:bldP spid="15" grpId="0" animBg="1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矩形 3"/>
          <p:cNvSpPr>
            <a:spLocks noChangeArrowheads="1"/>
          </p:cNvSpPr>
          <p:nvPr/>
        </p:nvSpPr>
        <p:spPr bwMode="auto">
          <a:xfrm>
            <a:off x="5281337" y="515424"/>
            <a:ext cx="2444882" cy="543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14400">
              <a:spcBef>
                <a:spcPct val="0"/>
              </a:spcBef>
              <a:buNone/>
            </a:pPr>
            <a:r>
              <a:rPr lang="zh-CN" altLang="en-US" sz="2935" b="1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点击添加标题</a:t>
            </a:r>
            <a:endParaRPr lang="zh-CN" altLang="en-US" sz="2935" b="1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7" name="文本框 37"/>
          <p:cNvSpPr txBox="1"/>
          <p:nvPr/>
        </p:nvSpPr>
        <p:spPr>
          <a:xfrm>
            <a:off x="7743898" y="731581"/>
            <a:ext cx="2308007" cy="318092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defTabSz="914400"/>
            <a:r>
              <a:rPr lang="en-US" altLang="zh-CN" sz="1465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Your Title</a:t>
            </a:r>
            <a:endParaRPr lang="zh-CN" altLang="en-US" sz="1465" baseline="-3000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4749504" y="570216"/>
            <a:ext cx="263341" cy="395013"/>
            <a:chOff x="5284519" y="1508166"/>
            <a:chExt cx="213756" cy="427512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5284519" y="1508166"/>
              <a:ext cx="213756" cy="213756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oval" w="med" len="med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 flipH="1">
              <a:off x="5284519" y="1721922"/>
              <a:ext cx="213756" cy="213756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oval" w="med" len="med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矩形 42"/>
          <p:cNvSpPr>
            <a:spLocks noChangeArrowheads="1"/>
          </p:cNvSpPr>
          <p:nvPr/>
        </p:nvSpPr>
        <p:spPr bwMode="auto">
          <a:xfrm>
            <a:off x="9980912" y="4067648"/>
            <a:ext cx="922867" cy="2260600"/>
          </a:xfrm>
          <a:prstGeom prst="rect">
            <a:avLst/>
          </a:prstGeom>
          <a:solidFill>
            <a:srgbClr val="B01319"/>
          </a:solidFill>
          <a:ln>
            <a:noFill/>
          </a:ln>
        </p:spPr>
        <p:txBody>
          <a:bodyPr lIns="121912" tIns="60956" rIns="121912" bIns="60956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4400">
              <a:spcBef>
                <a:spcPct val="0"/>
              </a:spcBef>
              <a:buNone/>
            </a:pPr>
            <a:endParaRPr lang="zh-CN" altLang="zh-CN" sz="2400">
              <a:solidFill>
                <a:srgbClr val="FFFFFF"/>
              </a:solidFill>
              <a:sym typeface="微软雅黑" panose="020B0503020204020204" pitchFamily="34" charset="-122"/>
            </a:endParaRPr>
          </a:p>
        </p:txBody>
      </p:sp>
      <p:sp>
        <p:nvSpPr>
          <p:cNvPr id="42" name="矩形 37"/>
          <p:cNvSpPr>
            <a:spLocks noChangeArrowheads="1"/>
          </p:cNvSpPr>
          <p:nvPr/>
        </p:nvSpPr>
        <p:spPr bwMode="auto">
          <a:xfrm>
            <a:off x="5190630" y="4067648"/>
            <a:ext cx="4667249" cy="2260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lIns="121912" tIns="60956" rIns="121912" bIns="60956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4400">
              <a:spcBef>
                <a:spcPct val="0"/>
              </a:spcBef>
              <a:buNone/>
            </a:pPr>
            <a:endParaRPr lang="zh-CN" altLang="zh-CN" sz="2400">
              <a:solidFill>
                <a:srgbClr val="FFFFFF"/>
              </a:solidFill>
              <a:sym typeface="微软雅黑" panose="020B0503020204020204" pitchFamily="34" charset="-122"/>
            </a:endParaRPr>
          </a:p>
        </p:txBody>
      </p:sp>
      <p:sp>
        <p:nvSpPr>
          <p:cNvPr id="43" name="矩形 46"/>
          <p:cNvSpPr>
            <a:spLocks noChangeAspect="1" noChangeArrowheads="1"/>
          </p:cNvSpPr>
          <p:nvPr/>
        </p:nvSpPr>
        <p:spPr bwMode="auto">
          <a:xfrm>
            <a:off x="1680929" y="4067648"/>
            <a:ext cx="3388783" cy="2260600"/>
          </a:xfrm>
          <a:prstGeom prst="rect">
            <a:avLst/>
          </a:prstGeom>
          <a:blipFill dpi="0" rotWithShape="1">
            <a:blip r:embed="rId1" cstate="print"/>
            <a:srcRect/>
            <a:stretch>
              <a:fillRect/>
            </a:stretch>
          </a:blipFill>
          <a:ln>
            <a:noFill/>
          </a:ln>
        </p:spPr>
        <p:txBody>
          <a:bodyPr lIns="121912" tIns="60956" rIns="121912" bIns="60956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4400">
              <a:spcBef>
                <a:spcPct val="0"/>
              </a:spcBef>
              <a:buNone/>
            </a:pPr>
            <a:endParaRPr lang="zh-CN" altLang="zh-CN" sz="2400">
              <a:solidFill>
                <a:srgbClr val="FFFFFF"/>
              </a:solidFill>
              <a:sym typeface="微软雅黑" panose="020B0503020204020204" pitchFamily="34" charset="-122"/>
            </a:endParaRPr>
          </a:p>
        </p:txBody>
      </p:sp>
      <p:sp>
        <p:nvSpPr>
          <p:cNvPr id="44" name="矩形 47"/>
          <p:cNvSpPr>
            <a:spLocks noChangeAspect="1" noChangeArrowheads="1"/>
          </p:cNvSpPr>
          <p:nvPr/>
        </p:nvSpPr>
        <p:spPr bwMode="auto">
          <a:xfrm>
            <a:off x="4034928" y="1715767"/>
            <a:ext cx="3386667" cy="2258483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</p:spPr>
        <p:txBody>
          <a:bodyPr lIns="121912" tIns="60956" rIns="121912" bIns="60956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4400">
              <a:spcBef>
                <a:spcPct val="0"/>
              </a:spcBef>
              <a:buNone/>
            </a:pPr>
            <a:endParaRPr lang="zh-CN" altLang="zh-CN" sz="2400">
              <a:solidFill>
                <a:srgbClr val="FFFFFF"/>
              </a:solidFill>
              <a:sym typeface="微软雅黑" panose="020B0503020204020204" pitchFamily="34" charset="-122"/>
            </a:endParaRPr>
          </a:p>
        </p:txBody>
      </p:sp>
      <p:sp>
        <p:nvSpPr>
          <p:cNvPr id="45" name="矩形 1"/>
          <p:cNvSpPr>
            <a:spLocks noChangeArrowheads="1"/>
          </p:cNvSpPr>
          <p:nvPr/>
        </p:nvSpPr>
        <p:spPr bwMode="auto">
          <a:xfrm>
            <a:off x="1680931" y="1713648"/>
            <a:ext cx="2260599" cy="2260600"/>
          </a:xfrm>
          <a:prstGeom prst="rect">
            <a:avLst/>
          </a:prstGeom>
          <a:solidFill>
            <a:srgbClr val="B01319"/>
          </a:solidFill>
          <a:ln>
            <a:noFill/>
          </a:ln>
        </p:spPr>
        <p:txBody>
          <a:bodyPr lIns="121912" tIns="60956" rIns="121912" bIns="60956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4400">
              <a:spcBef>
                <a:spcPct val="0"/>
              </a:spcBef>
              <a:buNone/>
            </a:pPr>
            <a:endParaRPr lang="zh-CN" altLang="zh-CN" sz="2400">
              <a:solidFill>
                <a:srgbClr val="FF8607"/>
              </a:solidFill>
              <a:sym typeface="微软雅黑" panose="020B0503020204020204" pitchFamily="34" charset="-122"/>
            </a:endParaRPr>
          </a:p>
        </p:txBody>
      </p:sp>
      <p:sp>
        <p:nvSpPr>
          <p:cNvPr id="46" name="矩形 59"/>
          <p:cNvSpPr>
            <a:spLocks noChangeAspect="1" noChangeArrowheads="1"/>
          </p:cNvSpPr>
          <p:nvPr/>
        </p:nvSpPr>
        <p:spPr bwMode="auto">
          <a:xfrm>
            <a:off x="7514995" y="1713648"/>
            <a:ext cx="3388783" cy="22606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2" tIns="60956" rIns="121912" bIns="60956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4400">
              <a:spcBef>
                <a:spcPct val="0"/>
              </a:spcBef>
              <a:buNone/>
            </a:pPr>
            <a:endParaRPr lang="zh-CN" altLang="zh-CN" sz="2400">
              <a:solidFill>
                <a:srgbClr val="FFFFFF"/>
              </a:solidFill>
              <a:sym typeface="微软雅黑" panose="020B0503020204020204" pitchFamily="34" charset="-122"/>
            </a:endParaRPr>
          </a:p>
        </p:txBody>
      </p:sp>
      <p:sp>
        <p:nvSpPr>
          <p:cNvPr id="47" name="矩形 56"/>
          <p:cNvSpPr>
            <a:spLocks noChangeArrowheads="1"/>
          </p:cNvSpPr>
          <p:nvPr/>
        </p:nvSpPr>
        <p:spPr bwMode="auto">
          <a:xfrm>
            <a:off x="1680930" y="1809941"/>
            <a:ext cx="2152121" cy="41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2" tIns="60956" rIns="121912" bIns="6095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r" defTabSz="914400">
              <a:spcBef>
                <a:spcPct val="0"/>
              </a:spcBef>
              <a:buNone/>
            </a:pPr>
            <a:r>
              <a:rPr lang="zh-CN" altLang="en-US" sz="1865" b="1" dirty="0">
                <a:solidFill>
                  <a:prstClr val="white"/>
                </a:solidFill>
                <a:sym typeface="微软雅黑" panose="020B0503020204020204" pitchFamily="34" charset="-122"/>
              </a:rPr>
              <a:t>添加主题</a:t>
            </a:r>
            <a:endParaRPr lang="zh-CN" altLang="en-US" sz="2665" dirty="0">
              <a:solidFill>
                <a:prstClr val="white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8" name="矩形 57"/>
          <p:cNvSpPr>
            <a:spLocks noChangeArrowheads="1"/>
          </p:cNvSpPr>
          <p:nvPr/>
        </p:nvSpPr>
        <p:spPr bwMode="auto">
          <a:xfrm>
            <a:off x="1814699" y="2291752"/>
            <a:ext cx="2152124" cy="66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2" tIns="60956" rIns="121912" bIns="6095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4400">
              <a:lnSpc>
                <a:spcPts val="2135"/>
              </a:lnSpc>
              <a:spcBef>
                <a:spcPct val="0"/>
              </a:spcBef>
              <a:buNone/>
            </a:pPr>
            <a:r>
              <a:rPr lang="zh-CN" altLang="en-US" sz="1465" dirty="0">
                <a:solidFill>
                  <a:prstClr val="white">
                    <a:lumMod val="95000"/>
                  </a:prstClr>
                </a:solidFill>
                <a:sym typeface="微软雅黑" panose="020B0503020204020204" pitchFamily="34" charset="-122"/>
              </a:rPr>
              <a:t>文字描述，总结概括，内容大纲。</a:t>
            </a:r>
            <a:r>
              <a:rPr lang="en-US" altLang="zh-CN" sz="1465" dirty="0">
                <a:solidFill>
                  <a:prstClr val="white">
                    <a:lumMod val="95000"/>
                  </a:prstClr>
                </a:solidFill>
                <a:sym typeface="微软雅黑" panose="020B0503020204020204" pitchFamily="34" charset="-122"/>
              </a:rPr>
              <a:t> </a:t>
            </a:r>
            <a:endParaRPr lang="zh-CN" altLang="en-US" sz="1465" dirty="0">
              <a:solidFill>
                <a:prstClr val="white">
                  <a:lumMod val="95000"/>
                </a:prstClr>
              </a:solidFill>
              <a:sym typeface="微软雅黑" panose="020B0503020204020204" pitchFamily="34" charset="-122"/>
            </a:endParaRPr>
          </a:p>
        </p:txBody>
      </p:sp>
      <p:sp>
        <p:nvSpPr>
          <p:cNvPr id="49" name="矩形 44"/>
          <p:cNvSpPr>
            <a:spLocks noChangeArrowheads="1"/>
          </p:cNvSpPr>
          <p:nvPr/>
        </p:nvSpPr>
        <p:spPr bwMode="auto">
          <a:xfrm>
            <a:off x="5321719" y="4208943"/>
            <a:ext cx="3098655" cy="41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2" tIns="60956" rIns="121912" bIns="6095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14400">
              <a:spcBef>
                <a:spcPct val="0"/>
              </a:spcBef>
              <a:buNone/>
            </a:pPr>
            <a:r>
              <a:rPr lang="zh-CN" altLang="en-US" sz="1865" b="1" dirty="0">
                <a:solidFill>
                  <a:prstClr val="black">
                    <a:lumMod val="65000"/>
                    <a:lumOff val="35000"/>
                  </a:prstClr>
                </a:solidFill>
                <a:sym typeface="微软雅黑" panose="020B0503020204020204" pitchFamily="34" charset="-122"/>
              </a:rPr>
              <a:t>添加主题</a:t>
            </a:r>
            <a:endParaRPr lang="zh-CN" altLang="en-US" sz="2665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0" name="矩形 45"/>
          <p:cNvSpPr>
            <a:spLocks noChangeArrowheads="1"/>
          </p:cNvSpPr>
          <p:nvPr/>
        </p:nvSpPr>
        <p:spPr bwMode="auto">
          <a:xfrm>
            <a:off x="5321719" y="4611677"/>
            <a:ext cx="4280712" cy="800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2" tIns="60956" rIns="121912" bIns="6095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14400">
              <a:spcBef>
                <a:spcPct val="0"/>
              </a:spcBef>
              <a:buNone/>
            </a:pPr>
            <a:r>
              <a:rPr lang="zh-CN" altLang="en-US" sz="1465" dirty="0">
                <a:solidFill>
                  <a:prstClr val="black">
                    <a:lumMod val="65000"/>
                    <a:lumOff val="35000"/>
                  </a:prstClr>
                </a:solidFill>
              </a:rPr>
              <a:t>在此录入上述图表的综合分析说明，在此录入上述图表的综合分析说明，在此录入上述图表的综合分析说明。 </a:t>
            </a:r>
            <a:endParaRPr lang="zh-CN" altLang="en-US" sz="1465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0">
        <p14:switch dir="r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7" grpId="0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/>
      <p:bldP spid="48" grpId="0"/>
      <p:bldP spid="49" grpId="0"/>
      <p:bldP spid="5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5764868" y="1839401"/>
            <a:ext cx="533403" cy="533400"/>
            <a:chOff x="1676400" y="2235200"/>
            <a:chExt cx="533400" cy="533400"/>
          </a:xfrm>
        </p:grpSpPr>
        <p:sp>
          <p:nvSpPr>
            <p:cNvPr id="3" name="椭圆 2"/>
            <p:cNvSpPr/>
            <p:nvPr/>
          </p:nvSpPr>
          <p:spPr>
            <a:xfrm>
              <a:off x="1676400" y="2235200"/>
              <a:ext cx="533400" cy="533400"/>
            </a:xfrm>
            <a:prstGeom prst="ellipse">
              <a:avLst/>
            </a:prstGeom>
            <a:solidFill>
              <a:srgbClr val="B013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 dirty="0">
                <a:solidFill>
                  <a:srgbClr val="44546A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1731787" y="2319769"/>
              <a:ext cx="450762" cy="379656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 defTabSz="914400" fontAlgn="ctr"/>
              <a:r>
                <a:rPr lang="en-US" altLang="zh-CN" sz="1865" dirty="0">
                  <a:solidFill>
                    <a:prstClr val="white">
                      <a:lumMod val="9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  <a:endParaRPr lang="zh-CN" altLang="en-US" sz="1865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116315" y="5871001"/>
            <a:ext cx="533400" cy="533400"/>
            <a:chOff x="6588983" y="2230703"/>
            <a:chExt cx="533400" cy="533400"/>
          </a:xfrm>
        </p:grpSpPr>
        <p:sp>
          <p:nvSpPr>
            <p:cNvPr id="6" name="椭圆 5"/>
            <p:cNvSpPr/>
            <p:nvPr/>
          </p:nvSpPr>
          <p:spPr>
            <a:xfrm>
              <a:off x="6588983" y="2230703"/>
              <a:ext cx="533400" cy="533400"/>
            </a:xfrm>
            <a:prstGeom prst="ellipse">
              <a:avLst/>
            </a:prstGeom>
            <a:solidFill>
              <a:srgbClr val="B013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fontAlgn="ctr"/>
              <a:endParaRPr lang="zh-CN" altLang="en-US" sz="1865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6602998" y="2260318"/>
              <a:ext cx="517192" cy="43710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914400" fontAlgn="ctr">
                <a:lnSpc>
                  <a:spcPct val="120000"/>
                </a:lnSpc>
              </a:pPr>
              <a:r>
                <a:rPr lang="en-US" altLang="zh-CN" sz="1865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  <a:endParaRPr lang="zh-CN" altLang="en-US" sz="1865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" name="矩形 8"/>
          <p:cNvSpPr/>
          <p:nvPr/>
        </p:nvSpPr>
        <p:spPr>
          <a:xfrm rot="16200000" flipH="1">
            <a:off x="3815196" y="655668"/>
            <a:ext cx="533401" cy="290086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5" tIns="45716" rIns="91435" bIns="45716" numCol="1" spcCol="0" rtlCol="0" fromWordArt="0" anchor="ctr" anchorCtr="0" forceAA="0" compatLnSpc="1">
            <a:noAutofit/>
          </a:bodyPr>
          <a:lstStyle/>
          <a:p>
            <a:pPr algn="ctr" defTabSz="914400"/>
            <a:endParaRPr lang="zh-CN" altLang="en-US" sz="1865">
              <a:solidFill>
                <a:prstClr val="white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578407" y="1925964"/>
            <a:ext cx="1617732" cy="379648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r" defTabSz="914400"/>
            <a:r>
              <a:rPr lang="zh-CN" altLang="en-US" sz="1865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添加项目名称</a:t>
            </a:r>
            <a:endParaRPr lang="en-US" altLang="zh-CN" sz="1865" b="1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47"/>
          <p:cNvSpPr>
            <a:spLocks noChangeArrowheads="1"/>
          </p:cNvSpPr>
          <p:nvPr/>
        </p:nvSpPr>
        <p:spPr bwMode="auto">
          <a:xfrm>
            <a:off x="1713558" y="5110380"/>
            <a:ext cx="3846795" cy="757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14400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sym typeface="微软雅黑" panose="020B0503020204020204" pitchFamily="34" charset="-122"/>
              </a:rPr>
              <a:t>在此录入上述图表的描述说明，在此录入上述图表的描述说明，在此录入上述图表的描述说明，在此录入上述图表的描述说明。</a:t>
            </a:r>
            <a:endParaRPr lang="zh-CN" altLang="en-US" sz="1200" dirty="0">
              <a:solidFill>
                <a:prstClr val="black">
                  <a:lumMod val="65000"/>
                  <a:lumOff val="35000"/>
                </a:prstClr>
              </a:solidFill>
              <a:sym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794133" y="2582385"/>
            <a:ext cx="3692923" cy="2393313"/>
          </a:xfrm>
          <a:prstGeom prst="rect">
            <a:avLst/>
          </a:prstGeom>
          <a:blipFill>
            <a:blip r:embed="rId1" cstate="print"/>
            <a:srcRect/>
            <a:stretch>
              <a:fillRect l="1" r="1"/>
            </a:stretch>
          </a:blipFill>
          <a:ln>
            <a:solidFill>
              <a:srgbClr val="B01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6" rIns="91435" bIns="45716" rtlCol="0" anchor="ctr"/>
          <a:lstStyle/>
          <a:p>
            <a:pPr algn="ctr" defTabSz="914400"/>
            <a:endParaRPr lang="zh-CN" altLang="en-US" sz="1865">
              <a:solidFill>
                <a:prstClr val="white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892459" y="3245407"/>
            <a:ext cx="3692923" cy="2393313"/>
          </a:xfrm>
          <a:prstGeom prst="rect">
            <a:avLst/>
          </a:prstGeom>
          <a:blipFill>
            <a:blip r:embed="rId2" cstate="print"/>
            <a:srcRect/>
            <a:stretch>
              <a:fillRect l="1" r="1"/>
            </a:stretch>
          </a:blipFill>
          <a:ln>
            <a:solidFill>
              <a:srgbClr val="B01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6" rIns="91435" bIns="45716" rtlCol="0" anchor="ctr"/>
          <a:lstStyle/>
          <a:p>
            <a:pPr algn="ctr" defTabSz="914400"/>
            <a:endParaRPr lang="zh-CN" altLang="en-US" sz="1865">
              <a:solidFill>
                <a:prstClr val="white"/>
              </a:solidFill>
            </a:endParaRPr>
          </a:p>
        </p:txBody>
      </p:sp>
      <p:sp>
        <p:nvSpPr>
          <p:cNvPr id="16" name="矩形 47"/>
          <p:cNvSpPr>
            <a:spLocks noChangeArrowheads="1"/>
          </p:cNvSpPr>
          <p:nvPr/>
        </p:nvSpPr>
        <p:spPr bwMode="auto">
          <a:xfrm>
            <a:off x="6822394" y="2409150"/>
            <a:ext cx="3762989" cy="757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14400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sym typeface="微软雅黑" panose="020B0503020204020204" pitchFamily="34" charset="-122"/>
              </a:rPr>
              <a:t>在此录入上述图表的描述说明，在此录入上述图表的描述说明，在此录入上述图表的描述说明，在此录入上述图表的描述说明。</a:t>
            </a:r>
            <a:endParaRPr lang="zh-CN" altLang="en-US" sz="1200" dirty="0">
              <a:solidFill>
                <a:prstClr val="black">
                  <a:lumMod val="65000"/>
                  <a:lumOff val="35000"/>
                </a:prstClr>
              </a:solidFill>
              <a:sym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 rot="16200000" flipH="1">
            <a:off x="8090206" y="4691796"/>
            <a:ext cx="533401" cy="290086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5" tIns="45716" rIns="91435" bIns="45716" numCol="1" spcCol="0" rtlCol="0" fromWordArt="0" anchor="ctr" anchorCtr="0" forceAA="0" compatLnSpc="1">
            <a:noAutofit/>
          </a:bodyPr>
          <a:lstStyle/>
          <a:p>
            <a:pPr algn="ctr" defTabSz="914400"/>
            <a:endParaRPr lang="zh-CN" altLang="en-US" sz="1865">
              <a:solidFill>
                <a:prstClr val="white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308543" y="5949483"/>
            <a:ext cx="1617732" cy="379648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defTabSz="914400"/>
            <a:r>
              <a:rPr lang="zh-CN" altLang="en-US" sz="1865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添加项目标题</a:t>
            </a:r>
            <a:endParaRPr lang="en-US" altLang="zh-CN" sz="1865" b="1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3"/>
          <p:cNvSpPr>
            <a:spLocks noChangeArrowheads="1"/>
          </p:cNvSpPr>
          <p:nvPr/>
        </p:nvSpPr>
        <p:spPr bwMode="auto">
          <a:xfrm>
            <a:off x="5281337" y="515424"/>
            <a:ext cx="2444882" cy="543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14400">
              <a:spcBef>
                <a:spcPct val="0"/>
              </a:spcBef>
              <a:buNone/>
            </a:pPr>
            <a:r>
              <a:rPr lang="zh-CN" altLang="en-US" sz="2935" b="1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点击添加标题</a:t>
            </a:r>
            <a:endParaRPr lang="zh-CN" altLang="en-US" sz="2935" b="1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1" name="文本框 37"/>
          <p:cNvSpPr txBox="1"/>
          <p:nvPr/>
        </p:nvSpPr>
        <p:spPr>
          <a:xfrm>
            <a:off x="7743898" y="731581"/>
            <a:ext cx="2308007" cy="318092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defTabSz="914400"/>
            <a:r>
              <a:rPr lang="en-US" altLang="zh-CN" sz="1465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Your Title</a:t>
            </a:r>
            <a:endParaRPr lang="zh-CN" altLang="en-US" sz="1465" baseline="-3000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4749504" y="570216"/>
            <a:ext cx="263341" cy="395013"/>
            <a:chOff x="5284519" y="1508166"/>
            <a:chExt cx="213756" cy="427512"/>
          </a:xfrm>
        </p:grpSpPr>
        <p:cxnSp>
          <p:nvCxnSpPr>
            <p:cNvPr id="23" name="直接连接符 22"/>
            <p:cNvCxnSpPr/>
            <p:nvPr/>
          </p:nvCxnSpPr>
          <p:spPr>
            <a:xfrm>
              <a:off x="5284519" y="1508166"/>
              <a:ext cx="213756" cy="213756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oval" w="med" len="med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 flipH="1">
              <a:off x="5284519" y="1721922"/>
              <a:ext cx="213756" cy="213756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oval" w="med" len="med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0">
        <p14:switch dir="r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4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4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8" grpId="0" animBg="1"/>
      <p:bldP spid="15" grpId="0" animBg="1"/>
      <p:bldP spid="16" grpId="0"/>
      <p:bldP spid="17" grpId="0" animBg="1"/>
      <p:bldP spid="13" grpId="0"/>
      <p:bldP spid="20" grpId="0"/>
      <p:bldP spid="2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矩形 3"/>
          <p:cNvSpPr>
            <a:spLocks noChangeArrowheads="1"/>
          </p:cNvSpPr>
          <p:nvPr/>
        </p:nvSpPr>
        <p:spPr bwMode="auto">
          <a:xfrm>
            <a:off x="5281337" y="515424"/>
            <a:ext cx="2444882" cy="543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14400">
              <a:spcBef>
                <a:spcPct val="0"/>
              </a:spcBef>
              <a:buNone/>
            </a:pPr>
            <a:r>
              <a:rPr lang="zh-CN" altLang="en-US" sz="2935" b="1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点击添加标题</a:t>
            </a:r>
            <a:endParaRPr lang="zh-CN" altLang="en-US" sz="2935" b="1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40" name="文本框 37"/>
          <p:cNvSpPr txBox="1"/>
          <p:nvPr/>
        </p:nvSpPr>
        <p:spPr>
          <a:xfrm>
            <a:off x="7743898" y="731581"/>
            <a:ext cx="2308007" cy="318092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defTabSz="914400"/>
            <a:r>
              <a:rPr lang="en-US" altLang="zh-CN" sz="1465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Your Title</a:t>
            </a:r>
            <a:endParaRPr lang="zh-CN" altLang="en-US" sz="1465" baseline="-3000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1" name="组合 40"/>
          <p:cNvGrpSpPr/>
          <p:nvPr/>
        </p:nvGrpSpPr>
        <p:grpSpPr>
          <a:xfrm>
            <a:off x="4749504" y="570216"/>
            <a:ext cx="263341" cy="395013"/>
            <a:chOff x="5284519" y="1508166"/>
            <a:chExt cx="213756" cy="427512"/>
          </a:xfrm>
        </p:grpSpPr>
        <p:cxnSp>
          <p:nvCxnSpPr>
            <p:cNvPr id="42" name="直接连接符 41"/>
            <p:cNvCxnSpPr/>
            <p:nvPr/>
          </p:nvCxnSpPr>
          <p:spPr>
            <a:xfrm>
              <a:off x="5284519" y="1508166"/>
              <a:ext cx="213756" cy="213756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oval" w="med" len="med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 flipH="1">
              <a:off x="5284519" y="1721922"/>
              <a:ext cx="213756" cy="213756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oval" w="med" len="med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5"/>
          <p:cNvGrpSpPr/>
          <p:nvPr/>
        </p:nvGrpSpPr>
        <p:grpSpPr bwMode="auto">
          <a:xfrm>
            <a:off x="1913204" y="4065155"/>
            <a:ext cx="1269412" cy="1271501"/>
            <a:chOff x="0" y="0"/>
            <a:chExt cx="1080120" cy="1080120"/>
          </a:xfrm>
        </p:grpSpPr>
        <p:grpSp>
          <p:nvGrpSpPr>
            <p:cNvPr id="45" name="Group 6"/>
            <p:cNvGrpSpPr/>
            <p:nvPr/>
          </p:nvGrpSpPr>
          <p:grpSpPr bwMode="auto">
            <a:xfrm>
              <a:off x="0" y="0"/>
              <a:ext cx="1080120" cy="1080120"/>
              <a:chOff x="0" y="0"/>
              <a:chExt cx="1080120" cy="1080120"/>
            </a:xfrm>
          </p:grpSpPr>
          <p:sp>
            <p:nvSpPr>
              <p:cNvPr id="47" name="椭圆 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080120" cy="108012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algn="ctr" defTabSz="914400">
                  <a:spcBef>
                    <a:spcPct val="0"/>
                  </a:spcBef>
                  <a:buNone/>
                </a:pPr>
                <a:endParaRPr lang="zh-CN" altLang="zh-CN" sz="2135">
                  <a:solidFill>
                    <a:srgbClr val="FFFFFF"/>
                  </a:solidFill>
                  <a:sym typeface="微软雅黑" panose="020B0503020204020204" pitchFamily="34" charset="-122"/>
                </a:endParaRPr>
              </a:p>
            </p:txBody>
          </p:sp>
          <p:sp>
            <p:nvSpPr>
              <p:cNvPr id="48" name="椭圆 5"/>
              <p:cNvSpPr>
                <a:spLocks noChangeArrowheads="1"/>
              </p:cNvSpPr>
              <p:nvPr/>
            </p:nvSpPr>
            <p:spPr bwMode="auto">
              <a:xfrm>
                <a:off x="72008" y="72008"/>
                <a:ext cx="936104" cy="936104"/>
              </a:xfrm>
              <a:prstGeom prst="ellipse">
                <a:avLst/>
              </a:prstGeom>
              <a:solidFill>
                <a:srgbClr val="B01319"/>
              </a:solidFill>
              <a:ln w="19050">
                <a:solidFill>
                  <a:srgbClr val="FFFFFF"/>
                </a:solidFill>
                <a:miter lim="800000"/>
              </a:ln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algn="ctr" defTabSz="914400">
                  <a:spcBef>
                    <a:spcPct val="0"/>
                  </a:spcBef>
                  <a:buNone/>
                </a:pPr>
                <a:endParaRPr lang="zh-CN" altLang="zh-CN" sz="2135">
                  <a:solidFill>
                    <a:srgbClr val="FFFFFF"/>
                  </a:solidFill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46" name="文本框 10"/>
            <p:cNvSpPr>
              <a:spLocks noChangeArrowheads="1"/>
            </p:cNvSpPr>
            <p:nvPr/>
          </p:nvSpPr>
          <p:spPr bwMode="auto">
            <a:xfrm>
              <a:off x="153829" y="365759"/>
              <a:ext cx="766822" cy="322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defTabSz="914400">
                <a:spcBef>
                  <a:spcPct val="0"/>
                </a:spcBef>
                <a:buNone/>
              </a:pPr>
              <a:r>
                <a:rPr lang="zh-CN" altLang="en-US" sz="1865" b="1" dirty="0">
                  <a:solidFill>
                    <a:prstClr val="white">
                      <a:lumMod val="95000"/>
                    </a:prstClr>
                  </a:solidFill>
                  <a:sym typeface="微软雅黑" panose="020B0503020204020204" pitchFamily="34" charset="-122"/>
                </a:rPr>
                <a:t>关键词</a:t>
              </a:r>
              <a:endParaRPr lang="zh-CN" altLang="en-US" sz="1865" b="1" dirty="0">
                <a:solidFill>
                  <a:prstClr val="white">
                    <a:lumMod val="95000"/>
                  </a:prstClr>
                </a:solidFill>
                <a:sym typeface="微软雅黑" panose="020B0503020204020204" pitchFamily="34" charset="-122"/>
              </a:endParaRPr>
            </a:p>
          </p:txBody>
        </p:sp>
      </p:grpSp>
      <p:grpSp>
        <p:nvGrpSpPr>
          <p:cNvPr id="49" name="Group 10"/>
          <p:cNvGrpSpPr/>
          <p:nvPr/>
        </p:nvGrpSpPr>
        <p:grpSpPr bwMode="auto">
          <a:xfrm>
            <a:off x="3223687" y="2373554"/>
            <a:ext cx="1741708" cy="1742012"/>
            <a:chOff x="0" y="0"/>
            <a:chExt cx="1080120" cy="1080120"/>
          </a:xfrm>
        </p:grpSpPr>
        <p:grpSp>
          <p:nvGrpSpPr>
            <p:cNvPr id="50" name="Group 11"/>
            <p:cNvGrpSpPr/>
            <p:nvPr/>
          </p:nvGrpSpPr>
          <p:grpSpPr bwMode="auto">
            <a:xfrm>
              <a:off x="0" y="0"/>
              <a:ext cx="1080120" cy="1080120"/>
              <a:chOff x="0" y="0"/>
              <a:chExt cx="1080120" cy="1080120"/>
            </a:xfrm>
          </p:grpSpPr>
          <p:sp>
            <p:nvSpPr>
              <p:cNvPr id="52" name="椭圆 2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080120" cy="108012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algn="ctr" defTabSz="914400">
                  <a:spcBef>
                    <a:spcPct val="0"/>
                  </a:spcBef>
                  <a:buNone/>
                </a:pPr>
                <a:endParaRPr lang="zh-CN" altLang="zh-CN" sz="2135">
                  <a:solidFill>
                    <a:srgbClr val="FFFFFF"/>
                  </a:solidFill>
                  <a:sym typeface="微软雅黑" panose="020B0503020204020204" pitchFamily="34" charset="-122"/>
                </a:endParaRPr>
              </a:p>
            </p:txBody>
          </p:sp>
          <p:sp>
            <p:nvSpPr>
              <p:cNvPr id="53" name="椭圆 28"/>
              <p:cNvSpPr>
                <a:spLocks noChangeArrowheads="1"/>
              </p:cNvSpPr>
              <p:nvPr/>
            </p:nvSpPr>
            <p:spPr bwMode="auto">
              <a:xfrm>
                <a:off x="72008" y="72008"/>
                <a:ext cx="936104" cy="936104"/>
              </a:xfrm>
              <a:prstGeom prst="ellipse">
                <a:avLst/>
              </a:prstGeom>
              <a:solidFill>
                <a:srgbClr val="B01319"/>
              </a:solidFill>
              <a:ln w="19050">
                <a:solidFill>
                  <a:srgbClr val="FFFFFF"/>
                </a:solidFill>
                <a:miter lim="800000"/>
              </a:ln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algn="ctr" defTabSz="914400">
                  <a:spcBef>
                    <a:spcPct val="0"/>
                  </a:spcBef>
                  <a:buNone/>
                </a:pPr>
                <a:endParaRPr lang="zh-CN" altLang="zh-CN" sz="2135">
                  <a:solidFill>
                    <a:srgbClr val="FFFFFF"/>
                  </a:solidFill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51" name="文本框 26"/>
            <p:cNvSpPr>
              <a:spLocks noChangeArrowheads="1"/>
            </p:cNvSpPr>
            <p:nvPr/>
          </p:nvSpPr>
          <p:spPr bwMode="auto">
            <a:xfrm>
              <a:off x="227815" y="400115"/>
              <a:ext cx="624495" cy="2607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defTabSz="914400">
                <a:spcBef>
                  <a:spcPct val="0"/>
                </a:spcBef>
                <a:buNone/>
              </a:pPr>
              <a:r>
                <a:rPr lang="zh-CN" altLang="en-US" sz="2135" b="1" dirty="0">
                  <a:solidFill>
                    <a:prstClr val="white">
                      <a:lumMod val="95000"/>
                    </a:prstClr>
                  </a:solidFill>
                  <a:sym typeface="微软雅黑" panose="020B0503020204020204" pitchFamily="34" charset="-122"/>
                </a:rPr>
                <a:t>关键词</a:t>
              </a:r>
              <a:endParaRPr lang="zh-CN" altLang="en-US" sz="2135" b="1" dirty="0">
                <a:solidFill>
                  <a:prstClr val="white">
                    <a:lumMod val="95000"/>
                  </a:prstClr>
                </a:solidFill>
                <a:sym typeface="微软雅黑" panose="020B0503020204020204" pitchFamily="34" charset="-122"/>
              </a:endParaRPr>
            </a:p>
          </p:txBody>
        </p:sp>
      </p:grpSp>
      <p:grpSp>
        <p:nvGrpSpPr>
          <p:cNvPr id="54" name="Group 15"/>
          <p:cNvGrpSpPr/>
          <p:nvPr/>
        </p:nvGrpSpPr>
        <p:grpSpPr bwMode="auto">
          <a:xfrm>
            <a:off x="5529162" y="4065155"/>
            <a:ext cx="1560631" cy="1560903"/>
            <a:chOff x="0" y="0"/>
            <a:chExt cx="1080120" cy="1080120"/>
          </a:xfrm>
        </p:grpSpPr>
        <p:grpSp>
          <p:nvGrpSpPr>
            <p:cNvPr id="55" name="Group 16"/>
            <p:cNvGrpSpPr/>
            <p:nvPr/>
          </p:nvGrpSpPr>
          <p:grpSpPr bwMode="auto">
            <a:xfrm>
              <a:off x="0" y="0"/>
              <a:ext cx="1080120" cy="1080120"/>
              <a:chOff x="0" y="0"/>
              <a:chExt cx="1080120" cy="1080120"/>
            </a:xfrm>
          </p:grpSpPr>
          <p:sp>
            <p:nvSpPr>
              <p:cNvPr id="57" name="椭圆 32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080120" cy="108012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algn="ctr" defTabSz="914400">
                  <a:spcBef>
                    <a:spcPct val="0"/>
                  </a:spcBef>
                  <a:buNone/>
                </a:pPr>
                <a:endParaRPr lang="zh-CN" altLang="zh-CN" sz="2135">
                  <a:solidFill>
                    <a:srgbClr val="FFFFFF"/>
                  </a:solidFill>
                  <a:sym typeface="微软雅黑" panose="020B0503020204020204" pitchFamily="34" charset="-122"/>
                </a:endParaRPr>
              </a:p>
            </p:txBody>
          </p:sp>
          <p:sp>
            <p:nvSpPr>
              <p:cNvPr id="58" name="椭圆 33"/>
              <p:cNvSpPr>
                <a:spLocks noChangeArrowheads="1"/>
              </p:cNvSpPr>
              <p:nvPr/>
            </p:nvSpPr>
            <p:spPr bwMode="auto">
              <a:xfrm>
                <a:off x="72008" y="72008"/>
                <a:ext cx="936104" cy="936104"/>
              </a:xfrm>
              <a:prstGeom prst="ellipse">
                <a:avLst/>
              </a:prstGeom>
              <a:solidFill>
                <a:srgbClr val="B01319"/>
              </a:solidFill>
              <a:ln w="19050">
                <a:solidFill>
                  <a:srgbClr val="FFFFFF"/>
                </a:solidFill>
                <a:miter lim="800000"/>
              </a:ln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algn="ctr" defTabSz="914400">
                  <a:spcBef>
                    <a:spcPct val="0"/>
                  </a:spcBef>
                  <a:buNone/>
                </a:pPr>
                <a:endParaRPr lang="zh-CN" altLang="zh-CN" sz="2135">
                  <a:solidFill>
                    <a:srgbClr val="FFFFFF"/>
                  </a:solidFill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56" name="文本框 31"/>
            <p:cNvSpPr>
              <a:spLocks noChangeArrowheads="1"/>
            </p:cNvSpPr>
            <p:nvPr/>
          </p:nvSpPr>
          <p:spPr bwMode="auto">
            <a:xfrm>
              <a:off x="191584" y="398075"/>
              <a:ext cx="696954" cy="291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defTabSz="914400">
                <a:spcBef>
                  <a:spcPct val="0"/>
                </a:spcBef>
                <a:buNone/>
              </a:pPr>
              <a:r>
                <a:rPr lang="zh-CN" altLang="en-US" sz="2135" b="1" dirty="0">
                  <a:solidFill>
                    <a:prstClr val="white"/>
                  </a:solidFill>
                  <a:sym typeface="微软雅黑" panose="020B0503020204020204" pitchFamily="34" charset="-122"/>
                </a:rPr>
                <a:t>关键词</a:t>
              </a:r>
              <a:endParaRPr lang="zh-CN" altLang="en-US" sz="2135" b="1" dirty="0">
                <a:solidFill>
                  <a:prstClr val="white"/>
                </a:solidFill>
                <a:sym typeface="微软雅黑" panose="020B0503020204020204" pitchFamily="34" charset="-122"/>
              </a:endParaRPr>
            </a:p>
          </p:txBody>
        </p:sp>
      </p:grpSp>
      <p:grpSp>
        <p:nvGrpSpPr>
          <p:cNvPr id="59" name="Group 20"/>
          <p:cNvGrpSpPr/>
          <p:nvPr/>
        </p:nvGrpSpPr>
        <p:grpSpPr bwMode="auto">
          <a:xfrm>
            <a:off x="7356742" y="1611772"/>
            <a:ext cx="2286808" cy="2287208"/>
            <a:chOff x="0" y="0"/>
            <a:chExt cx="1080120" cy="1080120"/>
          </a:xfrm>
        </p:grpSpPr>
        <p:grpSp>
          <p:nvGrpSpPr>
            <p:cNvPr id="60" name="Group 21"/>
            <p:cNvGrpSpPr/>
            <p:nvPr/>
          </p:nvGrpSpPr>
          <p:grpSpPr bwMode="auto">
            <a:xfrm>
              <a:off x="0" y="0"/>
              <a:ext cx="1080120" cy="1080120"/>
              <a:chOff x="0" y="0"/>
              <a:chExt cx="1080120" cy="1080120"/>
            </a:xfrm>
          </p:grpSpPr>
          <p:sp>
            <p:nvSpPr>
              <p:cNvPr id="62" name="椭圆 3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080120" cy="1080120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algn="ctr" defTabSz="914400">
                  <a:spcBef>
                    <a:spcPct val="0"/>
                  </a:spcBef>
                  <a:buNone/>
                </a:pPr>
                <a:endParaRPr lang="zh-CN" altLang="zh-CN" sz="2135">
                  <a:solidFill>
                    <a:srgbClr val="FFFFFF"/>
                  </a:solidFill>
                  <a:sym typeface="微软雅黑" panose="020B0503020204020204" pitchFamily="34" charset="-122"/>
                </a:endParaRPr>
              </a:p>
            </p:txBody>
          </p:sp>
          <p:sp>
            <p:nvSpPr>
              <p:cNvPr id="63" name="椭圆 39"/>
              <p:cNvSpPr>
                <a:spLocks noChangeArrowheads="1"/>
              </p:cNvSpPr>
              <p:nvPr/>
            </p:nvSpPr>
            <p:spPr bwMode="auto">
              <a:xfrm>
                <a:off x="72008" y="72008"/>
                <a:ext cx="936104" cy="936104"/>
              </a:xfrm>
              <a:prstGeom prst="ellipse">
                <a:avLst/>
              </a:prstGeom>
              <a:solidFill>
                <a:srgbClr val="B01319"/>
              </a:solidFill>
              <a:ln w="19050">
                <a:solidFill>
                  <a:srgbClr val="FFFFFF"/>
                </a:solidFill>
                <a:miter lim="800000"/>
              </a:ln>
            </p:spPr>
            <p:txBody>
              <a:bodyPr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algn="ctr" defTabSz="914400">
                  <a:spcBef>
                    <a:spcPct val="0"/>
                  </a:spcBef>
                  <a:buNone/>
                </a:pPr>
                <a:endParaRPr lang="zh-CN" altLang="zh-CN" sz="2135">
                  <a:solidFill>
                    <a:srgbClr val="FFFFFF"/>
                  </a:solidFill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61" name="文本框 37"/>
            <p:cNvSpPr>
              <a:spLocks noChangeArrowheads="1"/>
            </p:cNvSpPr>
            <p:nvPr/>
          </p:nvSpPr>
          <p:spPr bwMode="auto">
            <a:xfrm>
              <a:off x="254541" y="414093"/>
              <a:ext cx="571036" cy="237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defTabSz="914400">
                <a:spcBef>
                  <a:spcPct val="0"/>
                </a:spcBef>
                <a:buNone/>
              </a:pPr>
              <a:r>
                <a:rPr lang="zh-CN" altLang="en-US" sz="2665" b="1" dirty="0">
                  <a:solidFill>
                    <a:prstClr val="white">
                      <a:lumMod val="95000"/>
                    </a:prstClr>
                  </a:solidFill>
                  <a:sym typeface="微软雅黑" panose="020B0503020204020204" pitchFamily="34" charset="-122"/>
                </a:rPr>
                <a:t>关键词</a:t>
              </a:r>
              <a:endParaRPr lang="zh-CN" altLang="en-US" sz="2665" b="1" dirty="0">
                <a:solidFill>
                  <a:prstClr val="white">
                    <a:lumMod val="95000"/>
                  </a:prstClr>
                </a:solidFill>
                <a:sym typeface="微软雅黑" panose="020B0503020204020204" pitchFamily="34" charset="-122"/>
              </a:endParaRPr>
            </a:p>
          </p:txBody>
        </p:sp>
      </p:grpSp>
      <p:cxnSp>
        <p:nvCxnSpPr>
          <p:cNvPr id="64" name="直接连接符 13"/>
          <p:cNvCxnSpPr>
            <a:cxnSpLocks noChangeShapeType="1"/>
            <a:stCxn id="47" idx="7"/>
            <a:endCxn id="52" idx="3"/>
          </p:cNvCxnSpPr>
          <p:nvPr/>
        </p:nvCxnSpPr>
        <p:spPr bwMode="auto">
          <a:xfrm flipV="1">
            <a:off x="2996715" y="3860453"/>
            <a:ext cx="482037" cy="390907"/>
          </a:xfrm>
          <a:prstGeom prst="line">
            <a:avLst/>
          </a:prstGeom>
          <a:noFill/>
          <a:ln w="28575">
            <a:solidFill>
              <a:schemeClr val="tx1">
                <a:lumMod val="65000"/>
                <a:lumOff val="35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9" name="直接连接符 17"/>
          <p:cNvCxnSpPr>
            <a:cxnSpLocks noChangeShapeType="1"/>
            <a:endCxn id="57" idx="1"/>
          </p:cNvCxnSpPr>
          <p:nvPr/>
        </p:nvCxnSpPr>
        <p:spPr bwMode="auto">
          <a:xfrm>
            <a:off x="4849280" y="3639455"/>
            <a:ext cx="908431" cy="654289"/>
          </a:xfrm>
          <a:prstGeom prst="line">
            <a:avLst/>
          </a:prstGeom>
          <a:noFill/>
          <a:ln w="28575">
            <a:solidFill>
              <a:schemeClr val="tx1">
                <a:lumMod val="65000"/>
                <a:lumOff val="35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1" name="直接连接符 20"/>
          <p:cNvCxnSpPr>
            <a:cxnSpLocks noChangeShapeType="1"/>
            <a:stCxn id="57" idx="7"/>
            <a:endCxn id="62" idx="3"/>
          </p:cNvCxnSpPr>
          <p:nvPr/>
        </p:nvCxnSpPr>
        <p:spPr bwMode="auto">
          <a:xfrm flipV="1">
            <a:off x="6860179" y="3562900"/>
            <a:ext cx="830717" cy="731907"/>
          </a:xfrm>
          <a:prstGeom prst="line">
            <a:avLst/>
          </a:prstGeom>
          <a:noFill/>
          <a:ln w="28575">
            <a:solidFill>
              <a:schemeClr val="tx1">
                <a:lumMod val="65000"/>
                <a:lumOff val="35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3" name="直接连接符 23"/>
          <p:cNvCxnSpPr>
            <a:cxnSpLocks noChangeShapeType="1"/>
            <a:endCxn id="47" idx="1"/>
          </p:cNvCxnSpPr>
          <p:nvPr/>
        </p:nvCxnSpPr>
        <p:spPr bwMode="auto">
          <a:xfrm>
            <a:off x="1746751" y="3966597"/>
            <a:ext cx="352356" cy="284763"/>
          </a:xfrm>
          <a:prstGeom prst="line">
            <a:avLst/>
          </a:prstGeom>
          <a:noFill/>
          <a:ln w="28575">
            <a:solidFill>
              <a:schemeClr val="tx1">
                <a:lumMod val="65000"/>
                <a:lumOff val="35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5" name="直接连接符 43"/>
          <p:cNvCxnSpPr>
            <a:cxnSpLocks noChangeShapeType="1"/>
            <a:stCxn id="104" idx="7"/>
            <a:endCxn id="57" idx="3"/>
          </p:cNvCxnSpPr>
          <p:nvPr/>
        </p:nvCxnSpPr>
        <p:spPr bwMode="auto">
          <a:xfrm flipV="1">
            <a:off x="5364722" y="5397468"/>
            <a:ext cx="392987" cy="371788"/>
          </a:xfrm>
          <a:prstGeom prst="line">
            <a:avLst/>
          </a:prstGeom>
          <a:noFill/>
          <a:ln w="28575">
            <a:solidFill>
              <a:schemeClr val="tx1">
                <a:lumMod val="65000"/>
                <a:lumOff val="35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7" name="直接连接符 72"/>
          <p:cNvCxnSpPr>
            <a:cxnSpLocks noChangeShapeType="1"/>
            <a:stCxn id="62" idx="6"/>
            <a:endCxn id="106" idx="1"/>
          </p:cNvCxnSpPr>
          <p:nvPr/>
        </p:nvCxnSpPr>
        <p:spPr bwMode="auto">
          <a:xfrm>
            <a:off x="9643550" y="2755378"/>
            <a:ext cx="353951" cy="158897"/>
          </a:xfrm>
          <a:prstGeom prst="line">
            <a:avLst/>
          </a:prstGeom>
          <a:noFill/>
          <a:ln w="28575">
            <a:solidFill>
              <a:schemeClr val="tx1">
                <a:lumMod val="65000"/>
                <a:lumOff val="35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8" name="矩形 76"/>
          <p:cNvSpPr>
            <a:spLocks noChangeArrowheads="1"/>
          </p:cNvSpPr>
          <p:nvPr/>
        </p:nvSpPr>
        <p:spPr bwMode="auto">
          <a:xfrm>
            <a:off x="1585419" y="5347858"/>
            <a:ext cx="1821980" cy="352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527" tIns="53764" rIns="107527" bIns="5376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4400">
              <a:lnSpc>
                <a:spcPts val="1880"/>
              </a:lnSpc>
              <a:spcBef>
                <a:spcPct val="0"/>
              </a:spcBef>
              <a:buNone/>
            </a:pPr>
            <a:r>
              <a:rPr lang="zh-CN" altLang="en-US" sz="1335" dirty="0">
                <a:solidFill>
                  <a:prstClr val="black">
                    <a:lumMod val="65000"/>
                    <a:lumOff val="35000"/>
                  </a:prstClr>
                </a:solidFill>
                <a:sym typeface="微软雅黑" panose="020B0503020204020204" pitchFamily="34" charset="-122"/>
              </a:rPr>
              <a:t>点击添加描述总结</a:t>
            </a:r>
            <a:r>
              <a:rPr lang="en-US" altLang="zh-CN" sz="1335" dirty="0">
                <a:solidFill>
                  <a:prstClr val="black">
                    <a:lumMod val="65000"/>
                    <a:lumOff val="35000"/>
                  </a:prstClr>
                </a:solidFill>
                <a:sym typeface="微软雅黑" panose="020B0503020204020204" pitchFamily="34" charset="-122"/>
              </a:rPr>
              <a:t> </a:t>
            </a:r>
            <a:endParaRPr lang="zh-CN" altLang="en-US" sz="1335" dirty="0">
              <a:solidFill>
                <a:prstClr val="black">
                  <a:lumMod val="65000"/>
                  <a:lumOff val="35000"/>
                </a:prstClr>
              </a:solidFill>
              <a:sym typeface="微软雅黑" panose="020B0503020204020204" pitchFamily="34" charset="-122"/>
            </a:endParaRPr>
          </a:p>
        </p:txBody>
      </p:sp>
      <p:sp>
        <p:nvSpPr>
          <p:cNvPr id="109" name="矩形 80"/>
          <p:cNvSpPr>
            <a:spLocks noChangeArrowheads="1"/>
          </p:cNvSpPr>
          <p:nvPr/>
        </p:nvSpPr>
        <p:spPr bwMode="auto">
          <a:xfrm>
            <a:off x="3166582" y="4151041"/>
            <a:ext cx="1821980" cy="352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527" tIns="53764" rIns="107527" bIns="5376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4400">
              <a:lnSpc>
                <a:spcPts val="1880"/>
              </a:lnSpc>
              <a:spcBef>
                <a:spcPct val="0"/>
              </a:spcBef>
              <a:buNone/>
            </a:pPr>
            <a:r>
              <a:rPr lang="zh-CN" altLang="en-US" sz="1335" dirty="0">
                <a:solidFill>
                  <a:prstClr val="black">
                    <a:lumMod val="65000"/>
                    <a:lumOff val="35000"/>
                  </a:prstClr>
                </a:solidFill>
                <a:sym typeface="微软雅黑" panose="020B0503020204020204" pitchFamily="34" charset="-122"/>
              </a:rPr>
              <a:t>点击添加描述总结</a:t>
            </a:r>
            <a:r>
              <a:rPr lang="en-US" altLang="zh-CN" sz="1335" dirty="0">
                <a:solidFill>
                  <a:prstClr val="black">
                    <a:lumMod val="65000"/>
                    <a:lumOff val="35000"/>
                  </a:prstClr>
                </a:solidFill>
                <a:sym typeface="微软雅黑" panose="020B0503020204020204" pitchFamily="34" charset="-122"/>
              </a:rPr>
              <a:t> </a:t>
            </a:r>
            <a:endParaRPr lang="zh-CN" altLang="en-US" sz="1335" dirty="0">
              <a:solidFill>
                <a:prstClr val="black">
                  <a:lumMod val="65000"/>
                  <a:lumOff val="35000"/>
                </a:prstClr>
              </a:solidFill>
              <a:sym typeface="微软雅黑" panose="020B0503020204020204" pitchFamily="34" charset="-122"/>
            </a:endParaRPr>
          </a:p>
        </p:txBody>
      </p:sp>
      <p:sp>
        <p:nvSpPr>
          <p:cNvPr id="110" name="矩形 81"/>
          <p:cNvSpPr>
            <a:spLocks noChangeArrowheads="1"/>
          </p:cNvSpPr>
          <p:nvPr/>
        </p:nvSpPr>
        <p:spPr bwMode="auto">
          <a:xfrm>
            <a:off x="5438458" y="5672734"/>
            <a:ext cx="1821980" cy="352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527" tIns="53764" rIns="107527" bIns="5376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4400">
              <a:lnSpc>
                <a:spcPts val="1880"/>
              </a:lnSpc>
              <a:spcBef>
                <a:spcPct val="0"/>
              </a:spcBef>
              <a:buNone/>
            </a:pPr>
            <a:r>
              <a:rPr lang="zh-CN" altLang="en-US" sz="1335" dirty="0">
                <a:solidFill>
                  <a:prstClr val="black">
                    <a:lumMod val="65000"/>
                    <a:lumOff val="35000"/>
                  </a:prstClr>
                </a:solidFill>
                <a:sym typeface="微软雅黑" panose="020B0503020204020204" pitchFamily="34" charset="-122"/>
              </a:rPr>
              <a:t>点击添加描述总结</a:t>
            </a:r>
            <a:r>
              <a:rPr lang="en-US" altLang="zh-CN" sz="1335" dirty="0">
                <a:solidFill>
                  <a:prstClr val="black">
                    <a:lumMod val="65000"/>
                    <a:lumOff val="35000"/>
                  </a:prstClr>
                </a:solidFill>
                <a:sym typeface="微软雅黑" panose="020B0503020204020204" pitchFamily="34" charset="-122"/>
              </a:rPr>
              <a:t> </a:t>
            </a:r>
            <a:endParaRPr lang="zh-CN" altLang="en-US" sz="1335" dirty="0">
              <a:solidFill>
                <a:prstClr val="black">
                  <a:lumMod val="65000"/>
                  <a:lumOff val="35000"/>
                </a:prstClr>
              </a:solidFill>
              <a:sym typeface="微软雅黑" panose="020B0503020204020204" pitchFamily="34" charset="-122"/>
            </a:endParaRPr>
          </a:p>
        </p:txBody>
      </p:sp>
      <p:sp>
        <p:nvSpPr>
          <p:cNvPr id="111" name="矩形 82"/>
          <p:cNvSpPr>
            <a:spLocks noChangeArrowheads="1"/>
          </p:cNvSpPr>
          <p:nvPr/>
        </p:nvSpPr>
        <p:spPr bwMode="auto">
          <a:xfrm>
            <a:off x="7616992" y="3928856"/>
            <a:ext cx="1821980" cy="352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527" tIns="53764" rIns="107527" bIns="5376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4400">
              <a:lnSpc>
                <a:spcPts val="1880"/>
              </a:lnSpc>
              <a:spcBef>
                <a:spcPct val="0"/>
              </a:spcBef>
              <a:buNone/>
            </a:pPr>
            <a:r>
              <a:rPr lang="zh-CN" altLang="en-US" sz="1335" dirty="0">
                <a:solidFill>
                  <a:prstClr val="black">
                    <a:lumMod val="65000"/>
                    <a:lumOff val="35000"/>
                  </a:prstClr>
                </a:solidFill>
                <a:sym typeface="微软雅黑" panose="020B0503020204020204" pitchFamily="34" charset="-122"/>
              </a:rPr>
              <a:t>点击添加描述总结</a:t>
            </a:r>
            <a:endParaRPr lang="zh-CN" altLang="en-US" sz="1335" dirty="0">
              <a:solidFill>
                <a:prstClr val="black">
                  <a:lumMod val="65000"/>
                  <a:lumOff val="35000"/>
                </a:prstClr>
              </a:solidFill>
              <a:sym typeface="微软雅黑" panose="020B0503020204020204" pitchFamily="34" charset="-122"/>
            </a:endParaRPr>
          </a:p>
        </p:txBody>
      </p:sp>
      <p:sp>
        <p:nvSpPr>
          <p:cNvPr id="114" name="矩形 85"/>
          <p:cNvSpPr>
            <a:spLocks noChangeArrowheads="1"/>
          </p:cNvSpPr>
          <p:nvPr/>
        </p:nvSpPr>
        <p:spPr bwMode="auto">
          <a:xfrm>
            <a:off x="7528274" y="5142677"/>
            <a:ext cx="3097721" cy="424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5208" tIns="57603" rIns="115208" bIns="57603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r" defTabSz="914400">
              <a:spcBef>
                <a:spcPct val="0"/>
              </a:spcBef>
              <a:buNone/>
            </a:pPr>
            <a:r>
              <a:rPr lang="zh-CN" altLang="en-US" sz="2000" b="1" dirty="0">
                <a:solidFill>
                  <a:prstClr val="black">
                    <a:lumMod val="65000"/>
                    <a:lumOff val="35000"/>
                  </a:prstClr>
                </a:solidFill>
                <a:sym typeface="微软雅黑" panose="020B0503020204020204" pitchFamily="34" charset="-122"/>
              </a:rPr>
              <a:t>添加主要观点</a:t>
            </a:r>
            <a:endParaRPr lang="zh-CN" altLang="en-US" sz="2265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5" name="文本框 13"/>
          <p:cNvSpPr txBox="1"/>
          <p:nvPr/>
        </p:nvSpPr>
        <p:spPr>
          <a:xfrm>
            <a:off x="7690896" y="5617570"/>
            <a:ext cx="3042279" cy="978721"/>
          </a:xfrm>
          <a:prstGeom prst="rect">
            <a:avLst/>
          </a:prstGeom>
          <a:noFill/>
        </p:spPr>
        <p:txBody>
          <a:bodyPr wrap="square" lIns="91435" tIns="45716" rIns="91435" bIns="45716" rtlCol="0">
            <a:spAutoFit/>
          </a:bodyPr>
          <a:lstStyle/>
          <a:p>
            <a:pPr defTabSz="914400">
              <a:lnSpc>
                <a:spcPct val="120000"/>
              </a:lnSpc>
              <a:spcBef>
                <a:spcPct val="0"/>
              </a:spcBef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在此录入上述图表的描述说明，在此录入上述图表的描述说明，在此录入上述图表的描述说明，在此录入上述图表的描述说明。</a:t>
            </a:r>
            <a:endParaRPr lang="zh-CN" altLang="en-US" sz="1200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2" name="椭圆 56"/>
          <p:cNvSpPr>
            <a:spLocks noChangeArrowheads="1"/>
          </p:cNvSpPr>
          <p:nvPr/>
        </p:nvSpPr>
        <p:spPr bwMode="auto">
          <a:xfrm>
            <a:off x="1442774" y="3639455"/>
            <a:ext cx="511499" cy="511588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lIns="107527" tIns="53764" rIns="107527" bIns="53764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4400">
              <a:spcBef>
                <a:spcPct val="0"/>
              </a:spcBef>
              <a:buNone/>
            </a:pPr>
            <a:endParaRPr lang="zh-CN" altLang="zh-CN" sz="2135">
              <a:solidFill>
                <a:srgbClr val="FFFFFF"/>
              </a:solidFill>
              <a:sym typeface="微软雅黑" panose="020B0503020204020204" pitchFamily="34" charset="-122"/>
            </a:endParaRPr>
          </a:p>
        </p:txBody>
      </p:sp>
      <p:sp>
        <p:nvSpPr>
          <p:cNvPr id="104" name="椭圆 58"/>
          <p:cNvSpPr>
            <a:spLocks noChangeArrowheads="1"/>
          </p:cNvSpPr>
          <p:nvPr/>
        </p:nvSpPr>
        <p:spPr bwMode="auto">
          <a:xfrm>
            <a:off x="4803847" y="5672733"/>
            <a:ext cx="657108" cy="659091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lIns="107527" tIns="53764" rIns="107527" bIns="53764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4400">
              <a:spcBef>
                <a:spcPct val="0"/>
              </a:spcBef>
              <a:buNone/>
            </a:pPr>
            <a:endParaRPr lang="zh-CN" altLang="zh-CN" sz="2135">
              <a:solidFill>
                <a:srgbClr val="FFFFFF"/>
              </a:solidFill>
              <a:sym typeface="微软雅黑" panose="020B0503020204020204" pitchFamily="34" charset="-122"/>
            </a:endParaRPr>
          </a:p>
        </p:txBody>
      </p:sp>
      <p:sp>
        <p:nvSpPr>
          <p:cNvPr id="106" name="椭圆 70"/>
          <p:cNvSpPr>
            <a:spLocks noChangeArrowheads="1"/>
          </p:cNvSpPr>
          <p:nvPr/>
        </p:nvSpPr>
        <p:spPr bwMode="auto">
          <a:xfrm>
            <a:off x="9886232" y="2802989"/>
            <a:ext cx="759781" cy="759913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lIns="107527" tIns="53764" rIns="107527" bIns="53764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4400">
              <a:spcBef>
                <a:spcPct val="0"/>
              </a:spcBef>
              <a:buNone/>
            </a:pPr>
            <a:endParaRPr lang="zh-CN" altLang="zh-CN" sz="2135">
              <a:solidFill>
                <a:srgbClr val="FFFFFF"/>
              </a:solidFill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0">
        <p14:switch dir="r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0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000"/>
                            </p:stCondLst>
                            <p:childTnLst>
                              <p:par>
                                <p:cTn id="7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75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108" grpId="0"/>
      <p:bldP spid="109" grpId="0"/>
      <p:bldP spid="110" grpId="0"/>
      <p:bldP spid="111" grpId="0"/>
      <p:bldP spid="114" grpId="0"/>
      <p:bldP spid="115" grpId="0"/>
      <p:bldP spid="102" grpId="0" animBg="1"/>
      <p:bldP spid="104" grpId="0" animBg="1"/>
      <p:bldP spid="10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6546093" y="2963118"/>
            <a:ext cx="480131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当前形势分析</a:t>
            </a:r>
            <a:endParaRPr lang="zh-CN" altLang="en-US" sz="60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 flipH="1">
            <a:off x="4031346" y="1566267"/>
            <a:ext cx="1184720" cy="949695"/>
          </a:xfrm>
          <a:prstGeom prst="rect">
            <a:avLst/>
          </a:prstGeom>
          <a:gradFill>
            <a:gsLst>
              <a:gs pos="29000">
                <a:srgbClr val="B91319"/>
              </a:gs>
              <a:gs pos="0">
                <a:srgbClr val="DC1218"/>
              </a:gs>
              <a:gs pos="79000">
                <a:srgbClr val="9E0E18"/>
              </a:gs>
              <a:gs pos="58000">
                <a:srgbClr val="A61319"/>
              </a:gs>
              <a:gs pos="100000">
                <a:srgbClr val="901518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 flipH="1">
            <a:off x="3229996" y="923890"/>
            <a:ext cx="801350" cy="642377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 flipH="1">
            <a:off x="0" y="2465296"/>
            <a:ext cx="2026824" cy="1954307"/>
          </a:xfrm>
          <a:prstGeom prst="rect">
            <a:avLst/>
          </a:prstGeom>
          <a:solidFill>
            <a:schemeClr val="bg1">
              <a:lumMod val="75000"/>
            </a:schemeClr>
          </a:solidFill>
          <a:ln w="101600">
            <a:solidFill>
              <a:srgbClr val="F0EF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 flipH="1">
            <a:off x="20441" y="4419600"/>
            <a:ext cx="2026824" cy="1954307"/>
          </a:xfrm>
          <a:prstGeom prst="rect">
            <a:avLst/>
          </a:prstGeom>
          <a:blipFill>
            <a:blip r:embed="rId1"/>
            <a:stretch>
              <a:fillRect/>
            </a:stretch>
          </a:blipFill>
          <a:ln w="101600">
            <a:solidFill>
              <a:srgbClr val="F0EF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 flipH="1">
            <a:off x="20441" y="510989"/>
            <a:ext cx="2026824" cy="1954307"/>
          </a:xfrm>
          <a:prstGeom prst="rect">
            <a:avLst/>
          </a:prstGeom>
          <a:gradFill>
            <a:gsLst>
              <a:gs pos="29000">
                <a:srgbClr val="B91319"/>
              </a:gs>
              <a:gs pos="0">
                <a:srgbClr val="DC1218"/>
              </a:gs>
              <a:gs pos="79000">
                <a:srgbClr val="9E0E18"/>
              </a:gs>
              <a:gs pos="58000">
                <a:srgbClr val="A61319"/>
              </a:gs>
              <a:gs pos="100000">
                <a:srgbClr val="901518"/>
              </a:gs>
            </a:gsLst>
            <a:path path="circle">
              <a:fillToRect l="50000" t="50000" r="50000" b="50000"/>
            </a:path>
          </a:gradFill>
          <a:ln w="101600">
            <a:solidFill>
              <a:srgbClr val="F0EF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 flipH="1">
            <a:off x="2075904" y="2522301"/>
            <a:ext cx="1955442" cy="1897299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4080425" y="4419599"/>
            <a:ext cx="1957304" cy="1954307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351615" y="964232"/>
            <a:ext cx="136447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rtika" panose="02020503030404060203" pitchFamily="18" charset="0"/>
                <a:ea typeface="方正姚体" panose="02010601030101010101" pitchFamily="2" charset="-122"/>
                <a:cs typeface="Kartika" panose="02020503030404060203" pitchFamily="18" charset="0"/>
              </a:rPr>
              <a:t>04</a:t>
            </a:r>
            <a:endParaRPr lang="zh-CN" altLang="en-US" sz="8000" b="1" dirty="0">
              <a:gradFill>
                <a:gsLst>
                  <a:gs pos="29000">
                    <a:srgbClr val="B91319"/>
                  </a:gs>
                  <a:gs pos="0">
                    <a:srgbClr val="DC1218"/>
                  </a:gs>
                  <a:gs pos="79000">
                    <a:srgbClr val="9E0E18"/>
                  </a:gs>
                  <a:gs pos="58000">
                    <a:srgbClr val="A61319"/>
                  </a:gs>
                  <a:gs pos="100000">
                    <a:srgbClr val="901518"/>
                  </a:gs>
                </a:gsLst>
                <a:path path="circle">
                  <a:fillToRect l="50000" t="50000" r="50000" b="50000"/>
                </a:path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artika" panose="02020503030404060203" pitchFamily="18" charset="0"/>
              <a:ea typeface="方正姚体" panose="02010601030101010101" pitchFamily="2" charset="-122"/>
              <a:cs typeface="Kartika" panose="02020503030404060203" pitchFamily="18" charset="0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6426750" y="4143057"/>
            <a:ext cx="5040000" cy="80962"/>
            <a:chOff x="6426750" y="4143057"/>
            <a:chExt cx="5040000" cy="80962"/>
          </a:xfrm>
        </p:grpSpPr>
        <p:cxnSp>
          <p:nvCxnSpPr>
            <p:cNvPr id="22" name="直接连接符 21"/>
            <p:cNvCxnSpPr/>
            <p:nvPr/>
          </p:nvCxnSpPr>
          <p:spPr>
            <a:xfrm flipH="1">
              <a:off x="6426750" y="4143057"/>
              <a:ext cx="5040000" cy="0"/>
            </a:xfrm>
            <a:prstGeom prst="line">
              <a:avLst/>
            </a:prstGeom>
            <a:ln w="12700">
              <a:solidFill>
                <a:srgbClr val="B01319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 flipH="1">
              <a:off x="6426750" y="4224019"/>
              <a:ext cx="5040000" cy="0"/>
            </a:xfrm>
            <a:prstGeom prst="line">
              <a:avLst/>
            </a:prstGeom>
            <a:ln w="38100">
              <a:solidFill>
                <a:srgbClr val="B01319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0">
        <p:blinds dir="vert"/>
      </p:transition>
    </mc:Choice>
    <mc:Fallback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3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3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3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3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3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75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 animBg="1"/>
      <p:bldP spid="13" grpId="0" animBg="1"/>
      <p:bldP spid="5" grpId="0" animBg="1"/>
      <p:bldP spid="6" grpId="0" animBg="1"/>
      <p:bldP spid="11" grpId="0" animBg="1"/>
      <p:bldP spid="17" grpId="0" animBg="1"/>
      <p:bldP spid="19" grpId="0" animBg="1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6491755" y="3009285"/>
            <a:ext cx="50321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前阶段工作回顾</a:t>
            </a:r>
            <a:endParaRPr lang="zh-CN" altLang="en-US" sz="54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 flipH="1">
            <a:off x="4031346" y="1566267"/>
            <a:ext cx="1184720" cy="949695"/>
          </a:xfrm>
          <a:prstGeom prst="rect">
            <a:avLst/>
          </a:prstGeom>
          <a:gradFill>
            <a:gsLst>
              <a:gs pos="29000">
                <a:srgbClr val="B91319"/>
              </a:gs>
              <a:gs pos="0">
                <a:srgbClr val="DC1218"/>
              </a:gs>
              <a:gs pos="79000">
                <a:srgbClr val="9E0E18"/>
              </a:gs>
              <a:gs pos="58000">
                <a:srgbClr val="A61319"/>
              </a:gs>
              <a:gs pos="100000">
                <a:srgbClr val="901518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 flipH="1">
            <a:off x="3229996" y="923890"/>
            <a:ext cx="801350" cy="642377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 flipH="1">
            <a:off x="0" y="2465296"/>
            <a:ext cx="2026824" cy="1954307"/>
          </a:xfrm>
          <a:prstGeom prst="rect">
            <a:avLst/>
          </a:prstGeom>
          <a:solidFill>
            <a:schemeClr val="bg1">
              <a:lumMod val="75000"/>
            </a:schemeClr>
          </a:solidFill>
          <a:ln w="101600">
            <a:solidFill>
              <a:srgbClr val="F0EF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 flipH="1">
            <a:off x="20441" y="4419600"/>
            <a:ext cx="2026824" cy="1954307"/>
          </a:xfrm>
          <a:prstGeom prst="rect">
            <a:avLst/>
          </a:prstGeom>
          <a:blipFill>
            <a:blip r:embed="rId1"/>
            <a:stretch>
              <a:fillRect/>
            </a:stretch>
          </a:blipFill>
          <a:ln w="101600">
            <a:solidFill>
              <a:srgbClr val="F0EF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 flipH="1">
            <a:off x="20441" y="510989"/>
            <a:ext cx="2026824" cy="1954307"/>
          </a:xfrm>
          <a:prstGeom prst="rect">
            <a:avLst/>
          </a:prstGeom>
          <a:gradFill>
            <a:gsLst>
              <a:gs pos="29000">
                <a:srgbClr val="B91319"/>
              </a:gs>
              <a:gs pos="0">
                <a:srgbClr val="DC1218"/>
              </a:gs>
              <a:gs pos="79000">
                <a:srgbClr val="9E0E18"/>
              </a:gs>
              <a:gs pos="58000">
                <a:srgbClr val="A61319"/>
              </a:gs>
              <a:gs pos="100000">
                <a:srgbClr val="901518"/>
              </a:gs>
            </a:gsLst>
            <a:path path="circle">
              <a:fillToRect l="50000" t="50000" r="50000" b="50000"/>
            </a:path>
          </a:gradFill>
          <a:ln w="101600">
            <a:solidFill>
              <a:srgbClr val="F0EF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 flipH="1">
            <a:off x="2075904" y="2522301"/>
            <a:ext cx="1955442" cy="1897299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4080425" y="4419599"/>
            <a:ext cx="1957304" cy="1954307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351615" y="964232"/>
            <a:ext cx="136447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rtika" panose="02020503030404060203" pitchFamily="18" charset="0"/>
                <a:ea typeface="方正姚体" panose="02010601030101010101" pitchFamily="2" charset="-122"/>
                <a:cs typeface="Kartika" panose="02020503030404060203" pitchFamily="18" charset="0"/>
              </a:rPr>
              <a:t>01</a:t>
            </a:r>
            <a:endParaRPr lang="zh-CN" altLang="en-US" sz="8000" b="1" dirty="0">
              <a:gradFill>
                <a:gsLst>
                  <a:gs pos="29000">
                    <a:srgbClr val="B91319"/>
                  </a:gs>
                  <a:gs pos="0">
                    <a:srgbClr val="DC1218"/>
                  </a:gs>
                  <a:gs pos="79000">
                    <a:srgbClr val="9E0E18"/>
                  </a:gs>
                  <a:gs pos="58000">
                    <a:srgbClr val="A61319"/>
                  </a:gs>
                  <a:gs pos="100000">
                    <a:srgbClr val="901518"/>
                  </a:gs>
                </a:gsLst>
                <a:path path="circle">
                  <a:fillToRect l="50000" t="50000" r="50000" b="50000"/>
                </a:path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artika" panose="02020503030404060203" pitchFamily="18" charset="0"/>
              <a:ea typeface="方正姚体" panose="02010601030101010101" pitchFamily="2" charset="-122"/>
              <a:cs typeface="Kartika" panose="02020503030404060203" pitchFamily="18" charset="0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6426750" y="4143057"/>
            <a:ext cx="5040000" cy="80962"/>
            <a:chOff x="6426750" y="4143057"/>
            <a:chExt cx="5040000" cy="80962"/>
          </a:xfrm>
        </p:grpSpPr>
        <p:cxnSp>
          <p:nvCxnSpPr>
            <p:cNvPr id="22" name="直接连接符 21"/>
            <p:cNvCxnSpPr/>
            <p:nvPr/>
          </p:nvCxnSpPr>
          <p:spPr>
            <a:xfrm flipH="1">
              <a:off x="6426750" y="4143057"/>
              <a:ext cx="5040000" cy="0"/>
            </a:xfrm>
            <a:prstGeom prst="line">
              <a:avLst/>
            </a:prstGeom>
            <a:ln w="12700">
              <a:solidFill>
                <a:srgbClr val="B01319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 flipH="1">
              <a:off x="6426750" y="4224019"/>
              <a:ext cx="5040000" cy="0"/>
            </a:xfrm>
            <a:prstGeom prst="line">
              <a:avLst/>
            </a:prstGeom>
            <a:ln w="38100">
              <a:solidFill>
                <a:srgbClr val="B01319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0">
        <p:blinds dir="vert"/>
      </p:transition>
    </mc:Choice>
    <mc:Fallback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3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3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3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3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3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75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 animBg="1"/>
      <p:bldP spid="13" grpId="0" animBg="1"/>
      <p:bldP spid="5" grpId="0" animBg="1"/>
      <p:bldP spid="6" grpId="0" animBg="1"/>
      <p:bldP spid="11" grpId="0" animBg="1"/>
      <p:bldP spid="17" grpId="0" animBg="1"/>
      <p:bldP spid="19" grpId="0" animBg="1"/>
      <p:bldP spid="2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肘形连接符 1"/>
          <p:cNvCxnSpPr/>
          <p:nvPr/>
        </p:nvCxnSpPr>
        <p:spPr>
          <a:xfrm flipH="1" flipV="1">
            <a:off x="6459982" y="2051297"/>
            <a:ext cx="3232159" cy="545753"/>
          </a:xfrm>
          <a:prstGeom prst="bentConnector3">
            <a:avLst>
              <a:gd name="adj1" fmla="val 218"/>
            </a:avLst>
          </a:prstGeom>
          <a:ln w="28575">
            <a:solidFill>
              <a:schemeClr val="tx1">
                <a:lumMod val="65000"/>
                <a:lumOff val="3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肘形连接符 33"/>
          <p:cNvCxnSpPr/>
          <p:nvPr/>
        </p:nvCxnSpPr>
        <p:spPr>
          <a:xfrm flipH="1">
            <a:off x="6459982" y="5719802"/>
            <a:ext cx="3232159" cy="545753"/>
          </a:xfrm>
          <a:prstGeom prst="bentConnector3">
            <a:avLst>
              <a:gd name="adj1" fmla="val 218"/>
            </a:avLst>
          </a:prstGeom>
          <a:ln w="28575">
            <a:solidFill>
              <a:schemeClr val="tx1">
                <a:lumMod val="65000"/>
                <a:lumOff val="3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肘形连接符 2"/>
          <p:cNvCxnSpPr/>
          <p:nvPr/>
        </p:nvCxnSpPr>
        <p:spPr>
          <a:xfrm flipV="1">
            <a:off x="2572892" y="2051297"/>
            <a:ext cx="3219133" cy="545753"/>
          </a:xfrm>
          <a:prstGeom prst="bentConnector3">
            <a:avLst>
              <a:gd name="adj1" fmla="val 218"/>
            </a:avLst>
          </a:prstGeom>
          <a:ln w="28575">
            <a:solidFill>
              <a:schemeClr val="tx1">
                <a:lumMod val="65000"/>
                <a:lumOff val="3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肘形连接符 34"/>
          <p:cNvCxnSpPr/>
          <p:nvPr/>
        </p:nvCxnSpPr>
        <p:spPr>
          <a:xfrm>
            <a:off x="2572892" y="5719802"/>
            <a:ext cx="3219133" cy="545753"/>
          </a:xfrm>
          <a:prstGeom prst="bentConnector3">
            <a:avLst>
              <a:gd name="adj1" fmla="val 218"/>
            </a:avLst>
          </a:prstGeom>
          <a:ln w="28575">
            <a:solidFill>
              <a:schemeClr val="tx1">
                <a:lumMod val="65000"/>
                <a:lumOff val="3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2946267" y="5467408"/>
            <a:ext cx="2798260" cy="70515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indent="0">
              <a:lnSpc>
                <a:spcPct val="15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20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16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16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  <a:lvl6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1600"/>
            </a:lvl6pPr>
            <a:lvl7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1600"/>
            </a:lvl7pPr>
            <a:lvl8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1600"/>
            </a:lvl8pPr>
            <a:lvl9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1600"/>
            </a:lvl9pPr>
          </a:lstStyle>
          <a:p>
            <a:pPr defTabSz="914400">
              <a:lnSpc>
                <a:spcPct val="120000"/>
              </a:lnSpc>
              <a:spcBef>
                <a:spcPct val="0"/>
              </a:spcBef>
            </a:pPr>
            <a:r>
              <a:rPr alt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在此录入上述图表的描述说明，在此录入上述图表的描述说明，在此录入上述图表的描述说明。</a:t>
            </a:r>
            <a:endParaRPr altLang="en-US" sz="1200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437936" y="6287828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zh-CN" altLang="en-US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时间管理</a:t>
            </a:r>
            <a:endParaRPr lang="zh-CN" altLang="en-US" sz="2000" b="1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876136" y="4356171"/>
            <a:ext cx="1345789" cy="1345789"/>
            <a:chOff x="1854558" y="3854906"/>
            <a:chExt cx="1403797" cy="1403797"/>
          </a:xfrm>
        </p:grpSpPr>
        <p:sp>
          <p:nvSpPr>
            <p:cNvPr id="9" name="椭圆 8"/>
            <p:cNvSpPr/>
            <p:nvPr/>
          </p:nvSpPr>
          <p:spPr>
            <a:xfrm>
              <a:off x="1854558" y="3854906"/>
              <a:ext cx="1403797" cy="1403797"/>
            </a:xfrm>
            <a:prstGeom prst="ellipse">
              <a:avLst/>
            </a:prstGeom>
            <a:solidFill>
              <a:srgbClr val="B013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35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2340694" y="4217787"/>
              <a:ext cx="392888" cy="661931"/>
              <a:chOff x="6982613" y="4660429"/>
              <a:chExt cx="292099" cy="492124"/>
            </a:xfrm>
            <a:solidFill>
              <a:schemeClr val="bg1">
                <a:lumMod val="95000"/>
              </a:schemeClr>
            </a:solidFill>
          </p:grpSpPr>
          <p:sp>
            <p:nvSpPr>
              <p:cNvPr id="11" name="Freeform 15"/>
              <p:cNvSpPr>
                <a:spLocks noEditPoints="1"/>
              </p:cNvSpPr>
              <p:nvPr/>
            </p:nvSpPr>
            <p:spPr bwMode="auto">
              <a:xfrm>
                <a:off x="6982613" y="4660429"/>
                <a:ext cx="292099" cy="492124"/>
              </a:xfrm>
              <a:custGeom>
                <a:avLst/>
                <a:gdLst>
                  <a:gd name="T0" fmla="*/ 0 w 166"/>
                  <a:gd name="T1" fmla="*/ 444500 h 280"/>
                  <a:gd name="T2" fmla="*/ 263525 w 166"/>
                  <a:gd name="T3" fmla="*/ 444500 h 280"/>
                  <a:gd name="T4" fmla="*/ 263525 w 166"/>
                  <a:gd name="T5" fmla="*/ 425450 h 280"/>
                  <a:gd name="T6" fmla="*/ 263525 w 166"/>
                  <a:gd name="T7" fmla="*/ 425450 h 280"/>
                  <a:gd name="T8" fmla="*/ 260350 w 166"/>
                  <a:gd name="T9" fmla="*/ 419100 h 280"/>
                  <a:gd name="T10" fmla="*/ 254000 w 166"/>
                  <a:gd name="T11" fmla="*/ 415925 h 280"/>
                  <a:gd name="T12" fmla="*/ 9525 w 166"/>
                  <a:gd name="T13" fmla="*/ 415925 h 280"/>
                  <a:gd name="T14" fmla="*/ 9525 w 166"/>
                  <a:gd name="T15" fmla="*/ 415925 h 280"/>
                  <a:gd name="T16" fmla="*/ 3175 w 166"/>
                  <a:gd name="T17" fmla="*/ 419100 h 280"/>
                  <a:gd name="T18" fmla="*/ 0 w 166"/>
                  <a:gd name="T19" fmla="*/ 425450 h 280"/>
                  <a:gd name="T20" fmla="*/ 0 w 166"/>
                  <a:gd name="T21" fmla="*/ 444500 h 280"/>
                  <a:gd name="T22" fmla="*/ 0 w 166"/>
                  <a:gd name="T23" fmla="*/ 444500 h 280"/>
                  <a:gd name="T24" fmla="*/ 0 w 166"/>
                  <a:gd name="T25" fmla="*/ 0 h 280"/>
                  <a:gd name="T26" fmla="*/ 263525 w 166"/>
                  <a:gd name="T27" fmla="*/ 0 h 280"/>
                  <a:gd name="T28" fmla="*/ 263525 w 166"/>
                  <a:gd name="T29" fmla="*/ 19050 h 280"/>
                  <a:gd name="T30" fmla="*/ 263525 w 166"/>
                  <a:gd name="T31" fmla="*/ 19050 h 280"/>
                  <a:gd name="T32" fmla="*/ 260350 w 166"/>
                  <a:gd name="T33" fmla="*/ 25400 h 280"/>
                  <a:gd name="T34" fmla="*/ 254000 w 166"/>
                  <a:gd name="T35" fmla="*/ 28575 h 280"/>
                  <a:gd name="T36" fmla="*/ 9525 w 166"/>
                  <a:gd name="T37" fmla="*/ 28575 h 280"/>
                  <a:gd name="T38" fmla="*/ 9525 w 166"/>
                  <a:gd name="T39" fmla="*/ 28575 h 280"/>
                  <a:gd name="T40" fmla="*/ 3175 w 166"/>
                  <a:gd name="T41" fmla="*/ 25400 h 280"/>
                  <a:gd name="T42" fmla="*/ 0 w 166"/>
                  <a:gd name="T43" fmla="*/ 19050 h 280"/>
                  <a:gd name="T44" fmla="*/ 0 w 166"/>
                  <a:gd name="T45" fmla="*/ 0 h 28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66"/>
                  <a:gd name="T70" fmla="*/ 0 h 280"/>
                  <a:gd name="T71" fmla="*/ 166 w 166"/>
                  <a:gd name="T72" fmla="*/ 280 h 28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66" h="280">
                    <a:moveTo>
                      <a:pt x="0" y="280"/>
                    </a:moveTo>
                    <a:lnTo>
                      <a:pt x="166" y="280"/>
                    </a:lnTo>
                    <a:lnTo>
                      <a:pt x="166" y="268"/>
                    </a:lnTo>
                    <a:lnTo>
                      <a:pt x="164" y="264"/>
                    </a:lnTo>
                    <a:lnTo>
                      <a:pt x="160" y="262"/>
                    </a:lnTo>
                    <a:lnTo>
                      <a:pt x="6" y="262"/>
                    </a:lnTo>
                    <a:lnTo>
                      <a:pt x="2" y="264"/>
                    </a:lnTo>
                    <a:lnTo>
                      <a:pt x="0" y="268"/>
                    </a:lnTo>
                    <a:lnTo>
                      <a:pt x="0" y="280"/>
                    </a:lnTo>
                    <a:close/>
                    <a:moveTo>
                      <a:pt x="0" y="0"/>
                    </a:moveTo>
                    <a:lnTo>
                      <a:pt x="166" y="0"/>
                    </a:lnTo>
                    <a:lnTo>
                      <a:pt x="166" y="12"/>
                    </a:lnTo>
                    <a:lnTo>
                      <a:pt x="164" y="16"/>
                    </a:lnTo>
                    <a:lnTo>
                      <a:pt x="160" y="18"/>
                    </a:lnTo>
                    <a:lnTo>
                      <a:pt x="6" y="18"/>
                    </a:lnTo>
                    <a:lnTo>
                      <a:pt x="2" y="16"/>
                    </a:lnTo>
                    <a:lnTo>
                      <a:pt x="0" y="1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pPr defTabSz="914400">
                  <a:defRPr/>
                </a:pPr>
                <a:endParaRPr lang="en-US" sz="2400" kern="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" name="Freeform 16"/>
              <p:cNvSpPr>
                <a:spLocks noEditPoints="1"/>
              </p:cNvSpPr>
              <p:nvPr/>
            </p:nvSpPr>
            <p:spPr bwMode="auto">
              <a:xfrm>
                <a:off x="7006425" y="4706468"/>
                <a:ext cx="244476" cy="400050"/>
              </a:xfrm>
              <a:custGeom>
                <a:avLst/>
                <a:gdLst>
                  <a:gd name="T0" fmla="*/ 22225 w 138"/>
                  <a:gd name="T1" fmla="*/ 79375 h 228"/>
                  <a:gd name="T2" fmla="*/ 22225 w 138"/>
                  <a:gd name="T3" fmla="*/ 92075 h 228"/>
                  <a:gd name="T4" fmla="*/ 31750 w 138"/>
                  <a:gd name="T5" fmla="*/ 111125 h 228"/>
                  <a:gd name="T6" fmla="*/ 76200 w 138"/>
                  <a:gd name="T7" fmla="*/ 152400 h 228"/>
                  <a:gd name="T8" fmla="*/ 88900 w 138"/>
                  <a:gd name="T9" fmla="*/ 165100 h 228"/>
                  <a:gd name="T10" fmla="*/ 92075 w 138"/>
                  <a:gd name="T11" fmla="*/ 180975 h 228"/>
                  <a:gd name="T12" fmla="*/ 76200 w 138"/>
                  <a:gd name="T13" fmla="*/ 209550 h 228"/>
                  <a:gd name="T14" fmla="*/ 38100 w 138"/>
                  <a:gd name="T15" fmla="*/ 241300 h 228"/>
                  <a:gd name="T16" fmla="*/ 25400 w 138"/>
                  <a:gd name="T17" fmla="*/ 257175 h 228"/>
                  <a:gd name="T18" fmla="*/ 22225 w 138"/>
                  <a:gd name="T19" fmla="*/ 279400 h 228"/>
                  <a:gd name="T20" fmla="*/ 0 w 138"/>
                  <a:gd name="T21" fmla="*/ 361950 h 228"/>
                  <a:gd name="T22" fmla="*/ 0 w 138"/>
                  <a:gd name="T23" fmla="*/ 273050 h 228"/>
                  <a:gd name="T24" fmla="*/ 3175 w 138"/>
                  <a:gd name="T25" fmla="*/ 244475 h 228"/>
                  <a:gd name="T26" fmla="*/ 22225 w 138"/>
                  <a:gd name="T27" fmla="*/ 225425 h 228"/>
                  <a:gd name="T28" fmla="*/ 57150 w 138"/>
                  <a:gd name="T29" fmla="*/ 193675 h 228"/>
                  <a:gd name="T30" fmla="*/ 66675 w 138"/>
                  <a:gd name="T31" fmla="*/ 180975 h 228"/>
                  <a:gd name="T32" fmla="*/ 57150 w 138"/>
                  <a:gd name="T33" fmla="*/ 168275 h 228"/>
                  <a:gd name="T34" fmla="*/ 22225 w 138"/>
                  <a:gd name="T35" fmla="*/ 136525 h 228"/>
                  <a:gd name="T36" fmla="*/ 3175 w 138"/>
                  <a:gd name="T37" fmla="*/ 114300 h 228"/>
                  <a:gd name="T38" fmla="*/ 0 w 138"/>
                  <a:gd name="T39" fmla="*/ 88900 h 228"/>
                  <a:gd name="T40" fmla="*/ 22225 w 138"/>
                  <a:gd name="T41" fmla="*/ 0 h 228"/>
                  <a:gd name="T42" fmla="*/ 196850 w 138"/>
                  <a:gd name="T43" fmla="*/ 361950 h 228"/>
                  <a:gd name="T44" fmla="*/ 196850 w 138"/>
                  <a:gd name="T45" fmla="*/ 279400 h 228"/>
                  <a:gd name="T46" fmla="*/ 193675 w 138"/>
                  <a:gd name="T47" fmla="*/ 257175 h 228"/>
                  <a:gd name="T48" fmla="*/ 180975 w 138"/>
                  <a:gd name="T49" fmla="*/ 241300 h 228"/>
                  <a:gd name="T50" fmla="*/ 142875 w 138"/>
                  <a:gd name="T51" fmla="*/ 209550 h 228"/>
                  <a:gd name="T52" fmla="*/ 127000 w 138"/>
                  <a:gd name="T53" fmla="*/ 180975 h 228"/>
                  <a:gd name="T54" fmla="*/ 130175 w 138"/>
                  <a:gd name="T55" fmla="*/ 165100 h 228"/>
                  <a:gd name="T56" fmla="*/ 180975 w 138"/>
                  <a:gd name="T57" fmla="*/ 120650 h 228"/>
                  <a:gd name="T58" fmla="*/ 187325 w 138"/>
                  <a:gd name="T59" fmla="*/ 111125 h 228"/>
                  <a:gd name="T60" fmla="*/ 196850 w 138"/>
                  <a:gd name="T61" fmla="*/ 92075 h 228"/>
                  <a:gd name="T62" fmla="*/ 196850 w 138"/>
                  <a:gd name="T63" fmla="*/ 0 h 228"/>
                  <a:gd name="T64" fmla="*/ 219075 w 138"/>
                  <a:gd name="T65" fmla="*/ 88900 h 228"/>
                  <a:gd name="T66" fmla="*/ 219075 w 138"/>
                  <a:gd name="T67" fmla="*/ 104775 h 228"/>
                  <a:gd name="T68" fmla="*/ 209550 w 138"/>
                  <a:gd name="T69" fmla="*/ 127000 h 228"/>
                  <a:gd name="T70" fmla="*/ 161925 w 138"/>
                  <a:gd name="T71" fmla="*/ 168275 h 228"/>
                  <a:gd name="T72" fmla="*/ 155575 w 138"/>
                  <a:gd name="T73" fmla="*/ 174625 h 228"/>
                  <a:gd name="T74" fmla="*/ 155575 w 138"/>
                  <a:gd name="T75" fmla="*/ 187325 h 228"/>
                  <a:gd name="T76" fmla="*/ 196850 w 138"/>
                  <a:gd name="T77" fmla="*/ 225425 h 228"/>
                  <a:gd name="T78" fmla="*/ 209550 w 138"/>
                  <a:gd name="T79" fmla="*/ 234950 h 228"/>
                  <a:gd name="T80" fmla="*/ 219075 w 138"/>
                  <a:gd name="T81" fmla="*/ 257175 h 228"/>
                  <a:gd name="T82" fmla="*/ 219075 w 138"/>
                  <a:gd name="T83" fmla="*/ 361950 h 22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38"/>
                  <a:gd name="T127" fmla="*/ 0 h 228"/>
                  <a:gd name="T128" fmla="*/ 138 w 138"/>
                  <a:gd name="T129" fmla="*/ 228 h 228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38" h="228">
                    <a:moveTo>
                      <a:pt x="14" y="0"/>
                    </a:moveTo>
                    <a:lnTo>
                      <a:pt x="14" y="50"/>
                    </a:lnTo>
                    <a:lnTo>
                      <a:pt x="14" y="58"/>
                    </a:lnTo>
                    <a:lnTo>
                      <a:pt x="16" y="66"/>
                    </a:lnTo>
                    <a:lnTo>
                      <a:pt x="20" y="70"/>
                    </a:lnTo>
                    <a:lnTo>
                      <a:pt x="24" y="76"/>
                    </a:lnTo>
                    <a:lnTo>
                      <a:pt x="48" y="96"/>
                    </a:lnTo>
                    <a:lnTo>
                      <a:pt x="56" y="104"/>
                    </a:lnTo>
                    <a:lnTo>
                      <a:pt x="58" y="110"/>
                    </a:lnTo>
                    <a:lnTo>
                      <a:pt x="58" y="114"/>
                    </a:lnTo>
                    <a:lnTo>
                      <a:pt x="56" y="122"/>
                    </a:lnTo>
                    <a:lnTo>
                      <a:pt x="48" y="132"/>
                    </a:lnTo>
                    <a:lnTo>
                      <a:pt x="24" y="152"/>
                    </a:lnTo>
                    <a:lnTo>
                      <a:pt x="20" y="156"/>
                    </a:lnTo>
                    <a:lnTo>
                      <a:pt x="16" y="162"/>
                    </a:lnTo>
                    <a:lnTo>
                      <a:pt x="14" y="168"/>
                    </a:lnTo>
                    <a:lnTo>
                      <a:pt x="14" y="176"/>
                    </a:lnTo>
                    <a:lnTo>
                      <a:pt x="14" y="228"/>
                    </a:lnTo>
                    <a:lnTo>
                      <a:pt x="0" y="228"/>
                    </a:lnTo>
                    <a:lnTo>
                      <a:pt x="0" y="172"/>
                    </a:lnTo>
                    <a:lnTo>
                      <a:pt x="0" y="162"/>
                    </a:lnTo>
                    <a:lnTo>
                      <a:pt x="2" y="154"/>
                    </a:lnTo>
                    <a:lnTo>
                      <a:pt x="8" y="148"/>
                    </a:lnTo>
                    <a:lnTo>
                      <a:pt x="14" y="142"/>
                    </a:lnTo>
                    <a:lnTo>
                      <a:pt x="36" y="122"/>
                    </a:lnTo>
                    <a:lnTo>
                      <a:pt x="40" y="118"/>
                    </a:lnTo>
                    <a:lnTo>
                      <a:pt x="42" y="114"/>
                    </a:lnTo>
                    <a:lnTo>
                      <a:pt x="40" y="110"/>
                    </a:lnTo>
                    <a:lnTo>
                      <a:pt x="36" y="106"/>
                    </a:lnTo>
                    <a:lnTo>
                      <a:pt x="14" y="86"/>
                    </a:lnTo>
                    <a:lnTo>
                      <a:pt x="8" y="80"/>
                    </a:lnTo>
                    <a:lnTo>
                      <a:pt x="2" y="72"/>
                    </a:lnTo>
                    <a:lnTo>
                      <a:pt x="0" y="66"/>
                    </a:lnTo>
                    <a:lnTo>
                      <a:pt x="0" y="56"/>
                    </a:lnTo>
                    <a:lnTo>
                      <a:pt x="0" y="0"/>
                    </a:lnTo>
                    <a:lnTo>
                      <a:pt x="14" y="0"/>
                    </a:lnTo>
                    <a:close/>
                    <a:moveTo>
                      <a:pt x="124" y="228"/>
                    </a:moveTo>
                    <a:lnTo>
                      <a:pt x="124" y="176"/>
                    </a:lnTo>
                    <a:lnTo>
                      <a:pt x="124" y="168"/>
                    </a:lnTo>
                    <a:lnTo>
                      <a:pt x="122" y="162"/>
                    </a:lnTo>
                    <a:lnTo>
                      <a:pt x="118" y="156"/>
                    </a:lnTo>
                    <a:lnTo>
                      <a:pt x="114" y="152"/>
                    </a:lnTo>
                    <a:lnTo>
                      <a:pt x="90" y="132"/>
                    </a:lnTo>
                    <a:lnTo>
                      <a:pt x="82" y="122"/>
                    </a:lnTo>
                    <a:lnTo>
                      <a:pt x="80" y="114"/>
                    </a:lnTo>
                    <a:lnTo>
                      <a:pt x="80" y="110"/>
                    </a:lnTo>
                    <a:lnTo>
                      <a:pt x="82" y="104"/>
                    </a:lnTo>
                    <a:lnTo>
                      <a:pt x="90" y="96"/>
                    </a:lnTo>
                    <a:lnTo>
                      <a:pt x="114" y="76"/>
                    </a:lnTo>
                    <a:lnTo>
                      <a:pt x="118" y="70"/>
                    </a:lnTo>
                    <a:lnTo>
                      <a:pt x="122" y="66"/>
                    </a:lnTo>
                    <a:lnTo>
                      <a:pt x="124" y="58"/>
                    </a:lnTo>
                    <a:lnTo>
                      <a:pt x="124" y="50"/>
                    </a:lnTo>
                    <a:lnTo>
                      <a:pt x="124" y="0"/>
                    </a:lnTo>
                    <a:lnTo>
                      <a:pt x="138" y="0"/>
                    </a:lnTo>
                    <a:lnTo>
                      <a:pt x="138" y="56"/>
                    </a:lnTo>
                    <a:lnTo>
                      <a:pt x="138" y="66"/>
                    </a:lnTo>
                    <a:lnTo>
                      <a:pt x="136" y="72"/>
                    </a:lnTo>
                    <a:lnTo>
                      <a:pt x="132" y="80"/>
                    </a:lnTo>
                    <a:lnTo>
                      <a:pt x="124" y="86"/>
                    </a:lnTo>
                    <a:lnTo>
                      <a:pt x="102" y="106"/>
                    </a:lnTo>
                    <a:lnTo>
                      <a:pt x="98" y="110"/>
                    </a:lnTo>
                    <a:lnTo>
                      <a:pt x="96" y="114"/>
                    </a:lnTo>
                    <a:lnTo>
                      <a:pt x="98" y="118"/>
                    </a:lnTo>
                    <a:lnTo>
                      <a:pt x="102" y="122"/>
                    </a:lnTo>
                    <a:lnTo>
                      <a:pt x="124" y="142"/>
                    </a:lnTo>
                    <a:lnTo>
                      <a:pt x="132" y="148"/>
                    </a:lnTo>
                    <a:lnTo>
                      <a:pt x="136" y="154"/>
                    </a:lnTo>
                    <a:lnTo>
                      <a:pt x="138" y="162"/>
                    </a:lnTo>
                    <a:lnTo>
                      <a:pt x="138" y="172"/>
                    </a:lnTo>
                    <a:lnTo>
                      <a:pt x="138" y="228"/>
                    </a:lnTo>
                    <a:lnTo>
                      <a:pt x="124" y="22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pPr defTabSz="914400">
                  <a:defRPr/>
                </a:pPr>
                <a:endParaRPr lang="en-US" sz="2400" kern="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" name="Freeform 17"/>
              <p:cNvSpPr/>
              <p:nvPr/>
            </p:nvSpPr>
            <p:spPr bwMode="auto">
              <a:xfrm>
                <a:off x="7046112" y="4827118"/>
                <a:ext cx="165100" cy="279400"/>
              </a:xfrm>
              <a:custGeom>
                <a:avLst/>
                <a:gdLst>
                  <a:gd name="T0" fmla="*/ 0 w 94"/>
                  <a:gd name="T1" fmla="*/ 254000 h 160"/>
                  <a:gd name="T2" fmla="*/ 76200 w 94"/>
                  <a:gd name="T3" fmla="*/ 254000 h 160"/>
                  <a:gd name="T4" fmla="*/ 149225 w 94"/>
                  <a:gd name="T5" fmla="*/ 254000 h 160"/>
                  <a:gd name="T6" fmla="*/ 149225 w 94"/>
                  <a:gd name="T7" fmla="*/ 212725 h 160"/>
                  <a:gd name="T8" fmla="*/ 92075 w 94"/>
                  <a:gd name="T9" fmla="*/ 155575 h 160"/>
                  <a:gd name="T10" fmla="*/ 92075 w 94"/>
                  <a:gd name="T11" fmla="*/ 155575 h 160"/>
                  <a:gd name="T12" fmla="*/ 85725 w 94"/>
                  <a:gd name="T13" fmla="*/ 149225 h 160"/>
                  <a:gd name="T14" fmla="*/ 82550 w 94"/>
                  <a:gd name="T15" fmla="*/ 142875 h 160"/>
                  <a:gd name="T16" fmla="*/ 82550 w 94"/>
                  <a:gd name="T17" fmla="*/ 123825 h 160"/>
                  <a:gd name="T18" fmla="*/ 82550 w 94"/>
                  <a:gd name="T19" fmla="*/ 69850 h 160"/>
                  <a:gd name="T20" fmla="*/ 82550 w 94"/>
                  <a:gd name="T21" fmla="*/ 69850 h 160"/>
                  <a:gd name="T22" fmla="*/ 82550 w 94"/>
                  <a:gd name="T23" fmla="*/ 60325 h 160"/>
                  <a:gd name="T24" fmla="*/ 85725 w 94"/>
                  <a:gd name="T25" fmla="*/ 50800 h 160"/>
                  <a:gd name="T26" fmla="*/ 98425 w 94"/>
                  <a:gd name="T27" fmla="*/ 34925 h 160"/>
                  <a:gd name="T28" fmla="*/ 120650 w 94"/>
                  <a:gd name="T29" fmla="*/ 15875 h 160"/>
                  <a:gd name="T30" fmla="*/ 120650 w 94"/>
                  <a:gd name="T31" fmla="*/ 15875 h 160"/>
                  <a:gd name="T32" fmla="*/ 130175 w 94"/>
                  <a:gd name="T33" fmla="*/ 9525 h 160"/>
                  <a:gd name="T34" fmla="*/ 139700 w 94"/>
                  <a:gd name="T35" fmla="*/ 0 h 160"/>
                  <a:gd name="T36" fmla="*/ 76200 w 94"/>
                  <a:gd name="T37" fmla="*/ 0 h 160"/>
                  <a:gd name="T38" fmla="*/ 9525 w 94"/>
                  <a:gd name="T39" fmla="*/ 0 h 160"/>
                  <a:gd name="T40" fmla="*/ 9525 w 94"/>
                  <a:gd name="T41" fmla="*/ 0 h 160"/>
                  <a:gd name="T42" fmla="*/ 19050 w 94"/>
                  <a:gd name="T43" fmla="*/ 9525 h 160"/>
                  <a:gd name="T44" fmla="*/ 28575 w 94"/>
                  <a:gd name="T45" fmla="*/ 15875 h 160"/>
                  <a:gd name="T46" fmla="*/ 50800 w 94"/>
                  <a:gd name="T47" fmla="*/ 34925 h 160"/>
                  <a:gd name="T48" fmla="*/ 50800 w 94"/>
                  <a:gd name="T49" fmla="*/ 34925 h 160"/>
                  <a:gd name="T50" fmla="*/ 60325 w 94"/>
                  <a:gd name="T51" fmla="*/ 50800 h 160"/>
                  <a:gd name="T52" fmla="*/ 66675 w 94"/>
                  <a:gd name="T53" fmla="*/ 60325 h 160"/>
                  <a:gd name="T54" fmla="*/ 66675 w 94"/>
                  <a:gd name="T55" fmla="*/ 69850 h 160"/>
                  <a:gd name="T56" fmla="*/ 66675 w 94"/>
                  <a:gd name="T57" fmla="*/ 123825 h 160"/>
                  <a:gd name="T58" fmla="*/ 66675 w 94"/>
                  <a:gd name="T59" fmla="*/ 123825 h 160"/>
                  <a:gd name="T60" fmla="*/ 66675 w 94"/>
                  <a:gd name="T61" fmla="*/ 142875 h 160"/>
                  <a:gd name="T62" fmla="*/ 63500 w 94"/>
                  <a:gd name="T63" fmla="*/ 149225 h 160"/>
                  <a:gd name="T64" fmla="*/ 60325 w 94"/>
                  <a:gd name="T65" fmla="*/ 155575 h 160"/>
                  <a:gd name="T66" fmla="*/ 0 w 94"/>
                  <a:gd name="T67" fmla="*/ 212725 h 160"/>
                  <a:gd name="T68" fmla="*/ 0 w 94"/>
                  <a:gd name="T69" fmla="*/ 254000 h 1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94"/>
                  <a:gd name="T106" fmla="*/ 0 h 160"/>
                  <a:gd name="T107" fmla="*/ 94 w 94"/>
                  <a:gd name="T108" fmla="*/ 160 h 16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94" h="160">
                    <a:moveTo>
                      <a:pt x="0" y="160"/>
                    </a:moveTo>
                    <a:lnTo>
                      <a:pt x="48" y="160"/>
                    </a:lnTo>
                    <a:lnTo>
                      <a:pt x="94" y="160"/>
                    </a:lnTo>
                    <a:lnTo>
                      <a:pt x="94" y="134"/>
                    </a:lnTo>
                    <a:lnTo>
                      <a:pt x="58" y="98"/>
                    </a:lnTo>
                    <a:lnTo>
                      <a:pt x="54" y="94"/>
                    </a:lnTo>
                    <a:lnTo>
                      <a:pt x="52" y="90"/>
                    </a:lnTo>
                    <a:lnTo>
                      <a:pt x="52" y="78"/>
                    </a:lnTo>
                    <a:lnTo>
                      <a:pt x="52" y="44"/>
                    </a:lnTo>
                    <a:lnTo>
                      <a:pt x="52" y="38"/>
                    </a:lnTo>
                    <a:lnTo>
                      <a:pt x="54" y="32"/>
                    </a:lnTo>
                    <a:lnTo>
                      <a:pt x="62" y="22"/>
                    </a:lnTo>
                    <a:lnTo>
                      <a:pt x="76" y="10"/>
                    </a:lnTo>
                    <a:lnTo>
                      <a:pt x="82" y="6"/>
                    </a:lnTo>
                    <a:lnTo>
                      <a:pt x="88" y="0"/>
                    </a:lnTo>
                    <a:lnTo>
                      <a:pt x="48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18" y="10"/>
                    </a:lnTo>
                    <a:lnTo>
                      <a:pt x="32" y="22"/>
                    </a:lnTo>
                    <a:lnTo>
                      <a:pt x="38" y="32"/>
                    </a:lnTo>
                    <a:lnTo>
                      <a:pt x="42" y="38"/>
                    </a:lnTo>
                    <a:lnTo>
                      <a:pt x="42" y="44"/>
                    </a:lnTo>
                    <a:lnTo>
                      <a:pt x="42" y="78"/>
                    </a:lnTo>
                    <a:lnTo>
                      <a:pt x="42" y="90"/>
                    </a:lnTo>
                    <a:lnTo>
                      <a:pt x="40" y="94"/>
                    </a:lnTo>
                    <a:lnTo>
                      <a:pt x="38" y="98"/>
                    </a:lnTo>
                    <a:lnTo>
                      <a:pt x="0" y="134"/>
                    </a:lnTo>
                    <a:lnTo>
                      <a:pt x="0" y="16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pPr defTabSz="914400">
                  <a:defRPr/>
                </a:pPr>
                <a:endParaRPr lang="en-US" sz="2400" kern="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14" name="文本框 13"/>
          <p:cNvSpPr txBox="1"/>
          <p:nvPr/>
        </p:nvSpPr>
        <p:spPr>
          <a:xfrm>
            <a:off x="6523313" y="5451575"/>
            <a:ext cx="2865641" cy="70515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indent="0">
              <a:lnSpc>
                <a:spcPct val="15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20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16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16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  <a:lvl6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1600"/>
            </a:lvl6pPr>
            <a:lvl7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1600"/>
            </a:lvl7pPr>
            <a:lvl8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1600"/>
            </a:lvl8pPr>
            <a:lvl9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1600"/>
            </a:lvl9pPr>
          </a:lstStyle>
          <a:p>
            <a:pPr defTabSz="914400">
              <a:lnSpc>
                <a:spcPct val="120000"/>
              </a:lnSpc>
              <a:spcBef>
                <a:spcPct val="0"/>
              </a:spcBef>
            </a:pPr>
            <a:r>
              <a:rPr alt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在此录入上述图表的描述说明，在此录入上述图表的描述说明，在此录入上述图表的描述说明。</a:t>
            </a:r>
            <a:endParaRPr altLang="en-US" sz="1200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553330" y="6287828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zh-CN" altLang="en-US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得失管理</a:t>
            </a:r>
            <a:endParaRPr lang="zh-CN" altLang="en-US" sz="2000" b="1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946267" y="2117179"/>
            <a:ext cx="2798260" cy="10078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indent="0">
              <a:lnSpc>
                <a:spcPct val="15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20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16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16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  <a:lvl6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1600"/>
            </a:lvl6pPr>
            <a:lvl7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1600"/>
            </a:lvl7pPr>
            <a:lvl8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1600"/>
            </a:lvl8pPr>
            <a:lvl9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1600"/>
            </a:lvl9pPr>
          </a:lstStyle>
          <a:p>
            <a:pPr defTabSz="914400">
              <a:lnSpc>
                <a:spcPct val="120000"/>
              </a:lnSpc>
              <a:spcBef>
                <a:spcPct val="0"/>
              </a:spcBef>
            </a:pPr>
            <a:r>
              <a:rPr alt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在此录入上述图表的描述说明，在此录入上述图表的描述说明，在此录入上述图表的描述说明。</a:t>
            </a:r>
            <a:endParaRPr altLang="en-US" sz="1200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3450816" y="1585084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zh-CN" altLang="en-US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团队管理</a:t>
            </a:r>
            <a:endParaRPr lang="zh-CN" altLang="en-US" sz="2000" b="1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523314" y="2117179"/>
            <a:ext cx="2865641" cy="116373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indent="0">
              <a:lnSpc>
                <a:spcPct val="15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  <a:lvl2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20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2pPr>
            <a:lvl3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3pPr>
            <a:lvl4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16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4pPr>
            <a:lvl5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16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5pPr>
            <a:lvl6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1600"/>
            </a:lvl6pPr>
            <a:lvl7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1600"/>
            </a:lvl7pPr>
            <a:lvl8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1600"/>
            </a:lvl8pPr>
            <a:lvl9pPr indent="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lang="zh-CN" sz="1600"/>
            </a:lvl9pPr>
          </a:lstStyle>
          <a:p>
            <a:pPr defTabSz="914400">
              <a:lnSpc>
                <a:spcPct val="120000"/>
              </a:lnSpc>
              <a:spcBef>
                <a:spcPts val="0"/>
              </a:spcBef>
            </a:pPr>
            <a:r>
              <a:rPr alt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在此录入上述图表的描述说明，在此录入上述图表的描述说明，在此录入上述图表的描述说明。</a:t>
            </a:r>
            <a:endParaRPr altLang="en-US" sz="1200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defTabSz="914400">
              <a:lnSpc>
                <a:spcPct val="120000"/>
              </a:lnSpc>
              <a:spcBef>
                <a:spcPts val="0"/>
              </a:spcBef>
            </a:pPr>
            <a:endParaRPr altLang="en-US" sz="1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7566208" y="1585084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zh-CN" altLang="en-US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项目管理</a:t>
            </a:r>
            <a:endParaRPr lang="zh-CN" altLang="en-US" sz="2000" b="1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8976766" y="4356171"/>
            <a:ext cx="1345789" cy="1345789"/>
            <a:chOff x="8886420" y="3854906"/>
            <a:chExt cx="1403797" cy="1403797"/>
          </a:xfrm>
        </p:grpSpPr>
        <p:sp>
          <p:nvSpPr>
            <p:cNvPr id="22" name="椭圆 21"/>
            <p:cNvSpPr/>
            <p:nvPr/>
          </p:nvSpPr>
          <p:spPr>
            <a:xfrm>
              <a:off x="8886420" y="3854906"/>
              <a:ext cx="1403797" cy="1403797"/>
            </a:xfrm>
            <a:prstGeom prst="ellipse">
              <a:avLst/>
            </a:prstGeom>
            <a:solidFill>
              <a:srgbClr val="B013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35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Freeform 12"/>
            <p:cNvSpPr>
              <a:spLocks noEditPoints="1"/>
            </p:cNvSpPr>
            <p:nvPr/>
          </p:nvSpPr>
          <p:spPr bwMode="auto">
            <a:xfrm>
              <a:off x="9366060" y="4217787"/>
              <a:ext cx="471466" cy="666418"/>
            </a:xfrm>
            <a:custGeom>
              <a:avLst/>
              <a:gdLst>
                <a:gd name="T0" fmla="*/ 76164973 w 408"/>
                <a:gd name="T1" fmla="*/ 197332205 h 578"/>
                <a:gd name="T2" fmla="*/ 68823691 w 408"/>
                <a:gd name="T3" fmla="*/ 193661209 h 578"/>
                <a:gd name="T4" fmla="*/ 67905862 w 408"/>
                <a:gd name="T5" fmla="*/ 185400621 h 578"/>
                <a:gd name="T6" fmla="*/ 69741521 w 408"/>
                <a:gd name="T7" fmla="*/ 165208408 h 578"/>
                <a:gd name="T8" fmla="*/ 75247144 w 408"/>
                <a:gd name="T9" fmla="*/ 149605151 h 578"/>
                <a:gd name="T10" fmla="*/ 94517521 w 408"/>
                <a:gd name="T11" fmla="*/ 125741984 h 578"/>
                <a:gd name="T12" fmla="*/ 122964819 w 408"/>
                <a:gd name="T13" fmla="*/ 101878817 h 578"/>
                <a:gd name="T14" fmla="*/ 133976742 w 408"/>
                <a:gd name="T15" fmla="*/ 89029315 h 578"/>
                <a:gd name="T16" fmla="*/ 137647383 w 408"/>
                <a:gd name="T17" fmla="*/ 74343955 h 578"/>
                <a:gd name="T18" fmla="*/ 134893894 w 408"/>
                <a:gd name="T19" fmla="*/ 60576535 h 578"/>
                <a:gd name="T20" fmla="*/ 126635460 w 408"/>
                <a:gd name="T21" fmla="*/ 48644951 h 578"/>
                <a:gd name="T22" fmla="*/ 103694462 w 408"/>
                <a:gd name="T23" fmla="*/ 39466435 h 578"/>
                <a:gd name="T24" fmla="*/ 85341237 w 408"/>
                <a:gd name="T25" fmla="*/ 39466435 h 578"/>
                <a:gd name="T26" fmla="*/ 62400239 w 408"/>
                <a:gd name="T27" fmla="*/ 49562870 h 578"/>
                <a:gd name="T28" fmla="*/ 51388316 w 408"/>
                <a:gd name="T29" fmla="*/ 63329612 h 578"/>
                <a:gd name="T30" fmla="*/ 5505624 w 408"/>
                <a:gd name="T31" fmla="*/ 78014951 h 578"/>
                <a:gd name="T32" fmla="*/ 917830 w 408"/>
                <a:gd name="T33" fmla="*/ 75261873 h 578"/>
                <a:gd name="T34" fmla="*/ 0 w 408"/>
                <a:gd name="T35" fmla="*/ 69754363 h 578"/>
                <a:gd name="T36" fmla="*/ 10094096 w 408"/>
                <a:gd name="T37" fmla="*/ 44055349 h 578"/>
                <a:gd name="T38" fmla="*/ 25693820 w 408"/>
                <a:gd name="T39" fmla="*/ 22945937 h 578"/>
                <a:gd name="T40" fmla="*/ 39458554 w 408"/>
                <a:gd name="T41" fmla="*/ 12849507 h 578"/>
                <a:gd name="T42" fmla="*/ 63317391 w 408"/>
                <a:gd name="T43" fmla="*/ 3670997 h 578"/>
                <a:gd name="T44" fmla="*/ 92682540 w 408"/>
                <a:gd name="T45" fmla="*/ 0 h 578"/>
                <a:gd name="T46" fmla="*/ 112870726 w 408"/>
                <a:gd name="T47" fmla="*/ 1835837 h 578"/>
                <a:gd name="T48" fmla="*/ 139482364 w 408"/>
                <a:gd name="T49" fmla="*/ 9178509 h 578"/>
                <a:gd name="T50" fmla="*/ 161506210 w 408"/>
                <a:gd name="T51" fmla="*/ 22945937 h 578"/>
                <a:gd name="T52" fmla="*/ 172517455 w 408"/>
                <a:gd name="T53" fmla="*/ 34877520 h 578"/>
                <a:gd name="T54" fmla="*/ 183529420 w 408"/>
                <a:gd name="T55" fmla="*/ 54151784 h 578"/>
                <a:gd name="T56" fmla="*/ 187200061 w 408"/>
                <a:gd name="T57" fmla="*/ 75261873 h 578"/>
                <a:gd name="T58" fmla="*/ 184447250 w 408"/>
                <a:gd name="T59" fmla="*/ 91782392 h 578"/>
                <a:gd name="T60" fmla="*/ 178023798 w 408"/>
                <a:gd name="T61" fmla="*/ 107385649 h 578"/>
                <a:gd name="T62" fmla="*/ 151412117 w 408"/>
                <a:gd name="T63" fmla="*/ 135838408 h 578"/>
                <a:gd name="T64" fmla="*/ 124799801 w 408"/>
                <a:gd name="T65" fmla="*/ 159701575 h 578"/>
                <a:gd name="T66" fmla="*/ 117459196 w 408"/>
                <a:gd name="T67" fmla="*/ 168880081 h 578"/>
                <a:gd name="T68" fmla="*/ 113788555 w 408"/>
                <a:gd name="T69" fmla="*/ 188154376 h 578"/>
                <a:gd name="T70" fmla="*/ 76164973 w 408"/>
                <a:gd name="T71" fmla="*/ 265251388 h 578"/>
                <a:gd name="T72" fmla="*/ 70658673 w 408"/>
                <a:gd name="T73" fmla="*/ 263415551 h 578"/>
                <a:gd name="T74" fmla="*/ 68823691 w 408"/>
                <a:gd name="T75" fmla="*/ 222113290 h 578"/>
                <a:gd name="T76" fmla="*/ 70658673 w 408"/>
                <a:gd name="T77" fmla="*/ 217524376 h 578"/>
                <a:gd name="T78" fmla="*/ 111035067 w 408"/>
                <a:gd name="T79" fmla="*/ 214771299 h 578"/>
                <a:gd name="T80" fmla="*/ 116541367 w 408"/>
                <a:gd name="T81" fmla="*/ 217524376 h 578"/>
                <a:gd name="T82" fmla="*/ 118376349 w 408"/>
                <a:gd name="T83" fmla="*/ 257908719 h 578"/>
                <a:gd name="T84" fmla="*/ 116541367 w 408"/>
                <a:gd name="T85" fmla="*/ 263415551 h 578"/>
                <a:gd name="T86" fmla="*/ 76164973 w 408"/>
                <a:gd name="T87" fmla="*/ 265251388 h 57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8"/>
                <a:gd name="T133" fmla="*/ 0 h 578"/>
                <a:gd name="T134" fmla="*/ 408 w 408"/>
                <a:gd name="T135" fmla="*/ 578 h 57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8" h="578">
                  <a:moveTo>
                    <a:pt x="248" y="430"/>
                  </a:moveTo>
                  <a:lnTo>
                    <a:pt x="166" y="430"/>
                  </a:lnTo>
                  <a:lnTo>
                    <a:pt x="158" y="430"/>
                  </a:lnTo>
                  <a:lnTo>
                    <a:pt x="154" y="426"/>
                  </a:lnTo>
                  <a:lnTo>
                    <a:pt x="150" y="422"/>
                  </a:lnTo>
                  <a:lnTo>
                    <a:pt x="148" y="414"/>
                  </a:lnTo>
                  <a:lnTo>
                    <a:pt x="148" y="404"/>
                  </a:lnTo>
                  <a:lnTo>
                    <a:pt x="150" y="382"/>
                  </a:lnTo>
                  <a:lnTo>
                    <a:pt x="152" y="360"/>
                  </a:lnTo>
                  <a:lnTo>
                    <a:pt x="158" y="342"/>
                  </a:lnTo>
                  <a:lnTo>
                    <a:pt x="164" y="326"/>
                  </a:lnTo>
                  <a:lnTo>
                    <a:pt x="174" y="308"/>
                  </a:lnTo>
                  <a:lnTo>
                    <a:pt x="188" y="292"/>
                  </a:lnTo>
                  <a:lnTo>
                    <a:pt x="206" y="274"/>
                  </a:lnTo>
                  <a:lnTo>
                    <a:pt x="228" y="254"/>
                  </a:lnTo>
                  <a:lnTo>
                    <a:pt x="268" y="222"/>
                  </a:lnTo>
                  <a:lnTo>
                    <a:pt x="286" y="204"/>
                  </a:lnTo>
                  <a:lnTo>
                    <a:pt x="292" y="194"/>
                  </a:lnTo>
                  <a:lnTo>
                    <a:pt x="296" y="184"/>
                  </a:lnTo>
                  <a:lnTo>
                    <a:pt x="300" y="172"/>
                  </a:lnTo>
                  <a:lnTo>
                    <a:pt x="300" y="162"/>
                  </a:lnTo>
                  <a:lnTo>
                    <a:pt x="298" y="146"/>
                  </a:lnTo>
                  <a:lnTo>
                    <a:pt x="294" y="132"/>
                  </a:lnTo>
                  <a:lnTo>
                    <a:pt x="286" y="118"/>
                  </a:lnTo>
                  <a:lnTo>
                    <a:pt x="276" y="106"/>
                  </a:lnTo>
                  <a:lnTo>
                    <a:pt x="262" y="96"/>
                  </a:lnTo>
                  <a:lnTo>
                    <a:pt x="244" y="90"/>
                  </a:lnTo>
                  <a:lnTo>
                    <a:pt x="226" y="86"/>
                  </a:lnTo>
                  <a:lnTo>
                    <a:pt x="206" y="84"/>
                  </a:lnTo>
                  <a:lnTo>
                    <a:pt x="186" y="86"/>
                  </a:lnTo>
                  <a:lnTo>
                    <a:pt x="168" y="90"/>
                  </a:lnTo>
                  <a:lnTo>
                    <a:pt x="152" y="98"/>
                  </a:lnTo>
                  <a:lnTo>
                    <a:pt x="136" y="108"/>
                  </a:lnTo>
                  <a:lnTo>
                    <a:pt x="124" y="122"/>
                  </a:lnTo>
                  <a:lnTo>
                    <a:pt x="112" y="138"/>
                  </a:lnTo>
                  <a:lnTo>
                    <a:pt x="104" y="158"/>
                  </a:lnTo>
                  <a:lnTo>
                    <a:pt x="98" y="180"/>
                  </a:lnTo>
                  <a:lnTo>
                    <a:pt x="12" y="170"/>
                  </a:lnTo>
                  <a:lnTo>
                    <a:pt x="6" y="168"/>
                  </a:lnTo>
                  <a:lnTo>
                    <a:pt x="2" y="164"/>
                  </a:lnTo>
                  <a:lnTo>
                    <a:pt x="0" y="158"/>
                  </a:lnTo>
                  <a:lnTo>
                    <a:pt x="0" y="152"/>
                  </a:lnTo>
                  <a:lnTo>
                    <a:pt x="4" y="140"/>
                  </a:lnTo>
                  <a:lnTo>
                    <a:pt x="14" y="112"/>
                  </a:lnTo>
                  <a:lnTo>
                    <a:pt x="22" y="96"/>
                  </a:lnTo>
                  <a:lnTo>
                    <a:pt x="32" y="78"/>
                  </a:lnTo>
                  <a:lnTo>
                    <a:pt x="44" y="62"/>
                  </a:lnTo>
                  <a:lnTo>
                    <a:pt x="56" y="50"/>
                  </a:lnTo>
                  <a:lnTo>
                    <a:pt x="70" y="38"/>
                  </a:lnTo>
                  <a:lnTo>
                    <a:pt x="86" y="28"/>
                  </a:lnTo>
                  <a:lnTo>
                    <a:pt x="102" y="20"/>
                  </a:lnTo>
                  <a:lnTo>
                    <a:pt x="120" y="12"/>
                  </a:lnTo>
                  <a:lnTo>
                    <a:pt x="138" y="8"/>
                  </a:lnTo>
                  <a:lnTo>
                    <a:pt x="158" y="4"/>
                  </a:lnTo>
                  <a:lnTo>
                    <a:pt x="180" y="2"/>
                  </a:lnTo>
                  <a:lnTo>
                    <a:pt x="202" y="0"/>
                  </a:lnTo>
                  <a:lnTo>
                    <a:pt x="224" y="2"/>
                  </a:lnTo>
                  <a:lnTo>
                    <a:pt x="246" y="4"/>
                  </a:lnTo>
                  <a:lnTo>
                    <a:pt x="266" y="8"/>
                  </a:lnTo>
                  <a:lnTo>
                    <a:pt x="286" y="12"/>
                  </a:lnTo>
                  <a:lnTo>
                    <a:pt x="304" y="20"/>
                  </a:lnTo>
                  <a:lnTo>
                    <a:pt x="322" y="28"/>
                  </a:lnTo>
                  <a:lnTo>
                    <a:pt x="338" y="38"/>
                  </a:lnTo>
                  <a:lnTo>
                    <a:pt x="352" y="50"/>
                  </a:lnTo>
                  <a:lnTo>
                    <a:pt x="364" y="62"/>
                  </a:lnTo>
                  <a:lnTo>
                    <a:pt x="376" y="76"/>
                  </a:lnTo>
                  <a:lnTo>
                    <a:pt x="386" y="88"/>
                  </a:lnTo>
                  <a:lnTo>
                    <a:pt x="394" y="104"/>
                  </a:lnTo>
                  <a:lnTo>
                    <a:pt x="400" y="118"/>
                  </a:lnTo>
                  <a:lnTo>
                    <a:pt x="404" y="132"/>
                  </a:lnTo>
                  <a:lnTo>
                    <a:pt x="406" y="148"/>
                  </a:lnTo>
                  <a:lnTo>
                    <a:pt x="408" y="164"/>
                  </a:lnTo>
                  <a:lnTo>
                    <a:pt x="406" y="182"/>
                  </a:lnTo>
                  <a:lnTo>
                    <a:pt x="402" y="200"/>
                  </a:lnTo>
                  <a:lnTo>
                    <a:pt x="396" y="216"/>
                  </a:lnTo>
                  <a:lnTo>
                    <a:pt x="388" y="234"/>
                  </a:lnTo>
                  <a:lnTo>
                    <a:pt x="374" y="250"/>
                  </a:lnTo>
                  <a:lnTo>
                    <a:pt x="354" y="272"/>
                  </a:lnTo>
                  <a:lnTo>
                    <a:pt x="330" y="296"/>
                  </a:lnTo>
                  <a:lnTo>
                    <a:pt x="300" y="322"/>
                  </a:lnTo>
                  <a:lnTo>
                    <a:pt x="272" y="348"/>
                  </a:lnTo>
                  <a:lnTo>
                    <a:pt x="262" y="358"/>
                  </a:lnTo>
                  <a:lnTo>
                    <a:pt x="256" y="368"/>
                  </a:lnTo>
                  <a:lnTo>
                    <a:pt x="252" y="378"/>
                  </a:lnTo>
                  <a:lnTo>
                    <a:pt x="250" y="392"/>
                  </a:lnTo>
                  <a:lnTo>
                    <a:pt x="248" y="410"/>
                  </a:lnTo>
                  <a:lnTo>
                    <a:pt x="248" y="430"/>
                  </a:lnTo>
                  <a:close/>
                  <a:moveTo>
                    <a:pt x="166" y="578"/>
                  </a:moveTo>
                  <a:lnTo>
                    <a:pt x="166" y="578"/>
                  </a:lnTo>
                  <a:lnTo>
                    <a:pt x="158" y="578"/>
                  </a:lnTo>
                  <a:lnTo>
                    <a:pt x="154" y="574"/>
                  </a:lnTo>
                  <a:lnTo>
                    <a:pt x="150" y="568"/>
                  </a:lnTo>
                  <a:lnTo>
                    <a:pt x="150" y="562"/>
                  </a:lnTo>
                  <a:lnTo>
                    <a:pt x="150" y="484"/>
                  </a:lnTo>
                  <a:lnTo>
                    <a:pt x="150" y="478"/>
                  </a:lnTo>
                  <a:lnTo>
                    <a:pt x="154" y="474"/>
                  </a:lnTo>
                  <a:lnTo>
                    <a:pt x="158" y="470"/>
                  </a:lnTo>
                  <a:lnTo>
                    <a:pt x="166" y="468"/>
                  </a:lnTo>
                  <a:lnTo>
                    <a:pt x="242" y="468"/>
                  </a:lnTo>
                  <a:lnTo>
                    <a:pt x="250" y="470"/>
                  </a:lnTo>
                  <a:lnTo>
                    <a:pt x="254" y="474"/>
                  </a:lnTo>
                  <a:lnTo>
                    <a:pt x="258" y="478"/>
                  </a:lnTo>
                  <a:lnTo>
                    <a:pt x="258" y="484"/>
                  </a:lnTo>
                  <a:lnTo>
                    <a:pt x="258" y="562"/>
                  </a:lnTo>
                  <a:lnTo>
                    <a:pt x="258" y="568"/>
                  </a:lnTo>
                  <a:lnTo>
                    <a:pt x="254" y="574"/>
                  </a:lnTo>
                  <a:lnTo>
                    <a:pt x="250" y="578"/>
                  </a:lnTo>
                  <a:lnTo>
                    <a:pt x="242" y="578"/>
                  </a:lnTo>
                  <a:lnTo>
                    <a:pt x="166" y="578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>
              <a:noFill/>
              <a:round/>
            </a:ln>
          </p:spPr>
          <p:txBody>
            <a:bodyPr/>
            <a:lstStyle/>
            <a:p>
              <a:pPr defTabSz="914400">
                <a:defRPr/>
              </a:pPr>
              <a:endParaRPr lang="en-US" sz="2400" kern="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1876136" y="2612326"/>
            <a:ext cx="1345789" cy="1345789"/>
            <a:chOff x="1854558" y="1736117"/>
            <a:chExt cx="1403797" cy="1403797"/>
          </a:xfrm>
        </p:grpSpPr>
        <p:sp>
          <p:nvSpPr>
            <p:cNvPr id="25" name="椭圆 24"/>
            <p:cNvSpPr/>
            <p:nvPr/>
          </p:nvSpPr>
          <p:spPr>
            <a:xfrm>
              <a:off x="1854558" y="1736117"/>
              <a:ext cx="1403797" cy="1403797"/>
            </a:xfrm>
            <a:prstGeom prst="ellipse">
              <a:avLst/>
            </a:prstGeom>
            <a:solidFill>
              <a:srgbClr val="B013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35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6" name="组合 25"/>
            <p:cNvGrpSpPr/>
            <p:nvPr/>
          </p:nvGrpSpPr>
          <p:grpSpPr>
            <a:xfrm>
              <a:off x="2137516" y="2060331"/>
              <a:ext cx="799244" cy="731504"/>
              <a:chOff x="2158354" y="2417495"/>
              <a:chExt cx="550987" cy="504288"/>
            </a:xfrm>
          </p:grpSpPr>
          <p:sp>
            <p:nvSpPr>
              <p:cNvPr id="27" name="Freeform 26"/>
              <p:cNvSpPr>
                <a:spLocks noEditPoints="1"/>
              </p:cNvSpPr>
              <p:nvPr/>
            </p:nvSpPr>
            <p:spPr bwMode="auto">
              <a:xfrm>
                <a:off x="2158354" y="2417495"/>
                <a:ext cx="357759" cy="359114"/>
              </a:xfrm>
              <a:custGeom>
                <a:avLst/>
                <a:gdLst/>
                <a:ahLst/>
                <a:cxnLst>
                  <a:cxn ang="0">
                    <a:pos x="51" y="27"/>
                  </a:cxn>
                  <a:cxn ang="0">
                    <a:pos x="46" y="23"/>
                  </a:cxn>
                  <a:cxn ang="0">
                    <a:pos x="52" y="20"/>
                  </a:cxn>
                  <a:cxn ang="0">
                    <a:pos x="49" y="13"/>
                  </a:cxn>
                  <a:cxn ang="0">
                    <a:pos x="47" y="12"/>
                  </a:cxn>
                  <a:cxn ang="0">
                    <a:pos x="40" y="13"/>
                  </a:cxn>
                  <a:cxn ang="0">
                    <a:pos x="43" y="7"/>
                  </a:cxn>
                  <a:cxn ang="0">
                    <a:pos x="37" y="2"/>
                  </a:cxn>
                  <a:cxn ang="0">
                    <a:pos x="32" y="7"/>
                  </a:cxn>
                  <a:cxn ang="0">
                    <a:pos x="29" y="1"/>
                  </a:cxn>
                  <a:cxn ang="0">
                    <a:pos x="27" y="0"/>
                  </a:cxn>
                  <a:cxn ang="0">
                    <a:pos x="19" y="2"/>
                  </a:cxn>
                  <a:cxn ang="0">
                    <a:pos x="18" y="9"/>
                  </a:cxn>
                  <a:cxn ang="0">
                    <a:pos x="12" y="4"/>
                  </a:cxn>
                  <a:cxn ang="0">
                    <a:pos x="6" y="10"/>
                  </a:cxn>
                  <a:cxn ang="0">
                    <a:pos x="10" y="15"/>
                  </a:cxn>
                  <a:cxn ang="0">
                    <a:pos x="3" y="16"/>
                  </a:cxn>
                  <a:cxn ang="0">
                    <a:pos x="2" y="17"/>
                  </a:cxn>
                  <a:cxn ang="0">
                    <a:pos x="0" y="25"/>
                  </a:cxn>
                  <a:cxn ang="0">
                    <a:pos x="7" y="27"/>
                  </a:cxn>
                  <a:cxn ang="0">
                    <a:pos x="2" y="31"/>
                  </a:cxn>
                  <a:cxn ang="0">
                    <a:pos x="4" y="39"/>
                  </a:cxn>
                  <a:cxn ang="0">
                    <a:pos x="6" y="40"/>
                  </a:cxn>
                  <a:cxn ang="0">
                    <a:pos x="12" y="40"/>
                  </a:cxn>
                  <a:cxn ang="0">
                    <a:pos x="10" y="47"/>
                  </a:cxn>
                  <a:cxn ang="0">
                    <a:pos x="17" y="50"/>
                  </a:cxn>
                  <a:cxn ang="0">
                    <a:pos x="21" y="45"/>
                  </a:cxn>
                  <a:cxn ang="0">
                    <a:pos x="23" y="51"/>
                  </a:cxn>
                  <a:cxn ang="0">
                    <a:pos x="24" y="52"/>
                  </a:cxn>
                  <a:cxn ang="0">
                    <a:pos x="32" y="52"/>
                  </a:cxn>
                  <a:cxn ang="0">
                    <a:pos x="33" y="50"/>
                  </a:cxn>
                  <a:cxn ang="0">
                    <a:pos x="35" y="44"/>
                  </a:cxn>
                  <a:cxn ang="0">
                    <a:pos x="40" y="48"/>
                  </a:cxn>
                  <a:cxn ang="0">
                    <a:pos x="46" y="43"/>
                  </a:cxn>
                  <a:cxn ang="0">
                    <a:pos x="46" y="41"/>
                  </a:cxn>
                  <a:cxn ang="0">
                    <a:pos x="43" y="35"/>
                  </a:cxn>
                  <a:cxn ang="0">
                    <a:pos x="50" y="36"/>
                  </a:cxn>
                  <a:cxn ang="0">
                    <a:pos x="52" y="29"/>
                  </a:cxn>
                  <a:cxn ang="0">
                    <a:pos x="33" y="28"/>
                  </a:cxn>
                  <a:cxn ang="0">
                    <a:pos x="19" y="25"/>
                  </a:cxn>
                  <a:cxn ang="0">
                    <a:pos x="33" y="28"/>
                  </a:cxn>
                </a:cxnLst>
                <a:rect l="0" t="0" r="r" b="b"/>
                <a:pathLst>
                  <a:path w="52" h="52">
                    <a:moveTo>
                      <a:pt x="52" y="27"/>
                    </a:moveTo>
                    <a:cubicBezTo>
                      <a:pt x="52" y="27"/>
                      <a:pt x="52" y="27"/>
                      <a:pt x="51" y="27"/>
                    </a:cubicBezTo>
                    <a:cubicBezTo>
                      <a:pt x="46" y="26"/>
                      <a:pt x="46" y="26"/>
                      <a:pt x="46" y="26"/>
                    </a:cubicBezTo>
                    <a:cubicBezTo>
                      <a:pt x="46" y="23"/>
                      <a:pt x="46" y="23"/>
                      <a:pt x="46" y="23"/>
                    </a:cubicBezTo>
                    <a:cubicBezTo>
                      <a:pt x="51" y="21"/>
                      <a:pt x="51" y="21"/>
                      <a:pt x="51" y="21"/>
                    </a:cubicBezTo>
                    <a:cubicBezTo>
                      <a:pt x="51" y="21"/>
                      <a:pt x="51" y="21"/>
                      <a:pt x="52" y="20"/>
                    </a:cubicBezTo>
                    <a:cubicBezTo>
                      <a:pt x="52" y="20"/>
                      <a:pt x="52" y="20"/>
                      <a:pt x="51" y="19"/>
                    </a:cubicBezTo>
                    <a:cubicBezTo>
                      <a:pt x="49" y="13"/>
                      <a:pt x="49" y="13"/>
                      <a:pt x="49" y="13"/>
                    </a:cubicBezTo>
                    <a:cubicBezTo>
                      <a:pt x="49" y="12"/>
                      <a:pt x="48" y="12"/>
                      <a:pt x="48" y="12"/>
                    </a:cubicBezTo>
                    <a:cubicBezTo>
                      <a:pt x="48" y="12"/>
                      <a:pt x="47" y="12"/>
                      <a:pt x="47" y="12"/>
                    </a:cubicBezTo>
                    <a:cubicBezTo>
                      <a:pt x="42" y="14"/>
                      <a:pt x="42" y="14"/>
                      <a:pt x="42" y="14"/>
                    </a:cubicBezTo>
                    <a:cubicBezTo>
                      <a:pt x="40" y="13"/>
                      <a:pt x="40" y="13"/>
                      <a:pt x="40" y="13"/>
                    </a:cubicBezTo>
                    <a:cubicBezTo>
                      <a:pt x="43" y="8"/>
                      <a:pt x="43" y="8"/>
                      <a:pt x="43" y="8"/>
                    </a:cubicBezTo>
                    <a:cubicBezTo>
                      <a:pt x="43" y="7"/>
                      <a:pt x="43" y="7"/>
                      <a:pt x="43" y="7"/>
                    </a:cubicBezTo>
                    <a:cubicBezTo>
                      <a:pt x="43" y="6"/>
                      <a:pt x="43" y="6"/>
                      <a:pt x="43" y="6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6" y="2"/>
                      <a:pt x="35" y="2"/>
                      <a:pt x="35" y="3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0" y="7"/>
                      <a:pt x="30" y="7"/>
                      <a:pt x="30" y="7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9" y="1"/>
                      <a:pt x="29" y="1"/>
                      <a:pt x="29" y="0"/>
                    </a:cubicBezTo>
                    <a:cubicBezTo>
                      <a:pt x="28" y="0"/>
                      <a:pt x="28" y="0"/>
                      <a:pt x="27" y="0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19" y="1"/>
                      <a:pt x="19" y="2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3" y="4"/>
                      <a:pt x="12" y="4"/>
                      <a:pt x="12" y="4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6" y="9"/>
                      <a:pt x="6" y="9"/>
                      <a:pt x="6" y="10"/>
                    </a:cubicBezTo>
                    <a:cubicBezTo>
                      <a:pt x="6" y="10"/>
                      <a:pt x="6" y="11"/>
                      <a:pt x="6" y="11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6"/>
                      <a:pt x="3" y="16"/>
                      <a:pt x="2" y="16"/>
                    </a:cubicBezTo>
                    <a:cubicBezTo>
                      <a:pt x="2" y="16"/>
                      <a:pt x="2" y="16"/>
                      <a:pt x="2" y="17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4"/>
                      <a:pt x="0" y="24"/>
                      <a:pt x="0" y="25"/>
                    </a:cubicBezTo>
                    <a:cubicBezTo>
                      <a:pt x="1" y="25"/>
                      <a:pt x="1" y="25"/>
                      <a:pt x="1" y="25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7" y="29"/>
                      <a:pt x="7" y="29"/>
                      <a:pt x="7" y="29"/>
                    </a:cubicBezTo>
                    <a:cubicBezTo>
                      <a:pt x="2" y="31"/>
                      <a:pt x="2" y="31"/>
                      <a:pt x="2" y="31"/>
                    </a:cubicBezTo>
                    <a:cubicBezTo>
                      <a:pt x="1" y="31"/>
                      <a:pt x="1" y="32"/>
                      <a:pt x="1" y="33"/>
                    </a:cubicBezTo>
                    <a:cubicBezTo>
                      <a:pt x="4" y="39"/>
                      <a:pt x="4" y="39"/>
                      <a:pt x="4" y="39"/>
                    </a:cubicBezTo>
                    <a:cubicBezTo>
                      <a:pt x="4" y="40"/>
                      <a:pt x="4" y="40"/>
                      <a:pt x="5" y="40"/>
                    </a:cubicBezTo>
                    <a:cubicBezTo>
                      <a:pt x="5" y="40"/>
                      <a:pt x="5" y="40"/>
                      <a:pt x="6" y="40"/>
                    </a:cubicBezTo>
                    <a:cubicBezTo>
                      <a:pt x="11" y="38"/>
                      <a:pt x="11" y="38"/>
                      <a:pt x="11" y="38"/>
                    </a:cubicBezTo>
                    <a:cubicBezTo>
                      <a:pt x="12" y="40"/>
                      <a:pt x="12" y="40"/>
                      <a:pt x="12" y="40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9" y="45"/>
                      <a:pt x="9" y="46"/>
                      <a:pt x="10" y="47"/>
                    </a:cubicBezTo>
                    <a:cubicBezTo>
                      <a:pt x="16" y="50"/>
                      <a:pt x="16" y="50"/>
                      <a:pt x="16" y="50"/>
                    </a:cubicBezTo>
                    <a:cubicBezTo>
                      <a:pt x="16" y="50"/>
                      <a:pt x="17" y="50"/>
                      <a:pt x="17" y="50"/>
                    </a:cubicBezTo>
                    <a:cubicBezTo>
                      <a:pt x="17" y="50"/>
                      <a:pt x="18" y="50"/>
                      <a:pt x="18" y="50"/>
                    </a:cubicBezTo>
                    <a:cubicBezTo>
                      <a:pt x="21" y="45"/>
                      <a:pt x="21" y="45"/>
                      <a:pt x="21" y="45"/>
                    </a:cubicBezTo>
                    <a:cubicBezTo>
                      <a:pt x="23" y="45"/>
                      <a:pt x="23" y="45"/>
                      <a:pt x="23" y="45"/>
                    </a:cubicBezTo>
                    <a:cubicBezTo>
                      <a:pt x="23" y="51"/>
                      <a:pt x="23" y="51"/>
                      <a:pt x="23" y="51"/>
                    </a:cubicBezTo>
                    <a:cubicBezTo>
                      <a:pt x="23" y="51"/>
                      <a:pt x="24" y="52"/>
                      <a:pt x="24" y="52"/>
                    </a:cubicBezTo>
                    <a:cubicBezTo>
                      <a:pt x="24" y="52"/>
                      <a:pt x="24" y="52"/>
                      <a:pt x="24" y="52"/>
                    </a:cubicBezTo>
                    <a:cubicBezTo>
                      <a:pt x="25" y="52"/>
                      <a:pt x="25" y="52"/>
                      <a:pt x="25" y="52"/>
                    </a:cubicBezTo>
                    <a:cubicBezTo>
                      <a:pt x="32" y="52"/>
                      <a:pt x="32" y="52"/>
                      <a:pt x="32" y="52"/>
                    </a:cubicBezTo>
                    <a:cubicBezTo>
                      <a:pt x="32" y="52"/>
                      <a:pt x="33" y="51"/>
                      <a:pt x="33" y="51"/>
                    </a:cubicBezTo>
                    <a:cubicBezTo>
                      <a:pt x="33" y="51"/>
                      <a:pt x="33" y="50"/>
                      <a:pt x="33" y="50"/>
                    </a:cubicBezTo>
                    <a:cubicBezTo>
                      <a:pt x="33" y="44"/>
                      <a:pt x="33" y="44"/>
                      <a:pt x="33" y="44"/>
                    </a:cubicBezTo>
                    <a:cubicBezTo>
                      <a:pt x="35" y="44"/>
                      <a:pt x="35" y="44"/>
                      <a:pt x="35" y="44"/>
                    </a:cubicBezTo>
                    <a:cubicBezTo>
                      <a:pt x="39" y="48"/>
                      <a:pt x="39" y="48"/>
                      <a:pt x="39" y="48"/>
                    </a:cubicBezTo>
                    <a:cubicBezTo>
                      <a:pt x="39" y="48"/>
                      <a:pt x="39" y="48"/>
                      <a:pt x="40" y="48"/>
                    </a:cubicBezTo>
                    <a:cubicBezTo>
                      <a:pt x="40" y="48"/>
                      <a:pt x="40" y="48"/>
                      <a:pt x="41" y="48"/>
                    </a:cubicBezTo>
                    <a:cubicBezTo>
                      <a:pt x="46" y="43"/>
                      <a:pt x="46" y="43"/>
                      <a:pt x="46" y="43"/>
                    </a:cubicBezTo>
                    <a:cubicBezTo>
                      <a:pt x="46" y="43"/>
                      <a:pt x="46" y="43"/>
                      <a:pt x="46" y="42"/>
                    </a:cubicBezTo>
                    <a:cubicBezTo>
                      <a:pt x="46" y="42"/>
                      <a:pt x="46" y="42"/>
                      <a:pt x="46" y="41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3" y="35"/>
                      <a:pt x="43" y="35"/>
                      <a:pt x="43" y="35"/>
                    </a:cubicBezTo>
                    <a:cubicBezTo>
                      <a:pt x="49" y="36"/>
                      <a:pt x="49" y="36"/>
                      <a:pt x="49" y="36"/>
                    </a:cubicBezTo>
                    <a:cubicBezTo>
                      <a:pt x="49" y="37"/>
                      <a:pt x="50" y="36"/>
                      <a:pt x="50" y="36"/>
                    </a:cubicBezTo>
                    <a:cubicBezTo>
                      <a:pt x="50" y="36"/>
                      <a:pt x="51" y="36"/>
                      <a:pt x="51" y="35"/>
                    </a:cubicBezTo>
                    <a:cubicBezTo>
                      <a:pt x="52" y="29"/>
                      <a:pt x="52" y="29"/>
                      <a:pt x="52" y="29"/>
                    </a:cubicBezTo>
                    <a:cubicBezTo>
                      <a:pt x="52" y="28"/>
                      <a:pt x="52" y="28"/>
                      <a:pt x="52" y="27"/>
                    </a:cubicBezTo>
                    <a:close/>
                    <a:moveTo>
                      <a:pt x="33" y="28"/>
                    </a:moveTo>
                    <a:cubicBezTo>
                      <a:pt x="32" y="31"/>
                      <a:pt x="28" y="34"/>
                      <a:pt x="25" y="33"/>
                    </a:cubicBezTo>
                    <a:cubicBezTo>
                      <a:pt x="21" y="32"/>
                      <a:pt x="18" y="28"/>
                      <a:pt x="19" y="25"/>
                    </a:cubicBezTo>
                    <a:cubicBezTo>
                      <a:pt x="20" y="21"/>
                      <a:pt x="24" y="18"/>
                      <a:pt x="28" y="19"/>
                    </a:cubicBezTo>
                    <a:cubicBezTo>
                      <a:pt x="32" y="20"/>
                      <a:pt x="34" y="24"/>
                      <a:pt x="33" y="28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defTabSz="914400">
                  <a:defRPr/>
                </a:pPr>
                <a:endParaRPr lang="da-DK" sz="2400" kern="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" name="Freeform 27"/>
              <p:cNvSpPr>
                <a:spLocks noEditPoints="1"/>
              </p:cNvSpPr>
              <p:nvPr/>
            </p:nvSpPr>
            <p:spPr bwMode="auto">
              <a:xfrm>
                <a:off x="2454892" y="2665819"/>
                <a:ext cx="254449" cy="255964"/>
              </a:xfrm>
              <a:custGeom>
                <a:avLst/>
                <a:gdLst/>
                <a:ahLst/>
                <a:cxnLst>
                  <a:cxn ang="0">
                    <a:pos x="33" y="29"/>
                  </a:cxn>
                  <a:cxn ang="0">
                    <a:pos x="31" y="24"/>
                  </a:cxn>
                  <a:cxn ang="0">
                    <a:pos x="36" y="25"/>
                  </a:cxn>
                  <a:cxn ang="0">
                    <a:pos x="37" y="20"/>
                  </a:cxn>
                  <a:cxn ang="0">
                    <a:pos x="36" y="18"/>
                  </a:cxn>
                  <a:cxn ang="0">
                    <a:pos x="32" y="16"/>
                  </a:cxn>
                  <a:cxn ang="0">
                    <a:pos x="37" y="14"/>
                  </a:cxn>
                  <a:cxn ang="0">
                    <a:pos x="35" y="9"/>
                  </a:cxn>
                  <a:cxn ang="0">
                    <a:pos x="30" y="10"/>
                  </a:cxn>
                  <a:cxn ang="0">
                    <a:pos x="31" y="5"/>
                  </a:cxn>
                  <a:cxn ang="0">
                    <a:pos x="30" y="4"/>
                  </a:cxn>
                  <a:cxn ang="0">
                    <a:pos x="24" y="2"/>
                  </a:cxn>
                  <a:cxn ang="0">
                    <a:pos x="21" y="5"/>
                  </a:cxn>
                  <a:cxn ang="0">
                    <a:pos x="19" y="0"/>
                  </a:cxn>
                  <a:cxn ang="0">
                    <a:pos x="14" y="1"/>
                  </a:cxn>
                  <a:cxn ang="0">
                    <a:pos x="14" y="5"/>
                  </a:cxn>
                  <a:cxn ang="0">
                    <a:pos x="10" y="3"/>
                  </a:cxn>
                  <a:cxn ang="0">
                    <a:pos x="8" y="3"/>
                  </a:cxn>
                  <a:cxn ang="0">
                    <a:pos x="4" y="7"/>
                  </a:cxn>
                  <a:cxn ang="0">
                    <a:pos x="7" y="11"/>
                  </a:cxn>
                  <a:cxn ang="0">
                    <a:pos x="3" y="11"/>
                  </a:cxn>
                  <a:cxn ang="0">
                    <a:pos x="0" y="17"/>
                  </a:cxn>
                  <a:cxn ang="0">
                    <a:pos x="1" y="18"/>
                  </a:cxn>
                  <a:cxn ang="0">
                    <a:pos x="5" y="20"/>
                  </a:cxn>
                  <a:cxn ang="0">
                    <a:pos x="1" y="23"/>
                  </a:cxn>
                  <a:cxn ang="0">
                    <a:pos x="4" y="28"/>
                  </a:cxn>
                  <a:cxn ang="0">
                    <a:pos x="8" y="27"/>
                  </a:cxn>
                  <a:cxn ang="0">
                    <a:pos x="7" y="31"/>
                  </a:cxn>
                  <a:cxn ang="0">
                    <a:pos x="7" y="33"/>
                  </a:cxn>
                  <a:cxn ang="0">
                    <a:pos x="12" y="35"/>
                  </a:cxn>
                  <a:cxn ang="0">
                    <a:pos x="13" y="35"/>
                  </a:cxn>
                  <a:cxn ang="0">
                    <a:pos x="17" y="32"/>
                  </a:cxn>
                  <a:cxn ang="0">
                    <a:pos x="17" y="37"/>
                  </a:cxn>
                  <a:cxn ang="0">
                    <a:pos x="23" y="36"/>
                  </a:cxn>
                  <a:cxn ang="0">
                    <a:pos x="24" y="35"/>
                  </a:cxn>
                  <a:cxn ang="0">
                    <a:pos x="25" y="31"/>
                  </a:cxn>
                  <a:cxn ang="0">
                    <a:pos x="28" y="34"/>
                  </a:cxn>
                  <a:cxn ang="0">
                    <a:pos x="33" y="30"/>
                  </a:cxn>
                  <a:cxn ang="0">
                    <a:pos x="22" y="22"/>
                  </a:cxn>
                  <a:cxn ang="0">
                    <a:pos x="15" y="15"/>
                  </a:cxn>
                  <a:cxn ang="0">
                    <a:pos x="22" y="22"/>
                  </a:cxn>
                </a:cxnLst>
                <a:rect l="0" t="0" r="r" b="b"/>
                <a:pathLst>
                  <a:path w="37" h="37">
                    <a:moveTo>
                      <a:pt x="33" y="29"/>
                    </a:moveTo>
                    <a:cubicBezTo>
                      <a:pt x="33" y="29"/>
                      <a:pt x="33" y="29"/>
                      <a:pt x="33" y="29"/>
                    </a:cubicBezTo>
                    <a:cubicBezTo>
                      <a:pt x="30" y="26"/>
                      <a:pt x="30" y="26"/>
                      <a:pt x="30" y="26"/>
                    </a:cubicBezTo>
                    <a:cubicBezTo>
                      <a:pt x="31" y="24"/>
                      <a:pt x="31" y="24"/>
                      <a:pt x="31" y="24"/>
                    </a:cubicBezTo>
                    <a:cubicBezTo>
                      <a:pt x="35" y="25"/>
                      <a:pt x="35" y="25"/>
                      <a:pt x="35" y="25"/>
                    </a:cubicBezTo>
                    <a:cubicBezTo>
                      <a:pt x="35" y="25"/>
                      <a:pt x="36" y="25"/>
                      <a:pt x="36" y="25"/>
                    </a:cubicBezTo>
                    <a:cubicBezTo>
                      <a:pt x="36" y="25"/>
                      <a:pt x="36" y="25"/>
                      <a:pt x="36" y="24"/>
                    </a:cubicBezTo>
                    <a:cubicBezTo>
                      <a:pt x="37" y="20"/>
                      <a:pt x="37" y="20"/>
                      <a:pt x="37" y="20"/>
                    </a:cubicBezTo>
                    <a:cubicBezTo>
                      <a:pt x="37" y="19"/>
                      <a:pt x="37" y="19"/>
                      <a:pt x="37" y="19"/>
                    </a:cubicBezTo>
                    <a:cubicBezTo>
                      <a:pt x="37" y="19"/>
                      <a:pt x="37" y="18"/>
                      <a:pt x="36" y="18"/>
                    </a:cubicBezTo>
                    <a:cubicBezTo>
                      <a:pt x="33" y="18"/>
                      <a:pt x="33" y="18"/>
                      <a:pt x="33" y="18"/>
                    </a:cubicBezTo>
                    <a:cubicBezTo>
                      <a:pt x="32" y="16"/>
                      <a:pt x="32" y="16"/>
                      <a:pt x="32" y="16"/>
                    </a:cubicBezTo>
                    <a:cubicBezTo>
                      <a:pt x="36" y="14"/>
                      <a:pt x="36" y="14"/>
                      <a:pt x="36" y="14"/>
                    </a:cubicBezTo>
                    <a:cubicBezTo>
                      <a:pt x="36" y="14"/>
                      <a:pt x="37" y="14"/>
                      <a:pt x="37" y="14"/>
                    </a:cubicBezTo>
                    <a:cubicBezTo>
                      <a:pt x="37" y="14"/>
                      <a:pt x="37" y="13"/>
                      <a:pt x="37" y="13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4" y="8"/>
                      <a:pt x="34" y="8"/>
                      <a:pt x="33" y="8"/>
                    </a:cubicBezTo>
                    <a:cubicBezTo>
                      <a:pt x="30" y="10"/>
                      <a:pt x="30" y="10"/>
                      <a:pt x="30" y="10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31" y="5"/>
                      <a:pt x="31" y="5"/>
                      <a:pt x="31" y="5"/>
                    </a:cubicBezTo>
                    <a:cubicBezTo>
                      <a:pt x="31" y="5"/>
                      <a:pt x="31" y="4"/>
                      <a:pt x="31" y="4"/>
                    </a:cubicBezTo>
                    <a:cubicBezTo>
                      <a:pt x="31" y="4"/>
                      <a:pt x="30" y="4"/>
                      <a:pt x="30" y="4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5" y="1"/>
                      <a:pt x="25" y="1"/>
                      <a:pt x="24" y="2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0" y="0"/>
                      <a:pt x="20" y="0"/>
                      <a:pt x="19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4" y="0"/>
                      <a:pt x="14" y="1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3"/>
                      <a:pt x="9" y="3"/>
                      <a:pt x="9" y="3"/>
                    </a:cubicBezTo>
                    <a:cubicBezTo>
                      <a:pt x="9" y="3"/>
                      <a:pt x="9" y="3"/>
                      <a:pt x="8" y="3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4" y="7"/>
                      <a:pt x="4" y="7"/>
                    </a:cubicBezTo>
                    <a:cubicBezTo>
                      <a:pt x="4" y="7"/>
                      <a:pt x="4" y="8"/>
                      <a:pt x="5" y="8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2" y="11"/>
                      <a:pt x="2" y="11"/>
                      <a:pt x="1" y="12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1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1" y="22"/>
                      <a:pt x="1" y="23"/>
                      <a:pt x="1" y="23"/>
                    </a:cubicBezTo>
                    <a:cubicBezTo>
                      <a:pt x="3" y="28"/>
                      <a:pt x="3" y="28"/>
                      <a:pt x="3" y="28"/>
                    </a:cubicBezTo>
                    <a:cubicBezTo>
                      <a:pt x="3" y="28"/>
                      <a:pt x="3" y="28"/>
                      <a:pt x="4" y="28"/>
                    </a:cubicBezTo>
                    <a:cubicBezTo>
                      <a:pt x="4" y="29"/>
                      <a:pt x="4" y="29"/>
                      <a:pt x="4" y="28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9" y="28"/>
                      <a:pt x="9" y="28"/>
                      <a:pt x="9" y="28"/>
                    </a:cubicBezTo>
                    <a:cubicBezTo>
                      <a:pt x="7" y="31"/>
                      <a:pt x="7" y="31"/>
                      <a:pt x="7" y="31"/>
                    </a:cubicBezTo>
                    <a:cubicBezTo>
                      <a:pt x="7" y="32"/>
                      <a:pt x="7" y="32"/>
                      <a:pt x="7" y="32"/>
                    </a:cubicBezTo>
                    <a:cubicBezTo>
                      <a:pt x="7" y="32"/>
                      <a:pt x="7" y="33"/>
                      <a:pt x="7" y="33"/>
                    </a:cubicBezTo>
                    <a:cubicBezTo>
                      <a:pt x="7" y="33"/>
                      <a:pt x="7" y="33"/>
                      <a:pt x="7" y="33"/>
                    </a:cubicBezTo>
                    <a:cubicBezTo>
                      <a:pt x="12" y="35"/>
                      <a:pt x="12" y="35"/>
                      <a:pt x="12" y="35"/>
                    </a:cubicBezTo>
                    <a:cubicBezTo>
                      <a:pt x="12" y="35"/>
                      <a:pt x="12" y="35"/>
                      <a:pt x="13" y="35"/>
                    </a:cubicBezTo>
                    <a:cubicBezTo>
                      <a:pt x="13" y="35"/>
                      <a:pt x="13" y="35"/>
                      <a:pt x="13" y="35"/>
                    </a:cubicBezTo>
                    <a:cubicBezTo>
                      <a:pt x="15" y="31"/>
                      <a:pt x="15" y="31"/>
                      <a:pt x="15" y="31"/>
                    </a:cubicBezTo>
                    <a:cubicBezTo>
                      <a:pt x="17" y="32"/>
                      <a:pt x="17" y="32"/>
                      <a:pt x="17" y="32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17" y="36"/>
                      <a:pt x="17" y="36"/>
                      <a:pt x="17" y="37"/>
                    </a:cubicBezTo>
                    <a:cubicBezTo>
                      <a:pt x="18" y="37"/>
                      <a:pt x="18" y="37"/>
                      <a:pt x="18" y="37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23" y="36"/>
                      <a:pt x="24" y="36"/>
                      <a:pt x="24" y="36"/>
                    </a:cubicBezTo>
                    <a:cubicBezTo>
                      <a:pt x="24" y="36"/>
                      <a:pt x="24" y="35"/>
                      <a:pt x="24" y="35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25" y="31"/>
                      <a:pt x="25" y="31"/>
                      <a:pt x="25" y="31"/>
                    </a:cubicBezTo>
                    <a:cubicBezTo>
                      <a:pt x="28" y="33"/>
                      <a:pt x="28" y="33"/>
                      <a:pt x="28" y="33"/>
                    </a:cubicBezTo>
                    <a:cubicBezTo>
                      <a:pt x="28" y="34"/>
                      <a:pt x="28" y="34"/>
                      <a:pt x="28" y="34"/>
                    </a:cubicBezTo>
                    <a:cubicBezTo>
                      <a:pt x="29" y="34"/>
                      <a:pt x="29" y="34"/>
                      <a:pt x="29" y="34"/>
                    </a:cubicBezTo>
                    <a:cubicBezTo>
                      <a:pt x="33" y="30"/>
                      <a:pt x="33" y="30"/>
                      <a:pt x="33" y="30"/>
                    </a:cubicBezTo>
                    <a:cubicBezTo>
                      <a:pt x="33" y="30"/>
                      <a:pt x="33" y="30"/>
                      <a:pt x="33" y="29"/>
                    </a:cubicBezTo>
                    <a:close/>
                    <a:moveTo>
                      <a:pt x="22" y="22"/>
                    </a:moveTo>
                    <a:cubicBezTo>
                      <a:pt x="20" y="24"/>
                      <a:pt x="17" y="24"/>
                      <a:pt x="15" y="22"/>
                    </a:cubicBezTo>
                    <a:cubicBezTo>
                      <a:pt x="13" y="20"/>
                      <a:pt x="13" y="16"/>
                      <a:pt x="15" y="15"/>
                    </a:cubicBezTo>
                    <a:cubicBezTo>
                      <a:pt x="17" y="13"/>
                      <a:pt x="21" y="13"/>
                      <a:pt x="23" y="15"/>
                    </a:cubicBezTo>
                    <a:cubicBezTo>
                      <a:pt x="24" y="17"/>
                      <a:pt x="24" y="20"/>
                      <a:pt x="22" y="22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>
                <a:noFill/>
                <a:round/>
              </a:ln>
            </p:spPr>
            <p:txBody>
              <a:bodyPr/>
              <a:lstStyle/>
              <a:p>
                <a:pPr defTabSz="914400">
                  <a:defRPr/>
                </a:pPr>
                <a:endParaRPr lang="da-DK" sz="2400" kern="0" dirty="0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29" name="组合 28"/>
          <p:cNvGrpSpPr/>
          <p:nvPr/>
        </p:nvGrpSpPr>
        <p:grpSpPr>
          <a:xfrm>
            <a:off x="8976766" y="2612326"/>
            <a:ext cx="1345789" cy="1345789"/>
            <a:chOff x="8886420" y="1736117"/>
            <a:chExt cx="1403797" cy="1403797"/>
          </a:xfrm>
        </p:grpSpPr>
        <p:sp>
          <p:nvSpPr>
            <p:cNvPr id="30" name="椭圆 29"/>
            <p:cNvSpPr/>
            <p:nvPr/>
          </p:nvSpPr>
          <p:spPr>
            <a:xfrm>
              <a:off x="8886420" y="1736117"/>
              <a:ext cx="1403797" cy="1403797"/>
            </a:xfrm>
            <a:prstGeom prst="ellipse">
              <a:avLst/>
            </a:prstGeom>
            <a:solidFill>
              <a:srgbClr val="B013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35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Freeform 41"/>
            <p:cNvSpPr>
              <a:spLocks noEditPoints="1"/>
            </p:cNvSpPr>
            <p:nvPr/>
          </p:nvSpPr>
          <p:spPr bwMode="auto">
            <a:xfrm>
              <a:off x="9250313" y="2121297"/>
              <a:ext cx="661930" cy="531751"/>
            </a:xfrm>
            <a:custGeom>
              <a:avLst/>
              <a:gdLst>
                <a:gd name="T0" fmla="*/ 1176335871 w 72"/>
                <a:gd name="T1" fmla="*/ 232073966 h 58"/>
                <a:gd name="T2" fmla="*/ 2147483647 w 72"/>
                <a:gd name="T3" fmla="*/ 232073966 h 58"/>
                <a:gd name="T4" fmla="*/ 2147483647 w 72"/>
                <a:gd name="T5" fmla="*/ 510570880 h 58"/>
                <a:gd name="T6" fmla="*/ 2147483647 w 72"/>
                <a:gd name="T7" fmla="*/ 510570880 h 58"/>
                <a:gd name="T8" fmla="*/ 2147483647 w 72"/>
                <a:gd name="T9" fmla="*/ 185664591 h 58"/>
                <a:gd name="T10" fmla="*/ 2147483647 w 72"/>
                <a:gd name="T11" fmla="*/ 0 h 58"/>
                <a:gd name="T12" fmla="*/ 1129279435 w 72"/>
                <a:gd name="T13" fmla="*/ 0 h 58"/>
                <a:gd name="T14" fmla="*/ 941067411 w 72"/>
                <a:gd name="T15" fmla="*/ 185664591 h 58"/>
                <a:gd name="T16" fmla="*/ 941067411 w 72"/>
                <a:gd name="T17" fmla="*/ 510570880 h 58"/>
                <a:gd name="T18" fmla="*/ 1176335871 w 72"/>
                <a:gd name="T19" fmla="*/ 510570880 h 58"/>
                <a:gd name="T20" fmla="*/ 1176335871 w 72"/>
                <a:gd name="T21" fmla="*/ 232073966 h 58"/>
                <a:gd name="T22" fmla="*/ 0 w 72"/>
                <a:gd name="T23" fmla="*/ 881893143 h 58"/>
                <a:gd name="T24" fmla="*/ 0 w 72"/>
                <a:gd name="T25" fmla="*/ 2147483647 h 58"/>
                <a:gd name="T26" fmla="*/ 235268568 w 72"/>
                <a:gd name="T27" fmla="*/ 2147483647 h 58"/>
                <a:gd name="T28" fmla="*/ 470530276 w 72"/>
                <a:gd name="T29" fmla="*/ 2147483647 h 58"/>
                <a:gd name="T30" fmla="*/ 470530276 w 72"/>
                <a:gd name="T31" fmla="*/ 649812471 h 58"/>
                <a:gd name="T32" fmla="*/ 235268568 w 72"/>
                <a:gd name="T33" fmla="*/ 649812471 h 58"/>
                <a:gd name="T34" fmla="*/ 0 w 72"/>
                <a:gd name="T35" fmla="*/ 881893143 h 58"/>
                <a:gd name="T36" fmla="*/ 658749160 w 72"/>
                <a:gd name="T37" fmla="*/ 2147483647 h 58"/>
                <a:gd name="T38" fmla="*/ 2147483647 w 72"/>
                <a:gd name="T39" fmla="*/ 2147483647 h 58"/>
                <a:gd name="T40" fmla="*/ 2147483647 w 72"/>
                <a:gd name="T41" fmla="*/ 649812471 h 58"/>
                <a:gd name="T42" fmla="*/ 658749160 w 72"/>
                <a:gd name="T43" fmla="*/ 649812471 h 58"/>
                <a:gd name="T44" fmla="*/ 658749160 w 72"/>
                <a:gd name="T45" fmla="*/ 2147483647 h 58"/>
                <a:gd name="T46" fmla="*/ 2147483647 w 72"/>
                <a:gd name="T47" fmla="*/ 649812471 h 58"/>
                <a:gd name="T48" fmla="*/ 2147483647 w 72"/>
                <a:gd name="T49" fmla="*/ 649812471 h 58"/>
                <a:gd name="T50" fmla="*/ 2147483647 w 72"/>
                <a:gd name="T51" fmla="*/ 2147483647 h 58"/>
                <a:gd name="T52" fmla="*/ 2147483647 w 72"/>
                <a:gd name="T53" fmla="*/ 2147483647 h 58"/>
                <a:gd name="T54" fmla="*/ 2147483647 w 72"/>
                <a:gd name="T55" fmla="*/ 2147483647 h 58"/>
                <a:gd name="T56" fmla="*/ 2147483647 w 72"/>
                <a:gd name="T57" fmla="*/ 881893143 h 58"/>
                <a:gd name="T58" fmla="*/ 2147483647 w 72"/>
                <a:gd name="T59" fmla="*/ 649812471 h 5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72"/>
                <a:gd name="T91" fmla="*/ 0 h 58"/>
                <a:gd name="T92" fmla="*/ 72 w 72"/>
                <a:gd name="T93" fmla="*/ 58 h 5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72" h="58">
                  <a:moveTo>
                    <a:pt x="25" y="5"/>
                  </a:moveTo>
                  <a:cubicBezTo>
                    <a:pt x="48" y="5"/>
                    <a:pt x="48" y="5"/>
                    <a:pt x="48" y="5"/>
                  </a:cubicBezTo>
                  <a:cubicBezTo>
                    <a:pt x="48" y="11"/>
                    <a:pt x="48" y="11"/>
                    <a:pt x="48" y="11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53" y="2"/>
                    <a:pt x="51" y="0"/>
                    <a:pt x="48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20" y="2"/>
                    <a:pt x="20" y="4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5" y="11"/>
                    <a:pt x="25" y="11"/>
                    <a:pt x="25" y="11"/>
                  </a:cubicBezTo>
                  <a:lnTo>
                    <a:pt x="25" y="5"/>
                  </a:lnTo>
                  <a:close/>
                  <a:moveTo>
                    <a:pt x="0" y="19"/>
                  </a:moveTo>
                  <a:cubicBezTo>
                    <a:pt x="0" y="53"/>
                    <a:pt x="0" y="53"/>
                    <a:pt x="0" y="53"/>
                  </a:cubicBezTo>
                  <a:cubicBezTo>
                    <a:pt x="0" y="56"/>
                    <a:pt x="3" y="58"/>
                    <a:pt x="5" y="58"/>
                  </a:cubicBezTo>
                  <a:cubicBezTo>
                    <a:pt x="10" y="58"/>
                    <a:pt x="10" y="58"/>
                    <a:pt x="10" y="58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3" y="14"/>
                    <a:pt x="0" y="16"/>
                    <a:pt x="0" y="19"/>
                  </a:cubicBezTo>
                  <a:close/>
                  <a:moveTo>
                    <a:pt x="14" y="58"/>
                  </a:moveTo>
                  <a:cubicBezTo>
                    <a:pt x="59" y="58"/>
                    <a:pt x="59" y="58"/>
                    <a:pt x="59" y="58"/>
                  </a:cubicBezTo>
                  <a:cubicBezTo>
                    <a:pt x="59" y="14"/>
                    <a:pt x="59" y="14"/>
                    <a:pt x="59" y="14"/>
                  </a:cubicBezTo>
                  <a:cubicBezTo>
                    <a:pt x="14" y="14"/>
                    <a:pt x="14" y="14"/>
                    <a:pt x="14" y="14"/>
                  </a:cubicBezTo>
                  <a:lnTo>
                    <a:pt x="14" y="58"/>
                  </a:lnTo>
                  <a:close/>
                  <a:moveTo>
                    <a:pt x="67" y="14"/>
                  </a:moveTo>
                  <a:cubicBezTo>
                    <a:pt x="63" y="14"/>
                    <a:pt x="63" y="14"/>
                    <a:pt x="63" y="14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67" y="58"/>
                    <a:pt x="67" y="58"/>
                    <a:pt x="67" y="58"/>
                  </a:cubicBezTo>
                  <a:cubicBezTo>
                    <a:pt x="70" y="58"/>
                    <a:pt x="72" y="56"/>
                    <a:pt x="72" y="53"/>
                  </a:cubicBezTo>
                  <a:cubicBezTo>
                    <a:pt x="72" y="19"/>
                    <a:pt x="72" y="19"/>
                    <a:pt x="72" y="19"/>
                  </a:cubicBezTo>
                  <a:cubicBezTo>
                    <a:pt x="72" y="16"/>
                    <a:pt x="70" y="14"/>
                    <a:pt x="67" y="14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>
              <a:noFill/>
              <a:round/>
            </a:ln>
          </p:spPr>
          <p:txBody>
            <a:bodyPr/>
            <a:lstStyle/>
            <a:p>
              <a:pPr defTabSz="914400">
                <a:defRPr/>
              </a:pPr>
              <a:endParaRPr lang="en-US" sz="2400" kern="0" dirty="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8" name="矩形 3"/>
          <p:cNvSpPr>
            <a:spLocks noChangeArrowheads="1"/>
          </p:cNvSpPr>
          <p:nvPr/>
        </p:nvSpPr>
        <p:spPr bwMode="auto">
          <a:xfrm>
            <a:off x="5281337" y="515424"/>
            <a:ext cx="2444882" cy="543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14400">
              <a:spcBef>
                <a:spcPct val="0"/>
              </a:spcBef>
              <a:buNone/>
            </a:pPr>
            <a:r>
              <a:rPr lang="zh-CN" altLang="en-US" sz="2935" b="1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点击添加标题</a:t>
            </a:r>
            <a:endParaRPr lang="zh-CN" altLang="en-US" sz="2935" b="1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9" name="文本框 37"/>
          <p:cNvSpPr txBox="1"/>
          <p:nvPr/>
        </p:nvSpPr>
        <p:spPr>
          <a:xfrm>
            <a:off x="7743898" y="731581"/>
            <a:ext cx="2308007" cy="318092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defTabSz="914400"/>
            <a:r>
              <a:rPr lang="en-US" altLang="zh-CN" sz="1465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Your Title</a:t>
            </a:r>
            <a:endParaRPr lang="zh-CN" altLang="en-US" sz="1465" baseline="-3000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4749504" y="570216"/>
            <a:ext cx="263341" cy="395013"/>
            <a:chOff x="5284519" y="1508166"/>
            <a:chExt cx="213756" cy="427512"/>
          </a:xfrm>
        </p:grpSpPr>
        <p:cxnSp>
          <p:nvCxnSpPr>
            <p:cNvPr id="41" name="直接连接符 40"/>
            <p:cNvCxnSpPr/>
            <p:nvPr/>
          </p:nvCxnSpPr>
          <p:spPr>
            <a:xfrm>
              <a:off x="5284519" y="1508166"/>
              <a:ext cx="213756" cy="213756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oval" w="med" len="med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 flipH="1">
              <a:off x="5284519" y="1721922"/>
              <a:ext cx="213756" cy="213756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oval" w="med" len="med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组合 4"/>
          <p:cNvGrpSpPr/>
          <p:nvPr/>
        </p:nvGrpSpPr>
        <p:grpSpPr>
          <a:xfrm>
            <a:off x="4951324" y="3187758"/>
            <a:ext cx="2236094" cy="1077218"/>
            <a:chOff x="4410008" y="2562728"/>
            <a:chExt cx="1677070" cy="807913"/>
          </a:xfrm>
        </p:grpSpPr>
        <p:sp>
          <p:nvSpPr>
            <p:cNvPr id="45" name="文本框 44"/>
            <p:cNvSpPr txBox="1"/>
            <p:nvPr/>
          </p:nvSpPr>
          <p:spPr>
            <a:xfrm>
              <a:off x="4410008" y="2562728"/>
              <a:ext cx="706264" cy="80791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defTabSz="914400">
                <a:lnSpc>
                  <a:spcPct val="80000"/>
                </a:lnSpc>
              </a:pPr>
              <a:r>
                <a:rPr lang="en-US" altLang="zh-CN" sz="80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VGmdBU" panose="02000600000000000000" pitchFamily="2" charset="-122"/>
                  <a:ea typeface="AVGmdBU" panose="02000600000000000000" pitchFamily="2" charset="-122"/>
                </a:rPr>
                <a:t>4</a:t>
              </a:r>
              <a:endParaRPr lang="zh-CN" altLang="en-US" sz="3200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4870158" y="2732177"/>
              <a:ext cx="1216920" cy="41391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400">
                <a:lnSpc>
                  <a:spcPct val="80000"/>
                </a:lnSpc>
              </a:pPr>
              <a:r>
                <a:rPr lang="zh-CN" altLang="en-US" sz="3735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项管理</a:t>
              </a:r>
              <a:endParaRPr lang="zh-CN" altLang="en-US" sz="3735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3" name="矩形 47"/>
          <p:cNvSpPr>
            <a:spLocks noChangeArrowheads="1"/>
          </p:cNvSpPr>
          <p:nvPr/>
        </p:nvSpPr>
        <p:spPr bwMode="auto">
          <a:xfrm>
            <a:off x="3424946" y="3979467"/>
            <a:ext cx="5274628" cy="757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4400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sym typeface="微软雅黑" panose="020B0503020204020204" pitchFamily="34" charset="-122"/>
              </a:rPr>
              <a:t>在此录入图表的综合描述说明。在此录入上述图表的综合描述说明，在此录入上述图表的综合描述说明，在此录入上述图表的综合描述说明，在此录入上述图表的综合描述说明，在此录入上述图表的综合描述说明。</a:t>
            </a:r>
            <a:endParaRPr lang="zh-CN" altLang="en-US" sz="1200" dirty="0">
              <a:solidFill>
                <a:prstClr val="black">
                  <a:lumMod val="65000"/>
                  <a:lumOff val="35000"/>
                </a:prstClr>
              </a:solidFill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0">
        <p:checker/>
      </p:transition>
    </mc:Choice>
    <mc:Fallback>
      <p:transition spd="slow" advClick="0" advTm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500"/>
                            </p:stCondLst>
                            <p:childTnLst>
                              <p:par>
                                <p:cTn id="8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500"/>
                            </p:stCondLst>
                            <p:childTnLst>
                              <p:par>
                                <p:cTn id="8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4" grpId="0"/>
      <p:bldP spid="15" grpId="0"/>
      <p:bldP spid="16" grpId="0"/>
      <p:bldP spid="17" grpId="0"/>
      <p:bldP spid="18" grpId="0"/>
      <p:bldP spid="19" grpId="0"/>
      <p:bldP spid="38" grpId="0"/>
      <p:bldP spid="39" grpId="0"/>
      <p:bldP spid="4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边形 3"/>
          <p:cNvSpPr/>
          <p:nvPr/>
        </p:nvSpPr>
        <p:spPr>
          <a:xfrm>
            <a:off x="1148365" y="3600884"/>
            <a:ext cx="5969877" cy="946800"/>
          </a:xfrm>
          <a:prstGeom prst="homePlate">
            <a:avLst>
              <a:gd name="adj" fmla="val 47961"/>
            </a:avLst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1" tIns="45716" rIns="91431" bIns="45716" rtlCol="0" anchor="ctr"/>
          <a:lstStyle/>
          <a:p>
            <a:pPr algn="ctr" defTabSz="914400"/>
            <a:endParaRPr lang="zh-CN" altLang="en-US" sz="1865">
              <a:solidFill>
                <a:prstClr val="black"/>
              </a:solidFill>
            </a:endParaRPr>
          </a:p>
        </p:txBody>
      </p:sp>
      <p:sp>
        <p:nvSpPr>
          <p:cNvPr id="3" name="燕尾形 2"/>
          <p:cNvSpPr/>
          <p:nvPr/>
        </p:nvSpPr>
        <p:spPr>
          <a:xfrm>
            <a:off x="1451082" y="3610413"/>
            <a:ext cx="860168" cy="934359"/>
          </a:xfrm>
          <a:prstGeom prst="chevron">
            <a:avLst>
              <a:gd name="adj" fmla="val 54429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 defTabSz="914400"/>
            <a:endParaRPr lang="zh-CN" altLang="en-US" sz="1865">
              <a:solidFill>
                <a:prstClr val="white"/>
              </a:solidFill>
            </a:endParaRPr>
          </a:p>
        </p:txBody>
      </p:sp>
      <p:sp>
        <p:nvSpPr>
          <p:cNvPr id="5" name="燕尾形 4"/>
          <p:cNvSpPr/>
          <p:nvPr/>
        </p:nvSpPr>
        <p:spPr>
          <a:xfrm>
            <a:off x="2194192" y="3610413"/>
            <a:ext cx="860168" cy="934359"/>
          </a:xfrm>
          <a:prstGeom prst="chevron">
            <a:avLst>
              <a:gd name="adj" fmla="val 54429"/>
            </a:avLst>
          </a:prstGeom>
          <a:solidFill>
            <a:srgbClr val="B013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 defTabSz="914400"/>
            <a:endParaRPr lang="zh-CN" altLang="en-US" sz="1865">
              <a:solidFill>
                <a:prstClr val="white"/>
              </a:solidFill>
            </a:endParaRPr>
          </a:p>
        </p:txBody>
      </p:sp>
      <p:sp>
        <p:nvSpPr>
          <p:cNvPr id="6" name="燕尾形 5"/>
          <p:cNvSpPr/>
          <p:nvPr/>
        </p:nvSpPr>
        <p:spPr>
          <a:xfrm>
            <a:off x="2937300" y="3610413"/>
            <a:ext cx="860168" cy="934359"/>
          </a:xfrm>
          <a:prstGeom prst="chevron">
            <a:avLst>
              <a:gd name="adj" fmla="val 54429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 defTabSz="914400"/>
            <a:endParaRPr lang="zh-CN" altLang="en-US" sz="1865">
              <a:solidFill>
                <a:prstClr val="white"/>
              </a:solidFill>
            </a:endParaRPr>
          </a:p>
        </p:txBody>
      </p:sp>
      <p:sp>
        <p:nvSpPr>
          <p:cNvPr id="7" name="燕尾形 6"/>
          <p:cNvSpPr/>
          <p:nvPr/>
        </p:nvSpPr>
        <p:spPr>
          <a:xfrm>
            <a:off x="3680410" y="3610413"/>
            <a:ext cx="860168" cy="934359"/>
          </a:xfrm>
          <a:prstGeom prst="chevron">
            <a:avLst>
              <a:gd name="adj" fmla="val 54429"/>
            </a:avLst>
          </a:prstGeom>
          <a:solidFill>
            <a:srgbClr val="B013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 defTabSz="914400"/>
            <a:endParaRPr lang="zh-CN" altLang="en-US" sz="1865">
              <a:solidFill>
                <a:prstClr val="white"/>
              </a:solidFill>
            </a:endParaRPr>
          </a:p>
        </p:txBody>
      </p:sp>
      <p:grpSp>
        <p:nvGrpSpPr>
          <p:cNvPr id="31" name="组合 30"/>
          <p:cNvGrpSpPr>
            <a:grpSpLocks noChangeAspect="1"/>
          </p:cNvGrpSpPr>
          <p:nvPr/>
        </p:nvGrpSpPr>
        <p:grpSpPr>
          <a:xfrm>
            <a:off x="4633875" y="3166897"/>
            <a:ext cx="2007896" cy="1939609"/>
            <a:chOff x="3197225" y="3458369"/>
            <a:chExt cx="533400" cy="487363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29" name="Oval 312"/>
            <p:cNvSpPr>
              <a:spLocks noChangeArrowheads="1"/>
            </p:cNvSpPr>
            <p:nvPr/>
          </p:nvSpPr>
          <p:spPr bwMode="auto">
            <a:xfrm>
              <a:off x="3568700" y="3458369"/>
              <a:ext cx="93663" cy="889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>
                <a:solidFill>
                  <a:prstClr val="white"/>
                </a:solidFill>
              </a:endParaRPr>
            </a:p>
          </p:txBody>
        </p:sp>
        <p:sp>
          <p:nvSpPr>
            <p:cNvPr id="30" name="Freeform 313"/>
            <p:cNvSpPr/>
            <p:nvPr/>
          </p:nvSpPr>
          <p:spPr bwMode="auto">
            <a:xfrm>
              <a:off x="3197225" y="3513932"/>
              <a:ext cx="533400" cy="431800"/>
            </a:xfrm>
            <a:custGeom>
              <a:avLst/>
              <a:gdLst>
                <a:gd name="T0" fmla="*/ 7 w 142"/>
                <a:gd name="T1" fmla="*/ 60 h 115"/>
                <a:gd name="T2" fmla="*/ 9 w 142"/>
                <a:gd name="T3" fmla="*/ 60 h 115"/>
                <a:gd name="T4" fmla="*/ 36 w 142"/>
                <a:gd name="T5" fmla="*/ 60 h 115"/>
                <a:gd name="T6" fmla="*/ 77 w 142"/>
                <a:gd name="T7" fmla="*/ 12 h 115"/>
                <a:gd name="T8" fmla="*/ 67 w 142"/>
                <a:gd name="T9" fmla="*/ 12 h 115"/>
                <a:gd name="T10" fmla="*/ 48 w 142"/>
                <a:gd name="T11" fmla="*/ 34 h 115"/>
                <a:gd name="T12" fmla="*/ 43 w 142"/>
                <a:gd name="T13" fmla="*/ 36 h 115"/>
                <a:gd name="T14" fmla="*/ 37 w 142"/>
                <a:gd name="T15" fmla="*/ 30 h 115"/>
                <a:gd name="T16" fmla="*/ 39 w 142"/>
                <a:gd name="T17" fmla="*/ 25 h 115"/>
                <a:gd name="T18" fmla="*/ 59 w 142"/>
                <a:gd name="T19" fmla="*/ 2 h 115"/>
                <a:gd name="T20" fmla="*/ 64 w 142"/>
                <a:gd name="T21" fmla="*/ 0 h 115"/>
                <a:gd name="T22" fmla="*/ 93 w 142"/>
                <a:gd name="T23" fmla="*/ 0 h 115"/>
                <a:gd name="T24" fmla="*/ 114 w 142"/>
                <a:gd name="T25" fmla="*/ 15 h 115"/>
                <a:gd name="T26" fmla="*/ 114 w 142"/>
                <a:gd name="T27" fmla="*/ 32 h 115"/>
                <a:gd name="T28" fmla="*/ 135 w 142"/>
                <a:gd name="T29" fmla="*/ 32 h 115"/>
                <a:gd name="T30" fmla="*/ 139 w 142"/>
                <a:gd name="T31" fmla="*/ 34 h 115"/>
                <a:gd name="T32" fmla="*/ 139 w 142"/>
                <a:gd name="T33" fmla="*/ 43 h 115"/>
                <a:gd name="T34" fmla="*/ 135 w 142"/>
                <a:gd name="T35" fmla="*/ 45 h 115"/>
                <a:gd name="T36" fmla="*/ 109 w 142"/>
                <a:gd name="T37" fmla="*/ 45 h 115"/>
                <a:gd name="T38" fmla="*/ 101 w 142"/>
                <a:gd name="T39" fmla="*/ 38 h 115"/>
                <a:gd name="T40" fmla="*/ 101 w 142"/>
                <a:gd name="T41" fmla="*/ 27 h 115"/>
                <a:gd name="T42" fmla="*/ 86 w 142"/>
                <a:gd name="T43" fmla="*/ 45 h 115"/>
                <a:gd name="T44" fmla="*/ 100 w 142"/>
                <a:gd name="T45" fmla="*/ 59 h 115"/>
                <a:gd name="T46" fmla="*/ 101 w 142"/>
                <a:gd name="T47" fmla="*/ 69 h 115"/>
                <a:gd name="T48" fmla="*/ 92 w 142"/>
                <a:gd name="T49" fmla="*/ 109 h 115"/>
                <a:gd name="T50" fmla="*/ 85 w 142"/>
                <a:gd name="T51" fmla="*/ 115 h 115"/>
                <a:gd name="T52" fmla="*/ 77 w 142"/>
                <a:gd name="T53" fmla="*/ 108 h 115"/>
                <a:gd name="T54" fmla="*/ 77 w 142"/>
                <a:gd name="T55" fmla="*/ 106 h 115"/>
                <a:gd name="T56" fmla="*/ 85 w 142"/>
                <a:gd name="T57" fmla="*/ 72 h 115"/>
                <a:gd name="T58" fmla="*/ 66 w 142"/>
                <a:gd name="T59" fmla="*/ 54 h 115"/>
                <a:gd name="T60" fmla="*/ 50 w 142"/>
                <a:gd name="T61" fmla="*/ 72 h 115"/>
                <a:gd name="T62" fmla="*/ 41 w 142"/>
                <a:gd name="T63" fmla="*/ 75 h 115"/>
                <a:gd name="T64" fmla="*/ 8 w 142"/>
                <a:gd name="T65" fmla="*/ 75 h 115"/>
                <a:gd name="T66" fmla="*/ 1 w 142"/>
                <a:gd name="T67" fmla="*/ 69 h 115"/>
                <a:gd name="T68" fmla="*/ 7 w 142"/>
                <a:gd name="T69" fmla="*/ 6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2" h="115">
                  <a:moveTo>
                    <a:pt x="7" y="60"/>
                  </a:moveTo>
                  <a:cubicBezTo>
                    <a:pt x="7" y="60"/>
                    <a:pt x="8" y="60"/>
                    <a:pt x="9" y="60"/>
                  </a:cubicBezTo>
                  <a:cubicBezTo>
                    <a:pt x="36" y="60"/>
                    <a:pt x="36" y="60"/>
                    <a:pt x="36" y="60"/>
                  </a:cubicBezTo>
                  <a:cubicBezTo>
                    <a:pt x="77" y="12"/>
                    <a:pt x="77" y="12"/>
                    <a:pt x="77" y="12"/>
                  </a:cubicBezTo>
                  <a:cubicBezTo>
                    <a:pt x="67" y="12"/>
                    <a:pt x="67" y="12"/>
                    <a:pt x="67" y="12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7" y="35"/>
                    <a:pt x="45" y="36"/>
                    <a:pt x="43" y="36"/>
                  </a:cubicBezTo>
                  <a:cubicBezTo>
                    <a:pt x="40" y="36"/>
                    <a:pt x="37" y="33"/>
                    <a:pt x="37" y="30"/>
                  </a:cubicBezTo>
                  <a:cubicBezTo>
                    <a:pt x="37" y="28"/>
                    <a:pt x="38" y="26"/>
                    <a:pt x="39" y="25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61" y="1"/>
                    <a:pt x="62" y="0"/>
                    <a:pt x="64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0"/>
                    <a:pt x="112" y="14"/>
                    <a:pt x="114" y="15"/>
                  </a:cubicBezTo>
                  <a:cubicBezTo>
                    <a:pt x="114" y="32"/>
                    <a:pt x="114" y="32"/>
                    <a:pt x="114" y="32"/>
                  </a:cubicBezTo>
                  <a:cubicBezTo>
                    <a:pt x="135" y="32"/>
                    <a:pt x="135" y="32"/>
                    <a:pt x="135" y="32"/>
                  </a:cubicBezTo>
                  <a:cubicBezTo>
                    <a:pt x="137" y="32"/>
                    <a:pt x="138" y="33"/>
                    <a:pt x="139" y="34"/>
                  </a:cubicBezTo>
                  <a:cubicBezTo>
                    <a:pt x="142" y="36"/>
                    <a:pt x="142" y="40"/>
                    <a:pt x="139" y="43"/>
                  </a:cubicBezTo>
                  <a:cubicBezTo>
                    <a:pt x="138" y="44"/>
                    <a:pt x="137" y="44"/>
                    <a:pt x="135" y="45"/>
                  </a:cubicBezTo>
                  <a:cubicBezTo>
                    <a:pt x="109" y="45"/>
                    <a:pt x="109" y="45"/>
                    <a:pt x="109" y="45"/>
                  </a:cubicBezTo>
                  <a:cubicBezTo>
                    <a:pt x="101" y="44"/>
                    <a:pt x="101" y="38"/>
                    <a:pt x="101" y="38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86" y="45"/>
                    <a:pt x="86" y="45"/>
                    <a:pt x="86" y="45"/>
                  </a:cubicBezTo>
                  <a:cubicBezTo>
                    <a:pt x="100" y="59"/>
                    <a:pt x="100" y="59"/>
                    <a:pt x="100" y="59"/>
                  </a:cubicBezTo>
                  <a:cubicBezTo>
                    <a:pt x="100" y="59"/>
                    <a:pt x="103" y="62"/>
                    <a:pt x="101" y="69"/>
                  </a:cubicBezTo>
                  <a:cubicBezTo>
                    <a:pt x="92" y="109"/>
                    <a:pt x="92" y="109"/>
                    <a:pt x="92" y="109"/>
                  </a:cubicBezTo>
                  <a:cubicBezTo>
                    <a:pt x="92" y="113"/>
                    <a:pt x="88" y="115"/>
                    <a:pt x="85" y="115"/>
                  </a:cubicBezTo>
                  <a:cubicBezTo>
                    <a:pt x="80" y="115"/>
                    <a:pt x="77" y="112"/>
                    <a:pt x="77" y="108"/>
                  </a:cubicBezTo>
                  <a:cubicBezTo>
                    <a:pt x="77" y="107"/>
                    <a:pt x="77" y="106"/>
                    <a:pt x="77" y="106"/>
                  </a:cubicBezTo>
                  <a:cubicBezTo>
                    <a:pt x="85" y="72"/>
                    <a:pt x="85" y="72"/>
                    <a:pt x="85" y="72"/>
                  </a:cubicBezTo>
                  <a:cubicBezTo>
                    <a:pt x="66" y="54"/>
                    <a:pt x="66" y="54"/>
                    <a:pt x="66" y="54"/>
                  </a:cubicBezTo>
                  <a:cubicBezTo>
                    <a:pt x="50" y="72"/>
                    <a:pt x="50" y="72"/>
                    <a:pt x="50" y="72"/>
                  </a:cubicBezTo>
                  <a:cubicBezTo>
                    <a:pt x="50" y="72"/>
                    <a:pt x="48" y="75"/>
                    <a:pt x="41" y="75"/>
                  </a:cubicBezTo>
                  <a:cubicBezTo>
                    <a:pt x="8" y="75"/>
                    <a:pt x="8" y="75"/>
                    <a:pt x="8" y="75"/>
                  </a:cubicBezTo>
                  <a:cubicBezTo>
                    <a:pt x="5" y="75"/>
                    <a:pt x="2" y="73"/>
                    <a:pt x="1" y="69"/>
                  </a:cubicBezTo>
                  <a:cubicBezTo>
                    <a:pt x="0" y="65"/>
                    <a:pt x="2" y="61"/>
                    <a:pt x="7" y="6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>
                <a:solidFill>
                  <a:prstClr val="white"/>
                </a:solidFill>
              </a:endParaRPr>
            </a:p>
          </p:txBody>
        </p:sp>
      </p:grpSp>
      <p:cxnSp>
        <p:nvCxnSpPr>
          <p:cNvPr id="32" name="直接连接符 31"/>
          <p:cNvCxnSpPr/>
          <p:nvPr/>
        </p:nvCxnSpPr>
        <p:spPr>
          <a:xfrm rot="5400000">
            <a:off x="5339044" y="4144349"/>
            <a:ext cx="42480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 rot="5400000">
            <a:off x="2563091" y="3223716"/>
            <a:ext cx="75600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 rot="5400000">
            <a:off x="1079687" y="3226124"/>
            <a:ext cx="756001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 rot="16200000" flipV="1">
            <a:off x="3302793" y="4918423"/>
            <a:ext cx="756001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 rot="16200000" flipV="1">
            <a:off x="1817545" y="4918423"/>
            <a:ext cx="756001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head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7820360" y="2927951"/>
            <a:ext cx="2557435" cy="2504629"/>
            <a:chOff x="8605898" y="2461123"/>
            <a:chExt cx="2448000" cy="2504629"/>
          </a:xfrm>
        </p:grpSpPr>
        <p:cxnSp>
          <p:nvCxnSpPr>
            <p:cNvPr id="10" name="直接连接符 9"/>
            <p:cNvCxnSpPr/>
            <p:nvPr/>
          </p:nvCxnSpPr>
          <p:spPr>
            <a:xfrm>
              <a:off x="8605898" y="2461123"/>
              <a:ext cx="2448000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>
              <a:off x="8605898" y="3715625"/>
              <a:ext cx="2448000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>
              <a:off x="8605898" y="4965752"/>
              <a:ext cx="2448000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矩形 43"/>
          <p:cNvSpPr/>
          <p:nvPr/>
        </p:nvSpPr>
        <p:spPr>
          <a:xfrm>
            <a:off x="7765634" y="1968262"/>
            <a:ext cx="1378885" cy="379648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defTabSz="914400"/>
            <a:r>
              <a:rPr lang="zh-CN" altLang="en-US" sz="1865" b="1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添加标题一</a:t>
            </a:r>
            <a:endParaRPr lang="en-US" altLang="zh-CN" sz="1865" b="1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矩形 47"/>
          <p:cNvSpPr>
            <a:spLocks noChangeArrowheads="1"/>
          </p:cNvSpPr>
          <p:nvPr/>
        </p:nvSpPr>
        <p:spPr bwMode="auto">
          <a:xfrm>
            <a:off x="7765768" y="2325358"/>
            <a:ext cx="2625675" cy="498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14400"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sym typeface="微软雅黑" panose="020B0503020204020204" pitchFamily="34" charset="-122"/>
              </a:rPr>
              <a:t>在此录入上述图表的描述说明，在此录入上述图表的描述说明。</a:t>
            </a:r>
            <a:endParaRPr lang="zh-CN" altLang="en-US" sz="1200" dirty="0">
              <a:solidFill>
                <a:prstClr val="black">
                  <a:lumMod val="65000"/>
                  <a:lumOff val="35000"/>
                </a:prstClr>
              </a:solidFill>
              <a:sym typeface="微软雅黑" panose="020B0503020204020204" pitchFamily="34" charset="-122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7765634" y="5512887"/>
            <a:ext cx="1378885" cy="379648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defTabSz="914400"/>
            <a:r>
              <a:rPr lang="zh-CN" altLang="en-US" sz="1865" b="1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添加标题四</a:t>
            </a:r>
            <a:endParaRPr lang="en-US" altLang="zh-CN" sz="1865" b="1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矩形 47"/>
          <p:cNvSpPr>
            <a:spLocks noChangeArrowheads="1"/>
          </p:cNvSpPr>
          <p:nvPr/>
        </p:nvSpPr>
        <p:spPr bwMode="auto">
          <a:xfrm>
            <a:off x="7765768" y="5869982"/>
            <a:ext cx="2625675" cy="498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14400"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sym typeface="微软雅黑" panose="020B0503020204020204" pitchFamily="34" charset="-122"/>
              </a:rPr>
              <a:t>在此录入上述图表的描述说明，在此录入上述图表的描述说明。</a:t>
            </a:r>
            <a:endParaRPr lang="zh-CN" altLang="en-US" sz="1200" dirty="0">
              <a:solidFill>
                <a:prstClr val="black">
                  <a:lumMod val="65000"/>
                  <a:lumOff val="35000"/>
                </a:prstClr>
              </a:solidFill>
              <a:sym typeface="微软雅黑" panose="020B0503020204020204" pitchFamily="34" charset="-122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7765634" y="3023316"/>
            <a:ext cx="1378885" cy="379648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defTabSz="914400"/>
            <a:r>
              <a:rPr lang="zh-CN" altLang="en-US" sz="1865" b="1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添加标题二</a:t>
            </a:r>
            <a:endParaRPr lang="en-US" altLang="zh-CN" sz="1865" b="1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矩形 47"/>
          <p:cNvSpPr>
            <a:spLocks noChangeArrowheads="1"/>
          </p:cNvSpPr>
          <p:nvPr/>
        </p:nvSpPr>
        <p:spPr bwMode="auto">
          <a:xfrm>
            <a:off x="7765768" y="3380412"/>
            <a:ext cx="2625675" cy="701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14400"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sym typeface="微软雅黑" panose="020B0503020204020204" pitchFamily="34" charset="-122"/>
              </a:rPr>
              <a:t>在此录入上述图表的描述说明，在此录入上述图表的描述说明，在此录入上述图表的描述说明。</a:t>
            </a:r>
            <a:endParaRPr lang="zh-CN" altLang="en-US" sz="1200" dirty="0">
              <a:solidFill>
                <a:prstClr val="black">
                  <a:lumMod val="65000"/>
                  <a:lumOff val="35000"/>
                </a:prstClr>
              </a:solidFill>
              <a:sym typeface="微软雅黑" panose="020B0503020204020204" pitchFamily="34" charset="-122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7765634" y="4259300"/>
            <a:ext cx="1378885" cy="379648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defTabSz="914400"/>
            <a:r>
              <a:rPr lang="zh-CN" altLang="en-US" sz="1865" b="1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添加标题三</a:t>
            </a:r>
            <a:endParaRPr lang="en-US" altLang="zh-CN" sz="1865" b="1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矩形 47"/>
          <p:cNvSpPr>
            <a:spLocks noChangeArrowheads="1"/>
          </p:cNvSpPr>
          <p:nvPr/>
        </p:nvSpPr>
        <p:spPr bwMode="auto">
          <a:xfrm>
            <a:off x="7765768" y="4616396"/>
            <a:ext cx="2625675" cy="701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14400"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sym typeface="微软雅黑" panose="020B0503020204020204" pitchFamily="34" charset="-122"/>
              </a:rPr>
              <a:t>在此录入上述图表的描述说明，在此录入上述图表的描述说明，在此录入上述图表的描述说明。</a:t>
            </a:r>
            <a:endParaRPr lang="zh-CN" altLang="en-US" sz="1200" dirty="0">
              <a:solidFill>
                <a:prstClr val="black">
                  <a:lumMod val="65000"/>
                  <a:lumOff val="35000"/>
                </a:prstClr>
              </a:solidFill>
              <a:sym typeface="微软雅黑" panose="020B0503020204020204" pitchFamily="34" charset="-122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1345505" y="2460529"/>
            <a:ext cx="1210570" cy="338546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defTabSz="914400"/>
            <a:r>
              <a:rPr lang="zh-CN" altLang="en-US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添加标题一</a:t>
            </a:r>
            <a:endParaRPr lang="en-US" altLang="zh-CN" sz="1600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2813392" y="2460529"/>
            <a:ext cx="1210570" cy="338546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defTabSz="914400"/>
            <a:r>
              <a:rPr lang="zh-CN" altLang="en-US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添加标题三</a:t>
            </a:r>
            <a:endParaRPr lang="en-US" altLang="zh-CN" sz="1600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2063144" y="5350241"/>
            <a:ext cx="1210570" cy="338546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defTabSz="914400"/>
            <a:r>
              <a:rPr lang="zh-CN" altLang="en-US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添加标题二</a:t>
            </a:r>
            <a:endParaRPr lang="en-US" altLang="zh-CN" sz="1600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3531030" y="5350241"/>
            <a:ext cx="1210570" cy="338546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defTabSz="914400"/>
            <a:r>
              <a:rPr lang="zh-CN" altLang="en-US" sz="16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添加标题四</a:t>
            </a:r>
            <a:endParaRPr lang="en-US" altLang="zh-CN" sz="1600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矩形 3"/>
          <p:cNvSpPr>
            <a:spLocks noChangeArrowheads="1"/>
          </p:cNvSpPr>
          <p:nvPr/>
        </p:nvSpPr>
        <p:spPr bwMode="auto">
          <a:xfrm>
            <a:off x="5281337" y="515424"/>
            <a:ext cx="2444882" cy="543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14400">
              <a:spcBef>
                <a:spcPct val="0"/>
              </a:spcBef>
              <a:buNone/>
            </a:pPr>
            <a:r>
              <a:rPr lang="zh-CN" altLang="en-US" sz="2935" b="1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点击添加标题</a:t>
            </a:r>
            <a:endParaRPr lang="zh-CN" altLang="en-US" sz="2935" b="1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7" name="文本框 37"/>
          <p:cNvSpPr txBox="1"/>
          <p:nvPr/>
        </p:nvSpPr>
        <p:spPr>
          <a:xfrm>
            <a:off x="7743898" y="731581"/>
            <a:ext cx="2308007" cy="318092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defTabSz="914400"/>
            <a:r>
              <a:rPr lang="en-US" altLang="zh-CN" sz="1465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Your Title</a:t>
            </a:r>
            <a:endParaRPr lang="zh-CN" altLang="en-US" sz="1465" baseline="-3000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4749504" y="570216"/>
            <a:ext cx="263341" cy="395013"/>
            <a:chOff x="5284519" y="1508166"/>
            <a:chExt cx="213756" cy="427512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5284519" y="1508166"/>
              <a:ext cx="213756" cy="213756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oval" w="med" len="med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 flipH="1">
              <a:off x="5284519" y="1721922"/>
              <a:ext cx="213756" cy="213756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oval" w="med" len="med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0">
        <p:checker/>
      </p:transition>
    </mc:Choice>
    <mc:Fallback>
      <p:transition spd="slow" advClick="0" advTm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4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4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4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4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4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4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4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4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8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4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1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4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4" dur="4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4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8" dur="4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8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4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2" dur="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4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4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4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4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4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0" dur="4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2" presetClass="entr" presetSubtype="8" fill="hold" grpId="0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4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4" dur="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2" presetClass="entr" presetSubtype="1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4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8" dur="4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2" presetClass="entr" presetSubtype="1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4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2" dur="4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42" fill="hold" nodeType="withEffect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5" dur="4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4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4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4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4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4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4" dur="4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4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0" dur="4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3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5" grpId="0" animBg="1"/>
      <p:bldP spid="6" grpId="0" animBg="1"/>
      <p:bldP spid="7" grpId="0" animBg="1"/>
      <p:bldP spid="44" grpId="0"/>
      <p:bldP spid="45" grpId="0"/>
      <p:bldP spid="46" grpId="0"/>
      <p:bldP spid="47" grpId="0"/>
      <p:bldP spid="48" grpId="0"/>
      <p:bldP spid="49" grpId="0"/>
      <p:bldP spid="52" grpId="0"/>
      <p:bldP spid="53" grpId="0"/>
      <p:bldP spid="54" grpId="0"/>
      <p:bldP spid="55" grpId="0"/>
      <p:bldP spid="56" grpId="0"/>
      <p:bldP spid="57" grpId="0"/>
      <p:bldP spid="36" grpId="0"/>
      <p:bldP spid="3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889339" y="2273483"/>
            <a:ext cx="2557424" cy="907751"/>
            <a:chOff x="3666731" y="1984470"/>
            <a:chExt cx="2636520" cy="1447800"/>
          </a:xfrm>
        </p:grpSpPr>
        <p:sp>
          <p:nvSpPr>
            <p:cNvPr id="6" name="任意多边形 5"/>
            <p:cNvSpPr/>
            <p:nvPr/>
          </p:nvSpPr>
          <p:spPr>
            <a:xfrm>
              <a:off x="3666731" y="1984470"/>
              <a:ext cx="2636520" cy="1447800"/>
            </a:xfrm>
            <a:custGeom>
              <a:avLst/>
              <a:gdLst>
                <a:gd name="connsiteX0" fmla="*/ 0 w 2636520"/>
                <a:gd name="connsiteY0" fmla="*/ 0 h 1447800"/>
                <a:gd name="connsiteX1" fmla="*/ 2103122 w 2636520"/>
                <a:gd name="connsiteY1" fmla="*/ 0 h 1447800"/>
                <a:gd name="connsiteX2" fmla="*/ 2636520 w 2636520"/>
                <a:gd name="connsiteY2" fmla="*/ 723900 h 1447800"/>
                <a:gd name="connsiteX3" fmla="*/ 2103122 w 2636520"/>
                <a:gd name="connsiteY3" fmla="*/ 1447800 h 1447800"/>
                <a:gd name="connsiteX4" fmla="*/ 0 w 2636520"/>
                <a:gd name="connsiteY4" fmla="*/ 1447800 h 1447800"/>
                <a:gd name="connsiteX5" fmla="*/ 0 w 2636520"/>
                <a:gd name="connsiteY5" fmla="*/ 1442632 h 1447800"/>
                <a:gd name="connsiteX6" fmla="*/ 529590 w 2636520"/>
                <a:gd name="connsiteY6" fmla="*/ 723900 h 1447800"/>
                <a:gd name="connsiteX7" fmla="*/ 0 w 2636520"/>
                <a:gd name="connsiteY7" fmla="*/ 5168 h 144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36520" h="1447800">
                  <a:moveTo>
                    <a:pt x="0" y="0"/>
                  </a:moveTo>
                  <a:lnTo>
                    <a:pt x="2103122" y="0"/>
                  </a:lnTo>
                  <a:lnTo>
                    <a:pt x="2636520" y="723900"/>
                  </a:lnTo>
                  <a:lnTo>
                    <a:pt x="2103122" y="1447800"/>
                  </a:lnTo>
                  <a:lnTo>
                    <a:pt x="0" y="1447800"/>
                  </a:lnTo>
                  <a:lnTo>
                    <a:pt x="0" y="1442632"/>
                  </a:lnTo>
                  <a:lnTo>
                    <a:pt x="529590" y="723900"/>
                  </a:lnTo>
                  <a:lnTo>
                    <a:pt x="0" y="5168"/>
                  </a:lnTo>
                  <a:close/>
                </a:path>
              </a:pathLst>
            </a:custGeom>
            <a:solidFill>
              <a:srgbClr val="B013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>
                <a:solidFill>
                  <a:srgbClr val="44546A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3971726" y="2389297"/>
              <a:ext cx="2230360" cy="63814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914400"/>
              <a:r>
                <a:rPr lang="zh-CN" altLang="en-US" sz="2000" dirty="0">
                  <a:solidFill>
                    <a:prstClr val="white">
                      <a:lumMod val="95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输入内容</a:t>
              </a:r>
              <a:endParaRPr lang="zh-CN" altLang="en-US" sz="2000" baseline="-300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751818" y="2273483"/>
            <a:ext cx="2557424" cy="907751"/>
            <a:chOff x="1436370" y="1984470"/>
            <a:chExt cx="2636520" cy="1447800"/>
          </a:xfrm>
        </p:grpSpPr>
        <p:sp>
          <p:nvSpPr>
            <p:cNvPr id="5" name="任意多边形 4"/>
            <p:cNvSpPr/>
            <p:nvPr/>
          </p:nvSpPr>
          <p:spPr>
            <a:xfrm>
              <a:off x="1436370" y="1984470"/>
              <a:ext cx="2636520" cy="1447800"/>
            </a:xfrm>
            <a:custGeom>
              <a:avLst/>
              <a:gdLst>
                <a:gd name="connsiteX0" fmla="*/ 0 w 2636520"/>
                <a:gd name="connsiteY0" fmla="*/ 0 h 1447800"/>
                <a:gd name="connsiteX1" fmla="*/ 2103122 w 2636520"/>
                <a:gd name="connsiteY1" fmla="*/ 0 h 1447800"/>
                <a:gd name="connsiteX2" fmla="*/ 2636520 w 2636520"/>
                <a:gd name="connsiteY2" fmla="*/ 723900 h 1447800"/>
                <a:gd name="connsiteX3" fmla="*/ 2103122 w 2636520"/>
                <a:gd name="connsiteY3" fmla="*/ 1447800 h 1447800"/>
                <a:gd name="connsiteX4" fmla="*/ 0 w 2636520"/>
                <a:gd name="connsiteY4" fmla="*/ 1447800 h 1447800"/>
                <a:gd name="connsiteX5" fmla="*/ 0 w 2636520"/>
                <a:gd name="connsiteY5" fmla="*/ 1442632 h 1447800"/>
                <a:gd name="connsiteX6" fmla="*/ 529590 w 2636520"/>
                <a:gd name="connsiteY6" fmla="*/ 723900 h 1447800"/>
                <a:gd name="connsiteX7" fmla="*/ 0 w 2636520"/>
                <a:gd name="connsiteY7" fmla="*/ 5168 h 144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36520" h="1447800">
                  <a:moveTo>
                    <a:pt x="0" y="0"/>
                  </a:moveTo>
                  <a:lnTo>
                    <a:pt x="2103122" y="0"/>
                  </a:lnTo>
                  <a:lnTo>
                    <a:pt x="2636520" y="723900"/>
                  </a:lnTo>
                  <a:lnTo>
                    <a:pt x="2103122" y="1447800"/>
                  </a:lnTo>
                  <a:lnTo>
                    <a:pt x="0" y="1447800"/>
                  </a:lnTo>
                  <a:lnTo>
                    <a:pt x="0" y="1442632"/>
                  </a:lnTo>
                  <a:lnTo>
                    <a:pt x="529590" y="723900"/>
                  </a:lnTo>
                  <a:lnTo>
                    <a:pt x="0" y="516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>
                <a:solidFill>
                  <a:srgbClr val="44546A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1709209" y="2340208"/>
              <a:ext cx="2293960" cy="7363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914400">
                <a:lnSpc>
                  <a:spcPct val="120000"/>
                </a:lnSpc>
              </a:pPr>
              <a:r>
                <a:rPr lang="zh-CN" altLang="en-US" sz="20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输入内容</a:t>
              </a:r>
              <a:endParaRPr lang="zh-CN" altLang="en-US" sz="2000" baseline="-30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8164380" y="2273483"/>
            <a:ext cx="2557424" cy="907751"/>
            <a:chOff x="8127453" y="1984470"/>
            <a:chExt cx="2636520" cy="1447800"/>
          </a:xfrm>
        </p:grpSpPr>
        <p:sp>
          <p:nvSpPr>
            <p:cNvPr id="8" name="任意多边形 7"/>
            <p:cNvSpPr/>
            <p:nvPr/>
          </p:nvSpPr>
          <p:spPr>
            <a:xfrm>
              <a:off x="8127453" y="1984470"/>
              <a:ext cx="2636520" cy="1447800"/>
            </a:xfrm>
            <a:custGeom>
              <a:avLst/>
              <a:gdLst>
                <a:gd name="connsiteX0" fmla="*/ 0 w 2636520"/>
                <a:gd name="connsiteY0" fmla="*/ 0 h 1447800"/>
                <a:gd name="connsiteX1" fmla="*/ 2103122 w 2636520"/>
                <a:gd name="connsiteY1" fmla="*/ 0 h 1447800"/>
                <a:gd name="connsiteX2" fmla="*/ 2636520 w 2636520"/>
                <a:gd name="connsiteY2" fmla="*/ 723900 h 1447800"/>
                <a:gd name="connsiteX3" fmla="*/ 2103122 w 2636520"/>
                <a:gd name="connsiteY3" fmla="*/ 1447800 h 1447800"/>
                <a:gd name="connsiteX4" fmla="*/ 0 w 2636520"/>
                <a:gd name="connsiteY4" fmla="*/ 1447800 h 1447800"/>
                <a:gd name="connsiteX5" fmla="*/ 0 w 2636520"/>
                <a:gd name="connsiteY5" fmla="*/ 1442632 h 1447800"/>
                <a:gd name="connsiteX6" fmla="*/ 529590 w 2636520"/>
                <a:gd name="connsiteY6" fmla="*/ 723900 h 1447800"/>
                <a:gd name="connsiteX7" fmla="*/ 0 w 2636520"/>
                <a:gd name="connsiteY7" fmla="*/ 5168 h 144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36520" h="1447800">
                  <a:moveTo>
                    <a:pt x="0" y="0"/>
                  </a:moveTo>
                  <a:lnTo>
                    <a:pt x="2103122" y="0"/>
                  </a:lnTo>
                  <a:lnTo>
                    <a:pt x="2636520" y="723900"/>
                  </a:lnTo>
                  <a:lnTo>
                    <a:pt x="2103122" y="1447800"/>
                  </a:lnTo>
                  <a:lnTo>
                    <a:pt x="0" y="1447800"/>
                  </a:lnTo>
                  <a:lnTo>
                    <a:pt x="0" y="1442632"/>
                  </a:lnTo>
                  <a:lnTo>
                    <a:pt x="529590" y="723900"/>
                  </a:lnTo>
                  <a:lnTo>
                    <a:pt x="0" y="5168"/>
                  </a:lnTo>
                  <a:close/>
                </a:path>
              </a:pathLst>
            </a:custGeom>
            <a:solidFill>
              <a:srgbClr val="B013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>
                <a:solidFill>
                  <a:srgbClr val="44546A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8439016" y="2389297"/>
              <a:ext cx="2230360" cy="63814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914400"/>
              <a:r>
                <a:rPr lang="zh-CN" altLang="en-US" sz="2000" dirty="0">
                  <a:solidFill>
                    <a:prstClr val="white">
                      <a:lumMod val="95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输入内容</a:t>
              </a:r>
              <a:endParaRPr lang="zh-CN" altLang="en-US" sz="2000" baseline="-3000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026859" y="2273483"/>
            <a:ext cx="2557424" cy="907751"/>
            <a:chOff x="5897092" y="1984470"/>
            <a:chExt cx="2636520" cy="1447800"/>
          </a:xfrm>
        </p:grpSpPr>
        <p:sp>
          <p:nvSpPr>
            <p:cNvPr id="7" name="任意多边形 6"/>
            <p:cNvSpPr/>
            <p:nvPr/>
          </p:nvSpPr>
          <p:spPr>
            <a:xfrm>
              <a:off x="5897092" y="1984470"/>
              <a:ext cx="2636520" cy="1447800"/>
            </a:xfrm>
            <a:custGeom>
              <a:avLst/>
              <a:gdLst>
                <a:gd name="connsiteX0" fmla="*/ 0 w 2636520"/>
                <a:gd name="connsiteY0" fmla="*/ 0 h 1447800"/>
                <a:gd name="connsiteX1" fmla="*/ 2103122 w 2636520"/>
                <a:gd name="connsiteY1" fmla="*/ 0 h 1447800"/>
                <a:gd name="connsiteX2" fmla="*/ 2636520 w 2636520"/>
                <a:gd name="connsiteY2" fmla="*/ 723900 h 1447800"/>
                <a:gd name="connsiteX3" fmla="*/ 2103122 w 2636520"/>
                <a:gd name="connsiteY3" fmla="*/ 1447800 h 1447800"/>
                <a:gd name="connsiteX4" fmla="*/ 0 w 2636520"/>
                <a:gd name="connsiteY4" fmla="*/ 1447800 h 1447800"/>
                <a:gd name="connsiteX5" fmla="*/ 0 w 2636520"/>
                <a:gd name="connsiteY5" fmla="*/ 1442632 h 1447800"/>
                <a:gd name="connsiteX6" fmla="*/ 529590 w 2636520"/>
                <a:gd name="connsiteY6" fmla="*/ 723900 h 1447800"/>
                <a:gd name="connsiteX7" fmla="*/ 0 w 2636520"/>
                <a:gd name="connsiteY7" fmla="*/ 5168 h 144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36520" h="1447800">
                  <a:moveTo>
                    <a:pt x="0" y="0"/>
                  </a:moveTo>
                  <a:lnTo>
                    <a:pt x="2103122" y="0"/>
                  </a:lnTo>
                  <a:lnTo>
                    <a:pt x="2636520" y="723900"/>
                  </a:lnTo>
                  <a:lnTo>
                    <a:pt x="2103122" y="1447800"/>
                  </a:lnTo>
                  <a:lnTo>
                    <a:pt x="0" y="1447800"/>
                  </a:lnTo>
                  <a:lnTo>
                    <a:pt x="0" y="1442632"/>
                  </a:lnTo>
                  <a:lnTo>
                    <a:pt x="529590" y="723900"/>
                  </a:lnTo>
                  <a:lnTo>
                    <a:pt x="0" y="516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>
                <a:solidFill>
                  <a:srgbClr val="44546A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6244249" y="2340213"/>
              <a:ext cx="2205655" cy="7363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914400">
                <a:lnSpc>
                  <a:spcPct val="120000"/>
                </a:lnSpc>
              </a:pPr>
              <a:r>
                <a:rPr lang="zh-CN" altLang="en-US" sz="20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输入内容</a:t>
              </a:r>
              <a:endParaRPr lang="zh-CN" altLang="en-US" sz="2000" baseline="-30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32" name="矩形 47"/>
          <p:cNvSpPr>
            <a:spLocks noChangeArrowheads="1"/>
          </p:cNvSpPr>
          <p:nvPr/>
        </p:nvSpPr>
        <p:spPr bwMode="auto">
          <a:xfrm>
            <a:off x="1827392" y="5617518"/>
            <a:ext cx="8697655" cy="812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4400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sym typeface="微软雅黑" panose="020B0503020204020204" pitchFamily="34" charset="-122"/>
              </a:rPr>
              <a:t>在此录入本图表的综合描述说明，在此录入本图表的综合描述说明，在此录入本图表的综合描述说明，在此录入本图表的综合描述说明。在此录入本图表的综合描述说明，在此录入本图表的综合描述说明，在此录入上述图表的综合描述说明，在此录入上述图表的综合描述说明，在此录入上述图表的综合描述说明。</a:t>
            </a:r>
            <a:endParaRPr lang="zh-CN" altLang="en-US" sz="1200" dirty="0">
              <a:solidFill>
                <a:prstClr val="black">
                  <a:lumMod val="65000"/>
                  <a:lumOff val="35000"/>
                </a:prstClr>
              </a:solidFill>
              <a:sym typeface="微软雅黑" panose="020B0503020204020204" pitchFamily="34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2142967" y="3651740"/>
            <a:ext cx="1210570" cy="400101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 defTabSz="914400"/>
            <a:r>
              <a:rPr lang="zh-CN" altLang="en-US" sz="2000" b="1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000" b="1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矩形 47"/>
          <p:cNvSpPr>
            <a:spLocks noChangeArrowheads="1"/>
          </p:cNvSpPr>
          <p:nvPr/>
        </p:nvSpPr>
        <p:spPr bwMode="auto">
          <a:xfrm>
            <a:off x="1797282" y="4034609"/>
            <a:ext cx="1907885" cy="978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4400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sym typeface="微软雅黑" panose="020B0503020204020204" pitchFamily="34" charset="-122"/>
              </a:rPr>
              <a:t>在此录入上述图表的描述说明，在此录入上述图表的描述说明，在此录入上述图表的描述说明。</a:t>
            </a:r>
            <a:endParaRPr lang="zh-CN" altLang="en-US" sz="1200" dirty="0">
              <a:solidFill>
                <a:prstClr val="black">
                  <a:lumMod val="65000"/>
                  <a:lumOff val="35000"/>
                </a:prstClr>
              </a:solidFill>
              <a:sym typeface="微软雅黑" panose="020B0503020204020204" pitchFamily="34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4382395" y="3651740"/>
            <a:ext cx="1210570" cy="400101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 defTabSz="914400"/>
            <a:r>
              <a:rPr lang="zh-CN" altLang="en-US" sz="2000" b="1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000" b="1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矩形 47"/>
          <p:cNvSpPr>
            <a:spLocks noChangeArrowheads="1"/>
          </p:cNvSpPr>
          <p:nvPr/>
        </p:nvSpPr>
        <p:spPr bwMode="auto">
          <a:xfrm>
            <a:off x="4036712" y="4034609"/>
            <a:ext cx="1875361" cy="978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4400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sym typeface="微软雅黑" panose="020B0503020204020204" pitchFamily="34" charset="-122"/>
              </a:rPr>
              <a:t>在此录入上述图表的描述说明，在此录入上述图表的描述说明，在此录入上述图表的描述说明。</a:t>
            </a:r>
            <a:endParaRPr lang="zh-CN" altLang="en-US" sz="1200" dirty="0">
              <a:solidFill>
                <a:prstClr val="black">
                  <a:lumMod val="65000"/>
                  <a:lumOff val="35000"/>
                </a:prstClr>
              </a:solidFill>
              <a:sym typeface="微软雅黑" panose="020B0503020204020204" pitchFamily="34" charset="-122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6618877" y="3651740"/>
            <a:ext cx="1210570" cy="400101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 defTabSz="914400"/>
            <a:r>
              <a:rPr lang="zh-CN" altLang="en-US" sz="2000" b="1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000" b="1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矩形 47"/>
          <p:cNvSpPr>
            <a:spLocks noChangeArrowheads="1"/>
          </p:cNvSpPr>
          <p:nvPr/>
        </p:nvSpPr>
        <p:spPr bwMode="auto">
          <a:xfrm>
            <a:off x="6273193" y="4034609"/>
            <a:ext cx="1892607" cy="978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4400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sym typeface="微软雅黑" panose="020B0503020204020204" pitchFamily="34" charset="-122"/>
              </a:rPr>
              <a:t>在此录入上述图表的描述说明，在此录入上述图表的描述说明，在此录入上述图表的描述说明。</a:t>
            </a:r>
            <a:endParaRPr lang="zh-CN" altLang="en-US" sz="1200" dirty="0">
              <a:solidFill>
                <a:prstClr val="black">
                  <a:lumMod val="65000"/>
                  <a:lumOff val="35000"/>
                </a:prstClr>
              </a:solidFill>
              <a:sym typeface="微软雅黑" panose="020B0503020204020204" pitchFamily="34" charset="-122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8858306" y="3651740"/>
            <a:ext cx="1210570" cy="400101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 defTabSz="914400"/>
            <a:r>
              <a:rPr lang="zh-CN" altLang="en-US" sz="2000" b="1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2000" b="1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矩形 47"/>
          <p:cNvSpPr>
            <a:spLocks noChangeArrowheads="1"/>
          </p:cNvSpPr>
          <p:nvPr/>
        </p:nvSpPr>
        <p:spPr bwMode="auto">
          <a:xfrm>
            <a:off x="8512623" y="4034609"/>
            <a:ext cx="1874993" cy="978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4400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sym typeface="微软雅黑" panose="020B0503020204020204" pitchFamily="34" charset="-122"/>
              </a:rPr>
              <a:t>在此录入上述图表的描述说明，在此录入上述图表的描述说明，在此录入上述图表的描述说明。</a:t>
            </a:r>
            <a:endParaRPr lang="zh-CN" altLang="en-US" sz="1200" dirty="0">
              <a:solidFill>
                <a:prstClr val="black">
                  <a:lumMod val="65000"/>
                  <a:lumOff val="35000"/>
                </a:prstClr>
              </a:solidFill>
              <a:sym typeface="微软雅黑" panose="020B0503020204020204" pitchFamily="34" charset="-122"/>
            </a:endParaRPr>
          </a:p>
        </p:txBody>
      </p:sp>
      <p:sp>
        <p:nvSpPr>
          <p:cNvPr id="29" name="矩形 3"/>
          <p:cNvSpPr>
            <a:spLocks noChangeArrowheads="1"/>
          </p:cNvSpPr>
          <p:nvPr/>
        </p:nvSpPr>
        <p:spPr bwMode="auto">
          <a:xfrm>
            <a:off x="5281337" y="515424"/>
            <a:ext cx="2444882" cy="543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14400">
              <a:spcBef>
                <a:spcPct val="0"/>
              </a:spcBef>
              <a:buNone/>
            </a:pPr>
            <a:r>
              <a:rPr lang="zh-CN" altLang="en-US" sz="2935" b="1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点击添加标题</a:t>
            </a:r>
            <a:endParaRPr lang="zh-CN" altLang="en-US" sz="2935" b="1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41" name="文本框 37"/>
          <p:cNvSpPr txBox="1"/>
          <p:nvPr/>
        </p:nvSpPr>
        <p:spPr>
          <a:xfrm>
            <a:off x="7743898" y="731581"/>
            <a:ext cx="2308007" cy="318092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defTabSz="914400"/>
            <a:r>
              <a:rPr lang="en-US" altLang="zh-CN" sz="1465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Your Title</a:t>
            </a:r>
            <a:endParaRPr lang="zh-CN" altLang="en-US" sz="1465" baseline="-3000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4749504" y="570216"/>
            <a:ext cx="263341" cy="395013"/>
            <a:chOff x="5284519" y="1508166"/>
            <a:chExt cx="213756" cy="427512"/>
          </a:xfrm>
        </p:grpSpPr>
        <p:cxnSp>
          <p:nvCxnSpPr>
            <p:cNvPr id="43" name="直接连接符 42"/>
            <p:cNvCxnSpPr/>
            <p:nvPr/>
          </p:nvCxnSpPr>
          <p:spPr>
            <a:xfrm>
              <a:off x="5284519" y="1508166"/>
              <a:ext cx="213756" cy="213756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oval" w="med" len="med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 flipH="1">
              <a:off x="5284519" y="1721922"/>
              <a:ext cx="213756" cy="213756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oval" w="med" len="med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5" name="直接连接符 8"/>
          <p:cNvCxnSpPr/>
          <p:nvPr/>
        </p:nvCxnSpPr>
        <p:spPr>
          <a:xfrm>
            <a:off x="2219656" y="5353958"/>
            <a:ext cx="7981511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0">
        <p:checker/>
      </p:transition>
    </mc:Choice>
    <mc:Fallback>
      <p:transition spd="slow" advClick="0" advTm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4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4" dur="4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4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8" dur="4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4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4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7" dur="4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4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1" dur="4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4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6" dur="4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4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0" dur="4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4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4" dur="4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4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9" dur="4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4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3" dur="4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4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7" dur="4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500"/>
                            </p:stCondLst>
                            <p:childTnLst>
                              <p:par>
                                <p:cTn id="6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1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29" grpId="0"/>
      <p:bldP spid="4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8" name="直接连接符 67"/>
          <p:cNvCxnSpPr/>
          <p:nvPr/>
        </p:nvCxnSpPr>
        <p:spPr>
          <a:xfrm rot="5400000">
            <a:off x="5153698" y="4198480"/>
            <a:ext cx="4068000" cy="0"/>
          </a:xfrm>
          <a:prstGeom prst="line">
            <a:avLst/>
          </a:prstGeom>
          <a:ln w="12700">
            <a:solidFill>
              <a:srgbClr val="9DA8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7" name="组合 76"/>
          <p:cNvGrpSpPr/>
          <p:nvPr/>
        </p:nvGrpSpPr>
        <p:grpSpPr>
          <a:xfrm>
            <a:off x="3696530" y="2309747"/>
            <a:ext cx="2877871" cy="363241"/>
            <a:chOff x="3249264" y="1751685"/>
            <a:chExt cx="2994025" cy="363240"/>
          </a:xfrm>
        </p:grpSpPr>
        <p:grpSp>
          <p:nvGrpSpPr>
            <p:cNvPr id="56" name="组合 55"/>
            <p:cNvGrpSpPr/>
            <p:nvPr/>
          </p:nvGrpSpPr>
          <p:grpSpPr>
            <a:xfrm>
              <a:off x="3249264" y="1776444"/>
              <a:ext cx="2994025" cy="314202"/>
              <a:chOff x="2940050" y="2132898"/>
              <a:chExt cx="2994025" cy="314202"/>
            </a:xfrm>
          </p:grpSpPr>
          <p:sp>
            <p:nvSpPr>
              <p:cNvPr id="20" name="圆角矩形 19"/>
              <p:cNvSpPr/>
              <p:nvPr/>
            </p:nvSpPr>
            <p:spPr>
              <a:xfrm>
                <a:off x="2940050" y="2132898"/>
                <a:ext cx="2994025" cy="314202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 sz="1865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" name="圆角矩形 2"/>
              <p:cNvSpPr/>
              <p:nvPr/>
            </p:nvSpPr>
            <p:spPr>
              <a:xfrm>
                <a:off x="2940050" y="2132898"/>
                <a:ext cx="2108200" cy="314202"/>
              </a:xfrm>
              <a:prstGeom prst="roundRect">
                <a:avLst>
                  <a:gd name="adj" fmla="val 50000"/>
                </a:avLst>
              </a:prstGeom>
              <a:solidFill>
                <a:srgbClr val="B0131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 sz="1865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73" name="文本框 72"/>
            <p:cNvSpPr txBox="1"/>
            <p:nvPr/>
          </p:nvSpPr>
          <p:spPr>
            <a:xfrm>
              <a:off x="5335260" y="1751685"/>
              <a:ext cx="673754" cy="3632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>
                <a:lnSpc>
                  <a:spcPct val="120000"/>
                </a:lnSpc>
              </a:pPr>
              <a:r>
                <a:rPr lang="en-US" altLang="zh-CN" sz="1465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70%</a:t>
              </a:r>
              <a:endParaRPr lang="zh-CN" altLang="en-US" sz="1465" baseline="-30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78" name="组合 77"/>
          <p:cNvGrpSpPr/>
          <p:nvPr/>
        </p:nvGrpSpPr>
        <p:grpSpPr>
          <a:xfrm>
            <a:off x="3696530" y="2704977"/>
            <a:ext cx="2877871" cy="363241"/>
            <a:chOff x="3249264" y="2146920"/>
            <a:chExt cx="2994025" cy="363241"/>
          </a:xfrm>
        </p:grpSpPr>
        <p:grpSp>
          <p:nvGrpSpPr>
            <p:cNvPr id="57" name="组合 56"/>
            <p:cNvGrpSpPr/>
            <p:nvPr/>
          </p:nvGrpSpPr>
          <p:grpSpPr>
            <a:xfrm>
              <a:off x="3249264" y="2178703"/>
              <a:ext cx="2994025" cy="314618"/>
              <a:chOff x="2940050" y="2519659"/>
              <a:chExt cx="2994025" cy="314618"/>
            </a:xfrm>
          </p:grpSpPr>
          <p:sp>
            <p:nvSpPr>
              <p:cNvPr id="55" name="圆角矩形 54"/>
              <p:cNvSpPr/>
              <p:nvPr/>
            </p:nvSpPr>
            <p:spPr>
              <a:xfrm>
                <a:off x="2940050" y="2520075"/>
                <a:ext cx="2994025" cy="314202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 sz="1865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2" name="圆角矩形 21"/>
              <p:cNvSpPr/>
              <p:nvPr/>
            </p:nvSpPr>
            <p:spPr>
              <a:xfrm>
                <a:off x="2940051" y="2519659"/>
                <a:ext cx="889000" cy="314202"/>
              </a:xfrm>
              <a:prstGeom prst="roundRect">
                <a:avLst>
                  <a:gd name="adj" fmla="val 50000"/>
                </a:avLst>
              </a:prstGeom>
              <a:solidFill>
                <a:srgbClr val="B0131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 sz="1865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74" name="文本框 73"/>
            <p:cNvSpPr txBox="1"/>
            <p:nvPr/>
          </p:nvSpPr>
          <p:spPr>
            <a:xfrm>
              <a:off x="4118871" y="2146920"/>
              <a:ext cx="673754" cy="3632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>
                <a:lnSpc>
                  <a:spcPct val="120000"/>
                </a:lnSpc>
              </a:pPr>
              <a:r>
                <a:rPr lang="en-US" altLang="zh-CN" sz="1465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30%</a:t>
              </a:r>
              <a:endParaRPr lang="zh-CN" altLang="en-US" sz="1465" baseline="-30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79" name="组合 78"/>
          <p:cNvGrpSpPr/>
          <p:nvPr/>
        </p:nvGrpSpPr>
        <p:grpSpPr>
          <a:xfrm>
            <a:off x="3691535" y="4491000"/>
            <a:ext cx="2894725" cy="363240"/>
            <a:chOff x="3244272" y="3932941"/>
            <a:chExt cx="3011560" cy="363239"/>
          </a:xfrm>
        </p:grpSpPr>
        <p:sp>
          <p:nvSpPr>
            <p:cNvPr id="59" name="圆角矩形 58"/>
            <p:cNvSpPr/>
            <p:nvPr/>
          </p:nvSpPr>
          <p:spPr>
            <a:xfrm>
              <a:off x="3261807" y="3971332"/>
              <a:ext cx="2994025" cy="314202"/>
            </a:xfrm>
            <a:prstGeom prst="roundRect">
              <a:avLst>
                <a:gd name="adj" fmla="val 50000"/>
              </a:avLst>
            </a:prstGeom>
            <a:solidFill>
              <a:srgbClr val="B013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3" name="圆角矩形 22"/>
            <p:cNvSpPr/>
            <p:nvPr/>
          </p:nvSpPr>
          <p:spPr>
            <a:xfrm>
              <a:off x="3244272" y="3971332"/>
              <a:ext cx="1201953" cy="314202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75" name="文本框 74"/>
            <p:cNvSpPr txBox="1"/>
            <p:nvPr/>
          </p:nvSpPr>
          <p:spPr>
            <a:xfrm>
              <a:off x="4418923" y="3932941"/>
              <a:ext cx="907694" cy="3632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>
                <a:lnSpc>
                  <a:spcPct val="120000"/>
                </a:lnSpc>
              </a:pPr>
              <a:r>
                <a:rPr lang="en-US" altLang="zh-CN" sz="1465" dirty="0">
                  <a:solidFill>
                    <a:srgbClr val="E7E7E7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40%</a:t>
              </a:r>
              <a:endParaRPr lang="zh-CN" altLang="en-US" sz="1465" baseline="-3000" dirty="0">
                <a:solidFill>
                  <a:srgbClr val="E7E7E7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80" name="组合 79"/>
          <p:cNvGrpSpPr/>
          <p:nvPr/>
        </p:nvGrpSpPr>
        <p:grpSpPr>
          <a:xfrm>
            <a:off x="3691540" y="4883031"/>
            <a:ext cx="2891825" cy="363241"/>
            <a:chOff x="3244272" y="4324968"/>
            <a:chExt cx="3008542" cy="363239"/>
          </a:xfrm>
        </p:grpSpPr>
        <p:sp>
          <p:nvSpPr>
            <p:cNvPr id="58" name="圆角矩形 57"/>
            <p:cNvSpPr/>
            <p:nvPr/>
          </p:nvSpPr>
          <p:spPr>
            <a:xfrm>
              <a:off x="3258789" y="4362615"/>
              <a:ext cx="2994025" cy="314202"/>
            </a:xfrm>
            <a:prstGeom prst="roundRect">
              <a:avLst>
                <a:gd name="adj" fmla="val 50000"/>
              </a:avLst>
            </a:prstGeom>
            <a:solidFill>
              <a:srgbClr val="B013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4" name="圆角矩形 23"/>
            <p:cNvSpPr/>
            <p:nvPr/>
          </p:nvSpPr>
          <p:spPr>
            <a:xfrm>
              <a:off x="3244272" y="4362651"/>
              <a:ext cx="2108200" cy="314202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76" name="文本框 75"/>
            <p:cNvSpPr txBox="1"/>
            <p:nvPr/>
          </p:nvSpPr>
          <p:spPr>
            <a:xfrm>
              <a:off x="5326614" y="4324968"/>
              <a:ext cx="673754" cy="3632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>
                <a:lnSpc>
                  <a:spcPct val="120000"/>
                </a:lnSpc>
              </a:pPr>
              <a:r>
                <a:rPr lang="en-US" altLang="zh-CN" sz="1465" dirty="0">
                  <a:solidFill>
                    <a:srgbClr val="E7E7E7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60%</a:t>
              </a:r>
              <a:endParaRPr lang="zh-CN" altLang="en-US" sz="1465" baseline="-3000" dirty="0">
                <a:solidFill>
                  <a:srgbClr val="E7E7E7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1731197" y="2005737"/>
            <a:ext cx="2158455" cy="2196000"/>
            <a:chOff x="471707" y="1675770"/>
            <a:chExt cx="2158455" cy="2196000"/>
          </a:xfrm>
          <a:solidFill>
            <a:srgbClr val="B01319"/>
          </a:solidFill>
        </p:grpSpPr>
        <p:grpSp>
          <p:nvGrpSpPr>
            <p:cNvPr id="5" name="组合 4"/>
            <p:cNvGrpSpPr>
              <a:grpSpLocks noChangeAspect="1"/>
            </p:cNvGrpSpPr>
            <p:nvPr/>
          </p:nvGrpSpPr>
          <p:grpSpPr>
            <a:xfrm>
              <a:off x="471707" y="1675770"/>
              <a:ext cx="2158455" cy="2196000"/>
              <a:chOff x="5397500" y="5734050"/>
              <a:chExt cx="365125" cy="371476"/>
            </a:xfrm>
            <a:grpFill/>
          </p:grpSpPr>
          <p:sp>
            <p:nvSpPr>
              <p:cNvPr id="27" name="Freeform 288"/>
              <p:cNvSpPr/>
              <p:nvPr/>
            </p:nvSpPr>
            <p:spPr bwMode="auto">
              <a:xfrm>
                <a:off x="5532438" y="5907088"/>
                <a:ext cx="71438" cy="68263"/>
              </a:xfrm>
              <a:custGeom>
                <a:avLst/>
                <a:gdLst>
                  <a:gd name="T0" fmla="*/ 45 w 45"/>
                  <a:gd name="T1" fmla="*/ 17 h 43"/>
                  <a:gd name="T2" fmla="*/ 17 w 45"/>
                  <a:gd name="T3" fmla="*/ 43 h 43"/>
                  <a:gd name="T4" fmla="*/ 0 w 45"/>
                  <a:gd name="T5" fmla="*/ 26 h 43"/>
                  <a:gd name="T6" fmla="*/ 29 w 45"/>
                  <a:gd name="T7" fmla="*/ 0 h 43"/>
                  <a:gd name="T8" fmla="*/ 45 w 45"/>
                  <a:gd name="T9" fmla="*/ 17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43">
                    <a:moveTo>
                      <a:pt x="45" y="17"/>
                    </a:moveTo>
                    <a:lnTo>
                      <a:pt x="17" y="43"/>
                    </a:lnTo>
                    <a:lnTo>
                      <a:pt x="0" y="26"/>
                    </a:lnTo>
                    <a:lnTo>
                      <a:pt x="29" y="0"/>
                    </a:lnTo>
                    <a:lnTo>
                      <a:pt x="45" y="1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 sz="1865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8" name="Freeform 289"/>
              <p:cNvSpPr>
                <a:spLocks noEditPoints="1"/>
              </p:cNvSpPr>
              <p:nvPr/>
            </p:nvSpPr>
            <p:spPr bwMode="auto">
              <a:xfrm>
                <a:off x="5537200" y="5734050"/>
                <a:ext cx="225425" cy="225425"/>
              </a:xfrm>
              <a:custGeom>
                <a:avLst/>
                <a:gdLst>
                  <a:gd name="T0" fmla="*/ 30 w 60"/>
                  <a:gd name="T1" fmla="*/ 0 h 60"/>
                  <a:gd name="T2" fmla="*/ 0 w 60"/>
                  <a:gd name="T3" fmla="*/ 30 h 60"/>
                  <a:gd name="T4" fmla="*/ 30 w 60"/>
                  <a:gd name="T5" fmla="*/ 60 h 60"/>
                  <a:gd name="T6" fmla="*/ 60 w 60"/>
                  <a:gd name="T7" fmla="*/ 30 h 60"/>
                  <a:gd name="T8" fmla="*/ 30 w 60"/>
                  <a:gd name="T9" fmla="*/ 0 h 60"/>
                  <a:gd name="T10" fmla="*/ 30 w 60"/>
                  <a:gd name="T11" fmla="*/ 51 h 60"/>
                  <a:gd name="T12" fmla="*/ 8 w 60"/>
                  <a:gd name="T13" fmla="*/ 30 h 60"/>
                  <a:gd name="T14" fmla="*/ 30 w 60"/>
                  <a:gd name="T15" fmla="*/ 8 h 60"/>
                  <a:gd name="T16" fmla="*/ 52 w 60"/>
                  <a:gd name="T17" fmla="*/ 30 h 60"/>
                  <a:gd name="T18" fmla="*/ 30 w 60"/>
                  <a:gd name="T19" fmla="*/ 5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0" h="60">
                    <a:moveTo>
                      <a:pt x="30" y="0"/>
                    </a:moveTo>
                    <a:cubicBezTo>
                      <a:pt x="13" y="0"/>
                      <a:pt x="0" y="13"/>
                      <a:pt x="0" y="30"/>
                    </a:cubicBezTo>
                    <a:cubicBezTo>
                      <a:pt x="0" y="47"/>
                      <a:pt x="13" y="60"/>
                      <a:pt x="30" y="60"/>
                    </a:cubicBezTo>
                    <a:cubicBezTo>
                      <a:pt x="47" y="60"/>
                      <a:pt x="60" y="47"/>
                      <a:pt x="60" y="30"/>
                    </a:cubicBezTo>
                    <a:cubicBezTo>
                      <a:pt x="60" y="13"/>
                      <a:pt x="47" y="0"/>
                      <a:pt x="30" y="0"/>
                    </a:cubicBezTo>
                    <a:close/>
                    <a:moveTo>
                      <a:pt x="30" y="51"/>
                    </a:moveTo>
                    <a:cubicBezTo>
                      <a:pt x="18" y="51"/>
                      <a:pt x="8" y="42"/>
                      <a:pt x="8" y="30"/>
                    </a:cubicBezTo>
                    <a:cubicBezTo>
                      <a:pt x="8" y="18"/>
                      <a:pt x="18" y="8"/>
                      <a:pt x="30" y="8"/>
                    </a:cubicBezTo>
                    <a:cubicBezTo>
                      <a:pt x="42" y="8"/>
                      <a:pt x="52" y="18"/>
                      <a:pt x="52" y="30"/>
                    </a:cubicBezTo>
                    <a:cubicBezTo>
                      <a:pt x="52" y="42"/>
                      <a:pt x="42" y="51"/>
                      <a:pt x="30" y="5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 sz="1865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9" name="Freeform 291"/>
              <p:cNvSpPr/>
              <p:nvPr/>
            </p:nvSpPr>
            <p:spPr bwMode="auto">
              <a:xfrm>
                <a:off x="5397500" y="5951538"/>
                <a:ext cx="158750" cy="153988"/>
              </a:xfrm>
              <a:custGeom>
                <a:avLst/>
                <a:gdLst>
                  <a:gd name="T0" fmla="*/ 30 w 42"/>
                  <a:gd name="T1" fmla="*/ 0 h 41"/>
                  <a:gd name="T2" fmla="*/ 3 w 42"/>
                  <a:gd name="T3" fmla="*/ 26 h 41"/>
                  <a:gd name="T4" fmla="*/ 3 w 42"/>
                  <a:gd name="T5" fmla="*/ 38 h 41"/>
                  <a:gd name="T6" fmla="*/ 15 w 42"/>
                  <a:gd name="T7" fmla="*/ 38 h 41"/>
                  <a:gd name="T8" fmla="*/ 42 w 42"/>
                  <a:gd name="T9" fmla="*/ 12 h 41"/>
                  <a:gd name="T10" fmla="*/ 30 w 42"/>
                  <a:gd name="T11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" h="41">
                    <a:moveTo>
                      <a:pt x="30" y="0"/>
                    </a:moveTo>
                    <a:cubicBezTo>
                      <a:pt x="3" y="26"/>
                      <a:pt x="3" y="26"/>
                      <a:pt x="3" y="26"/>
                    </a:cubicBezTo>
                    <a:cubicBezTo>
                      <a:pt x="0" y="29"/>
                      <a:pt x="0" y="34"/>
                      <a:pt x="3" y="38"/>
                    </a:cubicBezTo>
                    <a:cubicBezTo>
                      <a:pt x="6" y="41"/>
                      <a:pt x="12" y="41"/>
                      <a:pt x="15" y="38"/>
                    </a:cubicBezTo>
                    <a:cubicBezTo>
                      <a:pt x="42" y="12"/>
                      <a:pt x="42" y="12"/>
                      <a:pt x="42" y="12"/>
                    </a:cubicBezTo>
                    <a:lnTo>
                      <a:pt x="3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 sz="1865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3" name="组合 32"/>
            <p:cNvGrpSpPr>
              <a:grpSpLocks noChangeAspect="1"/>
            </p:cNvGrpSpPr>
            <p:nvPr/>
          </p:nvGrpSpPr>
          <p:grpSpPr>
            <a:xfrm>
              <a:off x="1735995" y="2108076"/>
              <a:ext cx="462003" cy="468000"/>
              <a:chOff x="2665061" y="4979202"/>
              <a:chExt cx="284308" cy="288000"/>
            </a:xfrm>
            <a:grpFill/>
          </p:grpSpPr>
          <p:sp>
            <p:nvSpPr>
              <p:cNvPr id="31" name="Freeform 932"/>
              <p:cNvSpPr>
                <a:spLocks noEditPoints="1"/>
              </p:cNvSpPr>
              <p:nvPr/>
            </p:nvSpPr>
            <p:spPr bwMode="auto">
              <a:xfrm>
                <a:off x="2665061" y="4979202"/>
                <a:ext cx="284308" cy="288000"/>
              </a:xfrm>
              <a:custGeom>
                <a:avLst/>
                <a:gdLst>
                  <a:gd name="T0" fmla="*/ 70 w 98"/>
                  <a:gd name="T1" fmla="*/ 42 h 99"/>
                  <a:gd name="T2" fmla="*/ 66 w 98"/>
                  <a:gd name="T3" fmla="*/ 42 h 99"/>
                  <a:gd name="T4" fmla="*/ 41 w 98"/>
                  <a:gd name="T5" fmla="*/ 67 h 99"/>
                  <a:gd name="T6" fmla="*/ 41 w 98"/>
                  <a:gd name="T7" fmla="*/ 70 h 99"/>
                  <a:gd name="T8" fmla="*/ 70 w 98"/>
                  <a:gd name="T9" fmla="*/ 99 h 99"/>
                  <a:gd name="T10" fmla="*/ 98 w 98"/>
                  <a:gd name="T11" fmla="*/ 70 h 99"/>
                  <a:gd name="T12" fmla="*/ 70 w 98"/>
                  <a:gd name="T13" fmla="*/ 42 h 99"/>
                  <a:gd name="T14" fmla="*/ 70 w 98"/>
                  <a:gd name="T15" fmla="*/ 90 h 99"/>
                  <a:gd name="T16" fmla="*/ 50 w 98"/>
                  <a:gd name="T17" fmla="*/ 70 h 99"/>
                  <a:gd name="T18" fmla="*/ 70 w 98"/>
                  <a:gd name="T19" fmla="*/ 51 h 99"/>
                  <a:gd name="T20" fmla="*/ 89 w 98"/>
                  <a:gd name="T21" fmla="*/ 70 h 99"/>
                  <a:gd name="T22" fmla="*/ 70 w 98"/>
                  <a:gd name="T23" fmla="*/ 90 h 99"/>
                  <a:gd name="T24" fmla="*/ 57 w 98"/>
                  <a:gd name="T25" fmla="*/ 29 h 99"/>
                  <a:gd name="T26" fmla="*/ 28 w 98"/>
                  <a:gd name="T27" fmla="*/ 0 h 99"/>
                  <a:gd name="T28" fmla="*/ 0 w 98"/>
                  <a:gd name="T29" fmla="*/ 29 h 99"/>
                  <a:gd name="T30" fmla="*/ 28 w 98"/>
                  <a:gd name="T31" fmla="*/ 57 h 99"/>
                  <a:gd name="T32" fmla="*/ 32 w 98"/>
                  <a:gd name="T33" fmla="*/ 57 h 99"/>
                  <a:gd name="T34" fmla="*/ 56 w 98"/>
                  <a:gd name="T35" fmla="*/ 32 h 99"/>
                  <a:gd name="T36" fmla="*/ 57 w 98"/>
                  <a:gd name="T37" fmla="*/ 29 h 99"/>
                  <a:gd name="T38" fmla="*/ 28 w 98"/>
                  <a:gd name="T39" fmla="*/ 48 h 99"/>
                  <a:gd name="T40" fmla="*/ 8 w 98"/>
                  <a:gd name="T41" fmla="*/ 29 h 99"/>
                  <a:gd name="T42" fmla="*/ 28 w 98"/>
                  <a:gd name="T43" fmla="*/ 9 h 99"/>
                  <a:gd name="T44" fmla="*/ 48 w 98"/>
                  <a:gd name="T45" fmla="*/ 29 h 99"/>
                  <a:gd name="T46" fmla="*/ 28 w 98"/>
                  <a:gd name="T47" fmla="*/ 48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8" h="99">
                    <a:moveTo>
                      <a:pt x="70" y="42"/>
                    </a:moveTo>
                    <a:cubicBezTo>
                      <a:pt x="68" y="42"/>
                      <a:pt x="67" y="42"/>
                      <a:pt x="66" y="42"/>
                    </a:cubicBezTo>
                    <a:cubicBezTo>
                      <a:pt x="41" y="67"/>
                      <a:pt x="41" y="67"/>
                      <a:pt x="41" y="67"/>
                    </a:cubicBezTo>
                    <a:cubicBezTo>
                      <a:pt x="41" y="68"/>
                      <a:pt x="41" y="69"/>
                      <a:pt x="41" y="70"/>
                    </a:cubicBezTo>
                    <a:cubicBezTo>
                      <a:pt x="41" y="86"/>
                      <a:pt x="54" y="99"/>
                      <a:pt x="70" y="99"/>
                    </a:cubicBezTo>
                    <a:cubicBezTo>
                      <a:pt x="85" y="99"/>
                      <a:pt x="98" y="86"/>
                      <a:pt x="98" y="70"/>
                    </a:cubicBezTo>
                    <a:cubicBezTo>
                      <a:pt x="98" y="55"/>
                      <a:pt x="85" y="42"/>
                      <a:pt x="70" y="42"/>
                    </a:cubicBezTo>
                    <a:close/>
                    <a:moveTo>
                      <a:pt x="70" y="90"/>
                    </a:moveTo>
                    <a:cubicBezTo>
                      <a:pt x="59" y="90"/>
                      <a:pt x="50" y="81"/>
                      <a:pt x="50" y="70"/>
                    </a:cubicBezTo>
                    <a:cubicBezTo>
                      <a:pt x="50" y="59"/>
                      <a:pt x="59" y="51"/>
                      <a:pt x="70" y="51"/>
                    </a:cubicBezTo>
                    <a:cubicBezTo>
                      <a:pt x="81" y="51"/>
                      <a:pt x="89" y="59"/>
                      <a:pt x="89" y="70"/>
                    </a:cubicBezTo>
                    <a:cubicBezTo>
                      <a:pt x="89" y="81"/>
                      <a:pt x="81" y="90"/>
                      <a:pt x="70" y="90"/>
                    </a:cubicBezTo>
                    <a:close/>
                    <a:moveTo>
                      <a:pt x="57" y="29"/>
                    </a:moveTo>
                    <a:cubicBezTo>
                      <a:pt x="57" y="13"/>
                      <a:pt x="44" y="0"/>
                      <a:pt x="28" y="0"/>
                    </a:cubicBezTo>
                    <a:cubicBezTo>
                      <a:pt x="12" y="0"/>
                      <a:pt x="0" y="13"/>
                      <a:pt x="0" y="29"/>
                    </a:cubicBezTo>
                    <a:cubicBezTo>
                      <a:pt x="0" y="44"/>
                      <a:pt x="12" y="57"/>
                      <a:pt x="28" y="57"/>
                    </a:cubicBezTo>
                    <a:cubicBezTo>
                      <a:pt x="29" y="57"/>
                      <a:pt x="31" y="57"/>
                      <a:pt x="32" y="57"/>
                    </a:cubicBezTo>
                    <a:cubicBezTo>
                      <a:pt x="56" y="32"/>
                      <a:pt x="56" y="32"/>
                      <a:pt x="56" y="32"/>
                    </a:cubicBezTo>
                    <a:cubicBezTo>
                      <a:pt x="56" y="31"/>
                      <a:pt x="57" y="30"/>
                      <a:pt x="57" y="29"/>
                    </a:cubicBezTo>
                    <a:close/>
                    <a:moveTo>
                      <a:pt x="28" y="48"/>
                    </a:moveTo>
                    <a:cubicBezTo>
                      <a:pt x="17" y="48"/>
                      <a:pt x="8" y="40"/>
                      <a:pt x="8" y="29"/>
                    </a:cubicBezTo>
                    <a:cubicBezTo>
                      <a:pt x="8" y="18"/>
                      <a:pt x="17" y="9"/>
                      <a:pt x="28" y="9"/>
                    </a:cubicBezTo>
                    <a:cubicBezTo>
                      <a:pt x="39" y="9"/>
                      <a:pt x="48" y="18"/>
                      <a:pt x="48" y="29"/>
                    </a:cubicBezTo>
                    <a:cubicBezTo>
                      <a:pt x="48" y="40"/>
                      <a:pt x="39" y="48"/>
                      <a:pt x="28" y="4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 sz="1865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2" name="Freeform 933"/>
              <p:cNvSpPr/>
              <p:nvPr/>
            </p:nvSpPr>
            <p:spPr bwMode="auto">
              <a:xfrm>
                <a:off x="2697060" y="5013664"/>
                <a:ext cx="220308" cy="219077"/>
              </a:xfrm>
              <a:custGeom>
                <a:avLst/>
                <a:gdLst>
                  <a:gd name="T0" fmla="*/ 179 w 179"/>
                  <a:gd name="T1" fmla="*/ 12 h 178"/>
                  <a:gd name="T2" fmla="*/ 14 w 179"/>
                  <a:gd name="T3" fmla="*/ 178 h 178"/>
                  <a:gd name="T4" fmla="*/ 0 w 179"/>
                  <a:gd name="T5" fmla="*/ 166 h 178"/>
                  <a:gd name="T6" fmla="*/ 165 w 179"/>
                  <a:gd name="T7" fmla="*/ 0 h 178"/>
                  <a:gd name="T8" fmla="*/ 179 w 179"/>
                  <a:gd name="T9" fmla="*/ 12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9" h="178">
                    <a:moveTo>
                      <a:pt x="179" y="12"/>
                    </a:moveTo>
                    <a:lnTo>
                      <a:pt x="14" y="178"/>
                    </a:lnTo>
                    <a:lnTo>
                      <a:pt x="0" y="166"/>
                    </a:lnTo>
                    <a:lnTo>
                      <a:pt x="165" y="0"/>
                    </a:lnTo>
                    <a:lnTo>
                      <a:pt x="179" y="12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 sz="1865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54" name="组合 53"/>
          <p:cNvGrpSpPr/>
          <p:nvPr/>
        </p:nvGrpSpPr>
        <p:grpSpPr>
          <a:xfrm>
            <a:off x="1741272" y="4219769"/>
            <a:ext cx="2158455" cy="2196000"/>
            <a:chOff x="478903" y="4355475"/>
            <a:chExt cx="2158455" cy="2196000"/>
          </a:xfrm>
          <a:solidFill>
            <a:srgbClr val="536279"/>
          </a:solidFill>
        </p:grpSpPr>
        <p:grpSp>
          <p:nvGrpSpPr>
            <p:cNvPr id="36" name="组合 35"/>
            <p:cNvGrpSpPr>
              <a:grpSpLocks noChangeAspect="1"/>
            </p:cNvGrpSpPr>
            <p:nvPr/>
          </p:nvGrpSpPr>
          <p:grpSpPr>
            <a:xfrm>
              <a:off x="1795203" y="4733013"/>
              <a:ext cx="366333" cy="576000"/>
              <a:chOff x="2257888" y="5547128"/>
              <a:chExt cx="137373" cy="216000"/>
            </a:xfrm>
            <a:grpFill/>
          </p:grpSpPr>
          <p:sp>
            <p:nvSpPr>
              <p:cNvPr id="34" name="Freeform 69"/>
              <p:cNvSpPr/>
              <p:nvPr/>
            </p:nvSpPr>
            <p:spPr bwMode="auto">
              <a:xfrm>
                <a:off x="2257888" y="5547128"/>
                <a:ext cx="137373" cy="140987"/>
              </a:xfrm>
              <a:custGeom>
                <a:avLst/>
                <a:gdLst>
                  <a:gd name="T0" fmla="*/ 57 w 64"/>
                  <a:gd name="T1" fmla="*/ 37 h 66"/>
                  <a:gd name="T2" fmla="*/ 43 w 64"/>
                  <a:gd name="T3" fmla="*/ 12 h 66"/>
                  <a:gd name="T4" fmla="*/ 39 w 64"/>
                  <a:gd name="T5" fmla="*/ 6 h 66"/>
                  <a:gd name="T6" fmla="*/ 25 w 64"/>
                  <a:gd name="T7" fmla="*/ 6 h 66"/>
                  <a:gd name="T8" fmla="*/ 22 w 64"/>
                  <a:gd name="T9" fmla="*/ 12 h 66"/>
                  <a:gd name="T10" fmla="*/ 8 w 64"/>
                  <a:gd name="T11" fmla="*/ 37 h 66"/>
                  <a:gd name="T12" fmla="*/ 4 w 64"/>
                  <a:gd name="T13" fmla="*/ 43 h 66"/>
                  <a:gd name="T14" fmla="*/ 11 w 64"/>
                  <a:gd name="T15" fmla="*/ 55 h 66"/>
                  <a:gd name="T16" fmla="*/ 18 w 64"/>
                  <a:gd name="T17" fmla="*/ 55 h 66"/>
                  <a:gd name="T18" fmla="*/ 19 w 64"/>
                  <a:gd name="T19" fmla="*/ 55 h 66"/>
                  <a:gd name="T20" fmla="*/ 19 w 64"/>
                  <a:gd name="T21" fmla="*/ 66 h 66"/>
                  <a:gd name="T22" fmla="*/ 32 w 64"/>
                  <a:gd name="T23" fmla="*/ 62 h 66"/>
                  <a:gd name="T24" fmla="*/ 32 w 64"/>
                  <a:gd name="T25" fmla="*/ 62 h 66"/>
                  <a:gd name="T26" fmla="*/ 46 w 64"/>
                  <a:gd name="T27" fmla="*/ 66 h 66"/>
                  <a:gd name="T28" fmla="*/ 46 w 64"/>
                  <a:gd name="T29" fmla="*/ 55 h 66"/>
                  <a:gd name="T30" fmla="*/ 46 w 64"/>
                  <a:gd name="T31" fmla="*/ 55 h 66"/>
                  <a:gd name="T32" fmla="*/ 53 w 64"/>
                  <a:gd name="T33" fmla="*/ 55 h 66"/>
                  <a:gd name="T34" fmla="*/ 60 w 64"/>
                  <a:gd name="T35" fmla="*/ 43 h 66"/>
                  <a:gd name="T36" fmla="*/ 57 w 64"/>
                  <a:gd name="T37" fmla="*/ 37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4" h="66">
                    <a:moveTo>
                      <a:pt x="57" y="37"/>
                    </a:moveTo>
                    <a:cubicBezTo>
                      <a:pt x="53" y="30"/>
                      <a:pt x="47" y="19"/>
                      <a:pt x="43" y="12"/>
                    </a:cubicBezTo>
                    <a:cubicBezTo>
                      <a:pt x="39" y="6"/>
                      <a:pt x="39" y="6"/>
                      <a:pt x="39" y="6"/>
                    </a:cubicBezTo>
                    <a:cubicBezTo>
                      <a:pt x="35" y="0"/>
                      <a:pt x="29" y="0"/>
                      <a:pt x="25" y="6"/>
                    </a:cubicBezTo>
                    <a:cubicBezTo>
                      <a:pt x="22" y="12"/>
                      <a:pt x="22" y="12"/>
                      <a:pt x="22" y="12"/>
                    </a:cubicBezTo>
                    <a:cubicBezTo>
                      <a:pt x="18" y="19"/>
                      <a:pt x="11" y="30"/>
                      <a:pt x="8" y="37"/>
                    </a:cubicBezTo>
                    <a:cubicBezTo>
                      <a:pt x="4" y="43"/>
                      <a:pt x="4" y="43"/>
                      <a:pt x="4" y="43"/>
                    </a:cubicBezTo>
                    <a:cubicBezTo>
                      <a:pt x="0" y="50"/>
                      <a:pt x="3" y="55"/>
                      <a:pt x="11" y="55"/>
                    </a:cubicBezTo>
                    <a:cubicBezTo>
                      <a:pt x="18" y="55"/>
                      <a:pt x="18" y="55"/>
                      <a:pt x="18" y="55"/>
                    </a:cubicBezTo>
                    <a:cubicBezTo>
                      <a:pt x="19" y="55"/>
                      <a:pt x="19" y="55"/>
                      <a:pt x="19" y="55"/>
                    </a:cubicBezTo>
                    <a:cubicBezTo>
                      <a:pt x="19" y="66"/>
                      <a:pt x="19" y="66"/>
                      <a:pt x="19" y="66"/>
                    </a:cubicBezTo>
                    <a:cubicBezTo>
                      <a:pt x="23" y="63"/>
                      <a:pt x="27" y="62"/>
                      <a:pt x="32" y="62"/>
                    </a:cubicBezTo>
                    <a:cubicBezTo>
                      <a:pt x="32" y="62"/>
                      <a:pt x="32" y="62"/>
                      <a:pt x="32" y="62"/>
                    </a:cubicBezTo>
                    <a:cubicBezTo>
                      <a:pt x="37" y="62"/>
                      <a:pt x="42" y="63"/>
                      <a:pt x="46" y="66"/>
                    </a:cubicBezTo>
                    <a:cubicBezTo>
                      <a:pt x="46" y="55"/>
                      <a:pt x="46" y="55"/>
                      <a:pt x="46" y="55"/>
                    </a:cubicBezTo>
                    <a:cubicBezTo>
                      <a:pt x="46" y="55"/>
                      <a:pt x="46" y="55"/>
                      <a:pt x="46" y="55"/>
                    </a:cubicBezTo>
                    <a:cubicBezTo>
                      <a:pt x="53" y="55"/>
                      <a:pt x="53" y="55"/>
                      <a:pt x="53" y="55"/>
                    </a:cubicBezTo>
                    <a:cubicBezTo>
                      <a:pt x="61" y="55"/>
                      <a:pt x="64" y="49"/>
                      <a:pt x="60" y="43"/>
                    </a:cubicBezTo>
                    <a:lnTo>
                      <a:pt x="57" y="37"/>
                    </a:lnTo>
                    <a:close/>
                  </a:path>
                </a:pathLst>
              </a:custGeom>
              <a:solidFill>
                <a:srgbClr val="B013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4400"/>
                <a:endParaRPr lang="zh-CN" altLang="en-US" sz="1865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35" name="Freeform 70"/>
              <p:cNvSpPr/>
              <p:nvPr/>
            </p:nvSpPr>
            <p:spPr bwMode="auto">
              <a:xfrm>
                <a:off x="2290424" y="5688115"/>
                <a:ext cx="75013" cy="75013"/>
              </a:xfrm>
              <a:custGeom>
                <a:avLst/>
                <a:gdLst>
                  <a:gd name="T0" fmla="*/ 17 w 35"/>
                  <a:gd name="T1" fmla="*/ 0 h 35"/>
                  <a:gd name="T2" fmla="*/ 17 w 35"/>
                  <a:gd name="T3" fmla="*/ 0 h 35"/>
                  <a:gd name="T4" fmla="*/ 17 w 35"/>
                  <a:gd name="T5" fmla="*/ 0 h 35"/>
                  <a:gd name="T6" fmla="*/ 17 w 35"/>
                  <a:gd name="T7" fmla="*/ 0 h 35"/>
                  <a:gd name="T8" fmla="*/ 17 w 35"/>
                  <a:gd name="T9" fmla="*/ 0 h 35"/>
                  <a:gd name="T10" fmla="*/ 4 w 35"/>
                  <a:gd name="T11" fmla="*/ 6 h 35"/>
                  <a:gd name="T12" fmla="*/ 0 w 35"/>
                  <a:gd name="T13" fmla="*/ 17 h 35"/>
                  <a:gd name="T14" fmla="*/ 0 w 35"/>
                  <a:gd name="T15" fmla="*/ 17 h 35"/>
                  <a:gd name="T16" fmla="*/ 17 w 35"/>
                  <a:gd name="T17" fmla="*/ 35 h 35"/>
                  <a:gd name="T18" fmla="*/ 17 w 35"/>
                  <a:gd name="T19" fmla="*/ 35 h 35"/>
                  <a:gd name="T20" fmla="*/ 35 w 35"/>
                  <a:gd name="T21" fmla="*/ 17 h 35"/>
                  <a:gd name="T22" fmla="*/ 35 w 35"/>
                  <a:gd name="T23" fmla="*/ 17 h 35"/>
                  <a:gd name="T24" fmla="*/ 31 w 35"/>
                  <a:gd name="T25" fmla="*/ 6 h 35"/>
                  <a:gd name="T26" fmla="*/ 17 w 35"/>
                  <a:gd name="T27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" h="35">
                    <a:moveTo>
                      <a:pt x="17" y="0"/>
                    </a:move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2" y="0"/>
                      <a:pt x="7" y="2"/>
                      <a:pt x="4" y="6"/>
                    </a:cubicBezTo>
                    <a:cubicBezTo>
                      <a:pt x="1" y="9"/>
                      <a:pt x="0" y="13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27"/>
                      <a:pt x="8" y="35"/>
                      <a:pt x="17" y="35"/>
                    </a:cubicBezTo>
                    <a:cubicBezTo>
                      <a:pt x="17" y="35"/>
                      <a:pt x="17" y="35"/>
                      <a:pt x="17" y="35"/>
                    </a:cubicBezTo>
                    <a:cubicBezTo>
                      <a:pt x="27" y="35"/>
                      <a:pt x="35" y="27"/>
                      <a:pt x="35" y="17"/>
                    </a:cubicBezTo>
                    <a:cubicBezTo>
                      <a:pt x="35" y="17"/>
                      <a:pt x="35" y="17"/>
                      <a:pt x="35" y="17"/>
                    </a:cubicBezTo>
                    <a:cubicBezTo>
                      <a:pt x="35" y="13"/>
                      <a:pt x="33" y="9"/>
                      <a:pt x="31" y="6"/>
                    </a:cubicBezTo>
                    <a:cubicBezTo>
                      <a:pt x="27" y="2"/>
                      <a:pt x="23" y="0"/>
                      <a:pt x="17" y="0"/>
                    </a:cubicBezTo>
                    <a:close/>
                  </a:path>
                </a:pathLst>
              </a:custGeom>
              <a:solidFill>
                <a:srgbClr val="B013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4400"/>
                <a:endParaRPr lang="zh-CN" altLang="en-US" sz="1865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49" name="组合 48"/>
            <p:cNvGrpSpPr>
              <a:grpSpLocks noChangeAspect="1"/>
            </p:cNvGrpSpPr>
            <p:nvPr/>
          </p:nvGrpSpPr>
          <p:grpSpPr>
            <a:xfrm>
              <a:off x="478903" y="4355475"/>
              <a:ext cx="2158455" cy="2196000"/>
              <a:chOff x="5397500" y="5734050"/>
              <a:chExt cx="365125" cy="371476"/>
            </a:xfrm>
            <a:grpFill/>
          </p:grpSpPr>
          <p:sp>
            <p:nvSpPr>
              <p:cNvPr id="50" name="Freeform 288"/>
              <p:cNvSpPr/>
              <p:nvPr/>
            </p:nvSpPr>
            <p:spPr bwMode="auto">
              <a:xfrm>
                <a:off x="5532438" y="5907088"/>
                <a:ext cx="71438" cy="68263"/>
              </a:xfrm>
              <a:custGeom>
                <a:avLst/>
                <a:gdLst>
                  <a:gd name="T0" fmla="*/ 45 w 45"/>
                  <a:gd name="T1" fmla="*/ 17 h 43"/>
                  <a:gd name="T2" fmla="*/ 17 w 45"/>
                  <a:gd name="T3" fmla="*/ 43 h 43"/>
                  <a:gd name="T4" fmla="*/ 0 w 45"/>
                  <a:gd name="T5" fmla="*/ 26 h 43"/>
                  <a:gd name="T6" fmla="*/ 29 w 45"/>
                  <a:gd name="T7" fmla="*/ 0 h 43"/>
                  <a:gd name="T8" fmla="*/ 45 w 45"/>
                  <a:gd name="T9" fmla="*/ 17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43">
                    <a:moveTo>
                      <a:pt x="45" y="17"/>
                    </a:moveTo>
                    <a:lnTo>
                      <a:pt x="17" y="43"/>
                    </a:lnTo>
                    <a:lnTo>
                      <a:pt x="0" y="26"/>
                    </a:lnTo>
                    <a:lnTo>
                      <a:pt x="29" y="0"/>
                    </a:lnTo>
                    <a:lnTo>
                      <a:pt x="45" y="17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4400"/>
                <a:endParaRPr lang="zh-CN" altLang="en-US" sz="1865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51" name="Freeform 289"/>
              <p:cNvSpPr>
                <a:spLocks noEditPoints="1"/>
              </p:cNvSpPr>
              <p:nvPr/>
            </p:nvSpPr>
            <p:spPr bwMode="auto">
              <a:xfrm>
                <a:off x="5537200" y="5734050"/>
                <a:ext cx="225425" cy="225425"/>
              </a:xfrm>
              <a:custGeom>
                <a:avLst/>
                <a:gdLst>
                  <a:gd name="T0" fmla="*/ 30 w 60"/>
                  <a:gd name="T1" fmla="*/ 0 h 60"/>
                  <a:gd name="T2" fmla="*/ 0 w 60"/>
                  <a:gd name="T3" fmla="*/ 30 h 60"/>
                  <a:gd name="T4" fmla="*/ 30 w 60"/>
                  <a:gd name="T5" fmla="*/ 60 h 60"/>
                  <a:gd name="T6" fmla="*/ 60 w 60"/>
                  <a:gd name="T7" fmla="*/ 30 h 60"/>
                  <a:gd name="T8" fmla="*/ 30 w 60"/>
                  <a:gd name="T9" fmla="*/ 0 h 60"/>
                  <a:gd name="T10" fmla="*/ 30 w 60"/>
                  <a:gd name="T11" fmla="*/ 51 h 60"/>
                  <a:gd name="T12" fmla="*/ 8 w 60"/>
                  <a:gd name="T13" fmla="*/ 30 h 60"/>
                  <a:gd name="T14" fmla="*/ 30 w 60"/>
                  <a:gd name="T15" fmla="*/ 8 h 60"/>
                  <a:gd name="T16" fmla="*/ 52 w 60"/>
                  <a:gd name="T17" fmla="*/ 30 h 60"/>
                  <a:gd name="T18" fmla="*/ 30 w 60"/>
                  <a:gd name="T19" fmla="*/ 51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0" h="60">
                    <a:moveTo>
                      <a:pt x="30" y="0"/>
                    </a:moveTo>
                    <a:cubicBezTo>
                      <a:pt x="13" y="0"/>
                      <a:pt x="0" y="13"/>
                      <a:pt x="0" y="30"/>
                    </a:cubicBezTo>
                    <a:cubicBezTo>
                      <a:pt x="0" y="47"/>
                      <a:pt x="13" y="60"/>
                      <a:pt x="30" y="60"/>
                    </a:cubicBezTo>
                    <a:cubicBezTo>
                      <a:pt x="47" y="60"/>
                      <a:pt x="60" y="47"/>
                      <a:pt x="60" y="30"/>
                    </a:cubicBezTo>
                    <a:cubicBezTo>
                      <a:pt x="60" y="13"/>
                      <a:pt x="47" y="0"/>
                      <a:pt x="30" y="0"/>
                    </a:cubicBezTo>
                    <a:close/>
                    <a:moveTo>
                      <a:pt x="30" y="51"/>
                    </a:moveTo>
                    <a:cubicBezTo>
                      <a:pt x="18" y="51"/>
                      <a:pt x="8" y="42"/>
                      <a:pt x="8" y="30"/>
                    </a:cubicBezTo>
                    <a:cubicBezTo>
                      <a:pt x="8" y="18"/>
                      <a:pt x="18" y="8"/>
                      <a:pt x="30" y="8"/>
                    </a:cubicBezTo>
                    <a:cubicBezTo>
                      <a:pt x="42" y="8"/>
                      <a:pt x="52" y="18"/>
                      <a:pt x="52" y="30"/>
                    </a:cubicBezTo>
                    <a:cubicBezTo>
                      <a:pt x="52" y="42"/>
                      <a:pt x="42" y="51"/>
                      <a:pt x="30" y="51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4400"/>
                <a:endParaRPr lang="zh-CN" altLang="en-US" sz="1865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52" name="Freeform 291"/>
              <p:cNvSpPr/>
              <p:nvPr/>
            </p:nvSpPr>
            <p:spPr bwMode="auto">
              <a:xfrm>
                <a:off x="5397500" y="5951538"/>
                <a:ext cx="158750" cy="153988"/>
              </a:xfrm>
              <a:custGeom>
                <a:avLst/>
                <a:gdLst>
                  <a:gd name="T0" fmla="*/ 30 w 42"/>
                  <a:gd name="T1" fmla="*/ 0 h 41"/>
                  <a:gd name="T2" fmla="*/ 3 w 42"/>
                  <a:gd name="T3" fmla="*/ 26 h 41"/>
                  <a:gd name="T4" fmla="*/ 3 w 42"/>
                  <a:gd name="T5" fmla="*/ 38 h 41"/>
                  <a:gd name="T6" fmla="*/ 15 w 42"/>
                  <a:gd name="T7" fmla="*/ 38 h 41"/>
                  <a:gd name="T8" fmla="*/ 42 w 42"/>
                  <a:gd name="T9" fmla="*/ 12 h 41"/>
                  <a:gd name="T10" fmla="*/ 30 w 42"/>
                  <a:gd name="T11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" h="41">
                    <a:moveTo>
                      <a:pt x="30" y="0"/>
                    </a:moveTo>
                    <a:cubicBezTo>
                      <a:pt x="3" y="26"/>
                      <a:pt x="3" y="26"/>
                      <a:pt x="3" y="26"/>
                    </a:cubicBezTo>
                    <a:cubicBezTo>
                      <a:pt x="0" y="29"/>
                      <a:pt x="0" y="34"/>
                      <a:pt x="3" y="38"/>
                    </a:cubicBezTo>
                    <a:cubicBezTo>
                      <a:pt x="6" y="41"/>
                      <a:pt x="12" y="41"/>
                      <a:pt x="15" y="38"/>
                    </a:cubicBezTo>
                    <a:cubicBezTo>
                      <a:pt x="42" y="12"/>
                      <a:pt x="42" y="12"/>
                      <a:pt x="42" y="12"/>
                    </a:cubicBezTo>
                    <a:lnTo>
                      <a:pt x="30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4400"/>
                <a:endParaRPr lang="zh-CN" altLang="en-US" sz="1865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83" name="矩形 82"/>
          <p:cNvSpPr/>
          <p:nvPr/>
        </p:nvSpPr>
        <p:spPr>
          <a:xfrm>
            <a:off x="7640506" y="2099750"/>
            <a:ext cx="1140038" cy="379648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defTabSz="914400"/>
            <a:r>
              <a:rPr lang="zh-CN" altLang="en-US" sz="1865" b="1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865" b="1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4" name="矩形 47"/>
          <p:cNvSpPr>
            <a:spLocks noChangeArrowheads="1"/>
          </p:cNvSpPr>
          <p:nvPr/>
        </p:nvSpPr>
        <p:spPr bwMode="auto">
          <a:xfrm>
            <a:off x="7640506" y="2488049"/>
            <a:ext cx="3177095" cy="757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14400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sym typeface="微软雅黑" panose="020B0503020204020204" pitchFamily="34" charset="-122"/>
              </a:rPr>
              <a:t>在此录入上述图表的综合描述说明，在此录入上述图表的综合描述说明，在此录入上述图表的综合描述说明。</a:t>
            </a:r>
            <a:endParaRPr lang="zh-CN" altLang="en-US" sz="1200" dirty="0">
              <a:solidFill>
                <a:prstClr val="black">
                  <a:lumMod val="65000"/>
                  <a:lumOff val="35000"/>
                </a:prstClr>
              </a:solidFill>
              <a:sym typeface="微软雅黑" panose="020B0503020204020204" pitchFamily="34" charset="-122"/>
            </a:endParaRPr>
          </a:p>
        </p:txBody>
      </p:sp>
      <p:sp>
        <p:nvSpPr>
          <p:cNvPr id="85" name="矩形 84"/>
          <p:cNvSpPr/>
          <p:nvPr/>
        </p:nvSpPr>
        <p:spPr>
          <a:xfrm>
            <a:off x="7640506" y="3591591"/>
            <a:ext cx="1140038" cy="379648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defTabSz="914400"/>
            <a:r>
              <a:rPr lang="zh-CN" altLang="en-US" sz="1865" b="1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865" b="1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6" name="矩形 47"/>
          <p:cNvSpPr>
            <a:spLocks noChangeArrowheads="1"/>
          </p:cNvSpPr>
          <p:nvPr/>
        </p:nvSpPr>
        <p:spPr bwMode="auto">
          <a:xfrm>
            <a:off x="7640506" y="3979889"/>
            <a:ext cx="3177095" cy="757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14400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sym typeface="微软雅黑" panose="020B0503020204020204" pitchFamily="34" charset="-122"/>
              </a:rPr>
              <a:t>在此录入上述图表的综合描述说明，在此录入上述图表的综合描述说明，在此录入上述图表的综合描述说明。</a:t>
            </a:r>
            <a:endParaRPr lang="zh-CN" altLang="en-US" sz="1200" dirty="0">
              <a:solidFill>
                <a:prstClr val="black">
                  <a:lumMod val="65000"/>
                  <a:lumOff val="35000"/>
                </a:prstClr>
              </a:solidFill>
              <a:sym typeface="微软雅黑" panose="020B0503020204020204" pitchFamily="34" charset="-122"/>
            </a:endParaRPr>
          </a:p>
        </p:txBody>
      </p:sp>
      <p:sp>
        <p:nvSpPr>
          <p:cNvPr id="87" name="矩形 86"/>
          <p:cNvSpPr/>
          <p:nvPr/>
        </p:nvSpPr>
        <p:spPr>
          <a:xfrm>
            <a:off x="7640506" y="5083431"/>
            <a:ext cx="1140038" cy="379648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defTabSz="914400"/>
            <a:r>
              <a:rPr lang="zh-CN" altLang="en-US" sz="1865" b="1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865" b="1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8" name="矩形 47"/>
          <p:cNvSpPr>
            <a:spLocks noChangeArrowheads="1"/>
          </p:cNvSpPr>
          <p:nvPr/>
        </p:nvSpPr>
        <p:spPr bwMode="auto">
          <a:xfrm>
            <a:off x="7640506" y="5471728"/>
            <a:ext cx="3177095" cy="757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14400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sym typeface="微软雅黑" panose="020B0503020204020204" pitchFamily="34" charset="-122"/>
              </a:rPr>
              <a:t>在此录入上述图表的综合描述说明，在此录入上述图表的综合描述说明，在此录入上述图表的描述说明。</a:t>
            </a:r>
            <a:endParaRPr lang="zh-CN" altLang="en-US" sz="1200" dirty="0">
              <a:solidFill>
                <a:prstClr val="black">
                  <a:lumMod val="65000"/>
                  <a:lumOff val="35000"/>
                </a:prstClr>
              </a:solidFill>
              <a:sym typeface="微软雅黑" panose="020B0503020204020204" pitchFamily="34" charset="-122"/>
            </a:endParaRPr>
          </a:p>
        </p:txBody>
      </p:sp>
      <p:sp>
        <p:nvSpPr>
          <p:cNvPr id="89" name="矩形 88"/>
          <p:cNvSpPr/>
          <p:nvPr/>
        </p:nvSpPr>
        <p:spPr>
          <a:xfrm>
            <a:off x="3789364" y="1921720"/>
            <a:ext cx="1140038" cy="379648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defTabSz="914400"/>
            <a:r>
              <a:rPr lang="zh-CN" altLang="en-US" sz="1865" b="1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865" b="1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0" name="矩形 47"/>
          <p:cNvSpPr>
            <a:spLocks noChangeArrowheads="1"/>
          </p:cNvSpPr>
          <p:nvPr/>
        </p:nvSpPr>
        <p:spPr bwMode="auto">
          <a:xfrm>
            <a:off x="3773600" y="3090146"/>
            <a:ext cx="2812663" cy="535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14400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sym typeface="微软雅黑" panose="020B0503020204020204" pitchFamily="34" charset="-122"/>
              </a:rPr>
              <a:t>在此录入上述图表的描述说明，在此录入上述图表的描述说明。</a:t>
            </a:r>
            <a:endParaRPr lang="zh-CN" altLang="en-US" sz="1200" dirty="0">
              <a:solidFill>
                <a:prstClr val="black">
                  <a:lumMod val="65000"/>
                  <a:lumOff val="35000"/>
                </a:prstClr>
              </a:solidFill>
              <a:sym typeface="微软雅黑" panose="020B0503020204020204" pitchFamily="34" charset="-122"/>
            </a:endParaRPr>
          </a:p>
        </p:txBody>
      </p:sp>
      <p:sp>
        <p:nvSpPr>
          <p:cNvPr id="91" name="矩形 90"/>
          <p:cNvSpPr/>
          <p:nvPr/>
        </p:nvSpPr>
        <p:spPr>
          <a:xfrm>
            <a:off x="3789364" y="4127103"/>
            <a:ext cx="1140038" cy="379648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defTabSz="914400"/>
            <a:r>
              <a:rPr lang="zh-CN" altLang="en-US" sz="1865" b="1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865" b="1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" name="矩形 47"/>
          <p:cNvSpPr>
            <a:spLocks noChangeArrowheads="1"/>
          </p:cNvSpPr>
          <p:nvPr/>
        </p:nvSpPr>
        <p:spPr bwMode="auto">
          <a:xfrm>
            <a:off x="3773600" y="5279764"/>
            <a:ext cx="2812663" cy="535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14400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sym typeface="微软雅黑" panose="020B0503020204020204" pitchFamily="34" charset="-122"/>
              </a:rPr>
              <a:t>在此录入上述图表的描述说明，在此录入上述图表的描述说明。</a:t>
            </a:r>
            <a:endParaRPr lang="zh-CN" altLang="en-US" sz="1200" dirty="0">
              <a:solidFill>
                <a:prstClr val="black">
                  <a:lumMod val="65000"/>
                  <a:lumOff val="35000"/>
                </a:prstClr>
              </a:solidFill>
              <a:sym typeface="微软雅黑" panose="020B0503020204020204" pitchFamily="34" charset="-122"/>
            </a:endParaRPr>
          </a:p>
        </p:txBody>
      </p:sp>
      <p:sp>
        <p:nvSpPr>
          <p:cNvPr id="60" name="矩形 3"/>
          <p:cNvSpPr>
            <a:spLocks noChangeArrowheads="1"/>
          </p:cNvSpPr>
          <p:nvPr/>
        </p:nvSpPr>
        <p:spPr bwMode="auto">
          <a:xfrm>
            <a:off x="5281337" y="515424"/>
            <a:ext cx="2444882" cy="543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14400">
              <a:spcBef>
                <a:spcPct val="0"/>
              </a:spcBef>
              <a:buNone/>
            </a:pPr>
            <a:r>
              <a:rPr lang="zh-CN" altLang="en-US" sz="2935" b="1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点击添加标题</a:t>
            </a:r>
            <a:endParaRPr lang="zh-CN" altLang="en-US" sz="2935" b="1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1" name="文本框 37"/>
          <p:cNvSpPr txBox="1"/>
          <p:nvPr/>
        </p:nvSpPr>
        <p:spPr>
          <a:xfrm>
            <a:off x="7743898" y="731581"/>
            <a:ext cx="2308007" cy="318092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defTabSz="914400"/>
            <a:r>
              <a:rPr lang="en-US" altLang="zh-CN" sz="1465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Your Title</a:t>
            </a:r>
            <a:endParaRPr lang="zh-CN" altLang="en-US" sz="1465" baseline="-3000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2" name="组合 61"/>
          <p:cNvGrpSpPr/>
          <p:nvPr/>
        </p:nvGrpSpPr>
        <p:grpSpPr>
          <a:xfrm>
            <a:off x="4749504" y="570216"/>
            <a:ext cx="263341" cy="395013"/>
            <a:chOff x="5284519" y="1508166"/>
            <a:chExt cx="213756" cy="427512"/>
          </a:xfrm>
        </p:grpSpPr>
        <p:cxnSp>
          <p:nvCxnSpPr>
            <p:cNvPr id="63" name="直接连接符 62"/>
            <p:cNvCxnSpPr/>
            <p:nvPr/>
          </p:nvCxnSpPr>
          <p:spPr>
            <a:xfrm>
              <a:off x="5284519" y="1508166"/>
              <a:ext cx="213756" cy="213756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oval" w="med" len="med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连接符 63"/>
            <p:cNvCxnSpPr/>
            <p:nvPr/>
          </p:nvCxnSpPr>
          <p:spPr>
            <a:xfrm flipH="1">
              <a:off x="5284519" y="1721922"/>
              <a:ext cx="213756" cy="213756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oval" w="med" len="med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0">
        <p:checker/>
      </p:transition>
    </mc:Choice>
    <mc:Fallback>
      <p:transition spd="slow" advClick="0" advTm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3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3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51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6" fill="hold" nodeType="withEffect">
                                  <p:stCondLst>
                                    <p:cond delay="67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3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25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75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75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/>
      <p:bldP spid="91" grpId="0"/>
      <p:bldP spid="92" grpId="0"/>
      <p:bldP spid="60" grpId="0"/>
      <p:bldP spid="6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组合 88"/>
          <p:cNvGrpSpPr>
            <a:grpSpLocks noChangeAspect="1"/>
          </p:cNvGrpSpPr>
          <p:nvPr/>
        </p:nvGrpSpPr>
        <p:grpSpPr>
          <a:xfrm>
            <a:off x="5474681" y="3110586"/>
            <a:ext cx="733071" cy="3167093"/>
            <a:chOff x="4991519" y="2672239"/>
            <a:chExt cx="748030" cy="3231728"/>
          </a:xfrm>
        </p:grpSpPr>
        <p:sp>
          <p:nvSpPr>
            <p:cNvPr id="20" name="圆角矩形 19"/>
            <p:cNvSpPr/>
            <p:nvPr/>
          </p:nvSpPr>
          <p:spPr>
            <a:xfrm>
              <a:off x="4991519" y="2672239"/>
              <a:ext cx="748030" cy="278130"/>
            </a:xfrm>
            <a:prstGeom prst="roundRect">
              <a:avLst>
                <a:gd name="adj" fmla="val 6667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1" name="圆角矩形 20"/>
            <p:cNvSpPr/>
            <p:nvPr/>
          </p:nvSpPr>
          <p:spPr>
            <a:xfrm>
              <a:off x="4991519" y="3041439"/>
              <a:ext cx="748030" cy="278130"/>
            </a:xfrm>
            <a:prstGeom prst="roundRect">
              <a:avLst>
                <a:gd name="adj" fmla="val 6667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2" name="圆角矩形 21"/>
            <p:cNvSpPr/>
            <p:nvPr/>
          </p:nvSpPr>
          <p:spPr>
            <a:xfrm>
              <a:off x="4991519" y="3410639"/>
              <a:ext cx="748030" cy="278130"/>
            </a:xfrm>
            <a:prstGeom prst="roundRect">
              <a:avLst>
                <a:gd name="adj" fmla="val 6667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3" name="圆角矩形 22"/>
            <p:cNvSpPr/>
            <p:nvPr/>
          </p:nvSpPr>
          <p:spPr>
            <a:xfrm>
              <a:off x="4991519" y="3779839"/>
              <a:ext cx="748030" cy="278130"/>
            </a:xfrm>
            <a:prstGeom prst="roundRect">
              <a:avLst>
                <a:gd name="adj" fmla="val 6667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4" name="圆角矩形 23"/>
            <p:cNvSpPr/>
            <p:nvPr/>
          </p:nvSpPr>
          <p:spPr>
            <a:xfrm>
              <a:off x="4991519" y="4149039"/>
              <a:ext cx="748030" cy="278130"/>
            </a:xfrm>
            <a:prstGeom prst="roundRect">
              <a:avLst>
                <a:gd name="adj" fmla="val 6667"/>
              </a:avLst>
            </a:prstGeom>
            <a:solidFill>
              <a:srgbClr val="B013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5" name="圆角矩形 24"/>
            <p:cNvSpPr/>
            <p:nvPr/>
          </p:nvSpPr>
          <p:spPr>
            <a:xfrm>
              <a:off x="4991519" y="4518239"/>
              <a:ext cx="748030" cy="278130"/>
            </a:xfrm>
            <a:prstGeom prst="roundRect">
              <a:avLst>
                <a:gd name="adj" fmla="val 6667"/>
              </a:avLst>
            </a:prstGeom>
            <a:solidFill>
              <a:srgbClr val="B013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6" name="圆角矩形 25"/>
            <p:cNvSpPr/>
            <p:nvPr/>
          </p:nvSpPr>
          <p:spPr>
            <a:xfrm>
              <a:off x="4991519" y="4887439"/>
              <a:ext cx="748030" cy="278130"/>
            </a:xfrm>
            <a:prstGeom prst="roundRect">
              <a:avLst>
                <a:gd name="adj" fmla="val 6667"/>
              </a:avLst>
            </a:prstGeom>
            <a:solidFill>
              <a:srgbClr val="B013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7" name="圆角矩形 26"/>
            <p:cNvSpPr/>
            <p:nvPr/>
          </p:nvSpPr>
          <p:spPr>
            <a:xfrm>
              <a:off x="4991519" y="5256639"/>
              <a:ext cx="748030" cy="278130"/>
            </a:xfrm>
            <a:prstGeom prst="roundRect">
              <a:avLst>
                <a:gd name="adj" fmla="val 6667"/>
              </a:avLst>
            </a:prstGeom>
            <a:solidFill>
              <a:srgbClr val="B013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8" name="圆角矩形 27"/>
            <p:cNvSpPr/>
            <p:nvPr/>
          </p:nvSpPr>
          <p:spPr>
            <a:xfrm>
              <a:off x="4991519" y="5625837"/>
              <a:ext cx="748030" cy="278130"/>
            </a:xfrm>
            <a:prstGeom prst="roundRect">
              <a:avLst>
                <a:gd name="adj" fmla="val 6667"/>
              </a:avLst>
            </a:prstGeom>
            <a:solidFill>
              <a:srgbClr val="B013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88" name="组合 87"/>
          <p:cNvGrpSpPr>
            <a:grpSpLocks noChangeAspect="1"/>
          </p:cNvGrpSpPr>
          <p:nvPr/>
        </p:nvGrpSpPr>
        <p:grpSpPr>
          <a:xfrm>
            <a:off x="4276752" y="3110586"/>
            <a:ext cx="733071" cy="3167093"/>
            <a:chOff x="3629444" y="2672239"/>
            <a:chExt cx="748030" cy="3231728"/>
          </a:xfrm>
        </p:grpSpPr>
        <p:sp>
          <p:nvSpPr>
            <p:cNvPr id="29" name="圆角矩形 28"/>
            <p:cNvSpPr/>
            <p:nvPr/>
          </p:nvSpPr>
          <p:spPr>
            <a:xfrm>
              <a:off x="3629444" y="2672239"/>
              <a:ext cx="748030" cy="278130"/>
            </a:xfrm>
            <a:prstGeom prst="roundRect">
              <a:avLst>
                <a:gd name="adj" fmla="val 6667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0" name="圆角矩形 29"/>
            <p:cNvSpPr/>
            <p:nvPr/>
          </p:nvSpPr>
          <p:spPr>
            <a:xfrm>
              <a:off x="3629444" y="3041439"/>
              <a:ext cx="748030" cy="278130"/>
            </a:xfrm>
            <a:prstGeom prst="roundRect">
              <a:avLst>
                <a:gd name="adj" fmla="val 6667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1" name="圆角矩形 30"/>
            <p:cNvSpPr/>
            <p:nvPr/>
          </p:nvSpPr>
          <p:spPr>
            <a:xfrm>
              <a:off x="3629444" y="3410639"/>
              <a:ext cx="748030" cy="278130"/>
            </a:xfrm>
            <a:prstGeom prst="roundRect">
              <a:avLst>
                <a:gd name="adj" fmla="val 6667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2" name="圆角矩形 31"/>
            <p:cNvSpPr/>
            <p:nvPr/>
          </p:nvSpPr>
          <p:spPr>
            <a:xfrm>
              <a:off x="3629444" y="3779839"/>
              <a:ext cx="748030" cy="278130"/>
            </a:xfrm>
            <a:prstGeom prst="roundRect">
              <a:avLst>
                <a:gd name="adj" fmla="val 6667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3" name="圆角矩形 32"/>
            <p:cNvSpPr/>
            <p:nvPr/>
          </p:nvSpPr>
          <p:spPr>
            <a:xfrm>
              <a:off x="3629444" y="4149039"/>
              <a:ext cx="748030" cy="278130"/>
            </a:xfrm>
            <a:prstGeom prst="roundRect">
              <a:avLst>
                <a:gd name="adj" fmla="val 6667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4" name="圆角矩形 33"/>
            <p:cNvSpPr/>
            <p:nvPr/>
          </p:nvSpPr>
          <p:spPr>
            <a:xfrm>
              <a:off x="3629444" y="4518239"/>
              <a:ext cx="748030" cy="278130"/>
            </a:xfrm>
            <a:prstGeom prst="roundRect">
              <a:avLst>
                <a:gd name="adj" fmla="val 6667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5" name="圆角矩形 34"/>
            <p:cNvSpPr/>
            <p:nvPr/>
          </p:nvSpPr>
          <p:spPr>
            <a:xfrm>
              <a:off x="3629444" y="4887439"/>
              <a:ext cx="748030" cy="278130"/>
            </a:xfrm>
            <a:prstGeom prst="roundRect">
              <a:avLst>
                <a:gd name="adj" fmla="val 6667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6" name="圆角矩形 35"/>
            <p:cNvSpPr/>
            <p:nvPr/>
          </p:nvSpPr>
          <p:spPr>
            <a:xfrm>
              <a:off x="3629444" y="5256639"/>
              <a:ext cx="748030" cy="278130"/>
            </a:xfrm>
            <a:prstGeom prst="roundRect">
              <a:avLst>
                <a:gd name="adj" fmla="val 6667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7" name="圆角矩形 36"/>
            <p:cNvSpPr/>
            <p:nvPr/>
          </p:nvSpPr>
          <p:spPr>
            <a:xfrm>
              <a:off x="3629444" y="5625837"/>
              <a:ext cx="748030" cy="278130"/>
            </a:xfrm>
            <a:prstGeom prst="roundRect">
              <a:avLst>
                <a:gd name="adj" fmla="val 6667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87" name="组合 86"/>
          <p:cNvGrpSpPr>
            <a:grpSpLocks noChangeAspect="1"/>
          </p:cNvGrpSpPr>
          <p:nvPr/>
        </p:nvGrpSpPr>
        <p:grpSpPr>
          <a:xfrm>
            <a:off x="3078824" y="3110586"/>
            <a:ext cx="733071" cy="3167093"/>
            <a:chOff x="2349176" y="2672239"/>
            <a:chExt cx="748030" cy="3231728"/>
          </a:xfrm>
        </p:grpSpPr>
        <p:sp>
          <p:nvSpPr>
            <p:cNvPr id="38" name="圆角矩形 37"/>
            <p:cNvSpPr/>
            <p:nvPr/>
          </p:nvSpPr>
          <p:spPr>
            <a:xfrm>
              <a:off x="2349176" y="2672239"/>
              <a:ext cx="748030" cy="278130"/>
            </a:xfrm>
            <a:prstGeom prst="roundRect">
              <a:avLst>
                <a:gd name="adj" fmla="val 6667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9" name="圆角矩形 38"/>
            <p:cNvSpPr/>
            <p:nvPr/>
          </p:nvSpPr>
          <p:spPr>
            <a:xfrm>
              <a:off x="2349176" y="3041439"/>
              <a:ext cx="748030" cy="278130"/>
            </a:xfrm>
            <a:prstGeom prst="roundRect">
              <a:avLst>
                <a:gd name="adj" fmla="val 6667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0" name="圆角矩形 39"/>
            <p:cNvSpPr/>
            <p:nvPr/>
          </p:nvSpPr>
          <p:spPr>
            <a:xfrm>
              <a:off x="2349176" y="3410639"/>
              <a:ext cx="748030" cy="278130"/>
            </a:xfrm>
            <a:prstGeom prst="roundRect">
              <a:avLst>
                <a:gd name="adj" fmla="val 6667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1" name="圆角矩形 40"/>
            <p:cNvSpPr/>
            <p:nvPr/>
          </p:nvSpPr>
          <p:spPr>
            <a:xfrm>
              <a:off x="2349176" y="3779839"/>
              <a:ext cx="748030" cy="278130"/>
            </a:xfrm>
            <a:prstGeom prst="roundRect">
              <a:avLst>
                <a:gd name="adj" fmla="val 6667"/>
              </a:avLst>
            </a:prstGeom>
            <a:solidFill>
              <a:srgbClr val="B013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2" name="圆角矩形 41"/>
            <p:cNvSpPr/>
            <p:nvPr/>
          </p:nvSpPr>
          <p:spPr>
            <a:xfrm>
              <a:off x="2349176" y="4149039"/>
              <a:ext cx="748030" cy="278130"/>
            </a:xfrm>
            <a:prstGeom prst="roundRect">
              <a:avLst>
                <a:gd name="adj" fmla="val 6667"/>
              </a:avLst>
            </a:prstGeom>
            <a:solidFill>
              <a:srgbClr val="B013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3" name="圆角矩形 42"/>
            <p:cNvSpPr/>
            <p:nvPr/>
          </p:nvSpPr>
          <p:spPr>
            <a:xfrm>
              <a:off x="2349176" y="4518239"/>
              <a:ext cx="748030" cy="278130"/>
            </a:xfrm>
            <a:prstGeom prst="roundRect">
              <a:avLst>
                <a:gd name="adj" fmla="val 6667"/>
              </a:avLst>
            </a:prstGeom>
            <a:solidFill>
              <a:srgbClr val="B013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4" name="圆角矩形 43"/>
            <p:cNvSpPr/>
            <p:nvPr/>
          </p:nvSpPr>
          <p:spPr>
            <a:xfrm>
              <a:off x="2349176" y="4887439"/>
              <a:ext cx="748030" cy="278130"/>
            </a:xfrm>
            <a:prstGeom prst="roundRect">
              <a:avLst>
                <a:gd name="adj" fmla="val 6667"/>
              </a:avLst>
            </a:prstGeom>
            <a:solidFill>
              <a:srgbClr val="B013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5" name="圆角矩形 44"/>
            <p:cNvSpPr/>
            <p:nvPr/>
          </p:nvSpPr>
          <p:spPr>
            <a:xfrm>
              <a:off x="2349176" y="5256639"/>
              <a:ext cx="748030" cy="278130"/>
            </a:xfrm>
            <a:prstGeom prst="roundRect">
              <a:avLst>
                <a:gd name="adj" fmla="val 6667"/>
              </a:avLst>
            </a:prstGeom>
            <a:solidFill>
              <a:srgbClr val="B013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6" name="圆角矩形 45"/>
            <p:cNvSpPr/>
            <p:nvPr/>
          </p:nvSpPr>
          <p:spPr>
            <a:xfrm>
              <a:off x="2349176" y="5625837"/>
              <a:ext cx="748030" cy="278130"/>
            </a:xfrm>
            <a:prstGeom prst="roundRect">
              <a:avLst>
                <a:gd name="adj" fmla="val 6667"/>
              </a:avLst>
            </a:prstGeom>
            <a:solidFill>
              <a:srgbClr val="B013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1" name="组合 10"/>
          <p:cNvGrpSpPr>
            <a:grpSpLocks noChangeAspect="1"/>
          </p:cNvGrpSpPr>
          <p:nvPr/>
        </p:nvGrpSpPr>
        <p:grpSpPr>
          <a:xfrm>
            <a:off x="1880893" y="3110586"/>
            <a:ext cx="733071" cy="3167093"/>
            <a:chOff x="1068908" y="2672239"/>
            <a:chExt cx="748030" cy="3231728"/>
          </a:xfrm>
        </p:grpSpPr>
        <p:sp>
          <p:nvSpPr>
            <p:cNvPr id="47" name="圆角矩形 46"/>
            <p:cNvSpPr/>
            <p:nvPr/>
          </p:nvSpPr>
          <p:spPr>
            <a:xfrm>
              <a:off x="1068908" y="2672239"/>
              <a:ext cx="748030" cy="278130"/>
            </a:xfrm>
            <a:prstGeom prst="roundRect">
              <a:avLst>
                <a:gd name="adj" fmla="val 6667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8" name="圆角矩形 47"/>
            <p:cNvSpPr/>
            <p:nvPr/>
          </p:nvSpPr>
          <p:spPr>
            <a:xfrm>
              <a:off x="1068908" y="3041439"/>
              <a:ext cx="748030" cy="278130"/>
            </a:xfrm>
            <a:prstGeom prst="roundRect">
              <a:avLst>
                <a:gd name="adj" fmla="val 6667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9" name="圆角矩形 48"/>
            <p:cNvSpPr/>
            <p:nvPr/>
          </p:nvSpPr>
          <p:spPr>
            <a:xfrm>
              <a:off x="1068908" y="3410639"/>
              <a:ext cx="748030" cy="278130"/>
            </a:xfrm>
            <a:prstGeom prst="roundRect">
              <a:avLst>
                <a:gd name="adj" fmla="val 6667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50" name="圆角矩形 49"/>
            <p:cNvSpPr/>
            <p:nvPr/>
          </p:nvSpPr>
          <p:spPr>
            <a:xfrm>
              <a:off x="1068908" y="3779839"/>
              <a:ext cx="748030" cy="278130"/>
            </a:xfrm>
            <a:prstGeom prst="roundRect">
              <a:avLst>
                <a:gd name="adj" fmla="val 6667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51" name="圆角矩形 50"/>
            <p:cNvSpPr/>
            <p:nvPr/>
          </p:nvSpPr>
          <p:spPr>
            <a:xfrm>
              <a:off x="1068908" y="4149039"/>
              <a:ext cx="748030" cy="278130"/>
            </a:xfrm>
            <a:prstGeom prst="roundRect">
              <a:avLst>
                <a:gd name="adj" fmla="val 6667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52" name="圆角矩形 51"/>
            <p:cNvSpPr/>
            <p:nvPr/>
          </p:nvSpPr>
          <p:spPr>
            <a:xfrm>
              <a:off x="1068908" y="4518239"/>
              <a:ext cx="748030" cy="278130"/>
            </a:xfrm>
            <a:prstGeom prst="roundRect">
              <a:avLst>
                <a:gd name="adj" fmla="val 6667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53" name="圆角矩形 52"/>
            <p:cNvSpPr/>
            <p:nvPr/>
          </p:nvSpPr>
          <p:spPr>
            <a:xfrm>
              <a:off x="1068908" y="4887439"/>
              <a:ext cx="748030" cy="278130"/>
            </a:xfrm>
            <a:prstGeom prst="roundRect">
              <a:avLst>
                <a:gd name="adj" fmla="val 6667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54" name="圆角矩形 53"/>
            <p:cNvSpPr/>
            <p:nvPr/>
          </p:nvSpPr>
          <p:spPr>
            <a:xfrm>
              <a:off x="1068908" y="5256639"/>
              <a:ext cx="748030" cy="278130"/>
            </a:xfrm>
            <a:prstGeom prst="roundRect">
              <a:avLst>
                <a:gd name="adj" fmla="val 6667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55" name="圆角矩形 54"/>
            <p:cNvSpPr/>
            <p:nvPr/>
          </p:nvSpPr>
          <p:spPr>
            <a:xfrm>
              <a:off x="1068908" y="5625837"/>
              <a:ext cx="748030" cy="278130"/>
            </a:xfrm>
            <a:prstGeom prst="roundRect">
              <a:avLst>
                <a:gd name="adj" fmla="val 6667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cxnSp>
        <p:nvCxnSpPr>
          <p:cNvPr id="59" name="直接连接符 58"/>
          <p:cNvCxnSpPr/>
          <p:nvPr/>
        </p:nvCxnSpPr>
        <p:spPr>
          <a:xfrm rot="5400000">
            <a:off x="4687364" y="4159307"/>
            <a:ext cx="4248000" cy="0"/>
          </a:xfrm>
          <a:prstGeom prst="line">
            <a:avLst/>
          </a:prstGeom>
          <a:ln w="12700">
            <a:solidFill>
              <a:srgbClr val="9DA8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组合 12"/>
          <p:cNvGrpSpPr>
            <a:grpSpLocks noChangeAspect="1"/>
          </p:cNvGrpSpPr>
          <p:nvPr/>
        </p:nvGrpSpPr>
        <p:grpSpPr>
          <a:xfrm>
            <a:off x="3052186" y="2044935"/>
            <a:ext cx="785276" cy="785276"/>
            <a:chOff x="2302357" y="1606583"/>
            <a:chExt cx="801303" cy="801303"/>
          </a:xfrm>
        </p:grpSpPr>
        <p:sp>
          <p:nvSpPr>
            <p:cNvPr id="16" name="泪滴形 15"/>
            <p:cNvSpPr/>
            <p:nvPr/>
          </p:nvSpPr>
          <p:spPr>
            <a:xfrm rot="8100000">
              <a:off x="2302357" y="1606583"/>
              <a:ext cx="801303" cy="801303"/>
            </a:xfrm>
            <a:prstGeom prst="teardrop">
              <a:avLst/>
            </a:prstGeom>
            <a:solidFill>
              <a:srgbClr val="B013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71" name="文本框 70"/>
            <p:cNvSpPr txBox="1"/>
            <p:nvPr/>
          </p:nvSpPr>
          <p:spPr>
            <a:xfrm>
              <a:off x="2336244" y="1745624"/>
              <a:ext cx="727398" cy="5549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en-US" altLang="zh-CN" sz="1465" dirty="0">
                  <a:solidFill>
                    <a:srgbClr val="E7E7E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TEXT HERE </a:t>
              </a:r>
              <a:endParaRPr lang="zh-CN" altLang="en-US" sz="1465" baseline="-3000" dirty="0">
                <a:solidFill>
                  <a:srgbClr val="E7E7E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5" name="组合 14"/>
          <p:cNvGrpSpPr>
            <a:grpSpLocks noChangeAspect="1"/>
          </p:cNvGrpSpPr>
          <p:nvPr/>
        </p:nvGrpSpPr>
        <p:grpSpPr>
          <a:xfrm>
            <a:off x="5448044" y="2044934"/>
            <a:ext cx="785276" cy="785276"/>
            <a:chOff x="5005364" y="1606583"/>
            <a:chExt cx="801303" cy="801303"/>
          </a:xfrm>
        </p:grpSpPr>
        <p:sp>
          <p:nvSpPr>
            <p:cNvPr id="18" name="泪滴形 17"/>
            <p:cNvSpPr/>
            <p:nvPr/>
          </p:nvSpPr>
          <p:spPr>
            <a:xfrm rot="8100000">
              <a:off x="5005364" y="1606583"/>
              <a:ext cx="801303" cy="801303"/>
            </a:xfrm>
            <a:prstGeom prst="teardrop">
              <a:avLst/>
            </a:prstGeom>
            <a:solidFill>
              <a:srgbClr val="B013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73" name="文本框 72"/>
            <p:cNvSpPr txBox="1"/>
            <p:nvPr/>
          </p:nvSpPr>
          <p:spPr>
            <a:xfrm>
              <a:off x="5029617" y="1766989"/>
              <a:ext cx="762215" cy="5549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en-US" altLang="zh-CN" sz="1465" dirty="0">
                  <a:solidFill>
                    <a:srgbClr val="E7E7E7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TEXT HERE </a:t>
              </a:r>
              <a:endParaRPr lang="zh-CN" altLang="en-US" sz="1465" baseline="-3000" dirty="0">
                <a:solidFill>
                  <a:srgbClr val="E7E7E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4" name="组合 13"/>
          <p:cNvGrpSpPr>
            <a:grpSpLocks noChangeAspect="1"/>
          </p:cNvGrpSpPr>
          <p:nvPr/>
        </p:nvGrpSpPr>
        <p:grpSpPr>
          <a:xfrm>
            <a:off x="4250116" y="2044934"/>
            <a:ext cx="785276" cy="785276"/>
            <a:chOff x="3607282" y="1606584"/>
            <a:chExt cx="801303" cy="801303"/>
          </a:xfrm>
        </p:grpSpPr>
        <p:sp>
          <p:nvSpPr>
            <p:cNvPr id="17" name="泪滴形 16"/>
            <p:cNvSpPr/>
            <p:nvPr/>
          </p:nvSpPr>
          <p:spPr>
            <a:xfrm rot="8100000">
              <a:off x="3607282" y="1606584"/>
              <a:ext cx="801303" cy="801303"/>
            </a:xfrm>
            <a:prstGeom prst="teardrop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>
                <a:solidFill>
                  <a:srgbClr val="44546A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74" name="文本框 73"/>
            <p:cNvSpPr txBox="1"/>
            <p:nvPr/>
          </p:nvSpPr>
          <p:spPr>
            <a:xfrm>
              <a:off x="3648493" y="1766988"/>
              <a:ext cx="726206" cy="5549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en-US" altLang="zh-CN" sz="1465" dirty="0">
                  <a:solidFill>
                    <a:prstClr val="white">
                      <a:lumMod val="9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TEXT HERE </a:t>
              </a:r>
              <a:endParaRPr lang="zh-CN" altLang="en-US" sz="1465" baseline="-3000" dirty="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2" name="组合 11"/>
          <p:cNvGrpSpPr>
            <a:grpSpLocks noChangeAspect="1"/>
          </p:cNvGrpSpPr>
          <p:nvPr/>
        </p:nvGrpSpPr>
        <p:grpSpPr>
          <a:xfrm>
            <a:off x="1854257" y="2044933"/>
            <a:ext cx="785276" cy="785276"/>
            <a:chOff x="1066721" y="1606582"/>
            <a:chExt cx="801303" cy="801303"/>
          </a:xfrm>
        </p:grpSpPr>
        <p:sp>
          <p:nvSpPr>
            <p:cNvPr id="19" name="泪滴形 18"/>
            <p:cNvSpPr/>
            <p:nvPr/>
          </p:nvSpPr>
          <p:spPr>
            <a:xfrm rot="8100000">
              <a:off x="1066721" y="1606582"/>
              <a:ext cx="801303" cy="801303"/>
            </a:xfrm>
            <a:prstGeom prst="teardrop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>
                <a:solidFill>
                  <a:srgbClr val="44546A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75" name="文本框 74"/>
            <p:cNvSpPr txBox="1"/>
            <p:nvPr/>
          </p:nvSpPr>
          <p:spPr>
            <a:xfrm>
              <a:off x="1087956" y="1766988"/>
              <a:ext cx="748032" cy="5549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en-US" altLang="zh-CN" sz="1465" dirty="0">
                  <a:solidFill>
                    <a:prstClr val="white">
                      <a:lumMod val="9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TEXT HERE </a:t>
              </a:r>
              <a:endParaRPr lang="zh-CN" altLang="en-US" sz="1465" baseline="-3000" dirty="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94" name="组合 93"/>
          <p:cNvGrpSpPr/>
          <p:nvPr/>
        </p:nvGrpSpPr>
        <p:grpSpPr>
          <a:xfrm>
            <a:off x="7344325" y="5542719"/>
            <a:ext cx="748031" cy="665481"/>
            <a:chOff x="7307400" y="5203008"/>
            <a:chExt cx="748030" cy="665480"/>
          </a:xfrm>
        </p:grpSpPr>
        <p:sp>
          <p:nvSpPr>
            <p:cNvPr id="6" name="圆角矩形 5"/>
            <p:cNvSpPr/>
            <p:nvPr/>
          </p:nvSpPr>
          <p:spPr>
            <a:xfrm>
              <a:off x="7307400" y="5203008"/>
              <a:ext cx="748030" cy="665480"/>
            </a:xfrm>
            <a:prstGeom prst="roundRect">
              <a:avLst>
                <a:gd name="adj" fmla="val 6667"/>
              </a:avLst>
            </a:prstGeom>
            <a:solidFill>
              <a:srgbClr val="B013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7" name="组合 6"/>
            <p:cNvGrpSpPr>
              <a:grpSpLocks noChangeAspect="1"/>
            </p:cNvGrpSpPr>
            <p:nvPr/>
          </p:nvGrpSpPr>
          <p:grpSpPr>
            <a:xfrm>
              <a:off x="7502838" y="5355748"/>
              <a:ext cx="357155" cy="360000"/>
              <a:chOff x="3225800" y="-446089"/>
              <a:chExt cx="398463" cy="401638"/>
            </a:xfrm>
            <a:solidFill>
              <a:srgbClr val="E7E7E7"/>
            </a:solidFill>
          </p:grpSpPr>
          <p:sp>
            <p:nvSpPr>
              <p:cNvPr id="72" name="Freeform 399"/>
              <p:cNvSpPr/>
              <p:nvPr/>
            </p:nvSpPr>
            <p:spPr bwMode="auto">
              <a:xfrm>
                <a:off x="3225800" y="-446089"/>
                <a:ext cx="290513" cy="401638"/>
              </a:xfrm>
              <a:custGeom>
                <a:avLst/>
                <a:gdLst>
                  <a:gd name="T0" fmla="*/ 129 w 183"/>
                  <a:gd name="T1" fmla="*/ 232 h 253"/>
                  <a:gd name="T2" fmla="*/ 21 w 183"/>
                  <a:gd name="T3" fmla="*/ 232 h 253"/>
                  <a:gd name="T4" fmla="*/ 21 w 183"/>
                  <a:gd name="T5" fmla="*/ 74 h 253"/>
                  <a:gd name="T6" fmla="*/ 74 w 183"/>
                  <a:gd name="T7" fmla="*/ 74 h 253"/>
                  <a:gd name="T8" fmla="*/ 74 w 183"/>
                  <a:gd name="T9" fmla="*/ 21 h 253"/>
                  <a:gd name="T10" fmla="*/ 162 w 183"/>
                  <a:gd name="T11" fmla="*/ 21 h 253"/>
                  <a:gd name="T12" fmla="*/ 162 w 183"/>
                  <a:gd name="T13" fmla="*/ 74 h 253"/>
                  <a:gd name="T14" fmla="*/ 183 w 183"/>
                  <a:gd name="T15" fmla="*/ 74 h 253"/>
                  <a:gd name="T16" fmla="*/ 183 w 183"/>
                  <a:gd name="T17" fmla="*/ 0 h 253"/>
                  <a:gd name="T18" fmla="*/ 53 w 183"/>
                  <a:gd name="T19" fmla="*/ 0 h 253"/>
                  <a:gd name="T20" fmla="*/ 53 w 183"/>
                  <a:gd name="T21" fmla="*/ 0 h 253"/>
                  <a:gd name="T22" fmla="*/ 0 w 183"/>
                  <a:gd name="T23" fmla="*/ 53 h 253"/>
                  <a:gd name="T24" fmla="*/ 0 w 183"/>
                  <a:gd name="T25" fmla="*/ 253 h 253"/>
                  <a:gd name="T26" fmla="*/ 129 w 183"/>
                  <a:gd name="T27" fmla="*/ 253 h 253"/>
                  <a:gd name="T28" fmla="*/ 129 w 183"/>
                  <a:gd name="T29" fmla="*/ 253 h 253"/>
                  <a:gd name="T30" fmla="*/ 129 w 183"/>
                  <a:gd name="T31" fmla="*/ 232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3" h="253">
                    <a:moveTo>
                      <a:pt x="129" y="232"/>
                    </a:moveTo>
                    <a:lnTo>
                      <a:pt x="21" y="232"/>
                    </a:lnTo>
                    <a:lnTo>
                      <a:pt x="21" y="74"/>
                    </a:lnTo>
                    <a:lnTo>
                      <a:pt x="74" y="74"/>
                    </a:lnTo>
                    <a:lnTo>
                      <a:pt x="74" y="21"/>
                    </a:lnTo>
                    <a:lnTo>
                      <a:pt x="162" y="21"/>
                    </a:lnTo>
                    <a:lnTo>
                      <a:pt x="162" y="74"/>
                    </a:lnTo>
                    <a:lnTo>
                      <a:pt x="183" y="74"/>
                    </a:lnTo>
                    <a:lnTo>
                      <a:pt x="183" y="0"/>
                    </a:lnTo>
                    <a:lnTo>
                      <a:pt x="53" y="0"/>
                    </a:lnTo>
                    <a:lnTo>
                      <a:pt x="53" y="0"/>
                    </a:lnTo>
                    <a:lnTo>
                      <a:pt x="0" y="53"/>
                    </a:lnTo>
                    <a:lnTo>
                      <a:pt x="0" y="253"/>
                    </a:lnTo>
                    <a:lnTo>
                      <a:pt x="129" y="253"/>
                    </a:lnTo>
                    <a:lnTo>
                      <a:pt x="129" y="253"/>
                    </a:lnTo>
                    <a:lnTo>
                      <a:pt x="129" y="2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4400"/>
                <a:endParaRPr lang="zh-CN" altLang="en-US" sz="1865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76" name="Freeform 400"/>
              <p:cNvSpPr/>
              <p:nvPr/>
            </p:nvSpPr>
            <p:spPr bwMode="auto">
              <a:xfrm>
                <a:off x="3375025" y="-295276"/>
                <a:ext cx="249238" cy="250825"/>
              </a:xfrm>
              <a:custGeom>
                <a:avLst/>
                <a:gdLst>
                  <a:gd name="T0" fmla="*/ 100 w 157"/>
                  <a:gd name="T1" fmla="*/ 0 h 158"/>
                  <a:gd name="T2" fmla="*/ 56 w 157"/>
                  <a:gd name="T3" fmla="*/ 0 h 158"/>
                  <a:gd name="T4" fmla="*/ 56 w 157"/>
                  <a:gd name="T5" fmla="*/ 56 h 158"/>
                  <a:gd name="T6" fmla="*/ 0 w 157"/>
                  <a:gd name="T7" fmla="*/ 56 h 158"/>
                  <a:gd name="T8" fmla="*/ 0 w 157"/>
                  <a:gd name="T9" fmla="*/ 101 h 158"/>
                  <a:gd name="T10" fmla="*/ 56 w 157"/>
                  <a:gd name="T11" fmla="*/ 101 h 158"/>
                  <a:gd name="T12" fmla="*/ 56 w 157"/>
                  <a:gd name="T13" fmla="*/ 158 h 158"/>
                  <a:gd name="T14" fmla="*/ 100 w 157"/>
                  <a:gd name="T15" fmla="*/ 158 h 158"/>
                  <a:gd name="T16" fmla="*/ 100 w 157"/>
                  <a:gd name="T17" fmla="*/ 101 h 158"/>
                  <a:gd name="T18" fmla="*/ 157 w 157"/>
                  <a:gd name="T19" fmla="*/ 101 h 158"/>
                  <a:gd name="T20" fmla="*/ 157 w 157"/>
                  <a:gd name="T21" fmla="*/ 56 h 158"/>
                  <a:gd name="T22" fmla="*/ 100 w 157"/>
                  <a:gd name="T23" fmla="*/ 56 h 158"/>
                  <a:gd name="T24" fmla="*/ 100 w 157"/>
                  <a:gd name="T25" fmla="*/ 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7" h="158">
                    <a:moveTo>
                      <a:pt x="100" y="0"/>
                    </a:moveTo>
                    <a:lnTo>
                      <a:pt x="56" y="0"/>
                    </a:lnTo>
                    <a:lnTo>
                      <a:pt x="56" y="56"/>
                    </a:lnTo>
                    <a:lnTo>
                      <a:pt x="0" y="56"/>
                    </a:lnTo>
                    <a:lnTo>
                      <a:pt x="0" y="101"/>
                    </a:lnTo>
                    <a:lnTo>
                      <a:pt x="56" y="101"/>
                    </a:lnTo>
                    <a:lnTo>
                      <a:pt x="56" y="158"/>
                    </a:lnTo>
                    <a:lnTo>
                      <a:pt x="100" y="158"/>
                    </a:lnTo>
                    <a:lnTo>
                      <a:pt x="100" y="101"/>
                    </a:lnTo>
                    <a:lnTo>
                      <a:pt x="157" y="101"/>
                    </a:lnTo>
                    <a:lnTo>
                      <a:pt x="157" y="56"/>
                    </a:lnTo>
                    <a:lnTo>
                      <a:pt x="100" y="56"/>
                    </a:lnTo>
                    <a:lnTo>
                      <a:pt x="10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4400"/>
                <a:endParaRPr lang="zh-CN" altLang="en-US" sz="1865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93" name="组合 92"/>
          <p:cNvGrpSpPr/>
          <p:nvPr/>
        </p:nvGrpSpPr>
        <p:grpSpPr>
          <a:xfrm>
            <a:off x="7344325" y="4382163"/>
            <a:ext cx="748031" cy="665481"/>
            <a:chOff x="7307400" y="4028439"/>
            <a:chExt cx="748030" cy="665480"/>
          </a:xfrm>
        </p:grpSpPr>
        <p:sp>
          <p:nvSpPr>
            <p:cNvPr id="5" name="圆角矩形 4"/>
            <p:cNvSpPr/>
            <p:nvPr/>
          </p:nvSpPr>
          <p:spPr>
            <a:xfrm>
              <a:off x="7307400" y="4028439"/>
              <a:ext cx="748030" cy="665480"/>
            </a:xfrm>
            <a:prstGeom prst="roundRect">
              <a:avLst>
                <a:gd name="adj" fmla="val 6667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8" name="组合 7"/>
            <p:cNvGrpSpPr>
              <a:grpSpLocks noChangeAspect="1"/>
            </p:cNvGrpSpPr>
            <p:nvPr/>
          </p:nvGrpSpPr>
          <p:grpSpPr>
            <a:xfrm>
              <a:off x="7523559" y="4181179"/>
              <a:ext cx="347244" cy="360000"/>
              <a:chOff x="4051497" y="-446089"/>
              <a:chExt cx="388937" cy="403225"/>
            </a:xfrm>
            <a:solidFill>
              <a:srgbClr val="9DA8B1"/>
            </a:solidFill>
          </p:grpSpPr>
          <p:sp>
            <p:nvSpPr>
              <p:cNvPr id="77" name="Freeform 397"/>
              <p:cNvSpPr/>
              <p:nvPr/>
            </p:nvSpPr>
            <p:spPr bwMode="auto">
              <a:xfrm>
                <a:off x="4051497" y="-446089"/>
                <a:ext cx="290513" cy="403225"/>
              </a:xfrm>
              <a:custGeom>
                <a:avLst/>
                <a:gdLst>
                  <a:gd name="T0" fmla="*/ 21 w 183"/>
                  <a:gd name="T1" fmla="*/ 233 h 254"/>
                  <a:gd name="T2" fmla="*/ 21 w 183"/>
                  <a:gd name="T3" fmla="*/ 75 h 254"/>
                  <a:gd name="T4" fmla="*/ 75 w 183"/>
                  <a:gd name="T5" fmla="*/ 75 h 254"/>
                  <a:gd name="T6" fmla="*/ 75 w 183"/>
                  <a:gd name="T7" fmla="*/ 21 h 254"/>
                  <a:gd name="T8" fmla="*/ 162 w 183"/>
                  <a:gd name="T9" fmla="*/ 21 h 254"/>
                  <a:gd name="T10" fmla="*/ 162 w 183"/>
                  <a:gd name="T11" fmla="*/ 102 h 254"/>
                  <a:gd name="T12" fmla="*/ 173 w 183"/>
                  <a:gd name="T13" fmla="*/ 112 h 254"/>
                  <a:gd name="T14" fmla="*/ 183 w 183"/>
                  <a:gd name="T15" fmla="*/ 102 h 254"/>
                  <a:gd name="T16" fmla="*/ 183 w 183"/>
                  <a:gd name="T17" fmla="*/ 0 h 254"/>
                  <a:gd name="T18" fmla="*/ 54 w 183"/>
                  <a:gd name="T19" fmla="*/ 0 h 254"/>
                  <a:gd name="T20" fmla="*/ 54 w 183"/>
                  <a:gd name="T21" fmla="*/ 1 h 254"/>
                  <a:gd name="T22" fmla="*/ 0 w 183"/>
                  <a:gd name="T23" fmla="*/ 54 h 254"/>
                  <a:gd name="T24" fmla="*/ 0 w 183"/>
                  <a:gd name="T25" fmla="*/ 254 h 254"/>
                  <a:gd name="T26" fmla="*/ 111 w 183"/>
                  <a:gd name="T27" fmla="*/ 254 h 254"/>
                  <a:gd name="T28" fmla="*/ 90 w 183"/>
                  <a:gd name="T29" fmla="*/ 233 h 254"/>
                  <a:gd name="T30" fmla="*/ 21 w 183"/>
                  <a:gd name="T31" fmla="*/ 233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3" h="254">
                    <a:moveTo>
                      <a:pt x="21" y="233"/>
                    </a:moveTo>
                    <a:lnTo>
                      <a:pt x="21" y="75"/>
                    </a:lnTo>
                    <a:lnTo>
                      <a:pt x="75" y="75"/>
                    </a:lnTo>
                    <a:lnTo>
                      <a:pt x="75" y="21"/>
                    </a:lnTo>
                    <a:lnTo>
                      <a:pt x="162" y="21"/>
                    </a:lnTo>
                    <a:lnTo>
                      <a:pt x="162" y="102"/>
                    </a:lnTo>
                    <a:lnTo>
                      <a:pt x="173" y="112"/>
                    </a:lnTo>
                    <a:lnTo>
                      <a:pt x="183" y="102"/>
                    </a:lnTo>
                    <a:lnTo>
                      <a:pt x="183" y="0"/>
                    </a:lnTo>
                    <a:lnTo>
                      <a:pt x="54" y="0"/>
                    </a:lnTo>
                    <a:lnTo>
                      <a:pt x="54" y="1"/>
                    </a:lnTo>
                    <a:lnTo>
                      <a:pt x="0" y="54"/>
                    </a:lnTo>
                    <a:lnTo>
                      <a:pt x="0" y="254"/>
                    </a:lnTo>
                    <a:lnTo>
                      <a:pt x="111" y="254"/>
                    </a:lnTo>
                    <a:lnTo>
                      <a:pt x="90" y="233"/>
                    </a:lnTo>
                    <a:lnTo>
                      <a:pt x="21" y="233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4400"/>
                <a:endParaRPr lang="zh-CN" altLang="en-US" sz="1865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78" name="Freeform 398"/>
              <p:cNvSpPr/>
              <p:nvPr/>
            </p:nvSpPr>
            <p:spPr bwMode="auto">
              <a:xfrm>
                <a:off x="4211834" y="-284164"/>
                <a:ext cx="228600" cy="228599"/>
              </a:xfrm>
              <a:custGeom>
                <a:avLst/>
                <a:gdLst>
                  <a:gd name="T0" fmla="*/ 112 w 144"/>
                  <a:gd name="T1" fmla="*/ 144 h 144"/>
                  <a:gd name="T2" fmla="*/ 144 w 144"/>
                  <a:gd name="T3" fmla="*/ 112 h 144"/>
                  <a:gd name="T4" fmla="*/ 103 w 144"/>
                  <a:gd name="T5" fmla="*/ 72 h 144"/>
                  <a:gd name="T6" fmla="*/ 144 w 144"/>
                  <a:gd name="T7" fmla="*/ 32 h 144"/>
                  <a:gd name="T8" fmla="*/ 112 w 144"/>
                  <a:gd name="T9" fmla="*/ 0 h 144"/>
                  <a:gd name="T10" fmla="*/ 72 w 144"/>
                  <a:gd name="T11" fmla="*/ 40 h 144"/>
                  <a:gd name="T12" fmla="*/ 31 w 144"/>
                  <a:gd name="T13" fmla="*/ 0 h 144"/>
                  <a:gd name="T14" fmla="*/ 0 w 144"/>
                  <a:gd name="T15" fmla="*/ 32 h 144"/>
                  <a:gd name="T16" fmla="*/ 40 w 144"/>
                  <a:gd name="T17" fmla="*/ 72 h 144"/>
                  <a:gd name="T18" fmla="*/ 0 w 144"/>
                  <a:gd name="T19" fmla="*/ 112 h 144"/>
                  <a:gd name="T20" fmla="*/ 31 w 144"/>
                  <a:gd name="T21" fmla="*/ 144 h 144"/>
                  <a:gd name="T22" fmla="*/ 72 w 144"/>
                  <a:gd name="T23" fmla="*/ 103 h 144"/>
                  <a:gd name="T24" fmla="*/ 112 w 144"/>
                  <a:gd name="T25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4" h="144">
                    <a:moveTo>
                      <a:pt x="112" y="144"/>
                    </a:moveTo>
                    <a:lnTo>
                      <a:pt x="144" y="112"/>
                    </a:lnTo>
                    <a:lnTo>
                      <a:pt x="103" y="72"/>
                    </a:lnTo>
                    <a:lnTo>
                      <a:pt x="144" y="32"/>
                    </a:lnTo>
                    <a:lnTo>
                      <a:pt x="112" y="0"/>
                    </a:lnTo>
                    <a:lnTo>
                      <a:pt x="72" y="40"/>
                    </a:lnTo>
                    <a:lnTo>
                      <a:pt x="31" y="0"/>
                    </a:lnTo>
                    <a:lnTo>
                      <a:pt x="0" y="32"/>
                    </a:lnTo>
                    <a:lnTo>
                      <a:pt x="40" y="72"/>
                    </a:lnTo>
                    <a:lnTo>
                      <a:pt x="0" y="112"/>
                    </a:lnTo>
                    <a:lnTo>
                      <a:pt x="31" y="144"/>
                    </a:lnTo>
                    <a:lnTo>
                      <a:pt x="72" y="103"/>
                    </a:lnTo>
                    <a:lnTo>
                      <a:pt x="112" y="14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4400"/>
                <a:endParaRPr lang="zh-CN" altLang="en-US" sz="1865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92" name="组合 91"/>
          <p:cNvGrpSpPr/>
          <p:nvPr/>
        </p:nvGrpSpPr>
        <p:grpSpPr>
          <a:xfrm>
            <a:off x="7344325" y="3274584"/>
            <a:ext cx="748031" cy="665481"/>
            <a:chOff x="7307400" y="2906848"/>
            <a:chExt cx="748030" cy="665480"/>
          </a:xfrm>
        </p:grpSpPr>
        <p:sp>
          <p:nvSpPr>
            <p:cNvPr id="4" name="圆角矩形 3"/>
            <p:cNvSpPr/>
            <p:nvPr/>
          </p:nvSpPr>
          <p:spPr>
            <a:xfrm>
              <a:off x="7307400" y="2906848"/>
              <a:ext cx="748030" cy="665480"/>
            </a:xfrm>
            <a:prstGeom prst="roundRect">
              <a:avLst>
                <a:gd name="adj" fmla="val 6667"/>
              </a:avLst>
            </a:prstGeom>
            <a:solidFill>
              <a:srgbClr val="B013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9" name="组合 8"/>
            <p:cNvGrpSpPr>
              <a:grpSpLocks noChangeAspect="1"/>
            </p:cNvGrpSpPr>
            <p:nvPr/>
          </p:nvGrpSpPr>
          <p:grpSpPr>
            <a:xfrm>
              <a:off x="7501415" y="3059588"/>
              <a:ext cx="360000" cy="360000"/>
              <a:chOff x="4829175" y="-444501"/>
              <a:chExt cx="398463" cy="398463"/>
            </a:xfrm>
            <a:solidFill>
              <a:srgbClr val="E7E7E7"/>
            </a:solidFill>
          </p:grpSpPr>
          <p:sp>
            <p:nvSpPr>
              <p:cNvPr id="79" name="Freeform 401"/>
              <p:cNvSpPr/>
              <p:nvPr/>
            </p:nvSpPr>
            <p:spPr bwMode="auto">
              <a:xfrm>
                <a:off x="4829175" y="-444501"/>
                <a:ext cx="287338" cy="398463"/>
              </a:xfrm>
              <a:custGeom>
                <a:avLst/>
                <a:gdLst>
                  <a:gd name="T0" fmla="*/ 20 w 181"/>
                  <a:gd name="T1" fmla="*/ 230 h 251"/>
                  <a:gd name="T2" fmla="*/ 20 w 181"/>
                  <a:gd name="T3" fmla="*/ 74 h 251"/>
                  <a:gd name="T4" fmla="*/ 72 w 181"/>
                  <a:gd name="T5" fmla="*/ 74 h 251"/>
                  <a:gd name="T6" fmla="*/ 72 w 181"/>
                  <a:gd name="T7" fmla="*/ 21 h 251"/>
                  <a:gd name="T8" fmla="*/ 160 w 181"/>
                  <a:gd name="T9" fmla="*/ 21 h 251"/>
                  <a:gd name="T10" fmla="*/ 160 w 181"/>
                  <a:gd name="T11" fmla="*/ 66 h 251"/>
                  <a:gd name="T12" fmla="*/ 174 w 181"/>
                  <a:gd name="T13" fmla="*/ 78 h 251"/>
                  <a:gd name="T14" fmla="*/ 181 w 181"/>
                  <a:gd name="T15" fmla="*/ 84 h 251"/>
                  <a:gd name="T16" fmla="*/ 181 w 181"/>
                  <a:gd name="T17" fmla="*/ 0 h 251"/>
                  <a:gd name="T18" fmla="*/ 52 w 181"/>
                  <a:gd name="T19" fmla="*/ 0 h 251"/>
                  <a:gd name="T20" fmla="*/ 52 w 181"/>
                  <a:gd name="T21" fmla="*/ 0 h 251"/>
                  <a:gd name="T22" fmla="*/ 0 w 181"/>
                  <a:gd name="T23" fmla="*/ 53 h 251"/>
                  <a:gd name="T24" fmla="*/ 0 w 181"/>
                  <a:gd name="T25" fmla="*/ 251 h 251"/>
                  <a:gd name="T26" fmla="*/ 140 w 181"/>
                  <a:gd name="T27" fmla="*/ 251 h 251"/>
                  <a:gd name="T28" fmla="*/ 140 w 181"/>
                  <a:gd name="T29" fmla="*/ 230 h 251"/>
                  <a:gd name="T30" fmla="*/ 20 w 181"/>
                  <a:gd name="T31" fmla="*/ 230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1" h="251">
                    <a:moveTo>
                      <a:pt x="20" y="230"/>
                    </a:moveTo>
                    <a:lnTo>
                      <a:pt x="20" y="74"/>
                    </a:lnTo>
                    <a:lnTo>
                      <a:pt x="72" y="74"/>
                    </a:lnTo>
                    <a:lnTo>
                      <a:pt x="72" y="21"/>
                    </a:lnTo>
                    <a:lnTo>
                      <a:pt x="160" y="21"/>
                    </a:lnTo>
                    <a:lnTo>
                      <a:pt x="160" y="66"/>
                    </a:lnTo>
                    <a:lnTo>
                      <a:pt x="174" y="78"/>
                    </a:lnTo>
                    <a:lnTo>
                      <a:pt x="181" y="84"/>
                    </a:lnTo>
                    <a:lnTo>
                      <a:pt x="181" y="0"/>
                    </a:lnTo>
                    <a:lnTo>
                      <a:pt x="52" y="0"/>
                    </a:lnTo>
                    <a:lnTo>
                      <a:pt x="52" y="0"/>
                    </a:lnTo>
                    <a:lnTo>
                      <a:pt x="0" y="53"/>
                    </a:lnTo>
                    <a:lnTo>
                      <a:pt x="0" y="251"/>
                    </a:lnTo>
                    <a:lnTo>
                      <a:pt x="140" y="251"/>
                    </a:lnTo>
                    <a:lnTo>
                      <a:pt x="140" y="230"/>
                    </a:lnTo>
                    <a:lnTo>
                      <a:pt x="20" y="2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4400"/>
                <a:endParaRPr lang="zh-CN" altLang="en-US" sz="1865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80" name="Freeform 402"/>
              <p:cNvSpPr/>
              <p:nvPr/>
            </p:nvSpPr>
            <p:spPr bwMode="auto">
              <a:xfrm>
                <a:off x="4946650" y="-295276"/>
                <a:ext cx="280988" cy="249238"/>
              </a:xfrm>
              <a:custGeom>
                <a:avLst/>
                <a:gdLst>
                  <a:gd name="T0" fmla="*/ 87 w 177"/>
                  <a:gd name="T1" fmla="*/ 0 h 157"/>
                  <a:gd name="T2" fmla="*/ 87 w 177"/>
                  <a:gd name="T3" fmla="*/ 59 h 157"/>
                  <a:gd name="T4" fmla="*/ 0 w 177"/>
                  <a:gd name="T5" fmla="*/ 59 h 157"/>
                  <a:gd name="T6" fmla="*/ 0 w 177"/>
                  <a:gd name="T7" fmla="*/ 98 h 157"/>
                  <a:gd name="T8" fmla="*/ 87 w 177"/>
                  <a:gd name="T9" fmla="*/ 98 h 157"/>
                  <a:gd name="T10" fmla="*/ 87 w 177"/>
                  <a:gd name="T11" fmla="*/ 157 h 157"/>
                  <a:gd name="T12" fmla="*/ 177 w 177"/>
                  <a:gd name="T13" fmla="*/ 79 h 157"/>
                  <a:gd name="T14" fmla="*/ 87 w 177"/>
                  <a:gd name="T15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7" h="157">
                    <a:moveTo>
                      <a:pt x="87" y="0"/>
                    </a:moveTo>
                    <a:lnTo>
                      <a:pt x="87" y="59"/>
                    </a:lnTo>
                    <a:lnTo>
                      <a:pt x="0" y="59"/>
                    </a:lnTo>
                    <a:lnTo>
                      <a:pt x="0" y="98"/>
                    </a:lnTo>
                    <a:lnTo>
                      <a:pt x="87" y="98"/>
                    </a:lnTo>
                    <a:lnTo>
                      <a:pt x="87" y="157"/>
                    </a:lnTo>
                    <a:lnTo>
                      <a:pt x="177" y="79"/>
                    </a:lnTo>
                    <a:lnTo>
                      <a:pt x="8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4400"/>
                <a:endParaRPr lang="zh-CN" altLang="en-US" sz="1865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91" name="组合 90"/>
          <p:cNvGrpSpPr/>
          <p:nvPr/>
        </p:nvGrpSpPr>
        <p:grpSpPr>
          <a:xfrm>
            <a:off x="7344325" y="2141969"/>
            <a:ext cx="748031" cy="665481"/>
            <a:chOff x="7307400" y="1760220"/>
            <a:chExt cx="748030" cy="665480"/>
          </a:xfrm>
        </p:grpSpPr>
        <p:sp>
          <p:nvSpPr>
            <p:cNvPr id="3" name="圆角矩形 2"/>
            <p:cNvSpPr/>
            <p:nvPr/>
          </p:nvSpPr>
          <p:spPr>
            <a:xfrm>
              <a:off x="7307400" y="1760220"/>
              <a:ext cx="748030" cy="665480"/>
            </a:xfrm>
            <a:prstGeom prst="roundRect">
              <a:avLst>
                <a:gd name="adj" fmla="val 6667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10" name="组合 9"/>
            <p:cNvGrpSpPr>
              <a:grpSpLocks noChangeAspect="1"/>
            </p:cNvGrpSpPr>
            <p:nvPr/>
          </p:nvGrpSpPr>
          <p:grpSpPr>
            <a:xfrm>
              <a:off x="7530002" y="1912960"/>
              <a:ext cx="334387" cy="360000"/>
              <a:chOff x="5661153" y="-446089"/>
              <a:chExt cx="373062" cy="401638"/>
            </a:xfrm>
            <a:solidFill>
              <a:srgbClr val="9DA8B1"/>
            </a:solidFill>
          </p:grpSpPr>
          <p:sp>
            <p:nvSpPr>
              <p:cNvPr id="81" name="Freeform 365"/>
              <p:cNvSpPr/>
              <p:nvPr/>
            </p:nvSpPr>
            <p:spPr bwMode="auto">
              <a:xfrm>
                <a:off x="5661153" y="-446089"/>
                <a:ext cx="292100" cy="401638"/>
              </a:xfrm>
              <a:custGeom>
                <a:avLst/>
                <a:gdLst>
                  <a:gd name="T0" fmla="*/ 163 w 184"/>
                  <a:gd name="T1" fmla="*/ 232 h 253"/>
                  <a:gd name="T2" fmla="*/ 21 w 184"/>
                  <a:gd name="T3" fmla="*/ 232 h 253"/>
                  <a:gd name="T4" fmla="*/ 21 w 184"/>
                  <a:gd name="T5" fmla="*/ 74 h 253"/>
                  <a:gd name="T6" fmla="*/ 74 w 184"/>
                  <a:gd name="T7" fmla="*/ 74 h 253"/>
                  <a:gd name="T8" fmla="*/ 74 w 184"/>
                  <a:gd name="T9" fmla="*/ 21 h 253"/>
                  <a:gd name="T10" fmla="*/ 163 w 184"/>
                  <a:gd name="T11" fmla="*/ 21 h 253"/>
                  <a:gd name="T12" fmla="*/ 163 w 184"/>
                  <a:gd name="T13" fmla="*/ 43 h 253"/>
                  <a:gd name="T14" fmla="*/ 182 w 184"/>
                  <a:gd name="T15" fmla="*/ 24 h 253"/>
                  <a:gd name="T16" fmla="*/ 184 w 184"/>
                  <a:gd name="T17" fmla="*/ 22 h 253"/>
                  <a:gd name="T18" fmla="*/ 184 w 184"/>
                  <a:gd name="T19" fmla="*/ 0 h 253"/>
                  <a:gd name="T20" fmla="*/ 53 w 184"/>
                  <a:gd name="T21" fmla="*/ 0 h 253"/>
                  <a:gd name="T22" fmla="*/ 53 w 184"/>
                  <a:gd name="T23" fmla="*/ 0 h 253"/>
                  <a:gd name="T24" fmla="*/ 0 w 184"/>
                  <a:gd name="T25" fmla="*/ 53 h 253"/>
                  <a:gd name="T26" fmla="*/ 0 w 184"/>
                  <a:gd name="T27" fmla="*/ 253 h 253"/>
                  <a:gd name="T28" fmla="*/ 184 w 184"/>
                  <a:gd name="T29" fmla="*/ 253 h 253"/>
                  <a:gd name="T30" fmla="*/ 184 w 184"/>
                  <a:gd name="T31" fmla="*/ 158 h 253"/>
                  <a:gd name="T32" fmla="*/ 163 w 184"/>
                  <a:gd name="T33" fmla="*/ 179 h 253"/>
                  <a:gd name="T34" fmla="*/ 163 w 184"/>
                  <a:gd name="T35" fmla="*/ 232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84" h="253">
                    <a:moveTo>
                      <a:pt x="163" y="232"/>
                    </a:moveTo>
                    <a:lnTo>
                      <a:pt x="21" y="232"/>
                    </a:lnTo>
                    <a:lnTo>
                      <a:pt x="21" y="74"/>
                    </a:lnTo>
                    <a:lnTo>
                      <a:pt x="74" y="74"/>
                    </a:lnTo>
                    <a:lnTo>
                      <a:pt x="74" y="21"/>
                    </a:lnTo>
                    <a:lnTo>
                      <a:pt x="163" y="21"/>
                    </a:lnTo>
                    <a:lnTo>
                      <a:pt x="163" y="43"/>
                    </a:lnTo>
                    <a:lnTo>
                      <a:pt x="182" y="24"/>
                    </a:lnTo>
                    <a:lnTo>
                      <a:pt x="184" y="22"/>
                    </a:lnTo>
                    <a:lnTo>
                      <a:pt x="184" y="0"/>
                    </a:lnTo>
                    <a:lnTo>
                      <a:pt x="53" y="0"/>
                    </a:lnTo>
                    <a:lnTo>
                      <a:pt x="53" y="0"/>
                    </a:lnTo>
                    <a:lnTo>
                      <a:pt x="0" y="53"/>
                    </a:lnTo>
                    <a:lnTo>
                      <a:pt x="0" y="253"/>
                    </a:lnTo>
                    <a:lnTo>
                      <a:pt x="184" y="253"/>
                    </a:lnTo>
                    <a:lnTo>
                      <a:pt x="184" y="158"/>
                    </a:lnTo>
                    <a:lnTo>
                      <a:pt x="163" y="179"/>
                    </a:lnTo>
                    <a:lnTo>
                      <a:pt x="163" y="23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4400"/>
                <a:endParaRPr lang="zh-CN" altLang="en-US" sz="1865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82" name="Freeform 366"/>
              <p:cNvSpPr>
                <a:spLocks noEditPoints="1"/>
              </p:cNvSpPr>
              <p:nvPr/>
            </p:nvSpPr>
            <p:spPr bwMode="auto">
              <a:xfrm>
                <a:off x="5781802" y="-384177"/>
                <a:ext cx="252413" cy="252413"/>
              </a:xfrm>
              <a:custGeom>
                <a:avLst/>
                <a:gdLst>
                  <a:gd name="T0" fmla="*/ 18 w 159"/>
                  <a:gd name="T1" fmla="*/ 102 h 159"/>
                  <a:gd name="T2" fmla="*/ 18 w 159"/>
                  <a:gd name="T3" fmla="*/ 102 h 159"/>
                  <a:gd name="T4" fmla="*/ 18 w 159"/>
                  <a:gd name="T5" fmla="*/ 102 h 159"/>
                  <a:gd name="T6" fmla="*/ 18 w 159"/>
                  <a:gd name="T7" fmla="*/ 102 h 159"/>
                  <a:gd name="T8" fmla="*/ 0 w 159"/>
                  <a:gd name="T9" fmla="*/ 159 h 159"/>
                  <a:gd name="T10" fmla="*/ 57 w 159"/>
                  <a:gd name="T11" fmla="*/ 140 h 159"/>
                  <a:gd name="T12" fmla="*/ 57 w 159"/>
                  <a:gd name="T13" fmla="*/ 140 h 159"/>
                  <a:gd name="T14" fmla="*/ 57 w 159"/>
                  <a:gd name="T15" fmla="*/ 140 h 159"/>
                  <a:gd name="T16" fmla="*/ 57 w 159"/>
                  <a:gd name="T17" fmla="*/ 140 h 159"/>
                  <a:gd name="T18" fmla="*/ 159 w 159"/>
                  <a:gd name="T19" fmla="*/ 38 h 159"/>
                  <a:gd name="T20" fmla="*/ 121 w 159"/>
                  <a:gd name="T21" fmla="*/ 0 h 159"/>
                  <a:gd name="T22" fmla="*/ 18 w 159"/>
                  <a:gd name="T23" fmla="*/ 102 h 159"/>
                  <a:gd name="T24" fmla="*/ 18 w 159"/>
                  <a:gd name="T25" fmla="*/ 102 h 159"/>
                  <a:gd name="T26" fmla="*/ 52 w 159"/>
                  <a:gd name="T27" fmla="*/ 132 h 159"/>
                  <a:gd name="T28" fmla="*/ 14 w 159"/>
                  <a:gd name="T29" fmla="*/ 145 h 159"/>
                  <a:gd name="T30" fmla="*/ 26 w 159"/>
                  <a:gd name="T31" fmla="*/ 107 h 159"/>
                  <a:gd name="T32" fmla="*/ 52 w 159"/>
                  <a:gd name="T33" fmla="*/ 132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9" h="159">
                    <a:moveTo>
                      <a:pt x="18" y="102"/>
                    </a:moveTo>
                    <a:lnTo>
                      <a:pt x="18" y="102"/>
                    </a:lnTo>
                    <a:lnTo>
                      <a:pt x="18" y="102"/>
                    </a:lnTo>
                    <a:lnTo>
                      <a:pt x="18" y="102"/>
                    </a:lnTo>
                    <a:lnTo>
                      <a:pt x="0" y="159"/>
                    </a:lnTo>
                    <a:lnTo>
                      <a:pt x="57" y="140"/>
                    </a:lnTo>
                    <a:lnTo>
                      <a:pt x="57" y="140"/>
                    </a:lnTo>
                    <a:lnTo>
                      <a:pt x="57" y="140"/>
                    </a:lnTo>
                    <a:lnTo>
                      <a:pt x="57" y="140"/>
                    </a:lnTo>
                    <a:lnTo>
                      <a:pt x="159" y="38"/>
                    </a:lnTo>
                    <a:lnTo>
                      <a:pt x="121" y="0"/>
                    </a:lnTo>
                    <a:lnTo>
                      <a:pt x="18" y="102"/>
                    </a:lnTo>
                    <a:lnTo>
                      <a:pt x="18" y="102"/>
                    </a:lnTo>
                    <a:close/>
                    <a:moveTo>
                      <a:pt x="52" y="132"/>
                    </a:moveTo>
                    <a:lnTo>
                      <a:pt x="14" y="145"/>
                    </a:lnTo>
                    <a:lnTo>
                      <a:pt x="26" y="107"/>
                    </a:lnTo>
                    <a:lnTo>
                      <a:pt x="52" y="13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4400"/>
                <a:endParaRPr lang="zh-CN" altLang="en-US" sz="1865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90" name="矩形 89"/>
          <p:cNvSpPr/>
          <p:nvPr/>
        </p:nvSpPr>
        <p:spPr>
          <a:xfrm>
            <a:off x="8223437" y="2034069"/>
            <a:ext cx="1140038" cy="379648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defTabSz="914400"/>
            <a:r>
              <a:rPr lang="zh-CN" altLang="en-US" sz="1865" b="1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865" b="1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5" name="矩形 47"/>
          <p:cNvSpPr>
            <a:spLocks noChangeArrowheads="1"/>
          </p:cNvSpPr>
          <p:nvPr/>
        </p:nvSpPr>
        <p:spPr bwMode="auto">
          <a:xfrm>
            <a:off x="8223436" y="2396339"/>
            <a:ext cx="2580439" cy="535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14400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sym typeface="微软雅黑" panose="020B0503020204020204" pitchFamily="34" charset="-122"/>
              </a:rPr>
              <a:t>在此录入上述图表的描述说明，在此录入上述图表的描述说明。</a:t>
            </a:r>
            <a:endParaRPr lang="zh-CN" altLang="en-US" sz="1200" dirty="0">
              <a:solidFill>
                <a:prstClr val="black">
                  <a:lumMod val="65000"/>
                  <a:lumOff val="35000"/>
                </a:prstClr>
              </a:solidFill>
              <a:sym typeface="微软雅黑" panose="020B0503020204020204" pitchFamily="34" charset="-122"/>
            </a:endParaRPr>
          </a:p>
        </p:txBody>
      </p:sp>
      <p:sp>
        <p:nvSpPr>
          <p:cNvPr id="96" name="矩形 95"/>
          <p:cNvSpPr/>
          <p:nvPr/>
        </p:nvSpPr>
        <p:spPr>
          <a:xfrm>
            <a:off x="8223437" y="3166683"/>
            <a:ext cx="1140038" cy="379648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defTabSz="914400"/>
            <a:r>
              <a:rPr lang="zh-CN" altLang="en-US" sz="1865" b="1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865" b="1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7" name="矩形 47"/>
          <p:cNvSpPr>
            <a:spLocks noChangeArrowheads="1"/>
          </p:cNvSpPr>
          <p:nvPr/>
        </p:nvSpPr>
        <p:spPr bwMode="auto">
          <a:xfrm>
            <a:off x="8223436" y="3528953"/>
            <a:ext cx="2580439" cy="535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14400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sym typeface="微软雅黑" panose="020B0503020204020204" pitchFamily="34" charset="-122"/>
              </a:rPr>
              <a:t>在此录入上述图表的描述说明，在此录入上述图表的描述说明。</a:t>
            </a:r>
            <a:endParaRPr lang="zh-CN" altLang="en-US" sz="1200" dirty="0">
              <a:solidFill>
                <a:prstClr val="black">
                  <a:lumMod val="65000"/>
                  <a:lumOff val="35000"/>
                </a:prstClr>
              </a:solidFill>
              <a:sym typeface="微软雅黑" panose="020B0503020204020204" pitchFamily="34" charset="-122"/>
            </a:endParaRPr>
          </a:p>
        </p:txBody>
      </p:sp>
      <p:sp>
        <p:nvSpPr>
          <p:cNvPr id="98" name="矩形 97"/>
          <p:cNvSpPr/>
          <p:nvPr/>
        </p:nvSpPr>
        <p:spPr>
          <a:xfrm>
            <a:off x="8223437" y="4276390"/>
            <a:ext cx="1140038" cy="379648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defTabSz="914400"/>
            <a:r>
              <a:rPr lang="zh-CN" altLang="en-US" sz="1865" b="1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865" b="1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1" name="矩形 47"/>
          <p:cNvSpPr>
            <a:spLocks noChangeArrowheads="1"/>
          </p:cNvSpPr>
          <p:nvPr/>
        </p:nvSpPr>
        <p:spPr bwMode="auto">
          <a:xfrm>
            <a:off x="8223436" y="4638660"/>
            <a:ext cx="2580439" cy="535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14400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sym typeface="微软雅黑" panose="020B0503020204020204" pitchFamily="34" charset="-122"/>
              </a:rPr>
              <a:t>在此录入上述图表的描述说明，在此录入上述图表的描述说明。</a:t>
            </a:r>
            <a:endParaRPr lang="zh-CN" altLang="en-US" sz="1200" dirty="0">
              <a:solidFill>
                <a:prstClr val="black">
                  <a:lumMod val="65000"/>
                  <a:lumOff val="35000"/>
                </a:prstClr>
              </a:solidFill>
              <a:sym typeface="微软雅黑" panose="020B0503020204020204" pitchFamily="34" charset="-122"/>
            </a:endParaRPr>
          </a:p>
        </p:txBody>
      </p:sp>
      <p:sp>
        <p:nvSpPr>
          <p:cNvPr id="102" name="矩形 101"/>
          <p:cNvSpPr/>
          <p:nvPr/>
        </p:nvSpPr>
        <p:spPr>
          <a:xfrm>
            <a:off x="8223437" y="5424770"/>
            <a:ext cx="1140038" cy="379648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defTabSz="914400"/>
            <a:r>
              <a:rPr lang="zh-CN" altLang="en-US" sz="1865" b="1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865" b="1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3" name="矩形 47"/>
          <p:cNvSpPr>
            <a:spLocks noChangeArrowheads="1"/>
          </p:cNvSpPr>
          <p:nvPr/>
        </p:nvSpPr>
        <p:spPr bwMode="auto">
          <a:xfrm>
            <a:off x="8223436" y="5787040"/>
            <a:ext cx="2580439" cy="535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14400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sym typeface="微软雅黑" panose="020B0503020204020204" pitchFamily="34" charset="-122"/>
              </a:rPr>
              <a:t>在此录入上述图表的描述说明，在此录入上述图表的描述说明。</a:t>
            </a:r>
            <a:endParaRPr lang="zh-CN" altLang="en-US" sz="1200" dirty="0">
              <a:solidFill>
                <a:prstClr val="black">
                  <a:lumMod val="65000"/>
                  <a:lumOff val="35000"/>
                </a:prstClr>
              </a:solidFill>
              <a:sym typeface="微软雅黑" panose="020B0503020204020204" pitchFamily="34" charset="-122"/>
            </a:endParaRPr>
          </a:p>
        </p:txBody>
      </p:sp>
      <p:sp>
        <p:nvSpPr>
          <p:cNvPr id="85" name="矩形 3"/>
          <p:cNvSpPr>
            <a:spLocks noChangeArrowheads="1"/>
          </p:cNvSpPr>
          <p:nvPr/>
        </p:nvSpPr>
        <p:spPr bwMode="auto">
          <a:xfrm>
            <a:off x="5281337" y="515424"/>
            <a:ext cx="2444882" cy="543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14400">
              <a:spcBef>
                <a:spcPct val="0"/>
              </a:spcBef>
              <a:buNone/>
            </a:pPr>
            <a:r>
              <a:rPr lang="zh-CN" altLang="en-US" sz="2935" b="1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点击添加标题</a:t>
            </a:r>
            <a:endParaRPr lang="zh-CN" altLang="en-US" sz="2935" b="1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86" name="文本框 37"/>
          <p:cNvSpPr txBox="1"/>
          <p:nvPr/>
        </p:nvSpPr>
        <p:spPr>
          <a:xfrm>
            <a:off x="7743898" y="731581"/>
            <a:ext cx="2308007" cy="318092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defTabSz="914400"/>
            <a:r>
              <a:rPr lang="en-US" altLang="zh-CN" sz="1465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Your Title</a:t>
            </a:r>
            <a:endParaRPr lang="zh-CN" altLang="en-US" sz="1465" baseline="-3000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4" name="组合 103"/>
          <p:cNvGrpSpPr/>
          <p:nvPr/>
        </p:nvGrpSpPr>
        <p:grpSpPr>
          <a:xfrm>
            <a:off x="4749504" y="570216"/>
            <a:ext cx="263341" cy="395013"/>
            <a:chOff x="5284519" y="1508166"/>
            <a:chExt cx="213756" cy="427512"/>
          </a:xfrm>
        </p:grpSpPr>
        <p:cxnSp>
          <p:nvCxnSpPr>
            <p:cNvPr id="105" name="直接连接符 104"/>
            <p:cNvCxnSpPr/>
            <p:nvPr/>
          </p:nvCxnSpPr>
          <p:spPr>
            <a:xfrm>
              <a:off x="5284519" y="1508166"/>
              <a:ext cx="213756" cy="213756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oval" w="med" len="med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直接连接符 105"/>
            <p:cNvCxnSpPr/>
            <p:nvPr/>
          </p:nvCxnSpPr>
          <p:spPr>
            <a:xfrm flipH="1">
              <a:off x="5284519" y="1721922"/>
              <a:ext cx="213756" cy="213756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oval" w="med" len="med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0">
        <p:checker/>
      </p:transition>
    </mc:Choice>
    <mc:Fallback>
      <p:transition spd="slow" advClick="0" advTm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7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36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7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nodeType="withEffect">
                                  <p:stCondLst>
                                    <p:cond delay="46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3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54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7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6" presetClass="entr" presetSubtype="26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750"/>
                            </p:stCondLst>
                            <p:childTnLst>
                              <p:par>
                                <p:cTn id="49" presetID="2" presetClass="entr" presetSubtype="2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2" presetClass="entr" presetSubtype="2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250"/>
                            </p:stCondLst>
                            <p:childTnLst>
                              <p:par>
                                <p:cTn id="75" presetID="2" presetClass="entr" presetSubtype="2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500"/>
                            </p:stCondLst>
                            <p:childTnLst>
                              <p:par>
                                <p:cTn id="88" presetID="2" presetClass="entr" presetSubtype="2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  <p:bldP spid="95" grpId="0"/>
      <p:bldP spid="96" grpId="0"/>
      <p:bldP spid="97" grpId="0"/>
      <p:bldP spid="98" grpId="0"/>
      <p:bldP spid="101" grpId="0"/>
      <p:bldP spid="102" grpId="0"/>
      <p:bldP spid="103" grpId="0"/>
      <p:bldP spid="85" grpId="0"/>
      <p:bldP spid="8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85074" y="3492813"/>
            <a:ext cx="5453464" cy="36742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 defTabSz="914400"/>
            <a:endParaRPr lang="zh-CN" altLang="en-US" sz="1865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3"/>
          <p:cNvSpPr txBox="1"/>
          <p:nvPr/>
        </p:nvSpPr>
        <p:spPr>
          <a:xfrm>
            <a:off x="5825150" y="2146832"/>
            <a:ext cx="1558422" cy="1366520"/>
          </a:xfrm>
          <a:prstGeom prst="rect">
            <a:avLst/>
          </a:prstGeom>
          <a:noFill/>
        </p:spPr>
        <p:txBody>
          <a:bodyPr wrap="none" lIns="91431" tIns="45716" rIns="91431" bIns="45716" rtlCol="0">
            <a:spAutoFit/>
          </a:bodyPr>
          <a:lstStyle/>
          <a:p>
            <a:pPr algn="ctr" defTabSz="914400">
              <a:lnSpc>
                <a:spcPct val="90000"/>
              </a:lnSpc>
            </a:pPr>
            <a:r>
              <a:rPr lang="en-US" altLang="zh-CN" sz="3200" dirty="0">
                <a:solidFill>
                  <a:prstClr val="white">
                    <a:lumMod val="6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Option</a:t>
            </a:r>
            <a:endParaRPr lang="en-US" altLang="zh-CN" sz="3200" dirty="0">
              <a:solidFill>
                <a:prstClr val="white">
                  <a:lumMod val="6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914400">
              <a:lnSpc>
                <a:spcPct val="90000"/>
              </a:lnSpc>
            </a:pPr>
            <a:r>
              <a:rPr lang="en-US" altLang="zh-CN" sz="6000" dirty="0">
                <a:solidFill>
                  <a:srgbClr val="B0131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6000" dirty="0">
              <a:solidFill>
                <a:srgbClr val="B0131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5419782" y="1547131"/>
            <a:ext cx="2313111" cy="2313111"/>
            <a:chOff x="6864437" y="1751529"/>
            <a:chExt cx="1970470" cy="197047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" name="任意多边形 4"/>
            <p:cNvSpPr/>
            <p:nvPr/>
          </p:nvSpPr>
          <p:spPr>
            <a:xfrm>
              <a:off x="6864437" y="1751529"/>
              <a:ext cx="1970470" cy="1523844"/>
            </a:xfrm>
            <a:custGeom>
              <a:avLst/>
              <a:gdLst>
                <a:gd name="connsiteX0" fmla="*/ 985235 w 1970470"/>
                <a:gd name="connsiteY0" fmla="*/ 0 h 1523844"/>
                <a:gd name="connsiteX1" fmla="*/ 1970470 w 1970470"/>
                <a:gd name="connsiteY1" fmla="*/ 985235 h 1523844"/>
                <a:gd name="connsiteX2" fmla="*/ 1851557 w 1970470"/>
                <a:gd name="connsiteY2" fmla="*/ 1454856 h 1523844"/>
                <a:gd name="connsiteX3" fmla="*/ 1809646 w 1970470"/>
                <a:gd name="connsiteY3" fmla="*/ 1523844 h 1523844"/>
                <a:gd name="connsiteX4" fmla="*/ 1380307 w 1970470"/>
                <a:gd name="connsiteY4" fmla="*/ 1523844 h 1523844"/>
                <a:gd name="connsiteX5" fmla="*/ 1458954 w 1970470"/>
                <a:gd name="connsiteY5" fmla="*/ 1458954 h 1523844"/>
                <a:gd name="connsiteX6" fmla="*/ 1655175 w 1970470"/>
                <a:gd name="connsiteY6" fmla="*/ 985235 h 1523844"/>
                <a:gd name="connsiteX7" fmla="*/ 985235 w 1970470"/>
                <a:gd name="connsiteY7" fmla="*/ 315295 h 1523844"/>
                <a:gd name="connsiteX8" fmla="*/ 315295 w 1970470"/>
                <a:gd name="connsiteY8" fmla="*/ 985235 h 1523844"/>
                <a:gd name="connsiteX9" fmla="*/ 511516 w 1970470"/>
                <a:gd name="connsiteY9" fmla="*/ 1458954 h 1523844"/>
                <a:gd name="connsiteX10" fmla="*/ 590163 w 1970470"/>
                <a:gd name="connsiteY10" fmla="*/ 1523844 h 1523844"/>
                <a:gd name="connsiteX11" fmla="*/ 160824 w 1970470"/>
                <a:gd name="connsiteY11" fmla="*/ 1523844 h 1523844"/>
                <a:gd name="connsiteX12" fmla="*/ 118913 w 1970470"/>
                <a:gd name="connsiteY12" fmla="*/ 1454856 h 1523844"/>
                <a:gd name="connsiteX13" fmla="*/ 0 w 1970470"/>
                <a:gd name="connsiteY13" fmla="*/ 985235 h 1523844"/>
                <a:gd name="connsiteX14" fmla="*/ 985235 w 1970470"/>
                <a:gd name="connsiteY14" fmla="*/ 0 h 152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70470" h="1523844">
                  <a:moveTo>
                    <a:pt x="985235" y="0"/>
                  </a:moveTo>
                  <a:cubicBezTo>
                    <a:pt x="1529365" y="0"/>
                    <a:pt x="1970470" y="441105"/>
                    <a:pt x="1970470" y="985235"/>
                  </a:cubicBezTo>
                  <a:cubicBezTo>
                    <a:pt x="1970470" y="1155276"/>
                    <a:pt x="1927393" y="1315255"/>
                    <a:pt x="1851557" y="1454856"/>
                  </a:cubicBezTo>
                  <a:lnTo>
                    <a:pt x="1809646" y="1523844"/>
                  </a:lnTo>
                  <a:lnTo>
                    <a:pt x="1380307" y="1523844"/>
                  </a:lnTo>
                  <a:lnTo>
                    <a:pt x="1458954" y="1458954"/>
                  </a:lnTo>
                  <a:cubicBezTo>
                    <a:pt x="1580189" y="1337719"/>
                    <a:pt x="1655175" y="1170234"/>
                    <a:pt x="1655175" y="985235"/>
                  </a:cubicBezTo>
                  <a:cubicBezTo>
                    <a:pt x="1655175" y="615237"/>
                    <a:pt x="1355233" y="315295"/>
                    <a:pt x="985235" y="315295"/>
                  </a:cubicBezTo>
                  <a:cubicBezTo>
                    <a:pt x="615237" y="315295"/>
                    <a:pt x="315295" y="615237"/>
                    <a:pt x="315295" y="985235"/>
                  </a:cubicBezTo>
                  <a:cubicBezTo>
                    <a:pt x="315295" y="1170234"/>
                    <a:pt x="390281" y="1337719"/>
                    <a:pt x="511516" y="1458954"/>
                  </a:cubicBezTo>
                  <a:lnTo>
                    <a:pt x="590163" y="1523844"/>
                  </a:lnTo>
                  <a:lnTo>
                    <a:pt x="160824" y="1523844"/>
                  </a:lnTo>
                  <a:lnTo>
                    <a:pt x="118913" y="1454856"/>
                  </a:lnTo>
                  <a:cubicBezTo>
                    <a:pt x="43077" y="1315255"/>
                    <a:pt x="0" y="1155276"/>
                    <a:pt x="0" y="985235"/>
                  </a:cubicBezTo>
                  <a:cubicBezTo>
                    <a:pt x="0" y="441105"/>
                    <a:pt x="441105" y="0"/>
                    <a:pt x="985235" y="0"/>
                  </a:cubicBezTo>
                  <a:close/>
                </a:path>
              </a:pathLst>
            </a:custGeom>
            <a:solidFill>
              <a:srgbClr val="B013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7025261" y="3275373"/>
              <a:ext cx="1648822" cy="446626"/>
            </a:xfrm>
            <a:custGeom>
              <a:avLst/>
              <a:gdLst>
                <a:gd name="connsiteX0" fmla="*/ 0 w 1648822"/>
                <a:gd name="connsiteY0" fmla="*/ 0 h 446626"/>
                <a:gd name="connsiteX1" fmla="*/ 429339 w 1648822"/>
                <a:gd name="connsiteY1" fmla="*/ 0 h 446626"/>
                <a:gd name="connsiteX2" fmla="*/ 449841 w 1648822"/>
                <a:gd name="connsiteY2" fmla="*/ 16916 h 446626"/>
                <a:gd name="connsiteX3" fmla="*/ 824411 w 1648822"/>
                <a:gd name="connsiteY3" fmla="*/ 131331 h 446626"/>
                <a:gd name="connsiteX4" fmla="*/ 1198981 w 1648822"/>
                <a:gd name="connsiteY4" fmla="*/ 16916 h 446626"/>
                <a:gd name="connsiteX5" fmla="*/ 1219483 w 1648822"/>
                <a:gd name="connsiteY5" fmla="*/ 0 h 446626"/>
                <a:gd name="connsiteX6" fmla="*/ 1648822 w 1648822"/>
                <a:gd name="connsiteY6" fmla="*/ 0 h 446626"/>
                <a:gd name="connsiteX7" fmla="*/ 1641383 w 1648822"/>
                <a:gd name="connsiteY7" fmla="*/ 12245 h 446626"/>
                <a:gd name="connsiteX8" fmla="*/ 824411 w 1648822"/>
                <a:gd name="connsiteY8" fmla="*/ 446626 h 446626"/>
                <a:gd name="connsiteX9" fmla="*/ 7439 w 1648822"/>
                <a:gd name="connsiteY9" fmla="*/ 12245 h 446626"/>
                <a:gd name="connsiteX10" fmla="*/ 0 w 1648822"/>
                <a:gd name="connsiteY10" fmla="*/ 0 h 446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48822" h="446626">
                  <a:moveTo>
                    <a:pt x="0" y="0"/>
                  </a:moveTo>
                  <a:lnTo>
                    <a:pt x="429339" y="0"/>
                  </a:lnTo>
                  <a:lnTo>
                    <a:pt x="449841" y="16916"/>
                  </a:lnTo>
                  <a:cubicBezTo>
                    <a:pt x="556764" y="89152"/>
                    <a:pt x="685662" y="131331"/>
                    <a:pt x="824411" y="131331"/>
                  </a:cubicBezTo>
                  <a:cubicBezTo>
                    <a:pt x="963160" y="131331"/>
                    <a:pt x="1092058" y="89152"/>
                    <a:pt x="1198981" y="16916"/>
                  </a:cubicBezTo>
                  <a:lnTo>
                    <a:pt x="1219483" y="0"/>
                  </a:lnTo>
                  <a:lnTo>
                    <a:pt x="1648822" y="0"/>
                  </a:lnTo>
                  <a:lnTo>
                    <a:pt x="1641383" y="12245"/>
                  </a:lnTo>
                  <a:cubicBezTo>
                    <a:pt x="1464329" y="274319"/>
                    <a:pt x="1164492" y="446626"/>
                    <a:pt x="824411" y="446626"/>
                  </a:cubicBezTo>
                  <a:cubicBezTo>
                    <a:pt x="484330" y="446626"/>
                    <a:pt x="184493" y="274319"/>
                    <a:pt x="7439" y="1224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7" name="矩形 6"/>
          <p:cNvSpPr/>
          <p:nvPr/>
        </p:nvSpPr>
        <p:spPr>
          <a:xfrm flipV="1">
            <a:off x="1085075" y="4196226"/>
            <a:ext cx="3311060" cy="369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 defTabSz="914400"/>
            <a:endParaRPr lang="zh-CN" altLang="en-US" sz="1865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16"/>
          <p:cNvSpPr txBox="1"/>
          <p:nvPr/>
        </p:nvSpPr>
        <p:spPr>
          <a:xfrm>
            <a:off x="3660074" y="4794826"/>
            <a:ext cx="1558422" cy="1366520"/>
          </a:xfrm>
          <a:prstGeom prst="rect">
            <a:avLst/>
          </a:prstGeom>
          <a:noFill/>
        </p:spPr>
        <p:txBody>
          <a:bodyPr wrap="none" lIns="91431" tIns="45716" rIns="91431" bIns="45716" rtlCol="0">
            <a:spAutoFit/>
          </a:bodyPr>
          <a:lstStyle/>
          <a:p>
            <a:pPr algn="ctr" defTabSz="914400">
              <a:lnSpc>
                <a:spcPct val="90000"/>
              </a:lnSpc>
            </a:pPr>
            <a:r>
              <a:rPr lang="en-US" altLang="zh-CN" sz="3200" dirty="0">
                <a:solidFill>
                  <a:prstClr val="white">
                    <a:lumMod val="6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Option</a:t>
            </a:r>
            <a:endParaRPr lang="en-US" altLang="zh-CN" sz="3200" dirty="0">
              <a:solidFill>
                <a:prstClr val="white">
                  <a:lumMod val="6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914400">
              <a:lnSpc>
                <a:spcPct val="90000"/>
              </a:lnSpc>
            </a:pPr>
            <a:r>
              <a:rPr lang="en-US" altLang="zh-CN" sz="6000" dirty="0">
                <a:solidFill>
                  <a:srgbClr val="B0131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6000" dirty="0">
              <a:solidFill>
                <a:srgbClr val="B0131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 flipV="1">
            <a:off x="3254704" y="4196228"/>
            <a:ext cx="2313111" cy="2313111"/>
            <a:chOff x="6864437" y="1751529"/>
            <a:chExt cx="1970470" cy="197047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任意多边形 9"/>
            <p:cNvSpPr/>
            <p:nvPr/>
          </p:nvSpPr>
          <p:spPr>
            <a:xfrm>
              <a:off x="6864437" y="1751529"/>
              <a:ext cx="1970470" cy="1523844"/>
            </a:xfrm>
            <a:custGeom>
              <a:avLst/>
              <a:gdLst>
                <a:gd name="connsiteX0" fmla="*/ 985235 w 1970470"/>
                <a:gd name="connsiteY0" fmla="*/ 0 h 1523844"/>
                <a:gd name="connsiteX1" fmla="*/ 1970470 w 1970470"/>
                <a:gd name="connsiteY1" fmla="*/ 985235 h 1523844"/>
                <a:gd name="connsiteX2" fmla="*/ 1851557 w 1970470"/>
                <a:gd name="connsiteY2" fmla="*/ 1454856 h 1523844"/>
                <a:gd name="connsiteX3" fmla="*/ 1809646 w 1970470"/>
                <a:gd name="connsiteY3" fmla="*/ 1523844 h 1523844"/>
                <a:gd name="connsiteX4" fmla="*/ 1380307 w 1970470"/>
                <a:gd name="connsiteY4" fmla="*/ 1523844 h 1523844"/>
                <a:gd name="connsiteX5" fmla="*/ 1458954 w 1970470"/>
                <a:gd name="connsiteY5" fmla="*/ 1458954 h 1523844"/>
                <a:gd name="connsiteX6" fmla="*/ 1655175 w 1970470"/>
                <a:gd name="connsiteY6" fmla="*/ 985235 h 1523844"/>
                <a:gd name="connsiteX7" fmla="*/ 985235 w 1970470"/>
                <a:gd name="connsiteY7" fmla="*/ 315295 h 1523844"/>
                <a:gd name="connsiteX8" fmla="*/ 315295 w 1970470"/>
                <a:gd name="connsiteY8" fmla="*/ 985235 h 1523844"/>
                <a:gd name="connsiteX9" fmla="*/ 511516 w 1970470"/>
                <a:gd name="connsiteY9" fmla="*/ 1458954 h 1523844"/>
                <a:gd name="connsiteX10" fmla="*/ 590163 w 1970470"/>
                <a:gd name="connsiteY10" fmla="*/ 1523844 h 1523844"/>
                <a:gd name="connsiteX11" fmla="*/ 160824 w 1970470"/>
                <a:gd name="connsiteY11" fmla="*/ 1523844 h 1523844"/>
                <a:gd name="connsiteX12" fmla="*/ 118913 w 1970470"/>
                <a:gd name="connsiteY12" fmla="*/ 1454856 h 1523844"/>
                <a:gd name="connsiteX13" fmla="*/ 0 w 1970470"/>
                <a:gd name="connsiteY13" fmla="*/ 985235 h 1523844"/>
                <a:gd name="connsiteX14" fmla="*/ 985235 w 1970470"/>
                <a:gd name="connsiteY14" fmla="*/ 0 h 152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70470" h="1523844">
                  <a:moveTo>
                    <a:pt x="985235" y="0"/>
                  </a:moveTo>
                  <a:cubicBezTo>
                    <a:pt x="1529365" y="0"/>
                    <a:pt x="1970470" y="441105"/>
                    <a:pt x="1970470" y="985235"/>
                  </a:cubicBezTo>
                  <a:cubicBezTo>
                    <a:pt x="1970470" y="1155276"/>
                    <a:pt x="1927393" y="1315255"/>
                    <a:pt x="1851557" y="1454856"/>
                  </a:cubicBezTo>
                  <a:lnTo>
                    <a:pt x="1809646" y="1523844"/>
                  </a:lnTo>
                  <a:lnTo>
                    <a:pt x="1380307" y="1523844"/>
                  </a:lnTo>
                  <a:lnTo>
                    <a:pt x="1458954" y="1458954"/>
                  </a:lnTo>
                  <a:cubicBezTo>
                    <a:pt x="1580189" y="1337719"/>
                    <a:pt x="1655175" y="1170234"/>
                    <a:pt x="1655175" y="985235"/>
                  </a:cubicBezTo>
                  <a:cubicBezTo>
                    <a:pt x="1655175" y="615237"/>
                    <a:pt x="1355233" y="315295"/>
                    <a:pt x="985235" y="315295"/>
                  </a:cubicBezTo>
                  <a:cubicBezTo>
                    <a:pt x="615237" y="315295"/>
                    <a:pt x="315295" y="615237"/>
                    <a:pt x="315295" y="985235"/>
                  </a:cubicBezTo>
                  <a:cubicBezTo>
                    <a:pt x="315295" y="1170234"/>
                    <a:pt x="390281" y="1337719"/>
                    <a:pt x="511516" y="1458954"/>
                  </a:cubicBezTo>
                  <a:lnTo>
                    <a:pt x="590163" y="1523844"/>
                  </a:lnTo>
                  <a:lnTo>
                    <a:pt x="160824" y="1523844"/>
                  </a:lnTo>
                  <a:lnTo>
                    <a:pt x="118913" y="1454856"/>
                  </a:lnTo>
                  <a:cubicBezTo>
                    <a:pt x="43077" y="1315255"/>
                    <a:pt x="0" y="1155276"/>
                    <a:pt x="0" y="985235"/>
                  </a:cubicBezTo>
                  <a:cubicBezTo>
                    <a:pt x="0" y="441105"/>
                    <a:pt x="441105" y="0"/>
                    <a:pt x="985235" y="0"/>
                  </a:cubicBezTo>
                  <a:close/>
                </a:path>
              </a:pathLst>
            </a:custGeom>
            <a:solidFill>
              <a:srgbClr val="B013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7025261" y="3275373"/>
              <a:ext cx="1648822" cy="446626"/>
            </a:xfrm>
            <a:custGeom>
              <a:avLst/>
              <a:gdLst>
                <a:gd name="connsiteX0" fmla="*/ 0 w 1648822"/>
                <a:gd name="connsiteY0" fmla="*/ 0 h 446626"/>
                <a:gd name="connsiteX1" fmla="*/ 429339 w 1648822"/>
                <a:gd name="connsiteY1" fmla="*/ 0 h 446626"/>
                <a:gd name="connsiteX2" fmla="*/ 449841 w 1648822"/>
                <a:gd name="connsiteY2" fmla="*/ 16916 h 446626"/>
                <a:gd name="connsiteX3" fmla="*/ 824411 w 1648822"/>
                <a:gd name="connsiteY3" fmla="*/ 131331 h 446626"/>
                <a:gd name="connsiteX4" fmla="*/ 1198981 w 1648822"/>
                <a:gd name="connsiteY4" fmla="*/ 16916 h 446626"/>
                <a:gd name="connsiteX5" fmla="*/ 1219483 w 1648822"/>
                <a:gd name="connsiteY5" fmla="*/ 0 h 446626"/>
                <a:gd name="connsiteX6" fmla="*/ 1648822 w 1648822"/>
                <a:gd name="connsiteY6" fmla="*/ 0 h 446626"/>
                <a:gd name="connsiteX7" fmla="*/ 1641383 w 1648822"/>
                <a:gd name="connsiteY7" fmla="*/ 12245 h 446626"/>
                <a:gd name="connsiteX8" fmla="*/ 824411 w 1648822"/>
                <a:gd name="connsiteY8" fmla="*/ 446626 h 446626"/>
                <a:gd name="connsiteX9" fmla="*/ 7439 w 1648822"/>
                <a:gd name="connsiteY9" fmla="*/ 12245 h 446626"/>
                <a:gd name="connsiteX10" fmla="*/ 0 w 1648822"/>
                <a:gd name="connsiteY10" fmla="*/ 0 h 446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48822" h="446626">
                  <a:moveTo>
                    <a:pt x="0" y="0"/>
                  </a:moveTo>
                  <a:lnTo>
                    <a:pt x="429339" y="0"/>
                  </a:lnTo>
                  <a:lnTo>
                    <a:pt x="449841" y="16916"/>
                  </a:lnTo>
                  <a:cubicBezTo>
                    <a:pt x="556764" y="89152"/>
                    <a:pt x="685662" y="131331"/>
                    <a:pt x="824411" y="131331"/>
                  </a:cubicBezTo>
                  <a:cubicBezTo>
                    <a:pt x="963160" y="131331"/>
                    <a:pt x="1092058" y="89152"/>
                    <a:pt x="1198981" y="16916"/>
                  </a:cubicBezTo>
                  <a:lnTo>
                    <a:pt x="1219483" y="0"/>
                  </a:lnTo>
                  <a:lnTo>
                    <a:pt x="1648822" y="0"/>
                  </a:lnTo>
                  <a:lnTo>
                    <a:pt x="1641383" y="12245"/>
                  </a:lnTo>
                  <a:cubicBezTo>
                    <a:pt x="1464329" y="274319"/>
                    <a:pt x="1164492" y="446626"/>
                    <a:pt x="824411" y="446626"/>
                  </a:cubicBezTo>
                  <a:cubicBezTo>
                    <a:pt x="484330" y="446626"/>
                    <a:pt x="184493" y="274319"/>
                    <a:pt x="7439" y="1224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 flipV="1">
            <a:off x="6790384" y="4196226"/>
            <a:ext cx="4558655" cy="3696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 defTabSz="914400"/>
            <a:endParaRPr lang="zh-CN" altLang="en-US" sz="1865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24"/>
          <p:cNvSpPr txBox="1"/>
          <p:nvPr/>
        </p:nvSpPr>
        <p:spPr>
          <a:xfrm>
            <a:off x="6119486" y="4794826"/>
            <a:ext cx="1558422" cy="1366520"/>
          </a:xfrm>
          <a:prstGeom prst="rect">
            <a:avLst/>
          </a:prstGeom>
          <a:noFill/>
        </p:spPr>
        <p:txBody>
          <a:bodyPr wrap="none" lIns="91431" tIns="45716" rIns="91431" bIns="45716" rtlCol="0">
            <a:spAutoFit/>
          </a:bodyPr>
          <a:lstStyle/>
          <a:p>
            <a:pPr algn="ctr" defTabSz="914400">
              <a:lnSpc>
                <a:spcPct val="90000"/>
              </a:lnSpc>
            </a:pPr>
            <a:r>
              <a:rPr lang="en-US" altLang="zh-CN" sz="3200" dirty="0">
                <a:solidFill>
                  <a:prstClr val="white">
                    <a:lumMod val="6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Option</a:t>
            </a:r>
            <a:endParaRPr lang="en-US" altLang="zh-CN" sz="3200" dirty="0">
              <a:solidFill>
                <a:prstClr val="white">
                  <a:lumMod val="6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914400">
              <a:lnSpc>
                <a:spcPct val="90000"/>
              </a:lnSpc>
            </a:pPr>
            <a:r>
              <a:rPr lang="en-US" altLang="zh-CN" sz="6000" dirty="0">
                <a:solidFill>
                  <a:srgbClr val="B0131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6000" dirty="0">
              <a:solidFill>
                <a:srgbClr val="B0131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 flipV="1">
            <a:off x="5698999" y="4196228"/>
            <a:ext cx="2313111" cy="2313111"/>
            <a:chOff x="6864437" y="1751529"/>
            <a:chExt cx="1970470" cy="197047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5" name="任意多边形 14"/>
            <p:cNvSpPr/>
            <p:nvPr/>
          </p:nvSpPr>
          <p:spPr>
            <a:xfrm>
              <a:off x="6864437" y="1751529"/>
              <a:ext cx="1970470" cy="1523844"/>
            </a:xfrm>
            <a:custGeom>
              <a:avLst/>
              <a:gdLst>
                <a:gd name="connsiteX0" fmla="*/ 985235 w 1970470"/>
                <a:gd name="connsiteY0" fmla="*/ 0 h 1523844"/>
                <a:gd name="connsiteX1" fmla="*/ 1970470 w 1970470"/>
                <a:gd name="connsiteY1" fmla="*/ 985235 h 1523844"/>
                <a:gd name="connsiteX2" fmla="*/ 1851557 w 1970470"/>
                <a:gd name="connsiteY2" fmla="*/ 1454856 h 1523844"/>
                <a:gd name="connsiteX3" fmla="*/ 1809646 w 1970470"/>
                <a:gd name="connsiteY3" fmla="*/ 1523844 h 1523844"/>
                <a:gd name="connsiteX4" fmla="*/ 1380307 w 1970470"/>
                <a:gd name="connsiteY4" fmla="*/ 1523844 h 1523844"/>
                <a:gd name="connsiteX5" fmla="*/ 1458954 w 1970470"/>
                <a:gd name="connsiteY5" fmla="*/ 1458954 h 1523844"/>
                <a:gd name="connsiteX6" fmla="*/ 1655175 w 1970470"/>
                <a:gd name="connsiteY6" fmla="*/ 985235 h 1523844"/>
                <a:gd name="connsiteX7" fmla="*/ 985235 w 1970470"/>
                <a:gd name="connsiteY7" fmla="*/ 315295 h 1523844"/>
                <a:gd name="connsiteX8" fmla="*/ 315295 w 1970470"/>
                <a:gd name="connsiteY8" fmla="*/ 985235 h 1523844"/>
                <a:gd name="connsiteX9" fmla="*/ 511516 w 1970470"/>
                <a:gd name="connsiteY9" fmla="*/ 1458954 h 1523844"/>
                <a:gd name="connsiteX10" fmla="*/ 590163 w 1970470"/>
                <a:gd name="connsiteY10" fmla="*/ 1523844 h 1523844"/>
                <a:gd name="connsiteX11" fmla="*/ 160824 w 1970470"/>
                <a:gd name="connsiteY11" fmla="*/ 1523844 h 1523844"/>
                <a:gd name="connsiteX12" fmla="*/ 118913 w 1970470"/>
                <a:gd name="connsiteY12" fmla="*/ 1454856 h 1523844"/>
                <a:gd name="connsiteX13" fmla="*/ 0 w 1970470"/>
                <a:gd name="connsiteY13" fmla="*/ 985235 h 1523844"/>
                <a:gd name="connsiteX14" fmla="*/ 985235 w 1970470"/>
                <a:gd name="connsiteY14" fmla="*/ 0 h 152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70470" h="1523844">
                  <a:moveTo>
                    <a:pt x="985235" y="0"/>
                  </a:moveTo>
                  <a:cubicBezTo>
                    <a:pt x="1529365" y="0"/>
                    <a:pt x="1970470" y="441105"/>
                    <a:pt x="1970470" y="985235"/>
                  </a:cubicBezTo>
                  <a:cubicBezTo>
                    <a:pt x="1970470" y="1155276"/>
                    <a:pt x="1927393" y="1315255"/>
                    <a:pt x="1851557" y="1454856"/>
                  </a:cubicBezTo>
                  <a:lnTo>
                    <a:pt x="1809646" y="1523844"/>
                  </a:lnTo>
                  <a:lnTo>
                    <a:pt x="1380307" y="1523844"/>
                  </a:lnTo>
                  <a:lnTo>
                    <a:pt x="1458954" y="1458954"/>
                  </a:lnTo>
                  <a:cubicBezTo>
                    <a:pt x="1580189" y="1337719"/>
                    <a:pt x="1655175" y="1170234"/>
                    <a:pt x="1655175" y="985235"/>
                  </a:cubicBezTo>
                  <a:cubicBezTo>
                    <a:pt x="1655175" y="615237"/>
                    <a:pt x="1355233" y="315295"/>
                    <a:pt x="985235" y="315295"/>
                  </a:cubicBezTo>
                  <a:cubicBezTo>
                    <a:pt x="615237" y="315295"/>
                    <a:pt x="315295" y="615237"/>
                    <a:pt x="315295" y="985235"/>
                  </a:cubicBezTo>
                  <a:cubicBezTo>
                    <a:pt x="315295" y="1170234"/>
                    <a:pt x="390281" y="1337719"/>
                    <a:pt x="511516" y="1458954"/>
                  </a:cubicBezTo>
                  <a:lnTo>
                    <a:pt x="590163" y="1523844"/>
                  </a:lnTo>
                  <a:lnTo>
                    <a:pt x="160824" y="1523844"/>
                  </a:lnTo>
                  <a:lnTo>
                    <a:pt x="118913" y="1454856"/>
                  </a:lnTo>
                  <a:cubicBezTo>
                    <a:pt x="43077" y="1315255"/>
                    <a:pt x="0" y="1155276"/>
                    <a:pt x="0" y="985235"/>
                  </a:cubicBezTo>
                  <a:cubicBezTo>
                    <a:pt x="0" y="441105"/>
                    <a:pt x="441105" y="0"/>
                    <a:pt x="985235" y="0"/>
                  </a:cubicBezTo>
                  <a:close/>
                </a:path>
              </a:pathLst>
            </a:custGeom>
            <a:solidFill>
              <a:srgbClr val="B013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任意多边形 15"/>
            <p:cNvSpPr/>
            <p:nvPr/>
          </p:nvSpPr>
          <p:spPr>
            <a:xfrm>
              <a:off x="7025261" y="3275373"/>
              <a:ext cx="1648822" cy="446626"/>
            </a:xfrm>
            <a:custGeom>
              <a:avLst/>
              <a:gdLst>
                <a:gd name="connsiteX0" fmla="*/ 0 w 1648822"/>
                <a:gd name="connsiteY0" fmla="*/ 0 h 446626"/>
                <a:gd name="connsiteX1" fmla="*/ 429339 w 1648822"/>
                <a:gd name="connsiteY1" fmla="*/ 0 h 446626"/>
                <a:gd name="connsiteX2" fmla="*/ 449841 w 1648822"/>
                <a:gd name="connsiteY2" fmla="*/ 16916 h 446626"/>
                <a:gd name="connsiteX3" fmla="*/ 824411 w 1648822"/>
                <a:gd name="connsiteY3" fmla="*/ 131331 h 446626"/>
                <a:gd name="connsiteX4" fmla="*/ 1198981 w 1648822"/>
                <a:gd name="connsiteY4" fmla="*/ 16916 h 446626"/>
                <a:gd name="connsiteX5" fmla="*/ 1219483 w 1648822"/>
                <a:gd name="connsiteY5" fmla="*/ 0 h 446626"/>
                <a:gd name="connsiteX6" fmla="*/ 1648822 w 1648822"/>
                <a:gd name="connsiteY6" fmla="*/ 0 h 446626"/>
                <a:gd name="connsiteX7" fmla="*/ 1641383 w 1648822"/>
                <a:gd name="connsiteY7" fmla="*/ 12245 h 446626"/>
                <a:gd name="connsiteX8" fmla="*/ 824411 w 1648822"/>
                <a:gd name="connsiteY8" fmla="*/ 446626 h 446626"/>
                <a:gd name="connsiteX9" fmla="*/ 7439 w 1648822"/>
                <a:gd name="connsiteY9" fmla="*/ 12245 h 446626"/>
                <a:gd name="connsiteX10" fmla="*/ 0 w 1648822"/>
                <a:gd name="connsiteY10" fmla="*/ 0 h 446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48822" h="446626">
                  <a:moveTo>
                    <a:pt x="0" y="0"/>
                  </a:moveTo>
                  <a:lnTo>
                    <a:pt x="429339" y="0"/>
                  </a:lnTo>
                  <a:lnTo>
                    <a:pt x="449841" y="16916"/>
                  </a:lnTo>
                  <a:cubicBezTo>
                    <a:pt x="556764" y="89152"/>
                    <a:pt x="685662" y="131331"/>
                    <a:pt x="824411" y="131331"/>
                  </a:cubicBezTo>
                  <a:cubicBezTo>
                    <a:pt x="963160" y="131331"/>
                    <a:pt x="1092058" y="89152"/>
                    <a:pt x="1198981" y="16916"/>
                  </a:cubicBezTo>
                  <a:lnTo>
                    <a:pt x="1219483" y="0"/>
                  </a:lnTo>
                  <a:lnTo>
                    <a:pt x="1648822" y="0"/>
                  </a:lnTo>
                  <a:lnTo>
                    <a:pt x="1641383" y="12245"/>
                  </a:lnTo>
                  <a:cubicBezTo>
                    <a:pt x="1464329" y="274319"/>
                    <a:pt x="1164492" y="446626"/>
                    <a:pt x="824411" y="446626"/>
                  </a:cubicBezTo>
                  <a:cubicBezTo>
                    <a:pt x="484330" y="446626"/>
                    <a:pt x="184493" y="274319"/>
                    <a:pt x="7439" y="1224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7" name="TextBox 59"/>
          <p:cNvSpPr txBox="1">
            <a:spLocks noChangeArrowheads="1"/>
          </p:cNvSpPr>
          <p:nvPr/>
        </p:nvSpPr>
        <p:spPr bwMode="auto">
          <a:xfrm flipH="1">
            <a:off x="2504630" y="2088603"/>
            <a:ext cx="2588687" cy="379648"/>
          </a:xfrm>
          <a:prstGeom prst="rect">
            <a:avLst/>
          </a:prstGeom>
          <a:noFill/>
          <a:ln>
            <a:noFill/>
          </a:ln>
        </p:spPr>
        <p:txBody>
          <a:bodyPr wrap="square" lIns="91431" tIns="45716" rIns="91431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defTabSz="914400">
              <a:defRPr/>
            </a:pPr>
            <a:r>
              <a:rPr lang="zh-CN" altLang="en-US" sz="1865" b="1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点击此处输入内容</a:t>
            </a:r>
            <a:endParaRPr lang="en-US" altLang="ko-KR" sz="1865" kern="0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1513243" y="2461426"/>
            <a:ext cx="3673044" cy="72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/>
          <a:p>
            <a:pPr defTabSz="914400">
              <a:lnSpc>
                <a:spcPct val="114000"/>
              </a:lnSpc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在此录入上述图表的综合描述说明，在此录入上述图表的综合描述说明，在此录入上述图表的综合描述说明，在此录入上述图表的综合描述说明。</a:t>
            </a:r>
            <a:endParaRPr lang="zh-CN" altLang="en-US" sz="12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9" name="TextBox 59"/>
          <p:cNvSpPr txBox="1">
            <a:spLocks noChangeArrowheads="1"/>
          </p:cNvSpPr>
          <p:nvPr/>
        </p:nvSpPr>
        <p:spPr bwMode="auto">
          <a:xfrm flipH="1">
            <a:off x="7983910" y="4720515"/>
            <a:ext cx="2588687" cy="379648"/>
          </a:xfrm>
          <a:prstGeom prst="rect">
            <a:avLst/>
          </a:prstGeom>
          <a:noFill/>
          <a:ln>
            <a:noFill/>
          </a:ln>
        </p:spPr>
        <p:txBody>
          <a:bodyPr wrap="square" lIns="91431" tIns="45716" rIns="91431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914400">
              <a:defRPr/>
            </a:pPr>
            <a:r>
              <a:rPr lang="zh-CN" altLang="en-US" sz="1865" b="1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点击此处输入内容</a:t>
            </a:r>
            <a:endParaRPr lang="en-US" altLang="ko-KR" sz="1865" kern="0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7"/>
          <p:cNvSpPr>
            <a:spLocks noChangeArrowheads="1"/>
          </p:cNvSpPr>
          <p:nvPr/>
        </p:nvSpPr>
        <p:spPr bwMode="auto">
          <a:xfrm>
            <a:off x="8254750" y="5106581"/>
            <a:ext cx="2902537" cy="72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/>
          <a:p>
            <a:pPr defTabSz="914400">
              <a:lnSpc>
                <a:spcPct val="114000"/>
              </a:lnSpc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在此录入上述图表的综合描述说明，在此录入上述图表的综合描述说明，在此录入上述图表的综合描述说明。</a:t>
            </a:r>
            <a:endParaRPr lang="zh-CN" altLang="en-US" sz="12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21" name="TextBox 59"/>
          <p:cNvSpPr txBox="1">
            <a:spLocks noChangeArrowheads="1"/>
          </p:cNvSpPr>
          <p:nvPr/>
        </p:nvSpPr>
        <p:spPr bwMode="auto">
          <a:xfrm flipH="1">
            <a:off x="907031" y="4720515"/>
            <a:ext cx="2588687" cy="379648"/>
          </a:xfrm>
          <a:prstGeom prst="rect">
            <a:avLst/>
          </a:prstGeom>
          <a:noFill/>
          <a:ln>
            <a:noFill/>
          </a:ln>
        </p:spPr>
        <p:txBody>
          <a:bodyPr wrap="square" lIns="91431" tIns="45716" rIns="91431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914400">
              <a:defRPr/>
            </a:pPr>
            <a:r>
              <a:rPr lang="zh-CN" altLang="en-US" sz="1865" b="1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点击输入内容</a:t>
            </a:r>
            <a:endParaRPr lang="en-US" altLang="ko-KR" sz="1865" kern="0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矩形 17"/>
          <p:cNvSpPr>
            <a:spLocks noChangeArrowheads="1"/>
          </p:cNvSpPr>
          <p:nvPr/>
        </p:nvSpPr>
        <p:spPr bwMode="auto">
          <a:xfrm>
            <a:off x="1403654" y="5106582"/>
            <a:ext cx="1809956" cy="93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/>
          <a:p>
            <a:pPr defTabSz="914400">
              <a:lnSpc>
                <a:spcPct val="114000"/>
              </a:lnSpc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在此录入上述图表的综合描述说明，在此录入上述图表的综合描述说明。</a:t>
            </a:r>
            <a:endParaRPr lang="zh-CN" altLang="en-US" sz="12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26" name="矩形 3"/>
          <p:cNvSpPr>
            <a:spLocks noChangeArrowheads="1"/>
          </p:cNvSpPr>
          <p:nvPr/>
        </p:nvSpPr>
        <p:spPr bwMode="auto">
          <a:xfrm>
            <a:off x="5281337" y="515424"/>
            <a:ext cx="2444882" cy="543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14400">
              <a:spcBef>
                <a:spcPct val="0"/>
              </a:spcBef>
              <a:buNone/>
            </a:pPr>
            <a:r>
              <a:rPr lang="zh-CN" altLang="en-US" sz="2935" b="1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点击添加标题</a:t>
            </a:r>
            <a:endParaRPr lang="zh-CN" altLang="en-US" sz="2935" b="1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7" name="文本框 37"/>
          <p:cNvSpPr txBox="1"/>
          <p:nvPr/>
        </p:nvSpPr>
        <p:spPr>
          <a:xfrm>
            <a:off x="7743898" y="731581"/>
            <a:ext cx="2308007" cy="318092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defTabSz="914400"/>
            <a:r>
              <a:rPr lang="en-US" altLang="zh-CN" sz="1465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Your Title</a:t>
            </a:r>
            <a:endParaRPr lang="zh-CN" altLang="en-US" sz="1465" baseline="-3000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4749504" y="570216"/>
            <a:ext cx="263341" cy="395013"/>
            <a:chOff x="5284519" y="1508166"/>
            <a:chExt cx="213756" cy="427512"/>
          </a:xfrm>
        </p:grpSpPr>
        <p:cxnSp>
          <p:nvCxnSpPr>
            <p:cNvPr id="29" name="直接连接符 28"/>
            <p:cNvCxnSpPr/>
            <p:nvPr/>
          </p:nvCxnSpPr>
          <p:spPr>
            <a:xfrm>
              <a:off x="5284519" y="1508166"/>
              <a:ext cx="213756" cy="213756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oval" w="med" len="med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 flipH="1">
              <a:off x="5284519" y="1721922"/>
              <a:ext cx="213756" cy="213756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oval" w="med" len="med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0">
        <p:checker/>
      </p:transition>
    </mc:Choice>
    <mc:Fallback>
      <p:transition spd="slow" advClick="0" advTm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7" grpId="0" animBg="1"/>
      <p:bldP spid="8" grpId="0"/>
      <p:bldP spid="12" grpId="0" animBg="1"/>
      <p:bldP spid="13" grpId="0"/>
      <p:bldP spid="17" grpId="0"/>
      <p:bldP spid="18" grpId="0"/>
      <p:bldP spid="19" grpId="0"/>
      <p:bldP spid="20" grpId="0"/>
      <p:bldP spid="21" grpId="0"/>
      <p:bldP spid="22" grpId="0"/>
      <p:bldP spid="26" grpId="0"/>
      <p:bldP spid="2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6546093" y="2963118"/>
            <a:ext cx="50321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下一步工作计划</a:t>
            </a:r>
            <a:endParaRPr lang="zh-CN" altLang="en-US" sz="54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 flipH="1">
            <a:off x="4031346" y="1566267"/>
            <a:ext cx="1184720" cy="949695"/>
          </a:xfrm>
          <a:prstGeom prst="rect">
            <a:avLst/>
          </a:prstGeom>
          <a:gradFill>
            <a:gsLst>
              <a:gs pos="29000">
                <a:srgbClr val="B91319"/>
              </a:gs>
              <a:gs pos="0">
                <a:srgbClr val="DC1218"/>
              </a:gs>
              <a:gs pos="79000">
                <a:srgbClr val="9E0E18"/>
              </a:gs>
              <a:gs pos="58000">
                <a:srgbClr val="A61319"/>
              </a:gs>
              <a:gs pos="100000">
                <a:srgbClr val="901518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 flipH="1">
            <a:off x="3229996" y="923890"/>
            <a:ext cx="801350" cy="642377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 flipH="1">
            <a:off x="0" y="2465296"/>
            <a:ext cx="2026824" cy="1954307"/>
          </a:xfrm>
          <a:prstGeom prst="rect">
            <a:avLst/>
          </a:prstGeom>
          <a:solidFill>
            <a:schemeClr val="bg1">
              <a:lumMod val="75000"/>
            </a:schemeClr>
          </a:solidFill>
          <a:ln w="101600">
            <a:solidFill>
              <a:srgbClr val="F0EF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 flipH="1">
            <a:off x="20441" y="4419600"/>
            <a:ext cx="2026824" cy="1954307"/>
          </a:xfrm>
          <a:prstGeom prst="rect">
            <a:avLst/>
          </a:prstGeom>
          <a:blipFill>
            <a:blip r:embed="rId1"/>
            <a:stretch>
              <a:fillRect/>
            </a:stretch>
          </a:blipFill>
          <a:ln w="101600">
            <a:solidFill>
              <a:srgbClr val="F0EF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 flipH="1">
            <a:off x="20441" y="510989"/>
            <a:ext cx="2026824" cy="1954307"/>
          </a:xfrm>
          <a:prstGeom prst="rect">
            <a:avLst/>
          </a:prstGeom>
          <a:gradFill>
            <a:gsLst>
              <a:gs pos="29000">
                <a:srgbClr val="B91319"/>
              </a:gs>
              <a:gs pos="0">
                <a:srgbClr val="DC1218"/>
              </a:gs>
              <a:gs pos="79000">
                <a:srgbClr val="9E0E18"/>
              </a:gs>
              <a:gs pos="58000">
                <a:srgbClr val="A61319"/>
              </a:gs>
              <a:gs pos="100000">
                <a:srgbClr val="901518"/>
              </a:gs>
            </a:gsLst>
            <a:path path="circle">
              <a:fillToRect l="50000" t="50000" r="50000" b="50000"/>
            </a:path>
          </a:gradFill>
          <a:ln w="101600">
            <a:solidFill>
              <a:srgbClr val="F0EF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 flipH="1">
            <a:off x="2075904" y="2522301"/>
            <a:ext cx="1955442" cy="1897299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4080425" y="4419599"/>
            <a:ext cx="1957304" cy="1954307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351615" y="964232"/>
            <a:ext cx="136447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0" b="1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artika" panose="02020503030404060203" pitchFamily="18" charset="0"/>
                <a:ea typeface="方正姚体" panose="02010601030101010101" pitchFamily="2" charset="-122"/>
                <a:cs typeface="Kartika" panose="02020503030404060203" pitchFamily="18" charset="0"/>
              </a:rPr>
              <a:t>05</a:t>
            </a:r>
            <a:endParaRPr lang="zh-CN" altLang="en-US" sz="8000" b="1" dirty="0">
              <a:gradFill>
                <a:gsLst>
                  <a:gs pos="29000">
                    <a:srgbClr val="B91319"/>
                  </a:gs>
                  <a:gs pos="0">
                    <a:srgbClr val="DC1218"/>
                  </a:gs>
                  <a:gs pos="79000">
                    <a:srgbClr val="9E0E18"/>
                  </a:gs>
                  <a:gs pos="58000">
                    <a:srgbClr val="A61319"/>
                  </a:gs>
                  <a:gs pos="100000">
                    <a:srgbClr val="901518"/>
                  </a:gs>
                </a:gsLst>
                <a:path path="circle">
                  <a:fillToRect l="50000" t="50000" r="50000" b="50000"/>
                </a:path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artika" panose="02020503030404060203" pitchFamily="18" charset="0"/>
              <a:ea typeface="方正姚体" panose="02010601030101010101" pitchFamily="2" charset="-122"/>
              <a:cs typeface="Kartika" panose="02020503030404060203" pitchFamily="18" charset="0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6426750" y="4143057"/>
            <a:ext cx="5040000" cy="80962"/>
            <a:chOff x="6426750" y="4143057"/>
            <a:chExt cx="5040000" cy="80962"/>
          </a:xfrm>
        </p:grpSpPr>
        <p:cxnSp>
          <p:nvCxnSpPr>
            <p:cNvPr id="22" name="直接连接符 21"/>
            <p:cNvCxnSpPr/>
            <p:nvPr/>
          </p:nvCxnSpPr>
          <p:spPr>
            <a:xfrm flipH="1">
              <a:off x="6426750" y="4143057"/>
              <a:ext cx="5040000" cy="0"/>
            </a:xfrm>
            <a:prstGeom prst="line">
              <a:avLst/>
            </a:prstGeom>
            <a:ln w="12700">
              <a:solidFill>
                <a:srgbClr val="B01319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 flipH="1">
              <a:off x="6426750" y="4224019"/>
              <a:ext cx="5040000" cy="0"/>
            </a:xfrm>
            <a:prstGeom prst="line">
              <a:avLst/>
            </a:prstGeom>
            <a:ln w="38100">
              <a:solidFill>
                <a:srgbClr val="B01319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0">
        <p:blinds dir="vert"/>
      </p:transition>
    </mc:Choice>
    <mc:Fallback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3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3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3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3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3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75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 animBg="1"/>
      <p:bldP spid="13" grpId="0" animBg="1"/>
      <p:bldP spid="5" grpId="0" animBg="1"/>
      <p:bldP spid="6" grpId="0" animBg="1"/>
      <p:bldP spid="11" grpId="0" animBg="1"/>
      <p:bldP spid="17" grpId="0" animBg="1"/>
      <p:bldP spid="19" grpId="0" animBg="1"/>
      <p:bldP spid="2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组合 37"/>
          <p:cNvGrpSpPr/>
          <p:nvPr/>
        </p:nvGrpSpPr>
        <p:grpSpPr>
          <a:xfrm>
            <a:off x="4827773" y="2523836"/>
            <a:ext cx="1163095" cy="899931"/>
            <a:chOff x="4612353" y="2252374"/>
            <a:chExt cx="1163094" cy="899930"/>
          </a:xfrm>
        </p:grpSpPr>
        <p:sp>
          <p:nvSpPr>
            <p:cNvPr id="8" name="椭圆形标注 7"/>
            <p:cNvSpPr/>
            <p:nvPr/>
          </p:nvSpPr>
          <p:spPr>
            <a:xfrm>
              <a:off x="4612353" y="2252374"/>
              <a:ext cx="1163094" cy="899930"/>
            </a:xfrm>
            <a:prstGeom prst="wedgeEllipseCallout">
              <a:avLst>
                <a:gd name="adj1" fmla="val 46317"/>
                <a:gd name="adj2" fmla="val 55469"/>
              </a:avLst>
            </a:prstGeom>
            <a:solidFill>
              <a:srgbClr val="B013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>
                <a:solidFill>
                  <a:prstClr val="white"/>
                </a:solidFill>
              </a:endParaRPr>
            </a:p>
          </p:txBody>
        </p:sp>
        <p:pic>
          <p:nvPicPr>
            <p:cNvPr id="14" name="Picture 14" descr="C:\Users\Administrator\比赛\WPS主题PPT设计大赛\云办公.png"/>
            <p:cNvPicPr>
              <a:picLocks noChangeAspect="1" noChangeArrowheads="1"/>
            </p:cNvPicPr>
            <p:nvPr/>
          </p:nvPicPr>
          <p:blipFill>
            <a:blip r:embed="rId1" cstate="print">
              <a:biLevel thresh="50000"/>
              <a:grayscl/>
            </a:blip>
            <a:srcRect/>
            <a:stretch>
              <a:fillRect/>
            </a:stretch>
          </p:blipFill>
          <p:spPr bwMode="auto">
            <a:xfrm>
              <a:off x="4829174" y="2341865"/>
              <a:ext cx="669383" cy="670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2" name="组合 41"/>
          <p:cNvGrpSpPr/>
          <p:nvPr/>
        </p:nvGrpSpPr>
        <p:grpSpPr>
          <a:xfrm>
            <a:off x="9443518" y="2874626"/>
            <a:ext cx="1038569" cy="796971"/>
            <a:chOff x="10066657" y="2776463"/>
            <a:chExt cx="1038569" cy="796970"/>
          </a:xfrm>
        </p:grpSpPr>
        <p:sp>
          <p:nvSpPr>
            <p:cNvPr id="7" name="椭圆形标注 6"/>
            <p:cNvSpPr/>
            <p:nvPr/>
          </p:nvSpPr>
          <p:spPr>
            <a:xfrm>
              <a:off x="10066657" y="2776463"/>
              <a:ext cx="1038569" cy="796970"/>
            </a:xfrm>
            <a:prstGeom prst="wedgeEllipseCallout">
              <a:avLst>
                <a:gd name="adj1" fmla="val -54694"/>
                <a:gd name="adj2" fmla="val 46452"/>
              </a:avLst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>
                <a:solidFill>
                  <a:prstClr val="white"/>
                </a:solidFill>
              </a:endParaRPr>
            </a:p>
          </p:txBody>
        </p:sp>
        <p:pic>
          <p:nvPicPr>
            <p:cNvPr id="15" name="Picture 2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100000" contrast="8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33243" y="2876152"/>
              <a:ext cx="505397" cy="505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9" name="组合 38"/>
          <p:cNvGrpSpPr/>
          <p:nvPr/>
        </p:nvGrpSpPr>
        <p:grpSpPr>
          <a:xfrm>
            <a:off x="6352198" y="1898490"/>
            <a:ext cx="1029871" cy="817799"/>
            <a:chOff x="6607853" y="1627026"/>
            <a:chExt cx="1029870" cy="817798"/>
          </a:xfrm>
        </p:grpSpPr>
        <p:sp>
          <p:nvSpPr>
            <p:cNvPr id="6" name="椭圆形标注 5"/>
            <p:cNvSpPr/>
            <p:nvPr/>
          </p:nvSpPr>
          <p:spPr>
            <a:xfrm>
              <a:off x="6607853" y="1627026"/>
              <a:ext cx="1029870" cy="817798"/>
            </a:xfrm>
            <a:prstGeom prst="wedgeEllipseCallout">
              <a:avLst>
                <a:gd name="adj1" fmla="val -31827"/>
                <a:gd name="adj2" fmla="val 64496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>
                <a:solidFill>
                  <a:prstClr val="white"/>
                </a:solidFill>
              </a:endParaRPr>
            </a:p>
          </p:txBody>
        </p:sp>
        <p:pic>
          <p:nvPicPr>
            <p:cNvPr id="16" name="Picture 10" descr="C:\Users\Jonahs\Dropbox\Projects SCOTT\MEET Windows Azure\source\Background\tile-icon-network.png"/>
            <p:cNvPicPr>
              <a:picLocks noChangeAspect="1" noChangeArrowheads="1"/>
            </p:cNvPicPr>
            <p:nvPr/>
          </p:nvPicPr>
          <p:blipFill>
            <a:blip r:embed="rId4" cstate="print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15000" contrast="-10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 rot="2707212">
              <a:off x="6822142" y="1762424"/>
              <a:ext cx="578010" cy="5785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6" name="组合 35"/>
          <p:cNvGrpSpPr/>
          <p:nvPr/>
        </p:nvGrpSpPr>
        <p:grpSpPr>
          <a:xfrm>
            <a:off x="3177300" y="3346523"/>
            <a:ext cx="739200" cy="604800"/>
            <a:chOff x="2519249" y="3009130"/>
            <a:chExt cx="739200" cy="604799"/>
          </a:xfrm>
        </p:grpSpPr>
        <p:sp>
          <p:nvSpPr>
            <p:cNvPr id="10" name="椭圆形标注 9"/>
            <p:cNvSpPr/>
            <p:nvPr/>
          </p:nvSpPr>
          <p:spPr>
            <a:xfrm>
              <a:off x="2519249" y="3009130"/>
              <a:ext cx="739200" cy="604799"/>
            </a:xfrm>
            <a:prstGeom prst="wedgeEllipseCallout">
              <a:avLst>
                <a:gd name="adj1" fmla="val 53542"/>
                <a:gd name="adj2" fmla="val 55469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>
                <a:solidFill>
                  <a:prstClr val="white"/>
                </a:solidFill>
              </a:endParaRPr>
            </a:p>
          </p:txBody>
        </p:sp>
        <p:sp>
          <p:nvSpPr>
            <p:cNvPr id="17" name="Freeform 123"/>
            <p:cNvSpPr>
              <a:spLocks noEditPoints="1"/>
            </p:cNvSpPr>
            <p:nvPr/>
          </p:nvSpPr>
          <p:spPr bwMode="auto">
            <a:xfrm>
              <a:off x="2699317" y="3187807"/>
              <a:ext cx="379065" cy="247446"/>
            </a:xfrm>
            <a:custGeom>
              <a:avLst/>
              <a:gdLst>
                <a:gd name="T0" fmla="*/ 0 w 61"/>
                <a:gd name="T1" fmla="*/ 5 h 40"/>
                <a:gd name="T2" fmla="*/ 0 w 61"/>
                <a:gd name="T3" fmla="*/ 5 h 40"/>
                <a:gd name="T4" fmla="*/ 0 w 61"/>
                <a:gd name="T5" fmla="*/ 35 h 40"/>
                <a:gd name="T6" fmla="*/ 0 w 61"/>
                <a:gd name="T7" fmla="*/ 35 h 40"/>
                <a:gd name="T8" fmla="*/ 16 w 61"/>
                <a:gd name="T9" fmla="*/ 20 h 40"/>
                <a:gd name="T10" fmla="*/ 0 w 61"/>
                <a:gd name="T11" fmla="*/ 5 h 40"/>
                <a:gd name="T12" fmla="*/ 19 w 61"/>
                <a:gd name="T13" fmla="*/ 17 h 40"/>
                <a:gd name="T14" fmla="*/ 22 w 61"/>
                <a:gd name="T15" fmla="*/ 20 h 40"/>
                <a:gd name="T16" fmla="*/ 26 w 61"/>
                <a:gd name="T17" fmla="*/ 23 h 40"/>
                <a:gd name="T18" fmla="*/ 31 w 61"/>
                <a:gd name="T19" fmla="*/ 25 h 40"/>
                <a:gd name="T20" fmla="*/ 36 w 61"/>
                <a:gd name="T21" fmla="*/ 23 h 40"/>
                <a:gd name="T22" fmla="*/ 38 w 61"/>
                <a:gd name="T23" fmla="*/ 21 h 40"/>
                <a:gd name="T24" fmla="*/ 42 w 61"/>
                <a:gd name="T25" fmla="*/ 17 h 40"/>
                <a:gd name="T26" fmla="*/ 58 w 61"/>
                <a:gd name="T27" fmla="*/ 2 h 40"/>
                <a:gd name="T28" fmla="*/ 59 w 61"/>
                <a:gd name="T29" fmla="*/ 0 h 40"/>
                <a:gd name="T30" fmla="*/ 2 w 61"/>
                <a:gd name="T31" fmla="*/ 0 h 40"/>
                <a:gd name="T32" fmla="*/ 3 w 61"/>
                <a:gd name="T33" fmla="*/ 1 h 40"/>
                <a:gd name="T34" fmla="*/ 19 w 61"/>
                <a:gd name="T35" fmla="*/ 17 h 40"/>
                <a:gd name="T36" fmla="*/ 42 w 61"/>
                <a:gd name="T37" fmla="*/ 24 h 40"/>
                <a:gd name="T38" fmla="*/ 38 w 61"/>
                <a:gd name="T39" fmla="*/ 27 h 40"/>
                <a:gd name="T40" fmla="*/ 31 w 61"/>
                <a:gd name="T41" fmla="*/ 30 h 40"/>
                <a:gd name="T42" fmla="*/ 23 w 61"/>
                <a:gd name="T43" fmla="*/ 27 h 40"/>
                <a:gd name="T44" fmla="*/ 19 w 61"/>
                <a:gd name="T45" fmla="*/ 23 h 40"/>
                <a:gd name="T46" fmla="*/ 3 w 61"/>
                <a:gd name="T47" fmla="*/ 39 h 40"/>
                <a:gd name="T48" fmla="*/ 2 w 61"/>
                <a:gd name="T49" fmla="*/ 40 h 40"/>
                <a:gd name="T50" fmla="*/ 59 w 61"/>
                <a:gd name="T51" fmla="*/ 40 h 40"/>
                <a:gd name="T52" fmla="*/ 58 w 61"/>
                <a:gd name="T53" fmla="*/ 39 h 40"/>
                <a:gd name="T54" fmla="*/ 42 w 61"/>
                <a:gd name="T55" fmla="*/ 24 h 40"/>
                <a:gd name="T56" fmla="*/ 60 w 61"/>
                <a:gd name="T57" fmla="*/ 6 h 40"/>
                <a:gd name="T58" fmla="*/ 45 w 61"/>
                <a:gd name="T59" fmla="*/ 21 h 40"/>
                <a:gd name="T60" fmla="*/ 60 w 61"/>
                <a:gd name="T61" fmla="*/ 36 h 40"/>
                <a:gd name="T62" fmla="*/ 61 w 61"/>
                <a:gd name="T63" fmla="*/ 36 h 40"/>
                <a:gd name="T64" fmla="*/ 61 w 61"/>
                <a:gd name="T65" fmla="*/ 5 h 40"/>
                <a:gd name="T66" fmla="*/ 60 w 61"/>
                <a:gd name="T6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1" h="40"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6" y="20"/>
                    <a:pt x="16" y="20"/>
                    <a:pt x="16" y="20"/>
                  </a:cubicBezTo>
                  <a:lnTo>
                    <a:pt x="0" y="5"/>
                  </a:lnTo>
                  <a:close/>
                  <a:moveTo>
                    <a:pt x="19" y="17"/>
                  </a:moveTo>
                  <a:cubicBezTo>
                    <a:pt x="22" y="20"/>
                    <a:pt x="22" y="20"/>
                    <a:pt x="22" y="20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7" y="24"/>
                    <a:pt x="29" y="25"/>
                    <a:pt x="31" y="25"/>
                  </a:cubicBezTo>
                  <a:cubicBezTo>
                    <a:pt x="32" y="25"/>
                    <a:pt x="34" y="24"/>
                    <a:pt x="36" y="23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58" y="1"/>
                    <a:pt x="59" y="1"/>
                    <a:pt x="59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3" y="1"/>
                    <a:pt x="3" y="1"/>
                  </a:cubicBezTo>
                  <a:lnTo>
                    <a:pt x="19" y="17"/>
                  </a:lnTo>
                  <a:close/>
                  <a:moveTo>
                    <a:pt x="42" y="24"/>
                  </a:moveTo>
                  <a:cubicBezTo>
                    <a:pt x="38" y="27"/>
                    <a:pt x="38" y="27"/>
                    <a:pt x="38" y="27"/>
                  </a:cubicBezTo>
                  <a:cubicBezTo>
                    <a:pt x="36" y="29"/>
                    <a:pt x="33" y="30"/>
                    <a:pt x="31" y="30"/>
                  </a:cubicBezTo>
                  <a:cubicBezTo>
                    <a:pt x="28" y="30"/>
                    <a:pt x="25" y="29"/>
                    <a:pt x="23" y="27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2" y="39"/>
                    <a:pt x="2" y="40"/>
                    <a:pt x="2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8" y="40"/>
                    <a:pt x="58" y="40"/>
                    <a:pt x="58" y="39"/>
                  </a:cubicBezTo>
                  <a:lnTo>
                    <a:pt x="42" y="24"/>
                  </a:lnTo>
                  <a:close/>
                  <a:moveTo>
                    <a:pt x="60" y="6"/>
                  </a:moveTo>
                  <a:cubicBezTo>
                    <a:pt x="45" y="21"/>
                    <a:pt x="45" y="21"/>
                    <a:pt x="45" y="21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0" y="36"/>
                    <a:pt x="60" y="36"/>
                    <a:pt x="61" y="36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60" y="5"/>
                    <a:pt x="60" y="5"/>
                    <a:pt x="60" y="6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/>
              <a:endParaRPr lang="zh-CN" altLang="en-US" sz="1865">
                <a:solidFill>
                  <a:prstClr val="black"/>
                </a:solidFill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1695518" y="2570324"/>
            <a:ext cx="984548" cy="785115"/>
            <a:chOff x="1115406" y="2224014"/>
            <a:chExt cx="1019112" cy="785115"/>
          </a:xfrm>
        </p:grpSpPr>
        <p:sp>
          <p:nvSpPr>
            <p:cNvPr id="9" name="椭圆形标注 8"/>
            <p:cNvSpPr/>
            <p:nvPr/>
          </p:nvSpPr>
          <p:spPr>
            <a:xfrm>
              <a:off x="1115406" y="2224014"/>
              <a:ext cx="1019112" cy="785115"/>
            </a:xfrm>
            <a:prstGeom prst="wedgeEllipseCallout">
              <a:avLst>
                <a:gd name="adj1" fmla="val 47474"/>
                <a:gd name="adj2" fmla="val 55469"/>
              </a:avLst>
            </a:prstGeom>
            <a:solidFill>
              <a:srgbClr val="B013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>
                <a:solidFill>
                  <a:prstClr val="white"/>
                </a:solidFill>
              </a:endParaRPr>
            </a:p>
          </p:txBody>
        </p:sp>
        <p:grpSp>
          <p:nvGrpSpPr>
            <p:cNvPr id="18" name="组合 17"/>
            <p:cNvGrpSpPr/>
            <p:nvPr/>
          </p:nvGrpSpPr>
          <p:grpSpPr>
            <a:xfrm>
              <a:off x="1370599" y="2357631"/>
              <a:ext cx="510727" cy="434596"/>
              <a:chOff x="5512720" y="2152017"/>
              <a:chExt cx="583915" cy="496874"/>
            </a:xfrm>
          </p:grpSpPr>
          <p:sp>
            <p:nvSpPr>
              <p:cNvPr id="19" name="Freeform 159"/>
              <p:cNvSpPr/>
              <p:nvPr/>
            </p:nvSpPr>
            <p:spPr bwMode="auto">
              <a:xfrm>
                <a:off x="5574376" y="2246314"/>
                <a:ext cx="460603" cy="402577"/>
              </a:xfrm>
              <a:custGeom>
                <a:avLst/>
                <a:gdLst>
                  <a:gd name="T0" fmla="*/ 29 w 54"/>
                  <a:gd name="T1" fmla="*/ 1 h 47"/>
                  <a:gd name="T2" fmla="*/ 24 w 54"/>
                  <a:gd name="T3" fmla="*/ 1 h 47"/>
                  <a:gd name="T4" fmla="*/ 2 w 54"/>
                  <a:gd name="T5" fmla="*/ 15 h 47"/>
                  <a:gd name="T6" fmla="*/ 0 w 54"/>
                  <a:gd name="T7" fmla="*/ 20 h 47"/>
                  <a:gd name="T8" fmla="*/ 0 w 54"/>
                  <a:gd name="T9" fmla="*/ 44 h 47"/>
                  <a:gd name="T10" fmla="*/ 3 w 54"/>
                  <a:gd name="T11" fmla="*/ 47 h 47"/>
                  <a:gd name="T12" fmla="*/ 13 w 54"/>
                  <a:gd name="T13" fmla="*/ 47 h 47"/>
                  <a:gd name="T14" fmla="*/ 16 w 54"/>
                  <a:gd name="T15" fmla="*/ 44 h 47"/>
                  <a:gd name="T16" fmla="*/ 16 w 54"/>
                  <a:gd name="T17" fmla="*/ 27 h 47"/>
                  <a:gd name="T18" fmla="*/ 19 w 54"/>
                  <a:gd name="T19" fmla="*/ 24 h 47"/>
                  <a:gd name="T20" fmla="*/ 35 w 54"/>
                  <a:gd name="T21" fmla="*/ 24 h 47"/>
                  <a:gd name="T22" fmla="*/ 38 w 54"/>
                  <a:gd name="T23" fmla="*/ 27 h 47"/>
                  <a:gd name="T24" fmla="*/ 38 w 54"/>
                  <a:gd name="T25" fmla="*/ 44 h 47"/>
                  <a:gd name="T26" fmla="*/ 41 w 54"/>
                  <a:gd name="T27" fmla="*/ 47 h 47"/>
                  <a:gd name="T28" fmla="*/ 51 w 54"/>
                  <a:gd name="T29" fmla="*/ 47 h 47"/>
                  <a:gd name="T30" fmla="*/ 54 w 54"/>
                  <a:gd name="T31" fmla="*/ 44 h 47"/>
                  <a:gd name="T32" fmla="*/ 54 w 54"/>
                  <a:gd name="T33" fmla="*/ 20 h 47"/>
                  <a:gd name="T34" fmla="*/ 52 w 54"/>
                  <a:gd name="T35" fmla="*/ 16 h 47"/>
                  <a:gd name="T36" fmla="*/ 29 w 54"/>
                  <a:gd name="T3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4" h="47">
                    <a:moveTo>
                      <a:pt x="29" y="1"/>
                    </a:moveTo>
                    <a:cubicBezTo>
                      <a:pt x="28" y="0"/>
                      <a:pt x="25" y="0"/>
                      <a:pt x="24" y="1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1" y="16"/>
                      <a:pt x="0" y="18"/>
                      <a:pt x="0" y="20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6"/>
                      <a:pt x="1" y="47"/>
                      <a:pt x="3" y="47"/>
                    </a:cubicBezTo>
                    <a:cubicBezTo>
                      <a:pt x="13" y="47"/>
                      <a:pt x="13" y="47"/>
                      <a:pt x="13" y="47"/>
                    </a:cubicBezTo>
                    <a:cubicBezTo>
                      <a:pt x="14" y="47"/>
                      <a:pt x="16" y="46"/>
                      <a:pt x="16" y="44"/>
                    </a:cubicBezTo>
                    <a:cubicBezTo>
                      <a:pt x="16" y="27"/>
                      <a:pt x="16" y="27"/>
                      <a:pt x="16" y="27"/>
                    </a:cubicBezTo>
                    <a:cubicBezTo>
                      <a:pt x="16" y="26"/>
                      <a:pt x="17" y="24"/>
                      <a:pt x="19" y="24"/>
                    </a:cubicBezTo>
                    <a:cubicBezTo>
                      <a:pt x="35" y="24"/>
                      <a:pt x="35" y="24"/>
                      <a:pt x="35" y="24"/>
                    </a:cubicBezTo>
                    <a:cubicBezTo>
                      <a:pt x="37" y="24"/>
                      <a:pt x="38" y="26"/>
                      <a:pt x="38" y="27"/>
                    </a:cubicBezTo>
                    <a:cubicBezTo>
                      <a:pt x="38" y="44"/>
                      <a:pt x="38" y="44"/>
                      <a:pt x="38" y="44"/>
                    </a:cubicBezTo>
                    <a:cubicBezTo>
                      <a:pt x="38" y="46"/>
                      <a:pt x="39" y="47"/>
                      <a:pt x="41" y="47"/>
                    </a:cubicBezTo>
                    <a:cubicBezTo>
                      <a:pt x="51" y="47"/>
                      <a:pt x="51" y="47"/>
                      <a:pt x="51" y="47"/>
                    </a:cubicBezTo>
                    <a:cubicBezTo>
                      <a:pt x="53" y="47"/>
                      <a:pt x="54" y="46"/>
                      <a:pt x="54" y="44"/>
                    </a:cubicBezTo>
                    <a:cubicBezTo>
                      <a:pt x="54" y="20"/>
                      <a:pt x="54" y="20"/>
                      <a:pt x="54" y="20"/>
                    </a:cubicBezTo>
                    <a:cubicBezTo>
                      <a:pt x="54" y="19"/>
                      <a:pt x="53" y="17"/>
                      <a:pt x="52" y="16"/>
                    </a:cubicBezTo>
                    <a:lnTo>
                      <a:pt x="2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4400"/>
                <a:endParaRPr lang="zh-CN" altLang="en-US" sz="1865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Freeform 160"/>
              <p:cNvSpPr/>
              <p:nvPr/>
            </p:nvSpPr>
            <p:spPr bwMode="auto">
              <a:xfrm>
                <a:off x="5512720" y="2152017"/>
                <a:ext cx="583915" cy="224863"/>
              </a:xfrm>
              <a:custGeom>
                <a:avLst/>
                <a:gdLst>
                  <a:gd name="T0" fmla="*/ 64 w 68"/>
                  <a:gd name="T1" fmla="*/ 20 h 26"/>
                  <a:gd name="T2" fmla="*/ 61 w 68"/>
                  <a:gd name="T3" fmla="*/ 15 h 26"/>
                  <a:gd name="T4" fmla="*/ 61 w 68"/>
                  <a:gd name="T5" fmla="*/ 10 h 26"/>
                  <a:gd name="T6" fmla="*/ 58 w 68"/>
                  <a:gd name="T7" fmla="*/ 7 h 26"/>
                  <a:gd name="T8" fmla="*/ 57 w 68"/>
                  <a:gd name="T9" fmla="*/ 7 h 26"/>
                  <a:gd name="T10" fmla="*/ 54 w 68"/>
                  <a:gd name="T11" fmla="*/ 10 h 26"/>
                  <a:gd name="T12" fmla="*/ 54 w 68"/>
                  <a:gd name="T13" fmla="*/ 10 h 26"/>
                  <a:gd name="T14" fmla="*/ 52 w 68"/>
                  <a:gd name="T15" fmla="*/ 12 h 26"/>
                  <a:gd name="T16" fmla="*/ 36 w 68"/>
                  <a:gd name="T17" fmla="*/ 1 h 26"/>
                  <a:gd name="T18" fmla="*/ 33 w 68"/>
                  <a:gd name="T19" fmla="*/ 0 h 26"/>
                  <a:gd name="T20" fmla="*/ 30 w 68"/>
                  <a:gd name="T21" fmla="*/ 1 h 26"/>
                  <a:gd name="T22" fmla="*/ 2 w 68"/>
                  <a:gd name="T23" fmla="*/ 20 h 26"/>
                  <a:gd name="T24" fmla="*/ 1 w 68"/>
                  <a:gd name="T25" fmla="*/ 24 h 26"/>
                  <a:gd name="T26" fmla="*/ 5 w 68"/>
                  <a:gd name="T27" fmla="*/ 24 h 26"/>
                  <a:gd name="T28" fmla="*/ 31 w 68"/>
                  <a:gd name="T29" fmla="*/ 7 h 26"/>
                  <a:gd name="T30" fmla="*/ 36 w 68"/>
                  <a:gd name="T31" fmla="*/ 7 h 26"/>
                  <a:gd name="T32" fmla="*/ 63 w 68"/>
                  <a:gd name="T33" fmla="*/ 25 h 26"/>
                  <a:gd name="T34" fmla="*/ 67 w 68"/>
                  <a:gd name="T35" fmla="*/ 25 h 26"/>
                  <a:gd name="T36" fmla="*/ 66 w 68"/>
                  <a:gd name="T37" fmla="*/ 21 h 26"/>
                  <a:gd name="T38" fmla="*/ 64 w 68"/>
                  <a:gd name="T39" fmla="*/ 2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68" h="26">
                    <a:moveTo>
                      <a:pt x="64" y="20"/>
                    </a:moveTo>
                    <a:cubicBezTo>
                      <a:pt x="62" y="19"/>
                      <a:pt x="61" y="17"/>
                      <a:pt x="61" y="15"/>
                    </a:cubicBezTo>
                    <a:cubicBezTo>
                      <a:pt x="61" y="10"/>
                      <a:pt x="61" y="10"/>
                      <a:pt x="61" y="10"/>
                    </a:cubicBezTo>
                    <a:cubicBezTo>
                      <a:pt x="61" y="8"/>
                      <a:pt x="60" y="7"/>
                      <a:pt x="58" y="7"/>
                    </a:cubicBezTo>
                    <a:cubicBezTo>
                      <a:pt x="57" y="7"/>
                      <a:pt x="57" y="7"/>
                      <a:pt x="57" y="7"/>
                    </a:cubicBezTo>
                    <a:cubicBezTo>
                      <a:pt x="56" y="7"/>
                      <a:pt x="54" y="8"/>
                      <a:pt x="54" y="10"/>
                    </a:cubicBezTo>
                    <a:cubicBezTo>
                      <a:pt x="54" y="10"/>
                      <a:pt x="54" y="10"/>
                      <a:pt x="54" y="10"/>
                    </a:cubicBezTo>
                    <a:cubicBezTo>
                      <a:pt x="54" y="12"/>
                      <a:pt x="53" y="13"/>
                      <a:pt x="52" y="12"/>
                    </a:cubicBezTo>
                    <a:cubicBezTo>
                      <a:pt x="36" y="1"/>
                      <a:pt x="36" y="1"/>
                      <a:pt x="36" y="1"/>
                    </a:cubicBezTo>
                    <a:cubicBezTo>
                      <a:pt x="35" y="1"/>
                      <a:pt x="33" y="0"/>
                      <a:pt x="33" y="0"/>
                    </a:cubicBezTo>
                    <a:cubicBezTo>
                      <a:pt x="33" y="0"/>
                      <a:pt x="32" y="1"/>
                      <a:pt x="30" y="1"/>
                    </a:cubicBezTo>
                    <a:cubicBezTo>
                      <a:pt x="2" y="20"/>
                      <a:pt x="2" y="20"/>
                      <a:pt x="2" y="20"/>
                    </a:cubicBezTo>
                    <a:cubicBezTo>
                      <a:pt x="1" y="21"/>
                      <a:pt x="0" y="23"/>
                      <a:pt x="1" y="24"/>
                    </a:cubicBezTo>
                    <a:cubicBezTo>
                      <a:pt x="2" y="25"/>
                      <a:pt x="3" y="25"/>
                      <a:pt x="5" y="24"/>
                    </a:cubicBezTo>
                    <a:cubicBezTo>
                      <a:pt x="31" y="7"/>
                      <a:pt x="31" y="7"/>
                      <a:pt x="31" y="7"/>
                    </a:cubicBezTo>
                    <a:cubicBezTo>
                      <a:pt x="32" y="6"/>
                      <a:pt x="34" y="6"/>
                      <a:pt x="36" y="7"/>
                    </a:cubicBezTo>
                    <a:cubicBezTo>
                      <a:pt x="63" y="25"/>
                      <a:pt x="63" y="25"/>
                      <a:pt x="63" y="25"/>
                    </a:cubicBezTo>
                    <a:cubicBezTo>
                      <a:pt x="64" y="26"/>
                      <a:pt x="66" y="26"/>
                      <a:pt x="67" y="25"/>
                    </a:cubicBezTo>
                    <a:cubicBezTo>
                      <a:pt x="68" y="24"/>
                      <a:pt x="67" y="22"/>
                      <a:pt x="66" y="21"/>
                    </a:cubicBezTo>
                    <a:lnTo>
                      <a:pt x="64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4400"/>
                <a:endParaRPr lang="zh-CN" altLang="en-US" sz="1865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37" name="组合 36"/>
          <p:cNvGrpSpPr/>
          <p:nvPr/>
        </p:nvGrpSpPr>
        <p:grpSpPr>
          <a:xfrm>
            <a:off x="3456113" y="1971962"/>
            <a:ext cx="917201" cy="717312"/>
            <a:chOff x="2928095" y="1681618"/>
            <a:chExt cx="917201" cy="717312"/>
          </a:xfrm>
        </p:grpSpPr>
        <p:sp>
          <p:nvSpPr>
            <p:cNvPr id="11" name="椭圆形标注 10"/>
            <p:cNvSpPr/>
            <p:nvPr/>
          </p:nvSpPr>
          <p:spPr>
            <a:xfrm>
              <a:off x="2928095" y="1681618"/>
              <a:ext cx="917201" cy="717312"/>
            </a:xfrm>
            <a:prstGeom prst="wedgeEllipseCallout">
              <a:avLst>
                <a:gd name="adj1" fmla="val 41977"/>
                <a:gd name="adj2" fmla="val 60776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>
                <a:solidFill>
                  <a:prstClr val="white"/>
                </a:solidFill>
              </a:endParaRPr>
            </a:p>
          </p:txBody>
        </p:sp>
        <p:sp>
          <p:nvSpPr>
            <p:cNvPr id="21" name="Freeform 56"/>
            <p:cNvSpPr/>
            <p:nvPr/>
          </p:nvSpPr>
          <p:spPr bwMode="auto">
            <a:xfrm>
              <a:off x="3144983" y="1819474"/>
              <a:ext cx="483424" cy="432900"/>
            </a:xfrm>
            <a:custGeom>
              <a:avLst/>
              <a:gdLst>
                <a:gd name="T0" fmla="*/ 13 w 90"/>
                <a:gd name="T1" fmla="*/ 17 h 90"/>
                <a:gd name="T2" fmla="*/ 26 w 90"/>
                <a:gd name="T3" fmla="*/ 29 h 90"/>
                <a:gd name="T4" fmla="*/ 67 w 90"/>
                <a:gd name="T5" fmla="*/ 39 h 90"/>
                <a:gd name="T6" fmla="*/ 69 w 90"/>
                <a:gd name="T7" fmla="*/ 35 h 90"/>
                <a:gd name="T8" fmla="*/ 60 w 90"/>
                <a:gd name="T9" fmla="*/ 19 h 90"/>
                <a:gd name="T10" fmla="*/ 57 w 90"/>
                <a:gd name="T11" fmla="*/ 20 h 90"/>
                <a:gd name="T12" fmla="*/ 47 w 90"/>
                <a:gd name="T13" fmla="*/ 10 h 90"/>
                <a:gd name="T14" fmla="*/ 57 w 90"/>
                <a:gd name="T15" fmla="*/ 0 h 90"/>
                <a:gd name="T16" fmla="*/ 67 w 90"/>
                <a:gd name="T17" fmla="*/ 10 h 90"/>
                <a:gd name="T18" fmla="*/ 65 w 90"/>
                <a:gd name="T19" fmla="*/ 16 h 90"/>
                <a:gd name="T20" fmla="*/ 75 w 90"/>
                <a:gd name="T21" fmla="*/ 32 h 90"/>
                <a:gd name="T22" fmla="*/ 78 w 90"/>
                <a:gd name="T23" fmla="*/ 31 h 90"/>
                <a:gd name="T24" fmla="*/ 90 w 90"/>
                <a:gd name="T25" fmla="*/ 43 h 90"/>
                <a:gd name="T26" fmla="*/ 78 w 90"/>
                <a:gd name="T27" fmla="*/ 56 h 90"/>
                <a:gd name="T28" fmla="*/ 66 w 90"/>
                <a:gd name="T29" fmla="*/ 46 h 90"/>
                <a:gd name="T30" fmla="*/ 25 w 90"/>
                <a:gd name="T31" fmla="*/ 36 h 90"/>
                <a:gd name="T32" fmla="*/ 20 w 90"/>
                <a:gd name="T33" fmla="*/ 40 h 90"/>
                <a:gd name="T34" fmla="*/ 27 w 90"/>
                <a:gd name="T35" fmla="*/ 60 h 90"/>
                <a:gd name="T36" fmla="*/ 29 w 90"/>
                <a:gd name="T37" fmla="*/ 59 h 90"/>
                <a:gd name="T38" fmla="*/ 44 w 90"/>
                <a:gd name="T39" fmla="*/ 75 h 90"/>
                <a:gd name="T40" fmla="*/ 29 w 90"/>
                <a:gd name="T41" fmla="*/ 90 h 90"/>
                <a:gd name="T42" fmla="*/ 14 w 90"/>
                <a:gd name="T43" fmla="*/ 75 h 90"/>
                <a:gd name="T44" fmla="*/ 21 w 90"/>
                <a:gd name="T45" fmla="*/ 62 h 90"/>
                <a:gd name="T46" fmla="*/ 14 w 90"/>
                <a:gd name="T47" fmla="*/ 42 h 90"/>
                <a:gd name="T48" fmla="*/ 13 w 90"/>
                <a:gd name="T49" fmla="*/ 42 h 90"/>
                <a:gd name="T50" fmla="*/ 0 w 90"/>
                <a:gd name="T51" fmla="*/ 29 h 90"/>
                <a:gd name="T52" fmla="*/ 13 w 90"/>
                <a:gd name="T53" fmla="*/ 17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0" h="90">
                  <a:moveTo>
                    <a:pt x="13" y="17"/>
                  </a:moveTo>
                  <a:cubicBezTo>
                    <a:pt x="20" y="17"/>
                    <a:pt x="26" y="22"/>
                    <a:pt x="26" y="29"/>
                  </a:cubicBezTo>
                  <a:cubicBezTo>
                    <a:pt x="67" y="39"/>
                    <a:pt x="67" y="39"/>
                    <a:pt x="67" y="39"/>
                  </a:cubicBezTo>
                  <a:cubicBezTo>
                    <a:pt x="67" y="38"/>
                    <a:pt x="68" y="36"/>
                    <a:pt x="69" y="35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9" y="20"/>
                    <a:pt x="58" y="20"/>
                    <a:pt x="57" y="20"/>
                  </a:cubicBezTo>
                  <a:cubicBezTo>
                    <a:pt x="52" y="20"/>
                    <a:pt x="47" y="15"/>
                    <a:pt x="47" y="10"/>
                  </a:cubicBezTo>
                  <a:cubicBezTo>
                    <a:pt x="47" y="5"/>
                    <a:pt x="52" y="0"/>
                    <a:pt x="57" y="0"/>
                  </a:cubicBezTo>
                  <a:cubicBezTo>
                    <a:pt x="62" y="0"/>
                    <a:pt x="67" y="5"/>
                    <a:pt x="67" y="10"/>
                  </a:cubicBezTo>
                  <a:cubicBezTo>
                    <a:pt x="67" y="12"/>
                    <a:pt x="66" y="14"/>
                    <a:pt x="65" y="16"/>
                  </a:cubicBezTo>
                  <a:cubicBezTo>
                    <a:pt x="75" y="32"/>
                    <a:pt x="75" y="32"/>
                    <a:pt x="75" y="32"/>
                  </a:cubicBezTo>
                  <a:cubicBezTo>
                    <a:pt x="76" y="31"/>
                    <a:pt x="77" y="31"/>
                    <a:pt x="78" y="31"/>
                  </a:cubicBezTo>
                  <a:cubicBezTo>
                    <a:pt x="85" y="31"/>
                    <a:pt x="90" y="37"/>
                    <a:pt x="90" y="43"/>
                  </a:cubicBezTo>
                  <a:cubicBezTo>
                    <a:pt x="90" y="50"/>
                    <a:pt x="85" y="56"/>
                    <a:pt x="78" y="56"/>
                  </a:cubicBezTo>
                  <a:cubicBezTo>
                    <a:pt x="72" y="56"/>
                    <a:pt x="68" y="52"/>
                    <a:pt x="66" y="4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4" y="37"/>
                    <a:pt x="22" y="39"/>
                    <a:pt x="20" y="40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59"/>
                    <a:pt x="28" y="59"/>
                    <a:pt x="29" y="59"/>
                  </a:cubicBezTo>
                  <a:cubicBezTo>
                    <a:pt x="37" y="59"/>
                    <a:pt x="44" y="66"/>
                    <a:pt x="44" y="75"/>
                  </a:cubicBezTo>
                  <a:cubicBezTo>
                    <a:pt x="44" y="83"/>
                    <a:pt x="37" y="90"/>
                    <a:pt x="29" y="90"/>
                  </a:cubicBezTo>
                  <a:cubicBezTo>
                    <a:pt x="20" y="90"/>
                    <a:pt x="14" y="83"/>
                    <a:pt x="14" y="75"/>
                  </a:cubicBezTo>
                  <a:cubicBezTo>
                    <a:pt x="14" y="69"/>
                    <a:pt x="17" y="64"/>
                    <a:pt x="21" y="62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14" y="42"/>
                    <a:pt x="14" y="42"/>
                    <a:pt x="13" y="42"/>
                  </a:cubicBezTo>
                  <a:cubicBezTo>
                    <a:pt x="6" y="42"/>
                    <a:pt x="0" y="36"/>
                    <a:pt x="0" y="29"/>
                  </a:cubicBezTo>
                  <a:cubicBezTo>
                    <a:pt x="0" y="22"/>
                    <a:pt x="6" y="17"/>
                    <a:pt x="13" y="17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txBody>
            <a:bodyPr lIns="137147" tIns="68572" rIns="137147" bIns="68572"/>
            <a:lstStyle/>
            <a:p>
              <a:pPr defTabSz="1028700">
                <a:defRPr/>
              </a:pPr>
              <a:endParaRPr lang="zh-CN" altLang="en-US" sz="1865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7472648" y="2962478"/>
            <a:ext cx="854632" cy="677007"/>
            <a:chOff x="8113839" y="2750734"/>
            <a:chExt cx="854632" cy="677006"/>
          </a:xfrm>
        </p:grpSpPr>
        <p:sp>
          <p:nvSpPr>
            <p:cNvPr id="13" name="椭圆形标注 12"/>
            <p:cNvSpPr/>
            <p:nvPr/>
          </p:nvSpPr>
          <p:spPr>
            <a:xfrm>
              <a:off x="8113839" y="2750734"/>
              <a:ext cx="854632" cy="677006"/>
            </a:xfrm>
            <a:prstGeom prst="wedgeEllipseCallout">
              <a:avLst>
                <a:gd name="adj1" fmla="val -43554"/>
                <a:gd name="adj2" fmla="val 53126"/>
              </a:avLst>
            </a:prstGeom>
            <a:solidFill>
              <a:srgbClr val="B013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>
                <a:solidFill>
                  <a:prstClr val="white"/>
                </a:solidFill>
              </a:endParaRPr>
            </a:p>
          </p:txBody>
        </p:sp>
        <p:grpSp>
          <p:nvGrpSpPr>
            <p:cNvPr id="22" name="Gruppe 67"/>
            <p:cNvGrpSpPr/>
            <p:nvPr/>
          </p:nvGrpSpPr>
          <p:grpSpPr bwMode="auto">
            <a:xfrm>
              <a:off x="8279736" y="2876152"/>
              <a:ext cx="550354" cy="379989"/>
              <a:chOff x="355442" y="4350695"/>
              <a:chExt cx="1000980" cy="692009"/>
            </a:xfrm>
            <a:solidFill>
              <a:schemeClr val="bg1"/>
            </a:solidFill>
          </p:grpSpPr>
          <p:sp>
            <p:nvSpPr>
              <p:cNvPr id="23" name="Freeform 26"/>
              <p:cNvSpPr>
                <a:spLocks noEditPoints="1"/>
              </p:cNvSpPr>
              <p:nvPr/>
            </p:nvSpPr>
            <p:spPr bwMode="auto">
              <a:xfrm>
                <a:off x="355442" y="4350695"/>
                <a:ext cx="584955" cy="588138"/>
              </a:xfrm>
              <a:custGeom>
                <a:avLst/>
                <a:gdLst/>
                <a:ahLst/>
                <a:cxnLst>
                  <a:cxn ang="0">
                    <a:pos x="51" y="27"/>
                  </a:cxn>
                  <a:cxn ang="0">
                    <a:pos x="46" y="23"/>
                  </a:cxn>
                  <a:cxn ang="0">
                    <a:pos x="52" y="20"/>
                  </a:cxn>
                  <a:cxn ang="0">
                    <a:pos x="49" y="13"/>
                  </a:cxn>
                  <a:cxn ang="0">
                    <a:pos x="47" y="12"/>
                  </a:cxn>
                  <a:cxn ang="0">
                    <a:pos x="40" y="13"/>
                  </a:cxn>
                  <a:cxn ang="0">
                    <a:pos x="43" y="7"/>
                  </a:cxn>
                  <a:cxn ang="0">
                    <a:pos x="37" y="2"/>
                  </a:cxn>
                  <a:cxn ang="0">
                    <a:pos x="32" y="7"/>
                  </a:cxn>
                  <a:cxn ang="0">
                    <a:pos x="29" y="1"/>
                  </a:cxn>
                  <a:cxn ang="0">
                    <a:pos x="27" y="0"/>
                  </a:cxn>
                  <a:cxn ang="0">
                    <a:pos x="19" y="2"/>
                  </a:cxn>
                  <a:cxn ang="0">
                    <a:pos x="18" y="9"/>
                  </a:cxn>
                  <a:cxn ang="0">
                    <a:pos x="12" y="4"/>
                  </a:cxn>
                  <a:cxn ang="0">
                    <a:pos x="6" y="10"/>
                  </a:cxn>
                  <a:cxn ang="0">
                    <a:pos x="10" y="15"/>
                  </a:cxn>
                  <a:cxn ang="0">
                    <a:pos x="3" y="16"/>
                  </a:cxn>
                  <a:cxn ang="0">
                    <a:pos x="2" y="17"/>
                  </a:cxn>
                  <a:cxn ang="0">
                    <a:pos x="0" y="25"/>
                  </a:cxn>
                  <a:cxn ang="0">
                    <a:pos x="7" y="27"/>
                  </a:cxn>
                  <a:cxn ang="0">
                    <a:pos x="2" y="31"/>
                  </a:cxn>
                  <a:cxn ang="0">
                    <a:pos x="4" y="39"/>
                  </a:cxn>
                  <a:cxn ang="0">
                    <a:pos x="6" y="40"/>
                  </a:cxn>
                  <a:cxn ang="0">
                    <a:pos x="12" y="40"/>
                  </a:cxn>
                  <a:cxn ang="0">
                    <a:pos x="10" y="47"/>
                  </a:cxn>
                  <a:cxn ang="0">
                    <a:pos x="17" y="50"/>
                  </a:cxn>
                  <a:cxn ang="0">
                    <a:pos x="21" y="45"/>
                  </a:cxn>
                  <a:cxn ang="0">
                    <a:pos x="23" y="51"/>
                  </a:cxn>
                  <a:cxn ang="0">
                    <a:pos x="24" y="52"/>
                  </a:cxn>
                  <a:cxn ang="0">
                    <a:pos x="32" y="52"/>
                  </a:cxn>
                  <a:cxn ang="0">
                    <a:pos x="33" y="50"/>
                  </a:cxn>
                  <a:cxn ang="0">
                    <a:pos x="35" y="44"/>
                  </a:cxn>
                  <a:cxn ang="0">
                    <a:pos x="40" y="48"/>
                  </a:cxn>
                  <a:cxn ang="0">
                    <a:pos x="46" y="43"/>
                  </a:cxn>
                  <a:cxn ang="0">
                    <a:pos x="46" y="41"/>
                  </a:cxn>
                  <a:cxn ang="0">
                    <a:pos x="43" y="35"/>
                  </a:cxn>
                  <a:cxn ang="0">
                    <a:pos x="50" y="36"/>
                  </a:cxn>
                  <a:cxn ang="0">
                    <a:pos x="52" y="29"/>
                  </a:cxn>
                  <a:cxn ang="0">
                    <a:pos x="33" y="28"/>
                  </a:cxn>
                  <a:cxn ang="0">
                    <a:pos x="19" y="25"/>
                  </a:cxn>
                  <a:cxn ang="0">
                    <a:pos x="33" y="28"/>
                  </a:cxn>
                </a:cxnLst>
                <a:rect l="0" t="0" r="r" b="b"/>
                <a:pathLst>
                  <a:path w="52" h="52">
                    <a:moveTo>
                      <a:pt x="52" y="27"/>
                    </a:moveTo>
                    <a:cubicBezTo>
                      <a:pt x="52" y="27"/>
                      <a:pt x="52" y="27"/>
                      <a:pt x="51" y="27"/>
                    </a:cubicBezTo>
                    <a:cubicBezTo>
                      <a:pt x="46" y="26"/>
                      <a:pt x="46" y="26"/>
                      <a:pt x="46" y="26"/>
                    </a:cubicBezTo>
                    <a:cubicBezTo>
                      <a:pt x="46" y="23"/>
                      <a:pt x="46" y="23"/>
                      <a:pt x="46" y="23"/>
                    </a:cubicBezTo>
                    <a:cubicBezTo>
                      <a:pt x="51" y="21"/>
                      <a:pt x="51" y="21"/>
                      <a:pt x="51" y="21"/>
                    </a:cubicBezTo>
                    <a:cubicBezTo>
                      <a:pt x="51" y="21"/>
                      <a:pt x="51" y="21"/>
                      <a:pt x="52" y="20"/>
                    </a:cubicBezTo>
                    <a:cubicBezTo>
                      <a:pt x="52" y="20"/>
                      <a:pt x="52" y="20"/>
                      <a:pt x="51" y="19"/>
                    </a:cubicBezTo>
                    <a:cubicBezTo>
                      <a:pt x="49" y="13"/>
                      <a:pt x="49" y="13"/>
                      <a:pt x="49" y="13"/>
                    </a:cubicBezTo>
                    <a:cubicBezTo>
                      <a:pt x="49" y="12"/>
                      <a:pt x="48" y="12"/>
                      <a:pt x="48" y="12"/>
                    </a:cubicBezTo>
                    <a:cubicBezTo>
                      <a:pt x="48" y="12"/>
                      <a:pt x="47" y="12"/>
                      <a:pt x="47" y="12"/>
                    </a:cubicBezTo>
                    <a:cubicBezTo>
                      <a:pt x="42" y="14"/>
                      <a:pt x="42" y="14"/>
                      <a:pt x="42" y="14"/>
                    </a:cubicBezTo>
                    <a:cubicBezTo>
                      <a:pt x="40" y="13"/>
                      <a:pt x="40" y="13"/>
                      <a:pt x="40" y="13"/>
                    </a:cubicBezTo>
                    <a:cubicBezTo>
                      <a:pt x="43" y="8"/>
                      <a:pt x="43" y="8"/>
                      <a:pt x="43" y="8"/>
                    </a:cubicBezTo>
                    <a:cubicBezTo>
                      <a:pt x="43" y="7"/>
                      <a:pt x="43" y="7"/>
                      <a:pt x="43" y="7"/>
                    </a:cubicBezTo>
                    <a:cubicBezTo>
                      <a:pt x="43" y="6"/>
                      <a:pt x="43" y="6"/>
                      <a:pt x="43" y="6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6" y="2"/>
                      <a:pt x="35" y="2"/>
                      <a:pt x="35" y="3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0" y="7"/>
                      <a:pt x="30" y="7"/>
                      <a:pt x="30" y="7"/>
                    </a:cubicBezTo>
                    <a:cubicBezTo>
                      <a:pt x="29" y="1"/>
                      <a:pt x="29" y="1"/>
                      <a:pt x="29" y="1"/>
                    </a:cubicBezTo>
                    <a:cubicBezTo>
                      <a:pt x="29" y="1"/>
                      <a:pt x="29" y="1"/>
                      <a:pt x="29" y="0"/>
                    </a:cubicBezTo>
                    <a:cubicBezTo>
                      <a:pt x="28" y="0"/>
                      <a:pt x="28" y="0"/>
                      <a:pt x="27" y="0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0" y="1"/>
                      <a:pt x="19" y="1"/>
                      <a:pt x="19" y="2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18" y="9"/>
                      <a:pt x="18" y="9"/>
                      <a:pt x="18" y="9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3" y="4"/>
                      <a:pt x="12" y="4"/>
                      <a:pt x="12" y="4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6" y="9"/>
                      <a:pt x="6" y="9"/>
                      <a:pt x="6" y="10"/>
                    </a:cubicBezTo>
                    <a:cubicBezTo>
                      <a:pt x="6" y="10"/>
                      <a:pt x="6" y="11"/>
                      <a:pt x="6" y="11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6"/>
                      <a:pt x="3" y="16"/>
                      <a:pt x="2" y="16"/>
                    </a:cubicBezTo>
                    <a:cubicBezTo>
                      <a:pt x="2" y="16"/>
                      <a:pt x="2" y="16"/>
                      <a:pt x="2" y="17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4"/>
                      <a:pt x="0" y="24"/>
                      <a:pt x="0" y="25"/>
                    </a:cubicBezTo>
                    <a:cubicBezTo>
                      <a:pt x="1" y="25"/>
                      <a:pt x="1" y="25"/>
                      <a:pt x="1" y="25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7" y="29"/>
                      <a:pt x="7" y="29"/>
                      <a:pt x="7" y="29"/>
                    </a:cubicBezTo>
                    <a:cubicBezTo>
                      <a:pt x="2" y="31"/>
                      <a:pt x="2" y="31"/>
                      <a:pt x="2" y="31"/>
                    </a:cubicBezTo>
                    <a:cubicBezTo>
                      <a:pt x="1" y="31"/>
                      <a:pt x="1" y="32"/>
                      <a:pt x="1" y="33"/>
                    </a:cubicBezTo>
                    <a:cubicBezTo>
                      <a:pt x="4" y="39"/>
                      <a:pt x="4" y="39"/>
                      <a:pt x="4" y="39"/>
                    </a:cubicBezTo>
                    <a:cubicBezTo>
                      <a:pt x="4" y="40"/>
                      <a:pt x="4" y="40"/>
                      <a:pt x="5" y="40"/>
                    </a:cubicBezTo>
                    <a:cubicBezTo>
                      <a:pt x="5" y="40"/>
                      <a:pt x="5" y="40"/>
                      <a:pt x="6" y="40"/>
                    </a:cubicBezTo>
                    <a:cubicBezTo>
                      <a:pt x="11" y="38"/>
                      <a:pt x="11" y="38"/>
                      <a:pt x="11" y="38"/>
                    </a:cubicBezTo>
                    <a:cubicBezTo>
                      <a:pt x="12" y="40"/>
                      <a:pt x="12" y="40"/>
                      <a:pt x="12" y="40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9" y="45"/>
                      <a:pt x="9" y="46"/>
                      <a:pt x="10" y="47"/>
                    </a:cubicBezTo>
                    <a:cubicBezTo>
                      <a:pt x="16" y="50"/>
                      <a:pt x="16" y="50"/>
                      <a:pt x="16" y="50"/>
                    </a:cubicBezTo>
                    <a:cubicBezTo>
                      <a:pt x="16" y="50"/>
                      <a:pt x="17" y="50"/>
                      <a:pt x="17" y="50"/>
                    </a:cubicBezTo>
                    <a:cubicBezTo>
                      <a:pt x="17" y="50"/>
                      <a:pt x="18" y="50"/>
                      <a:pt x="18" y="50"/>
                    </a:cubicBezTo>
                    <a:cubicBezTo>
                      <a:pt x="21" y="45"/>
                      <a:pt x="21" y="45"/>
                      <a:pt x="21" y="45"/>
                    </a:cubicBezTo>
                    <a:cubicBezTo>
                      <a:pt x="23" y="45"/>
                      <a:pt x="23" y="45"/>
                      <a:pt x="23" y="45"/>
                    </a:cubicBezTo>
                    <a:cubicBezTo>
                      <a:pt x="23" y="51"/>
                      <a:pt x="23" y="51"/>
                      <a:pt x="23" y="51"/>
                    </a:cubicBezTo>
                    <a:cubicBezTo>
                      <a:pt x="23" y="51"/>
                      <a:pt x="24" y="52"/>
                      <a:pt x="24" y="52"/>
                    </a:cubicBezTo>
                    <a:cubicBezTo>
                      <a:pt x="24" y="52"/>
                      <a:pt x="24" y="52"/>
                      <a:pt x="24" y="52"/>
                    </a:cubicBezTo>
                    <a:cubicBezTo>
                      <a:pt x="25" y="52"/>
                      <a:pt x="25" y="52"/>
                      <a:pt x="25" y="52"/>
                    </a:cubicBezTo>
                    <a:cubicBezTo>
                      <a:pt x="32" y="52"/>
                      <a:pt x="32" y="52"/>
                      <a:pt x="32" y="52"/>
                    </a:cubicBezTo>
                    <a:cubicBezTo>
                      <a:pt x="32" y="52"/>
                      <a:pt x="33" y="51"/>
                      <a:pt x="33" y="51"/>
                    </a:cubicBezTo>
                    <a:cubicBezTo>
                      <a:pt x="33" y="51"/>
                      <a:pt x="33" y="50"/>
                      <a:pt x="33" y="50"/>
                    </a:cubicBezTo>
                    <a:cubicBezTo>
                      <a:pt x="33" y="44"/>
                      <a:pt x="33" y="44"/>
                      <a:pt x="33" y="44"/>
                    </a:cubicBezTo>
                    <a:cubicBezTo>
                      <a:pt x="35" y="44"/>
                      <a:pt x="35" y="44"/>
                      <a:pt x="35" y="44"/>
                    </a:cubicBezTo>
                    <a:cubicBezTo>
                      <a:pt x="39" y="48"/>
                      <a:pt x="39" y="48"/>
                      <a:pt x="39" y="48"/>
                    </a:cubicBezTo>
                    <a:cubicBezTo>
                      <a:pt x="39" y="48"/>
                      <a:pt x="39" y="48"/>
                      <a:pt x="40" y="48"/>
                    </a:cubicBezTo>
                    <a:cubicBezTo>
                      <a:pt x="40" y="48"/>
                      <a:pt x="40" y="48"/>
                      <a:pt x="41" y="48"/>
                    </a:cubicBezTo>
                    <a:cubicBezTo>
                      <a:pt x="46" y="43"/>
                      <a:pt x="46" y="43"/>
                      <a:pt x="46" y="43"/>
                    </a:cubicBezTo>
                    <a:cubicBezTo>
                      <a:pt x="46" y="43"/>
                      <a:pt x="46" y="43"/>
                      <a:pt x="46" y="42"/>
                    </a:cubicBezTo>
                    <a:cubicBezTo>
                      <a:pt x="46" y="42"/>
                      <a:pt x="46" y="42"/>
                      <a:pt x="46" y="41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3" y="35"/>
                      <a:pt x="43" y="35"/>
                      <a:pt x="43" y="35"/>
                    </a:cubicBezTo>
                    <a:cubicBezTo>
                      <a:pt x="49" y="36"/>
                      <a:pt x="49" y="36"/>
                      <a:pt x="49" y="36"/>
                    </a:cubicBezTo>
                    <a:cubicBezTo>
                      <a:pt x="49" y="37"/>
                      <a:pt x="50" y="36"/>
                      <a:pt x="50" y="36"/>
                    </a:cubicBezTo>
                    <a:cubicBezTo>
                      <a:pt x="50" y="36"/>
                      <a:pt x="51" y="36"/>
                      <a:pt x="51" y="35"/>
                    </a:cubicBezTo>
                    <a:cubicBezTo>
                      <a:pt x="52" y="29"/>
                      <a:pt x="52" y="29"/>
                      <a:pt x="52" y="29"/>
                    </a:cubicBezTo>
                    <a:cubicBezTo>
                      <a:pt x="52" y="28"/>
                      <a:pt x="52" y="28"/>
                      <a:pt x="52" y="27"/>
                    </a:cubicBezTo>
                    <a:close/>
                    <a:moveTo>
                      <a:pt x="33" y="28"/>
                    </a:moveTo>
                    <a:cubicBezTo>
                      <a:pt x="32" y="31"/>
                      <a:pt x="28" y="34"/>
                      <a:pt x="25" y="33"/>
                    </a:cubicBezTo>
                    <a:cubicBezTo>
                      <a:pt x="21" y="32"/>
                      <a:pt x="18" y="28"/>
                      <a:pt x="19" y="25"/>
                    </a:cubicBezTo>
                    <a:cubicBezTo>
                      <a:pt x="20" y="21"/>
                      <a:pt x="24" y="18"/>
                      <a:pt x="28" y="19"/>
                    </a:cubicBezTo>
                    <a:cubicBezTo>
                      <a:pt x="32" y="20"/>
                      <a:pt x="34" y="24"/>
                      <a:pt x="33" y="2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pPr defTabSz="914400">
                  <a:defRPr/>
                </a:pPr>
                <a:endParaRPr lang="da-DK" sz="1865" kern="0" dirty="0">
                  <a:solidFill>
                    <a:sysClr val="windowText" lastClr="000000"/>
                  </a:solidFill>
                  <a:ea typeface="MS PGothic" panose="020B0600070205080204" pitchFamily="-97" charset="-128"/>
                </a:endParaRPr>
              </a:p>
            </p:txBody>
          </p:sp>
          <p:sp>
            <p:nvSpPr>
              <p:cNvPr id="24" name="Freeform 27"/>
              <p:cNvSpPr>
                <a:spLocks noEditPoints="1"/>
              </p:cNvSpPr>
              <p:nvPr/>
            </p:nvSpPr>
            <p:spPr bwMode="auto">
              <a:xfrm>
                <a:off x="940385" y="4623500"/>
                <a:ext cx="416037" cy="419204"/>
              </a:xfrm>
              <a:custGeom>
                <a:avLst/>
                <a:gdLst/>
                <a:ahLst/>
                <a:cxnLst>
                  <a:cxn ang="0">
                    <a:pos x="33" y="29"/>
                  </a:cxn>
                  <a:cxn ang="0">
                    <a:pos x="31" y="24"/>
                  </a:cxn>
                  <a:cxn ang="0">
                    <a:pos x="36" y="25"/>
                  </a:cxn>
                  <a:cxn ang="0">
                    <a:pos x="37" y="20"/>
                  </a:cxn>
                  <a:cxn ang="0">
                    <a:pos x="36" y="18"/>
                  </a:cxn>
                  <a:cxn ang="0">
                    <a:pos x="32" y="16"/>
                  </a:cxn>
                  <a:cxn ang="0">
                    <a:pos x="37" y="14"/>
                  </a:cxn>
                  <a:cxn ang="0">
                    <a:pos x="35" y="9"/>
                  </a:cxn>
                  <a:cxn ang="0">
                    <a:pos x="30" y="10"/>
                  </a:cxn>
                  <a:cxn ang="0">
                    <a:pos x="31" y="5"/>
                  </a:cxn>
                  <a:cxn ang="0">
                    <a:pos x="30" y="4"/>
                  </a:cxn>
                  <a:cxn ang="0">
                    <a:pos x="24" y="2"/>
                  </a:cxn>
                  <a:cxn ang="0">
                    <a:pos x="21" y="5"/>
                  </a:cxn>
                  <a:cxn ang="0">
                    <a:pos x="19" y="0"/>
                  </a:cxn>
                  <a:cxn ang="0">
                    <a:pos x="14" y="1"/>
                  </a:cxn>
                  <a:cxn ang="0">
                    <a:pos x="14" y="5"/>
                  </a:cxn>
                  <a:cxn ang="0">
                    <a:pos x="10" y="3"/>
                  </a:cxn>
                  <a:cxn ang="0">
                    <a:pos x="8" y="3"/>
                  </a:cxn>
                  <a:cxn ang="0">
                    <a:pos x="4" y="7"/>
                  </a:cxn>
                  <a:cxn ang="0">
                    <a:pos x="7" y="11"/>
                  </a:cxn>
                  <a:cxn ang="0">
                    <a:pos x="3" y="11"/>
                  </a:cxn>
                  <a:cxn ang="0">
                    <a:pos x="0" y="17"/>
                  </a:cxn>
                  <a:cxn ang="0">
                    <a:pos x="1" y="18"/>
                  </a:cxn>
                  <a:cxn ang="0">
                    <a:pos x="5" y="20"/>
                  </a:cxn>
                  <a:cxn ang="0">
                    <a:pos x="1" y="23"/>
                  </a:cxn>
                  <a:cxn ang="0">
                    <a:pos x="4" y="28"/>
                  </a:cxn>
                  <a:cxn ang="0">
                    <a:pos x="8" y="27"/>
                  </a:cxn>
                  <a:cxn ang="0">
                    <a:pos x="7" y="31"/>
                  </a:cxn>
                  <a:cxn ang="0">
                    <a:pos x="7" y="33"/>
                  </a:cxn>
                  <a:cxn ang="0">
                    <a:pos x="12" y="35"/>
                  </a:cxn>
                  <a:cxn ang="0">
                    <a:pos x="13" y="35"/>
                  </a:cxn>
                  <a:cxn ang="0">
                    <a:pos x="17" y="32"/>
                  </a:cxn>
                  <a:cxn ang="0">
                    <a:pos x="17" y="37"/>
                  </a:cxn>
                  <a:cxn ang="0">
                    <a:pos x="23" y="36"/>
                  </a:cxn>
                  <a:cxn ang="0">
                    <a:pos x="24" y="35"/>
                  </a:cxn>
                  <a:cxn ang="0">
                    <a:pos x="25" y="31"/>
                  </a:cxn>
                  <a:cxn ang="0">
                    <a:pos x="28" y="34"/>
                  </a:cxn>
                  <a:cxn ang="0">
                    <a:pos x="33" y="30"/>
                  </a:cxn>
                  <a:cxn ang="0">
                    <a:pos x="22" y="22"/>
                  </a:cxn>
                  <a:cxn ang="0">
                    <a:pos x="15" y="15"/>
                  </a:cxn>
                  <a:cxn ang="0">
                    <a:pos x="22" y="22"/>
                  </a:cxn>
                </a:cxnLst>
                <a:rect l="0" t="0" r="r" b="b"/>
                <a:pathLst>
                  <a:path w="37" h="37">
                    <a:moveTo>
                      <a:pt x="33" y="29"/>
                    </a:moveTo>
                    <a:cubicBezTo>
                      <a:pt x="33" y="29"/>
                      <a:pt x="33" y="29"/>
                      <a:pt x="33" y="29"/>
                    </a:cubicBezTo>
                    <a:cubicBezTo>
                      <a:pt x="30" y="26"/>
                      <a:pt x="30" y="26"/>
                      <a:pt x="30" y="26"/>
                    </a:cubicBezTo>
                    <a:cubicBezTo>
                      <a:pt x="31" y="24"/>
                      <a:pt x="31" y="24"/>
                      <a:pt x="31" y="24"/>
                    </a:cubicBezTo>
                    <a:cubicBezTo>
                      <a:pt x="35" y="25"/>
                      <a:pt x="35" y="25"/>
                      <a:pt x="35" y="25"/>
                    </a:cubicBezTo>
                    <a:cubicBezTo>
                      <a:pt x="35" y="25"/>
                      <a:pt x="36" y="25"/>
                      <a:pt x="36" y="25"/>
                    </a:cubicBezTo>
                    <a:cubicBezTo>
                      <a:pt x="36" y="25"/>
                      <a:pt x="36" y="25"/>
                      <a:pt x="36" y="24"/>
                    </a:cubicBezTo>
                    <a:cubicBezTo>
                      <a:pt x="37" y="20"/>
                      <a:pt x="37" y="20"/>
                      <a:pt x="37" y="20"/>
                    </a:cubicBezTo>
                    <a:cubicBezTo>
                      <a:pt x="37" y="19"/>
                      <a:pt x="37" y="19"/>
                      <a:pt x="37" y="19"/>
                    </a:cubicBezTo>
                    <a:cubicBezTo>
                      <a:pt x="37" y="19"/>
                      <a:pt x="37" y="18"/>
                      <a:pt x="36" y="18"/>
                    </a:cubicBezTo>
                    <a:cubicBezTo>
                      <a:pt x="33" y="18"/>
                      <a:pt x="33" y="18"/>
                      <a:pt x="33" y="18"/>
                    </a:cubicBezTo>
                    <a:cubicBezTo>
                      <a:pt x="32" y="16"/>
                      <a:pt x="32" y="16"/>
                      <a:pt x="32" y="16"/>
                    </a:cubicBezTo>
                    <a:cubicBezTo>
                      <a:pt x="36" y="14"/>
                      <a:pt x="36" y="14"/>
                      <a:pt x="36" y="14"/>
                    </a:cubicBezTo>
                    <a:cubicBezTo>
                      <a:pt x="36" y="14"/>
                      <a:pt x="37" y="14"/>
                      <a:pt x="37" y="14"/>
                    </a:cubicBezTo>
                    <a:cubicBezTo>
                      <a:pt x="37" y="14"/>
                      <a:pt x="37" y="13"/>
                      <a:pt x="37" y="13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4" y="8"/>
                      <a:pt x="34" y="8"/>
                      <a:pt x="33" y="8"/>
                    </a:cubicBezTo>
                    <a:cubicBezTo>
                      <a:pt x="30" y="10"/>
                      <a:pt x="30" y="10"/>
                      <a:pt x="30" y="10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31" y="5"/>
                      <a:pt x="31" y="5"/>
                      <a:pt x="31" y="5"/>
                    </a:cubicBezTo>
                    <a:cubicBezTo>
                      <a:pt x="31" y="5"/>
                      <a:pt x="31" y="4"/>
                      <a:pt x="31" y="4"/>
                    </a:cubicBezTo>
                    <a:cubicBezTo>
                      <a:pt x="31" y="4"/>
                      <a:pt x="30" y="4"/>
                      <a:pt x="30" y="4"/>
                    </a:cubicBezTo>
                    <a:cubicBezTo>
                      <a:pt x="26" y="1"/>
                      <a:pt x="26" y="1"/>
                      <a:pt x="26" y="1"/>
                    </a:cubicBezTo>
                    <a:cubicBezTo>
                      <a:pt x="25" y="1"/>
                      <a:pt x="25" y="1"/>
                      <a:pt x="24" y="2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0" y="0"/>
                      <a:pt x="20" y="0"/>
                      <a:pt x="19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4" y="0"/>
                      <a:pt x="14" y="1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3"/>
                      <a:pt x="9" y="3"/>
                      <a:pt x="9" y="3"/>
                    </a:cubicBezTo>
                    <a:cubicBezTo>
                      <a:pt x="9" y="3"/>
                      <a:pt x="9" y="3"/>
                      <a:pt x="8" y="3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4" y="7"/>
                      <a:pt x="4" y="7"/>
                    </a:cubicBezTo>
                    <a:cubicBezTo>
                      <a:pt x="4" y="7"/>
                      <a:pt x="4" y="8"/>
                      <a:pt x="5" y="8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2" y="11"/>
                      <a:pt x="2" y="11"/>
                      <a:pt x="1" y="12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7"/>
                      <a:pt x="0" y="17"/>
                      <a:pt x="1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1" y="22"/>
                      <a:pt x="1" y="23"/>
                      <a:pt x="1" y="23"/>
                    </a:cubicBezTo>
                    <a:cubicBezTo>
                      <a:pt x="3" y="28"/>
                      <a:pt x="3" y="28"/>
                      <a:pt x="3" y="28"/>
                    </a:cubicBezTo>
                    <a:cubicBezTo>
                      <a:pt x="3" y="28"/>
                      <a:pt x="3" y="28"/>
                      <a:pt x="4" y="28"/>
                    </a:cubicBezTo>
                    <a:cubicBezTo>
                      <a:pt x="4" y="29"/>
                      <a:pt x="4" y="29"/>
                      <a:pt x="4" y="28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9" y="28"/>
                      <a:pt x="9" y="28"/>
                      <a:pt x="9" y="28"/>
                    </a:cubicBezTo>
                    <a:cubicBezTo>
                      <a:pt x="7" y="31"/>
                      <a:pt x="7" y="31"/>
                      <a:pt x="7" y="31"/>
                    </a:cubicBezTo>
                    <a:cubicBezTo>
                      <a:pt x="7" y="32"/>
                      <a:pt x="7" y="32"/>
                      <a:pt x="7" y="32"/>
                    </a:cubicBezTo>
                    <a:cubicBezTo>
                      <a:pt x="7" y="32"/>
                      <a:pt x="7" y="33"/>
                      <a:pt x="7" y="33"/>
                    </a:cubicBezTo>
                    <a:cubicBezTo>
                      <a:pt x="7" y="33"/>
                      <a:pt x="7" y="33"/>
                      <a:pt x="7" y="33"/>
                    </a:cubicBezTo>
                    <a:cubicBezTo>
                      <a:pt x="12" y="35"/>
                      <a:pt x="12" y="35"/>
                      <a:pt x="12" y="35"/>
                    </a:cubicBezTo>
                    <a:cubicBezTo>
                      <a:pt x="12" y="35"/>
                      <a:pt x="12" y="35"/>
                      <a:pt x="13" y="35"/>
                    </a:cubicBezTo>
                    <a:cubicBezTo>
                      <a:pt x="13" y="35"/>
                      <a:pt x="13" y="35"/>
                      <a:pt x="13" y="35"/>
                    </a:cubicBezTo>
                    <a:cubicBezTo>
                      <a:pt x="15" y="31"/>
                      <a:pt x="15" y="31"/>
                      <a:pt x="15" y="31"/>
                    </a:cubicBezTo>
                    <a:cubicBezTo>
                      <a:pt x="17" y="32"/>
                      <a:pt x="17" y="32"/>
                      <a:pt x="17" y="32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17" y="36"/>
                      <a:pt x="17" y="36"/>
                      <a:pt x="17" y="37"/>
                    </a:cubicBezTo>
                    <a:cubicBezTo>
                      <a:pt x="18" y="37"/>
                      <a:pt x="18" y="37"/>
                      <a:pt x="18" y="37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23" y="36"/>
                      <a:pt x="24" y="36"/>
                      <a:pt x="24" y="36"/>
                    </a:cubicBezTo>
                    <a:cubicBezTo>
                      <a:pt x="24" y="36"/>
                      <a:pt x="24" y="35"/>
                      <a:pt x="24" y="35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25" y="31"/>
                      <a:pt x="25" y="31"/>
                      <a:pt x="25" y="31"/>
                    </a:cubicBezTo>
                    <a:cubicBezTo>
                      <a:pt x="28" y="33"/>
                      <a:pt x="28" y="33"/>
                      <a:pt x="28" y="33"/>
                    </a:cubicBezTo>
                    <a:cubicBezTo>
                      <a:pt x="28" y="34"/>
                      <a:pt x="28" y="34"/>
                      <a:pt x="28" y="34"/>
                    </a:cubicBezTo>
                    <a:cubicBezTo>
                      <a:pt x="29" y="34"/>
                      <a:pt x="29" y="34"/>
                      <a:pt x="29" y="34"/>
                    </a:cubicBezTo>
                    <a:cubicBezTo>
                      <a:pt x="33" y="30"/>
                      <a:pt x="33" y="30"/>
                      <a:pt x="33" y="30"/>
                    </a:cubicBezTo>
                    <a:cubicBezTo>
                      <a:pt x="33" y="30"/>
                      <a:pt x="33" y="30"/>
                      <a:pt x="33" y="29"/>
                    </a:cubicBezTo>
                    <a:close/>
                    <a:moveTo>
                      <a:pt x="22" y="22"/>
                    </a:moveTo>
                    <a:cubicBezTo>
                      <a:pt x="20" y="24"/>
                      <a:pt x="17" y="24"/>
                      <a:pt x="15" y="22"/>
                    </a:cubicBezTo>
                    <a:cubicBezTo>
                      <a:pt x="13" y="20"/>
                      <a:pt x="13" y="16"/>
                      <a:pt x="15" y="15"/>
                    </a:cubicBezTo>
                    <a:cubicBezTo>
                      <a:pt x="17" y="13"/>
                      <a:pt x="21" y="13"/>
                      <a:pt x="23" y="15"/>
                    </a:cubicBezTo>
                    <a:cubicBezTo>
                      <a:pt x="24" y="17"/>
                      <a:pt x="24" y="20"/>
                      <a:pt x="22" y="2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pPr defTabSz="914400">
                  <a:defRPr/>
                </a:pPr>
                <a:endParaRPr lang="da-DK" sz="1865" kern="0" dirty="0">
                  <a:solidFill>
                    <a:sysClr val="windowText" lastClr="000000"/>
                  </a:solidFill>
                  <a:ea typeface="MS PGothic" panose="020B0600070205080204" pitchFamily="-97" charset="-128"/>
                </a:endParaRPr>
              </a:p>
            </p:txBody>
          </p:sp>
        </p:grpSp>
      </p:grpSp>
      <p:grpSp>
        <p:nvGrpSpPr>
          <p:cNvPr id="40" name="组合 39"/>
          <p:cNvGrpSpPr/>
          <p:nvPr/>
        </p:nvGrpSpPr>
        <p:grpSpPr>
          <a:xfrm>
            <a:off x="8873894" y="1979209"/>
            <a:ext cx="743596" cy="591116"/>
            <a:chOff x="8830090" y="1853708"/>
            <a:chExt cx="743596" cy="591116"/>
          </a:xfrm>
        </p:grpSpPr>
        <p:sp>
          <p:nvSpPr>
            <p:cNvPr id="12" name="椭圆形标注 11"/>
            <p:cNvSpPr/>
            <p:nvPr/>
          </p:nvSpPr>
          <p:spPr>
            <a:xfrm>
              <a:off x="8830090" y="1853708"/>
              <a:ext cx="743596" cy="591116"/>
            </a:xfrm>
            <a:prstGeom prst="wedgeEllipseCallout">
              <a:avLst>
                <a:gd name="adj1" fmla="val -31827"/>
                <a:gd name="adj2" fmla="val 64496"/>
              </a:avLst>
            </a:prstGeom>
            <a:solidFill>
              <a:srgbClr val="B013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>
                <a:solidFill>
                  <a:prstClr val="white"/>
                </a:solidFill>
              </a:endParaRPr>
            </a:p>
          </p:txBody>
        </p:sp>
        <p:grpSp>
          <p:nvGrpSpPr>
            <p:cNvPr id="25" name="组合 24"/>
            <p:cNvGrpSpPr>
              <a:grpSpLocks noChangeAspect="1"/>
            </p:cNvGrpSpPr>
            <p:nvPr/>
          </p:nvGrpSpPr>
          <p:grpSpPr>
            <a:xfrm>
              <a:off x="8988753" y="1956218"/>
              <a:ext cx="453821" cy="347932"/>
              <a:chOff x="5611813" y="1835150"/>
              <a:chExt cx="285750" cy="219076"/>
            </a:xfrm>
            <a:solidFill>
              <a:schemeClr val="tx1">
                <a:lumMod val="50000"/>
                <a:lumOff val="50000"/>
              </a:schemeClr>
            </a:solidFill>
          </p:grpSpPr>
          <p:sp>
            <p:nvSpPr>
              <p:cNvPr id="26" name="Freeform 57"/>
              <p:cNvSpPr/>
              <p:nvPr/>
            </p:nvSpPr>
            <p:spPr bwMode="auto">
              <a:xfrm>
                <a:off x="5611813" y="2046288"/>
                <a:ext cx="285750" cy="7938"/>
              </a:xfrm>
              <a:custGeom>
                <a:avLst/>
                <a:gdLst>
                  <a:gd name="T0" fmla="*/ 2 w 76"/>
                  <a:gd name="T1" fmla="*/ 2 h 2"/>
                  <a:gd name="T2" fmla="*/ 0 w 76"/>
                  <a:gd name="T3" fmla="*/ 1 h 2"/>
                  <a:gd name="T4" fmla="*/ 2 w 76"/>
                  <a:gd name="T5" fmla="*/ 0 h 2"/>
                  <a:gd name="T6" fmla="*/ 75 w 76"/>
                  <a:gd name="T7" fmla="*/ 0 h 2"/>
                  <a:gd name="T8" fmla="*/ 76 w 76"/>
                  <a:gd name="T9" fmla="*/ 1 h 2"/>
                  <a:gd name="T10" fmla="*/ 75 w 76"/>
                  <a:gd name="T11" fmla="*/ 2 h 2"/>
                  <a:gd name="T12" fmla="*/ 2 w 76"/>
                  <a:gd name="T1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6" h="2">
                    <a:moveTo>
                      <a:pt x="2" y="2"/>
                    </a:moveTo>
                    <a:cubicBezTo>
                      <a:pt x="1" y="2"/>
                      <a:pt x="0" y="2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75" y="0"/>
                      <a:pt x="75" y="0"/>
                      <a:pt x="75" y="0"/>
                    </a:cubicBezTo>
                    <a:cubicBezTo>
                      <a:pt x="75" y="0"/>
                      <a:pt x="76" y="0"/>
                      <a:pt x="76" y="1"/>
                    </a:cubicBezTo>
                    <a:cubicBezTo>
                      <a:pt x="76" y="2"/>
                      <a:pt x="75" y="2"/>
                      <a:pt x="75" y="2"/>
                    </a:cubicBezTo>
                    <a:lnTo>
                      <a:pt x="2" y="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4400"/>
                <a:endParaRPr lang="zh-CN" altLang="en-US" sz="1865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Rectangle 58"/>
              <p:cNvSpPr>
                <a:spLocks noChangeArrowheads="1"/>
              </p:cNvSpPr>
              <p:nvPr/>
            </p:nvSpPr>
            <p:spPr bwMode="auto">
              <a:xfrm>
                <a:off x="5648326" y="1884363"/>
                <a:ext cx="41275" cy="1397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4400"/>
                <a:endParaRPr lang="zh-CN" altLang="en-US" sz="1865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Rectangle 59"/>
              <p:cNvSpPr>
                <a:spLocks noChangeArrowheads="1"/>
              </p:cNvSpPr>
              <p:nvPr/>
            </p:nvSpPr>
            <p:spPr bwMode="auto">
              <a:xfrm>
                <a:off x="5708651" y="1835150"/>
                <a:ext cx="41275" cy="18891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4400"/>
                <a:endParaRPr lang="zh-CN" altLang="en-US" sz="1865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Rectangle 60"/>
              <p:cNvSpPr>
                <a:spLocks noChangeArrowheads="1"/>
              </p:cNvSpPr>
              <p:nvPr/>
            </p:nvSpPr>
            <p:spPr bwMode="auto">
              <a:xfrm>
                <a:off x="5768976" y="1895475"/>
                <a:ext cx="41275" cy="12858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4400"/>
                <a:endParaRPr lang="zh-CN" altLang="en-US" sz="1865">
                  <a:solidFill>
                    <a:prstClr val="black"/>
                  </a:solidFill>
                </a:endParaRPr>
              </a:p>
            </p:txBody>
          </p:sp>
          <p:sp>
            <p:nvSpPr>
              <p:cNvPr id="30" name="Rectangle 61"/>
              <p:cNvSpPr>
                <a:spLocks noChangeArrowheads="1"/>
              </p:cNvSpPr>
              <p:nvPr/>
            </p:nvSpPr>
            <p:spPr bwMode="auto">
              <a:xfrm>
                <a:off x="5829301" y="1936750"/>
                <a:ext cx="41275" cy="8731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4400"/>
                <a:endParaRPr lang="zh-CN" altLang="en-US" sz="1865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32" name="矩形 47"/>
          <p:cNvSpPr>
            <a:spLocks noChangeArrowheads="1"/>
          </p:cNvSpPr>
          <p:nvPr/>
        </p:nvSpPr>
        <p:spPr bwMode="auto">
          <a:xfrm>
            <a:off x="1800768" y="5685026"/>
            <a:ext cx="8806361" cy="812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14400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sym typeface="微软雅黑" panose="020B0503020204020204" pitchFamily="34" charset="-122"/>
              </a:rPr>
              <a:t>在此录入上述图表的综合描述说明。在此录入上述图表的综合描述说明，在此录入上述图表的综合描述说明，在此录入上述图表的综合描述说明，在此录入上述图表的综合描述说明，在此录入上述图表的综合描述说明，在此录入上述图表的综合描述说明，在此录入上述图表的综合描述说明，在此录入上述图表的综合描述说明。</a:t>
            </a:r>
            <a:endParaRPr lang="zh-CN" altLang="en-US" sz="1200" dirty="0">
              <a:solidFill>
                <a:prstClr val="black">
                  <a:lumMod val="65000"/>
                  <a:lumOff val="35000"/>
                </a:prstClr>
              </a:solidFill>
              <a:sym typeface="微软雅黑" panose="020B0503020204020204" pitchFamily="34" charset="-122"/>
            </a:endParaRPr>
          </a:p>
        </p:txBody>
      </p:sp>
      <p:sp>
        <p:nvSpPr>
          <p:cNvPr id="45" name="矩形 3"/>
          <p:cNvSpPr>
            <a:spLocks noChangeArrowheads="1"/>
          </p:cNvSpPr>
          <p:nvPr/>
        </p:nvSpPr>
        <p:spPr bwMode="auto">
          <a:xfrm>
            <a:off x="5281337" y="515424"/>
            <a:ext cx="2444882" cy="543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14400">
              <a:spcBef>
                <a:spcPct val="0"/>
              </a:spcBef>
              <a:buNone/>
            </a:pPr>
            <a:r>
              <a:rPr lang="zh-CN" altLang="en-US" sz="2935" b="1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点击添加标题</a:t>
            </a:r>
            <a:endParaRPr lang="zh-CN" altLang="en-US" sz="2935" b="1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46" name="文本框 37"/>
          <p:cNvSpPr txBox="1"/>
          <p:nvPr/>
        </p:nvSpPr>
        <p:spPr>
          <a:xfrm>
            <a:off x="7743898" y="731581"/>
            <a:ext cx="2308007" cy="318092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defTabSz="914400"/>
            <a:r>
              <a:rPr lang="en-US" altLang="zh-CN" sz="1465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Your Title</a:t>
            </a:r>
            <a:endParaRPr lang="zh-CN" altLang="en-US" sz="1465" baseline="-3000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7" name="组合 46"/>
          <p:cNvGrpSpPr/>
          <p:nvPr/>
        </p:nvGrpSpPr>
        <p:grpSpPr>
          <a:xfrm>
            <a:off x="4749504" y="570216"/>
            <a:ext cx="263341" cy="395013"/>
            <a:chOff x="5284519" y="1508166"/>
            <a:chExt cx="213756" cy="427512"/>
          </a:xfrm>
        </p:grpSpPr>
        <p:cxnSp>
          <p:nvCxnSpPr>
            <p:cNvPr id="48" name="直接连接符 47"/>
            <p:cNvCxnSpPr/>
            <p:nvPr/>
          </p:nvCxnSpPr>
          <p:spPr>
            <a:xfrm>
              <a:off x="5284519" y="1508166"/>
              <a:ext cx="213756" cy="213756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oval" w="med" len="med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/>
            <p:nvPr/>
          </p:nvCxnSpPr>
          <p:spPr>
            <a:xfrm flipH="1">
              <a:off x="5284519" y="1721922"/>
              <a:ext cx="213756" cy="213756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oval" w="med" len="med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任意多边形 42"/>
          <p:cNvSpPr/>
          <p:nvPr/>
        </p:nvSpPr>
        <p:spPr>
          <a:xfrm>
            <a:off x="2184954" y="3763641"/>
            <a:ext cx="8035716" cy="1653789"/>
          </a:xfrm>
          <a:custGeom>
            <a:avLst/>
            <a:gdLst>
              <a:gd name="connsiteX0" fmla="*/ 6319584 w 19135506"/>
              <a:gd name="connsiteY0" fmla="*/ 0 h 3938179"/>
              <a:gd name="connsiteX1" fmla="*/ 6354329 w 19135506"/>
              <a:gd name="connsiteY1" fmla="*/ 0 h 3938179"/>
              <a:gd name="connsiteX2" fmla="*/ 6354329 w 19135506"/>
              <a:gd name="connsiteY2" fmla="*/ 316483 h 3938179"/>
              <a:gd name="connsiteX3" fmla="*/ 6369961 w 19135506"/>
              <a:gd name="connsiteY3" fmla="*/ 316483 h 3938179"/>
              <a:gd name="connsiteX4" fmla="*/ 6369961 w 19135506"/>
              <a:gd name="connsiteY4" fmla="*/ 339400 h 3938179"/>
              <a:gd name="connsiteX5" fmla="*/ 6385783 w 19135506"/>
              <a:gd name="connsiteY5" fmla="*/ 339400 h 3938179"/>
              <a:gd name="connsiteX6" fmla="*/ 6385783 w 19135506"/>
              <a:gd name="connsiteY6" fmla="*/ 355114 h 3938179"/>
              <a:gd name="connsiteX7" fmla="*/ 6401890 w 19135506"/>
              <a:gd name="connsiteY7" fmla="*/ 355114 h 3938179"/>
              <a:gd name="connsiteX8" fmla="*/ 6401890 w 19135506"/>
              <a:gd name="connsiteY8" fmla="*/ 384400 h 3938179"/>
              <a:gd name="connsiteX9" fmla="*/ 6432022 w 19135506"/>
              <a:gd name="connsiteY9" fmla="*/ 384400 h 3938179"/>
              <a:gd name="connsiteX10" fmla="*/ 6432022 w 19135506"/>
              <a:gd name="connsiteY10" fmla="*/ 410662 h 3938179"/>
              <a:gd name="connsiteX11" fmla="*/ 6460211 w 19135506"/>
              <a:gd name="connsiteY11" fmla="*/ 410662 h 3938179"/>
              <a:gd name="connsiteX12" fmla="*/ 6460211 w 19135506"/>
              <a:gd name="connsiteY12" fmla="*/ 648473 h 3938179"/>
              <a:gd name="connsiteX13" fmla="*/ 6515492 w 19135506"/>
              <a:gd name="connsiteY13" fmla="*/ 648473 h 3938179"/>
              <a:gd name="connsiteX14" fmla="*/ 6515492 w 19135506"/>
              <a:gd name="connsiteY14" fmla="*/ 667492 h 3938179"/>
              <a:gd name="connsiteX15" fmla="*/ 6534331 w 19135506"/>
              <a:gd name="connsiteY15" fmla="*/ 667492 h 3938179"/>
              <a:gd name="connsiteX16" fmla="*/ 6534331 w 19135506"/>
              <a:gd name="connsiteY16" fmla="*/ 818313 h 3938179"/>
              <a:gd name="connsiteX17" fmla="*/ 6564496 w 19135506"/>
              <a:gd name="connsiteY17" fmla="*/ 818313 h 3938179"/>
              <a:gd name="connsiteX18" fmla="*/ 6564496 w 19135506"/>
              <a:gd name="connsiteY18" fmla="*/ 1099760 h 3938179"/>
              <a:gd name="connsiteX19" fmla="*/ 6589473 w 19135506"/>
              <a:gd name="connsiteY19" fmla="*/ 1099760 h 3938179"/>
              <a:gd name="connsiteX20" fmla="*/ 6589473 w 19135506"/>
              <a:gd name="connsiteY20" fmla="*/ 1065371 h 3938179"/>
              <a:gd name="connsiteX21" fmla="*/ 6622386 w 19135506"/>
              <a:gd name="connsiteY21" fmla="*/ 1065371 h 3938179"/>
              <a:gd name="connsiteX22" fmla="*/ 6622386 w 19135506"/>
              <a:gd name="connsiteY22" fmla="*/ 1033136 h 3938179"/>
              <a:gd name="connsiteX23" fmla="*/ 6654607 w 19135506"/>
              <a:gd name="connsiteY23" fmla="*/ 1033136 h 3938179"/>
              <a:gd name="connsiteX24" fmla="*/ 6654607 w 19135506"/>
              <a:gd name="connsiteY24" fmla="*/ 998898 h 3938179"/>
              <a:gd name="connsiteX25" fmla="*/ 6680488 w 19135506"/>
              <a:gd name="connsiteY25" fmla="*/ 998898 h 3938179"/>
              <a:gd name="connsiteX26" fmla="*/ 6680488 w 19135506"/>
              <a:gd name="connsiteY26" fmla="*/ 977694 h 3938179"/>
              <a:gd name="connsiteX27" fmla="*/ 6701683 w 19135506"/>
              <a:gd name="connsiteY27" fmla="*/ 977694 h 3938179"/>
              <a:gd name="connsiteX28" fmla="*/ 6701683 w 19135506"/>
              <a:gd name="connsiteY28" fmla="*/ 927363 h 3938179"/>
              <a:gd name="connsiteX29" fmla="*/ 6718882 w 19135506"/>
              <a:gd name="connsiteY29" fmla="*/ 927363 h 3938179"/>
              <a:gd name="connsiteX30" fmla="*/ 6718882 w 19135506"/>
              <a:gd name="connsiteY30" fmla="*/ 739185 h 3938179"/>
              <a:gd name="connsiteX31" fmla="*/ 6757099 w 19135506"/>
              <a:gd name="connsiteY31" fmla="*/ 739185 h 3938179"/>
              <a:gd name="connsiteX32" fmla="*/ 6757099 w 19135506"/>
              <a:gd name="connsiteY32" fmla="*/ 927363 h 3938179"/>
              <a:gd name="connsiteX33" fmla="*/ 6764219 w 19135506"/>
              <a:gd name="connsiteY33" fmla="*/ 927363 h 3938179"/>
              <a:gd name="connsiteX34" fmla="*/ 6764219 w 19135506"/>
              <a:gd name="connsiteY34" fmla="*/ 977694 h 3938179"/>
              <a:gd name="connsiteX35" fmla="*/ 6791055 w 19135506"/>
              <a:gd name="connsiteY35" fmla="*/ 977694 h 3938179"/>
              <a:gd name="connsiteX36" fmla="*/ 6791055 w 19135506"/>
              <a:gd name="connsiteY36" fmla="*/ 1025880 h 3938179"/>
              <a:gd name="connsiteX37" fmla="*/ 6806253 w 19135506"/>
              <a:gd name="connsiteY37" fmla="*/ 1025880 h 3938179"/>
              <a:gd name="connsiteX38" fmla="*/ 6806253 w 19135506"/>
              <a:gd name="connsiteY38" fmla="*/ 1049254 h 3938179"/>
              <a:gd name="connsiteX39" fmla="*/ 6819501 w 19135506"/>
              <a:gd name="connsiteY39" fmla="*/ 1049254 h 3938179"/>
              <a:gd name="connsiteX40" fmla="*/ 6819501 w 19135506"/>
              <a:gd name="connsiteY40" fmla="*/ 1092459 h 3938179"/>
              <a:gd name="connsiteX41" fmla="*/ 6839583 w 19135506"/>
              <a:gd name="connsiteY41" fmla="*/ 1092459 h 3938179"/>
              <a:gd name="connsiteX42" fmla="*/ 6839583 w 19135506"/>
              <a:gd name="connsiteY42" fmla="*/ 1126848 h 3938179"/>
              <a:gd name="connsiteX43" fmla="*/ 6859609 w 19135506"/>
              <a:gd name="connsiteY43" fmla="*/ 1126848 h 3938179"/>
              <a:gd name="connsiteX44" fmla="*/ 6859609 w 19135506"/>
              <a:gd name="connsiteY44" fmla="*/ 1163504 h 3938179"/>
              <a:gd name="connsiteX45" fmla="*/ 6870111 w 19135506"/>
              <a:gd name="connsiteY45" fmla="*/ 1163504 h 3938179"/>
              <a:gd name="connsiteX46" fmla="*/ 6870111 w 19135506"/>
              <a:gd name="connsiteY46" fmla="*/ 1193472 h 3938179"/>
              <a:gd name="connsiteX47" fmla="*/ 6886710 w 19135506"/>
              <a:gd name="connsiteY47" fmla="*/ 1193472 h 3938179"/>
              <a:gd name="connsiteX48" fmla="*/ 6886710 w 19135506"/>
              <a:gd name="connsiteY48" fmla="*/ 1241070 h 3938179"/>
              <a:gd name="connsiteX49" fmla="*/ 6916818 w 19135506"/>
              <a:gd name="connsiteY49" fmla="*/ 1241070 h 3938179"/>
              <a:gd name="connsiteX50" fmla="*/ 6916818 w 19135506"/>
              <a:gd name="connsiteY50" fmla="*/ 1288668 h 3938179"/>
              <a:gd name="connsiteX51" fmla="*/ 6960129 w 19135506"/>
              <a:gd name="connsiteY51" fmla="*/ 1288668 h 3938179"/>
              <a:gd name="connsiteX52" fmla="*/ 6960129 w 19135506"/>
              <a:gd name="connsiteY52" fmla="*/ 1886191 h 3938179"/>
              <a:gd name="connsiteX53" fmla="*/ 6989671 w 19135506"/>
              <a:gd name="connsiteY53" fmla="*/ 1886191 h 3938179"/>
              <a:gd name="connsiteX54" fmla="*/ 6989671 w 19135506"/>
              <a:gd name="connsiteY54" fmla="*/ 1920580 h 3938179"/>
              <a:gd name="connsiteX55" fmla="*/ 7012253 w 19135506"/>
              <a:gd name="connsiteY55" fmla="*/ 1920580 h 3938179"/>
              <a:gd name="connsiteX56" fmla="*/ 7012253 w 19135506"/>
              <a:gd name="connsiteY56" fmla="*/ 1981768 h 3938179"/>
              <a:gd name="connsiteX57" fmla="*/ 7029883 w 19135506"/>
              <a:gd name="connsiteY57" fmla="*/ 1981768 h 3938179"/>
              <a:gd name="connsiteX58" fmla="*/ 7029883 w 19135506"/>
              <a:gd name="connsiteY58" fmla="*/ 2075133 h 3938179"/>
              <a:gd name="connsiteX59" fmla="*/ 7046855 w 19135506"/>
              <a:gd name="connsiteY59" fmla="*/ 2075133 h 3938179"/>
              <a:gd name="connsiteX60" fmla="*/ 7046855 w 19135506"/>
              <a:gd name="connsiteY60" fmla="*/ 2513674 h 3938179"/>
              <a:gd name="connsiteX61" fmla="*/ 7097072 w 19135506"/>
              <a:gd name="connsiteY61" fmla="*/ 2513674 h 3938179"/>
              <a:gd name="connsiteX62" fmla="*/ 7097072 w 19135506"/>
              <a:gd name="connsiteY62" fmla="*/ 2455847 h 3938179"/>
              <a:gd name="connsiteX63" fmla="*/ 7123518 w 19135506"/>
              <a:gd name="connsiteY63" fmla="*/ 2455847 h 3938179"/>
              <a:gd name="connsiteX64" fmla="*/ 7123518 w 19135506"/>
              <a:gd name="connsiteY64" fmla="*/ 2387208 h 3938179"/>
              <a:gd name="connsiteX65" fmla="*/ 7152441 w 19135506"/>
              <a:gd name="connsiteY65" fmla="*/ 2387208 h 3938179"/>
              <a:gd name="connsiteX66" fmla="*/ 7152441 w 19135506"/>
              <a:gd name="connsiteY66" fmla="*/ 2313179 h 3938179"/>
              <a:gd name="connsiteX67" fmla="*/ 7169286 w 19135506"/>
              <a:gd name="connsiteY67" fmla="*/ 2313179 h 3938179"/>
              <a:gd name="connsiteX68" fmla="*/ 7169286 w 19135506"/>
              <a:gd name="connsiteY68" fmla="*/ 2283792 h 3938179"/>
              <a:gd name="connsiteX69" fmla="*/ 7186283 w 19135506"/>
              <a:gd name="connsiteY69" fmla="*/ 2283792 h 3938179"/>
              <a:gd name="connsiteX70" fmla="*/ 7186283 w 19135506"/>
              <a:gd name="connsiteY70" fmla="*/ 2251411 h 3938179"/>
              <a:gd name="connsiteX71" fmla="*/ 7203653 w 19135506"/>
              <a:gd name="connsiteY71" fmla="*/ 2251411 h 3938179"/>
              <a:gd name="connsiteX72" fmla="*/ 7203653 w 19135506"/>
              <a:gd name="connsiteY72" fmla="*/ 2283792 h 3938179"/>
              <a:gd name="connsiteX73" fmla="*/ 7220650 w 19135506"/>
              <a:gd name="connsiteY73" fmla="*/ 2283792 h 3938179"/>
              <a:gd name="connsiteX74" fmla="*/ 7220650 w 19135506"/>
              <a:gd name="connsiteY74" fmla="*/ 2313179 h 3938179"/>
              <a:gd name="connsiteX75" fmla="*/ 7235034 w 19135506"/>
              <a:gd name="connsiteY75" fmla="*/ 2313179 h 3938179"/>
              <a:gd name="connsiteX76" fmla="*/ 7235034 w 19135506"/>
              <a:gd name="connsiteY76" fmla="*/ 2345559 h 3938179"/>
              <a:gd name="connsiteX77" fmla="*/ 7267664 w 19135506"/>
              <a:gd name="connsiteY77" fmla="*/ 2345559 h 3938179"/>
              <a:gd name="connsiteX78" fmla="*/ 7267664 w 19135506"/>
              <a:gd name="connsiteY78" fmla="*/ 2407034 h 3938179"/>
              <a:gd name="connsiteX79" fmla="*/ 7301127 w 19135506"/>
              <a:gd name="connsiteY79" fmla="*/ 2407034 h 3938179"/>
              <a:gd name="connsiteX80" fmla="*/ 7301127 w 19135506"/>
              <a:gd name="connsiteY80" fmla="*/ 2467288 h 3938179"/>
              <a:gd name="connsiteX81" fmla="*/ 7330066 w 19135506"/>
              <a:gd name="connsiteY81" fmla="*/ 2467288 h 3938179"/>
              <a:gd name="connsiteX82" fmla="*/ 7330066 w 19135506"/>
              <a:gd name="connsiteY82" fmla="*/ 2525471 h 3938179"/>
              <a:gd name="connsiteX83" fmla="*/ 7366102 w 19135506"/>
              <a:gd name="connsiteY83" fmla="*/ 2525471 h 3938179"/>
              <a:gd name="connsiteX84" fmla="*/ 7366102 w 19135506"/>
              <a:gd name="connsiteY84" fmla="*/ 2577376 h 3938179"/>
              <a:gd name="connsiteX85" fmla="*/ 7395646 w 19135506"/>
              <a:gd name="connsiteY85" fmla="*/ 2577376 h 3938179"/>
              <a:gd name="connsiteX86" fmla="*/ 7395646 w 19135506"/>
              <a:gd name="connsiteY86" fmla="*/ 2671388 h 3938179"/>
              <a:gd name="connsiteX87" fmla="*/ 7464760 w 19135506"/>
              <a:gd name="connsiteY87" fmla="*/ 2671388 h 3938179"/>
              <a:gd name="connsiteX88" fmla="*/ 7464760 w 19135506"/>
              <a:gd name="connsiteY88" fmla="*/ 2810898 h 3938179"/>
              <a:gd name="connsiteX89" fmla="*/ 7485849 w 19135506"/>
              <a:gd name="connsiteY89" fmla="*/ 2810898 h 3938179"/>
              <a:gd name="connsiteX90" fmla="*/ 7485849 w 19135506"/>
              <a:gd name="connsiteY90" fmla="*/ 2829917 h 3938179"/>
              <a:gd name="connsiteX91" fmla="*/ 7683404 w 19135506"/>
              <a:gd name="connsiteY91" fmla="*/ 2829917 h 3938179"/>
              <a:gd name="connsiteX92" fmla="*/ 7683404 w 19135506"/>
              <a:gd name="connsiteY92" fmla="*/ 2787266 h 3938179"/>
              <a:gd name="connsiteX93" fmla="*/ 7728750 w 19135506"/>
              <a:gd name="connsiteY93" fmla="*/ 2787266 h 3938179"/>
              <a:gd name="connsiteX94" fmla="*/ 7728750 w 19135506"/>
              <a:gd name="connsiteY94" fmla="*/ 2297834 h 3938179"/>
              <a:gd name="connsiteX95" fmla="*/ 7959101 w 19135506"/>
              <a:gd name="connsiteY95" fmla="*/ 2297834 h 3938179"/>
              <a:gd name="connsiteX96" fmla="*/ 7959101 w 19135506"/>
              <a:gd name="connsiteY96" fmla="*/ 2268896 h 3938179"/>
              <a:gd name="connsiteX97" fmla="*/ 7971553 w 19135506"/>
              <a:gd name="connsiteY97" fmla="*/ 2268896 h 3938179"/>
              <a:gd name="connsiteX98" fmla="*/ 7971553 w 19135506"/>
              <a:gd name="connsiteY98" fmla="*/ 2230947 h 3938179"/>
              <a:gd name="connsiteX99" fmla="*/ 8007769 w 19135506"/>
              <a:gd name="connsiteY99" fmla="*/ 2230947 h 3938179"/>
              <a:gd name="connsiteX100" fmla="*/ 8007769 w 19135506"/>
              <a:gd name="connsiteY100" fmla="*/ 2184280 h 3938179"/>
              <a:gd name="connsiteX101" fmla="*/ 8468472 w 19135506"/>
              <a:gd name="connsiteY101" fmla="*/ 2184280 h 3938179"/>
              <a:gd name="connsiteX102" fmla="*/ 8468472 w 19135506"/>
              <a:gd name="connsiteY102" fmla="*/ 2197978 h 3938179"/>
              <a:gd name="connsiteX103" fmla="*/ 8509244 w 19135506"/>
              <a:gd name="connsiteY103" fmla="*/ 2197978 h 3938179"/>
              <a:gd name="connsiteX104" fmla="*/ 8509244 w 19135506"/>
              <a:gd name="connsiteY104" fmla="*/ 2216997 h 3938179"/>
              <a:gd name="connsiteX105" fmla="*/ 8530734 w 19135506"/>
              <a:gd name="connsiteY105" fmla="*/ 2216997 h 3938179"/>
              <a:gd name="connsiteX106" fmla="*/ 8530734 w 19135506"/>
              <a:gd name="connsiteY106" fmla="*/ 2243731 h 3938179"/>
              <a:gd name="connsiteX107" fmla="*/ 8559315 w 19135506"/>
              <a:gd name="connsiteY107" fmla="*/ 2243731 h 3938179"/>
              <a:gd name="connsiteX108" fmla="*/ 8559315 w 19135506"/>
              <a:gd name="connsiteY108" fmla="*/ 2353512 h 3938179"/>
              <a:gd name="connsiteX109" fmla="*/ 8698824 w 19135506"/>
              <a:gd name="connsiteY109" fmla="*/ 2353512 h 3938179"/>
              <a:gd name="connsiteX110" fmla="*/ 8698824 w 19135506"/>
              <a:gd name="connsiteY110" fmla="*/ 2268897 h 3938179"/>
              <a:gd name="connsiteX111" fmla="*/ 8814000 w 19135506"/>
              <a:gd name="connsiteY111" fmla="*/ 2268897 h 3938179"/>
              <a:gd name="connsiteX112" fmla="*/ 8814000 w 19135506"/>
              <a:gd name="connsiteY112" fmla="*/ 2119653 h 3938179"/>
              <a:gd name="connsiteX113" fmla="*/ 9026510 w 19135506"/>
              <a:gd name="connsiteY113" fmla="*/ 2119653 h 3938179"/>
              <a:gd name="connsiteX114" fmla="*/ 9026510 w 19135506"/>
              <a:gd name="connsiteY114" fmla="*/ 2268897 h 3938179"/>
              <a:gd name="connsiteX115" fmla="*/ 9026510 w 19135506"/>
              <a:gd name="connsiteY115" fmla="*/ 2297835 h 3938179"/>
              <a:gd name="connsiteX116" fmla="*/ 9108806 w 19135506"/>
              <a:gd name="connsiteY116" fmla="*/ 2297835 h 3938179"/>
              <a:gd name="connsiteX117" fmla="*/ 9108806 w 19135506"/>
              <a:gd name="connsiteY117" fmla="*/ 2437606 h 3938179"/>
              <a:gd name="connsiteX118" fmla="*/ 9141686 w 19135506"/>
              <a:gd name="connsiteY118" fmla="*/ 2437606 h 3938179"/>
              <a:gd name="connsiteX119" fmla="*/ 9141686 w 19135506"/>
              <a:gd name="connsiteY119" fmla="*/ 2577377 h 3938179"/>
              <a:gd name="connsiteX120" fmla="*/ 9173913 w 19135506"/>
              <a:gd name="connsiteY120" fmla="*/ 2577377 h 3938179"/>
              <a:gd name="connsiteX121" fmla="*/ 9173913 w 19135506"/>
              <a:gd name="connsiteY121" fmla="*/ 2655211 h 3938179"/>
              <a:gd name="connsiteX122" fmla="*/ 9226037 w 19135506"/>
              <a:gd name="connsiteY122" fmla="*/ 2655211 h 3938179"/>
              <a:gd name="connsiteX123" fmla="*/ 9226037 w 19135506"/>
              <a:gd name="connsiteY123" fmla="*/ 2623327 h 3938179"/>
              <a:gd name="connsiteX124" fmla="*/ 9244019 w 19135506"/>
              <a:gd name="connsiteY124" fmla="*/ 2623327 h 3938179"/>
              <a:gd name="connsiteX125" fmla="*/ 9244019 w 19135506"/>
              <a:gd name="connsiteY125" fmla="*/ 2593935 h 3938179"/>
              <a:gd name="connsiteX126" fmla="*/ 9259890 w 19135506"/>
              <a:gd name="connsiteY126" fmla="*/ 2593935 h 3938179"/>
              <a:gd name="connsiteX127" fmla="*/ 9259890 w 19135506"/>
              <a:gd name="connsiteY127" fmla="*/ 2573651 h 3938179"/>
              <a:gd name="connsiteX128" fmla="*/ 9316232 w 19135506"/>
              <a:gd name="connsiteY128" fmla="*/ 2573651 h 3938179"/>
              <a:gd name="connsiteX129" fmla="*/ 9316232 w 19135506"/>
              <a:gd name="connsiteY129" fmla="*/ 2539103 h 3938179"/>
              <a:gd name="connsiteX130" fmla="*/ 9438547 w 19135506"/>
              <a:gd name="connsiteY130" fmla="*/ 2539103 h 3938179"/>
              <a:gd name="connsiteX131" fmla="*/ 9438547 w 19135506"/>
              <a:gd name="connsiteY131" fmla="*/ 2573651 h 3938179"/>
              <a:gd name="connsiteX132" fmla="*/ 9462881 w 19135506"/>
              <a:gd name="connsiteY132" fmla="*/ 2573651 h 3938179"/>
              <a:gd name="connsiteX133" fmla="*/ 9462881 w 19135506"/>
              <a:gd name="connsiteY133" fmla="*/ 2593598 h 3938179"/>
              <a:gd name="connsiteX134" fmla="*/ 9504779 w 19135506"/>
              <a:gd name="connsiteY134" fmla="*/ 2593598 h 3938179"/>
              <a:gd name="connsiteX135" fmla="*/ 9504779 w 19135506"/>
              <a:gd name="connsiteY135" fmla="*/ 2579547 h 3938179"/>
              <a:gd name="connsiteX136" fmla="*/ 9535775 w 19135506"/>
              <a:gd name="connsiteY136" fmla="*/ 2579547 h 3938179"/>
              <a:gd name="connsiteX137" fmla="*/ 9535775 w 19135506"/>
              <a:gd name="connsiteY137" fmla="*/ 2548438 h 3938179"/>
              <a:gd name="connsiteX138" fmla="*/ 9769854 w 19135506"/>
              <a:gd name="connsiteY138" fmla="*/ 2548438 h 3938179"/>
              <a:gd name="connsiteX139" fmla="*/ 9769854 w 19135506"/>
              <a:gd name="connsiteY139" fmla="*/ 2610542 h 3938179"/>
              <a:gd name="connsiteX140" fmla="*/ 9947684 w 19135506"/>
              <a:gd name="connsiteY140" fmla="*/ 2610542 h 3938179"/>
              <a:gd name="connsiteX141" fmla="*/ 9947684 w 19135506"/>
              <a:gd name="connsiteY141" fmla="*/ 2736611 h 3938179"/>
              <a:gd name="connsiteX142" fmla="*/ 10000832 w 19135506"/>
              <a:gd name="connsiteY142" fmla="*/ 2736611 h 3938179"/>
              <a:gd name="connsiteX143" fmla="*/ 10000832 w 19135506"/>
              <a:gd name="connsiteY143" fmla="*/ 2388321 h 3938179"/>
              <a:gd name="connsiteX144" fmla="*/ 10034600 w 19135506"/>
              <a:gd name="connsiteY144" fmla="*/ 2388321 h 3938179"/>
              <a:gd name="connsiteX145" fmla="*/ 10034600 w 19135506"/>
              <a:gd name="connsiteY145" fmla="*/ 2356755 h 3938179"/>
              <a:gd name="connsiteX146" fmla="*/ 10050084 w 19135506"/>
              <a:gd name="connsiteY146" fmla="*/ 2356755 h 3938179"/>
              <a:gd name="connsiteX147" fmla="*/ 10050084 w 19135506"/>
              <a:gd name="connsiteY147" fmla="*/ 2315516 h 3938179"/>
              <a:gd name="connsiteX148" fmla="*/ 10067327 w 19135506"/>
              <a:gd name="connsiteY148" fmla="*/ 2315516 h 3938179"/>
              <a:gd name="connsiteX149" fmla="*/ 10067327 w 19135506"/>
              <a:gd name="connsiteY149" fmla="*/ 2040937 h 3938179"/>
              <a:gd name="connsiteX150" fmla="*/ 10082395 w 19135506"/>
              <a:gd name="connsiteY150" fmla="*/ 2040937 h 3938179"/>
              <a:gd name="connsiteX151" fmla="*/ 10082395 w 19135506"/>
              <a:gd name="connsiteY151" fmla="*/ 2027316 h 3938179"/>
              <a:gd name="connsiteX152" fmla="*/ 10112025 w 19135506"/>
              <a:gd name="connsiteY152" fmla="*/ 2027316 h 3938179"/>
              <a:gd name="connsiteX153" fmla="*/ 10112025 w 19135506"/>
              <a:gd name="connsiteY153" fmla="*/ 1791012 h 3938179"/>
              <a:gd name="connsiteX154" fmla="*/ 10153717 w 19135506"/>
              <a:gd name="connsiteY154" fmla="*/ 1791012 h 3938179"/>
              <a:gd name="connsiteX155" fmla="*/ 10153717 w 19135506"/>
              <a:gd name="connsiteY155" fmla="*/ 2027316 h 3938179"/>
              <a:gd name="connsiteX156" fmla="*/ 10171076 w 19135506"/>
              <a:gd name="connsiteY156" fmla="*/ 2027316 h 3938179"/>
              <a:gd name="connsiteX157" fmla="*/ 10171076 w 19135506"/>
              <a:gd name="connsiteY157" fmla="*/ 2040937 h 3938179"/>
              <a:gd name="connsiteX158" fmla="*/ 10183415 w 19135506"/>
              <a:gd name="connsiteY158" fmla="*/ 2040937 h 3938179"/>
              <a:gd name="connsiteX159" fmla="*/ 10183415 w 19135506"/>
              <a:gd name="connsiteY159" fmla="*/ 2238405 h 3938179"/>
              <a:gd name="connsiteX160" fmla="*/ 10214311 w 19135506"/>
              <a:gd name="connsiteY160" fmla="*/ 2238405 h 3938179"/>
              <a:gd name="connsiteX161" fmla="*/ 10214311 w 19135506"/>
              <a:gd name="connsiteY161" fmla="*/ 2278506 h 3938179"/>
              <a:gd name="connsiteX162" fmla="*/ 10242721 w 19135506"/>
              <a:gd name="connsiteY162" fmla="*/ 2278506 h 3938179"/>
              <a:gd name="connsiteX163" fmla="*/ 10242721 w 19135506"/>
              <a:gd name="connsiteY163" fmla="*/ 2315516 h 3938179"/>
              <a:gd name="connsiteX164" fmla="*/ 10245675 w 19135506"/>
              <a:gd name="connsiteY164" fmla="*/ 2315516 h 3938179"/>
              <a:gd name="connsiteX165" fmla="*/ 10245675 w 19135506"/>
              <a:gd name="connsiteY165" fmla="*/ 2321757 h 3938179"/>
              <a:gd name="connsiteX166" fmla="*/ 10260855 w 19135506"/>
              <a:gd name="connsiteY166" fmla="*/ 2321757 h 3938179"/>
              <a:gd name="connsiteX167" fmla="*/ 10260855 w 19135506"/>
              <a:gd name="connsiteY167" fmla="*/ 2351382 h 3938179"/>
              <a:gd name="connsiteX168" fmla="*/ 10283960 w 19135506"/>
              <a:gd name="connsiteY168" fmla="*/ 2351382 h 3938179"/>
              <a:gd name="connsiteX169" fmla="*/ 10283960 w 19135506"/>
              <a:gd name="connsiteY169" fmla="*/ 2554305 h 3938179"/>
              <a:gd name="connsiteX170" fmla="*/ 10295558 w 19135506"/>
              <a:gd name="connsiteY170" fmla="*/ 2554305 h 3938179"/>
              <a:gd name="connsiteX171" fmla="*/ 10295558 w 19135506"/>
              <a:gd name="connsiteY171" fmla="*/ 2571391 h 3938179"/>
              <a:gd name="connsiteX172" fmla="*/ 10444133 w 19135506"/>
              <a:gd name="connsiteY172" fmla="*/ 2571391 h 3938179"/>
              <a:gd name="connsiteX173" fmla="*/ 10444133 w 19135506"/>
              <a:gd name="connsiteY173" fmla="*/ 2607108 h 3938179"/>
              <a:gd name="connsiteX174" fmla="*/ 10509734 w 19135506"/>
              <a:gd name="connsiteY174" fmla="*/ 2607108 h 3938179"/>
              <a:gd name="connsiteX175" fmla="*/ 10509734 w 19135506"/>
              <a:gd name="connsiteY175" fmla="*/ 2637020 h 3938179"/>
              <a:gd name="connsiteX176" fmla="*/ 10532929 w 19135506"/>
              <a:gd name="connsiteY176" fmla="*/ 2637020 h 3938179"/>
              <a:gd name="connsiteX177" fmla="*/ 10532929 w 19135506"/>
              <a:gd name="connsiteY177" fmla="*/ 2672886 h 3938179"/>
              <a:gd name="connsiteX178" fmla="*/ 10617532 w 19135506"/>
              <a:gd name="connsiteY178" fmla="*/ 2672886 h 3938179"/>
              <a:gd name="connsiteX179" fmla="*/ 10617532 w 19135506"/>
              <a:gd name="connsiteY179" fmla="*/ 2632774 h 3938179"/>
              <a:gd name="connsiteX180" fmla="*/ 10643128 w 19135506"/>
              <a:gd name="connsiteY180" fmla="*/ 2632774 h 3938179"/>
              <a:gd name="connsiteX181" fmla="*/ 10643128 w 19135506"/>
              <a:gd name="connsiteY181" fmla="*/ 2552816 h 3938179"/>
              <a:gd name="connsiteX182" fmla="*/ 10667686 w 19135506"/>
              <a:gd name="connsiteY182" fmla="*/ 2552816 h 3938179"/>
              <a:gd name="connsiteX183" fmla="*/ 10667686 w 19135506"/>
              <a:gd name="connsiteY183" fmla="*/ 2442411 h 3938179"/>
              <a:gd name="connsiteX184" fmla="*/ 10737430 w 19135506"/>
              <a:gd name="connsiteY184" fmla="*/ 2442411 h 3938179"/>
              <a:gd name="connsiteX185" fmla="*/ 10737430 w 19135506"/>
              <a:gd name="connsiteY185" fmla="*/ 2289074 h 3938179"/>
              <a:gd name="connsiteX186" fmla="*/ 10767088 w 19135506"/>
              <a:gd name="connsiteY186" fmla="*/ 2289074 h 3938179"/>
              <a:gd name="connsiteX187" fmla="*/ 10767088 w 19135506"/>
              <a:gd name="connsiteY187" fmla="*/ 2254766 h 3938179"/>
              <a:gd name="connsiteX188" fmla="*/ 10790857 w 19135506"/>
              <a:gd name="connsiteY188" fmla="*/ 2254766 h 3938179"/>
              <a:gd name="connsiteX189" fmla="*/ 10790857 w 19135506"/>
              <a:gd name="connsiteY189" fmla="*/ 2133566 h 3938179"/>
              <a:gd name="connsiteX190" fmla="*/ 10821011 w 19135506"/>
              <a:gd name="connsiteY190" fmla="*/ 2133566 h 3938179"/>
              <a:gd name="connsiteX191" fmla="*/ 10821011 w 19135506"/>
              <a:gd name="connsiteY191" fmla="*/ 2025610 h 3938179"/>
              <a:gd name="connsiteX192" fmla="*/ 10855220 w 19135506"/>
              <a:gd name="connsiteY192" fmla="*/ 2025610 h 3938179"/>
              <a:gd name="connsiteX193" fmla="*/ 10855220 w 19135506"/>
              <a:gd name="connsiteY193" fmla="*/ 1940783 h 3938179"/>
              <a:gd name="connsiteX194" fmla="*/ 10898250 w 19135506"/>
              <a:gd name="connsiteY194" fmla="*/ 1940783 h 3938179"/>
              <a:gd name="connsiteX195" fmla="*/ 10898250 w 19135506"/>
              <a:gd name="connsiteY195" fmla="*/ 1839684 h 3938179"/>
              <a:gd name="connsiteX196" fmla="*/ 11256137 w 19135506"/>
              <a:gd name="connsiteY196" fmla="*/ 1839684 h 3938179"/>
              <a:gd name="connsiteX197" fmla="*/ 11256137 w 19135506"/>
              <a:gd name="connsiteY197" fmla="*/ 1940992 h 3938179"/>
              <a:gd name="connsiteX198" fmla="*/ 11288268 w 19135506"/>
              <a:gd name="connsiteY198" fmla="*/ 1940992 h 3938179"/>
              <a:gd name="connsiteX199" fmla="*/ 11288268 w 19135506"/>
              <a:gd name="connsiteY199" fmla="*/ 2001263 h 3938179"/>
              <a:gd name="connsiteX200" fmla="*/ 11310880 w 19135506"/>
              <a:gd name="connsiteY200" fmla="*/ 2001263 h 3938179"/>
              <a:gd name="connsiteX201" fmla="*/ 11310880 w 19135506"/>
              <a:gd name="connsiteY201" fmla="*/ 2107633 h 3938179"/>
              <a:gd name="connsiteX202" fmla="*/ 11345465 w 19135506"/>
              <a:gd name="connsiteY202" fmla="*/ 2107633 h 3938179"/>
              <a:gd name="connsiteX203" fmla="*/ 11345465 w 19135506"/>
              <a:gd name="connsiteY203" fmla="*/ 2282390 h 3938179"/>
              <a:gd name="connsiteX204" fmla="*/ 11376523 w 19135506"/>
              <a:gd name="connsiteY204" fmla="*/ 2282390 h 3938179"/>
              <a:gd name="connsiteX205" fmla="*/ 11376523 w 19135506"/>
              <a:gd name="connsiteY205" fmla="*/ 2401984 h 3938179"/>
              <a:gd name="connsiteX206" fmla="*/ 11399203 w 19135506"/>
              <a:gd name="connsiteY206" fmla="*/ 2401984 h 3938179"/>
              <a:gd name="connsiteX207" fmla="*/ 11399203 w 19135506"/>
              <a:gd name="connsiteY207" fmla="*/ 2533507 h 3938179"/>
              <a:gd name="connsiteX208" fmla="*/ 11423397 w 19135506"/>
              <a:gd name="connsiteY208" fmla="*/ 2533507 h 3938179"/>
              <a:gd name="connsiteX209" fmla="*/ 11423397 w 19135506"/>
              <a:gd name="connsiteY209" fmla="*/ 2564451 h 3938179"/>
              <a:gd name="connsiteX210" fmla="*/ 11447590 w 19135506"/>
              <a:gd name="connsiteY210" fmla="*/ 2564451 h 3938179"/>
              <a:gd name="connsiteX211" fmla="*/ 11447590 w 19135506"/>
              <a:gd name="connsiteY211" fmla="*/ 2510229 h 3938179"/>
              <a:gd name="connsiteX212" fmla="*/ 11483303 w 19135506"/>
              <a:gd name="connsiteY212" fmla="*/ 2510229 h 3938179"/>
              <a:gd name="connsiteX213" fmla="*/ 11483303 w 19135506"/>
              <a:gd name="connsiteY213" fmla="*/ 2458114 h 3938179"/>
              <a:gd name="connsiteX214" fmla="*/ 11506653 w 19135506"/>
              <a:gd name="connsiteY214" fmla="*/ 2458114 h 3938179"/>
              <a:gd name="connsiteX215" fmla="*/ 11506653 w 19135506"/>
              <a:gd name="connsiteY215" fmla="*/ 2233760 h 3938179"/>
              <a:gd name="connsiteX216" fmla="*/ 11537922 w 19135506"/>
              <a:gd name="connsiteY216" fmla="*/ 2233760 h 3938179"/>
              <a:gd name="connsiteX217" fmla="*/ 11537922 w 19135506"/>
              <a:gd name="connsiteY217" fmla="*/ 2458114 h 3938179"/>
              <a:gd name="connsiteX218" fmla="*/ 11561273 w 19135506"/>
              <a:gd name="connsiteY218" fmla="*/ 2458114 h 3938179"/>
              <a:gd name="connsiteX219" fmla="*/ 11561273 w 19135506"/>
              <a:gd name="connsiteY219" fmla="*/ 2510229 h 3938179"/>
              <a:gd name="connsiteX220" fmla="*/ 11596986 w 19135506"/>
              <a:gd name="connsiteY220" fmla="*/ 2510229 h 3938179"/>
              <a:gd name="connsiteX221" fmla="*/ 11596986 w 19135506"/>
              <a:gd name="connsiteY221" fmla="*/ 2554405 h 3938179"/>
              <a:gd name="connsiteX222" fmla="*/ 11626796 w 19135506"/>
              <a:gd name="connsiteY222" fmla="*/ 2554405 h 3938179"/>
              <a:gd name="connsiteX223" fmla="*/ 11626796 w 19135506"/>
              <a:gd name="connsiteY223" fmla="*/ 2591693 h 3938179"/>
              <a:gd name="connsiteX224" fmla="*/ 11656050 w 19135506"/>
              <a:gd name="connsiteY224" fmla="*/ 2591693 h 3938179"/>
              <a:gd name="connsiteX225" fmla="*/ 11656050 w 19135506"/>
              <a:gd name="connsiteY225" fmla="*/ 2900381 h 3938179"/>
              <a:gd name="connsiteX226" fmla="*/ 11707155 w 19135506"/>
              <a:gd name="connsiteY226" fmla="*/ 2900381 h 3938179"/>
              <a:gd name="connsiteX227" fmla="*/ 11707155 w 19135506"/>
              <a:gd name="connsiteY227" fmla="*/ 2572489 h 3938179"/>
              <a:gd name="connsiteX228" fmla="*/ 11729414 w 19135506"/>
              <a:gd name="connsiteY228" fmla="*/ 2572489 h 3938179"/>
              <a:gd name="connsiteX229" fmla="*/ 11729414 w 19135506"/>
              <a:gd name="connsiteY229" fmla="*/ 1346803 h 3938179"/>
              <a:gd name="connsiteX230" fmla="*/ 11762517 w 19135506"/>
              <a:gd name="connsiteY230" fmla="*/ 1346803 h 3938179"/>
              <a:gd name="connsiteX231" fmla="*/ 11762517 w 19135506"/>
              <a:gd name="connsiteY231" fmla="*/ 1228203 h 3938179"/>
              <a:gd name="connsiteX232" fmla="*/ 11788935 w 19135506"/>
              <a:gd name="connsiteY232" fmla="*/ 1228203 h 3938179"/>
              <a:gd name="connsiteX233" fmla="*/ 11788935 w 19135506"/>
              <a:gd name="connsiteY233" fmla="*/ 1190159 h 3938179"/>
              <a:gd name="connsiteX234" fmla="*/ 11800933 w 19135506"/>
              <a:gd name="connsiteY234" fmla="*/ 1190159 h 3938179"/>
              <a:gd name="connsiteX235" fmla="*/ 11800933 w 19135506"/>
              <a:gd name="connsiteY235" fmla="*/ 1181592 h 3938179"/>
              <a:gd name="connsiteX236" fmla="*/ 12000670 w 19135506"/>
              <a:gd name="connsiteY236" fmla="*/ 1181592 h 3938179"/>
              <a:gd name="connsiteX237" fmla="*/ 12000670 w 19135506"/>
              <a:gd name="connsiteY237" fmla="*/ 1190159 h 3938179"/>
              <a:gd name="connsiteX238" fmla="*/ 12000670 w 19135506"/>
              <a:gd name="connsiteY238" fmla="*/ 1228203 h 3938179"/>
              <a:gd name="connsiteX239" fmla="*/ 12012668 w 19135506"/>
              <a:gd name="connsiteY239" fmla="*/ 1228203 h 3938179"/>
              <a:gd name="connsiteX240" fmla="*/ 12012668 w 19135506"/>
              <a:gd name="connsiteY240" fmla="*/ 1346803 h 3938179"/>
              <a:gd name="connsiteX241" fmla="*/ 12044125 w 19135506"/>
              <a:gd name="connsiteY241" fmla="*/ 1346803 h 3938179"/>
              <a:gd name="connsiteX242" fmla="*/ 12044125 w 19135506"/>
              <a:gd name="connsiteY242" fmla="*/ 2131891 h 3938179"/>
              <a:gd name="connsiteX243" fmla="*/ 12051301 w 19135506"/>
              <a:gd name="connsiteY243" fmla="*/ 2131891 h 3938179"/>
              <a:gd name="connsiteX244" fmla="*/ 12051301 w 19135506"/>
              <a:gd name="connsiteY244" fmla="*/ 2160131 h 3938179"/>
              <a:gd name="connsiteX245" fmla="*/ 12067779 w 19135506"/>
              <a:gd name="connsiteY245" fmla="*/ 2160131 h 3938179"/>
              <a:gd name="connsiteX246" fmla="*/ 12067779 w 19135506"/>
              <a:gd name="connsiteY246" fmla="*/ 2150364 h 3938179"/>
              <a:gd name="connsiteX247" fmla="*/ 12086252 w 19135506"/>
              <a:gd name="connsiteY247" fmla="*/ 2131891 h 3938179"/>
              <a:gd name="connsiteX248" fmla="*/ 12213966 w 19135506"/>
              <a:gd name="connsiteY248" fmla="*/ 2131891 h 3938179"/>
              <a:gd name="connsiteX249" fmla="*/ 12232439 w 19135506"/>
              <a:gd name="connsiteY249" fmla="*/ 2150364 h 3938179"/>
              <a:gd name="connsiteX250" fmla="*/ 12232439 w 19135506"/>
              <a:gd name="connsiteY250" fmla="*/ 2160131 h 3938179"/>
              <a:gd name="connsiteX251" fmla="*/ 12268355 w 19135506"/>
              <a:gd name="connsiteY251" fmla="*/ 2160131 h 3938179"/>
              <a:gd name="connsiteX252" fmla="*/ 12268355 w 19135506"/>
              <a:gd name="connsiteY252" fmla="*/ 2196980 h 3938179"/>
              <a:gd name="connsiteX253" fmla="*/ 12290198 w 19135506"/>
              <a:gd name="connsiteY253" fmla="*/ 2196980 h 3938179"/>
              <a:gd name="connsiteX254" fmla="*/ 12290199 w 19135506"/>
              <a:gd name="connsiteY254" fmla="*/ 2196980 h 3938179"/>
              <a:gd name="connsiteX255" fmla="*/ 12290199 w 19135506"/>
              <a:gd name="connsiteY255" fmla="*/ 2225219 h 3938179"/>
              <a:gd name="connsiteX256" fmla="*/ 12333389 w 19135506"/>
              <a:gd name="connsiteY256" fmla="*/ 2225219 h 3938179"/>
              <a:gd name="connsiteX257" fmla="*/ 12333389 w 19135506"/>
              <a:gd name="connsiteY257" fmla="*/ 2481795 h 3938179"/>
              <a:gd name="connsiteX258" fmla="*/ 12441243 w 19135506"/>
              <a:gd name="connsiteY258" fmla="*/ 2481795 h 3938179"/>
              <a:gd name="connsiteX259" fmla="*/ 12441243 w 19135506"/>
              <a:gd name="connsiteY259" fmla="*/ 2453494 h 3938179"/>
              <a:gd name="connsiteX260" fmla="*/ 12482965 w 19135506"/>
              <a:gd name="connsiteY260" fmla="*/ 2453494 h 3938179"/>
              <a:gd name="connsiteX261" fmla="*/ 12482965 w 19135506"/>
              <a:gd name="connsiteY261" fmla="*/ 2135997 h 3938179"/>
              <a:gd name="connsiteX262" fmla="*/ 12503282 w 19135506"/>
              <a:gd name="connsiteY262" fmla="*/ 2135997 h 3938179"/>
              <a:gd name="connsiteX263" fmla="*/ 12503282 w 19135506"/>
              <a:gd name="connsiteY263" fmla="*/ 2099529 h 3938179"/>
              <a:gd name="connsiteX264" fmla="*/ 12533260 w 19135506"/>
              <a:gd name="connsiteY264" fmla="*/ 2099529 h 3938179"/>
              <a:gd name="connsiteX265" fmla="*/ 12533260 w 19135506"/>
              <a:gd name="connsiteY265" fmla="*/ 2063063 h 3938179"/>
              <a:gd name="connsiteX266" fmla="*/ 12682979 w 19135506"/>
              <a:gd name="connsiteY266" fmla="*/ 2063063 h 3938179"/>
              <a:gd name="connsiteX267" fmla="*/ 12682979 w 19135506"/>
              <a:gd name="connsiteY267" fmla="*/ 2099529 h 3938179"/>
              <a:gd name="connsiteX268" fmla="*/ 12756769 w 19135506"/>
              <a:gd name="connsiteY268" fmla="*/ 2099529 h 3938179"/>
              <a:gd name="connsiteX269" fmla="*/ 12756769 w 19135506"/>
              <a:gd name="connsiteY269" fmla="*/ 2420686 h 3938179"/>
              <a:gd name="connsiteX270" fmla="*/ 12791146 w 19135506"/>
              <a:gd name="connsiteY270" fmla="*/ 2420686 h 3938179"/>
              <a:gd name="connsiteX271" fmla="*/ 12791146 w 19135506"/>
              <a:gd name="connsiteY271" fmla="*/ 2225219 h 3938179"/>
              <a:gd name="connsiteX272" fmla="*/ 12832556 w 19135506"/>
              <a:gd name="connsiteY272" fmla="*/ 2225219 h 3938179"/>
              <a:gd name="connsiteX273" fmla="*/ 12832556 w 19135506"/>
              <a:gd name="connsiteY273" fmla="*/ 2131890 h 3938179"/>
              <a:gd name="connsiteX274" fmla="*/ 12862851 w 19135506"/>
              <a:gd name="connsiteY274" fmla="*/ 2131890 h 3938179"/>
              <a:gd name="connsiteX275" fmla="*/ 12862851 w 19135506"/>
              <a:gd name="connsiteY275" fmla="*/ 2099529 h 3938179"/>
              <a:gd name="connsiteX276" fmla="*/ 12880771 w 19135506"/>
              <a:gd name="connsiteY276" fmla="*/ 2099529 h 3938179"/>
              <a:gd name="connsiteX277" fmla="*/ 12880771 w 19135506"/>
              <a:gd name="connsiteY277" fmla="*/ 2063063 h 3938179"/>
              <a:gd name="connsiteX278" fmla="*/ 13012571 w 19135506"/>
              <a:gd name="connsiteY278" fmla="*/ 2063063 h 3938179"/>
              <a:gd name="connsiteX279" fmla="*/ 13012571 w 19135506"/>
              <a:gd name="connsiteY279" fmla="*/ 2099529 h 3938179"/>
              <a:gd name="connsiteX280" fmla="*/ 13044870 w 19135506"/>
              <a:gd name="connsiteY280" fmla="*/ 2099529 h 3938179"/>
              <a:gd name="connsiteX281" fmla="*/ 13044870 w 19135506"/>
              <a:gd name="connsiteY281" fmla="*/ 2131891 h 3938179"/>
              <a:gd name="connsiteX282" fmla="*/ 13070899 w 19135506"/>
              <a:gd name="connsiteY282" fmla="*/ 2131891 h 3938179"/>
              <a:gd name="connsiteX283" fmla="*/ 13070899 w 19135506"/>
              <a:gd name="connsiteY283" fmla="*/ 2233829 h 3938179"/>
              <a:gd name="connsiteX284" fmla="*/ 13122652 w 19135506"/>
              <a:gd name="connsiteY284" fmla="*/ 2233829 h 3938179"/>
              <a:gd name="connsiteX285" fmla="*/ 13122652 w 19135506"/>
              <a:gd name="connsiteY285" fmla="*/ 2261239 h 3938179"/>
              <a:gd name="connsiteX286" fmla="*/ 13134961 w 19135506"/>
              <a:gd name="connsiteY286" fmla="*/ 2261239 h 3938179"/>
              <a:gd name="connsiteX287" fmla="*/ 13134961 w 19135506"/>
              <a:gd name="connsiteY287" fmla="*/ 2322279 h 3938179"/>
              <a:gd name="connsiteX288" fmla="*/ 13296300 w 19135506"/>
              <a:gd name="connsiteY288" fmla="*/ 2322279 h 3938179"/>
              <a:gd name="connsiteX289" fmla="*/ 13296300 w 19135506"/>
              <a:gd name="connsiteY289" fmla="*/ 2322278 h 3938179"/>
              <a:gd name="connsiteX290" fmla="*/ 13296299 w 19135506"/>
              <a:gd name="connsiteY290" fmla="*/ 2322278 h 3938179"/>
              <a:gd name="connsiteX291" fmla="*/ 13296299 w 19135506"/>
              <a:gd name="connsiteY291" fmla="*/ 2186441 h 3938179"/>
              <a:gd name="connsiteX292" fmla="*/ 13296299 w 19135506"/>
              <a:gd name="connsiteY292" fmla="*/ 1319571 h 3938179"/>
              <a:gd name="connsiteX293" fmla="*/ 13296299 w 19135506"/>
              <a:gd name="connsiteY293" fmla="*/ 1189176 h 3938179"/>
              <a:gd name="connsiteX294" fmla="*/ 13329212 w 19135506"/>
              <a:gd name="connsiteY294" fmla="*/ 1189176 h 3938179"/>
              <a:gd name="connsiteX295" fmla="*/ 13329212 w 19135506"/>
              <a:gd name="connsiteY295" fmla="*/ 944714 h 3938179"/>
              <a:gd name="connsiteX296" fmla="*/ 13365590 w 19135506"/>
              <a:gd name="connsiteY296" fmla="*/ 944714 h 3938179"/>
              <a:gd name="connsiteX297" fmla="*/ 13365590 w 19135506"/>
              <a:gd name="connsiteY297" fmla="*/ 817109 h 3938179"/>
              <a:gd name="connsiteX298" fmla="*/ 13393460 w 19135506"/>
              <a:gd name="connsiteY298" fmla="*/ 817109 h 3938179"/>
              <a:gd name="connsiteX299" fmla="*/ 13393460 w 19135506"/>
              <a:gd name="connsiteY299" fmla="*/ 593980 h 3938179"/>
              <a:gd name="connsiteX300" fmla="*/ 13420895 w 19135506"/>
              <a:gd name="connsiteY300" fmla="*/ 593980 h 3938179"/>
              <a:gd name="connsiteX301" fmla="*/ 13420895 w 19135506"/>
              <a:gd name="connsiteY301" fmla="*/ 561289 h 3938179"/>
              <a:gd name="connsiteX302" fmla="*/ 13448435 w 19135506"/>
              <a:gd name="connsiteY302" fmla="*/ 561289 h 3938179"/>
              <a:gd name="connsiteX303" fmla="*/ 13448435 w 19135506"/>
              <a:gd name="connsiteY303" fmla="*/ 534615 h 3938179"/>
              <a:gd name="connsiteX304" fmla="*/ 13466637 w 19135506"/>
              <a:gd name="connsiteY304" fmla="*/ 534615 h 3938179"/>
              <a:gd name="connsiteX305" fmla="*/ 13466637 w 19135506"/>
              <a:gd name="connsiteY305" fmla="*/ 495809 h 3938179"/>
              <a:gd name="connsiteX306" fmla="*/ 13475295 w 19135506"/>
              <a:gd name="connsiteY306" fmla="*/ 495809 h 3938179"/>
              <a:gd name="connsiteX307" fmla="*/ 13475295 w 19135506"/>
              <a:gd name="connsiteY307" fmla="*/ 271203 h 3938179"/>
              <a:gd name="connsiteX308" fmla="*/ 13506564 w 19135506"/>
              <a:gd name="connsiteY308" fmla="*/ 271203 h 3938179"/>
              <a:gd name="connsiteX309" fmla="*/ 13506564 w 19135506"/>
              <a:gd name="connsiteY309" fmla="*/ 495809 h 3938179"/>
              <a:gd name="connsiteX310" fmla="*/ 13515221 w 19135506"/>
              <a:gd name="connsiteY310" fmla="*/ 495809 h 3938179"/>
              <a:gd name="connsiteX311" fmla="*/ 13515221 w 19135506"/>
              <a:gd name="connsiteY311" fmla="*/ 534615 h 3938179"/>
              <a:gd name="connsiteX312" fmla="*/ 13539326 w 19135506"/>
              <a:gd name="connsiteY312" fmla="*/ 534615 h 3938179"/>
              <a:gd name="connsiteX313" fmla="*/ 13539326 w 19135506"/>
              <a:gd name="connsiteY313" fmla="*/ 569950 h 3938179"/>
              <a:gd name="connsiteX314" fmla="*/ 13552866 w 19135506"/>
              <a:gd name="connsiteY314" fmla="*/ 569950 h 3938179"/>
              <a:gd name="connsiteX315" fmla="*/ 13552866 w 19135506"/>
              <a:gd name="connsiteY315" fmla="*/ 587873 h 3938179"/>
              <a:gd name="connsiteX316" fmla="*/ 13578649 w 19135506"/>
              <a:gd name="connsiteY316" fmla="*/ 587873 h 3938179"/>
              <a:gd name="connsiteX317" fmla="*/ 13578649 w 19135506"/>
              <a:gd name="connsiteY317" fmla="*/ 785894 h 3938179"/>
              <a:gd name="connsiteX318" fmla="*/ 13615266 w 19135506"/>
              <a:gd name="connsiteY318" fmla="*/ 785894 h 3938179"/>
              <a:gd name="connsiteX319" fmla="*/ 13615266 w 19135506"/>
              <a:gd name="connsiteY319" fmla="*/ 817109 h 3938179"/>
              <a:gd name="connsiteX320" fmla="*/ 13639910 w 19135506"/>
              <a:gd name="connsiteY320" fmla="*/ 817109 h 3938179"/>
              <a:gd name="connsiteX321" fmla="*/ 13639910 w 19135506"/>
              <a:gd name="connsiteY321" fmla="*/ 944714 h 3938179"/>
              <a:gd name="connsiteX322" fmla="*/ 13670647 w 19135506"/>
              <a:gd name="connsiteY322" fmla="*/ 944714 h 3938179"/>
              <a:gd name="connsiteX323" fmla="*/ 13670647 w 19135506"/>
              <a:gd name="connsiteY323" fmla="*/ 1169319 h 3938179"/>
              <a:gd name="connsiteX324" fmla="*/ 13709971 w 19135506"/>
              <a:gd name="connsiteY324" fmla="*/ 1169319 h 3938179"/>
              <a:gd name="connsiteX325" fmla="*/ 13709971 w 19135506"/>
              <a:gd name="connsiteY325" fmla="*/ 1138685 h 3938179"/>
              <a:gd name="connsiteX326" fmla="*/ 13729030 w 19135506"/>
              <a:gd name="connsiteY326" fmla="*/ 1138685 h 3938179"/>
              <a:gd name="connsiteX327" fmla="*/ 13729030 w 19135506"/>
              <a:gd name="connsiteY327" fmla="*/ 1109885 h 3938179"/>
              <a:gd name="connsiteX328" fmla="*/ 13746547 w 19135506"/>
              <a:gd name="connsiteY328" fmla="*/ 1109885 h 3938179"/>
              <a:gd name="connsiteX329" fmla="*/ 13746547 w 19135506"/>
              <a:gd name="connsiteY329" fmla="*/ 1068399 h 3938179"/>
              <a:gd name="connsiteX330" fmla="*/ 13775370 w 19135506"/>
              <a:gd name="connsiteY330" fmla="*/ 1068399 h 3938179"/>
              <a:gd name="connsiteX331" fmla="*/ 13775370 w 19135506"/>
              <a:gd name="connsiteY331" fmla="*/ 1035897 h 3938179"/>
              <a:gd name="connsiteX332" fmla="*/ 13793371 w 19135506"/>
              <a:gd name="connsiteY332" fmla="*/ 1035897 h 3938179"/>
              <a:gd name="connsiteX333" fmla="*/ 13793371 w 19135506"/>
              <a:gd name="connsiteY333" fmla="*/ 881475 h 3938179"/>
              <a:gd name="connsiteX334" fmla="*/ 13824640 w 19135506"/>
              <a:gd name="connsiteY334" fmla="*/ 881475 h 3938179"/>
              <a:gd name="connsiteX335" fmla="*/ 13824640 w 19135506"/>
              <a:gd name="connsiteY335" fmla="*/ 1035897 h 3938179"/>
              <a:gd name="connsiteX336" fmla="*/ 13833485 w 19135506"/>
              <a:gd name="connsiteY336" fmla="*/ 1035897 h 3938179"/>
              <a:gd name="connsiteX337" fmla="*/ 13833485 w 19135506"/>
              <a:gd name="connsiteY337" fmla="*/ 1053836 h 3938179"/>
              <a:gd name="connsiteX338" fmla="*/ 13849881 w 19135506"/>
              <a:gd name="connsiteY338" fmla="*/ 1053836 h 3938179"/>
              <a:gd name="connsiteX339" fmla="*/ 13849881 w 19135506"/>
              <a:gd name="connsiteY339" fmla="*/ 1068399 h 3938179"/>
              <a:gd name="connsiteX340" fmla="*/ 13854302 w 19135506"/>
              <a:gd name="connsiteY340" fmla="*/ 1068399 h 3938179"/>
              <a:gd name="connsiteX341" fmla="*/ 13854302 w 19135506"/>
              <a:gd name="connsiteY341" fmla="*/ 1128787 h 3938179"/>
              <a:gd name="connsiteX342" fmla="*/ 13887828 w 19135506"/>
              <a:gd name="connsiteY342" fmla="*/ 1128787 h 3938179"/>
              <a:gd name="connsiteX343" fmla="*/ 13887828 w 19135506"/>
              <a:gd name="connsiteY343" fmla="*/ 1193780 h 3938179"/>
              <a:gd name="connsiteX344" fmla="*/ 13920012 w 19135506"/>
              <a:gd name="connsiteY344" fmla="*/ 1193780 h 3938179"/>
              <a:gd name="connsiteX345" fmla="*/ 13920012 w 19135506"/>
              <a:gd name="connsiteY345" fmla="*/ 1257940 h 3938179"/>
              <a:gd name="connsiteX346" fmla="*/ 13951850 w 19135506"/>
              <a:gd name="connsiteY346" fmla="*/ 1257940 h 3938179"/>
              <a:gd name="connsiteX347" fmla="*/ 13951850 w 19135506"/>
              <a:gd name="connsiteY347" fmla="*/ 1319571 h 3938179"/>
              <a:gd name="connsiteX348" fmla="*/ 13985625 w 19135506"/>
              <a:gd name="connsiteY348" fmla="*/ 1319571 h 3938179"/>
              <a:gd name="connsiteX349" fmla="*/ 13985625 w 19135506"/>
              <a:gd name="connsiteY349" fmla="*/ 1450990 h 3938179"/>
              <a:gd name="connsiteX350" fmla="*/ 14001689 w 19135506"/>
              <a:gd name="connsiteY350" fmla="*/ 1450990 h 3938179"/>
              <a:gd name="connsiteX351" fmla="*/ 14001689 w 19135506"/>
              <a:gd name="connsiteY351" fmla="*/ 1823645 h 3938179"/>
              <a:gd name="connsiteX352" fmla="*/ 14047894 w 19135506"/>
              <a:gd name="connsiteY352" fmla="*/ 1823645 h 3938179"/>
              <a:gd name="connsiteX353" fmla="*/ 14047894 w 19135506"/>
              <a:gd name="connsiteY353" fmla="*/ 1957793 h 3938179"/>
              <a:gd name="connsiteX354" fmla="*/ 14069863 w 19135506"/>
              <a:gd name="connsiteY354" fmla="*/ 1957793 h 3938179"/>
              <a:gd name="connsiteX355" fmla="*/ 14069863 w 19135506"/>
              <a:gd name="connsiteY355" fmla="*/ 2285796 h 3938179"/>
              <a:gd name="connsiteX356" fmla="*/ 14097737 w 19135506"/>
              <a:gd name="connsiteY356" fmla="*/ 2285796 h 3938179"/>
              <a:gd name="connsiteX357" fmla="*/ 14097737 w 19135506"/>
              <a:gd name="connsiteY357" fmla="*/ 2298955 h 3938179"/>
              <a:gd name="connsiteX358" fmla="*/ 14123580 w 19135506"/>
              <a:gd name="connsiteY358" fmla="*/ 2298955 h 3938179"/>
              <a:gd name="connsiteX359" fmla="*/ 14123580 w 19135506"/>
              <a:gd name="connsiteY359" fmla="*/ 2233829 h 3938179"/>
              <a:gd name="connsiteX360" fmla="*/ 14149076 w 19135506"/>
              <a:gd name="connsiteY360" fmla="*/ 2233829 h 3938179"/>
              <a:gd name="connsiteX361" fmla="*/ 14149076 w 19135506"/>
              <a:gd name="connsiteY361" fmla="*/ 2158090 h 3938179"/>
              <a:gd name="connsiteX362" fmla="*/ 14162436 w 19135506"/>
              <a:gd name="connsiteY362" fmla="*/ 2158090 h 3938179"/>
              <a:gd name="connsiteX363" fmla="*/ 14162436 w 19135506"/>
              <a:gd name="connsiteY363" fmla="*/ 2135951 h 3938179"/>
              <a:gd name="connsiteX364" fmla="*/ 14223273 w 19135506"/>
              <a:gd name="connsiteY364" fmla="*/ 2135951 h 3938179"/>
              <a:gd name="connsiteX365" fmla="*/ 14223273 w 19135506"/>
              <a:gd name="connsiteY365" fmla="*/ 2148595 h 3938179"/>
              <a:gd name="connsiteX366" fmla="*/ 14234272 w 19135506"/>
              <a:gd name="connsiteY366" fmla="*/ 2148595 h 3938179"/>
              <a:gd name="connsiteX367" fmla="*/ 14234272 w 19135506"/>
              <a:gd name="connsiteY367" fmla="*/ 2190653 h 3938179"/>
              <a:gd name="connsiteX368" fmla="*/ 14253692 w 19135506"/>
              <a:gd name="connsiteY368" fmla="*/ 2190653 h 3938179"/>
              <a:gd name="connsiteX369" fmla="*/ 14253692 w 19135506"/>
              <a:gd name="connsiteY369" fmla="*/ 2206714 h 3938179"/>
              <a:gd name="connsiteX370" fmla="*/ 14264690 w 19135506"/>
              <a:gd name="connsiteY370" fmla="*/ 2206714 h 3938179"/>
              <a:gd name="connsiteX371" fmla="*/ 14264690 w 19135506"/>
              <a:gd name="connsiteY371" fmla="*/ 2259290 h 3938179"/>
              <a:gd name="connsiteX372" fmla="*/ 14289500 w 19135506"/>
              <a:gd name="connsiteY372" fmla="*/ 2259290 h 3938179"/>
              <a:gd name="connsiteX373" fmla="*/ 14289500 w 19135506"/>
              <a:gd name="connsiteY373" fmla="*/ 2311866 h 3938179"/>
              <a:gd name="connsiteX374" fmla="*/ 14310844 w 19135506"/>
              <a:gd name="connsiteY374" fmla="*/ 2311866 h 3938179"/>
              <a:gd name="connsiteX375" fmla="*/ 14310844 w 19135506"/>
              <a:gd name="connsiteY375" fmla="*/ 2335432 h 3938179"/>
              <a:gd name="connsiteX376" fmla="*/ 14326150 w 19135506"/>
              <a:gd name="connsiteY376" fmla="*/ 2335432 h 3938179"/>
              <a:gd name="connsiteX377" fmla="*/ 14326150 w 19135506"/>
              <a:gd name="connsiteY377" fmla="*/ 2362074 h 3938179"/>
              <a:gd name="connsiteX378" fmla="*/ 14355564 w 19135506"/>
              <a:gd name="connsiteY378" fmla="*/ 2362074 h 3938179"/>
              <a:gd name="connsiteX379" fmla="*/ 14355564 w 19135506"/>
              <a:gd name="connsiteY379" fmla="*/ 2420686 h 3938179"/>
              <a:gd name="connsiteX380" fmla="*/ 14399093 w 19135506"/>
              <a:gd name="connsiteY380" fmla="*/ 2420686 h 3938179"/>
              <a:gd name="connsiteX381" fmla="*/ 14399093 w 19135506"/>
              <a:gd name="connsiteY381" fmla="*/ 2447684 h 3938179"/>
              <a:gd name="connsiteX382" fmla="*/ 14451959 w 19135506"/>
              <a:gd name="connsiteY382" fmla="*/ 2447684 h 3938179"/>
              <a:gd name="connsiteX383" fmla="*/ 14451959 w 19135506"/>
              <a:gd name="connsiteY383" fmla="*/ 2577032 h 3938179"/>
              <a:gd name="connsiteX384" fmla="*/ 14593471 w 19135506"/>
              <a:gd name="connsiteY384" fmla="*/ 2577032 h 3938179"/>
              <a:gd name="connsiteX385" fmla="*/ 14593471 w 19135506"/>
              <a:gd name="connsiteY385" fmla="*/ 2549622 h 3938179"/>
              <a:gd name="connsiteX386" fmla="*/ 14623330 w 19135506"/>
              <a:gd name="connsiteY386" fmla="*/ 2549622 h 3938179"/>
              <a:gd name="connsiteX387" fmla="*/ 14623330 w 19135506"/>
              <a:gd name="connsiteY387" fmla="*/ 2135951 h 3938179"/>
              <a:gd name="connsiteX388" fmla="*/ 14810599 w 19135506"/>
              <a:gd name="connsiteY388" fmla="*/ 2135951 h 3938179"/>
              <a:gd name="connsiteX389" fmla="*/ 14810599 w 19135506"/>
              <a:gd name="connsiteY389" fmla="*/ 2099529 h 3938179"/>
              <a:gd name="connsiteX390" fmla="*/ 14838474 w 19135506"/>
              <a:gd name="connsiteY390" fmla="*/ 2099529 h 3938179"/>
              <a:gd name="connsiteX391" fmla="*/ 14838474 w 19135506"/>
              <a:gd name="connsiteY391" fmla="*/ 2042564 h 3938179"/>
              <a:gd name="connsiteX392" fmla="*/ 15168129 w 19135506"/>
              <a:gd name="connsiteY392" fmla="*/ 2042564 h 3938179"/>
              <a:gd name="connsiteX393" fmla="*/ 15168129 w 19135506"/>
              <a:gd name="connsiteY393" fmla="*/ 2063063 h 3938179"/>
              <a:gd name="connsiteX394" fmla="*/ 15169161 w 19135506"/>
              <a:gd name="connsiteY394" fmla="*/ 2063063 h 3938179"/>
              <a:gd name="connsiteX395" fmla="*/ 15169161 w 19135506"/>
              <a:gd name="connsiteY395" fmla="*/ 2067055 h 3938179"/>
              <a:gd name="connsiteX396" fmla="*/ 15296875 w 19135506"/>
              <a:gd name="connsiteY396" fmla="*/ 2067055 h 3938179"/>
              <a:gd name="connsiteX397" fmla="*/ 15296875 w 19135506"/>
              <a:gd name="connsiteY397" fmla="*/ 2196980 h 3938179"/>
              <a:gd name="connsiteX398" fmla="*/ 15403186 w 19135506"/>
              <a:gd name="connsiteY398" fmla="*/ 2196980 h 3938179"/>
              <a:gd name="connsiteX399" fmla="*/ 15403186 w 19135506"/>
              <a:gd name="connsiteY399" fmla="*/ 2107150 h 3938179"/>
              <a:gd name="connsiteX400" fmla="*/ 15508410 w 19135506"/>
              <a:gd name="connsiteY400" fmla="*/ 2107150 h 3938179"/>
              <a:gd name="connsiteX401" fmla="*/ 15508410 w 19135506"/>
              <a:gd name="connsiteY401" fmla="*/ 2005912 h 3938179"/>
              <a:gd name="connsiteX402" fmla="*/ 15680887 w 19135506"/>
              <a:gd name="connsiteY402" fmla="*/ 2005912 h 3938179"/>
              <a:gd name="connsiteX403" fmla="*/ 15680887 w 19135506"/>
              <a:gd name="connsiteY403" fmla="*/ 2157911 h 3938179"/>
              <a:gd name="connsiteX404" fmla="*/ 15741212 w 19135506"/>
              <a:gd name="connsiteY404" fmla="*/ 2157911 h 3938179"/>
              <a:gd name="connsiteX405" fmla="*/ 15741212 w 19135506"/>
              <a:gd name="connsiteY405" fmla="*/ 2255205 h 3938179"/>
              <a:gd name="connsiteX406" fmla="*/ 15767126 w 19135506"/>
              <a:gd name="connsiteY406" fmla="*/ 2255205 h 3938179"/>
              <a:gd name="connsiteX407" fmla="*/ 15767126 w 19135506"/>
              <a:gd name="connsiteY407" fmla="*/ 2378856 h 3938179"/>
              <a:gd name="connsiteX408" fmla="*/ 15801925 w 19135506"/>
              <a:gd name="connsiteY408" fmla="*/ 2378856 h 3938179"/>
              <a:gd name="connsiteX409" fmla="*/ 15801925 w 19135506"/>
              <a:gd name="connsiteY409" fmla="*/ 2452879 h 3938179"/>
              <a:gd name="connsiteX410" fmla="*/ 15845361 w 19135506"/>
              <a:gd name="connsiteY410" fmla="*/ 2452879 h 3938179"/>
              <a:gd name="connsiteX411" fmla="*/ 15845361 w 19135506"/>
              <a:gd name="connsiteY411" fmla="*/ 2390375 h 3938179"/>
              <a:gd name="connsiteX412" fmla="*/ 15900641 w 19135506"/>
              <a:gd name="connsiteY412" fmla="*/ 2390375 h 3938179"/>
              <a:gd name="connsiteX413" fmla="*/ 15900641 w 19135506"/>
              <a:gd name="connsiteY413" fmla="*/ 2362074 h 3938179"/>
              <a:gd name="connsiteX414" fmla="*/ 15997268 w 19135506"/>
              <a:gd name="connsiteY414" fmla="*/ 2362074 h 3938179"/>
              <a:gd name="connsiteX415" fmla="*/ 15997268 w 19135506"/>
              <a:gd name="connsiteY415" fmla="*/ 2390375 h 3938179"/>
              <a:gd name="connsiteX416" fmla="*/ 16094542 w 19135506"/>
              <a:gd name="connsiteY416" fmla="*/ 2390375 h 3938179"/>
              <a:gd name="connsiteX417" fmla="*/ 16094542 w 19135506"/>
              <a:gd name="connsiteY417" fmla="*/ 2362567 h 3938179"/>
              <a:gd name="connsiteX418" fmla="*/ 16274841 w 19135506"/>
              <a:gd name="connsiteY418" fmla="*/ 2362567 h 3938179"/>
              <a:gd name="connsiteX419" fmla="*/ 16274841 w 19135506"/>
              <a:gd name="connsiteY419" fmla="*/ 2420686 h 3938179"/>
              <a:gd name="connsiteX420" fmla="*/ 16426167 w 19135506"/>
              <a:gd name="connsiteY420" fmla="*/ 2420686 h 3938179"/>
              <a:gd name="connsiteX421" fmla="*/ 16426167 w 19135506"/>
              <a:gd name="connsiteY421" fmla="*/ 2512772 h 3938179"/>
              <a:gd name="connsiteX422" fmla="*/ 16467941 w 19135506"/>
              <a:gd name="connsiteY422" fmla="*/ 2512772 h 3938179"/>
              <a:gd name="connsiteX423" fmla="*/ 16467941 w 19135506"/>
              <a:gd name="connsiteY423" fmla="*/ 2214043 h 3938179"/>
              <a:gd name="connsiteX424" fmla="*/ 16497013 w 19135506"/>
              <a:gd name="connsiteY424" fmla="*/ 2214043 h 3938179"/>
              <a:gd name="connsiteX425" fmla="*/ 16497013 w 19135506"/>
              <a:gd name="connsiteY425" fmla="*/ 2163063 h 3938179"/>
              <a:gd name="connsiteX426" fmla="*/ 16531341 w 19135506"/>
              <a:gd name="connsiteY426" fmla="*/ 2163063 h 3938179"/>
              <a:gd name="connsiteX427" fmla="*/ 16531341 w 19135506"/>
              <a:gd name="connsiteY427" fmla="*/ 2108423 h 3938179"/>
              <a:gd name="connsiteX428" fmla="*/ 16538739 w 19135506"/>
              <a:gd name="connsiteY428" fmla="*/ 2108423 h 3938179"/>
              <a:gd name="connsiteX429" fmla="*/ 16538739 w 19135506"/>
              <a:gd name="connsiteY429" fmla="*/ 1940776 h 3938179"/>
              <a:gd name="connsiteX430" fmla="*/ 16562071 w 19135506"/>
              <a:gd name="connsiteY430" fmla="*/ 1940776 h 3938179"/>
              <a:gd name="connsiteX431" fmla="*/ 16562071 w 19135506"/>
              <a:gd name="connsiteY431" fmla="*/ 1726586 h 3938179"/>
              <a:gd name="connsiteX432" fmla="*/ 16596813 w 19135506"/>
              <a:gd name="connsiteY432" fmla="*/ 1726586 h 3938179"/>
              <a:gd name="connsiteX433" fmla="*/ 16596813 w 19135506"/>
              <a:gd name="connsiteY433" fmla="*/ 1940776 h 3938179"/>
              <a:gd name="connsiteX434" fmla="*/ 16619933 w 19135506"/>
              <a:gd name="connsiteY434" fmla="*/ 1940776 h 3938179"/>
              <a:gd name="connsiteX435" fmla="*/ 16619933 w 19135506"/>
              <a:gd name="connsiteY435" fmla="*/ 2108423 h 3938179"/>
              <a:gd name="connsiteX436" fmla="*/ 16638649 w 19135506"/>
              <a:gd name="connsiteY436" fmla="*/ 2108423 h 3938179"/>
              <a:gd name="connsiteX437" fmla="*/ 16638649 w 19135506"/>
              <a:gd name="connsiteY437" fmla="*/ 2142288 h 3938179"/>
              <a:gd name="connsiteX438" fmla="*/ 16673501 w 19135506"/>
              <a:gd name="connsiteY438" fmla="*/ 2142288 h 3938179"/>
              <a:gd name="connsiteX439" fmla="*/ 16673501 w 19135506"/>
              <a:gd name="connsiteY439" fmla="*/ 2198969 h 3938179"/>
              <a:gd name="connsiteX440" fmla="*/ 16710799 w 19135506"/>
              <a:gd name="connsiteY440" fmla="*/ 2198969 h 3938179"/>
              <a:gd name="connsiteX441" fmla="*/ 16710799 w 19135506"/>
              <a:gd name="connsiteY441" fmla="*/ 2387387 h 3938179"/>
              <a:gd name="connsiteX442" fmla="*/ 16907577 w 19135506"/>
              <a:gd name="connsiteY442" fmla="*/ 2387387 h 3938179"/>
              <a:gd name="connsiteX443" fmla="*/ 16907577 w 19135506"/>
              <a:gd name="connsiteY443" fmla="*/ 2439567 h 3938179"/>
              <a:gd name="connsiteX444" fmla="*/ 16934833 w 19135506"/>
              <a:gd name="connsiteY444" fmla="*/ 2439567 h 3938179"/>
              <a:gd name="connsiteX445" fmla="*/ 16934833 w 19135506"/>
              <a:gd name="connsiteY445" fmla="*/ 2481795 h 3938179"/>
              <a:gd name="connsiteX446" fmla="*/ 16961625 w 19135506"/>
              <a:gd name="connsiteY446" fmla="*/ 2481795 h 3938179"/>
              <a:gd name="connsiteX447" fmla="*/ 16961625 w 19135506"/>
              <a:gd name="connsiteY447" fmla="*/ 2681624 h 3938179"/>
              <a:gd name="connsiteX448" fmla="*/ 17084389 w 19135506"/>
              <a:gd name="connsiteY448" fmla="*/ 2681624 h 3938179"/>
              <a:gd name="connsiteX449" fmla="*/ 17084389 w 19135506"/>
              <a:gd name="connsiteY449" fmla="*/ 2719727 h 3938179"/>
              <a:gd name="connsiteX450" fmla="*/ 17116981 w 19135506"/>
              <a:gd name="connsiteY450" fmla="*/ 2719727 h 3938179"/>
              <a:gd name="connsiteX451" fmla="*/ 17116981 w 19135506"/>
              <a:gd name="connsiteY451" fmla="*/ 2757829 h 3938179"/>
              <a:gd name="connsiteX452" fmla="*/ 17149049 w 19135506"/>
              <a:gd name="connsiteY452" fmla="*/ 2757829 h 3938179"/>
              <a:gd name="connsiteX453" fmla="*/ 17149049 w 19135506"/>
              <a:gd name="connsiteY453" fmla="*/ 2887784 h 3938179"/>
              <a:gd name="connsiteX454" fmla="*/ 17216297 w 19135506"/>
              <a:gd name="connsiteY454" fmla="*/ 2887784 h 3938179"/>
              <a:gd name="connsiteX455" fmla="*/ 17216297 w 19135506"/>
              <a:gd name="connsiteY455" fmla="*/ 2946317 h 3938179"/>
              <a:gd name="connsiteX456" fmla="*/ 17243553 w 19135506"/>
              <a:gd name="connsiteY456" fmla="*/ 2946317 h 3938179"/>
              <a:gd name="connsiteX457" fmla="*/ 17243553 w 19135506"/>
              <a:gd name="connsiteY457" fmla="*/ 2979016 h 3938179"/>
              <a:gd name="connsiteX458" fmla="*/ 17307961 w 19135506"/>
              <a:gd name="connsiteY458" fmla="*/ 2979016 h 3938179"/>
              <a:gd name="connsiteX459" fmla="*/ 17307961 w 19135506"/>
              <a:gd name="connsiteY459" fmla="*/ 3016490 h 3938179"/>
              <a:gd name="connsiteX460" fmla="*/ 17370453 w 19135506"/>
              <a:gd name="connsiteY460" fmla="*/ 3016490 h 3938179"/>
              <a:gd name="connsiteX461" fmla="*/ 17370453 w 19135506"/>
              <a:gd name="connsiteY461" fmla="*/ 3039645 h 3938179"/>
              <a:gd name="connsiteX462" fmla="*/ 17439137 w 19135506"/>
              <a:gd name="connsiteY462" fmla="*/ 3039645 h 3938179"/>
              <a:gd name="connsiteX463" fmla="*/ 17439137 w 19135506"/>
              <a:gd name="connsiteY463" fmla="*/ 3011405 h 3938179"/>
              <a:gd name="connsiteX464" fmla="*/ 17471137 w 19135506"/>
              <a:gd name="connsiteY464" fmla="*/ 3011405 h 3938179"/>
              <a:gd name="connsiteX465" fmla="*/ 17471137 w 19135506"/>
              <a:gd name="connsiteY465" fmla="*/ 2975736 h 3938179"/>
              <a:gd name="connsiteX466" fmla="*/ 17492165 w 19135506"/>
              <a:gd name="connsiteY466" fmla="*/ 2971484 h 3938179"/>
              <a:gd name="connsiteX467" fmla="*/ 17513545 w 19135506"/>
              <a:gd name="connsiteY467" fmla="*/ 2957044 h 3938179"/>
              <a:gd name="connsiteX468" fmla="*/ 17517013 w 19135506"/>
              <a:gd name="connsiteY468" fmla="*/ 2948661 h 3938179"/>
              <a:gd name="connsiteX469" fmla="*/ 17526561 w 19135506"/>
              <a:gd name="connsiteY469" fmla="*/ 2948661 h 3938179"/>
              <a:gd name="connsiteX470" fmla="*/ 17552789 w 19135506"/>
              <a:gd name="connsiteY470" fmla="*/ 2980567 h 3938179"/>
              <a:gd name="connsiteX471" fmla="*/ 17597501 w 19135506"/>
              <a:gd name="connsiteY471" fmla="*/ 2994246 h 3938179"/>
              <a:gd name="connsiteX472" fmla="*/ 17642209 w 19135506"/>
              <a:gd name="connsiteY472" fmla="*/ 2980567 h 3938179"/>
              <a:gd name="connsiteX473" fmla="*/ 17668441 w 19135506"/>
              <a:gd name="connsiteY473" fmla="*/ 2948661 h 3938179"/>
              <a:gd name="connsiteX474" fmla="*/ 17680657 w 19135506"/>
              <a:gd name="connsiteY474" fmla="*/ 2948661 h 3938179"/>
              <a:gd name="connsiteX475" fmla="*/ 17688229 w 19135506"/>
              <a:gd name="connsiteY475" fmla="*/ 2966962 h 3938179"/>
              <a:gd name="connsiteX476" fmla="*/ 17735793 w 19135506"/>
              <a:gd name="connsiteY476" fmla="*/ 2986696 h 3938179"/>
              <a:gd name="connsiteX477" fmla="*/ 17783361 w 19135506"/>
              <a:gd name="connsiteY477" fmla="*/ 2966962 h 3938179"/>
              <a:gd name="connsiteX478" fmla="*/ 17790929 w 19135506"/>
              <a:gd name="connsiteY478" fmla="*/ 2948661 h 3938179"/>
              <a:gd name="connsiteX479" fmla="*/ 17806333 w 19135506"/>
              <a:gd name="connsiteY479" fmla="*/ 2948661 h 3938179"/>
              <a:gd name="connsiteX480" fmla="*/ 17813297 w 19135506"/>
              <a:gd name="connsiteY480" fmla="*/ 2965499 h 3938179"/>
              <a:gd name="connsiteX481" fmla="*/ 17860861 w 19135506"/>
              <a:gd name="connsiteY481" fmla="*/ 2985234 h 3938179"/>
              <a:gd name="connsiteX482" fmla="*/ 17908429 w 19135506"/>
              <a:gd name="connsiteY482" fmla="*/ 2965499 h 3938179"/>
              <a:gd name="connsiteX483" fmla="*/ 17915389 w 19135506"/>
              <a:gd name="connsiteY483" fmla="*/ 2948661 h 3938179"/>
              <a:gd name="connsiteX484" fmla="*/ 17931053 w 19135506"/>
              <a:gd name="connsiteY484" fmla="*/ 2948661 h 3938179"/>
              <a:gd name="connsiteX485" fmla="*/ 17937413 w 19135506"/>
              <a:gd name="connsiteY485" fmla="*/ 2964037 h 3938179"/>
              <a:gd name="connsiteX486" fmla="*/ 17984981 w 19135506"/>
              <a:gd name="connsiteY486" fmla="*/ 2983771 h 3938179"/>
              <a:gd name="connsiteX487" fmla="*/ 18006217 w 19135506"/>
              <a:gd name="connsiteY487" fmla="*/ 2979477 h 3938179"/>
              <a:gd name="connsiteX488" fmla="*/ 18006217 w 19135506"/>
              <a:gd name="connsiteY488" fmla="*/ 2634032 h 3938179"/>
              <a:gd name="connsiteX489" fmla="*/ 18413098 w 19135506"/>
              <a:gd name="connsiteY489" fmla="*/ 2634032 h 3938179"/>
              <a:gd name="connsiteX490" fmla="*/ 18413098 w 19135506"/>
              <a:gd name="connsiteY490" fmla="*/ 2580075 h 3938179"/>
              <a:gd name="connsiteX491" fmla="*/ 18439046 w 19135506"/>
              <a:gd name="connsiteY491" fmla="*/ 2580075 h 3938179"/>
              <a:gd name="connsiteX492" fmla="*/ 18439046 w 19135506"/>
              <a:gd name="connsiteY492" fmla="*/ 2516569 h 3938179"/>
              <a:gd name="connsiteX493" fmla="*/ 18467662 w 19135506"/>
              <a:gd name="connsiteY493" fmla="*/ 2516569 h 3938179"/>
              <a:gd name="connsiteX494" fmla="*/ 18467662 w 19135506"/>
              <a:gd name="connsiteY494" fmla="*/ 2416066 h 3938179"/>
              <a:gd name="connsiteX495" fmla="*/ 18485034 w 19135506"/>
              <a:gd name="connsiteY495" fmla="*/ 2398694 h 3938179"/>
              <a:gd name="connsiteX496" fmla="*/ 18502406 w 19135506"/>
              <a:gd name="connsiteY496" fmla="*/ 2416066 h 3938179"/>
              <a:gd name="connsiteX497" fmla="*/ 18502406 w 19135506"/>
              <a:gd name="connsiteY497" fmla="*/ 2516569 h 3938179"/>
              <a:gd name="connsiteX498" fmla="*/ 18506094 w 19135506"/>
              <a:gd name="connsiteY498" fmla="*/ 2516569 h 3938179"/>
              <a:gd name="connsiteX499" fmla="*/ 18506094 w 19135506"/>
              <a:gd name="connsiteY499" fmla="*/ 2580075 h 3938179"/>
              <a:gd name="connsiteX500" fmla="*/ 18637050 w 19135506"/>
              <a:gd name="connsiteY500" fmla="*/ 2580075 h 3938179"/>
              <a:gd name="connsiteX501" fmla="*/ 18637050 w 19135506"/>
              <a:gd name="connsiteY501" fmla="*/ 2695613 h 3938179"/>
              <a:gd name="connsiteX502" fmla="*/ 18718558 w 19135506"/>
              <a:gd name="connsiteY502" fmla="*/ 2695613 h 3938179"/>
              <a:gd name="connsiteX503" fmla="*/ 18718558 w 19135506"/>
              <a:gd name="connsiteY503" fmla="*/ 2726404 h 3938179"/>
              <a:gd name="connsiteX504" fmla="*/ 18745930 w 19135506"/>
              <a:gd name="connsiteY504" fmla="*/ 2726404 h 3938179"/>
              <a:gd name="connsiteX505" fmla="*/ 18745930 w 19135506"/>
              <a:gd name="connsiteY505" fmla="*/ 2757194 h 3938179"/>
              <a:gd name="connsiteX506" fmla="*/ 18780006 w 19135506"/>
              <a:gd name="connsiteY506" fmla="*/ 2757194 h 3938179"/>
              <a:gd name="connsiteX507" fmla="*/ 18780006 w 19135506"/>
              <a:gd name="connsiteY507" fmla="*/ 2913955 h 3938179"/>
              <a:gd name="connsiteX508" fmla="*/ 18814130 w 19135506"/>
              <a:gd name="connsiteY508" fmla="*/ 2913955 h 3938179"/>
              <a:gd name="connsiteX509" fmla="*/ 18814130 w 19135506"/>
              <a:gd name="connsiteY509" fmla="*/ 3102723 h 3938179"/>
              <a:gd name="connsiteX510" fmla="*/ 18837178 w 19135506"/>
              <a:gd name="connsiteY510" fmla="*/ 3102723 h 3938179"/>
              <a:gd name="connsiteX511" fmla="*/ 18837178 w 19135506"/>
              <a:gd name="connsiteY511" fmla="*/ 3139699 h 3938179"/>
              <a:gd name="connsiteX512" fmla="*/ 18869246 w 19135506"/>
              <a:gd name="connsiteY512" fmla="*/ 3139699 h 3938179"/>
              <a:gd name="connsiteX513" fmla="*/ 18869246 w 19135506"/>
              <a:gd name="connsiteY513" fmla="*/ 3174630 h 3938179"/>
              <a:gd name="connsiteX514" fmla="*/ 18889698 w 19135506"/>
              <a:gd name="connsiteY514" fmla="*/ 3174630 h 3938179"/>
              <a:gd name="connsiteX515" fmla="*/ 18889698 w 19135506"/>
              <a:gd name="connsiteY515" fmla="*/ 3203980 h 3938179"/>
              <a:gd name="connsiteX516" fmla="*/ 18940662 w 19135506"/>
              <a:gd name="connsiteY516" fmla="*/ 3203980 h 3938179"/>
              <a:gd name="connsiteX517" fmla="*/ 18940662 w 19135506"/>
              <a:gd name="connsiteY517" fmla="*/ 3180257 h 3938179"/>
              <a:gd name="connsiteX518" fmla="*/ 18976382 w 19135506"/>
              <a:gd name="connsiteY518" fmla="*/ 3180257 h 3938179"/>
              <a:gd name="connsiteX519" fmla="*/ 18976382 w 19135506"/>
              <a:gd name="connsiteY519" fmla="*/ 3145861 h 3938179"/>
              <a:gd name="connsiteX520" fmla="*/ 18993366 w 19135506"/>
              <a:gd name="connsiteY520" fmla="*/ 3145861 h 3938179"/>
              <a:gd name="connsiteX521" fmla="*/ 18993366 w 19135506"/>
              <a:gd name="connsiteY521" fmla="*/ 2810499 h 3938179"/>
              <a:gd name="connsiteX522" fmla="*/ 19037486 w 19135506"/>
              <a:gd name="connsiteY522" fmla="*/ 2810499 h 3938179"/>
              <a:gd name="connsiteX523" fmla="*/ 19037486 w 19135506"/>
              <a:gd name="connsiteY523" fmla="*/ 3068586 h 3938179"/>
              <a:gd name="connsiteX524" fmla="*/ 19072026 w 19135506"/>
              <a:gd name="connsiteY524" fmla="*/ 3068586 h 3938179"/>
              <a:gd name="connsiteX525" fmla="*/ 19072026 w 19135506"/>
              <a:gd name="connsiteY525" fmla="*/ 3139955 h 3938179"/>
              <a:gd name="connsiteX526" fmla="*/ 19103246 w 19135506"/>
              <a:gd name="connsiteY526" fmla="*/ 3139955 h 3938179"/>
              <a:gd name="connsiteX527" fmla="*/ 19103246 w 19135506"/>
              <a:gd name="connsiteY527" fmla="*/ 3180099 h 3938179"/>
              <a:gd name="connsiteX528" fmla="*/ 19135506 w 19135506"/>
              <a:gd name="connsiteY528" fmla="*/ 3180099 h 3938179"/>
              <a:gd name="connsiteX529" fmla="*/ 19135506 w 19135506"/>
              <a:gd name="connsiteY529" fmla="*/ 3938179 h 3938179"/>
              <a:gd name="connsiteX530" fmla="*/ 19103246 w 19135506"/>
              <a:gd name="connsiteY530" fmla="*/ 3938179 h 3938179"/>
              <a:gd name="connsiteX531" fmla="*/ 19072026 w 19135506"/>
              <a:gd name="connsiteY531" fmla="*/ 3938179 h 3938179"/>
              <a:gd name="connsiteX532" fmla="*/ 19070366 w 19135506"/>
              <a:gd name="connsiteY532" fmla="*/ 3938179 h 3938179"/>
              <a:gd name="connsiteX533" fmla="*/ 19037486 w 19135506"/>
              <a:gd name="connsiteY533" fmla="*/ 3938179 h 3938179"/>
              <a:gd name="connsiteX534" fmla="*/ 19037310 w 19135506"/>
              <a:gd name="connsiteY534" fmla="*/ 3938179 h 3938179"/>
              <a:gd name="connsiteX535" fmla="*/ 19005226 w 19135506"/>
              <a:gd name="connsiteY535" fmla="*/ 3938179 h 3938179"/>
              <a:gd name="connsiteX536" fmla="*/ 65742 w 19135506"/>
              <a:gd name="connsiteY536" fmla="*/ 3938179 h 3938179"/>
              <a:gd name="connsiteX537" fmla="*/ 32064 w 19135506"/>
              <a:gd name="connsiteY537" fmla="*/ 3938179 h 3938179"/>
              <a:gd name="connsiteX538" fmla="*/ 0 w 19135506"/>
              <a:gd name="connsiteY538" fmla="*/ 3938179 h 3938179"/>
              <a:gd name="connsiteX539" fmla="*/ 0 w 19135506"/>
              <a:gd name="connsiteY539" fmla="*/ 3559767 h 3938179"/>
              <a:gd name="connsiteX540" fmla="*/ 19928 w 19135506"/>
              <a:gd name="connsiteY540" fmla="*/ 3559767 h 3938179"/>
              <a:gd name="connsiteX541" fmla="*/ 19928 w 19135506"/>
              <a:gd name="connsiteY541" fmla="*/ 3519310 h 3938179"/>
              <a:gd name="connsiteX542" fmla="*/ 32064 w 19135506"/>
              <a:gd name="connsiteY542" fmla="*/ 3519310 h 3938179"/>
              <a:gd name="connsiteX543" fmla="*/ 32064 w 19135506"/>
              <a:gd name="connsiteY543" fmla="*/ 3495802 h 3938179"/>
              <a:gd name="connsiteX544" fmla="*/ 86352 w 19135506"/>
              <a:gd name="connsiteY544" fmla="*/ 3495802 h 3938179"/>
              <a:gd name="connsiteX545" fmla="*/ 86352 w 19135506"/>
              <a:gd name="connsiteY545" fmla="*/ 3644125 h 3938179"/>
              <a:gd name="connsiteX546" fmla="*/ 218966 w 19135506"/>
              <a:gd name="connsiteY546" fmla="*/ 3644125 h 3938179"/>
              <a:gd name="connsiteX547" fmla="*/ 218966 w 19135506"/>
              <a:gd name="connsiteY547" fmla="*/ 3682161 h 3938179"/>
              <a:gd name="connsiteX548" fmla="*/ 270070 w 19135506"/>
              <a:gd name="connsiteY548" fmla="*/ 3682161 h 3938179"/>
              <a:gd name="connsiteX549" fmla="*/ 270070 w 19135506"/>
              <a:gd name="connsiteY549" fmla="*/ 3663142 h 3938179"/>
              <a:gd name="connsiteX550" fmla="*/ 298378 w 19135506"/>
              <a:gd name="connsiteY550" fmla="*/ 3663142 h 3938179"/>
              <a:gd name="connsiteX551" fmla="*/ 298378 w 19135506"/>
              <a:gd name="connsiteY551" fmla="*/ 3336569 h 3938179"/>
              <a:gd name="connsiteX552" fmla="*/ 472924 w 19135506"/>
              <a:gd name="connsiteY552" fmla="*/ 3336569 h 3938179"/>
              <a:gd name="connsiteX553" fmla="*/ 472924 w 19135506"/>
              <a:gd name="connsiteY553" fmla="*/ 3237704 h 3938179"/>
              <a:gd name="connsiteX554" fmla="*/ 509278 w 19135506"/>
              <a:gd name="connsiteY554" fmla="*/ 3237704 h 3938179"/>
              <a:gd name="connsiteX555" fmla="*/ 509278 w 19135506"/>
              <a:gd name="connsiteY555" fmla="*/ 3195575 h 3938179"/>
              <a:gd name="connsiteX556" fmla="*/ 703392 w 19135506"/>
              <a:gd name="connsiteY556" fmla="*/ 3195575 h 3938179"/>
              <a:gd name="connsiteX557" fmla="*/ 703392 w 19135506"/>
              <a:gd name="connsiteY557" fmla="*/ 3237704 h 3938179"/>
              <a:gd name="connsiteX558" fmla="*/ 767858 w 19135506"/>
              <a:gd name="connsiteY558" fmla="*/ 3237704 h 3938179"/>
              <a:gd name="connsiteX559" fmla="*/ 767858 w 19135506"/>
              <a:gd name="connsiteY559" fmla="*/ 3377495 h 3938179"/>
              <a:gd name="connsiteX560" fmla="*/ 897392 w 19135506"/>
              <a:gd name="connsiteY560" fmla="*/ 3377495 h 3938179"/>
              <a:gd name="connsiteX561" fmla="*/ 897392 w 19135506"/>
              <a:gd name="connsiteY561" fmla="*/ 2990139 h 3938179"/>
              <a:gd name="connsiteX562" fmla="*/ 1027946 w 19135506"/>
              <a:gd name="connsiteY562" fmla="*/ 2990139 h 3938179"/>
              <a:gd name="connsiteX563" fmla="*/ 1027946 w 19135506"/>
              <a:gd name="connsiteY563" fmla="*/ 3575576 h 3938179"/>
              <a:gd name="connsiteX564" fmla="*/ 1095466 w 19135506"/>
              <a:gd name="connsiteY564" fmla="*/ 3575576 h 3938179"/>
              <a:gd name="connsiteX565" fmla="*/ 1095466 w 19135506"/>
              <a:gd name="connsiteY565" fmla="*/ 3611282 h 3938179"/>
              <a:gd name="connsiteX566" fmla="*/ 1125004 w 19135506"/>
              <a:gd name="connsiteY566" fmla="*/ 3611282 h 3938179"/>
              <a:gd name="connsiteX567" fmla="*/ 1125004 w 19135506"/>
              <a:gd name="connsiteY567" fmla="*/ 3644124 h 3938179"/>
              <a:gd name="connsiteX568" fmla="*/ 1147590 w 19135506"/>
              <a:gd name="connsiteY568" fmla="*/ 3644124 h 3938179"/>
              <a:gd name="connsiteX569" fmla="*/ 1147590 w 19135506"/>
              <a:gd name="connsiteY569" fmla="*/ 3701489 h 3938179"/>
              <a:gd name="connsiteX570" fmla="*/ 1290688 w 19135506"/>
              <a:gd name="connsiteY570" fmla="*/ 3701489 h 3938179"/>
              <a:gd name="connsiteX571" fmla="*/ 1290688 w 19135506"/>
              <a:gd name="connsiteY571" fmla="*/ 3731691 h 3938179"/>
              <a:gd name="connsiteX572" fmla="*/ 1321558 w 19135506"/>
              <a:gd name="connsiteY572" fmla="*/ 3731691 h 3938179"/>
              <a:gd name="connsiteX573" fmla="*/ 1321558 w 19135506"/>
              <a:gd name="connsiteY573" fmla="*/ 3599445 h 3938179"/>
              <a:gd name="connsiteX574" fmla="*/ 1394134 w 19135506"/>
              <a:gd name="connsiteY574" fmla="*/ 3599445 h 3938179"/>
              <a:gd name="connsiteX575" fmla="*/ 1394134 w 19135506"/>
              <a:gd name="connsiteY575" fmla="*/ 3397510 h 3938179"/>
              <a:gd name="connsiteX576" fmla="*/ 1448694 w 19135506"/>
              <a:gd name="connsiteY576" fmla="*/ 3397510 h 3938179"/>
              <a:gd name="connsiteX577" fmla="*/ 1448694 w 19135506"/>
              <a:gd name="connsiteY577" fmla="*/ 3225098 h 3938179"/>
              <a:gd name="connsiteX578" fmla="*/ 1548610 w 19135506"/>
              <a:gd name="connsiteY578" fmla="*/ 3225098 h 3938179"/>
              <a:gd name="connsiteX579" fmla="*/ 1548610 w 19135506"/>
              <a:gd name="connsiteY579" fmla="*/ 3170941 h 3938179"/>
              <a:gd name="connsiteX580" fmla="*/ 1630479 w 19135506"/>
              <a:gd name="connsiteY580" fmla="*/ 3170941 h 3938179"/>
              <a:gd name="connsiteX581" fmla="*/ 1630479 w 19135506"/>
              <a:gd name="connsiteY581" fmla="*/ 2936559 h 3938179"/>
              <a:gd name="connsiteX582" fmla="*/ 1648479 w 19135506"/>
              <a:gd name="connsiteY582" fmla="*/ 2918559 h 3938179"/>
              <a:gd name="connsiteX583" fmla="*/ 1666480 w 19135506"/>
              <a:gd name="connsiteY583" fmla="*/ 2936559 h 3938179"/>
              <a:gd name="connsiteX584" fmla="*/ 1666480 w 19135506"/>
              <a:gd name="connsiteY584" fmla="*/ 3170941 h 3938179"/>
              <a:gd name="connsiteX585" fmla="*/ 1740672 w 19135506"/>
              <a:gd name="connsiteY585" fmla="*/ 3170941 h 3938179"/>
              <a:gd name="connsiteX586" fmla="*/ 1740672 w 19135506"/>
              <a:gd name="connsiteY586" fmla="*/ 3225098 h 3938179"/>
              <a:gd name="connsiteX587" fmla="*/ 1851694 w 19135506"/>
              <a:gd name="connsiteY587" fmla="*/ 3225098 h 3938179"/>
              <a:gd name="connsiteX588" fmla="*/ 1851694 w 19135506"/>
              <a:gd name="connsiteY588" fmla="*/ 3386903 h 3938179"/>
              <a:gd name="connsiteX589" fmla="*/ 1906488 w 19135506"/>
              <a:gd name="connsiteY589" fmla="*/ 3386903 h 3938179"/>
              <a:gd name="connsiteX590" fmla="*/ 1906488 w 19135506"/>
              <a:gd name="connsiteY590" fmla="*/ 3633086 h 3938179"/>
              <a:gd name="connsiteX591" fmla="*/ 2073761 w 19135506"/>
              <a:gd name="connsiteY591" fmla="*/ 3633086 h 3938179"/>
              <a:gd name="connsiteX592" fmla="*/ 2073761 w 19135506"/>
              <a:gd name="connsiteY592" fmla="*/ 3386903 h 3938179"/>
              <a:gd name="connsiteX593" fmla="*/ 2161096 w 19135506"/>
              <a:gd name="connsiteY593" fmla="*/ 3386903 h 3938179"/>
              <a:gd name="connsiteX594" fmla="*/ 2161096 w 19135506"/>
              <a:gd name="connsiteY594" fmla="*/ 2979754 h 3938179"/>
              <a:gd name="connsiteX595" fmla="*/ 2198366 w 19135506"/>
              <a:gd name="connsiteY595" fmla="*/ 2979754 h 3938179"/>
              <a:gd name="connsiteX596" fmla="*/ 2198366 w 19135506"/>
              <a:gd name="connsiteY596" fmla="*/ 2947993 h 3938179"/>
              <a:gd name="connsiteX597" fmla="*/ 2233244 w 19135506"/>
              <a:gd name="connsiteY597" fmla="*/ 2947993 h 3938179"/>
              <a:gd name="connsiteX598" fmla="*/ 2233244 w 19135506"/>
              <a:gd name="connsiteY598" fmla="*/ 2918697 h 3938179"/>
              <a:gd name="connsiteX599" fmla="*/ 2268122 w 19135506"/>
              <a:gd name="connsiteY599" fmla="*/ 2918697 h 3938179"/>
              <a:gd name="connsiteX600" fmla="*/ 2268122 w 19135506"/>
              <a:gd name="connsiteY600" fmla="*/ 2886270 h 3938179"/>
              <a:gd name="connsiteX601" fmla="*/ 2296248 w 19135506"/>
              <a:gd name="connsiteY601" fmla="*/ 2886270 h 3938179"/>
              <a:gd name="connsiteX602" fmla="*/ 2296248 w 19135506"/>
              <a:gd name="connsiteY602" fmla="*/ 2858057 h 3938179"/>
              <a:gd name="connsiteX603" fmla="*/ 2328937 w 19135506"/>
              <a:gd name="connsiteY603" fmla="*/ 2858057 h 3938179"/>
              <a:gd name="connsiteX604" fmla="*/ 2328937 w 19135506"/>
              <a:gd name="connsiteY604" fmla="*/ 2817595 h 3938179"/>
              <a:gd name="connsiteX605" fmla="*/ 2596325 w 19135506"/>
              <a:gd name="connsiteY605" fmla="*/ 2817595 h 3938179"/>
              <a:gd name="connsiteX606" fmla="*/ 2596325 w 19135506"/>
              <a:gd name="connsiteY606" fmla="*/ 3352789 h 3938179"/>
              <a:gd name="connsiteX607" fmla="*/ 2680818 w 19135506"/>
              <a:gd name="connsiteY607" fmla="*/ 3352789 h 3938179"/>
              <a:gd name="connsiteX608" fmla="*/ 2680818 w 19135506"/>
              <a:gd name="connsiteY608" fmla="*/ 3189832 h 3938179"/>
              <a:gd name="connsiteX609" fmla="*/ 2738489 w 19135506"/>
              <a:gd name="connsiteY609" fmla="*/ 3189832 h 3938179"/>
              <a:gd name="connsiteX610" fmla="*/ 2738489 w 19135506"/>
              <a:gd name="connsiteY610" fmla="*/ 3170246 h 3938179"/>
              <a:gd name="connsiteX611" fmla="*/ 2765199 w 19135506"/>
              <a:gd name="connsiteY611" fmla="*/ 3170246 h 3938179"/>
              <a:gd name="connsiteX612" fmla="*/ 2765199 w 19135506"/>
              <a:gd name="connsiteY612" fmla="*/ 2956971 h 3938179"/>
              <a:gd name="connsiteX613" fmla="*/ 2796882 w 19135506"/>
              <a:gd name="connsiteY613" fmla="*/ 2956971 h 3938179"/>
              <a:gd name="connsiteX614" fmla="*/ 2796882 w 19135506"/>
              <a:gd name="connsiteY614" fmla="*/ 2918697 h 3938179"/>
              <a:gd name="connsiteX615" fmla="*/ 2830031 w 19135506"/>
              <a:gd name="connsiteY615" fmla="*/ 2918697 h 3938179"/>
              <a:gd name="connsiteX616" fmla="*/ 2830031 w 19135506"/>
              <a:gd name="connsiteY616" fmla="*/ 2823411 h 3938179"/>
              <a:gd name="connsiteX617" fmla="*/ 2852336 w 19135506"/>
              <a:gd name="connsiteY617" fmla="*/ 2823411 h 3938179"/>
              <a:gd name="connsiteX618" fmla="*/ 2852336 w 19135506"/>
              <a:gd name="connsiteY618" fmla="*/ 2661462 h 3938179"/>
              <a:gd name="connsiteX619" fmla="*/ 2953855 w 19135506"/>
              <a:gd name="connsiteY619" fmla="*/ 2661462 h 3938179"/>
              <a:gd name="connsiteX620" fmla="*/ 2953855 w 19135506"/>
              <a:gd name="connsiteY620" fmla="*/ 2466961 h 3938179"/>
              <a:gd name="connsiteX621" fmla="*/ 2986480 w 19135506"/>
              <a:gd name="connsiteY621" fmla="*/ 2466961 h 3938179"/>
              <a:gd name="connsiteX622" fmla="*/ 2986480 w 19135506"/>
              <a:gd name="connsiteY622" fmla="*/ 2421387 h 3938179"/>
              <a:gd name="connsiteX623" fmla="*/ 3021470 w 19135506"/>
              <a:gd name="connsiteY623" fmla="*/ 2421387 h 3938179"/>
              <a:gd name="connsiteX624" fmla="*/ 3021470 w 19135506"/>
              <a:gd name="connsiteY624" fmla="*/ 2288802 h 3938179"/>
              <a:gd name="connsiteX625" fmla="*/ 3052178 w 19135506"/>
              <a:gd name="connsiteY625" fmla="*/ 2288802 h 3938179"/>
              <a:gd name="connsiteX626" fmla="*/ 3052178 w 19135506"/>
              <a:gd name="connsiteY626" fmla="*/ 2163238 h 3938179"/>
              <a:gd name="connsiteX627" fmla="*/ 3076946 w 19135506"/>
              <a:gd name="connsiteY627" fmla="*/ 2163238 h 3938179"/>
              <a:gd name="connsiteX628" fmla="*/ 3076946 w 19135506"/>
              <a:gd name="connsiteY628" fmla="*/ 2125469 h 3938179"/>
              <a:gd name="connsiteX629" fmla="*/ 3108644 w 19135506"/>
              <a:gd name="connsiteY629" fmla="*/ 2125469 h 3938179"/>
              <a:gd name="connsiteX630" fmla="*/ 3108644 w 19135506"/>
              <a:gd name="connsiteY630" fmla="*/ 2053348 h 3938179"/>
              <a:gd name="connsiteX631" fmla="*/ 3165310 w 19135506"/>
              <a:gd name="connsiteY631" fmla="*/ 2053348 h 3938179"/>
              <a:gd name="connsiteX632" fmla="*/ 3165310 w 19135506"/>
              <a:gd name="connsiteY632" fmla="*/ 1942519 h 3938179"/>
              <a:gd name="connsiteX633" fmla="*/ 3594872 w 19135506"/>
              <a:gd name="connsiteY633" fmla="*/ 1942519 h 3938179"/>
              <a:gd name="connsiteX634" fmla="*/ 3594872 w 19135506"/>
              <a:gd name="connsiteY634" fmla="*/ 2030857 h 3938179"/>
              <a:gd name="connsiteX635" fmla="*/ 3609977 w 19135506"/>
              <a:gd name="connsiteY635" fmla="*/ 2030857 h 3938179"/>
              <a:gd name="connsiteX636" fmla="*/ 3609977 w 19135506"/>
              <a:gd name="connsiteY636" fmla="*/ 2125665 h 3938179"/>
              <a:gd name="connsiteX637" fmla="*/ 3662266 w 19135506"/>
              <a:gd name="connsiteY637" fmla="*/ 2125665 h 3938179"/>
              <a:gd name="connsiteX638" fmla="*/ 3662266 w 19135506"/>
              <a:gd name="connsiteY638" fmla="*/ 2256527 h 3938179"/>
              <a:gd name="connsiteX639" fmla="*/ 3691605 w 19135506"/>
              <a:gd name="connsiteY639" fmla="*/ 2256527 h 3938179"/>
              <a:gd name="connsiteX640" fmla="*/ 3691605 w 19135506"/>
              <a:gd name="connsiteY640" fmla="*/ 2478186 h 3938179"/>
              <a:gd name="connsiteX641" fmla="*/ 3728768 w 19135506"/>
              <a:gd name="connsiteY641" fmla="*/ 2478186 h 3938179"/>
              <a:gd name="connsiteX642" fmla="*/ 3728768 w 19135506"/>
              <a:gd name="connsiteY642" fmla="*/ 2598519 h 3938179"/>
              <a:gd name="connsiteX643" fmla="*/ 3753109 w 19135506"/>
              <a:gd name="connsiteY643" fmla="*/ 2598519 h 3938179"/>
              <a:gd name="connsiteX644" fmla="*/ 3753109 w 19135506"/>
              <a:gd name="connsiteY644" fmla="*/ 2616064 h 3938179"/>
              <a:gd name="connsiteX645" fmla="*/ 3766766 w 19135506"/>
              <a:gd name="connsiteY645" fmla="*/ 2616064 h 3938179"/>
              <a:gd name="connsiteX646" fmla="*/ 3766766 w 19135506"/>
              <a:gd name="connsiteY646" fmla="*/ 2817201 h 3938179"/>
              <a:gd name="connsiteX647" fmla="*/ 3822350 w 19135506"/>
              <a:gd name="connsiteY647" fmla="*/ 2817201 h 3938179"/>
              <a:gd name="connsiteX648" fmla="*/ 3822350 w 19135506"/>
              <a:gd name="connsiteY648" fmla="*/ 2767915 h 3938179"/>
              <a:gd name="connsiteX649" fmla="*/ 3855573 w 19135506"/>
              <a:gd name="connsiteY649" fmla="*/ 2767915 h 3938179"/>
              <a:gd name="connsiteX650" fmla="*/ 3855573 w 19135506"/>
              <a:gd name="connsiteY650" fmla="*/ 2733106 h 3938179"/>
              <a:gd name="connsiteX651" fmla="*/ 3875106 w 19135506"/>
              <a:gd name="connsiteY651" fmla="*/ 2733106 h 3938179"/>
              <a:gd name="connsiteX652" fmla="*/ 3875106 w 19135506"/>
              <a:gd name="connsiteY652" fmla="*/ 2703138 h 3938179"/>
              <a:gd name="connsiteX653" fmla="*/ 3890967 w 19135506"/>
              <a:gd name="connsiteY653" fmla="*/ 2703138 h 3938179"/>
              <a:gd name="connsiteX654" fmla="*/ 3890967 w 19135506"/>
              <a:gd name="connsiteY654" fmla="*/ 2677429 h 3938179"/>
              <a:gd name="connsiteX655" fmla="*/ 3903118 w 19135506"/>
              <a:gd name="connsiteY655" fmla="*/ 2677429 h 3938179"/>
              <a:gd name="connsiteX656" fmla="*/ 3903118 w 19135506"/>
              <a:gd name="connsiteY656" fmla="*/ 2403602 h 3938179"/>
              <a:gd name="connsiteX657" fmla="*/ 3937863 w 19135506"/>
              <a:gd name="connsiteY657" fmla="*/ 2403602 h 3938179"/>
              <a:gd name="connsiteX658" fmla="*/ 3937863 w 19135506"/>
              <a:gd name="connsiteY658" fmla="*/ 2677429 h 3938179"/>
              <a:gd name="connsiteX659" fmla="*/ 3954089 w 19135506"/>
              <a:gd name="connsiteY659" fmla="*/ 2677429 h 3938179"/>
              <a:gd name="connsiteX660" fmla="*/ 3954089 w 19135506"/>
              <a:gd name="connsiteY660" fmla="*/ 2703138 h 3938179"/>
              <a:gd name="connsiteX661" fmla="*/ 3966861 w 19135506"/>
              <a:gd name="connsiteY661" fmla="*/ 2703138 h 3938179"/>
              <a:gd name="connsiteX662" fmla="*/ 3966861 w 19135506"/>
              <a:gd name="connsiteY662" fmla="*/ 2733106 h 3938179"/>
              <a:gd name="connsiteX663" fmla="*/ 3966861 w 19135506"/>
              <a:gd name="connsiteY663" fmla="*/ 2733106 h 3938179"/>
              <a:gd name="connsiteX664" fmla="*/ 3966861 w 19135506"/>
              <a:gd name="connsiteY664" fmla="*/ 2743222 h 3938179"/>
              <a:gd name="connsiteX665" fmla="*/ 4012600 w 19135506"/>
              <a:gd name="connsiteY665" fmla="*/ 2743222 h 3938179"/>
              <a:gd name="connsiteX666" fmla="*/ 4012600 w 19135506"/>
              <a:gd name="connsiteY666" fmla="*/ 2792607 h 3938179"/>
              <a:gd name="connsiteX667" fmla="*/ 4034346 w 19135506"/>
              <a:gd name="connsiteY667" fmla="*/ 2792607 h 3938179"/>
              <a:gd name="connsiteX668" fmla="*/ 4034346 w 19135506"/>
              <a:gd name="connsiteY668" fmla="*/ 2830743 h 3938179"/>
              <a:gd name="connsiteX669" fmla="*/ 4058733 w 19135506"/>
              <a:gd name="connsiteY669" fmla="*/ 2830743 h 3938179"/>
              <a:gd name="connsiteX670" fmla="*/ 4058733 w 19135506"/>
              <a:gd name="connsiteY670" fmla="*/ 2845101 h 3938179"/>
              <a:gd name="connsiteX671" fmla="*/ 4070700 w 19135506"/>
              <a:gd name="connsiteY671" fmla="*/ 2845101 h 3938179"/>
              <a:gd name="connsiteX672" fmla="*/ 4070700 w 19135506"/>
              <a:gd name="connsiteY672" fmla="*/ 3239962 h 3938179"/>
              <a:gd name="connsiteX673" fmla="*/ 4146047 w 19135506"/>
              <a:gd name="connsiteY673" fmla="*/ 3239962 h 3938179"/>
              <a:gd name="connsiteX674" fmla="*/ 4146047 w 19135506"/>
              <a:gd name="connsiteY674" fmla="*/ 2831200 h 3938179"/>
              <a:gd name="connsiteX675" fmla="*/ 4175177 w 19135506"/>
              <a:gd name="connsiteY675" fmla="*/ 2831200 h 3938179"/>
              <a:gd name="connsiteX676" fmla="*/ 4175177 w 19135506"/>
              <a:gd name="connsiteY676" fmla="*/ 1346802 h 3938179"/>
              <a:gd name="connsiteX677" fmla="*/ 4189754 w 19135506"/>
              <a:gd name="connsiteY677" fmla="*/ 1346802 h 3938179"/>
              <a:gd name="connsiteX678" fmla="*/ 4189754 w 19135506"/>
              <a:gd name="connsiteY678" fmla="*/ 1321303 h 3938179"/>
              <a:gd name="connsiteX679" fmla="*/ 4210214 w 19135506"/>
              <a:gd name="connsiteY679" fmla="*/ 1321303 h 3938179"/>
              <a:gd name="connsiteX680" fmla="*/ 4210214 w 19135506"/>
              <a:gd name="connsiteY680" fmla="*/ 1192678 h 3938179"/>
              <a:gd name="connsiteX681" fmla="*/ 4242620 w 19135506"/>
              <a:gd name="connsiteY681" fmla="*/ 1192678 h 3938179"/>
              <a:gd name="connsiteX682" fmla="*/ 4242620 w 19135506"/>
              <a:gd name="connsiteY682" fmla="*/ 1161432 h 3938179"/>
              <a:gd name="connsiteX683" fmla="*/ 4271097 w 19135506"/>
              <a:gd name="connsiteY683" fmla="*/ 1161432 h 3938179"/>
              <a:gd name="connsiteX684" fmla="*/ 4271097 w 19135506"/>
              <a:gd name="connsiteY684" fmla="*/ 1133696 h 3938179"/>
              <a:gd name="connsiteX685" fmla="*/ 4481158 w 19135506"/>
              <a:gd name="connsiteY685" fmla="*/ 1133696 h 3938179"/>
              <a:gd name="connsiteX686" fmla="*/ 4481158 w 19135506"/>
              <a:gd name="connsiteY686" fmla="*/ 1161432 h 3938179"/>
              <a:gd name="connsiteX687" fmla="*/ 4512917 w 19135506"/>
              <a:gd name="connsiteY687" fmla="*/ 1161432 h 3938179"/>
              <a:gd name="connsiteX688" fmla="*/ 4512917 w 19135506"/>
              <a:gd name="connsiteY688" fmla="*/ 1192678 h 3938179"/>
              <a:gd name="connsiteX689" fmla="*/ 4512917 w 19135506"/>
              <a:gd name="connsiteY689" fmla="*/ 1321303 h 3938179"/>
              <a:gd name="connsiteX690" fmla="*/ 4537898 w 19135506"/>
              <a:gd name="connsiteY690" fmla="*/ 1321303 h 3938179"/>
              <a:gd name="connsiteX691" fmla="*/ 4537898 w 19135506"/>
              <a:gd name="connsiteY691" fmla="*/ 1346802 h 3938179"/>
              <a:gd name="connsiteX692" fmla="*/ 4543915 w 19135506"/>
              <a:gd name="connsiteY692" fmla="*/ 1346802 h 3938179"/>
              <a:gd name="connsiteX693" fmla="*/ 4543915 w 19135506"/>
              <a:gd name="connsiteY693" fmla="*/ 2322233 h 3938179"/>
              <a:gd name="connsiteX694" fmla="*/ 4577684 w 19135506"/>
              <a:gd name="connsiteY694" fmla="*/ 2322233 h 3938179"/>
              <a:gd name="connsiteX695" fmla="*/ 4577684 w 19135506"/>
              <a:gd name="connsiteY695" fmla="*/ 2308200 h 3938179"/>
              <a:gd name="connsiteX696" fmla="*/ 4606692 w 19135506"/>
              <a:gd name="connsiteY696" fmla="*/ 2308200 h 3938179"/>
              <a:gd name="connsiteX697" fmla="*/ 4606692 w 19135506"/>
              <a:gd name="connsiteY697" fmla="*/ 2277578 h 3938179"/>
              <a:gd name="connsiteX698" fmla="*/ 4617599 w 19135506"/>
              <a:gd name="connsiteY698" fmla="*/ 2277578 h 3938179"/>
              <a:gd name="connsiteX699" fmla="*/ 4617599 w 19135506"/>
              <a:gd name="connsiteY699" fmla="*/ 2253305 h 3938179"/>
              <a:gd name="connsiteX700" fmla="*/ 4763727 w 19135506"/>
              <a:gd name="connsiteY700" fmla="*/ 2253305 h 3938179"/>
              <a:gd name="connsiteX701" fmla="*/ 4763727 w 19135506"/>
              <a:gd name="connsiteY701" fmla="*/ 2277578 h 3938179"/>
              <a:gd name="connsiteX702" fmla="*/ 4779340 w 19135506"/>
              <a:gd name="connsiteY702" fmla="*/ 2277578 h 3938179"/>
              <a:gd name="connsiteX703" fmla="*/ 4779340 w 19135506"/>
              <a:gd name="connsiteY703" fmla="*/ 2308200 h 3938179"/>
              <a:gd name="connsiteX704" fmla="*/ 4795642 w 19135506"/>
              <a:gd name="connsiteY704" fmla="*/ 2308200 h 3938179"/>
              <a:gd name="connsiteX705" fmla="*/ 4795642 w 19135506"/>
              <a:gd name="connsiteY705" fmla="*/ 2334628 h 3938179"/>
              <a:gd name="connsiteX706" fmla="*/ 4829119 w 19135506"/>
              <a:gd name="connsiteY706" fmla="*/ 2334628 h 3938179"/>
              <a:gd name="connsiteX707" fmla="*/ 4829119 w 19135506"/>
              <a:gd name="connsiteY707" fmla="*/ 2365249 h 3938179"/>
              <a:gd name="connsiteX708" fmla="*/ 4856537 w 19135506"/>
              <a:gd name="connsiteY708" fmla="*/ 2365249 h 3938179"/>
              <a:gd name="connsiteX709" fmla="*/ 4856537 w 19135506"/>
              <a:gd name="connsiteY709" fmla="*/ 2393325 h 3938179"/>
              <a:gd name="connsiteX710" fmla="*/ 4887082 w 19135506"/>
              <a:gd name="connsiteY710" fmla="*/ 2393325 h 3938179"/>
              <a:gd name="connsiteX711" fmla="*/ 4887082 w 19135506"/>
              <a:gd name="connsiteY711" fmla="*/ 2417142 h 3938179"/>
              <a:gd name="connsiteX712" fmla="*/ 4917879 w 19135506"/>
              <a:gd name="connsiteY712" fmla="*/ 2417142 h 3938179"/>
              <a:gd name="connsiteX713" fmla="*/ 4917879 w 19135506"/>
              <a:gd name="connsiteY713" fmla="*/ 2703138 h 3938179"/>
              <a:gd name="connsiteX714" fmla="*/ 4965337 w 19135506"/>
              <a:gd name="connsiteY714" fmla="*/ 2703138 h 3938179"/>
              <a:gd name="connsiteX715" fmla="*/ 4965337 w 19135506"/>
              <a:gd name="connsiteY715" fmla="*/ 2721322 h 3938179"/>
              <a:gd name="connsiteX716" fmla="*/ 4982610 w 19135506"/>
              <a:gd name="connsiteY716" fmla="*/ 2721322 h 3938179"/>
              <a:gd name="connsiteX717" fmla="*/ 4982610 w 19135506"/>
              <a:gd name="connsiteY717" fmla="*/ 2691860 h 3938179"/>
              <a:gd name="connsiteX718" fmla="*/ 5021150 w 19135506"/>
              <a:gd name="connsiteY718" fmla="*/ 2691860 h 3938179"/>
              <a:gd name="connsiteX719" fmla="*/ 5021150 w 19135506"/>
              <a:gd name="connsiteY719" fmla="*/ 2666115 h 3938179"/>
              <a:gd name="connsiteX720" fmla="*/ 5091299 w 19135506"/>
              <a:gd name="connsiteY720" fmla="*/ 2666115 h 3938179"/>
              <a:gd name="connsiteX721" fmla="*/ 5091299 w 19135506"/>
              <a:gd name="connsiteY721" fmla="*/ 2297834 h 3938179"/>
              <a:gd name="connsiteX722" fmla="*/ 5115634 w 19135506"/>
              <a:gd name="connsiteY722" fmla="*/ 2297834 h 3938179"/>
              <a:gd name="connsiteX723" fmla="*/ 5115634 w 19135506"/>
              <a:gd name="connsiteY723" fmla="*/ 2263868 h 3938179"/>
              <a:gd name="connsiteX724" fmla="*/ 5139244 w 19135506"/>
              <a:gd name="connsiteY724" fmla="*/ 2263868 h 3938179"/>
              <a:gd name="connsiteX725" fmla="*/ 5139244 w 19135506"/>
              <a:gd name="connsiteY725" fmla="*/ 2229384 h 3938179"/>
              <a:gd name="connsiteX726" fmla="*/ 5371495 w 19135506"/>
              <a:gd name="connsiteY726" fmla="*/ 2229384 h 3938179"/>
              <a:gd name="connsiteX727" fmla="*/ 5371495 w 19135506"/>
              <a:gd name="connsiteY727" fmla="*/ 2263868 h 3938179"/>
              <a:gd name="connsiteX728" fmla="*/ 5415025 w 19135506"/>
              <a:gd name="connsiteY728" fmla="*/ 2263868 h 3938179"/>
              <a:gd name="connsiteX729" fmla="*/ 5415025 w 19135506"/>
              <a:gd name="connsiteY729" fmla="*/ 2297834 h 3938179"/>
              <a:gd name="connsiteX730" fmla="*/ 5421963 w 19135506"/>
              <a:gd name="connsiteY730" fmla="*/ 2297834 h 3938179"/>
              <a:gd name="connsiteX731" fmla="*/ 5421963 w 19135506"/>
              <a:gd name="connsiteY731" fmla="*/ 2629525 h 3938179"/>
              <a:gd name="connsiteX732" fmla="*/ 5487247 w 19135506"/>
              <a:gd name="connsiteY732" fmla="*/ 2629525 h 3938179"/>
              <a:gd name="connsiteX733" fmla="*/ 5487247 w 19135506"/>
              <a:gd name="connsiteY733" fmla="*/ 2417142 h 3938179"/>
              <a:gd name="connsiteX734" fmla="*/ 5514081 w 19135506"/>
              <a:gd name="connsiteY734" fmla="*/ 2417142 h 3938179"/>
              <a:gd name="connsiteX735" fmla="*/ 5514081 w 19135506"/>
              <a:gd name="connsiteY735" fmla="*/ 2392707 h 3938179"/>
              <a:gd name="connsiteX736" fmla="*/ 5531964 w 19135506"/>
              <a:gd name="connsiteY736" fmla="*/ 2392707 h 3938179"/>
              <a:gd name="connsiteX737" fmla="*/ 5531964 w 19135506"/>
              <a:gd name="connsiteY737" fmla="*/ 2297834 h 3938179"/>
              <a:gd name="connsiteX738" fmla="*/ 5561409 w 19135506"/>
              <a:gd name="connsiteY738" fmla="*/ 2297834 h 3938179"/>
              <a:gd name="connsiteX739" fmla="*/ 5561409 w 19135506"/>
              <a:gd name="connsiteY739" fmla="*/ 2265591 h 3938179"/>
              <a:gd name="connsiteX740" fmla="*/ 5584747 w 19135506"/>
              <a:gd name="connsiteY740" fmla="*/ 2265591 h 3938179"/>
              <a:gd name="connsiteX741" fmla="*/ 5584747 w 19135506"/>
              <a:gd name="connsiteY741" fmla="*/ 2229384 h 3938179"/>
              <a:gd name="connsiteX742" fmla="*/ 5598837 w 19135506"/>
              <a:gd name="connsiteY742" fmla="*/ 2229384 h 3938179"/>
              <a:gd name="connsiteX743" fmla="*/ 5598837 w 19135506"/>
              <a:gd name="connsiteY743" fmla="*/ 2215638 h 3938179"/>
              <a:gd name="connsiteX744" fmla="*/ 5713068 w 19135506"/>
              <a:gd name="connsiteY744" fmla="*/ 2215638 h 3938179"/>
              <a:gd name="connsiteX745" fmla="*/ 5713068 w 19135506"/>
              <a:gd name="connsiteY745" fmla="*/ 2229384 h 3938179"/>
              <a:gd name="connsiteX746" fmla="*/ 5728379 w 19135506"/>
              <a:gd name="connsiteY746" fmla="*/ 2229384 h 3938179"/>
              <a:gd name="connsiteX747" fmla="*/ 5728379 w 19135506"/>
              <a:gd name="connsiteY747" fmla="*/ 2265591 h 3938179"/>
              <a:gd name="connsiteX748" fmla="*/ 5764218 w 19135506"/>
              <a:gd name="connsiteY748" fmla="*/ 2265591 h 3938179"/>
              <a:gd name="connsiteX749" fmla="*/ 5764218 w 19135506"/>
              <a:gd name="connsiteY749" fmla="*/ 2289617 h 3938179"/>
              <a:gd name="connsiteX750" fmla="*/ 5806440 w 19135506"/>
              <a:gd name="connsiteY750" fmla="*/ 2289617 h 3938179"/>
              <a:gd name="connsiteX751" fmla="*/ 5806440 w 19135506"/>
              <a:gd name="connsiteY751" fmla="*/ 2412898 h 3938179"/>
              <a:gd name="connsiteX752" fmla="*/ 5886798 w 19135506"/>
              <a:gd name="connsiteY752" fmla="*/ 2412898 h 3938179"/>
              <a:gd name="connsiteX753" fmla="*/ 5886798 w 19135506"/>
              <a:gd name="connsiteY753" fmla="*/ 2541665 h 3938179"/>
              <a:gd name="connsiteX754" fmla="*/ 6091473 w 19135506"/>
              <a:gd name="connsiteY754" fmla="*/ 2541665 h 3938179"/>
              <a:gd name="connsiteX755" fmla="*/ 6091473 w 19135506"/>
              <a:gd name="connsiteY755" fmla="*/ 1131782 h 3938179"/>
              <a:gd name="connsiteX756" fmla="*/ 6103789 w 19135506"/>
              <a:gd name="connsiteY756" fmla="*/ 1131782 h 3938179"/>
              <a:gd name="connsiteX757" fmla="*/ 6103789 w 19135506"/>
              <a:gd name="connsiteY757" fmla="*/ 1112765 h 3938179"/>
              <a:gd name="connsiteX758" fmla="*/ 6130034 w 19135506"/>
              <a:gd name="connsiteY758" fmla="*/ 1112765 h 3938179"/>
              <a:gd name="connsiteX759" fmla="*/ 6130034 w 19135506"/>
              <a:gd name="connsiteY759" fmla="*/ 818313 h 3938179"/>
              <a:gd name="connsiteX760" fmla="*/ 6173002 w 19135506"/>
              <a:gd name="connsiteY760" fmla="*/ 818313 h 3938179"/>
              <a:gd name="connsiteX761" fmla="*/ 6173002 w 19135506"/>
              <a:gd name="connsiteY761" fmla="*/ 667492 h 3938179"/>
              <a:gd name="connsiteX762" fmla="*/ 6191843 w 19135506"/>
              <a:gd name="connsiteY762" fmla="*/ 667492 h 3938179"/>
              <a:gd name="connsiteX763" fmla="*/ 6191843 w 19135506"/>
              <a:gd name="connsiteY763" fmla="*/ 648473 h 3938179"/>
              <a:gd name="connsiteX764" fmla="*/ 6210684 w 19135506"/>
              <a:gd name="connsiteY764" fmla="*/ 648473 h 3938179"/>
              <a:gd name="connsiteX765" fmla="*/ 6210684 w 19135506"/>
              <a:gd name="connsiteY765" fmla="*/ 410662 h 3938179"/>
              <a:gd name="connsiteX766" fmla="*/ 6240758 w 19135506"/>
              <a:gd name="connsiteY766" fmla="*/ 410662 h 3938179"/>
              <a:gd name="connsiteX767" fmla="*/ 6240758 w 19135506"/>
              <a:gd name="connsiteY767" fmla="*/ 384400 h 3938179"/>
              <a:gd name="connsiteX768" fmla="*/ 6266394 w 19135506"/>
              <a:gd name="connsiteY768" fmla="*/ 384400 h 3938179"/>
              <a:gd name="connsiteX769" fmla="*/ 6266394 w 19135506"/>
              <a:gd name="connsiteY769" fmla="*/ 355114 h 3938179"/>
              <a:gd name="connsiteX770" fmla="*/ 6288503 w 19135506"/>
              <a:gd name="connsiteY770" fmla="*/ 355114 h 3938179"/>
              <a:gd name="connsiteX771" fmla="*/ 6288503 w 19135506"/>
              <a:gd name="connsiteY771" fmla="*/ 339400 h 3938179"/>
              <a:gd name="connsiteX772" fmla="*/ 6303950 w 19135506"/>
              <a:gd name="connsiteY772" fmla="*/ 339400 h 3938179"/>
              <a:gd name="connsiteX773" fmla="*/ 6303950 w 19135506"/>
              <a:gd name="connsiteY773" fmla="*/ 316483 h 3938179"/>
              <a:gd name="connsiteX774" fmla="*/ 6319584 w 19135506"/>
              <a:gd name="connsiteY774" fmla="*/ 316483 h 3938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</a:cxnLst>
            <a:rect l="l" t="t" r="r" b="b"/>
            <a:pathLst>
              <a:path w="19135506" h="3938179">
                <a:moveTo>
                  <a:pt x="6319584" y="0"/>
                </a:moveTo>
                <a:lnTo>
                  <a:pt x="6354329" y="0"/>
                </a:lnTo>
                <a:lnTo>
                  <a:pt x="6354329" y="316483"/>
                </a:lnTo>
                <a:lnTo>
                  <a:pt x="6369961" y="316483"/>
                </a:lnTo>
                <a:lnTo>
                  <a:pt x="6369961" y="339400"/>
                </a:lnTo>
                <a:lnTo>
                  <a:pt x="6385783" y="339400"/>
                </a:lnTo>
                <a:lnTo>
                  <a:pt x="6385783" y="355114"/>
                </a:lnTo>
                <a:lnTo>
                  <a:pt x="6401890" y="355114"/>
                </a:lnTo>
                <a:lnTo>
                  <a:pt x="6401890" y="384400"/>
                </a:lnTo>
                <a:lnTo>
                  <a:pt x="6432022" y="384400"/>
                </a:lnTo>
                <a:lnTo>
                  <a:pt x="6432022" y="410662"/>
                </a:lnTo>
                <a:lnTo>
                  <a:pt x="6460211" y="410662"/>
                </a:lnTo>
                <a:lnTo>
                  <a:pt x="6460211" y="648473"/>
                </a:lnTo>
                <a:lnTo>
                  <a:pt x="6515492" y="648473"/>
                </a:lnTo>
                <a:lnTo>
                  <a:pt x="6515492" y="667492"/>
                </a:lnTo>
                <a:lnTo>
                  <a:pt x="6534331" y="667492"/>
                </a:lnTo>
                <a:lnTo>
                  <a:pt x="6534331" y="818313"/>
                </a:lnTo>
                <a:lnTo>
                  <a:pt x="6564496" y="818313"/>
                </a:lnTo>
                <a:lnTo>
                  <a:pt x="6564496" y="1099760"/>
                </a:lnTo>
                <a:lnTo>
                  <a:pt x="6589473" y="1099760"/>
                </a:lnTo>
                <a:lnTo>
                  <a:pt x="6589473" y="1065371"/>
                </a:lnTo>
                <a:lnTo>
                  <a:pt x="6622386" y="1065371"/>
                </a:lnTo>
                <a:lnTo>
                  <a:pt x="6622386" y="1033136"/>
                </a:lnTo>
                <a:lnTo>
                  <a:pt x="6654607" y="1033136"/>
                </a:lnTo>
                <a:lnTo>
                  <a:pt x="6654607" y="998898"/>
                </a:lnTo>
                <a:lnTo>
                  <a:pt x="6680488" y="998898"/>
                </a:lnTo>
                <a:lnTo>
                  <a:pt x="6680488" y="977694"/>
                </a:lnTo>
                <a:lnTo>
                  <a:pt x="6701683" y="977694"/>
                </a:lnTo>
                <a:lnTo>
                  <a:pt x="6701683" y="927363"/>
                </a:lnTo>
                <a:lnTo>
                  <a:pt x="6718882" y="927363"/>
                </a:lnTo>
                <a:lnTo>
                  <a:pt x="6718882" y="739185"/>
                </a:lnTo>
                <a:lnTo>
                  <a:pt x="6757099" y="739185"/>
                </a:lnTo>
                <a:lnTo>
                  <a:pt x="6757099" y="927363"/>
                </a:lnTo>
                <a:lnTo>
                  <a:pt x="6764219" y="927363"/>
                </a:lnTo>
                <a:lnTo>
                  <a:pt x="6764219" y="977694"/>
                </a:lnTo>
                <a:lnTo>
                  <a:pt x="6791055" y="977694"/>
                </a:lnTo>
                <a:lnTo>
                  <a:pt x="6791055" y="1025880"/>
                </a:lnTo>
                <a:lnTo>
                  <a:pt x="6806253" y="1025880"/>
                </a:lnTo>
                <a:lnTo>
                  <a:pt x="6806253" y="1049254"/>
                </a:lnTo>
                <a:lnTo>
                  <a:pt x="6819501" y="1049254"/>
                </a:lnTo>
                <a:lnTo>
                  <a:pt x="6819501" y="1092459"/>
                </a:lnTo>
                <a:lnTo>
                  <a:pt x="6839583" y="1092459"/>
                </a:lnTo>
                <a:lnTo>
                  <a:pt x="6839583" y="1126848"/>
                </a:lnTo>
                <a:lnTo>
                  <a:pt x="6859609" y="1126848"/>
                </a:lnTo>
                <a:lnTo>
                  <a:pt x="6859609" y="1163504"/>
                </a:lnTo>
                <a:lnTo>
                  <a:pt x="6870111" y="1163504"/>
                </a:lnTo>
                <a:lnTo>
                  <a:pt x="6870111" y="1193472"/>
                </a:lnTo>
                <a:lnTo>
                  <a:pt x="6886710" y="1193472"/>
                </a:lnTo>
                <a:lnTo>
                  <a:pt x="6886710" y="1241070"/>
                </a:lnTo>
                <a:lnTo>
                  <a:pt x="6916818" y="1241070"/>
                </a:lnTo>
                <a:lnTo>
                  <a:pt x="6916818" y="1288668"/>
                </a:lnTo>
                <a:lnTo>
                  <a:pt x="6960129" y="1288668"/>
                </a:lnTo>
                <a:lnTo>
                  <a:pt x="6960129" y="1886191"/>
                </a:lnTo>
                <a:lnTo>
                  <a:pt x="6989671" y="1886191"/>
                </a:lnTo>
                <a:lnTo>
                  <a:pt x="6989671" y="1920580"/>
                </a:lnTo>
                <a:lnTo>
                  <a:pt x="7012253" y="1920580"/>
                </a:lnTo>
                <a:lnTo>
                  <a:pt x="7012253" y="1981768"/>
                </a:lnTo>
                <a:lnTo>
                  <a:pt x="7029883" y="1981768"/>
                </a:lnTo>
                <a:lnTo>
                  <a:pt x="7029883" y="2075133"/>
                </a:lnTo>
                <a:lnTo>
                  <a:pt x="7046855" y="2075133"/>
                </a:lnTo>
                <a:lnTo>
                  <a:pt x="7046855" y="2513674"/>
                </a:lnTo>
                <a:lnTo>
                  <a:pt x="7097072" y="2513674"/>
                </a:lnTo>
                <a:lnTo>
                  <a:pt x="7097072" y="2455847"/>
                </a:lnTo>
                <a:lnTo>
                  <a:pt x="7123518" y="2455847"/>
                </a:lnTo>
                <a:lnTo>
                  <a:pt x="7123518" y="2387208"/>
                </a:lnTo>
                <a:lnTo>
                  <a:pt x="7152441" y="2387208"/>
                </a:lnTo>
                <a:lnTo>
                  <a:pt x="7152441" y="2313179"/>
                </a:lnTo>
                <a:lnTo>
                  <a:pt x="7169286" y="2313179"/>
                </a:lnTo>
                <a:lnTo>
                  <a:pt x="7169286" y="2283792"/>
                </a:lnTo>
                <a:lnTo>
                  <a:pt x="7186283" y="2283792"/>
                </a:lnTo>
                <a:lnTo>
                  <a:pt x="7186283" y="2251411"/>
                </a:lnTo>
                <a:lnTo>
                  <a:pt x="7203653" y="2251411"/>
                </a:lnTo>
                <a:lnTo>
                  <a:pt x="7203653" y="2283792"/>
                </a:lnTo>
                <a:lnTo>
                  <a:pt x="7220650" y="2283792"/>
                </a:lnTo>
                <a:lnTo>
                  <a:pt x="7220650" y="2313179"/>
                </a:lnTo>
                <a:lnTo>
                  <a:pt x="7235034" y="2313179"/>
                </a:lnTo>
                <a:lnTo>
                  <a:pt x="7235034" y="2345559"/>
                </a:lnTo>
                <a:lnTo>
                  <a:pt x="7267664" y="2345559"/>
                </a:lnTo>
                <a:lnTo>
                  <a:pt x="7267664" y="2407034"/>
                </a:lnTo>
                <a:lnTo>
                  <a:pt x="7301127" y="2407034"/>
                </a:lnTo>
                <a:lnTo>
                  <a:pt x="7301127" y="2467288"/>
                </a:lnTo>
                <a:lnTo>
                  <a:pt x="7330066" y="2467288"/>
                </a:lnTo>
                <a:lnTo>
                  <a:pt x="7330066" y="2525471"/>
                </a:lnTo>
                <a:lnTo>
                  <a:pt x="7366102" y="2525471"/>
                </a:lnTo>
                <a:lnTo>
                  <a:pt x="7366102" y="2577376"/>
                </a:lnTo>
                <a:lnTo>
                  <a:pt x="7395646" y="2577376"/>
                </a:lnTo>
                <a:lnTo>
                  <a:pt x="7395646" y="2671388"/>
                </a:lnTo>
                <a:lnTo>
                  <a:pt x="7464760" y="2671388"/>
                </a:lnTo>
                <a:lnTo>
                  <a:pt x="7464760" y="2810898"/>
                </a:lnTo>
                <a:lnTo>
                  <a:pt x="7485849" y="2810898"/>
                </a:lnTo>
                <a:lnTo>
                  <a:pt x="7485849" y="2829917"/>
                </a:lnTo>
                <a:lnTo>
                  <a:pt x="7683404" y="2829917"/>
                </a:lnTo>
                <a:lnTo>
                  <a:pt x="7683404" y="2787266"/>
                </a:lnTo>
                <a:lnTo>
                  <a:pt x="7728750" y="2787266"/>
                </a:lnTo>
                <a:lnTo>
                  <a:pt x="7728750" y="2297834"/>
                </a:lnTo>
                <a:lnTo>
                  <a:pt x="7959101" y="2297834"/>
                </a:lnTo>
                <a:lnTo>
                  <a:pt x="7959101" y="2268896"/>
                </a:lnTo>
                <a:lnTo>
                  <a:pt x="7971553" y="2268896"/>
                </a:lnTo>
                <a:lnTo>
                  <a:pt x="7971553" y="2230947"/>
                </a:lnTo>
                <a:lnTo>
                  <a:pt x="8007769" y="2230947"/>
                </a:lnTo>
                <a:lnTo>
                  <a:pt x="8007769" y="2184280"/>
                </a:lnTo>
                <a:lnTo>
                  <a:pt x="8468472" y="2184280"/>
                </a:lnTo>
                <a:lnTo>
                  <a:pt x="8468472" y="2197978"/>
                </a:lnTo>
                <a:lnTo>
                  <a:pt x="8509244" y="2197978"/>
                </a:lnTo>
                <a:lnTo>
                  <a:pt x="8509244" y="2216997"/>
                </a:lnTo>
                <a:lnTo>
                  <a:pt x="8530734" y="2216997"/>
                </a:lnTo>
                <a:lnTo>
                  <a:pt x="8530734" y="2243731"/>
                </a:lnTo>
                <a:lnTo>
                  <a:pt x="8559315" y="2243731"/>
                </a:lnTo>
                <a:lnTo>
                  <a:pt x="8559315" y="2353512"/>
                </a:lnTo>
                <a:lnTo>
                  <a:pt x="8698824" y="2353512"/>
                </a:lnTo>
                <a:lnTo>
                  <a:pt x="8698824" y="2268897"/>
                </a:lnTo>
                <a:lnTo>
                  <a:pt x="8814000" y="2268897"/>
                </a:lnTo>
                <a:lnTo>
                  <a:pt x="8814000" y="2119653"/>
                </a:lnTo>
                <a:lnTo>
                  <a:pt x="9026510" y="2119653"/>
                </a:lnTo>
                <a:lnTo>
                  <a:pt x="9026510" y="2268897"/>
                </a:lnTo>
                <a:lnTo>
                  <a:pt x="9026510" y="2297835"/>
                </a:lnTo>
                <a:lnTo>
                  <a:pt x="9108806" y="2297835"/>
                </a:lnTo>
                <a:lnTo>
                  <a:pt x="9108806" y="2437606"/>
                </a:lnTo>
                <a:lnTo>
                  <a:pt x="9141686" y="2437606"/>
                </a:lnTo>
                <a:lnTo>
                  <a:pt x="9141686" y="2577377"/>
                </a:lnTo>
                <a:lnTo>
                  <a:pt x="9173913" y="2577377"/>
                </a:lnTo>
                <a:lnTo>
                  <a:pt x="9173913" y="2655211"/>
                </a:lnTo>
                <a:lnTo>
                  <a:pt x="9226037" y="2655211"/>
                </a:lnTo>
                <a:lnTo>
                  <a:pt x="9226037" y="2623327"/>
                </a:lnTo>
                <a:lnTo>
                  <a:pt x="9244019" y="2623327"/>
                </a:lnTo>
                <a:lnTo>
                  <a:pt x="9244019" y="2593935"/>
                </a:lnTo>
                <a:lnTo>
                  <a:pt x="9259890" y="2593935"/>
                </a:lnTo>
                <a:lnTo>
                  <a:pt x="9259890" y="2573651"/>
                </a:lnTo>
                <a:lnTo>
                  <a:pt x="9316232" y="2573651"/>
                </a:lnTo>
                <a:lnTo>
                  <a:pt x="9316232" y="2539103"/>
                </a:lnTo>
                <a:lnTo>
                  <a:pt x="9438547" y="2539103"/>
                </a:lnTo>
                <a:lnTo>
                  <a:pt x="9438547" y="2573651"/>
                </a:lnTo>
                <a:lnTo>
                  <a:pt x="9462881" y="2573651"/>
                </a:lnTo>
                <a:lnTo>
                  <a:pt x="9462881" y="2593598"/>
                </a:lnTo>
                <a:lnTo>
                  <a:pt x="9504779" y="2593598"/>
                </a:lnTo>
                <a:lnTo>
                  <a:pt x="9504779" y="2579547"/>
                </a:lnTo>
                <a:lnTo>
                  <a:pt x="9535775" y="2579547"/>
                </a:lnTo>
                <a:lnTo>
                  <a:pt x="9535775" y="2548438"/>
                </a:lnTo>
                <a:lnTo>
                  <a:pt x="9769854" y="2548438"/>
                </a:lnTo>
                <a:lnTo>
                  <a:pt x="9769854" y="2610542"/>
                </a:lnTo>
                <a:lnTo>
                  <a:pt x="9947684" y="2610542"/>
                </a:lnTo>
                <a:lnTo>
                  <a:pt x="9947684" y="2736611"/>
                </a:lnTo>
                <a:lnTo>
                  <a:pt x="10000832" y="2736611"/>
                </a:lnTo>
                <a:lnTo>
                  <a:pt x="10000832" y="2388321"/>
                </a:lnTo>
                <a:lnTo>
                  <a:pt x="10034600" y="2388321"/>
                </a:lnTo>
                <a:lnTo>
                  <a:pt x="10034600" y="2356755"/>
                </a:lnTo>
                <a:lnTo>
                  <a:pt x="10050084" y="2356755"/>
                </a:lnTo>
                <a:lnTo>
                  <a:pt x="10050084" y="2315516"/>
                </a:lnTo>
                <a:lnTo>
                  <a:pt x="10067327" y="2315516"/>
                </a:lnTo>
                <a:lnTo>
                  <a:pt x="10067327" y="2040937"/>
                </a:lnTo>
                <a:lnTo>
                  <a:pt x="10082395" y="2040937"/>
                </a:lnTo>
                <a:lnTo>
                  <a:pt x="10082395" y="2027316"/>
                </a:lnTo>
                <a:lnTo>
                  <a:pt x="10112025" y="2027316"/>
                </a:lnTo>
                <a:lnTo>
                  <a:pt x="10112025" y="1791012"/>
                </a:lnTo>
                <a:lnTo>
                  <a:pt x="10153717" y="1791012"/>
                </a:lnTo>
                <a:lnTo>
                  <a:pt x="10153717" y="2027316"/>
                </a:lnTo>
                <a:lnTo>
                  <a:pt x="10171076" y="2027316"/>
                </a:lnTo>
                <a:lnTo>
                  <a:pt x="10171076" y="2040937"/>
                </a:lnTo>
                <a:lnTo>
                  <a:pt x="10183415" y="2040937"/>
                </a:lnTo>
                <a:lnTo>
                  <a:pt x="10183415" y="2238405"/>
                </a:lnTo>
                <a:lnTo>
                  <a:pt x="10214311" y="2238405"/>
                </a:lnTo>
                <a:lnTo>
                  <a:pt x="10214311" y="2278506"/>
                </a:lnTo>
                <a:lnTo>
                  <a:pt x="10242721" y="2278506"/>
                </a:lnTo>
                <a:lnTo>
                  <a:pt x="10242721" y="2315516"/>
                </a:lnTo>
                <a:lnTo>
                  <a:pt x="10245675" y="2315516"/>
                </a:lnTo>
                <a:lnTo>
                  <a:pt x="10245675" y="2321757"/>
                </a:lnTo>
                <a:lnTo>
                  <a:pt x="10260855" y="2321757"/>
                </a:lnTo>
                <a:lnTo>
                  <a:pt x="10260855" y="2351382"/>
                </a:lnTo>
                <a:lnTo>
                  <a:pt x="10283960" y="2351382"/>
                </a:lnTo>
                <a:lnTo>
                  <a:pt x="10283960" y="2554305"/>
                </a:lnTo>
                <a:lnTo>
                  <a:pt x="10295558" y="2554305"/>
                </a:lnTo>
                <a:lnTo>
                  <a:pt x="10295558" y="2571391"/>
                </a:lnTo>
                <a:lnTo>
                  <a:pt x="10444133" y="2571391"/>
                </a:lnTo>
                <a:lnTo>
                  <a:pt x="10444133" y="2607108"/>
                </a:lnTo>
                <a:lnTo>
                  <a:pt x="10509734" y="2607108"/>
                </a:lnTo>
                <a:lnTo>
                  <a:pt x="10509734" y="2637020"/>
                </a:lnTo>
                <a:lnTo>
                  <a:pt x="10532929" y="2637020"/>
                </a:lnTo>
                <a:lnTo>
                  <a:pt x="10532929" y="2672886"/>
                </a:lnTo>
                <a:lnTo>
                  <a:pt x="10617532" y="2672886"/>
                </a:lnTo>
                <a:lnTo>
                  <a:pt x="10617532" y="2632774"/>
                </a:lnTo>
                <a:lnTo>
                  <a:pt x="10643128" y="2632774"/>
                </a:lnTo>
                <a:lnTo>
                  <a:pt x="10643128" y="2552816"/>
                </a:lnTo>
                <a:lnTo>
                  <a:pt x="10667686" y="2552816"/>
                </a:lnTo>
                <a:lnTo>
                  <a:pt x="10667686" y="2442411"/>
                </a:lnTo>
                <a:lnTo>
                  <a:pt x="10737430" y="2442411"/>
                </a:lnTo>
                <a:lnTo>
                  <a:pt x="10737430" y="2289074"/>
                </a:lnTo>
                <a:lnTo>
                  <a:pt x="10767088" y="2289074"/>
                </a:lnTo>
                <a:lnTo>
                  <a:pt x="10767088" y="2254766"/>
                </a:lnTo>
                <a:lnTo>
                  <a:pt x="10790857" y="2254766"/>
                </a:lnTo>
                <a:lnTo>
                  <a:pt x="10790857" y="2133566"/>
                </a:lnTo>
                <a:lnTo>
                  <a:pt x="10821011" y="2133566"/>
                </a:lnTo>
                <a:lnTo>
                  <a:pt x="10821011" y="2025610"/>
                </a:lnTo>
                <a:lnTo>
                  <a:pt x="10855220" y="2025610"/>
                </a:lnTo>
                <a:lnTo>
                  <a:pt x="10855220" y="1940783"/>
                </a:lnTo>
                <a:lnTo>
                  <a:pt x="10898250" y="1940783"/>
                </a:lnTo>
                <a:lnTo>
                  <a:pt x="10898250" y="1839684"/>
                </a:lnTo>
                <a:lnTo>
                  <a:pt x="11256137" y="1839684"/>
                </a:lnTo>
                <a:lnTo>
                  <a:pt x="11256137" y="1940992"/>
                </a:lnTo>
                <a:lnTo>
                  <a:pt x="11288268" y="1940992"/>
                </a:lnTo>
                <a:lnTo>
                  <a:pt x="11288268" y="2001263"/>
                </a:lnTo>
                <a:lnTo>
                  <a:pt x="11310880" y="2001263"/>
                </a:lnTo>
                <a:lnTo>
                  <a:pt x="11310880" y="2107633"/>
                </a:lnTo>
                <a:lnTo>
                  <a:pt x="11345465" y="2107633"/>
                </a:lnTo>
                <a:lnTo>
                  <a:pt x="11345465" y="2282390"/>
                </a:lnTo>
                <a:lnTo>
                  <a:pt x="11376523" y="2282390"/>
                </a:lnTo>
                <a:lnTo>
                  <a:pt x="11376523" y="2401984"/>
                </a:lnTo>
                <a:lnTo>
                  <a:pt x="11399203" y="2401984"/>
                </a:lnTo>
                <a:lnTo>
                  <a:pt x="11399203" y="2533507"/>
                </a:lnTo>
                <a:lnTo>
                  <a:pt x="11423397" y="2533507"/>
                </a:lnTo>
                <a:lnTo>
                  <a:pt x="11423397" y="2564451"/>
                </a:lnTo>
                <a:lnTo>
                  <a:pt x="11447590" y="2564451"/>
                </a:lnTo>
                <a:lnTo>
                  <a:pt x="11447590" y="2510229"/>
                </a:lnTo>
                <a:lnTo>
                  <a:pt x="11483303" y="2510229"/>
                </a:lnTo>
                <a:lnTo>
                  <a:pt x="11483303" y="2458114"/>
                </a:lnTo>
                <a:lnTo>
                  <a:pt x="11506653" y="2458114"/>
                </a:lnTo>
                <a:lnTo>
                  <a:pt x="11506653" y="2233760"/>
                </a:lnTo>
                <a:lnTo>
                  <a:pt x="11537922" y="2233760"/>
                </a:lnTo>
                <a:lnTo>
                  <a:pt x="11537922" y="2458114"/>
                </a:lnTo>
                <a:lnTo>
                  <a:pt x="11561273" y="2458114"/>
                </a:lnTo>
                <a:lnTo>
                  <a:pt x="11561273" y="2510229"/>
                </a:lnTo>
                <a:lnTo>
                  <a:pt x="11596986" y="2510229"/>
                </a:lnTo>
                <a:lnTo>
                  <a:pt x="11596986" y="2554405"/>
                </a:lnTo>
                <a:lnTo>
                  <a:pt x="11626796" y="2554405"/>
                </a:lnTo>
                <a:lnTo>
                  <a:pt x="11626796" y="2591693"/>
                </a:lnTo>
                <a:lnTo>
                  <a:pt x="11656050" y="2591693"/>
                </a:lnTo>
                <a:lnTo>
                  <a:pt x="11656050" y="2900381"/>
                </a:lnTo>
                <a:lnTo>
                  <a:pt x="11707155" y="2900381"/>
                </a:lnTo>
                <a:lnTo>
                  <a:pt x="11707155" y="2572489"/>
                </a:lnTo>
                <a:lnTo>
                  <a:pt x="11729414" y="2572489"/>
                </a:lnTo>
                <a:lnTo>
                  <a:pt x="11729414" y="1346803"/>
                </a:lnTo>
                <a:lnTo>
                  <a:pt x="11762517" y="1346803"/>
                </a:lnTo>
                <a:lnTo>
                  <a:pt x="11762517" y="1228203"/>
                </a:lnTo>
                <a:lnTo>
                  <a:pt x="11788935" y="1228203"/>
                </a:lnTo>
                <a:lnTo>
                  <a:pt x="11788935" y="1190159"/>
                </a:lnTo>
                <a:lnTo>
                  <a:pt x="11800933" y="1190159"/>
                </a:lnTo>
                <a:lnTo>
                  <a:pt x="11800933" y="1181592"/>
                </a:lnTo>
                <a:lnTo>
                  <a:pt x="12000670" y="1181592"/>
                </a:lnTo>
                <a:lnTo>
                  <a:pt x="12000670" y="1190159"/>
                </a:lnTo>
                <a:lnTo>
                  <a:pt x="12000670" y="1228203"/>
                </a:lnTo>
                <a:lnTo>
                  <a:pt x="12012668" y="1228203"/>
                </a:lnTo>
                <a:lnTo>
                  <a:pt x="12012668" y="1346803"/>
                </a:lnTo>
                <a:lnTo>
                  <a:pt x="12044125" y="1346803"/>
                </a:lnTo>
                <a:lnTo>
                  <a:pt x="12044125" y="2131891"/>
                </a:lnTo>
                <a:lnTo>
                  <a:pt x="12051301" y="2131891"/>
                </a:lnTo>
                <a:lnTo>
                  <a:pt x="12051301" y="2160131"/>
                </a:lnTo>
                <a:lnTo>
                  <a:pt x="12067779" y="2160131"/>
                </a:lnTo>
                <a:lnTo>
                  <a:pt x="12067779" y="2150364"/>
                </a:lnTo>
                <a:lnTo>
                  <a:pt x="12086252" y="2131891"/>
                </a:lnTo>
                <a:lnTo>
                  <a:pt x="12213966" y="2131891"/>
                </a:lnTo>
                <a:lnTo>
                  <a:pt x="12232439" y="2150364"/>
                </a:lnTo>
                <a:lnTo>
                  <a:pt x="12232439" y="2160131"/>
                </a:lnTo>
                <a:lnTo>
                  <a:pt x="12268355" y="2160131"/>
                </a:lnTo>
                <a:lnTo>
                  <a:pt x="12268355" y="2196980"/>
                </a:lnTo>
                <a:lnTo>
                  <a:pt x="12290198" y="2196980"/>
                </a:lnTo>
                <a:lnTo>
                  <a:pt x="12290199" y="2196980"/>
                </a:lnTo>
                <a:lnTo>
                  <a:pt x="12290199" y="2225219"/>
                </a:lnTo>
                <a:lnTo>
                  <a:pt x="12333389" y="2225219"/>
                </a:lnTo>
                <a:lnTo>
                  <a:pt x="12333389" y="2481795"/>
                </a:lnTo>
                <a:lnTo>
                  <a:pt x="12441243" y="2481795"/>
                </a:lnTo>
                <a:lnTo>
                  <a:pt x="12441243" y="2453494"/>
                </a:lnTo>
                <a:lnTo>
                  <a:pt x="12482965" y="2453494"/>
                </a:lnTo>
                <a:lnTo>
                  <a:pt x="12482965" y="2135997"/>
                </a:lnTo>
                <a:lnTo>
                  <a:pt x="12503282" y="2135997"/>
                </a:lnTo>
                <a:lnTo>
                  <a:pt x="12503282" y="2099529"/>
                </a:lnTo>
                <a:lnTo>
                  <a:pt x="12533260" y="2099529"/>
                </a:lnTo>
                <a:lnTo>
                  <a:pt x="12533260" y="2063063"/>
                </a:lnTo>
                <a:lnTo>
                  <a:pt x="12682979" y="2063063"/>
                </a:lnTo>
                <a:lnTo>
                  <a:pt x="12682979" y="2099529"/>
                </a:lnTo>
                <a:lnTo>
                  <a:pt x="12756769" y="2099529"/>
                </a:lnTo>
                <a:lnTo>
                  <a:pt x="12756769" y="2420686"/>
                </a:lnTo>
                <a:lnTo>
                  <a:pt x="12791146" y="2420686"/>
                </a:lnTo>
                <a:lnTo>
                  <a:pt x="12791146" y="2225219"/>
                </a:lnTo>
                <a:lnTo>
                  <a:pt x="12832556" y="2225219"/>
                </a:lnTo>
                <a:lnTo>
                  <a:pt x="12832556" y="2131890"/>
                </a:lnTo>
                <a:lnTo>
                  <a:pt x="12862851" y="2131890"/>
                </a:lnTo>
                <a:lnTo>
                  <a:pt x="12862851" y="2099529"/>
                </a:lnTo>
                <a:lnTo>
                  <a:pt x="12880771" y="2099529"/>
                </a:lnTo>
                <a:lnTo>
                  <a:pt x="12880771" y="2063063"/>
                </a:lnTo>
                <a:lnTo>
                  <a:pt x="13012571" y="2063063"/>
                </a:lnTo>
                <a:lnTo>
                  <a:pt x="13012571" y="2099529"/>
                </a:lnTo>
                <a:lnTo>
                  <a:pt x="13044870" y="2099529"/>
                </a:lnTo>
                <a:lnTo>
                  <a:pt x="13044870" y="2131891"/>
                </a:lnTo>
                <a:lnTo>
                  <a:pt x="13070899" y="2131891"/>
                </a:lnTo>
                <a:lnTo>
                  <a:pt x="13070899" y="2233829"/>
                </a:lnTo>
                <a:lnTo>
                  <a:pt x="13122652" y="2233829"/>
                </a:lnTo>
                <a:lnTo>
                  <a:pt x="13122652" y="2261239"/>
                </a:lnTo>
                <a:lnTo>
                  <a:pt x="13134961" y="2261239"/>
                </a:lnTo>
                <a:lnTo>
                  <a:pt x="13134961" y="2322279"/>
                </a:lnTo>
                <a:lnTo>
                  <a:pt x="13296300" y="2322279"/>
                </a:lnTo>
                <a:lnTo>
                  <a:pt x="13296300" y="2322278"/>
                </a:lnTo>
                <a:lnTo>
                  <a:pt x="13296299" y="2322278"/>
                </a:lnTo>
                <a:lnTo>
                  <a:pt x="13296299" y="2186441"/>
                </a:lnTo>
                <a:lnTo>
                  <a:pt x="13296299" y="1319571"/>
                </a:lnTo>
                <a:lnTo>
                  <a:pt x="13296299" y="1189176"/>
                </a:lnTo>
                <a:lnTo>
                  <a:pt x="13329212" y="1189176"/>
                </a:lnTo>
                <a:lnTo>
                  <a:pt x="13329212" y="944714"/>
                </a:lnTo>
                <a:lnTo>
                  <a:pt x="13365590" y="944714"/>
                </a:lnTo>
                <a:lnTo>
                  <a:pt x="13365590" y="817109"/>
                </a:lnTo>
                <a:lnTo>
                  <a:pt x="13393460" y="817109"/>
                </a:lnTo>
                <a:lnTo>
                  <a:pt x="13393460" y="593980"/>
                </a:lnTo>
                <a:lnTo>
                  <a:pt x="13420895" y="593980"/>
                </a:lnTo>
                <a:lnTo>
                  <a:pt x="13420895" y="561289"/>
                </a:lnTo>
                <a:lnTo>
                  <a:pt x="13448435" y="561289"/>
                </a:lnTo>
                <a:lnTo>
                  <a:pt x="13448435" y="534615"/>
                </a:lnTo>
                <a:lnTo>
                  <a:pt x="13466637" y="534615"/>
                </a:lnTo>
                <a:lnTo>
                  <a:pt x="13466637" y="495809"/>
                </a:lnTo>
                <a:lnTo>
                  <a:pt x="13475295" y="495809"/>
                </a:lnTo>
                <a:lnTo>
                  <a:pt x="13475295" y="271203"/>
                </a:lnTo>
                <a:lnTo>
                  <a:pt x="13506564" y="271203"/>
                </a:lnTo>
                <a:lnTo>
                  <a:pt x="13506564" y="495809"/>
                </a:lnTo>
                <a:lnTo>
                  <a:pt x="13515221" y="495809"/>
                </a:lnTo>
                <a:lnTo>
                  <a:pt x="13515221" y="534615"/>
                </a:lnTo>
                <a:lnTo>
                  <a:pt x="13539326" y="534615"/>
                </a:lnTo>
                <a:lnTo>
                  <a:pt x="13539326" y="569950"/>
                </a:lnTo>
                <a:lnTo>
                  <a:pt x="13552866" y="569950"/>
                </a:lnTo>
                <a:lnTo>
                  <a:pt x="13552866" y="587873"/>
                </a:lnTo>
                <a:lnTo>
                  <a:pt x="13578649" y="587873"/>
                </a:lnTo>
                <a:lnTo>
                  <a:pt x="13578649" y="785894"/>
                </a:lnTo>
                <a:lnTo>
                  <a:pt x="13615266" y="785894"/>
                </a:lnTo>
                <a:lnTo>
                  <a:pt x="13615266" y="817109"/>
                </a:lnTo>
                <a:lnTo>
                  <a:pt x="13639910" y="817109"/>
                </a:lnTo>
                <a:lnTo>
                  <a:pt x="13639910" y="944714"/>
                </a:lnTo>
                <a:lnTo>
                  <a:pt x="13670647" y="944714"/>
                </a:lnTo>
                <a:lnTo>
                  <a:pt x="13670647" y="1169319"/>
                </a:lnTo>
                <a:lnTo>
                  <a:pt x="13709971" y="1169319"/>
                </a:lnTo>
                <a:lnTo>
                  <a:pt x="13709971" y="1138685"/>
                </a:lnTo>
                <a:lnTo>
                  <a:pt x="13729030" y="1138685"/>
                </a:lnTo>
                <a:lnTo>
                  <a:pt x="13729030" y="1109885"/>
                </a:lnTo>
                <a:lnTo>
                  <a:pt x="13746547" y="1109885"/>
                </a:lnTo>
                <a:lnTo>
                  <a:pt x="13746547" y="1068399"/>
                </a:lnTo>
                <a:lnTo>
                  <a:pt x="13775370" y="1068399"/>
                </a:lnTo>
                <a:lnTo>
                  <a:pt x="13775370" y="1035897"/>
                </a:lnTo>
                <a:lnTo>
                  <a:pt x="13793371" y="1035897"/>
                </a:lnTo>
                <a:lnTo>
                  <a:pt x="13793371" y="881475"/>
                </a:lnTo>
                <a:lnTo>
                  <a:pt x="13824640" y="881475"/>
                </a:lnTo>
                <a:lnTo>
                  <a:pt x="13824640" y="1035897"/>
                </a:lnTo>
                <a:lnTo>
                  <a:pt x="13833485" y="1035897"/>
                </a:lnTo>
                <a:lnTo>
                  <a:pt x="13833485" y="1053836"/>
                </a:lnTo>
                <a:lnTo>
                  <a:pt x="13849881" y="1053836"/>
                </a:lnTo>
                <a:lnTo>
                  <a:pt x="13849881" y="1068399"/>
                </a:lnTo>
                <a:lnTo>
                  <a:pt x="13854302" y="1068399"/>
                </a:lnTo>
                <a:lnTo>
                  <a:pt x="13854302" y="1128787"/>
                </a:lnTo>
                <a:lnTo>
                  <a:pt x="13887828" y="1128787"/>
                </a:lnTo>
                <a:lnTo>
                  <a:pt x="13887828" y="1193780"/>
                </a:lnTo>
                <a:lnTo>
                  <a:pt x="13920012" y="1193780"/>
                </a:lnTo>
                <a:lnTo>
                  <a:pt x="13920012" y="1257940"/>
                </a:lnTo>
                <a:lnTo>
                  <a:pt x="13951850" y="1257940"/>
                </a:lnTo>
                <a:lnTo>
                  <a:pt x="13951850" y="1319571"/>
                </a:lnTo>
                <a:lnTo>
                  <a:pt x="13985625" y="1319571"/>
                </a:lnTo>
                <a:lnTo>
                  <a:pt x="13985625" y="1450990"/>
                </a:lnTo>
                <a:lnTo>
                  <a:pt x="14001689" y="1450990"/>
                </a:lnTo>
                <a:lnTo>
                  <a:pt x="14001689" y="1823645"/>
                </a:lnTo>
                <a:lnTo>
                  <a:pt x="14047894" y="1823645"/>
                </a:lnTo>
                <a:lnTo>
                  <a:pt x="14047894" y="1957793"/>
                </a:lnTo>
                <a:lnTo>
                  <a:pt x="14069863" y="1957793"/>
                </a:lnTo>
                <a:lnTo>
                  <a:pt x="14069863" y="2285796"/>
                </a:lnTo>
                <a:lnTo>
                  <a:pt x="14097737" y="2285796"/>
                </a:lnTo>
                <a:lnTo>
                  <a:pt x="14097737" y="2298955"/>
                </a:lnTo>
                <a:lnTo>
                  <a:pt x="14123580" y="2298955"/>
                </a:lnTo>
                <a:lnTo>
                  <a:pt x="14123580" y="2233829"/>
                </a:lnTo>
                <a:lnTo>
                  <a:pt x="14149076" y="2233829"/>
                </a:lnTo>
                <a:lnTo>
                  <a:pt x="14149076" y="2158090"/>
                </a:lnTo>
                <a:lnTo>
                  <a:pt x="14162436" y="2158090"/>
                </a:lnTo>
                <a:lnTo>
                  <a:pt x="14162436" y="2135951"/>
                </a:lnTo>
                <a:lnTo>
                  <a:pt x="14223273" y="2135951"/>
                </a:lnTo>
                <a:lnTo>
                  <a:pt x="14223273" y="2148595"/>
                </a:lnTo>
                <a:lnTo>
                  <a:pt x="14234272" y="2148595"/>
                </a:lnTo>
                <a:lnTo>
                  <a:pt x="14234272" y="2190653"/>
                </a:lnTo>
                <a:lnTo>
                  <a:pt x="14253692" y="2190653"/>
                </a:lnTo>
                <a:lnTo>
                  <a:pt x="14253692" y="2206714"/>
                </a:lnTo>
                <a:lnTo>
                  <a:pt x="14264690" y="2206714"/>
                </a:lnTo>
                <a:lnTo>
                  <a:pt x="14264690" y="2259290"/>
                </a:lnTo>
                <a:lnTo>
                  <a:pt x="14289500" y="2259290"/>
                </a:lnTo>
                <a:lnTo>
                  <a:pt x="14289500" y="2311866"/>
                </a:lnTo>
                <a:lnTo>
                  <a:pt x="14310844" y="2311866"/>
                </a:lnTo>
                <a:lnTo>
                  <a:pt x="14310844" y="2335432"/>
                </a:lnTo>
                <a:lnTo>
                  <a:pt x="14326150" y="2335432"/>
                </a:lnTo>
                <a:lnTo>
                  <a:pt x="14326150" y="2362074"/>
                </a:lnTo>
                <a:lnTo>
                  <a:pt x="14355564" y="2362074"/>
                </a:lnTo>
                <a:lnTo>
                  <a:pt x="14355564" y="2420686"/>
                </a:lnTo>
                <a:lnTo>
                  <a:pt x="14399093" y="2420686"/>
                </a:lnTo>
                <a:lnTo>
                  <a:pt x="14399093" y="2447684"/>
                </a:lnTo>
                <a:lnTo>
                  <a:pt x="14451959" y="2447684"/>
                </a:lnTo>
                <a:lnTo>
                  <a:pt x="14451959" y="2577032"/>
                </a:lnTo>
                <a:lnTo>
                  <a:pt x="14593471" y="2577032"/>
                </a:lnTo>
                <a:lnTo>
                  <a:pt x="14593471" y="2549622"/>
                </a:lnTo>
                <a:lnTo>
                  <a:pt x="14623330" y="2549622"/>
                </a:lnTo>
                <a:lnTo>
                  <a:pt x="14623330" y="2135951"/>
                </a:lnTo>
                <a:lnTo>
                  <a:pt x="14810599" y="2135951"/>
                </a:lnTo>
                <a:lnTo>
                  <a:pt x="14810599" y="2099529"/>
                </a:lnTo>
                <a:lnTo>
                  <a:pt x="14838474" y="2099529"/>
                </a:lnTo>
                <a:lnTo>
                  <a:pt x="14838474" y="2042564"/>
                </a:lnTo>
                <a:lnTo>
                  <a:pt x="15168129" y="2042564"/>
                </a:lnTo>
                <a:lnTo>
                  <a:pt x="15168129" y="2063063"/>
                </a:lnTo>
                <a:lnTo>
                  <a:pt x="15169161" y="2063063"/>
                </a:lnTo>
                <a:lnTo>
                  <a:pt x="15169161" y="2067055"/>
                </a:lnTo>
                <a:lnTo>
                  <a:pt x="15296875" y="2067055"/>
                </a:lnTo>
                <a:lnTo>
                  <a:pt x="15296875" y="2196980"/>
                </a:lnTo>
                <a:lnTo>
                  <a:pt x="15403186" y="2196980"/>
                </a:lnTo>
                <a:lnTo>
                  <a:pt x="15403186" y="2107150"/>
                </a:lnTo>
                <a:lnTo>
                  <a:pt x="15508410" y="2107150"/>
                </a:lnTo>
                <a:lnTo>
                  <a:pt x="15508410" y="2005912"/>
                </a:lnTo>
                <a:lnTo>
                  <a:pt x="15680887" y="2005912"/>
                </a:lnTo>
                <a:lnTo>
                  <a:pt x="15680887" y="2157911"/>
                </a:lnTo>
                <a:lnTo>
                  <a:pt x="15741212" y="2157911"/>
                </a:lnTo>
                <a:lnTo>
                  <a:pt x="15741212" y="2255205"/>
                </a:lnTo>
                <a:lnTo>
                  <a:pt x="15767126" y="2255205"/>
                </a:lnTo>
                <a:lnTo>
                  <a:pt x="15767126" y="2378856"/>
                </a:lnTo>
                <a:lnTo>
                  <a:pt x="15801925" y="2378856"/>
                </a:lnTo>
                <a:lnTo>
                  <a:pt x="15801925" y="2452879"/>
                </a:lnTo>
                <a:lnTo>
                  <a:pt x="15845361" y="2452879"/>
                </a:lnTo>
                <a:lnTo>
                  <a:pt x="15845361" y="2390375"/>
                </a:lnTo>
                <a:lnTo>
                  <a:pt x="15900641" y="2390375"/>
                </a:lnTo>
                <a:lnTo>
                  <a:pt x="15900641" y="2362074"/>
                </a:lnTo>
                <a:lnTo>
                  <a:pt x="15997268" y="2362074"/>
                </a:lnTo>
                <a:lnTo>
                  <a:pt x="15997268" y="2390375"/>
                </a:lnTo>
                <a:lnTo>
                  <a:pt x="16094542" y="2390375"/>
                </a:lnTo>
                <a:lnTo>
                  <a:pt x="16094542" y="2362567"/>
                </a:lnTo>
                <a:lnTo>
                  <a:pt x="16274841" y="2362567"/>
                </a:lnTo>
                <a:lnTo>
                  <a:pt x="16274841" y="2420686"/>
                </a:lnTo>
                <a:lnTo>
                  <a:pt x="16426167" y="2420686"/>
                </a:lnTo>
                <a:lnTo>
                  <a:pt x="16426167" y="2512772"/>
                </a:lnTo>
                <a:lnTo>
                  <a:pt x="16467941" y="2512772"/>
                </a:lnTo>
                <a:lnTo>
                  <a:pt x="16467941" y="2214043"/>
                </a:lnTo>
                <a:lnTo>
                  <a:pt x="16497013" y="2214043"/>
                </a:lnTo>
                <a:lnTo>
                  <a:pt x="16497013" y="2163063"/>
                </a:lnTo>
                <a:lnTo>
                  <a:pt x="16531341" y="2163063"/>
                </a:lnTo>
                <a:lnTo>
                  <a:pt x="16531341" y="2108423"/>
                </a:lnTo>
                <a:lnTo>
                  <a:pt x="16538739" y="2108423"/>
                </a:lnTo>
                <a:lnTo>
                  <a:pt x="16538739" y="1940776"/>
                </a:lnTo>
                <a:lnTo>
                  <a:pt x="16562071" y="1940776"/>
                </a:lnTo>
                <a:lnTo>
                  <a:pt x="16562071" y="1726586"/>
                </a:lnTo>
                <a:lnTo>
                  <a:pt x="16596813" y="1726586"/>
                </a:lnTo>
                <a:lnTo>
                  <a:pt x="16596813" y="1940776"/>
                </a:lnTo>
                <a:lnTo>
                  <a:pt x="16619933" y="1940776"/>
                </a:lnTo>
                <a:lnTo>
                  <a:pt x="16619933" y="2108423"/>
                </a:lnTo>
                <a:lnTo>
                  <a:pt x="16638649" y="2108423"/>
                </a:lnTo>
                <a:lnTo>
                  <a:pt x="16638649" y="2142288"/>
                </a:lnTo>
                <a:lnTo>
                  <a:pt x="16673501" y="2142288"/>
                </a:lnTo>
                <a:lnTo>
                  <a:pt x="16673501" y="2198969"/>
                </a:lnTo>
                <a:lnTo>
                  <a:pt x="16710799" y="2198969"/>
                </a:lnTo>
                <a:lnTo>
                  <a:pt x="16710799" y="2387387"/>
                </a:lnTo>
                <a:lnTo>
                  <a:pt x="16907577" y="2387387"/>
                </a:lnTo>
                <a:lnTo>
                  <a:pt x="16907577" y="2439567"/>
                </a:lnTo>
                <a:lnTo>
                  <a:pt x="16934833" y="2439567"/>
                </a:lnTo>
                <a:lnTo>
                  <a:pt x="16934833" y="2481795"/>
                </a:lnTo>
                <a:lnTo>
                  <a:pt x="16961625" y="2481795"/>
                </a:lnTo>
                <a:lnTo>
                  <a:pt x="16961625" y="2681624"/>
                </a:lnTo>
                <a:lnTo>
                  <a:pt x="17084389" y="2681624"/>
                </a:lnTo>
                <a:lnTo>
                  <a:pt x="17084389" y="2719727"/>
                </a:lnTo>
                <a:lnTo>
                  <a:pt x="17116981" y="2719727"/>
                </a:lnTo>
                <a:lnTo>
                  <a:pt x="17116981" y="2757829"/>
                </a:lnTo>
                <a:lnTo>
                  <a:pt x="17149049" y="2757829"/>
                </a:lnTo>
                <a:lnTo>
                  <a:pt x="17149049" y="2887784"/>
                </a:lnTo>
                <a:lnTo>
                  <a:pt x="17216297" y="2887784"/>
                </a:lnTo>
                <a:lnTo>
                  <a:pt x="17216297" y="2946317"/>
                </a:lnTo>
                <a:lnTo>
                  <a:pt x="17243553" y="2946317"/>
                </a:lnTo>
                <a:lnTo>
                  <a:pt x="17243553" y="2979016"/>
                </a:lnTo>
                <a:lnTo>
                  <a:pt x="17307961" y="2979016"/>
                </a:lnTo>
                <a:lnTo>
                  <a:pt x="17307961" y="3016490"/>
                </a:lnTo>
                <a:lnTo>
                  <a:pt x="17370453" y="3016490"/>
                </a:lnTo>
                <a:lnTo>
                  <a:pt x="17370453" y="3039645"/>
                </a:lnTo>
                <a:lnTo>
                  <a:pt x="17439137" y="3039645"/>
                </a:lnTo>
                <a:lnTo>
                  <a:pt x="17439137" y="3011405"/>
                </a:lnTo>
                <a:lnTo>
                  <a:pt x="17471137" y="3011405"/>
                </a:lnTo>
                <a:lnTo>
                  <a:pt x="17471137" y="2975736"/>
                </a:lnTo>
                <a:lnTo>
                  <a:pt x="17492165" y="2971484"/>
                </a:lnTo>
                <a:cubicBezTo>
                  <a:pt x="17500209" y="2968074"/>
                  <a:pt x="17507457" y="2963141"/>
                  <a:pt x="17513545" y="2957044"/>
                </a:cubicBezTo>
                <a:lnTo>
                  <a:pt x="17517013" y="2948661"/>
                </a:lnTo>
                <a:lnTo>
                  <a:pt x="17526561" y="2948661"/>
                </a:lnTo>
                <a:lnTo>
                  <a:pt x="17552789" y="2980567"/>
                </a:lnTo>
                <a:cubicBezTo>
                  <a:pt x="17565553" y="2989203"/>
                  <a:pt x="17580941" y="2994246"/>
                  <a:pt x="17597501" y="2994246"/>
                </a:cubicBezTo>
                <a:cubicBezTo>
                  <a:pt x="17614061" y="2994246"/>
                  <a:pt x="17629445" y="2989203"/>
                  <a:pt x="17642209" y="2980567"/>
                </a:cubicBezTo>
                <a:lnTo>
                  <a:pt x="17668441" y="2948661"/>
                </a:lnTo>
                <a:lnTo>
                  <a:pt x="17680657" y="2948661"/>
                </a:lnTo>
                <a:lnTo>
                  <a:pt x="17688229" y="2966962"/>
                </a:lnTo>
                <a:cubicBezTo>
                  <a:pt x="17700401" y="2979154"/>
                  <a:pt x="17717217" y="2986696"/>
                  <a:pt x="17735793" y="2986696"/>
                </a:cubicBezTo>
                <a:cubicBezTo>
                  <a:pt x="17754369" y="2986696"/>
                  <a:pt x="17771185" y="2979154"/>
                  <a:pt x="17783361" y="2966962"/>
                </a:cubicBezTo>
                <a:lnTo>
                  <a:pt x="17790929" y="2948661"/>
                </a:lnTo>
                <a:lnTo>
                  <a:pt x="17806333" y="2948661"/>
                </a:lnTo>
                <a:lnTo>
                  <a:pt x="17813297" y="2965499"/>
                </a:lnTo>
                <a:cubicBezTo>
                  <a:pt x="17825469" y="2977692"/>
                  <a:pt x="17842285" y="2985234"/>
                  <a:pt x="17860861" y="2985234"/>
                </a:cubicBezTo>
                <a:cubicBezTo>
                  <a:pt x="17879437" y="2985234"/>
                  <a:pt x="17896253" y="2977692"/>
                  <a:pt x="17908429" y="2965499"/>
                </a:cubicBezTo>
                <a:lnTo>
                  <a:pt x="17915389" y="2948661"/>
                </a:lnTo>
                <a:lnTo>
                  <a:pt x="17931053" y="2948661"/>
                </a:lnTo>
                <a:lnTo>
                  <a:pt x="17937413" y="2964037"/>
                </a:lnTo>
                <a:cubicBezTo>
                  <a:pt x="17949585" y="2976230"/>
                  <a:pt x="17966405" y="2983771"/>
                  <a:pt x="17984981" y="2983771"/>
                </a:cubicBezTo>
                <a:lnTo>
                  <a:pt x="18006217" y="2979477"/>
                </a:lnTo>
                <a:lnTo>
                  <a:pt x="18006217" y="2634032"/>
                </a:lnTo>
                <a:lnTo>
                  <a:pt x="18413098" y="2634032"/>
                </a:lnTo>
                <a:lnTo>
                  <a:pt x="18413098" y="2580075"/>
                </a:lnTo>
                <a:lnTo>
                  <a:pt x="18439046" y="2580075"/>
                </a:lnTo>
                <a:lnTo>
                  <a:pt x="18439046" y="2516569"/>
                </a:lnTo>
                <a:lnTo>
                  <a:pt x="18467662" y="2516569"/>
                </a:lnTo>
                <a:lnTo>
                  <a:pt x="18467662" y="2416066"/>
                </a:lnTo>
                <a:cubicBezTo>
                  <a:pt x="18467662" y="2406472"/>
                  <a:pt x="18475442" y="2398694"/>
                  <a:pt x="18485034" y="2398694"/>
                </a:cubicBezTo>
                <a:cubicBezTo>
                  <a:pt x="18494626" y="2398694"/>
                  <a:pt x="18502406" y="2406472"/>
                  <a:pt x="18502406" y="2416066"/>
                </a:cubicBezTo>
                <a:lnTo>
                  <a:pt x="18502406" y="2516569"/>
                </a:lnTo>
                <a:lnTo>
                  <a:pt x="18506094" y="2516569"/>
                </a:lnTo>
                <a:lnTo>
                  <a:pt x="18506094" y="2580075"/>
                </a:lnTo>
                <a:lnTo>
                  <a:pt x="18637050" y="2580075"/>
                </a:lnTo>
                <a:lnTo>
                  <a:pt x="18637050" y="2695613"/>
                </a:lnTo>
                <a:lnTo>
                  <a:pt x="18718558" y="2695613"/>
                </a:lnTo>
                <a:lnTo>
                  <a:pt x="18718558" y="2726404"/>
                </a:lnTo>
                <a:lnTo>
                  <a:pt x="18745930" y="2726404"/>
                </a:lnTo>
                <a:lnTo>
                  <a:pt x="18745930" y="2757194"/>
                </a:lnTo>
                <a:lnTo>
                  <a:pt x="18780006" y="2757194"/>
                </a:lnTo>
                <a:lnTo>
                  <a:pt x="18780006" y="2913955"/>
                </a:lnTo>
                <a:lnTo>
                  <a:pt x="18814130" y="2913955"/>
                </a:lnTo>
                <a:lnTo>
                  <a:pt x="18814130" y="3102723"/>
                </a:lnTo>
                <a:lnTo>
                  <a:pt x="18837178" y="3102723"/>
                </a:lnTo>
                <a:lnTo>
                  <a:pt x="18837178" y="3139699"/>
                </a:lnTo>
                <a:lnTo>
                  <a:pt x="18869246" y="3139699"/>
                </a:lnTo>
                <a:lnTo>
                  <a:pt x="18869246" y="3174630"/>
                </a:lnTo>
                <a:lnTo>
                  <a:pt x="18889698" y="3174630"/>
                </a:lnTo>
                <a:lnTo>
                  <a:pt x="18889698" y="3203980"/>
                </a:lnTo>
                <a:lnTo>
                  <a:pt x="18940662" y="3203980"/>
                </a:lnTo>
                <a:lnTo>
                  <a:pt x="18940662" y="3180257"/>
                </a:lnTo>
                <a:lnTo>
                  <a:pt x="18976382" y="3180257"/>
                </a:lnTo>
                <a:lnTo>
                  <a:pt x="18976382" y="3145861"/>
                </a:lnTo>
                <a:lnTo>
                  <a:pt x="18993366" y="3145861"/>
                </a:lnTo>
                <a:lnTo>
                  <a:pt x="18993366" y="2810499"/>
                </a:lnTo>
                <a:lnTo>
                  <a:pt x="19037486" y="2810499"/>
                </a:lnTo>
                <a:lnTo>
                  <a:pt x="19037486" y="3068586"/>
                </a:lnTo>
                <a:lnTo>
                  <a:pt x="19072026" y="3068586"/>
                </a:lnTo>
                <a:lnTo>
                  <a:pt x="19072026" y="3139955"/>
                </a:lnTo>
                <a:lnTo>
                  <a:pt x="19103246" y="3139955"/>
                </a:lnTo>
                <a:lnTo>
                  <a:pt x="19103246" y="3180099"/>
                </a:lnTo>
                <a:lnTo>
                  <a:pt x="19135506" y="3180099"/>
                </a:lnTo>
                <a:lnTo>
                  <a:pt x="19135506" y="3938179"/>
                </a:lnTo>
                <a:lnTo>
                  <a:pt x="19103246" y="3938179"/>
                </a:lnTo>
                <a:lnTo>
                  <a:pt x="19072026" y="3938179"/>
                </a:lnTo>
                <a:lnTo>
                  <a:pt x="19070366" y="3938179"/>
                </a:lnTo>
                <a:lnTo>
                  <a:pt x="19037486" y="3938179"/>
                </a:lnTo>
                <a:lnTo>
                  <a:pt x="19037310" y="3938179"/>
                </a:lnTo>
                <a:lnTo>
                  <a:pt x="19005226" y="3938179"/>
                </a:lnTo>
                <a:lnTo>
                  <a:pt x="65742" y="3938179"/>
                </a:lnTo>
                <a:lnTo>
                  <a:pt x="32064" y="3938179"/>
                </a:lnTo>
                <a:lnTo>
                  <a:pt x="0" y="3938179"/>
                </a:lnTo>
                <a:lnTo>
                  <a:pt x="0" y="3559767"/>
                </a:lnTo>
                <a:lnTo>
                  <a:pt x="19928" y="3559767"/>
                </a:lnTo>
                <a:lnTo>
                  <a:pt x="19928" y="3519310"/>
                </a:lnTo>
                <a:lnTo>
                  <a:pt x="32064" y="3519310"/>
                </a:lnTo>
                <a:lnTo>
                  <a:pt x="32064" y="3495802"/>
                </a:lnTo>
                <a:lnTo>
                  <a:pt x="86352" y="3495802"/>
                </a:lnTo>
                <a:lnTo>
                  <a:pt x="86352" y="3644125"/>
                </a:lnTo>
                <a:lnTo>
                  <a:pt x="218966" y="3644125"/>
                </a:lnTo>
                <a:lnTo>
                  <a:pt x="218966" y="3682161"/>
                </a:lnTo>
                <a:lnTo>
                  <a:pt x="270070" y="3682161"/>
                </a:lnTo>
                <a:lnTo>
                  <a:pt x="270070" y="3663142"/>
                </a:lnTo>
                <a:lnTo>
                  <a:pt x="298378" y="3663142"/>
                </a:lnTo>
                <a:lnTo>
                  <a:pt x="298378" y="3336569"/>
                </a:lnTo>
                <a:lnTo>
                  <a:pt x="472924" y="3336569"/>
                </a:lnTo>
                <a:lnTo>
                  <a:pt x="472924" y="3237704"/>
                </a:lnTo>
                <a:lnTo>
                  <a:pt x="509278" y="3237704"/>
                </a:lnTo>
                <a:lnTo>
                  <a:pt x="509278" y="3195575"/>
                </a:lnTo>
                <a:lnTo>
                  <a:pt x="703392" y="3195575"/>
                </a:lnTo>
                <a:lnTo>
                  <a:pt x="703392" y="3237704"/>
                </a:lnTo>
                <a:lnTo>
                  <a:pt x="767858" y="3237704"/>
                </a:lnTo>
                <a:lnTo>
                  <a:pt x="767858" y="3377495"/>
                </a:lnTo>
                <a:lnTo>
                  <a:pt x="897392" y="3377495"/>
                </a:lnTo>
                <a:lnTo>
                  <a:pt x="897392" y="2990139"/>
                </a:lnTo>
                <a:lnTo>
                  <a:pt x="1027946" y="2990139"/>
                </a:lnTo>
                <a:lnTo>
                  <a:pt x="1027946" y="3575576"/>
                </a:lnTo>
                <a:lnTo>
                  <a:pt x="1095466" y="3575576"/>
                </a:lnTo>
                <a:lnTo>
                  <a:pt x="1095466" y="3611282"/>
                </a:lnTo>
                <a:lnTo>
                  <a:pt x="1125004" y="3611282"/>
                </a:lnTo>
                <a:lnTo>
                  <a:pt x="1125004" y="3644124"/>
                </a:lnTo>
                <a:lnTo>
                  <a:pt x="1147590" y="3644124"/>
                </a:lnTo>
                <a:lnTo>
                  <a:pt x="1147590" y="3701489"/>
                </a:lnTo>
                <a:lnTo>
                  <a:pt x="1290688" y="3701489"/>
                </a:lnTo>
                <a:lnTo>
                  <a:pt x="1290688" y="3731691"/>
                </a:lnTo>
                <a:lnTo>
                  <a:pt x="1321558" y="3731691"/>
                </a:lnTo>
                <a:lnTo>
                  <a:pt x="1321558" y="3599445"/>
                </a:lnTo>
                <a:lnTo>
                  <a:pt x="1394134" y="3599445"/>
                </a:lnTo>
                <a:lnTo>
                  <a:pt x="1394134" y="3397510"/>
                </a:lnTo>
                <a:lnTo>
                  <a:pt x="1448694" y="3397510"/>
                </a:lnTo>
                <a:lnTo>
                  <a:pt x="1448694" y="3225098"/>
                </a:lnTo>
                <a:lnTo>
                  <a:pt x="1548610" y="3225098"/>
                </a:lnTo>
                <a:lnTo>
                  <a:pt x="1548610" y="3170941"/>
                </a:lnTo>
                <a:lnTo>
                  <a:pt x="1630479" y="3170941"/>
                </a:lnTo>
                <a:lnTo>
                  <a:pt x="1630479" y="2936559"/>
                </a:lnTo>
                <a:cubicBezTo>
                  <a:pt x="1630479" y="2926618"/>
                  <a:pt x="1638538" y="2918559"/>
                  <a:pt x="1648479" y="2918559"/>
                </a:cubicBezTo>
                <a:cubicBezTo>
                  <a:pt x="1658420" y="2918559"/>
                  <a:pt x="1666480" y="2926618"/>
                  <a:pt x="1666480" y="2936559"/>
                </a:cubicBezTo>
                <a:lnTo>
                  <a:pt x="1666480" y="3170941"/>
                </a:lnTo>
                <a:lnTo>
                  <a:pt x="1740672" y="3170941"/>
                </a:lnTo>
                <a:lnTo>
                  <a:pt x="1740672" y="3225098"/>
                </a:lnTo>
                <a:lnTo>
                  <a:pt x="1851694" y="3225098"/>
                </a:lnTo>
                <a:lnTo>
                  <a:pt x="1851694" y="3386903"/>
                </a:lnTo>
                <a:lnTo>
                  <a:pt x="1906488" y="3386903"/>
                </a:lnTo>
                <a:lnTo>
                  <a:pt x="1906488" y="3633086"/>
                </a:lnTo>
                <a:lnTo>
                  <a:pt x="2073761" y="3633086"/>
                </a:lnTo>
                <a:lnTo>
                  <a:pt x="2073761" y="3386903"/>
                </a:lnTo>
                <a:lnTo>
                  <a:pt x="2161096" y="3386903"/>
                </a:lnTo>
                <a:lnTo>
                  <a:pt x="2161096" y="2979754"/>
                </a:lnTo>
                <a:lnTo>
                  <a:pt x="2198366" y="2979754"/>
                </a:lnTo>
                <a:lnTo>
                  <a:pt x="2198366" y="2947993"/>
                </a:lnTo>
                <a:lnTo>
                  <a:pt x="2233244" y="2947993"/>
                </a:lnTo>
                <a:lnTo>
                  <a:pt x="2233244" y="2918697"/>
                </a:lnTo>
                <a:lnTo>
                  <a:pt x="2268122" y="2918697"/>
                </a:lnTo>
                <a:lnTo>
                  <a:pt x="2268122" y="2886270"/>
                </a:lnTo>
                <a:lnTo>
                  <a:pt x="2296248" y="2886270"/>
                </a:lnTo>
                <a:lnTo>
                  <a:pt x="2296248" y="2858057"/>
                </a:lnTo>
                <a:lnTo>
                  <a:pt x="2328937" y="2858057"/>
                </a:lnTo>
                <a:lnTo>
                  <a:pt x="2328937" y="2817595"/>
                </a:lnTo>
                <a:lnTo>
                  <a:pt x="2596325" y="2817595"/>
                </a:lnTo>
                <a:lnTo>
                  <a:pt x="2596325" y="3352789"/>
                </a:lnTo>
                <a:lnTo>
                  <a:pt x="2680818" y="3352789"/>
                </a:lnTo>
                <a:lnTo>
                  <a:pt x="2680818" y="3189832"/>
                </a:lnTo>
                <a:lnTo>
                  <a:pt x="2738489" y="3189832"/>
                </a:lnTo>
                <a:lnTo>
                  <a:pt x="2738489" y="3170246"/>
                </a:lnTo>
                <a:lnTo>
                  <a:pt x="2765199" y="3170246"/>
                </a:lnTo>
                <a:lnTo>
                  <a:pt x="2765199" y="2956971"/>
                </a:lnTo>
                <a:lnTo>
                  <a:pt x="2796882" y="2956971"/>
                </a:lnTo>
                <a:lnTo>
                  <a:pt x="2796882" y="2918697"/>
                </a:lnTo>
                <a:lnTo>
                  <a:pt x="2830031" y="2918697"/>
                </a:lnTo>
                <a:lnTo>
                  <a:pt x="2830031" y="2823411"/>
                </a:lnTo>
                <a:lnTo>
                  <a:pt x="2852336" y="2823411"/>
                </a:lnTo>
                <a:lnTo>
                  <a:pt x="2852336" y="2661462"/>
                </a:lnTo>
                <a:lnTo>
                  <a:pt x="2953855" y="2661462"/>
                </a:lnTo>
                <a:lnTo>
                  <a:pt x="2953855" y="2466961"/>
                </a:lnTo>
                <a:lnTo>
                  <a:pt x="2986480" y="2466961"/>
                </a:lnTo>
                <a:lnTo>
                  <a:pt x="2986480" y="2421387"/>
                </a:lnTo>
                <a:lnTo>
                  <a:pt x="3021470" y="2421387"/>
                </a:lnTo>
                <a:lnTo>
                  <a:pt x="3021470" y="2288802"/>
                </a:lnTo>
                <a:lnTo>
                  <a:pt x="3052178" y="2288802"/>
                </a:lnTo>
                <a:lnTo>
                  <a:pt x="3052178" y="2163238"/>
                </a:lnTo>
                <a:lnTo>
                  <a:pt x="3076946" y="2163238"/>
                </a:lnTo>
                <a:lnTo>
                  <a:pt x="3076946" y="2125469"/>
                </a:lnTo>
                <a:lnTo>
                  <a:pt x="3108644" y="2125469"/>
                </a:lnTo>
                <a:lnTo>
                  <a:pt x="3108644" y="2053348"/>
                </a:lnTo>
                <a:lnTo>
                  <a:pt x="3165310" y="2053348"/>
                </a:lnTo>
                <a:lnTo>
                  <a:pt x="3165310" y="1942519"/>
                </a:lnTo>
                <a:lnTo>
                  <a:pt x="3594872" y="1942519"/>
                </a:lnTo>
                <a:lnTo>
                  <a:pt x="3594872" y="2030857"/>
                </a:lnTo>
                <a:lnTo>
                  <a:pt x="3609977" y="2030857"/>
                </a:lnTo>
                <a:lnTo>
                  <a:pt x="3609977" y="2125665"/>
                </a:lnTo>
                <a:lnTo>
                  <a:pt x="3662266" y="2125665"/>
                </a:lnTo>
                <a:lnTo>
                  <a:pt x="3662266" y="2256527"/>
                </a:lnTo>
                <a:lnTo>
                  <a:pt x="3691605" y="2256527"/>
                </a:lnTo>
                <a:lnTo>
                  <a:pt x="3691605" y="2478186"/>
                </a:lnTo>
                <a:lnTo>
                  <a:pt x="3728768" y="2478186"/>
                </a:lnTo>
                <a:lnTo>
                  <a:pt x="3728768" y="2598519"/>
                </a:lnTo>
                <a:lnTo>
                  <a:pt x="3753109" y="2598519"/>
                </a:lnTo>
                <a:lnTo>
                  <a:pt x="3753109" y="2616064"/>
                </a:lnTo>
                <a:lnTo>
                  <a:pt x="3766766" y="2616064"/>
                </a:lnTo>
                <a:lnTo>
                  <a:pt x="3766766" y="2817201"/>
                </a:lnTo>
                <a:lnTo>
                  <a:pt x="3822350" y="2817201"/>
                </a:lnTo>
                <a:lnTo>
                  <a:pt x="3822350" y="2767915"/>
                </a:lnTo>
                <a:lnTo>
                  <a:pt x="3855573" y="2767915"/>
                </a:lnTo>
                <a:lnTo>
                  <a:pt x="3855573" y="2733106"/>
                </a:lnTo>
                <a:lnTo>
                  <a:pt x="3875106" y="2733106"/>
                </a:lnTo>
                <a:lnTo>
                  <a:pt x="3875106" y="2703138"/>
                </a:lnTo>
                <a:lnTo>
                  <a:pt x="3890967" y="2703138"/>
                </a:lnTo>
                <a:lnTo>
                  <a:pt x="3890967" y="2677429"/>
                </a:lnTo>
                <a:lnTo>
                  <a:pt x="3903118" y="2677429"/>
                </a:lnTo>
                <a:lnTo>
                  <a:pt x="3903118" y="2403602"/>
                </a:lnTo>
                <a:lnTo>
                  <a:pt x="3937863" y="2403602"/>
                </a:lnTo>
                <a:lnTo>
                  <a:pt x="3937863" y="2677429"/>
                </a:lnTo>
                <a:lnTo>
                  <a:pt x="3954089" y="2677429"/>
                </a:lnTo>
                <a:lnTo>
                  <a:pt x="3954089" y="2703138"/>
                </a:lnTo>
                <a:lnTo>
                  <a:pt x="3966861" y="2703138"/>
                </a:lnTo>
                <a:lnTo>
                  <a:pt x="3966861" y="2733106"/>
                </a:lnTo>
                <a:lnTo>
                  <a:pt x="3966861" y="2733106"/>
                </a:lnTo>
                <a:lnTo>
                  <a:pt x="3966861" y="2743222"/>
                </a:lnTo>
                <a:lnTo>
                  <a:pt x="4012600" y="2743222"/>
                </a:lnTo>
                <a:lnTo>
                  <a:pt x="4012600" y="2792607"/>
                </a:lnTo>
                <a:lnTo>
                  <a:pt x="4034346" y="2792607"/>
                </a:lnTo>
                <a:lnTo>
                  <a:pt x="4034346" y="2830743"/>
                </a:lnTo>
                <a:lnTo>
                  <a:pt x="4058733" y="2830743"/>
                </a:lnTo>
                <a:lnTo>
                  <a:pt x="4058733" y="2845101"/>
                </a:lnTo>
                <a:lnTo>
                  <a:pt x="4070700" y="2845101"/>
                </a:lnTo>
                <a:lnTo>
                  <a:pt x="4070700" y="3239962"/>
                </a:lnTo>
                <a:lnTo>
                  <a:pt x="4146047" y="3239962"/>
                </a:lnTo>
                <a:lnTo>
                  <a:pt x="4146047" y="2831200"/>
                </a:lnTo>
                <a:lnTo>
                  <a:pt x="4175177" y="2831200"/>
                </a:lnTo>
                <a:lnTo>
                  <a:pt x="4175177" y="1346802"/>
                </a:lnTo>
                <a:lnTo>
                  <a:pt x="4189754" y="1346802"/>
                </a:lnTo>
                <a:lnTo>
                  <a:pt x="4189754" y="1321303"/>
                </a:lnTo>
                <a:lnTo>
                  <a:pt x="4210214" y="1321303"/>
                </a:lnTo>
                <a:lnTo>
                  <a:pt x="4210214" y="1192678"/>
                </a:lnTo>
                <a:lnTo>
                  <a:pt x="4242620" y="1192678"/>
                </a:lnTo>
                <a:lnTo>
                  <a:pt x="4242620" y="1161432"/>
                </a:lnTo>
                <a:lnTo>
                  <a:pt x="4271097" y="1161432"/>
                </a:lnTo>
                <a:lnTo>
                  <a:pt x="4271097" y="1133696"/>
                </a:lnTo>
                <a:lnTo>
                  <a:pt x="4481158" y="1133696"/>
                </a:lnTo>
                <a:lnTo>
                  <a:pt x="4481158" y="1161432"/>
                </a:lnTo>
                <a:lnTo>
                  <a:pt x="4512917" y="1161432"/>
                </a:lnTo>
                <a:lnTo>
                  <a:pt x="4512917" y="1192678"/>
                </a:lnTo>
                <a:lnTo>
                  <a:pt x="4512917" y="1321303"/>
                </a:lnTo>
                <a:lnTo>
                  <a:pt x="4537898" y="1321303"/>
                </a:lnTo>
                <a:lnTo>
                  <a:pt x="4537898" y="1346802"/>
                </a:lnTo>
                <a:lnTo>
                  <a:pt x="4543915" y="1346802"/>
                </a:lnTo>
                <a:lnTo>
                  <a:pt x="4543915" y="2322233"/>
                </a:lnTo>
                <a:lnTo>
                  <a:pt x="4577684" y="2322233"/>
                </a:lnTo>
                <a:lnTo>
                  <a:pt x="4577684" y="2308200"/>
                </a:lnTo>
                <a:lnTo>
                  <a:pt x="4606692" y="2308200"/>
                </a:lnTo>
                <a:lnTo>
                  <a:pt x="4606692" y="2277578"/>
                </a:lnTo>
                <a:lnTo>
                  <a:pt x="4617599" y="2277578"/>
                </a:lnTo>
                <a:lnTo>
                  <a:pt x="4617599" y="2253305"/>
                </a:lnTo>
                <a:lnTo>
                  <a:pt x="4763727" y="2253305"/>
                </a:lnTo>
                <a:lnTo>
                  <a:pt x="4763727" y="2277578"/>
                </a:lnTo>
                <a:lnTo>
                  <a:pt x="4779340" y="2277578"/>
                </a:lnTo>
                <a:lnTo>
                  <a:pt x="4779340" y="2308200"/>
                </a:lnTo>
                <a:lnTo>
                  <a:pt x="4795642" y="2308200"/>
                </a:lnTo>
                <a:lnTo>
                  <a:pt x="4795642" y="2334628"/>
                </a:lnTo>
                <a:lnTo>
                  <a:pt x="4829119" y="2334628"/>
                </a:lnTo>
                <a:lnTo>
                  <a:pt x="4829119" y="2365249"/>
                </a:lnTo>
                <a:lnTo>
                  <a:pt x="4856537" y="2365249"/>
                </a:lnTo>
                <a:lnTo>
                  <a:pt x="4856537" y="2393325"/>
                </a:lnTo>
                <a:lnTo>
                  <a:pt x="4887082" y="2393325"/>
                </a:lnTo>
                <a:lnTo>
                  <a:pt x="4887082" y="2417142"/>
                </a:lnTo>
                <a:lnTo>
                  <a:pt x="4917879" y="2417142"/>
                </a:lnTo>
                <a:lnTo>
                  <a:pt x="4917879" y="2703138"/>
                </a:lnTo>
                <a:lnTo>
                  <a:pt x="4965337" y="2703138"/>
                </a:lnTo>
                <a:lnTo>
                  <a:pt x="4965337" y="2721322"/>
                </a:lnTo>
                <a:lnTo>
                  <a:pt x="4982610" y="2721322"/>
                </a:lnTo>
                <a:lnTo>
                  <a:pt x="4982610" y="2691860"/>
                </a:lnTo>
                <a:lnTo>
                  <a:pt x="5021150" y="2691860"/>
                </a:lnTo>
                <a:lnTo>
                  <a:pt x="5021150" y="2666115"/>
                </a:lnTo>
                <a:lnTo>
                  <a:pt x="5091299" y="2666115"/>
                </a:lnTo>
                <a:lnTo>
                  <a:pt x="5091299" y="2297834"/>
                </a:lnTo>
                <a:lnTo>
                  <a:pt x="5115634" y="2297834"/>
                </a:lnTo>
                <a:lnTo>
                  <a:pt x="5115634" y="2263868"/>
                </a:lnTo>
                <a:lnTo>
                  <a:pt x="5139244" y="2263868"/>
                </a:lnTo>
                <a:lnTo>
                  <a:pt x="5139244" y="2229384"/>
                </a:lnTo>
                <a:lnTo>
                  <a:pt x="5371495" y="2229384"/>
                </a:lnTo>
                <a:lnTo>
                  <a:pt x="5371495" y="2263868"/>
                </a:lnTo>
                <a:lnTo>
                  <a:pt x="5415025" y="2263868"/>
                </a:lnTo>
                <a:lnTo>
                  <a:pt x="5415025" y="2297834"/>
                </a:lnTo>
                <a:lnTo>
                  <a:pt x="5421963" y="2297834"/>
                </a:lnTo>
                <a:lnTo>
                  <a:pt x="5421963" y="2629525"/>
                </a:lnTo>
                <a:lnTo>
                  <a:pt x="5487247" y="2629525"/>
                </a:lnTo>
                <a:lnTo>
                  <a:pt x="5487247" y="2417142"/>
                </a:lnTo>
                <a:lnTo>
                  <a:pt x="5514081" y="2417142"/>
                </a:lnTo>
                <a:lnTo>
                  <a:pt x="5514081" y="2392707"/>
                </a:lnTo>
                <a:lnTo>
                  <a:pt x="5531964" y="2392707"/>
                </a:lnTo>
                <a:lnTo>
                  <a:pt x="5531964" y="2297834"/>
                </a:lnTo>
                <a:lnTo>
                  <a:pt x="5561409" y="2297834"/>
                </a:lnTo>
                <a:lnTo>
                  <a:pt x="5561409" y="2265591"/>
                </a:lnTo>
                <a:lnTo>
                  <a:pt x="5584747" y="2265591"/>
                </a:lnTo>
                <a:lnTo>
                  <a:pt x="5584747" y="2229384"/>
                </a:lnTo>
                <a:lnTo>
                  <a:pt x="5598837" y="2229384"/>
                </a:lnTo>
                <a:lnTo>
                  <a:pt x="5598837" y="2215638"/>
                </a:lnTo>
                <a:lnTo>
                  <a:pt x="5713068" y="2215638"/>
                </a:lnTo>
                <a:lnTo>
                  <a:pt x="5713068" y="2229384"/>
                </a:lnTo>
                <a:lnTo>
                  <a:pt x="5728379" y="2229384"/>
                </a:lnTo>
                <a:lnTo>
                  <a:pt x="5728379" y="2265591"/>
                </a:lnTo>
                <a:lnTo>
                  <a:pt x="5764218" y="2265591"/>
                </a:lnTo>
                <a:lnTo>
                  <a:pt x="5764218" y="2289617"/>
                </a:lnTo>
                <a:lnTo>
                  <a:pt x="5806440" y="2289617"/>
                </a:lnTo>
                <a:lnTo>
                  <a:pt x="5806440" y="2412898"/>
                </a:lnTo>
                <a:lnTo>
                  <a:pt x="5886798" y="2412898"/>
                </a:lnTo>
                <a:lnTo>
                  <a:pt x="5886798" y="2541665"/>
                </a:lnTo>
                <a:lnTo>
                  <a:pt x="6091473" y="2541665"/>
                </a:lnTo>
                <a:lnTo>
                  <a:pt x="6091473" y="1131782"/>
                </a:lnTo>
                <a:lnTo>
                  <a:pt x="6103789" y="1131782"/>
                </a:lnTo>
                <a:lnTo>
                  <a:pt x="6103789" y="1112765"/>
                </a:lnTo>
                <a:lnTo>
                  <a:pt x="6130034" y="1112765"/>
                </a:lnTo>
                <a:lnTo>
                  <a:pt x="6130034" y="818313"/>
                </a:lnTo>
                <a:lnTo>
                  <a:pt x="6173002" y="818313"/>
                </a:lnTo>
                <a:lnTo>
                  <a:pt x="6173002" y="667492"/>
                </a:lnTo>
                <a:lnTo>
                  <a:pt x="6191843" y="667492"/>
                </a:lnTo>
                <a:lnTo>
                  <a:pt x="6191843" y="648473"/>
                </a:lnTo>
                <a:lnTo>
                  <a:pt x="6210684" y="648473"/>
                </a:lnTo>
                <a:lnTo>
                  <a:pt x="6210684" y="410662"/>
                </a:lnTo>
                <a:lnTo>
                  <a:pt x="6240758" y="410662"/>
                </a:lnTo>
                <a:lnTo>
                  <a:pt x="6240758" y="384400"/>
                </a:lnTo>
                <a:lnTo>
                  <a:pt x="6266394" y="384400"/>
                </a:lnTo>
                <a:lnTo>
                  <a:pt x="6266394" y="355114"/>
                </a:lnTo>
                <a:lnTo>
                  <a:pt x="6288503" y="355114"/>
                </a:lnTo>
                <a:lnTo>
                  <a:pt x="6288503" y="339400"/>
                </a:lnTo>
                <a:lnTo>
                  <a:pt x="6303950" y="339400"/>
                </a:lnTo>
                <a:lnTo>
                  <a:pt x="6303950" y="316483"/>
                </a:lnTo>
                <a:lnTo>
                  <a:pt x="6319584" y="316483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sz="1865">
              <a:solidFill>
                <a:prstClr val="whit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0">
        <p14:gallery dir="l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4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16" presetClass="entr" presetSubtype="37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6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45" grpId="0"/>
      <p:bldP spid="46" grpId="0"/>
      <p:bldP spid="4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组合 31"/>
          <p:cNvGrpSpPr/>
          <p:nvPr/>
        </p:nvGrpSpPr>
        <p:grpSpPr>
          <a:xfrm>
            <a:off x="2504256" y="2488928"/>
            <a:ext cx="1965913" cy="1965913"/>
            <a:chOff x="2384473" y="2272578"/>
            <a:chExt cx="2052000" cy="2052000"/>
          </a:xfrm>
        </p:grpSpPr>
        <p:sp>
          <p:nvSpPr>
            <p:cNvPr id="4" name="泪滴形 3"/>
            <p:cNvSpPr>
              <a:spLocks noChangeAspect="1"/>
            </p:cNvSpPr>
            <p:nvPr/>
          </p:nvSpPr>
          <p:spPr>
            <a:xfrm rot="13500000">
              <a:off x="2384473" y="2272578"/>
              <a:ext cx="2052000" cy="2052000"/>
            </a:xfrm>
            <a:prstGeom prst="teardrop">
              <a:avLst/>
            </a:prstGeom>
            <a:solidFill>
              <a:srgbClr val="D1D1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14" name="组合 13"/>
            <p:cNvGrpSpPr>
              <a:grpSpLocks noChangeAspect="1"/>
            </p:cNvGrpSpPr>
            <p:nvPr/>
          </p:nvGrpSpPr>
          <p:grpSpPr>
            <a:xfrm>
              <a:off x="3044743" y="3046578"/>
              <a:ext cx="605333" cy="504000"/>
              <a:chOff x="521255" y="5321301"/>
              <a:chExt cx="360363" cy="300038"/>
            </a:xfrm>
            <a:solidFill>
              <a:srgbClr val="9DA8B1"/>
            </a:solidFill>
          </p:grpSpPr>
          <p:sp>
            <p:nvSpPr>
              <p:cNvPr id="12" name="Freeform 342"/>
              <p:cNvSpPr/>
              <p:nvPr/>
            </p:nvSpPr>
            <p:spPr bwMode="auto">
              <a:xfrm>
                <a:off x="575230" y="5373689"/>
                <a:ext cx="252413" cy="195263"/>
              </a:xfrm>
              <a:custGeom>
                <a:avLst/>
                <a:gdLst>
                  <a:gd name="T0" fmla="*/ 12 w 159"/>
                  <a:gd name="T1" fmla="*/ 75 h 123"/>
                  <a:gd name="T2" fmla="*/ 28 w 159"/>
                  <a:gd name="T3" fmla="*/ 64 h 123"/>
                  <a:gd name="T4" fmla="*/ 52 w 159"/>
                  <a:gd name="T5" fmla="*/ 92 h 123"/>
                  <a:gd name="T6" fmla="*/ 80 w 159"/>
                  <a:gd name="T7" fmla="*/ 32 h 123"/>
                  <a:gd name="T8" fmla="*/ 110 w 159"/>
                  <a:gd name="T9" fmla="*/ 123 h 123"/>
                  <a:gd name="T10" fmla="*/ 136 w 159"/>
                  <a:gd name="T11" fmla="*/ 59 h 123"/>
                  <a:gd name="T12" fmla="*/ 147 w 159"/>
                  <a:gd name="T13" fmla="*/ 85 h 123"/>
                  <a:gd name="T14" fmla="*/ 159 w 159"/>
                  <a:gd name="T15" fmla="*/ 83 h 123"/>
                  <a:gd name="T16" fmla="*/ 136 w 159"/>
                  <a:gd name="T17" fmla="*/ 29 h 123"/>
                  <a:gd name="T18" fmla="*/ 111 w 159"/>
                  <a:gd name="T19" fmla="*/ 89 h 123"/>
                  <a:gd name="T20" fmla="*/ 81 w 159"/>
                  <a:gd name="T21" fmla="*/ 0 h 123"/>
                  <a:gd name="T22" fmla="*/ 49 w 159"/>
                  <a:gd name="T23" fmla="*/ 72 h 123"/>
                  <a:gd name="T24" fmla="*/ 31 w 159"/>
                  <a:gd name="T25" fmla="*/ 50 h 123"/>
                  <a:gd name="T26" fmla="*/ 0 w 159"/>
                  <a:gd name="T27" fmla="*/ 72 h 123"/>
                  <a:gd name="T28" fmla="*/ 8 w 159"/>
                  <a:gd name="T29" fmla="*/ 78 h 123"/>
                  <a:gd name="T30" fmla="*/ 12 w 159"/>
                  <a:gd name="T31" fmla="*/ 75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9" h="123">
                    <a:moveTo>
                      <a:pt x="12" y="75"/>
                    </a:moveTo>
                    <a:lnTo>
                      <a:pt x="28" y="64"/>
                    </a:lnTo>
                    <a:lnTo>
                      <a:pt x="52" y="92"/>
                    </a:lnTo>
                    <a:lnTo>
                      <a:pt x="80" y="32"/>
                    </a:lnTo>
                    <a:lnTo>
                      <a:pt x="110" y="123"/>
                    </a:lnTo>
                    <a:lnTo>
                      <a:pt x="136" y="59"/>
                    </a:lnTo>
                    <a:lnTo>
                      <a:pt x="147" y="85"/>
                    </a:lnTo>
                    <a:lnTo>
                      <a:pt x="159" y="83"/>
                    </a:lnTo>
                    <a:lnTo>
                      <a:pt x="136" y="29"/>
                    </a:lnTo>
                    <a:lnTo>
                      <a:pt x="111" y="89"/>
                    </a:lnTo>
                    <a:lnTo>
                      <a:pt x="81" y="0"/>
                    </a:lnTo>
                    <a:lnTo>
                      <a:pt x="49" y="72"/>
                    </a:lnTo>
                    <a:lnTo>
                      <a:pt x="31" y="50"/>
                    </a:lnTo>
                    <a:lnTo>
                      <a:pt x="0" y="72"/>
                    </a:lnTo>
                    <a:lnTo>
                      <a:pt x="8" y="78"/>
                    </a:lnTo>
                    <a:lnTo>
                      <a:pt x="12" y="75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4400"/>
                <a:endParaRPr lang="zh-CN" altLang="en-US" sz="1865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3" name="Freeform 343"/>
              <p:cNvSpPr>
                <a:spLocks noEditPoints="1"/>
              </p:cNvSpPr>
              <p:nvPr/>
            </p:nvSpPr>
            <p:spPr bwMode="auto">
              <a:xfrm>
                <a:off x="521255" y="5321301"/>
                <a:ext cx="360363" cy="300038"/>
              </a:xfrm>
              <a:custGeom>
                <a:avLst/>
                <a:gdLst>
                  <a:gd name="T0" fmla="*/ 0 w 227"/>
                  <a:gd name="T1" fmla="*/ 0 h 189"/>
                  <a:gd name="T2" fmla="*/ 0 w 227"/>
                  <a:gd name="T3" fmla="*/ 189 h 189"/>
                  <a:gd name="T4" fmla="*/ 227 w 227"/>
                  <a:gd name="T5" fmla="*/ 189 h 189"/>
                  <a:gd name="T6" fmla="*/ 227 w 227"/>
                  <a:gd name="T7" fmla="*/ 0 h 189"/>
                  <a:gd name="T8" fmla="*/ 0 w 227"/>
                  <a:gd name="T9" fmla="*/ 0 h 189"/>
                  <a:gd name="T10" fmla="*/ 205 w 227"/>
                  <a:gd name="T11" fmla="*/ 167 h 189"/>
                  <a:gd name="T12" fmla="*/ 22 w 227"/>
                  <a:gd name="T13" fmla="*/ 167 h 189"/>
                  <a:gd name="T14" fmla="*/ 22 w 227"/>
                  <a:gd name="T15" fmla="*/ 22 h 189"/>
                  <a:gd name="T16" fmla="*/ 205 w 227"/>
                  <a:gd name="T17" fmla="*/ 22 h 189"/>
                  <a:gd name="T18" fmla="*/ 205 w 227"/>
                  <a:gd name="T19" fmla="*/ 167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7" h="189">
                    <a:moveTo>
                      <a:pt x="0" y="0"/>
                    </a:moveTo>
                    <a:lnTo>
                      <a:pt x="0" y="189"/>
                    </a:lnTo>
                    <a:lnTo>
                      <a:pt x="227" y="189"/>
                    </a:lnTo>
                    <a:lnTo>
                      <a:pt x="227" y="0"/>
                    </a:lnTo>
                    <a:lnTo>
                      <a:pt x="0" y="0"/>
                    </a:lnTo>
                    <a:close/>
                    <a:moveTo>
                      <a:pt x="205" y="167"/>
                    </a:moveTo>
                    <a:lnTo>
                      <a:pt x="22" y="167"/>
                    </a:lnTo>
                    <a:lnTo>
                      <a:pt x="22" y="22"/>
                    </a:lnTo>
                    <a:lnTo>
                      <a:pt x="205" y="22"/>
                    </a:lnTo>
                    <a:lnTo>
                      <a:pt x="205" y="167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4400"/>
                <a:endParaRPr lang="zh-CN" altLang="en-US" sz="1865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33" name="组合 32"/>
          <p:cNvGrpSpPr/>
          <p:nvPr/>
        </p:nvGrpSpPr>
        <p:grpSpPr>
          <a:xfrm>
            <a:off x="4231077" y="2488924"/>
            <a:ext cx="1965913" cy="1965913"/>
            <a:chOff x="4111294" y="2272576"/>
            <a:chExt cx="2052000" cy="2052000"/>
          </a:xfrm>
        </p:grpSpPr>
        <p:sp>
          <p:nvSpPr>
            <p:cNvPr id="3" name="泪滴形 2"/>
            <p:cNvSpPr>
              <a:spLocks noChangeAspect="1"/>
            </p:cNvSpPr>
            <p:nvPr/>
          </p:nvSpPr>
          <p:spPr>
            <a:xfrm rot="13500000">
              <a:off x="4111294" y="2272576"/>
              <a:ext cx="2052000" cy="2052000"/>
            </a:xfrm>
            <a:prstGeom prst="teardrop">
              <a:avLst/>
            </a:prstGeom>
            <a:solidFill>
              <a:srgbClr val="B013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5" name="Freeform 195"/>
            <p:cNvSpPr>
              <a:spLocks noChangeAspect="1" noEditPoints="1"/>
            </p:cNvSpPr>
            <p:nvPr/>
          </p:nvSpPr>
          <p:spPr bwMode="auto">
            <a:xfrm>
              <a:off x="4772232" y="3028576"/>
              <a:ext cx="667061" cy="540000"/>
            </a:xfrm>
            <a:custGeom>
              <a:avLst/>
              <a:gdLst>
                <a:gd name="T0" fmla="*/ 201 w 252"/>
                <a:gd name="T1" fmla="*/ 52 h 204"/>
                <a:gd name="T2" fmla="*/ 201 w 252"/>
                <a:gd name="T3" fmla="*/ 0 h 204"/>
                <a:gd name="T4" fmla="*/ 0 w 252"/>
                <a:gd name="T5" fmla="*/ 0 h 204"/>
                <a:gd name="T6" fmla="*/ 0 w 252"/>
                <a:gd name="T7" fmla="*/ 152 h 204"/>
                <a:gd name="T8" fmla="*/ 51 w 252"/>
                <a:gd name="T9" fmla="*/ 152 h 204"/>
                <a:gd name="T10" fmla="*/ 51 w 252"/>
                <a:gd name="T11" fmla="*/ 204 h 204"/>
                <a:gd name="T12" fmla="*/ 252 w 252"/>
                <a:gd name="T13" fmla="*/ 204 h 204"/>
                <a:gd name="T14" fmla="*/ 252 w 252"/>
                <a:gd name="T15" fmla="*/ 52 h 204"/>
                <a:gd name="T16" fmla="*/ 201 w 252"/>
                <a:gd name="T17" fmla="*/ 52 h 204"/>
                <a:gd name="T18" fmla="*/ 25 w 252"/>
                <a:gd name="T19" fmla="*/ 127 h 204"/>
                <a:gd name="T20" fmla="*/ 25 w 252"/>
                <a:gd name="T21" fmla="*/ 25 h 204"/>
                <a:gd name="T22" fmla="*/ 176 w 252"/>
                <a:gd name="T23" fmla="*/ 25 h 204"/>
                <a:gd name="T24" fmla="*/ 176 w 252"/>
                <a:gd name="T25" fmla="*/ 52 h 204"/>
                <a:gd name="T26" fmla="*/ 51 w 252"/>
                <a:gd name="T27" fmla="*/ 52 h 204"/>
                <a:gd name="T28" fmla="*/ 51 w 252"/>
                <a:gd name="T29" fmla="*/ 127 h 204"/>
                <a:gd name="T30" fmla="*/ 25 w 252"/>
                <a:gd name="T31" fmla="*/ 127 h 204"/>
                <a:gd name="T32" fmla="*/ 76 w 252"/>
                <a:gd name="T33" fmla="*/ 77 h 204"/>
                <a:gd name="T34" fmla="*/ 227 w 252"/>
                <a:gd name="T35" fmla="*/ 77 h 204"/>
                <a:gd name="T36" fmla="*/ 227 w 252"/>
                <a:gd name="T37" fmla="*/ 179 h 204"/>
                <a:gd name="T38" fmla="*/ 76 w 252"/>
                <a:gd name="T39" fmla="*/ 179 h 204"/>
                <a:gd name="T40" fmla="*/ 76 w 252"/>
                <a:gd name="T41" fmla="*/ 77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52" h="204">
                  <a:moveTo>
                    <a:pt x="201" y="52"/>
                  </a:moveTo>
                  <a:lnTo>
                    <a:pt x="201" y="0"/>
                  </a:lnTo>
                  <a:lnTo>
                    <a:pt x="0" y="0"/>
                  </a:lnTo>
                  <a:lnTo>
                    <a:pt x="0" y="152"/>
                  </a:lnTo>
                  <a:lnTo>
                    <a:pt x="51" y="152"/>
                  </a:lnTo>
                  <a:lnTo>
                    <a:pt x="51" y="204"/>
                  </a:lnTo>
                  <a:lnTo>
                    <a:pt x="252" y="204"/>
                  </a:lnTo>
                  <a:lnTo>
                    <a:pt x="252" y="52"/>
                  </a:lnTo>
                  <a:lnTo>
                    <a:pt x="201" y="52"/>
                  </a:lnTo>
                  <a:close/>
                  <a:moveTo>
                    <a:pt x="25" y="127"/>
                  </a:moveTo>
                  <a:lnTo>
                    <a:pt x="25" y="25"/>
                  </a:lnTo>
                  <a:lnTo>
                    <a:pt x="176" y="25"/>
                  </a:lnTo>
                  <a:lnTo>
                    <a:pt x="176" y="52"/>
                  </a:lnTo>
                  <a:lnTo>
                    <a:pt x="51" y="52"/>
                  </a:lnTo>
                  <a:lnTo>
                    <a:pt x="51" y="127"/>
                  </a:lnTo>
                  <a:lnTo>
                    <a:pt x="25" y="127"/>
                  </a:lnTo>
                  <a:close/>
                  <a:moveTo>
                    <a:pt x="76" y="77"/>
                  </a:moveTo>
                  <a:lnTo>
                    <a:pt x="227" y="77"/>
                  </a:lnTo>
                  <a:lnTo>
                    <a:pt x="227" y="179"/>
                  </a:lnTo>
                  <a:lnTo>
                    <a:pt x="76" y="179"/>
                  </a:lnTo>
                  <a:lnTo>
                    <a:pt x="76" y="7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/>
              <a:endParaRPr lang="zh-CN" altLang="en-US" sz="186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6029338" y="2488924"/>
            <a:ext cx="1965913" cy="1965913"/>
            <a:chOff x="5909556" y="2272576"/>
            <a:chExt cx="2052000" cy="2052000"/>
          </a:xfrm>
        </p:grpSpPr>
        <p:sp>
          <p:nvSpPr>
            <p:cNvPr id="5" name="泪滴形 4"/>
            <p:cNvSpPr>
              <a:spLocks noChangeAspect="1"/>
            </p:cNvSpPr>
            <p:nvPr/>
          </p:nvSpPr>
          <p:spPr>
            <a:xfrm rot="13500000">
              <a:off x="5909556" y="2272576"/>
              <a:ext cx="2052000" cy="2052000"/>
            </a:xfrm>
            <a:prstGeom prst="teardrop">
              <a:avLst/>
            </a:prstGeom>
            <a:solidFill>
              <a:srgbClr val="D1D1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22" name="组合 21"/>
            <p:cNvGrpSpPr>
              <a:grpSpLocks noChangeAspect="1"/>
            </p:cNvGrpSpPr>
            <p:nvPr/>
          </p:nvGrpSpPr>
          <p:grpSpPr>
            <a:xfrm>
              <a:off x="6599557" y="3046576"/>
              <a:ext cx="671999" cy="504000"/>
              <a:chOff x="17463" y="6819899"/>
              <a:chExt cx="400050" cy="300038"/>
            </a:xfrm>
            <a:solidFill>
              <a:srgbClr val="9DA8B1"/>
            </a:solidFill>
          </p:grpSpPr>
          <p:sp>
            <p:nvSpPr>
              <p:cNvPr id="16" name="Rectangle 426"/>
              <p:cNvSpPr>
                <a:spLocks noChangeArrowheads="1"/>
              </p:cNvSpPr>
              <p:nvPr/>
            </p:nvSpPr>
            <p:spPr bwMode="auto">
              <a:xfrm>
                <a:off x="88900" y="6991349"/>
                <a:ext cx="31750" cy="6985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4400"/>
                <a:endParaRPr lang="zh-CN" altLang="en-US" sz="1865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7" name="Rectangle 427"/>
              <p:cNvSpPr>
                <a:spLocks noChangeArrowheads="1"/>
              </p:cNvSpPr>
              <p:nvPr/>
            </p:nvSpPr>
            <p:spPr bwMode="auto">
              <a:xfrm>
                <a:off x="144463" y="6911974"/>
                <a:ext cx="33338" cy="149225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4400"/>
                <a:endParaRPr lang="zh-CN" altLang="en-US" sz="1865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8" name="Rectangle 428"/>
              <p:cNvSpPr>
                <a:spLocks noChangeArrowheads="1"/>
              </p:cNvSpPr>
              <p:nvPr/>
            </p:nvSpPr>
            <p:spPr bwMode="auto">
              <a:xfrm>
                <a:off x="200025" y="6946899"/>
                <a:ext cx="33338" cy="1143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4400"/>
                <a:endParaRPr lang="zh-CN" altLang="en-US" sz="1865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9" name="Rectangle 429"/>
              <p:cNvSpPr>
                <a:spLocks noChangeArrowheads="1"/>
              </p:cNvSpPr>
              <p:nvPr/>
            </p:nvSpPr>
            <p:spPr bwMode="auto">
              <a:xfrm>
                <a:off x="257175" y="7024687"/>
                <a:ext cx="31750" cy="36513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4400"/>
                <a:endParaRPr lang="zh-CN" altLang="en-US" sz="1865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0" name="Rectangle 430"/>
              <p:cNvSpPr>
                <a:spLocks noChangeArrowheads="1"/>
              </p:cNvSpPr>
              <p:nvPr/>
            </p:nvSpPr>
            <p:spPr bwMode="auto">
              <a:xfrm>
                <a:off x="312738" y="6883399"/>
                <a:ext cx="33338" cy="1778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4400"/>
                <a:endParaRPr lang="zh-CN" altLang="en-US" sz="1865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1" name="Freeform 431"/>
              <p:cNvSpPr>
                <a:spLocks noEditPoints="1"/>
              </p:cNvSpPr>
              <p:nvPr/>
            </p:nvSpPr>
            <p:spPr bwMode="auto">
              <a:xfrm>
                <a:off x="17463" y="6819899"/>
                <a:ext cx="400050" cy="300038"/>
              </a:xfrm>
              <a:custGeom>
                <a:avLst/>
                <a:gdLst>
                  <a:gd name="T0" fmla="*/ 0 w 252"/>
                  <a:gd name="T1" fmla="*/ 0 h 189"/>
                  <a:gd name="T2" fmla="*/ 0 w 252"/>
                  <a:gd name="T3" fmla="*/ 189 h 189"/>
                  <a:gd name="T4" fmla="*/ 252 w 252"/>
                  <a:gd name="T5" fmla="*/ 189 h 189"/>
                  <a:gd name="T6" fmla="*/ 252 w 252"/>
                  <a:gd name="T7" fmla="*/ 0 h 189"/>
                  <a:gd name="T8" fmla="*/ 0 w 252"/>
                  <a:gd name="T9" fmla="*/ 0 h 189"/>
                  <a:gd name="T10" fmla="*/ 231 w 252"/>
                  <a:gd name="T11" fmla="*/ 168 h 189"/>
                  <a:gd name="T12" fmla="*/ 21 w 252"/>
                  <a:gd name="T13" fmla="*/ 168 h 189"/>
                  <a:gd name="T14" fmla="*/ 21 w 252"/>
                  <a:gd name="T15" fmla="*/ 21 h 189"/>
                  <a:gd name="T16" fmla="*/ 231 w 252"/>
                  <a:gd name="T17" fmla="*/ 21 h 189"/>
                  <a:gd name="T18" fmla="*/ 231 w 252"/>
                  <a:gd name="T19" fmla="*/ 168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2" h="189">
                    <a:moveTo>
                      <a:pt x="0" y="0"/>
                    </a:moveTo>
                    <a:lnTo>
                      <a:pt x="0" y="189"/>
                    </a:lnTo>
                    <a:lnTo>
                      <a:pt x="252" y="189"/>
                    </a:lnTo>
                    <a:lnTo>
                      <a:pt x="252" y="0"/>
                    </a:lnTo>
                    <a:lnTo>
                      <a:pt x="0" y="0"/>
                    </a:lnTo>
                    <a:close/>
                    <a:moveTo>
                      <a:pt x="231" y="168"/>
                    </a:moveTo>
                    <a:lnTo>
                      <a:pt x="21" y="168"/>
                    </a:lnTo>
                    <a:lnTo>
                      <a:pt x="21" y="21"/>
                    </a:lnTo>
                    <a:lnTo>
                      <a:pt x="231" y="21"/>
                    </a:lnTo>
                    <a:lnTo>
                      <a:pt x="231" y="168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4400"/>
                <a:endParaRPr lang="zh-CN" altLang="en-US" sz="1865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35" name="组合 34"/>
          <p:cNvGrpSpPr/>
          <p:nvPr/>
        </p:nvGrpSpPr>
        <p:grpSpPr>
          <a:xfrm>
            <a:off x="7784737" y="2488926"/>
            <a:ext cx="1965913" cy="1965913"/>
            <a:chOff x="7664955" y="2272577"/>
            <a:chExt cx="2052000" cy="2052000"/>
          </a:xfrm>
        </p:grpSpPr>
        <p:sp>
          <p:nvSpPr>
            <p:cNvPr id="6" name="泪滴形 5"/>
            <p:cNvSpPr>
              <a:spLocks noChangeAspect="1"/>
            </p:cNvSpPr>
            <p:nvPr/>
          </p:nvSpPr>
          <p:spPr>
            <a:xfrm rot="8100000" flipH="1">
              <a:off x="7664955" y="2272577"/>
              <a:ext cx="2052000" cy="2052000"/>
            </a:xfrm>
            <a:prstGeom prst="teardrop">
              <a:avLst/>
            </a:prstGeom>
            <a:solidFill>
              <a:srgbClr val="B013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29" name="组合 28"/>
            <p:cNvGrpSpPr>
              <a:grpSpLocks noChangeAspect="1"/>
            </p:cNvGrpSpPr>
            <p:nvPr/>
          </p:nvGrpSpPr>
          <p:grpSpPr>
            <a:xfrm>
              <a:off x="8379660" y="3046577"/>
              <a:ext cx="622590" cy="504000"/>
              <a:chOff x="12042775" y="6005512"/>
              <a:chExt cx="400050" cy="323850"/>
            </a:xfrm>
            <a:solidFill>
              <a:srgbClr val="E9E9E9"/>
            </a:solidFill>
          </p:grpSpPr>
          <p:sp>
            <p:nvSpPr>
              <p:cNvPr id="23" name="Freeform 367"/>
              <p:cNvSpPr>
                <a:spLocks noEditPoints="1"/>
              </p:cNvSpPr>
              <p:nvPr/>
            </p:nvSpPr>
            <p:spPr bwMode="auto">
              <a:xfrm>
                <a:off x="12042775" y="6005512"/>
                <a:ext cx="400050" cy="323850"/>
              </a:xfrm>
              <a:custGeom>
                <a:avLst/>
                <a:gdLst>
                  <a:gd name="T0" fmla="*/ 0 w 252"/>
                  <a:gd name="T1" fmla="*/ 0 h 204"/>
                  <a:gd name="T2" fmla="*/ 0 w 252"/>
                  <a:gd name="T3" fmla="*/ 204 h 204"/>
                  <a:gd name="T4" fmla="*/ 252 w 252"/>
                  <a:gd name="T5" fmla="*/ 204 h 204"/>
                  <a:gd name="T6" fmla="*/ 252 w 252"/>
                  <a:gd name="T7" fmla="*/ 0 h 204"/>
                  <a:gd name="T8" fmla="*/ 0 w 252"/>
                  <a:gd name="T9" fmla="*/ 0 h 204"/>
                  <a:gd name="T10" fmla="*/ 231 w 252"/>
                  <a:gd name="T11" fmla="*/ 183 h 204"/>
                  <a:gd name="T12" fmla="*/ 21 w 252"/>
                  <a:gd name="T13" fmla="*/ 183 h 204"/>
                  <a:gd name="T14" fmla="*/ 21 w 252"/>
                  <a:gd name="T15" fmla="*/ 21 h 204"/>
                  <a:gd name="T16" fmla="*/ 231 w 252"/>
                  <a:gd name="T17" fmla="*/ 21 h 204"/>
                  <a:gd name="T18" fmla="*/ 231 w 252"/>
                  <a:gd name="T19" fmla="*/ 183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2" h="204">
                    <a:moveTo>
                      <a:pt x="0" y="0"/>
                    </a:moveTo>
                    <a:lnTo>
                      <a:pt x="0" y="204"/>
                    </a:lnTo>
                    <a:lnTo>
                      <a:pt x="252" y="204"/>
                    </a:lnTo>
                    <a:lnTo>
                      <a:pt x="252" y="0"/>
                    </a:lnTo>
                    <a:lnTo>
                      <a:pt x="0" y="0"/>
                    </a:lnTo>
                    <a:close/>
                    <a:moveTo>
                      <a:pt x="231" y="183"/>
                    </a:moveTo>
                    <a:lnTo>
                      <a:pt x="21" y="183"/>
                    </a:lnTo>
                    <a:lnTo>
                      <a:pt x="21" y="21"/>
                    </a:lnTo>
                    <a:lnTo>
                      <a:pt x="231" y="21"/>
                    </a:lnTo>
                    <a:lnTo>
                      <a:pt x="231" y="183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4400"/>
                <a:endParaRPr lang="zh-CN" altLang="en-US" sz="1865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4" name="Oval 368"/>
              <p:cNvSpPr>
                <a:spLocks noChangeArrowheads="1"/>
              </p:cNvSpPr>
              <p:nvPr/>
            </p:nvSpPr>
            <p:spPr bwMode="auto">
              <a:xfrm>
                <a:off x="12099925" y="6059487"/>
                <a:ext cx="42863" cy="4286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4400"/>
                <a:endParaRPr lang="zh-CN" altLang="en-US" sz="1865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5" name="Oval 369"/>
              <p:cNvSpPr>
                <a:spLocks noChangeArrowheads="1"/>
              </p:cNvSpPr>
              <p:nvPr/>
            </p:nvSpPr>
            <p:spPr bwMode="auto">
              <a:xfrm>
                <a:off x="12344400" y="6059487"/>
                <a:ext cx="39688" cy="4286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4400"/>
                <a:endParaRPr lang="zh-CN" altLang="en-US" sz="1865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6" name="Oval 370"/>
              <p:cNvSpPr>
                <a:spLocks noChangeArrowheads="1"/>
              </p:cNvSpPr>
              <p:nvPr/>
            </p:nvSpPr>
            <p:spPr bwMode="auto">
              <a:xfrm>
                <a:off x="12099925" y="6232524"/>
                <a:ext cx="42863" cy="412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4400"/>
                <a:endParaRPr lang="zh-CN" altLang="en-US" sz="1865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7" name="Oval 371"/>
              <p:cNvSpPr>
                <a:spLocks noChangeArrowheads="1"/>
              </p:cNvSpPr>
              <p:nvPr/>
            </p:nvSpPr>
            <p:spPr bwMode="auto">
              <a:xfrm>
                <a:off x="12344400" y="6232524"/>
                <a:ext cx="39688" cy="412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4400"/>
                <a:endParaRPr lang="zh-CN" altLang="en-US" sz="1865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28" name="Freeform 372"/>
              <p:cNvSpPr>
                <a:spLocks noEditPoints="1"/>
              </p:cNvSpPr>
              <p:nvPr/>
            </p:nvSpPr>
            <p:spPr bwMode="auto">
              <a:xfrm>
                <a:off x="12188825" y="6089649"/>
                <a:ext cx="109538" cy="155575"/>
              </a:xfrm>
              <a:custGeom>
                <a:avLst/>
                <a:gdLst>
                  <a:gd name="T0" fmla="*/ 69 w 69"/>
                  <a:gd name="T1" fmla="*/ 0 h 98"/>
                  <a:gd name="T2" fmla="*/ 0 w 69"/>
                  <a:gd name="T3" fmla="*/ 0 h 98"/>
                  <a:gd name="T4" fmla="*/ 0 w 69"/>
                  <a:gd name="T5" fmla="*/ 98 h 98"/>
                  <a:gd name="T6" fmla="*/ 69 w 69"/>
                  <a:gd name="T7" fmla="*/ 98 h 98"/>
                  <a:gd name="T8" fmla="*/ 69 w 69"/>
                  <a:gd name="T9" fmla="*/ 0 h 98"/>
                  <a:gd name="T10" fmla="*/ 50 w 69"/>
                  <a:gd name="T11" fmla="*/ 83 h 98"/>
                  <a:gd name="T12" fmla="*/ 18 w 69"/>
                  <a:gd name="T13" fmla="*/ 83 h 98"/>
                  <a:gd name="T14" fmla="*/ 18 w 69"/>
                  <a:gd name="T15" fmla="*/ 48 h 98"/>
                  <a:gd name="T16" fmla="*/ 50 w 69"/>
                  <a:gd name="T17" fmla="*/ 48 h 98"/>
                  <a:gd name="T18" fmla="*/ 50 w 69"/>
                  <a:gd name="T19" fmla="*/ 83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9" h="98">
                    <a:moveTo>
                      <a:pt x="69" y="0"/>
                    </a:moveTo>
                    <a:lnTo>
                      <a:pt x="0" y="0"/>
                    </a:lnTo>
                    <a:lnTo>
                      <a:pt x="0" y="98"/>
                    </a:lnTo>
                    <a:lnTo>
                      <a:pt x="69" y="98"/>
                    </a:lnTo>
                    <a:lnTo>
                      <a:pt x="69" y="0"/>
                    </a:lnTo>
                    <a:close/>
                    <a:moveTo>
                      <a:pt x="50" y="83"/>
                    </a:moveTo>
                    <a:lnTo>
                      <a:pt x="18" y="83"/>
                    </a:lnTo>
                    <a:lnTo>
                      <a:pt x="18" y="48"/>
                    </a:lnTo>
                    <a:lnTo>
                      <a:pt x="50" y="48"/>
                    </a:lnTo>
                    <a:lnTo>
                      <a:pt x="50" y="83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4400"/>
                <a:endParaRPr lang="zh-CN" altLang="en-US" sz="1865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40" name="矩形 39"/>
          <p:cNvSpPr/>
          <p:nvPr/>
        </p:nvSpPr>
        <p:spPr>
          <a:xfrm>
            <a:off x="4999332" y="4920946"/>
            <a:ext cx="2377556" cy="420556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 defTabSz="914400"/>
            <a:r>
              <a:rPr lang="zh-CN" altLang="en-US" sz="2135" b="1" dirty="0">
                <a:solidFill>
                  <a:srgbClr val="B0131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点击添加主要观点</a:t>
            </a:r>
            <a:endParaRPr lang="en-US" altLang="zh-CN" sz="2135" b="1" dirty="0">
              <a:solidFill>
                <a:srgbClr val="B0131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矩形 47"/>
          <p:cNvSpPr>
            <a:spLocks noChangeArrowheads="1"/>
          </p:cNvSpPr>
          <p:nvPr/>
        </p:nvSpPr>
        <p:spPr bwMode="auto">
          <a:xfrm>
            <a:off x="1890551" y="5446558"/>
            <a:ext cx="8744608" cy="812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4400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sym typeface="微软雅黑" panose="020B0503020204020204" pitchFamily="34" charset="-122"/>
              </a:rPr>
              <a:t>在此录入上述图表的综合描述说明，在此录入上述图表的综合描述说明。在此录入上述图表的综合描述说明，在此录入上述图表的综合描述说明，在此录入上述图表的综合描述说明，在此录入上述图表的综合描述说明，在此录入上述图表的综合描述说明，在此录入上述图表的综合描述说明，在此录入上述图表的综合描述说明，在此录入上述图表的综合描述说明。</a:t>
            </a:r>
            <a:endParaRPr lang="zh-CN" altLang="en-US" sz="1200" dirty="0">
              <a:solidFill>
                <a:prstClr val="black">
                  <a:lumMod val="65000"/>
                  <a:lumOff val="35000"/>
                </a:prstClr>
              </a:solidFill>
              <a:sym typeface="微软雅黑" panose="020B0503020204020204" pitchFamily="34" charset="-122"/>
            </a:endParaRPr>
          </a:p>
        </p:txBody>
      </p:sp>
      <p:sp>
        <p:nvSpPr>
          <p:cNvPr id="36" name="矩形 3"/>
          <p:cNvSpPr>
            <a:spLocks noChangeArrowheads="1"/>
          </p:cNvSpPr>
          <p:nvPr/>
        </p:nvSpPr>
        <p:spPr bwMode="auto">
          <a:xfrm>
            <a:off x="5281337" y="515424"/>
            <a:ext cx="2444882" cy="543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14400">
              <a:spcBef>
                <a:spcPct val="0"/>
              </a:spcBef>
              <a:buNone/>
            </a:pPr>
            <a:r>
              <a:rPr lang="zh-CN" altLang="en-US" sz="2935" b="1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点击添加标题</a:t>
            </a:r>
            <a:endParaRPr lang="zh-CN" altLang="en-US" sz="2935" b="1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7" name="文本框 37"/>
          <p:cNvSpPr txBox="1"/>
          <p:nvPr/>
        </p:nvSpPr>
        <p:spPr>
          <a:xfrm>
            <a:off x="7743898" y="731581"/>
            <a:ext cx="2308007" cy="318092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defTabSz="914400"/>
            <a:r>
              <a:rPr lang="en-US" altLang="zh-CN" sz="1465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Your Title</a:t>
            </a:r>
            <a:endParaRPr lang="zh-CN" altLang="en-US" sz="1465" baseline="-3000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4749504" y="570216"/>
            <a:ext cx="263341" cy="395013"/>
            <a:chOff x="5284519" y="1508166"/>
            <a:chExt cx="213756" cy="427512"/>
          </a:xfrm>
        </p:grpSpPr>
        <p:cxnSp>
          <p:nvCxnSpPr>
            <p:cNvPr id="43" name="直接连接符 42"/>
            <p:cNvCxnSpPr/>
            <p:nvPr/>
          </p:nvCxnSpPr>
          <p:spPr>
            <a:xfrm>
              <a:off x="5284519" y="1508166"/>
              <a:ext cx="213756" cy="213756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oval" w="med" len="med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 flipH="1">
              <a:off x="5284519" y="1721922"/>
              <a:ext cx="213756" cy="213756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oval" w="med" len="med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0">
        <p14:gallery dir="l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528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4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6" presetClass="entr" presetSubtype="37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36" grpId="0"/>
      <p:bldP spid="3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矩形 3"/>
          <p:cNvSpPr>
            <a:spLocks noChangeArrowheads="1"/>
          </p:cNvSpPr>
          <p:nvPr/>
        </p:nvSpPr>
        <p:spPr bwMode="auto">
          <a:xfrm>
            <a:off x="5281337" y="515424"/>
            <a:ext cx="2444882" cy="543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14400">
              <a:spcBef>
                <a:spcPct val="0"/>
              </a:spcBef>
              <a:buNone/>
            </a:pPr>
            <a:r>
              <a:rPr lang="zh-CN" altLang="en-US" sz="2935" b="1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点击添加标题</a:t>
            </a:r>
            <a:endParaRPr lang="zh-CN" altLang="en-US" sz="2935" b="1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5" name="文本框 37"/>
          <p:cNvSpPr txBox="1"/>
          <p:nvPr/>
        </p:nvSpPr>
        <p:spPr>
          <a:xfrm>
            <a:off x="7743898" y="731581"/>
            <a:ext cx="2308007" cy="318092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defTabSz="914400"/>
            <a:r>
              <a:rPr lang="en-US" altLang="zh-CN" sz="1465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Your Title</a:t>
            </a:r>
            <a:endParaRPr lang="zh-CN" altLang="en-US" sz="1465" baseline="-3000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6" name="组合 65"/>
          <p:cNvGrpSpPr/>
          <p:nvPr/>
        </p:nvGrpSpPr>
        <p:grpSpPr>
          <a:xfrm>
            <a:off x="4749504" y="570216"/>
            <a:ext cx="263341" cy="395013"/>
            <a:chOff x="5284519" y="1508166"/>
            <a:chExt cx="213756" cy="427512"/>
          </a:xfrm>
        </p:grpSpPr>
        <p:cxnSp>
          <p:nvCxnSpPr>
            <p:cNvPr id="67" name="直接连接符 66"/>
            <p:cNvCxnSpPr/>
            <p:nvPr/>
          </p:nvCxnSpPr>
          <p:spPr>
            <a:xfrm>
              <a:off x="5284519" y="1508166"/>
              <a:ext cx="213756" cy="213756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oval" w="med" len="med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接连接符 67"/>
            <p:cNvCxnSpPr/>
            <p:nvPr/>
          </p:nvCxnSpPr>
          <p:spPr>
            <a:xfrm flipH="1">
              <a:off x="5284519" y="1721922"/>
              <a:ext cx="213756" cy="213756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oval" w="med" len="med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矩形 15"/>
          <p:cNvSpPr/>
          <p:nvPr/>
        </p:nvSpPr>
        <p:spPr>
          <a:xfrm>
            <a:off x="2587863" y="2288481"/>
            <a:ext cx="2248396" cy="1630876"/>
          </a:xfrm>
          <a:prstGeom prst="rect">
            <a:avLst/>
          </a:prstGeom>
          <a:solidFill>
            <a:srgbClr val="B013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 defTabSz="914400"/>
            <a:endParaRPr lang="zh-CN" altLang="en-US" sz="1865">
              <a:solidFill>
                <a:prstClr val="white"/>
              </a:solidFill>
            </a:endParaRPr>
          </a:p>
        </p:txBody>
      </p:sp>
      <p:sp>
        <p:nvSpPr>
          <p:cNvPr id="121" name="矩形 120"/>
          <p:cNvSpPr/>
          <p:nvPr/>
        </p:nvSpPr>
        <p:spPr>
          <a:xfrm>
            <a:off x="2587863" y="4407914"/>
            <a:ext cx="2248396" cy="163087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 defTabSz="914400"/>
            <a:endParaRPr lang="zh-CN" altLang="en-US" sz="1865">
              <a:solidFill>
                <a:prstClr val="white"/>
              </a:solidFill>
            </a:endParaRPr>
          </a:p>
        </p:txBody>
      </p:sp>
      <p:sp>
        <p:nvSpPr>
          <p:cNvPr id="122" name="矩形 121"/>
          <p:cNvSpPr/>
          <p:nvPr/>
        </p:nvSpPr>
        <p:spPr>
          <a:xfrm>
            <a:off x="5295009" y="2378244"/>
            <a:ext cx="2085269" cy="374569"/>
          </a:xfrm>
          <a:prstGeom prst="rect">
            <a:avLst/>
          </a:prstGeom>
        </p:spPr>
        <p:txBody>
          <a:bodyPr wrap="none" lIns="86401" tIns="43201" rIns="86401" bIns="43201">
            <a:spAutoFit/>
          </a:bodyPr>
          <a:lstStyle/>
          <a:p>
            <a:pPr defTabSz="914400"/>
            <a:r>
              <a:rPr lang="zh-CN" altLang="en-US" sz="1865" b="1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en-US" altLang="zh-CN" sz="1865" b="1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3" name="矩形 47"/>
          <p:cNvSpPr>
            <a:spLocks noChangeArrowheads="1"/>
          </p:cNvSpPr>
          <p:nvPr/>
        </p:nvSpPr>
        <p:spPr bwMode="auto">
          <a:xfrm>
            <a:off x="5281337" y="2802199"/>
            <a:ext cx="4992171" cy="1111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401" tIns="43201" rIns="86401" bIns="43201">
            <a:spAutoFit/>
          </a:bodyPr>
          <a:lstStyle/>
          <a:p>
            <a:pPr marL="228600" indent="-228600" defTabSz="914400">
              <a:lnSpc>
                <a:spcPct val="130000"/>
              </a:lnSpc>
              <a:spcBef>
                <a:spcPct val="0"/>
              </a:spcBef>
              <a:spcAft>
                <a:spcPts val="535"/>
              </a:spcAft>
              <a:buFont typeface="Wingdings" panose="05000000000000000000" pitchFamily="2" charset="2"/>
              <a:buChar char="n"/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在此录入上述图表的综合描述说明，在此录入上述图表的详细描述说明，在此录入上述图表的详细描述说明。</a:t>
            </a:r>
            <a:endParaRPr lang="en-US" altLang="zh-CN" sz="1200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marL="228600" indent="-228600" defTabSz="914400">
              <a:lnSpc>
                <a:spcPct val="130000"/>
              </a:lnSpc>
              <a:spcBef>
                <a:spcPct val="0"/>
              </a:spcBef>
              <a:spcAft>
                <a:spcPts val="535"/>
              </a:spcAft>
              <a:buFont typeface="Wingdings" panose="05000000000000000000" pitchFamily="2" charset="2"/>
              <a:buChar char="n"/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在此录入上述图表的详细描述说明，在此录入图表的综合描述说明，在此录入上述图表的详细描述说明。</a:t>
            </a:r>
            <a:endParaRPr lang="zh-CN" altLang="en-US" sz="1200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24" name="矩形 123"/>
          <p:cNvSpPr/>
          <p:nvPr/>
        </p:nvSpPr>
        <p:spPr>
          <a:xfrm>
            <a:off x="5295009" y="4466478"/>
            <a:ext cx="2085269" cy="374569"/>
          </a:xfrm>
          <a:prstGeom prst="rect">
            <a:avLst/>
          </a:prstGeom>
        </p:spPr>
        <p:txBody>
          <a:bodyPr wrap="none" lIns="86401" tIns="43201" rIns="86401" bIns="43201">
            <a:spAutoFit/>
          </a:bodyPr>
          <a:lstStyle/>
          <a:p>
            <a:pPr defTabSz="914400"/>
            <a:r>
              <a:rPr lang="zh-CN" altLang="en-US" sz="1865" b="1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点击此处添加标题</a:t>
            </a:r>
            <a:endParaRPr lang="en-US" altLang="zh-CN" sz="1865" b="1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5" name="矩形 47"/>
          <p:cNvSpPr>
            <a:spLocks noChangeArrowheads="1"/>
          </p:cNvSpPr>
          <p:nvPr/>
        </p:nvSpPr>
        <p:spPr bwMode="auto">
          <a:xfrm>
            <a:off x="5281337" y="4890431"/>
            <a:ext cx="4992171" cy="1111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401" tIns="43201" rIns="86401" bIns="43201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marL="228600" indent="-228600" defTabSz="914400">
              <a:lnSpc>
                <a:spcPct val="130000"/>
              </a:lnSpc>
              <a:spcBef>
                <a:spcPct val="0"/>
              </a:spcBef>
              <a:spcAft>
                <a:spcPts val="535"/>
              </a:spcAft>
              <a:buFont typeface="Wingdings" panose="05000000000000000000" pitchFamily="2" charset="2"/>
              <a:buChar char="n"/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sym typeface="微软雅黑" panose="020B0503020204020204" pitchFamily="34" charset="-122"/>
              </a:rPr>
              <a:t>在此录入上述图表的综合描述说明，在此录入上述图表的详细描述说明，在此录入上述图表的详细描述说明。</a:t>
            </a:r>
            <a:endParaRPr lang="en-US" altLang="zh-CN" sz="1200" dirty="0">
              <a:solidFill>
                <a:prstClr val="black">
                  <a:lumMod val="65000"/>
                  <a:lumOff val="35000"/>
                </a:prstClr>
              </a:solidFill>
              <a:sym typeface="微软雅黑" panose="020B0503020204020204" pitchFamily="34" charset="-122"/>
            </a:endParaRPr>
          </a:p>
          <a:p>
            <a:pPr marL="228600" indent="-228600" defTabSz="914400">
              <a:lnSpc>
                <a:spcPct val="130000"/>
              </a:lnSpc>
              <a:spcBef>
                <a:spcPct val="0"/>
              </a:spcBef>
              <a:spcAft>
                <a:spcPts val="535"/>
              </a:spcAft>
              <a:buFont typeface="Wingdings" panose="05000000000000000000" pitchFamily="2" charset="2"/>
              <a:buChar char="n"/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sym typeface="微软雅黑" panose="020B0503020204020204" pitchFamily="34" charset="-122"/>
              </a:rPr>
              <a:t>在此录入上述图表的详细描述说明，在此录入图表的综合描述说明，在此录入上述图表的详细描述说明。</a:t>
            </a:r>
            <a:endParaRPr lang="zh-CN" altLang="en-US" sz="1200" dirty="0">
              <a:solidFill>
                <a:prstClr val="black">
                  <a:lumMod val="65000"/>
                  <a:lumOff val="35000"/>
                </a:prstClr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 rot="2947859">
            <a:off x="3126761" y="2039525"/>
            <a:ext cx="960883" cy="2117428"/>
            <a:chOff x="3026843" y="1580365"/>
            <a:chExt cx="631020" cy="1390533"/>
          </a:xfrm>
          <a:solidFill>
            <a:srgbClr val="E8E8E8"/>
          </a:solidFill>
        </p:grpSpPr>
        <p:sp>
          <p:nvSpPr>
            <p:cNvPr id="20" name="直角上箭头 19"/>
            <p:cNvSpPr/>
            <p:nvPr/>
          </p:nvSpPr>
          <p:spPr>
            <a:xfrm>
              <a:off x="3026844" y="1580365"/>
              <a:ext cx="631019" cy="839885"/>
            </a:xfrm>
            <a:prstGeom prst="bentUpArrow">
              <a:avLst>
                <a:gd name="adj1" fmla="val 13867"/>
                <a:gd name="adj2" fmla="val 17280"/>
                <a:gd name="adj3" fmla="val 2478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>
                <a:solidFill>
                  <a:prstClr val="white"/>
                </a:solidFill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3026843" y="2333842"/>
              <a:ext cx="91307" cy="637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>
                <a:solidFill>
                  <a:prstClr val="white"/>
                </a:solidFill>
              </a:endParaRPr>
            </a:p>
          </p:txBody>
        </p:sp>
      </p:grpSp>
      <p:grpSp>
        <p:nvGrpSpPr>
          <p:cNvPr id="126" name="组合 125"/>
          <p:cNvGrpSpPr/>
          <p:nvPr/>
        </p:nvGrpSpPr>
        <p:grpSpPr>
          <a:xfrm rot="18652141" flipV="1">
            <a:off x="3126759" y="4149950"/>
            <a:ext cx="960883" cy="2117428"/>
            <a:chOff x="3026843" y="1580365"/>
            <a:chExt cx="631020" cy="1390533"/>
          </a:xfrm>
          <a:solidFill>
            <a:srgbClr val="E8E8E8"/>
          </a:solidFill>
        </p:grpSpPr>
        <p:sp>
          <p:nvSpPr>
            <p:cNvPr id="127" name="直角上箭头 126"/>
            <p:cNvSpPr/>
            <p:nvPr/>
          </p:nvSpPr>
          <p:spPr>
            <a:xfrm>
              <a:off x="3026844" y="1580365"/>
              <a:ext cx="631019" cy="839885"/>
            </a:xfrm>
            <a:prstGeom prst="bentUpArrow">
              <a:avLst>
                <a:gd name="adj1" fmla="val 13867"/>
                <a:gd name="adj2" fmla="val 17280"/>
                <a:gd name="adj3" fmla="val 2478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>
                <a:solidFill>
                  <a:prstClr val="white"/>
                </a:solidFill>
              </a:endParaRPr>
            </a:p>
          </p:txBody>
        </p:sp>
        <p:sp>
          <p:nvSpPr>
            <p:cNvPr id="128" name="矩形 127"/>
            <p:cNvSpPr/>
            <p:nvPr/>
          </p:nvSpPr>
          <p:spPr>
            <a:xfrm>
              <a:off x="3026843" y="2333842"/>
              <a:ext cx="91307" cy="637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>
                <a:solidFill>
                  <a:prstClr val="white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0">
        <p14:gallery dir="l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7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7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5" grpId="0"/>
      <p:bldP spid="16" grpId="0" animBg="1"/>
      <p:bldP spid="121" grpId="0" animBg="1"/>
      <p:bldP spid="122" grpId="0"/>
      <p:bldP spid="123" grpId="0"/>
      <p:bldP spid="124" grpId="0"/>
      <p:bldP spid="1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042739" y="2132314"/>
            <a:ext cx="10106525" cy="400704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sz="1865">
              <a:solidFill>
                <a:prstClr val="white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177638" y="2058271"/>
            <a:ext cx="9836727" cy="3958560"/>
          </a:xfrm>
          <a:prstGeom prst="rect">
            <a:avLst/>
          </a:prstGeom>
          <a:gradFill flip="none" rotWithShape="1">
            <a:gsLst>
              <a:gs pos="29000">
                <a:srgbClr val="B91319"/>
              </a:gs>
              <a:gs pos="0">
                <a:srgbClr val="DC1218"/>
              </a:gs>
              <a:gs pos="79000">
                <a:srgbClr val="9E0E18"/>
              </a:gs>
              <a:gs pos="58000">
                <a:srgbClr val="A61319"/>
              </a:gs>
              <a:gs pos="100000">
                <a:srgbClr val="90151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sz="1865">
              <a:solidFill>
                <a:prstClr val="white"/>
              </a:solidFill>
            </a:endParaRPr>
          </a:p>
        </p:txBody>
      </p:sp>
      <p:sp>
        <p:nvSpPr>
          <p:cNvPr id="3" name="TextBox 9"/>
          <p:cNvSpPr>
            <a:spLocks noChangeArrowheads="1"/>
          </p:cNvSpPr>
          <p:nvPr/>
        </p:nvSpPr>
        <p:spPr bwMode="auto">
          <a:xfrm>
            <a:off x="1800458" y="3090811"/>
            <a:ext cx="8591085" cy="2684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2" tIns="60956" rIns="121912" bIns="6095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 defTabSz="914400" eaLnBrk="1" hangingPunct="1">
              <a:lnSpc>
                <a:spcPct val="120000"/>
              </a:lnSpc>
            </a:pPr>
            <a:r>
              <a:rPr lang="zh-CN" altLang="en-US" sz="2135" b="1" dirty="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回顾</a:t>
            </a:r>
            <a:r>
              <a:rPr lang="zh-CN" altLang="en-US" sz="1465" dirty="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这一年的工作，在取得成绩的同时，我们也找到了工作中的不足和问题，主要反映于</a:t>
            </a:r>
            <a:r>
              <a:rPr lang="en-US" altLang="zh-CN" sz="1465" dirty="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xx</a:t>
            </a:r>
            <a:r>
              <a:rPr lang="zh-CN" altLang="en-US" sz="1465" dirty="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及</a:t>
            </a:r>
            <a:r>
              <a:rPr lang="en-US" altLang="zh-CN" sz="1465" dirty="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xxx</a:t>
            </a:r>
            <a:r>
              <a:rPr lang="zh-CN" altLang="en-US" sz="1465" dirty="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的风格、定型还有待进一步探索，尤其是网上的公司产品库充分体现我们</a:t>
            </a:r>
            <a:r>
              <a:rPr lang="en-US" altLang="zh-CN" sz="1465" dirty="0" err="1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xxxxx</a:t>
            </a:r>
            <a:r>
              <a:rPr lang="zh-CN" altLang="en-US" sz="1465" dirty="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和我们这个平台能为客户提供良好的商机和快捷方便的信息、导航的功能发挥。展望新的一年，我们将继续努力，力争各项工作更上一个新台阶。</a:t>
            </a:r>
            <a:endParaRPr lang="en-US" altLang="zh-CN" sz="1465" dirty="0">
              <a:solidFill>
                <a:prstClr val="white">
                  <a:lumMod val="9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just" defTabSz="914400" eaLnBrk="1" hangingPunct="1">
              <a:lnSpc>
                <a:spcPct val="120000"/>
              </a:lnSpc>
            </a:pPr>
            <a:endParaRPr lang="en-US" altLang="zh-CN" sz="1465" dirty="0">
              <a:solidFill>
                <a:prstClr val="white">
                  <a:lumMod val="9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just" defTabSz="914400" eaLnBrk="1" hangingPunct="1">
              <a:lnSpc>
                <a:spcPct val="120000"/>
              </a:lnSpc>
            </a:pPr>
            <a:r>
              <a:rPr lang="zh-CN" altLang="en-US" sz="1465" dirty="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右键点击图片选择设置图片格式可直接替换图片，在此录入上述图表的综合描述说明，在此录入上述图表的综合描述说明。在此录入上述图表的综合描述说明，在此录入上述图表的综合描述说明，在此录入上述图表的综合描述说明，在此录入上述图表的综合描述说明。</a:t>
            </a:r>
            <a:endParaRPr lang="en-US" altLang="zh-CN" sz="1465" dirty="0">
              <a:solidFill>
                <a:prstClr val="white">
                  <a:lumMod val="9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  <a:p>
            <a:pPr algn="just" defTabSz="914400" eaLnBrk="1" hangingPunct="1">
              <a:lnSpc>
                <a:spcPct val="120000"/>
              </a:lnSpc>
            </a:pPr>
            <a:endParaRPr lang="en-US" altLang="zh-CN" sz="1465" dirty="0">
              <a:solidFill>
                <a:prstClr val="white">
                  <a:lumMod val="9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" name="TextBox 18"/>
          <p:cNvSpPr>
            <a:spLocks noChangeArrowheads="1"/>
          </p:cNvSpPr>
          <p:nvPr/>
        </p:nvSpPr>
        <p:spPr bwMode="auto">
          <a:xfrm>
            <a:off x="1665134" y="1021794"/>
            <a:ext cx="1615170" cy="943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2" tIns="60956" rIns="121912" bIns="60956">
            <a:spAutoFit/>
          </a:bodyPr>
          <a:lstStyle/>
          <a:p>
            <a:pPr algn="ctr" defTabSz="914400"/>
            <a:r>
              <a:rPr lang="zh-CN" altLang="en-US" sz="5335" b="1" dirty="0">
                <a:solidFill>
                  <a:srgbClr val="B91F3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大黑简体" pitchFamily="65" charset="-122"/>
              </a:rPr>
              <a:t>前言</a:t>
            </a:r>
            <a:endParaRPr lang="zh-CN" altLang="en-US" sz="5335" b="1" dirty="0">
              <a:solidFill>
                <a:srgbClr val="B91F38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方正大黑简体" pitchFamily="65" charset="-122"/>
            </a:endParaRPr>
          </a:p>
        </p:txBody>
      </p:sp>
      <p:sp>
        <p:nvSpPr>
          <p:cNvPr id="6" name="前言"/>
          <p:cNvSpPr>
            <a:spLocks noChangeArrowheads="1"/>
          </p:cNvSpPr>
          <p:nvPr/>
        </p:nvSpPr>
        <p:spPr bwMode="auto">
          <a:xfrm>
            <a:off x="3482151" y="1333127"/>
            <a:ext cx="2177823" cy="574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2" tIns="60956" rIns="121912" bIns="6095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4400">
              <a:spcBef>
                <a:spcPct val="0"/>
              </a:spcBef>
              <a:buNone/>
            </a:pPr>
            <a:r>
              <a:rPr lang="en-US" altLang="zh-CN" sz="2935" dirty="0">
                <a:solidFill>
                  <a:srgbClr val="B91F38"/>
                </a:solidFill>
                <a:latin typeface="Impact" panose="020B0806030902050204" pitchFamily="34" charset="0"/>
                <a:sym typeface="Impact" panose="020B0806030902050204" pitchFamily="34" charset="0"/>
              </a:rPr>
              <a:t>I</a:t>
            </a:r>
            <a:r>
              <a:rPr lang="en-US" altLang="zh-CN" sz="2935" dirty="0">
                <a:solidFill>
                  <a:prstClr val="white">
                    <a:lumMod val="50000"/>
                  </a:prstClr>
                </a:solidFill>
                <a:latin typeface="Impact" panose="020B0806030902050204" pitchFamily="34" charset="0"/>
                <a:sym typeface="Impact" panose="020B0806030902050204" pitchFamily="34" charset="0"/>
              </a:rPr>
              <a:t>ntroduction</a:t>
            </a:r>
            <a:endParaRPr lang="zh-CN" altLang="en-US" sz="2935" dirty="0">
              <a:solidFill>
                <a:prstClr val="white">
                  <a:lumMod val="50000"/>
                </a:prstClr>
              </a:solidFill>
              <a:latin typeface="Impact" panose="020B0806030902050204" pitchFamily="34" charset="0"/>
              <a:sym typeface="Impact" panose="020B0806030902050204" pitchFamily="34" charset="0"/>
            </a:endParaRPr>
          </a:p>
        </p:txBody>
      </p:sp>
      <p:sp>
        <p:nvSpPr>
          <p:cNvPr id="8" name="矩形 7"/>
          <p:cNvSpPr/>
          <p:nvPr/>
        </p:nvSpPr>
        <p:spPr bwMode="auto">
          <a:xfrm>
            <a:off x="8222245" y="1081231"/>
            <a:ext cx="2105920" cy="1527947"/>
          </a:xfrm>
          <a:prstGeom prst="rect">
            <a:avLst/>
          </a:prstGeom>
          <a:blipFill>
            <a:blip r:embed="rId1" cstate="print"/>
            <a:srcRect/>
            <a:stretch>
              <a:fillRect/>
            </a:stretch>
          </a:blipFill>
          <a:ln w="3175">
            <a:solidFill>
              <a:srgbClr val="5F5F5F"/>
            </a:solidFill>
            <a:miter lim="800000"/>
          </a:ln>
        </p:spPr>
        <p:txBody>
          <a:bodyPr vert="horz" wrap="square" lIns="121912" tIns="60956" rIns="121912" bIns="60956" numCol="1" rtlCol="0" anchor="t" anchorCtr="0" compatLnSpc="1"/>
          <a:lstStyle/>
          <a:p>
            <a:pPr defTabSz="1219200" fontAlgn="base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0">
        <p15:prstTrans prst="pageCurlDouble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649"/>
                            </p:stCondLst>
                            <p:childTnLst>
                              <p:par>
                                <p:cTn id="2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矩形 3"/>
          <p:cNvSpPr>
            <a:spLocks noChangeArrowheads="1"/>
          </p:cNvSpPr>
          <p:nvPr/>
        </p:nvSpPr>
        <p:spPr bwMode="auto">
          <a:xfrm>
            <a:off x="5281337" y="515424"/>
            <a:ext cx="2444882" cy="543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14400">
              <a:spcBef>
                <a:spcPct val="0"/>
              </a:spcBef>
              <a:buNone/>
            </a:pPr>
            <a:r>
              <a:rPr lang="zh-CN" altLang="en-US" sz="2935" b="1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点击添加标题</a:t>
            </a:r>
            <a:endParaRPr lang="zh-CN" altLang="en-US" sz="2935" b="1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2" name="文本框 37"/>
          <p:cNvSpPr txBox="1"/>
          <p:nvPr/>
        </p:nvSpPr>
        <p:spPr>
          <a:xfrm>
            <a:off x="7743898" y="731581"/>
            <a:ext cx="2308007" cy="318092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defTabSz="914400"/>
            <a:r>
              <a:rPr lang="en-US" altLang="zh-CN" sz="1465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Your Title</a:t>
            </a:r>
            <a:endParaRPr lang="zh-CN" altLang="en-US" sz="1465" baseline="-3000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3" name="组合 62"/>
          <p:cNvGrpSpPr/>
          <p:nvPr/>
        </p:nvGrpSpPr>
        <p:grpSpPr>
          <a:xfrm>
            <a:off x="4749504" y="570216"/>
            <a:ext cx="263341" cy="395013"/>
            <a:chOff x="5284519" y="1508166"/>
            <a:chExt cx="213756" cy="427512"/>
          </a:xfrm>
        </p:grpSpPr>
        <p:cxnSp>
          <p:nvCxnSpPr>
            <p:cNvPr id="64" name="直接连接符 63"/>
            <p:cNvCxnSpPr/>
            <p:nvPr/>
          </p:nvCxnSpPr>
          <p:spPr>
            <a:xfrm>
              <a:off x="5284519" y="1508166"/>
              <a:ext cx="213756" cy="213756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oval" w="med" len="med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连接符 65"/>
            <p:cNvCxnSpPr/>
            <p:nvPr/>
          </p:nvCxnSpPr>
          <p:spPr>
            <a:xfrm flipH="1">
              <a:off x="5284519" y="1721922"/>
              <a:ext cx="213756" cy="213756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oval" w="med" len="med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9" name="矩形 31"/>
          <p:cNvSpPr>
            <a:spLocks noChangeArrowheads="1"/>
          </p:cNvSpPr>
          <p:nvPr/>
        </p:nvSpPr>
        <p:spPr bwMode="auto">
          <a:xfrm>
            <a:off x="1903189" y="2211264"/>
            <a:ext cx="1728389" cy="52693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lIns="121912" tIns="60956" rIns="121912" bIns="60956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4400">
              <a:spcBef>
                <a:spcPct val="0"/>
              </a:spcBef>
              <a:buNone/>
            </a:pPr>
            <a:endParaRPr lang="zh-CN" altLang="zh-CN" sz="2400">
              <a:solidFill>
                <a:srgbClr val="FFFFFF"/>
              </a:solidFill>
              <a:sym typeface="微软雅黑" panose="020B0503020204020204" pitchFamily="34" charset="-122"/>
            </a:endParaRPr>
          </a:p>
        </p:txBody>
      </p:sp>
      <p:sp>
        <p:nvSpPr>
          <p:cNvPr id="120" name="五边形 32"/>
          <p:cNvSpPr>
            <a:spLocks noChangeArrowheads="1"/>
          </p:cNvSpPr>
          <p:nvPr/>
        </p:nvSpPr>
        <p:spPr bwMode="auto">
          <a:xfrm>
            <a:off x="3343539" y="1921168"/>
            <a:ext cx="3552867" cy="526937"/>
          </a:xfrm>
          <a:prstGeom prst="homePlate">
            <a:avLst>
              <a:gd name="adj" fmla="val 146165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lIns="121912" tIns="60956" rIns="121912" bIns="60956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4400">
              <a:spcBef>
                <a:spcPct val="0"/>
              </a:spcBef>
              <a:buNone/>
            </a:pPr>
            <a:endParaRPr lang="zh-CN" altLang="zh-CN" sz="2400">
              <a:solidFill>
                <a:srgbClr val="FFFFFF"/>
              </a:solidFill>
              <a:sym typeface="微软雅黑" panose="020B0503020204020204" pitchFamily="34" charset="-122"/>
            </a:endParaRPr>
          </a:p>
        </p:txBody>
      </p:sp>
      <p:sp>
        <p:nvSpPr>
          <p:cNvPr id="121" name="直角三角形 33"/>
          <p:cNvSpPr>
            <a:spLocks noChangeArrowheads="1"/>
          </p:cNvSpPr>
          <p:nvPr/>
        </p:nvSpPr>
        <p:spPr bwMode="auto">
          <a:xfrm rot="10800000">
            <a:off x="3343541" y="2450779"/>
            <a:ext cx="288039" cy="287420"/>
          </a:xfrm>
          <a:prstGeom prst="rt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lIns="121912" tIns="60956" rIns="121912" bIns="60956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4400">
              <a:spcBef>
                <a:spcPct val="0"/>
              </a:spcBef>
              <a:buNone/>
            </a:pPr>
            <a:endParaRPr lang="zh-CN" altLang="zh-CN" sz="2400">
              <a:solidFill>
                <a:srgbClr val="FFFFFF"/>
              </a:solidFill>
              <a:sym typeface="微软雅黑" panose="020B0503020204020204" pitchFamily="34" charset="-122"/>
            </a:endParaRPr>
          </a:p>
        </p:txBody>
      </p:sp>
      <p:sp>
        <p:nvSpPr>
          <p:cNvPr id="122" name="矩形 34"/>
          <p:cNvSpPr>
            <a:spLocks noChangeArrowheads="1"/>
          </p:cNvSpPr>
          <p:nvPr/>
        </p:nvSpPr>
        <p:spPr bwMode="auto">
          <a:xfrm>
            <a:off x="1999213" y="2290435"/>
            <a:ext cx="1108942" cy="369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2" tIns="60956" rIns="121912" bIns="6095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14400">
              <a:spcBef>
                <a:spcPct val="0"/>
              </a:spcBef>
              <a:buNone/>
            </a:pPr>
            <a:r>
              <a:rPr lang="en-US" altLang="zh-CN" sz="1600" dirty="0">
                <a:solidFill>
                  <a:prstClr val="black">
                    <a:lumMod val="85000"/>
                    <a:lumOff val="15000"/>
                  </a:prstClr>
                </a:solidFill>
                <a:sym typeface="微软雅黑" panose="020B0503020204020204" pitchFamily="34" charset="-122"/>
              </a:rPr>
              <a:t>Project 1</a:t>
            </a:r>
            <a:endParaRPr lang="zh-CN" altLang="en-US" sz="1600" dirty="0">
              <a:solidFill>
                <a:prstClr val="black">
                  <a:lumMod val="85000"/>
                  <a:lumOff val="15000"/>
                </a:prstClr>
              </a:solidFill>
              <a:sym typeface="微软雅黑" panose="020B0503020204020204" pitchFamily="34" charset="-122"/>
            </a:endParaRPr>
          </a:p>
        </p:txBody>
      </p:sp>
      <p:sp>
        <p:nvSpPr>
          <p:cNvPr id="123" name="TextBox 62"/>
          <p:cNvSpPr>
            <a:spLocks noChangeArrowheads="1"/>
          </p:cNvSpPr>
          <p:nvPr/>
        </p:nvSpPr>
        <p:spPr bwMode="auto">
          <a:xfrm>
            <a:off x="3435464" y="2000339"/>
            <a:ext cx="2690121" cy="369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2" tIns="60956" rIns="121912" bIns="6095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14400">
              <a:spcBef>
                <a:spcPct val="0"/>
              </a:spcBef>
              <a:buNone/>
            </a:pPr>
            <a:r>
              <a:rPr lang="zh-CN" altLang="en-US" sz="1600" dirty="0">
                <a:solidFill>
                  <a:srgbClr val="FFFFFF"/>
                </a:solidFill>
                <a:sym typeface="微软雅黑" panose="020B0503020204020204" pitchFamily="34" charset="-122"/>
              </a:rPr>
              <a:t>添加描述，关键词</a:t>
            </a:r>
            <a:endParaRPr lang="zh-CN" altLang="en-US" sz="1600" dirty="0">
              <a:solidFill>
                <a:srgbClr val="FFFFFF"/>
              </a:solidFill>
              <a:sym typeface="微软雅黑" panose="020B0503020204020204" pitchFamily="34" charset="-122"/>
            </a:endParaRPr>
          </a:p>
        </p:txBody>
      </p:sp>
      <p:sp>
        <p:nvSpPr>
          <p:cNvPr id="124" name="TextBox 63"/>
          <p:cNvSpPr>
            <a:spLocks noChangeArrowheads="1"/>
          </p:cNvSpPr>
          <p:nvPr/>
        </p:nvSpPr>
        <p:spPr bwMode="auto">
          <a:xfrm>
            <a:off x="6896406" y="1836500"/>
            <a:ext cx="1151467" cy="697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2" tIns="60956" rIns="121912" bIns="6095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14400">
              <a:spcBef>
                <a:spcPct val="0"/>
              </a:spcBef>
              <a:buNone/>
            </a:pPr>
            <a:r>
              <a:rPr lang="en-US" altLang="zh-CN" sz="3735" b="1" dirty="0">
                <a:solidFill>
                  <a:prstClr val="black">
                    <a:lumMod val="75000"/>
                    <a:lumOff val="25000"/>
                  </a:prstClr>
                </a:solidFill>
                <a:sym typeface="微软雅黑" panose="020B0503020204020204" pitchFamily="34" charset="-122"/>
              </a:rPr>
              <a:t>52</a:t>
            </a:r>
            <a:r>
              <a:rPr lang="en-US" altLang="zh-CN" sz="2400" b="1" dirty="0">
                <a:solidFill>
                  <a:prstClr val="black">
                    <a:lumMod val="75000"/>
                    <a:lumOff val="25000"/>
                  </a:prstClr>
                </a:solidFill>
                <a:sym typeface="微软雅黑" panose="020B0503020204020204" pitchFamily="34" charset="-122"/>
              </a:rPr>
              <a:t>%</a:t>
            </a:r>
            <a:endParaRPr lang="zh-CN" altLang="en-US" sz="2400" b="1" dirty="0">
              <a:solidFill>
                <a:prstClr val="black">
                  <a:lumMod val="75000"/>
                  <a:lumOff val="25000"/>
                </a:prstClr>
              </a:solidFill>
              <a:sym typeface="微软雅黑" panose="020B0503020204020204" pitchFamily="34" charset="-122"/>
            </a:endParaRPr>
          </a:p>
        </p:txBody>
      </p:sp>
      <p:sp>
        <p:nvSpPr>
          <p:cNvPr id="125" name="矩形 65"/>
          <p:cNvSpPr>
            <a:spLocks noChangeArrowheads="1"/>
          </p:cNvSpPr>
          <p:nvPr/>
        </p:nvSpPr>
        <p:spPr bwMode="auto">
          <a:xfrm>
            <a:off x="1903188" y="3208964"/>
            <a:ext cx="1727720" cy="52830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lIns="121912" tIns="60956" rIns="121912" bIns="60956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4400">
              <a:spcBef>
                <a:spcPct val="0"/>
              </a:spcBef>
              <a:buNone/>
            </a:pPr>
            <a:endParaRPr lang="zh-CN" altLang="zh-CN" sz="2400">
              <a:solidFill>
                <a:srgbClr val="FFFFFF"/>
              </a:solidFill>
              <a:sym typeface="微软雅黑" panose="020B0503020204020204" pitchFamily="34" charset="-122"/>
            </a:endParaRPr>
          </a:p>
        </p:txBody>
      </p:sp>
      <p:sp>
        <p:nvSpPr>
          <p:cNvPr id="126" name="五边形 66"/>
          <p:cNvSpPr>
            <a:spLocks noChangeArrowheads="1"/>
          </p:cNvSpPr>
          <p:nvPr/>
        </p:nvSpPr>
        <p:spPr bwMode="auto">
          <a:xfrm>
            <a:off x="3342984" y="2918116"/>
            <a:ext cx="2782601" cy="528301"/>
          </a:xfrm>
          <a:prstGeom prst="homePlate">
            <a:avLst>
              <a:gd name="adj" fmla="val 140925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lIns="121912" tIns="60956" rIns="121912" bIns="60956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4400">
              <a:spcBef>
                <a:spcPct val="0"/>
              </a:spcBef>
              <a:buNone/>
            </a:pPr>
            <a:endParaRPr lang="zh-CN" altLang="zh-CN" sz="2400">
              <a:solidFill>
                <a:srgbClr val="FFFFFF"/>
              </a:solidFill>
              <a:sym typeface="微软雅黑" panose="020B0503020204020204" pitchFamily="34" charset="-122"/>
            </a:endParaRPr>
          </a:p>
        </p:txBody>
      </p:sp>
      <p:sp>
        <p:nvSpPr>
          <p:cNvPr id="127" name="直角三角形 67"/>
          <p:cNvSpPr>
            <a:spLocks noChangeArrowheads="1"/>
          </p:cNvSpPr>
          <p:nvPr/>
        </p:nvSpPr>
        <p:spPr bwMode="auto">
          <a:xfrm rot="10800000">
            <a:off x="3342982" y="3449101"/>
            <a:ext cx="287927" cy="288164"/>
          </a:xfrm>
          <a:prstGeom prst="rt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lIns="121912" tIns="60956" rIns="121912" bIns="60956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4400">
              <a:spcBef>
                <a:spcPct val="0"/>
              </a:spcBef>
              <a:buNone/>
            </a:pPr>
            <a:endParaRPr lang="zh-CN" altLang="zh-CN" sz="2400">
              <a:solidFill>
                <a:srgbClr val="FFFFFF"/>
              </a:solidFill>
              <a:sym typeface="微软雅黑" panose="020B0503020204020204" pitchFamily="34" charset="-122"/>
            </a:endParaRPr>
          </a:p>
        </p:txBody>
      </p:sp>
      <p:sp>
        <p:nvSpPr>
          <p:cNvPr id="128" name="矩形 68"/>
          <p:cNvSpPr>
            <a:spLocks noChangeArrowheads="1"/>
          </p:cNvSpPr>
          <p:nvPr/>
        </p:nvSpPr>
        <p:spPr bwMode="auto">
          <a:xfrm>
            <a:off x="1999176" y="3288343"/>
            <a:ext cx="1108942" cy="369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2" tIns="60956" rIns="121912" bIns="6095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14400">
              <a:spcBef>
                <a:spcPct val="0"/>
              </a:spcBef>
              <a:buNone/>
            </a:pPr>
            <a:r>
              <a:rPr lang="en-US" altLang="zh-CN" sz="1600" dirty="0">
                <a:solidFill>
                  <a:prstClr val="black">
                    <a:lumMod val="85000"/>
                    <a:lumOff val="15000"/>
                  </a:prstClr>
                </a:solidFill>
                <a:sym typeface="微软雅黑" panose="020B0503020204020204" pitchFamily="34" charset="-122"/>
              </a:rPr>
              <a:t>Project 2</a:t>
            </a:r>
            <a:endParaRPr lang="zh-CN" altLang="en-US" sz="1600" dirty="0">
              <a:solidFill>
                <a:prstClr val="black">
                  <a:lumMod val="85000"/>
                  <a:lumOff val="15000"/>
                </a:prstClr>
              </a:solidFill>
              <a:sym typeface="微软雅黑" panose="020B0503020204020204" pitchFamily="34" charset="-122"/>
            </a:endParaRPr>
          </a:p>
        </p:txBody>
      </p:sp>
      <p:sp>
        <p:nvSpPr>
          <p:cNvPr id="129" name="TextBox 69"/>
          <p:cNvSpPr>
            <a:spLocks noChangeArrowheads="1"/>
          </p:cNvSpPr>
          <p:nvPr/>
        </p:nvSpPr>
        <p:spPr bwMode="auto">
          <a:xfrm>
            <a:off x="3434868" y="2997496"/>
            <a:ext cx="2689080" cy="369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2" tIns="60956" rIns="121912" bIns="6095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14400">
              <a:spcBef>
                <a:spcPct val="0"/>
              </a:spcBef>
              <a:buNone/>
            </a:pPr>
            <a:r>
              <a:rPr lang="zh-CN" altLang="en-US" sz="1600" dirty="0">
                <a:solidFill>
                  <a:srgbClr val="FFFFFF"/>
                </a:solidFill>
                <a:sym typeface="微软雅黑" panose="020B0503020204020204" pitchFamily="34" charset="-122"/>
              </a:rPr>
              <a:t>添加描述，关键词</a:t>
            </a:r>
            <a:endParaRPr lang="zh-CN" altLang="en-US" sz="1600" dirty="0">
              <a:solidFill>
                <a:srgbClr val="FFFFFF"/>
              </a:solidFill>
              <a:sym typeface="微软雅黑" panose="020B0503020204020204" pitchFamily="34" charset="-122"/>
            </a:endParaRPr>
          </a:p>
        </p:txBody>
      </p:sp>
      <p:sp>
        <p:nvSpPr>
          <p:cNvPr id="130" name="TextBox 70"/>
          <p:cNvSpPr>
            <a:spLocks noChangeArrowheads="1"/>
          </p:cNvSpPr>
          <p:nvPr/>
        </p:nvSpPr>
        <p:spPr bwMode="auto">
          <a:xfrm>
            <a:off x="6318555" y="2822866"/>
            <a:ext cx="1153584" cy="697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2" tIns="60956" rIns="121912" bIns="6095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14400">
              <a:spcBef>
                <a:spcPct val="0"/>
              </a:spcBef>
              <a:buNone/>
            </a:pPr>
            <a:r>
              <a:rPr lang="en-US" altLang="zh-CN" sz="3735" b="1">
                <a:solidFill>
                  <a:prstClr val="black">
                    <a:lumMod val="75000"/>
                    <a:lumOff val="25000"/>
                  </a:prstClr>
                </a:solidFill>
                <a:sym typeface="微软雅黑" panose="020B0503020204020204" pitchFamily="34" charset="-122"/>
              </a:rPr>
              <a:t>43</a:t>
            </a:r>
            <a:r>
              <a:rPr lang="en-US" altLang="zh-CN" sz="2400" b="1">
                <a:solidFill>
                  <a:prstClr val="black">
                    <a:lumMod val="75000"/>
                    <a:lumOff val="25000"/>
                  </a:prstClr>
                </a:solidFill>
                <a:sym typeface="微软雅黑" panose="020B0503020204020204" pitchFamily="34" charset="-122"/>
              </a:rPr>
              <a:t>%</a:t>
            </a:r>
            <a:endParaRPr lang="zh-CN" altLang="en-US" sz="2400" b="1">
              <a:solidFill>
                <a:prstClr val="black">
                  <a:lumMod val="75000"/>
                  <a:lumOff val="25000"/>
                </a:prstClr>
              </a:solidFill>
              <a:sym typeface="微软雅黑" panose="020B0503020204020204" pitchFamily="34" charset="-122"/>
            </a:endParaRPr>
          </a:p>
        </p:txBody>
      </p:sp>
      <p:sp>
        <p:nvSpPr>
          <p:cNvPr id="131" name="矩形 72"/>
          <p:cNvSpPr>
            <a:spLocks noChangeArrowheads="1"/>
          </p:cNvSpPr>
          <p:nvPr/>
        </p:nvSpPr>
        <p:spPr bwMode="auto">
          <a:xfrm>
            <a:off x="1903190" y="4208031"/>
            <a:ext cx="1728052" cy="528301"/>
          </a:xfrm>
          <a:prstGeom prst="rect">
            <a:avLst/>
          </a:prstGeom>
          <a:solidFill>
            <a:srgbClr val="B01319"/>
          </a:solidFill>
          <a:ln>
            <a:noFill/>
          </a:ln>
        </p:spPr>
        <p:txBody>
          <a:bodyPr lIns="121912" tIns="60956" rIns="121912" bIns="60956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4400">
              <a:spcBef>
                <a:spcPct val="0"/>
              </a:spcBef>
              <a:buNone/>
            </a:pPr>
            <a:endParaRPr lang="zh-CN" altLang="zh-CN" sz="2400">
              <a:solidFill>
                <a:srgbClr val="FFFFFF"/>
              </a:solidFill>
              <a:sym typeface="微软雅黑" panose="020B0503020204020204" pitchFamily="34" charset="-122"/>
            </a:endParaRPr>
          </a:p>
        </p:txBody>
      </p:sp>
      <p:sp>
        <p:nvSpPr>
          <p:cNvPr id="132" name="五边形 73"/>
          <p:cNvSpPr>
            <a:spLocks noChangeArrowheads="1"/>
          </p:cNvSpPr>
          <p:nvPr/>
        </p:nvSpPr>
        <p:spPr bwMode="auto">
          <a:xfrm>
            <a:off x="3343259" y="3917183"/>
            <a:ext cx="6312457" cy="528301"/>
          </a:xfrm>
          <a:prstGeom prst="homePlate">
            <a:avLst>
              <a:gd name="adj" fmla="val 158375"/>
            </a:avLst>
          </a:prstGeom>
          <a:solidFill>
            <a:srgbClr val="B01319"/>
          </a:solidFill>
          <a:ln>
            <a:noFill/>
          </a:ln>
        </p:spPr>
        <p:txBody>
          <a:bodyPr lIns="121912" tIns="60956" rIns="121912" bIns="60956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4400">
              <a:spcBef>
                <a:spcPct val="0"/>
              </a:spcBef>
              <a:buNone/>
            </a:pPr>
            <a:endParaRPr lang="zh-CN" altLang="zh-CN" sz="2400">
              <a:solidFill>
                <a:srgbClr val="FFFFFF"/>
              </a:solidFill>
              <a:sym typeface="微软雅黑" panose="020B0503020204020204" pitchFamily="34" charset="-122"/>
            </a:endParaRPr>
          </a:p>
        </p:txBody>
      </p:sp>
      <p:sp>
        <p:nvSpPr>
          <p:cNvPr id="133" name="直角三角形 74"/>
          <p:cNvSpPr>
            <a:spLocks noChangeArrowheads="1"/>
          </p:cNvSpPr>
          <p:nvPr/>
        </p:nvSpPr>
        <p:spPr bwMode="auto">
          <a:xfrm rot="10800000">
            <a:off x="3343259" y="4448169"/>
            <a:ext cx="287981" cy="288164"/>
          </a:xfrm>
          <a:prstGeom prst="rtTriangle">
            <a:avLst/>
          </a:prstGeom>
          <a:solidFill>
            <a:srgbClr val="80161E"/>
          </a:solidFill>
          <a:ln>
            <a:noFill/>
          </a:ln>
        </p:spPr>
        <p:txBody>
          <a:bodyPr lIns="121912" tIns="60956" rIns="121912" bIns="60956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4400">
              <a:spcBef>
                <a:spcPct val="0"/>
              </a:spcBef>
              <a:buNone/>
            </a:pPr>
            <a:endParaRPr lang="zh-CN" altLang="zh-CN" sz="2400">
              <a:solidFill>
                <a:srgbClr val="FFFFFF"/>
              </a:solidFill>
              <a:sym typeface="微软雅黑" panose="020B0503020204020204" pitchFamily="34" charset="-122"/>
            </a:endParaRPr>
          </a:p>
        </p:txBody>
      </p:sp>
      <p:sp>
        <p:nvSpPr>
          <p:cNvPr id="134" name="矩形 75"/>
          <p:cNvSpPr>
            <a:spLocks noChangeArrowheads="1"/>
          </p:cNvSpPr>
          <p:nvPr/>
        </p:nvSpPr>
        <p:spPr bwMode="auto">
          <a:xfrm>
            <a:off x="1999193" y="4287411"/>
            <a:ext cx="1108942" cy="369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2" tIns="60956" rIns="121912" bIns="6095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14400">
              <a:spcBef>
                <a:spcPct val="0"/>
              </a:spcBef>
              <a:buNone/>
            </a:pPr>
            <a:r>
              <a:rPr lang="en-US" altLang="zh-CN" sz="1600" dirty="0">
                <a:solidFill>
                  <a:srgbClr val="FFFFFF"/>
                </a:solidFill>
                <a:sym typeface="微软雅黑" panose="020B0503020204020204" pitchFamily="34" charset="-122"/>
              </a:rPr>
              <a:t>Project 3</a:t>
            </a:r>
            <a:endParaRPr lang="zh-CN" altLang="en-US" sz="1600" dirty="0">
              <a:solidFill>
                <a:srgbClr val="FFFFFF"/>
              </a:solidFill>
              <a:sym typeface="微软雅黑" panose="020B0503020204020204" pitchFamily="34" charset="-122"/>
            </a:endParaRPr>
          </a:p>
        </p:txBody>
      </p:sp>
      <p:sp>
        <p:nvSpPr>
          <p:cNvPr id="135" name="TextBox 76"/>
          <p:cNvSpPr>
            <a:spLocks noChangeArrowheads="1"/>
          </p:cNvSpPr>
          <p:nvPr/>
        </p:nvSpPr>
        <p:spPr bwMode="auto">
          <a:xfrm>
            <a:off x="3435162" y="3996562"/>
            <a:ext cx="2689596" cy="369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2" tIns="60956" rIns="121912" bIns="6095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14400">
              <a:spcBef>
                <a:spcPct val="0"/>
              </a:spcBef>
              <a:buNone/>
            </a:pPr>
            <a:r>
              <a:rPr lang="zh-CN" altLang="en-US" sz="1600">
                <a:solidFill>
                  <a:srgbClr val="FFFFFF"/>
                </a:solidFill>
                <a:sym typeface="微软雅黑" panose="020B0503020204020204" pitchFamily="34" charset="-122"/>
              </a:rPr>
              <a:t>添加描述，关键词</a:t>
            </a:r>
            <a:endParaRPr lang="zh-CN" altLang="en-US" sz="1600">
              <a:solidFill>
                <a:srgbClr val="FFFFFF"/>
              </a:solidFill>
              <a:sym typeface="微软雅黑" panose="020B0503020204020204" pitchFamily="34" charset="-122"/>
            </a:endParaRPr>
          </a:p>
        </p:txBody>
      </p:sp>
      <p:sp>
        <p:nvSpPr>
          <p:cNvPr id="136" name="TextBox 77"/>
          <p:cNvSpPr>
            <a:spLocks noChangeArrowheads="1"/>
          </p:cNvSpPr>
          <p:nvPr/>
        </p:nvSpPr>
        <p:spPr bwMode="auto">
          <a:xfrm>
            <a:off x="9689415" y="3832517"/>
            <a:ext cx="1123048" cy="697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2" tIns="60956" rIns="121912" bIns="6095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14400">
              <a:spcBef>
                <a:spcPct val="0"/>
              </a:spcBef>
              <a:buNone/>
            </a:pPr>
            <a:r>
              <a:rPr lang="en-US" altLang="zh-CN" sz="3735" b="1" dirty="0">
                <a:solidFill>
                  <a:srgbClr val="B01319"/>
                </a:solidFill>
                <a:sym typeface="微软雅黑" panose="020B0503020204020204" pitchFamily="34" charset="-122"/>
              </a:rPr>
              <a:t>93</a:t>
            </a:r>
            <a:r>
              <a:rPr lang="en-US" altLang="zh-CN" sz="2400" b="1" dirty="0">
                <a:solidFill>
                  <a:srgbClr val="B01319"/>
                </a:solidFill>
                <a:sym typeface="微软雅黑" panose="020B0503020204020204" pitchFamily="34" charset="-122"/>
              </a:rPr>
              <a:t>%</a:t>
            </a:r>
            <a:endParaRPr lang="zh-CN" altLang="en-US" sz="2400" b="1" dirty="0">
              <a:solidFill>
                <a:srgbClr val="B01319"/>
              </a:solidFill>
              <a:sym typeface="微软雅黑" panose="020B0503020204020204" pitchFamily="34" charset="-122"/>
            </a:endParaRPr>
          </a:p>
        </p:txBody>
      </p:sp>
      <p:sp>
        <p:nvSpPr>
          <p:cNvPr id="137" name="矩形 79"/>
          <p:cNvSpPr>
            <a:spLocks noChangeArrowheads="1"/>
          </p:cNvSpPr>
          <p:nvPr/>
        </p:nvSpPr>
        <p:spPr bwMode="auto">
          <a:xfrm>
            <a:off x="1903189" y="5207098"/>
            <a:ext cx="1728116" cy="52830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lIns="121912" tIns="60956" rIns="121912" bIns="60956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4400">
              <a:spcBef>
                <a:spcPct val="0"/>
              </a:spcBef>
              <a:buNone/>
            </a:pPr>
            <a:endParaRPr lang="zh-CN" altLang="zh-CN" sz="2400">
              <a:solidFill>
                <a:srgbClr val="FFFFFF"/>
              </a:solidFill>
              <a:sym typeface="微软雅黑" panose="020B0503020204020204" pitchFamily="34" charset="-122"/>
            </a:endParaRPr>
          </a:p>
        </p:txBody>
      </p:sp>
      <p:sp>
        <p:nvSpPr>
          <p:cNvPr id="138" name="五边形 80"/>
          <p:cNvSpPr>
            <a:spLocks noChangeArrowheads="1"/>
          </p:cNvSpPr>
          <p:nvPr/>
        </p:nvSpPr>
        <p:spPr bwMode="auto">
          <a:xfrm>
            <a:off x="3343313" y="4916250"/>
            <a:ext cx="4992428" cy="528301"/>
          </a:xfrm>
          <a:prstGeom prst="homePlate">
            <a:avLst>
              <a:gd name="adj" fmla="val 162212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lIns="121912" tIns="60956" rIns="121912" bIns="60956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4400">
              <a:spcBef>
                <a:spcPct val="0"/>
              </a:spcBef>
              <a:buNone/>
            </a:pPr>
            <a:endParaRPr lang="zh-CN" altLang="zh-CN" sz="2400">
              <a:solidFill>
                <a:srgbClr val="FFFFFF"/>
              </a:solidFill>
              <a:sym typeface="微软雅黑" panose="020B0503020204020204" pitchFamily="34" charset="-122"/>
            </a:endParaRPr>
          </a:p>
        </p:txBody>
      </p:sp>
      <p:sp>
        <p:nvSpPr>
          <p:cNvPr id="139" name="直角三角形 81"/>
          <p:cNvSpPr>
            <a:spLocks noChangeArrowheads="1"/>
          </p:cNvSpPr>
          <p:nvPr/>
        </p:nvSpPr>
        <p:spPr bwMode="auto">
          <a:xfrm rot="10800000">
            <a:off x="3343311" y="5447234"/>
            <a:ext cx="287992" cy="288164"/>
          </a:xfrm>
          <a:prstGeom prst="rt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lIns="121912" tIns="60956" rIns="121912" bIns="60956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4400">
              <a:spcBef>
                <a:spcPct val="0"/>
              </a:spcBef>
              <a:buNone/>
            </a:pPr>
            <a:endParaRPr lang="zh-CN" altLang="zh-CN" sz="2400">
              <a:solidFill>
                <a:srgbClr val="FFFFFF"/>
              </a:solidFill>
              <a:sym typeface="微软雅黑" panose="020B0503020204020204" pitchFamily="34" charset="-122"/>
            </a:endParaRPr>
          </a:p>
        </p:txBody>
      </p:sp>
      <p:sp>
        <p:nvSpPr>
          <p:cNvPr id="140" name="矩形 82"/>
          <p:cNvSpPr>
            <a:spLocks noChangeArrowheads="1"/>
          </p:cNvSpPr>
          <p:nvPr/>
        </p:nvSpPr>
        <p:spPr bwMode="auto">
          <a:xfrm>
            <a:off x="1999199" y="5286476"/>
            <a:ext cx="1108942" cy="369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2" tIns="60956" rIns="121912" bIns="6095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14400">
              <a:spcBef>
                <a:spcPct val="0"/>
              </a:spcBef>
              <a:buNone/>
            </a:pPr>
            <a:r>
              <a:rPr lang="en-US" altLang="zh-CN" sz="1600" dirty="0">
                <a:solidFill>
                  <a:prstClr val="black">
                    <a:lumMod val="85000"/>
                    <a:lumOff val="15000"/>
                  </a:prstClr>
                </a:solidFill>
                <a:sym typeface="微软雅黑" panose="020B0503020204020204" pitchFamily="34" charset="-122"/>
              </a:rPr>
              <a:t>Project 4</a:t>
            </a:r>
            <a:endParaRPr lang="zh-CN" altLang="en-US" sz="1600" dirty="0">
              <a:solidFill>
                <a:prstClr val="black">
                  <a:lumMod val="85000"/>
                  <a:lumOff val="15000"/>
                </a:prstClr>
              </a:solidFill>
              <a:sym typeface="微软雅黑" panose="020B0503020204020204" pitchFamily="34" charset="-122"/>
            </a:endParaRPr>
          </a:p>
        </p:txBody>
      </p:sp>
      <p:sp>
        <p:nvSpPr>
          <p:cNvPr id="141" name="TextBox 83"/>
          <p:cNvSpPr>
            <a:spLocks noChangeArrowheads="1"/>
          </p:cNvSpPr>
          <p:nvPr/>
        </p:nvSpPr>
        <p:spPr bwMode="auto">
          <a:xfrm>
            <a:off x="3435220" y="4995630"/>
            <a:ext cx="2689696" cy="369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2" tIns="60956" rIns="121912" bIns="6095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14400">
              <a:spcBef>
                <a:spcPct val="0"/>
              </a:spcBef>
              <a:buNone/>
            </a:pPr>
            <a:r>
              <a:rPr lang="zh-CN" altLang="en-US" sz="1600">
                <a:solidFill>
                  <a:srgbClr val="FFFFFF"/>
                </a:solidFill>
                <a:sym typeface="微软雅黑" panose="020B0503020204020204" pitchFamily="34" charset="-122"/>
              </a:rPr>
              <a:t>添加描述，关键词</a:t>
            </a:r>
            <a:endParaRPr lang="zh-CN" altLang="en-US" sz="1600">
              <a:solidFill>
                <a:srgbClr val="FFFFFF"/>
              </a:solidFill>
              <a:sym typeface="微软雅黑" panose="020B0503020204020204" pitchFamily="34" charset="-122"/>
            </a:endParaRPr>
          </a:p>
        </p:txBody>
      </p:sp>
      <p:sp>
        <p:nvSpPr>
          <p:cNvPr id="142" name="TextBox 84"/>
          <p:cNvSpPr>
            <a:spLocks noChangeArrowheads="1"/>
          </p:cNvSpPr>
          <p:nvPr/>
        </p:nvSpPr>
        <p:spPr bwMode="auto">
          <a:xfrm>
            <a:off x="8378609" y="4831584"/>
            <a:ext cx="1123048" cy="697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2" tIns="60956" rIns="121912" bIns="6095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14400">
              <a:spcBef>
                <a:spcPct val="0"/>
              </a:spcBef>
              <a:buNone/>
            </a:pPr>
            <a:r>
              <a:rPr lang="en-US" altLang="zh-CN" sz="3735" b="1" dirty="0">
                <a:solidFill>
                  <a:prstClr val="black">
                    <a:lumMod val="75000"/>
                    <a:lumOff val="25000"/>
                  </a:prstClr>
                </a:solidFill>
                <a:sym typeface="微软雅黑" panose="020B0503020204020204" pitchFamily="34" charset="-122"/>
              </a:rPr>
              <a:t>81</a:t>
            </a:r>
            <a:r>
              <a:rPr lang="en-US" altLang="zh-CN" sz="2400" b="1" dirty="0">
                <a:solidFill>
                  <a:prstClr val="black">
                    <a:lumMod val="75000"/>
                    <a:lumOff val="25000"/>
                  </a:prstClr>
                </a:solidFill>
                <a:sym typeface="微软雅黑" panose="020B0503020204020204" pitchFamily="34" charset="-122"/>
              </a:rPr>
              <a:t>%</a:t>
            </a:r>
            <a:endParaRPr lang="zh-CN" altLang="en-US" sz="2400" b="1" dirty="0">
              <a:solidFill>
                <a:prstClr val="black">
                  <a:lumMod val="75000"/>
                  <a:lumOff val="25000"/>
                </a:prstClr>
              </a:solidFill>
              <a:sym typeface="微软雅黑" panose="020B0503020204020204" pitchFamily="34" charset="-122"/>
            </a:endParaRPr>
          </a:p>
        </p:txBody>
      </p:sp>
      <p:sp>
        <p:nvSpPr>
          <p:cNvPr id="143" name="矩形 47"/>
          <p:cNvSpPr>
            <a:spLocks noChangeArrowheads="1"/>
          </p:cNvSpPr>
          <p:nvPr/>
        </p:nvSpPr>
        <p:spPr bwMode="auto">
          <a:xfrm>
            <a:off x="1868865" y="5965027"/>
            <a:ext cx="8914525" cy="572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4400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sym typeface="微软雅黑" panose="020B0503020204020204" pitchFamily="34" charset="-122"/>
              </a:rPr>
              <a:t>在此录入图表的综合描述说明。在此录入上述图表的综合描述说明，在此录入上述图表的综合描述说明，在此录入上述图表的综合描述说明，在此录入上述图表的综合描述说明，在此录入上述图表的综合描述说明。</a:t>
            </a:r>
            <a:endParaRPr lang="zh-CN" altLang="en-US" sz="1200" dirty="0">
              <a:solidFill>
                <a:prstClr val="black">
                  <a:lumMod val="65000"/>
                  <a:lumOff val="35000"/>
                </a:prstClr>
              </a:solidFill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0">
        <p14:gallery dir="l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3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7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3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000"/>
                            </p:stCondLst>
                            <p:childTnLst>
                              <p:par>
                                <p:cTn id="58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7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500"/>
                            </p:stCondLst>
                            <p:childTnLst>
                              <p:par>
                                <p:cTn id="7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3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90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12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500"/>
                            </p:stCondLst>
                            <p:childTnLst>
                              <p:par>
                                <p:cTn id="81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10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75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2000"/>
                            </p:stCondLst>
                            <p:childTnLst>
                              <p:par>
                                <p:cTn id="9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3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5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3500"/>
                            </p:stCondLst>
                            <p:childTnLst>
                              <p:par>
                                <p:cTn id="104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4000"/>
                            </p:stCondLst>
                            <p:childTnLst>
                              <p:par>
                                <p:cTn id="109" presetID="16" presetClass="entr" presetSubtype="37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1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2" grpId="0"/>
      <p:bldP spid="119" grpId="0" animBg="1"/>
      <p:bldP spid="120" grpId="0" animBg="1"/>
      <p:bldP spid="121" grpId="0" animBg="1"/>
      <p:bldP spid="122" grpId="0"/>
      <p:bldP spid="123" grpId="0"/>
      <p:bldP spid="124" grpId="0"/>
      <p:bldP spid="125" grpId="0" animBg="1"/>
      <p:bldP spid="126" grpId="0" animBg="1"/>
      <p:bldP spid="127" grpId="0" animBg="1"/>
      <p:bldP spid="128" grpId="0"/>
      <p:bldP spid="129" grpId="0"/>
      <p:bldP spid="130" grpId="0"/>
      <p:bldP spid="131" grpId="0" animBg="1"/>
      <p:bldP spid="132" grpId="0" animBg="1"/>
      <p:bldP spid="133" grpId="0" animBg="1"/>
      <p:bldP spid="134" grpId="0"/>
      <p:bldP spid="135" grpId="0"/>
      <p:bldP spid="136" grpId="0"/>
      <p:bldP spid="137" grpId="0" animBg="1"/>
      <p:bldP spid="138" grpId="0" animBg="1"/>
      <p:bldP spid="139" grpId="0" animBg="1"/>
      <p:bldP spid="140" grpId="0"/>
      <p:bldP spid="141" grpId="0"/>
      <p:bldP spid="142" grpId="0"/>
      <p:bldP spid="14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矩形 3"/>
          <p:cNvSpPr>
            <a:spLocks noChangeArrowheads="1"/>
          </p:cNvSpPr>
          <p:nvPr/>
        </p:nvSpPr>
        <p:spPr bwMode="auto">
          <a:xfrm>
            <a:off x="5281337" y="515424"/>
            <a:ext cx="2444882" cy="543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14400">
              <a:spcBef>
                <a:spcPct val="0"/>
              </a:spcBef>
              <a:buNone/>
            </a:pPr>
            <a:r>
              <a:rPr lang="zh-CN" altLang="en-US" sz="2935" b="1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点击添加标题</a:t>
            </a:r>
            <a:endParaRPr lang="zh-CN" altLang="en-US" sz="2935" b="1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7" name="文本框 37"/>
          <p:cNvSpPr txBox="1"/>
          <p:nvPr/>
        </p:nvSpPr>
        <p:spPr>
          <a:xfrm>
            <a:off x="7743898" y="731581"/>
            <a:ext cx="2308007" cy="318092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defTabSz="914400"/>
            <a:r>
              <a:rPr lang="en-US" altLang="zh-CN" sz="1465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Your Title</a:t>
            </a:r>
            <a:endParaRPr lang="zh-CN" altLang="en-US" sz="1465" baseline="-3000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8" name="组合 57"/>
          <p:cNvGrpSpPr/>
          <p:nvPr/>
        </p:nvGrpSpPr>
        <p:grpSpPr>
          <a:xfrm>
            <a:off x="4749504" y="570216"/>
            <a:ext cx="263341" cy="395013"/>
            <a:chOff x="5284519" y="1508166"/>
            <a:chExt cx="213756" cy="427512"/>
          </a:xfrm>
        </p:grpSpPr>
        <p:cxnSp>
          <p:nvCxnSpPr>
            <p:cNvPr id="67" name="直接连接符 66"/>
            <p:cNvCxnSpPr/>
            <p:nvPr/>
          </p:nvCxnSpPr>
          <p:spPr>
            <a:xfrm>
              <a:off x="5284519" y="1508166"/>
              <a:ext cx="213756" cy="213756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oval" w="med" len="med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接连接符 67"/>
            <p:cNvCxnSpPr/>
            <p:nvPr/>
          </p:nvCxnSpPr>
          <p:spPr>
            <a:xfrm flipH="1">
              <a:off x="5284519" y="1721922"/>
              <a:ext cx="213756" cy="213756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oval" w="med" len="med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1" name="Freeform 11"/>
          <p:cNvSpPr/>
          <p:nvPr/>
        </p:nvSpPr>
        <p:spPr bwMode="auto">
          <a:xfrm>
            <a:off x="5078711" y="2107452"/>
            <a:ext cx="136924" cy="138409"/>
          </a:xfrm>
          <a:custGeom>
            <a:avLst/>
            <a:gdLst>
              <a:gd name="T0" fmla="*/ 951 w 1064"/>
              <a:gd name="T1" fmla="*/ 573 h 1077"/>
              <a:gd name="T2" fmla="*/ 936 w 1064"/>
              <a:gd name="T3" fmla="*/ 508 h 1077"/>
              <a:gd name="T4" fmla="*/ 1041 w 1064"/>
              <a:gd name="T5" fmla="*/ 479 h 1077"/>
              <a:gd name="T6" fmla="*/ 982 w 1064"/>
              <a:gd name="T7" fmla="*/ 424 h 1077"/>
              <a:gd name="T8" fmla="*/ 902 w 1064"/>
              <a:gd name="T9" fmla="*/ 371 h 1077"/>
              <a:gd name="T10" fmla="*/ 990 w 1064"/>
              <a:gd name="T11" fmla="*/ 308 h 1077"/>
              <a:gd name="T12" fmla="*/ 915 w 1064"/>
              <a:gd name="T13" fmla="*/ 276 h 1077"/>
              <a:gd name="T14" fmla="*/ 822 w 1064"/>
              <a:gd name="T15" fmla="*/ 255 h 1077"/>
              <a:gd name="T16" fmla="*/ 884 w 1064"/>
              <a:gd name="T17" fmla="*/ 165 h 1077"/>
              <a:gd name="T18" fmla="*/ 803 w 1064"/>
              <a:gd name="T19" fmla="*/ 161 h 1077"/>
              <a:gd name="T20" fmla="*/ 708 w 1064"/>
              <a:gd name="T21" fmla="*/ 172 h 1077"/>
              <a:gd name="T22" fmla="*/ 735 w 1064"/>
              <a:gd name="T23" fmla="*/ 67 h 1077"/>
              <a:gd name="T24" fmla="*/ 658 w 1064"/>
              <a:gd name="T25" fmla="*/ 91 h 1077"/>
              <a:gd name="T26" fmla="*/ 572 w 1064"/>
              <a:gd name="T27" fmla="*/ 134 h 1077"/>
              <a:gd name="T28" fmla="*/ 562 w 1064"/>
              <a:gd name="T29" fmla="*/ 26 h 1077"/>
              <a:gd name="T30" fmla="*/ 497 w 1064"/>
              <a:gd name="T31" fmla="*/ 75 h 1077"/>
              <a:gd name="T32" fmla="*/ 432 w 1064"/>
              <a:gd name="T33" fmla="*/ 144 h 1077"/>
              <a:gd name="T34" fmla="*/ 385 w 1064"/>
              <a:gd name="T35" fmla="*/ 46 h 1077"/>
              <a:gd name="T36" fmla="*/ 341 w 1064"/>
              <a:gd name="T37" fmla="*/ 115 h 1077"/>
              <a:gd name="T38" fmla="*/ 303 w 1064"/>
              <a:gd name="T39" fmla="*/ 203 h 1077"/>
              <a:gd name="T40" fmla="*/ 226 w 1064"/>
              <a:gd name="T41" fmla="*/ 126 h 1077"/>
              <a:gd name="T42" fmla="*/ 208 w 1064"/>
              <a:gd name="T43" fmla="*/ 206 h 1077"/>
              <a:gd name="T44" fmla="*/ 203 w 1064"/>
              <a:gd name="T45" fmla="*/ 301 h 1077"/>
              <a:gd name="T46" fmla="*/ 104 w 1064"/>
              <a:gd name="T47" fmla="*/ 256 h 1077"/>
              <a:gd name="T48" fmla="*/ 114 w 1064"/>
              <a:gd name="T49" fmla="*/ 337 h 1077"/>
              <a:gd name="T50" fmla="*/ 142 w 1064"/>
              <a:gd name="T51" fmla="*/ 428 h 1077"/>
              <a:gd name="T52" fmla="*/ 33 w 1064"/>
              <a:gd name="T53" fmla="*/ 420 h 1077"/>
              <a:gd name="T54" fmla="*/ 70 w 1064"/>
              <a:gd name="T55" fmla="*/ 492 h 1077"/>
              <a:gd name="T56" fmla="*/ 126 w 1064"/>
              <a:gd name="T57" fmla="*/ 538 h 1077"/>
              <a:gd name="T58" fmla="*/ 70 w 1064"/>
              <a:gd name="T59" fmla="*/ 585 h 1077"/>
              <a:gd name="T60" fmla="*/ 33 w 1064"/>
              <a:gd name="T61" fmla="*/ 657 h 1077"/>
              <a:gd name="T62" fmla="*/ 142 w 1064"/>
              <a:gd name="T63" fmla="*/ 648 h 1077"/>
              <a:gd name="T64" fmla="*/ 114 w 1064"/>
              <a:gd name="T65" fmla="*/ 740 h 1077"/>
              <a:gd name="T66" fmla="*/ 104 w 1064"/>
              <a:gd name="T67" fmla="*/ 821 h 1077"/>
              <a:gd name="T68" fmla="*/ 203 w 1064"/>
              <a:gd name="T69" fmla="*/ 775 h 1077"/>
              <a:gd name="T70" fmla="*/ 208 w 1064"/>
              <a:gd name="T71" fmla="*/ 871 h 1077"/>
              <a:gd name="T72" fmla="*/ 226 w 1064"/>
              <a:gd name="T73" fmla="*/ 950 h 1077"/>
              <a:gd name="T74" fmla="*/ 303 w 1064"/>
              <a:gd name="T75" fmla="*/ 874 h 1077"/>
              <a:gd name="T76" fmla="*/ 341 w 1064"/>
              <a:gd name="T77" fmla="*/ 962 h 1077"/>
              <a:gd name="T78" fmla="*/ 385 w 1064"/>
              <a:gd name="T79" fmla="*/ 1030 h 1077"/>
              <a:gd name="T80" fmla="*/ 432 w 1064"/>
              <a:gd name="T81" fmla="*/ 932 h 1077"/>
              <a:gd name="T82" fmla="*/ 497 w 1064"/>
              <a:gd name="T83" fmla="*/ 1002 h 1077"/>
              <a:gd name="T84" fmla="*/ 562 w 1064"/>
              <a:gd name="T85" fmla="*/ 1051 h 1077"/>
              <a:gd name="T86" fmla="*/ 572 w 1064"/>
              <a:gd name="T87" fmla="*/ 943 h 1077"/>
              <a:gd name="T88" fmla="*/ 658 w 1064"/>
              <a:gd name="T89" fmla="*/ 986 h 1077"/>
              <a:gd name="T90" fmla="*/ 735 w 1064"/>
              <a:gd name="T91" fmla="*/ 1010 h 1077"/>
              <a:gd name="T92" fmla="*/ 708 w 1064"/>
              <a:gd name="T93" fmla="*/ 905 h 1077"/>
              <a:gd name="T94" fmla="*/ 803 w 1064"/>
              <a:gd name="T95" fmla="*/ 916 h 1077"/>
              <a:gd name="T96" fmla="*/ 884 w 1064"/>
              <a:gd name="T97" fmla="*/ 911 h 1077"/>
              <a:gd name="T98" fmla="*/ 822 w 1064"/>
              <a:gd name="T99" fmla="*/ 822 h 1077"/>
              <a:gd name="T100" fmla="*/ 915 w 1064"/>
              <a:gd name="T101" fmla="*/ 800 h 1077"/>
              <a:gd name="T102" fmla="*/ 990 w 1064"/>
              <a:gd name="T103" fmla="*/ 768 h 1077"/>
              <a:gd name="T104" fmla="*/ 902 w 1064"/>
              <a:gd name="T105" fmla="*/ 705 h 1077"/>
              <a:gd name="T106" fmla="*/ 982 w 1064"/>
              <a:gd name="T107" fmla="*/ 653 h 1077"/>
              <a:gd name="T108" fmla="*/ 1041 w 1064"/>
              <a:gd name="T109" fmla="*/ 598 h 10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064" h="1077">
                <a:moveTo>
                  <a:pt x="1041" y="598"/>
                </a:moveTo>
                <a:cubicBezTo>
                  <a:pt x="1024" y="593"/>
                  <a:pt x="1009" y="589"/>
                  <a:pt x="994" y="585"/>
                </a:cubicBezTo>
                <a:cubicBezTo>
                  <a:pt x="979" y="580"/>
                  <a:pt x="965" y="577"/>
                  <a:pt x="951" y="573"/>
                </a:cubicBezTo>
                <a:cubicBezTo>
                  <a:pt x="946" y="571"/>
                  <a:pt x="941" y="570"/>
                  <a:pt x="936" y="569"/>
                </a:cubicBezTo>
                <a:cubicBezTo>
                  <a:pt x="937" y="559"/>
                  <a:pt x="938" y="549"/>
                  <a:pt x="938" y="538"/>
                </a:cubicBezTo>
                <a:cubicBezTo>
                  <a:pt x="938" y="528"/>
                  <a:pt x="937" y="518"/>
                  <a:pt x="936" y="508"/>
                </a:cubicBezTo>
                <a:cubicBezTo>
                  <a:pt x="941" y="506"/>
                  <a:pt x="946" y="505"/>
                  <a:pt x="951" y="504"/>
                </a:cubicBezTo>
                <a:cubicBezTo>
                  <a:pt x="965" y="500"/>
                  <a:pt x="979" y="496"/>
                  <a:pt x="994" y="492"/>
                </a:cubicBezTo>
                <a:cubicBezTo>
                  <a:pt x="1009" y="488"/>
                  <a:pt x="1024" y="484"/>
                  <a:pt x="1041" y="479"/>
                </a:cubicBezTo>
                <a:cubicBezTo>
                  <a:pt x="1056" y="475"/>
                  <a:pt x="1064" y="460"/>
                  <a:pt x="1061" y="445"/>
                </a:cubicBezTo>
                <a:cubicBezTo>
                  <a:pt x="1059" y="430"/>
                  <a:pt x="1046" y="418"/>
                  <a:pt x="1031" y="420"/>
                </a:cubicBezTo>
                <a:cubicBezTo>
                  <a:pt x="1013" y="421"/>
                  <a:pt x="997" y="422"/>
                  <a:pt x="982" y="424"/>
                </a:cubicBezTo>
                <a:cubicBezTo>
                  <a:pt x="966" y="425"/>
                  <a:pt x="952" y="426"/>
                  <a:pt x="938" y="427"/>
                </a:cubicBezTo>
                <a:cubicBezTo>
                  <a:pt x="932" y="428"/>
                  <a:pt x="928" y="428"/>
                  <a:pt x="923" y="428"/>
                </a:cubicBezTo>
                <a:cubicBezTo>
                  <a:pt x="917" y="409"/>
                  <a:pt x="910" y="389"/>
                  <a:pt x="902" y="371"/>
                </a:cubicBezTo>
                <a:cubicBezTo>
                  <a:pt x="906" y="368"/>
                  <a:pt x="910" y="365"/>
                  <a:pt x="914" y="362"/>
                </a:cubicBezTo>
                <a:cubicBezTo>
                  <a:pt x="926" y="354"/>
                  <a:pt x="937" y="346"/>
                  <a:pt x="950" y="337"/>
                </a:cubicBezTo>
                <a:cubicBezTo>
                  <a:pt x="963" y="328"/>
                  <a:pt x="976" y="318"/>
                  <a:pt x="990" y="308"/>
                </a:cubicBezTo>
                <a:cubicBezTo>
                  <a:pt x="1002" y="299"/>
                  <a:pt x="1005" y="282"/>
                  <a:pt x="998" y="269"/>
                </a:cubicBezTo>
                <a:cubicBezTo>
                  <a:pt x="990" y="256"/>
                  <a:pt x="974" y="250"/>
                  <a:pt x="960" y="256"/>
                </a:cubicBezTo>
                <a:cubicBezTo>
                  <a:pt x="944" y="263"/>
                  <a:pt x="929" y="270"/>
                  <a:pt x="915" y="276"/>
                </a:cubicBezTo>
                <a:cubicBezTo>
                  <a:pt x="901" y="283"/>
                  <a:pt x="888" y="289"/>
                  <a:pt x="875" y="295"/>
                </a:cubicBezTo>
                <a:cubicBezTo>
                  <a:pt x="870" y="297"/>
                  <a:pt x="866" y="299"/>
                  <a:pt x="861" y="301"/>
                </a:cubicBezTo>
                <a:cubicBezTo>
                  <a:pt x="850" y="285"/>
                  <a:pt x="836" y="269"/>
                  <a:pt x="822" y="255"/>
                </a:cubicBezTo>
                <a:cubicBezTo>
                  <a:pt x="825" y="250"/>
                  <a:pt x="828" y="246"/>
                  <a:pt x="831" y="242"/>
                </a:cubicBezTo>
                <a:cubicBezTo>
                  <a:pt x="839" y="230"/>
                  <a:pt x="847" y="218"/>
                  <a:pt x="856" y="206"/>
                </a:cubicBezTo>
                <a:cubicBezTo>
                  <a:pt x="865" y="193"/>
                  <a:pt x="874" y="179"/>
                  <a:pt x="884" y="165"/>
                </a:cubicBezTo>
                <a:cubicBezTo>
                  <a:pt x="893" y="153"/>
                  <a:pt x="889" y="135"/>
                  <a:pt x="878" y="126"/>
                </a:cubicBezTo>
                <a:cubicBezTo>
                  <a:pt x="866" y="116"/>
                  <a:pt x="849" y="116"/>
                  <a:pt x="838" y="126"/>
                </a:cubicBezTo>
                <a:cubicBezTo>
                  <a:pt x="825" y="139"/>
                  <a:pt x="814" y="150"/>
                  <a:pt x="803" y="161"/>
                </a:cubicBezTo>
                <a:cubicBezTo>
                  <a:pt x="792" y="172"/>
                  <a:pt x="781" y="182"/>
                  <a:pt x="771" y="192"/>
                </a:cubicBezTo>
                <a:cubicBezTo>
                  <a:pt x="768" y="196"/>
                  <a:pt x="764" y="199"/>
                  <a:pt x="761" y="203"/>
                </a:cubicBezTo>
                <a:cubicBezTo>
                  <a:pt x="744" y="191"/>
                  <a:pt x="726" y="181"/>
                  <a:pt x="708" y="172"/>
                </a:cubicBezTo>
                <a:cubicBezTo>
                  <a:pt x="709" y="167"/>
                  <a:pt x="710" y="162"/>
                  <a:pt x="712" y="157"/>
                </a:cubicBezTo>
                <a:cubicBezTo>
                  <a:pt x="715" y="144"/>
                  <a:pt x="719" y="130"/>
                  <a:pt x="723" y="115"/>
                </a:cubicBezTo>
                <a:cubicBezTo>
                  <a:pt x="727" y="100"/>
                  <a:pt x="731" y="84"/>
                  <a:pt x="735" y="67"/>
                </a:cubicBezTo>
                <a:cubicBezTo>
                  <a:pt x="739" y="52"/>
                  <a:pt x="730" y="37"/>
                  <a:pt x="716" y="32"/>
                </a:cubicBezTo>
                <a:cubicBezTo>
                  <a:pt x="702" y="27"/>
                  <a:pt x="685" y="33"/>
                  <a:pt x="679" y="46"/>
                </a:cubicBezTo>
                <a:cubicBezTo>
                  <a:pt x="671" y="62"/>
                  <a:pt x="664" y="77"/>
                  <a:pt x="658" y="91"/>
                </a:cubicBezTo>
                <a:cubicBezTo>
                  <a:pt x="651" y="105"/>
                  <a:pt x="645" y="118"/>
                  <a:pt x="639" y="131"/>
                </a:cubicBezTo>
                <a:cubicBezTo>
                  <a:pt x="637" y="135"/>
                  <a:pt x="634" y="140"/>
                  <a:pt x="632" y="144"/>
                </a:cubicBezTo>
                <a:cubicBezTo>
                  <a:pt x="613" y="139"/>
                  <a:pt x="593" y="136"/>
                  <a:pt x="572" y="134"/>
                </a:cubicBezTo>
                <a:cubicBezTo>
                  <a:pt x="572" y="129"/>
                  <a:pt x="571" y="124"/>
                  <a:pt x="571" y="119"/>
                </a:cubicBezTo>
                <a:cubicBezTo>
                  <a:pt x="570" y="105"/>
                  <a:pt x="568" y="90"/>
                  <a:pt x="567" y="75"/>
                </a:cubicBezTo>
                <a:cubicBezTo>
                  <a:pt x="565" y="59"/>
                  <a:pt x="564" y="43"/>
                  <a:pt x="562" y="26"/>
                </a:cubicBezTo>
                <a:cubicBezTo>
                  <a:pt x="561" y="11"/>
                  <a:pt x="547" y="0"/>
                  <a:pt x="532" y="0"/>
                </a:cubicBezTo>
                <a:cubicBezTo>
                  <a:pt x="517" y="0"/>
                  <a:pt x="503" y="11"/>
                  <a:pt x="502" y="26"/>
                </a:cubicBezTo>
                <a:cubicBezTo>
                  <a:pt x="500" y="43"/>
                  <a:pt x="499" y="59"/>
                  <a:pt x="497" y="75"/>
                </a:cubicBezTo>
                <a:cubicBezTo>
                  <a:pt x="496" y="90"/>
                  <a:pt x="494" y="105"/>
                  <a:pt x="493" y="119"/>
                </a:cubicBezTo>
                <a:cubicBezTo>
                  <a:pt x="493" y="124"/>
                  <a:pt x="492" y="129"/>
                  <a:pt x="492" y="134"/>
                </a:cubicBezTo>
                <a:cubicBezTo>
                  <a:pt x="471" y="136"/>
                  <a:pt x="451" y="139"/>
                  <a:pt x="432" y="144"/>
                </a:cubicBezTo>
                <a:cubicBezTo>
                  <a:pt x="430" y="140"/>
                  <a:pt x="428" y="135"/>
                  <a:pt x="425" y="131"/>
                </a:cubicBezTo>
                <a:cubicBezTo>
                  <a:pt x="419" y="118"/>
                  <a:pt x="413" y="105"/>
                  <a:pt x="406" y="91"/>
                </a:cubicBezTo>
                <a:cubicBezTo>
                  <a:pt x="400" y="77"/>
                  <a:pt x="393" y="62"/>
                  <a:pt x="385" y="46"/>
                </a:cubicBezTo>
                <a:cubicBezTo>
                  <a:pt x="379" y="33"/>
                  <a:pt x="362" y="27"/>
                  <a:pt x="348" y="32"/>
                </a:cubicBezTo>
                <a:cubicBezTo>
                  <a:pt x="334" y="37"/>
                  <a:pt x="325" y="52"/>
                  <a:pt x="329" y="67"/>
                </a:cubicBezTo>
                <a:cubicBezTo>
                  <a:pt x="333" y="84"/>
                  <a:pt x="337" y="100"/>
                  <a:pt x="341" y="115"/>
                </a:cubicBezTo>
                <a:cubicBezTo>
                  <a:pt x="345" y="130"/>
                  <a:pt x="349" y="144"/>
                  <a:pt x="352" y="157"/>
                </a:cubicBezTo>
                <a:cubicBezTo>
                  <a:pt x="354" y="162"/>
                  <a:pt x="355" y="167"/>
                  <a:pt x="356" y="172"/>
                </a:cubicBezTo>
                <a:cubicBezTo>
                  <a:pt x="338" y="181"/>
                  <a:pt x="320" y="191"/>
                  <a:pt x="303" y="203"/>
                </a:cubicBezTo>
                <a:cubicBezTo>
                  <a:pt x="300" y="199"/>
                  <a:pt x="296" y="196"/>
                  <a:pt x="293" y="192"/>
                </a:cubicBezTo>
                <a:cubicBezTo>
                  <a:pt x="283" y="182"/>
                  <a:pt x="272" y="172"/>
                  <a:pt x="261" y="161"/>
                </a:cubicBezTo>
                <a:cubicBezTo>
                  <a:pt x="250" y="150"/>
                  <a:pt x="239" y="139"/>
                  <a:pt x="226" y="126"/>
                </a:cubicBezTo>
                <a:cubicBezTo>
                  <a:pt x="215" y="116"/>
                  <a:pt x="198" y="116"/>
                  <a:pt x="186" y="126"/>
                </a:cubicBezTo>
                <a:cubicBezTo>
                  <a:pt x="175" y="135"/>
                  <a:pt x="172" y="153"/>
                  <a:pt x="180" y="165"/>
                </a:cubicBezTo>
                <a:cubicBezTo>
                  <a:pt x="190" y="179"/>
                  <a:pt x="199" y="193"/>
                  <a:pt x="208" y="206"/>
                </a:cubicBezTo>
                <a:cubicBezTo>
                  <a:pt x="217" y="218"/>
                  <a:pt x="225" y="230"/>
                  <a:pt x="233" y="242"/>
                </a:cubicBezTo>
                <a:cubicBezTo>
                  <a:pt x="236" y="246"/>
                  <a:pt x="239" y="250"/>
                  <a:pt x="242" y="255"/>
                </a:cubicBezTo>
                <a:cubicBezTo>
                  <a:pt x="228" y="269"/>
                  <a:pt x="215" y="285"/>
                  <a:pt x="203" y="301"/>
                </a:cubicBezTo>
                <a:cubicBezTo>
                  <a:pt x="198" y="299"/>
                  <a:pt x="194" y="297"/>
                  <a:pt x="189" y="295"/>
                </a:cubicBezTo>
                <a:cubicBezTo>
                  <a:pt x="176" y="289"/>
                  <a:pt x="163" y="283"/>
                  <a:pt x="149" y="276"/>
                </a:cubicBezTo>
                <a:cubicBezTo>
                  <a:pt x="135" y="270"/>
                  <a:pt x="120" y="263"/>
                  <a:pt x="104" y="256"/>
                </a:cubicBezTo>
                <a:cubicBezTo>
                  <a:pt x="90" y="250"/>
                  <a:pt x="74" y="256"/>
                  <a:pt x="66" y="269"/>
                </a:cubicBezTo>
                <a:cubicBezTo>
                  <a:pt x="59" y="282"/>
                  <a:pt x="62" y="299"/>
                  <a:pt x="74" y="308"/>
                </a:cubicBezTo>
                <a:cubicBezTo>
                  <a:pt x="88" y="318"/>
                  <a:pt x="101" y="328"/>
                  <a:pt x="114" y="337"/>
                </a:cubicBezTo>
                <a:cubicBezTo>
                  <a:pt x="127" y="346"/>
                  <a:pt x="139" y="354"/>
                  <a:pt x="150" y="362"/>
                </a:cubicBezTo>
                <a:cubicBezTo>
                  <a:pt x="154" y="365"/>
                  <a:pt x="158" y="368"/>
                  <a:pt x="162" y="371"/>
                </a:cubicBezTo>
                <a:cubicBezTo>
                  <a:pt x="154" y="389"/>
                  <a:pt x="147" y="409"/>
                  <a:pt x="142" y="428"/>
                </a:cubicBezTo>
                <a:cubicBezTo>
                  <a:pt x="137" y="428"/>
                  <a:pt x="132" y="428"/>
                  <a:pt x="126" y="427"/>
                </a:cubicBezTo>
                <a:cubicBezTo>
                  <a:pt x="112" y="426"/>
                  <a:pt x="98" y="425"/>
                  <a:pt x="82" y="424"/>
                </a:cubicBezTo>
                <a:cubicBezTo>
                  <a:pt x="67" y="422"/>
                  <a:pt x="51" y="421"/>
                  <a:pt x="33" y="420"/>
                </a:cubicBezTo>
                <a:cubicBezTo>
                  <a:pt x="18" y="418"/>
                  <a:pt x="5" y="430"/>
                  <a:pt x="3" y="445"/>
                </a:cubicBezTo>
                <a:cubicBezTo>
                  <a:pt x="0" y="460"/>
                  <a:pt x="8" y="475"/>
                  <a:pt x="23" y="479"/>
                </a:cubicBezTo>
                <a:cubicBezTo>
                  <a:pt x="40" y="484"/>
                  <a:pt x="55" y="488"/>
                  <a:pt x="70" y="492"/>
                </a:cubicBezTo>
                <a:cubicBezTo>
                  <a:pt x="85" y="496"/>
                  <a:pt x="99" y="500"/>
                  <a:pt x="113" y="504"/>
                </a:cubicBezTo>
                <a:cubicBezTo>
                  <a:pt x="118" y="505"/>
                  <a:pt x="123" y="506"/>
                  <a:pt x="128" y="508"/>
                </a:cubicBezTo>
                <a:cubicBezTo>
                  <a:pt x="127" y="518"/>
                  <a:pt x="126" y="528"/>
                  <a:pt x="126" y="538"/>
                </a:cubicBezTo>
                <a:cubicBezTo>
                  <a:pt x="126" y="549"/>
                  <a:pt x="127" y="559"/>
                  <a:pt x="128" y="569"/>
                </a:cubicBezTo>
                <a:cubicBezTo>
                  <a:pt x="123" y="570"/>
                  <a:pt x="118" y="571"/>
                  <a:pt x="113" y="573"/>
                </a:cubicBezTo>
                <a:cubicBezTo>
                  <a:pt x="99" y="577"/>
                  <a:pt x="85" y="580"/>
                  <a:pt x="70" y="585"/>
                </a:cubicBezTo>
                <a:cubicBezTo>
                  <a:pt x="55" y="589"/>
                  <a:pt x="40" y="593"/>
                  <a:pt x="23" y="598"/>
                </a:cubicBezTo>
                <a:cubicBezTo>
                  <a:pt x="8" y="602"/>
                  <a:pt x="0" y="617"/>
                  <a:pt x="3" y="632"/>
                </a:cubicBezTo>
                <a:cubicBezTo>
                  <a:pt x="5" y="647"/>
                  <a:pt x="18" y="658"/>
                  <a:pt x="33" y="657"/>
                </a:cubicBezTo>
                <a:cubicBezTo>
                  <a:pt x="51" y="656"/>
                  <a:pt x="67" y="654"/>
                  <a:pt x="82" y="653"/>
                </a:cubicBezTo>
                <a:cubicBezTo>
                  <a:pt x="98" y="652"/>
                  <a:pt x="112" y="651"/>
                  <a:pt x="126" y="649"/>
                </a:cubicBezTo>
                <a:cubicBezTo>
                  <a:pt x="132" y="649"/>
                  <a:pt x="137" y="649"/>
                  <a:pt x="142" y="648"/>
                </a:cubicBezTo>
                <a:cubicBezTo>
                  <a:pt x="147" y="668"/>
                  <a:pt x="154" y="687"/>
                  <a:pt x="162" y="705"/>
                </a:cubicBezTo>
                <a:cubicBezTo>
                  <a:pt x="158" y="708"/>
                  <a:pt x="154" y="711"/>
                  <a:pt x="150" y="714"/>
                </a:cubicBezTo>
                <a:cubicBezTo>
                  <a:pt x="139" y="722"/>
                  <a:pt x="127" y="731"/>
                  <a:pt x="114" y="740"/>
                </a:cubicBezTo>
                <a:cubicBezTo>
                  <a:pt x="101" y="749"/>
                  <a:pt x="88" y="758"/>
                  <a:pt x="74" y="768"/>
                </a:cubicBezTo>
                <a:cubicBezTo>
                  <a:pt x="62" y="777"/>
                  <a:pt x="59" y="794"/>
                  <a:pt x="66" y="808"/>
                </a:cubicBezTo>
                <a:cubicBezTo>
                  <a:pt x="74" y="821"/>
                  <a:pt x="90" y="827"/>
                  <a:pt x="104" y="821"/>
                </a:cubicBezTo>
                <a:cubicBezTo>
                  <a:pt x="120" y="813"/>
                  <a:pt x="135" y="807"/>
                  <a:pt x="149" y="800"/>
                </a:cubicBezTo>
                <a:cubicBezTo>
                  <a:pt x="163" y="794"/>
                  <a:pt x="176" y="788"/>
                  <a:pt x="189" y="782"/>
                </a:cubicBezTo>
                <a:cubicBezTo>
                  <a:pt x="194" y="780"/>
                  <a:pt x="198" y="777"/>
                  <a:pt x="203" y="775"/>
                </a:cubicBezTo>
                <a:cubicBezTo>
                  <a:pt x="215" y="792"/>
                  <a:pt x="228" y="807"/>
                  <a:pt x="242" y="822"/>
                </a:cubicBezTo>
                <a:cubicBezTo>
                  <a:pt x="239" y="826"/>
                  <a:pt x="236" y="830"/>
                  <a:pt x="233" y="835"/>
                </a:cubicBezTo>
                <a:cubicBezTo>
                  <a:pt x="225" y="846"/>
                  <a:pt x="217" y="858"/>
                  <a:pt x="208" y="871"/>
                </a:cubicBezTo>
                <a:cubicBezTo>
                  <a:pt x="199" y="884"/>
                  <a:pt x="190" y="897"/>
                  <a:pt x="180" y="911"/>
                </a:cubicBezTo>
                <a:cubicBezTo>
                  <a:pt x="172" y="924"/>
                  <a:pt x="175" y="941"/>
                  <a:pt x="186" y="951"/>
                </a:cubicBezTo>
                <a:cubicBezTo>
                  <a:pt x="198" y="961"/>
                  <a:pt x="215" y="961"/>
                  <a:pt x="226" y="950"/>
                </a:cubicBezTo>
                <a:cubicBezTo>
                  <a:pt x="239" y="938"/>
                  <a:pt x="250" y="927"/>
                  <a:pt x="261" y="916"/>
                </a:cubicBezTo>
                <a:cubicBezTo>
                  <a:pt x="272" y="905"/>
                  <a:pt x="283" y="894"/>
                  <a:pt x="293" y="885"/>
                </a:cubicBezTo>
                <a:cubicBezTo>
                  <a:pt x="296" y="881"/>
                  <a:pt x="300" y="877"/>
                  <a:pt x="303" y="874"/>
                </a:cubicBezTo>
                <a:cubicBezTo>
                  <a:pt x="320" y="885"/>
                  <a:pt x="338" y="896"/>
                  <a:pt x="356" y="905"/>
                </a:cubicBezTo>
                <a:cubicBezTo>
                  <a:pt x="355" y="909"/>
                  <a:pt x="354" y="914"/>
                  <a:pt x="352" y="919"/>
                </a:cubicBezTo>
                <a:cubicBezTo>
                  <a:pt x="349" y="933"/>
                  <a:pt x="345" y="947"/>
                  <a:pt x="341" y="962"/>
                </a:cubicBezTo>
                <a:cubicBezTo>
                  <a:pt x="337" y="977"/>
                  <a:pt x="333" y="993"/>
                  <a:pt x="329" y="1010"/>
                </a:cubicBezTo>
                <a:cubicBezTo>
                  <a:pt x="325" y="1024"/>
                  <a:pt x="334" y="1039"/>
                  <a:pt x="348" y="1044"/>
                </a:cubicBezTo>
                <a:cubicBezTo>
                  <a:pt x="362" y="1050"/>
                  <a:pt x="379" y="1044"/>
                  <a:pt x="385" y="1030"/>
                </a:cubicBezTo>
                <a:cubicBezTo>
                  <a:pt x="393" y="1014"/>
                  <a:pt x="400" y="1000"/>
                  <a:pt x="406" y="986"/>
                </a:cubicBezTo>
                <a:cubicBezTo>
                  <a:pt x="413" y="972"/>
                  <a:pt x="419" y="958"/>
                  <a:pt x="425" y="946"/>
                </a:cubicBezTo>
                <a:cubicBezTo>
                  <a:pt x="428" y="941"/>
                  <a:pt x="430" y="937"/>
                  <a:pt x="432" y="932"/>
                </a:cubicBezTo>
                <a:cubicBezTo>
                  <a:pt x="451" y="937"/>
                  <a:pt x="471" y="941"/>
                  <a:pt x="492" y="943"/>
                </a:cubicBezTo>
                <a:cubicBezTo>
                  <a:pt x="492" y="948"/>
                  <a:pt x="493" y="953"/>
                  <a:pt x="493" y="958"/>
                </a:cubicBezTo>
                <a:cubicBezTo>
                  <a:pt x="494" y="972"/>
                  <a:pt x="496" y="986"/>
                  <a:pt x="497" y="1002"/>
                </a:cubicBezTo>
                <a:cubicBezTo>
                  <a:pt x="499" y="1017"/>
                  <a:pt x="500" y="1033"/>
                  <a:pt x="502" y="1051"/>
                </a:cubicBezTo>
                <a:cubicBezTo>
                  <a:pt x="503" y="1066"/>
                  <a:pt x="517" y="1077"/>
                  <a:pt x="532" y="1077"/>
                </a:cubicBezTo>
                <a:cubicBezTo>
                  <a:pt x="547" y="1077"/>
                  <a:pt x="561" y="1066"/>
                  <a:pt x="562" y="1051"/>
                </a:cubicBezTo>
                <a:cubicBezTo>
                  <a:pt x="564" y="1033"/>
                  <a:pt x="565" y="1017"/>
                  <a:pt x="567" y="1002"/>
                </a:cubicBezTo>
                <a:cubicBezTo>
                  <a:pt x="568" y="986"/>
                  <a:pt x="570" y="972"/>
                  <a:pt x="571" y="958"/>
                </a:cubicBezTo>
                <a:cubicBezTo>
                  <a:pt x="571" y="953"/>
                  <a:pt x="572" y="948"/>
                  <a:pt x="572" y="943"/>
                </a:cubicBezTo>
                <a:cubicBezTo>
                  <a:pt x="593" y="941"/>
                  <a:pt x="613" y="937"/>
                  <a:pt x="632" y="932"/>
                </a:cubicBezTo>
                <a:cubicBezTo>
                  <a:pt x="634" y="937"/>
                  <a:pt x="637" y="941"/>
                  <a:pt x="639" y="946"/>
                </a:cubicBezTo>
                <a:cubicBezTo>
                  <a:pt x="645" y="958"/>
                  <a:pt x="651" y="972"/>
                  <a:pt x="658" y="986"/>
                </a:cubicBezTo>
                <a:cubicBezTo>
                  <a:pt x="664" y="1000"/>
                  <a:pt x="671" y="1014"/>
                  <a:pt x="679" y="1030"/>
                </a:cubicBezTo>
                <a:cubicBezTo>
                  <a:pt x="685" y="1044"/>
                  <a:pt x="702" y="1050"/>
                  <a:pt x="716" y="1044"/>
                </a:cubicBezTo>
                <a:cubicBezTo>
                  <a:pt x="730" y="1039"/>
                  <a:pt x="739" y="1024"/>
                  <a:pt x="735" y="1010"/>
                </a:cubicBezTo>
                <a:cubicBezTo>
                  <a:pt x="731" y="993"/>
                  <a:pt x="727" y="977"/>
                  <a:pt x="723" y="962"/>
                </a:cubicBezTo>
                <a:cubicBezTo>
                  <a:pt x="719" y="947"/>
                  <a:pt x="715" y="933"/>
                  <a:pt x="712" y="919"/>
                </a:cubicBezTo>
                <a:cubicBezTo>
                  <a:pt x="710" y="914"/>
                  <a:pt x="709" y="909"/>
                  <a:pt x="708" y="905"/>
                </a:cubicBezTo>
                <a:cubicBezTo>
                  <a:pt x="726" y="896"/>
                  <a:pt x="744" y="885"/>
                  <a:pt x="761" y="874"/>
                </a:cubicBezTo>
                <a:cubicBezTo>
                  <a:pt x="764" y="877"/>
                  <a:pt x="768" y="881"/>
                  <a:pt x="771" y="885"/>
                </a:cubicBezTo>
                <a:cubicBezTo>
                  <a:pt x="781" y="894"/>
                  <a:pt x="792" y="905"/>
                  <a:pt x="803" y="916"/>
                </a:cubicBezTo>
                <a:cubicBezTo>
                  <a:pt x="814" y="927"/>
                  <a:pt x="825" y="938"/>
                  <a:pt x="838" y="950"/>
                </a:cubicBezTo>
                <a:cubicBezTo>
                  <a:pt x="849" y="961"/>
                  <a:pt x="866" y="961"/>
                  <a:pt x="878" y="951"/>
                </a:cubicBezTo>
                <a:cubicBezTo>
                  <a:pt x="889" y="941"/>
                  <a:pt x="893" y="924"/>
                  <a:pt x="884" y="911"/>
                </a:cubicBezTo>
                <a:cubicBezTo>
                  <a:pt x="874" y="897"/>
                  <a:pt x="865" y="884"/>
                  <a:pt x="856" y="871"/>
                </a:cubicBezTo>
                <a:cubicBezTo>
                  <a:pt x="847" y="858"/>
                  <a:pt x="839" y="846"/>
                  <a:pt x="831" y="835"/>
                </a:cubicBezTo>
                <a:cubicBezTo>
                  <a:pt x="828" y="830"/>
                  <a:pt x="825" y="826"/>
                  <a:pt x="822" y="822"/>
                </a:cubicBezTo>
                <a:cubicBezTo>
                  <a:pt x="836" y="807"/>
                  <a:pt x="849" y="792"/>
                  <a:pt x="861" y="775"/>
                </a:cubicBezTo>
                <a:cubicBezTo>
                  <a:pt x="866" y="777"/>
                  <a:pt x="870" y="780"/>
                  <a:pt x="875" y="782"/>
                </a:cubicBezTo>
                <a:cubicBezTo>
                  <a:pt x="888" y="788"/>
                  <a:pt x="901" y="794"/>
                  <a:pt x="915" y="800"/>
                </a:cubicBezTo>
                <a:cubicBezTo>
                  <a:pt x="929" y="807"/>
                  <a:pt x="944" y="813"/>
                  <a:pt x="960" y="821"/>
                </a:cubicBezTo>
                <a:cubicBezTo>
                  <a:pt x="974" y="827"/>
                  <a:pt x="990" y="821"/>
                  <a:pt x="998" y="808"/>
                </a:cubicBezTo>
                <a:cubicBezTo>
                  <a:pt x="1005" y="794"/>
                  <a:pt x="1002" y="777"/>
                  <a:pt x="990" y="768"/>
                </a:cubicBezTo>
                <a:cubicBezTo>
                  <a:pt x="976" y="758"/>
                  <a:pt x="963" y="749"/>
                  <a:pt x="950" y="740"/>
                </a:cubicBezTo>
                <a:cubicBezTo>
                  <a:pt x="937" y="731"/>
                  <a:pt x="926" y="722"/>
                  <a:pt x="914" y="714"/>
                </a:cubicBezTo>
                <a:cubicBezTo>
                  <a:pt x="910" y="711"/>
                  <a:pt x="906" y="708"/>
                  <a:pt x="902" y="705"/>
                </a:cubicBezTo>
                <a:cubicBezTo>
                  <a:pt x="910" y="687"/>
                  <a:pt x="917" y="668"/>
                  <a:pt x="923" y="648"/>
                </a:cubicBezTo>
                <a:cubicBezTo>
                  <a:pt x="928" y="649"/>
                  <a:pt x="932" y="649"/>
                  <a:pt x="938" y="649"/>
                </a:cubicBezTo>
                <a:cubicBezTo>
                  <a:pt x="952" y="651"/>
                  <a:pt x="966" y="652"/>
                  <a:pt x="982" y="653"/>
                </a:cubicBezTo>
                <a:cubicBezTo>
                  <a:pt x="997" y="654"/>
                  <a:pt x="1013" y="656"/>
                  <a:pt x="1031" y="657"/>
                </a:cubicBezTo>
                <a:cubicBezTo>
                  <a:pt x="1046" y="658"/>
                  <a:pt x="1059" y="647"/>
                  <a:pt x="1061" y="632"/>
                </a:cubicBezTo>
                <a:cubicBezTo>
                  <a:pt x="1064" y="617"/>
                  <a:pt x="1056" y="602"/>
                  <a:pt x="1041" y="59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914400"/>
            <a:endParaRPr lang="en-US" sz="1865">
              <a:solidFill>
                <a:prstClr val="black"/>
              </a:solidFill>
            </a:endParaRPr>
          </a:p>
        </p:txBody>
      </p:sp>
      <p:sp>
        <p:nvSpPr>
          <p:cNvPr id="82" name="Freeform 11"/>
          <p:cNvSpPr/>
          <p:nvPr/>
        </p:nvSpPr>
        <p:spPr bwMode="auto">
          <a:xfrm>
            <a:off x="5468944" y="1899837"/>
            <a:ext cx="136924" cy="138409"/>
          </a:xfrm>
          <a:custGeom>
            <a:avLst/>
            <a:gdLst>
              <a:gd name="T0" fmla="*/ 951 w 1064"/>
              <a:gd name="T1" fmla="*/ 573 h 1077"/>
              <a:gd name="T2" fmla="*/ 936 w 1064"/>
              <a:gd name="T3" fmla="*/ 508 h 1077"/>
              <a:gd name="T4" fmla="*/ 1041 w 1064"/>
              <a:gd name="T5" fmla="*/ 479 h 1077"/>
              <a:gd name="T6" fmla="*/ 982 w 1064"/>
              <a:gd name="T7" fmla="*/ 424 h 1077"/>
              <a:gd name="T8" fmla="*/ 902 w 1064"/>
              <a:gd name="T9" fmla="*/ 371 h 1077"/>
              <a:gd name="T10" fmla="*/ 990 w 1064"/>
              <a:gd name="T11" fmla="*/ 308 h 1077"/>
              <a:gd name="T12" fmla="*/ 915 w 1064"/>
              <a:gd name="T13" fmla="*/ 276 h 1077"/>
              <a:gd name="T14" fmla="*/ 822 w 1064"/>
              <a:gd name="T15" fmla="*/ 255 h 1077"/>
              <a:gd name="T16" fmla="*/ 884 w 1064"/>
              <a:gd name="T17" fmla="*/ 165 h 1077"/>
              <a:gd name="T18" fmla="*/ 803 w 1064"/>
              <a:gd name="T19" fmla="*/ 161 h 1077"/>
              <a:gd name="T20" fmla="*/ 708 w 1064"/>
              <a:gd name="T21" fmla="*/ 172 h 1077"/>
              <a:gd name="T22" fmla="*/ 735 w 1064"/>
              <a:gd name="T23" fmla="*/ 67 h 1077"/>
              <a:gd name="T24" fmla="*/ 658 w 1064"/>
              <a:gd name="T25" fmla="*/ 91 h 1077"/>
              <a:gd name="T26" fmla="*/ 572 w 1064"/>
              <a:gd name="T27" fmla="*/ 134 h 1077"/>
              <a:gd name="T28" fmla="*/ 562 w 1064"/>
              <a:gd name="T29" fmla="*/ 26 h 1077"/>
              <a:gd name="T30" fmla="*/ 497 w 1064"/>
              <a:gd name="T31" fmla="*/ 75 h 1077"/>
              <a:gd name="T32" fmla="*/ 432 w 1064"/>
              <a:gd name="T33" fmla="*/ 144 h 1077"/>
              <a:gd name="T34" fmla="*/ 385 w 1064"/>
              <a:gd name="T35" fmla="*/ 46 h 1077"/>
              <a:gd name="T36" fmla="*/ 341 w 1064"/>
              <a:gd name="T37" fmla="*/ 115 h 1077"/>
              <a:gd name="T38" fmla="*/ 303 w 1064"/>
              <a:gd name="T39" fmla="*/ 203 h 1077"/>
              <a:gd name="T40" fmla="*/ 226 w 1064"/>
              <a:gd name="T41" fmla="*/ 126 h 1077"/>
              <a:gd name="T42" fmla="*/ 208 w 1064"/>
              <a:gd name="T43" fmla="*/ 206 h 1077"/>
              <a:gd name="T44" fmla="*/ 203 w 1064"/>
              <a:gd name="T45" fmla="*/ 301 h 1077"/>
              <a:gd name="T46" fmla="*/ 104 w 1064"/>
              <a:gd name="T47" fmla="*/ 256 h 1077"/>
              <a:gd name="T48" fmla="*/ 114 w 1064"/>
              <a:gd name="T49" fmla="*/ 337 h 1077"/>
              <a:gd name="T50" fmla="*/ 142 w 1064"/>
              <a:gd name="T51" fmla="*/ 428 h 1077"/>
              <a:gd name="T52" fmla="*/ 33 w 1064"/>
              <a:gd name="T53" fmla="*/ 420 h 1077"/>
              <a:gd name="T54" fmla="*/ 70 w 1064"/>
              <a:gd name="T55" fmla="*/ 492 h 1077"/>
              <a:gd name="T56" fmla="*/ 126 w 1064"/>
              <a:gd name="T57" fmla="*/ 538 h 1077"/>
              <a:gd name="T58" fmla="*/ 70 w 1064"/>
              <a:gd name="T59" fmla="*/ 585 h 1077"/>
              <a:gd name="T60" fmla="*/ 33 w 1064"/>
              <a:gd name="T61" fmla="*/ 657 h 1077"/>
              <a:gd name="T62" fmla="*/ 142 w 1064"/>
              <a:gd name="T63" fmla="*/ 648 h 1077"/>
              <a:gd name="T64" fmla="*/ 114 w 1064"/>
              <a:gd name="T65" fmla="*/ 740 h 1077"/>
              <a:gd name="T66" fmla="*/ 104 w 1064"/>
              <a:gd name="T67" fmla="*/ 821 h 1077"/>
              <a:gd name="T68" fmla="*/ 203 w 1064"/>
              <a:gd name="T69" fmla="*/ 775 h 1077"/>
              <a:gd name="T70" fmla="*/ 208 w 1064"/>
              <a:gd name="T71" fmla="*/ 871 h 1077"/>
              <a:gd name="T72" fmla="*/ 226 w 1064"/>
              <a:gd name="T73" fmla="*/ 950 h 1077"/>
              <a:gd name="T74" fmla="*/ 303 w 1064"/>
              <a:gd name="T75" fmla="*/ 874 h 1077"/>
              <a:gd name="T76" fmla="*/ 341 w 1064"/>
              <a:gd name="T77" fmla="*/ 962 h 1077"/>
              <a:gd name="T78" fmla="*/ 385 w 1064"/>
              <a:gd name="T79" fmla="*/ 1030 h 1077"/>
              <a:gd name="T80" fmla="*/ 432 w 1064"/>
              <a:gd name="T81" fmla="*/ 932 h 1077"/>
              <a:gd name="T82" fmla="*/ 497 w 1064"/>
              <a:gd name="T83" fmla="*/ 1002 h 1077"/>
              <a:gd name="T84" fmla="*/ 562 w 1064"/>
              <a:gd name="T85" fmla="*/ 1051 h 1077"/>
              <a:gd name="T86" fmla="*/ 572 w 1064"/>
              <a:gd name="T87" fmla="*/ 943 h 1077"/>
              <a:gd name="T88" fmla="*/ 658 w 1064"/>
              <a:gd name="T89" fmla="*/ 986 h 1077"/>
              <a:gd name="T90" fmla="*/ 735 w 1064"/>
              <a:gd name="T91" fmla="*/ 1010 h 1077"/>
              <a:gd name="T92" fmla="*/ 708 w 1064"/>
              <a:gd name="T93" fmla="*/ 905 h 1077"/>
              <a:gd name="T94" fmla="*/ 803 w 1064"/>
              <a:gd name="T95" fmla="*/ 916 h 1077"/>
              <a:gd name="T96" fmla="*/ 884 w 1064"/>
              <a:gd name="T97" fmla="*/ 911 h 1077"/>
              <a:gd name="T98" fmla="*/ 822 w 1064"/>
              <a:gd name="T99" fmla="*/ 822 h 1077"/>
              <a:gd name="T100" fmla="*/ 915 w 1064"/>
              <a:gd name="T101" fmla="*/ 800 h 1077"/>
              <a:gd name="T102" fmla="*/ 990 w 1064"/>
              <a:gd name="T103" fmla="*/ 768 h 1077"/>
              <a:gd name="T104" fmla="*/ 902 w 1064"/>
              <a:gd name="T105" fmla="*/ 705 h 1077"/>
              <a:gd name="T106" fmla="*/ 982 w 1064"/>
              <a:gd name="T107" fmla="*/ 653 h 1077"/>
              <a:gd name="T108" fmla="*/ 1041 w 1064"/>
              <a:gd name="T109" fmla="*/ 598 h 10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064" h="1077">
                <a:moveTo>
                  <a:pt x="1041" y="598"/>
                </a:moveTo>
                <a:cubicBezTo>
                  <a:pt x="1024" y="593"/>
                  <a:pt x="1009" y="589"/>
                  <a:pt x="994" y="585"/>
                </a:cubicBezTo>
                <a:cubicBezTo>
                  <a:pt x="979" y="580"/>
                  <a:pt x="965" y="577"/>
                  <a:pt x="951" y="573"/>
                </a:cubicBezTo>
                <a:cubicBezTo>
                  <a:pt x="946" y="571"/>
                  <a:pt x="941" y="570"/>
                  <a:pt x="936" y="569"/>
                </a:cubicBezTo>
                <a:cubicBezTo>
                  <a:pt x="937" y="559"/>
                  <a:pt x="938" y="549"/>
                  <a:pt x="938" y="538"/>
                </a:cubicBezTo>
                <a:cubicBezTo>
                  <a:pt x="938" y="528"/>
                  <a:pt x="937" y="518"/>
                  <a:pt x="936" y="508"/>
                </a:cubicBezTo>
                <a:cubicBezTo>
                  <a:pt x="941" y="506"/>
                  <a:pt x="946" y="505"/>
                  <a:pt x="951" y="504"/>
                </a:cubicBezTo>
                <a:cubicBezTo>
                  <a:pt x="965" y="500"/>
                  <a:pt x="979" y="496"/>
                  <a:pt x="994" y="492"/>
                </a:cubicBezTo>
                <a:cubicBezTo>
                  <a:pt x="1009" y="488"/>
                  <a:pt x="1024" y="484"/>
                  <a:pt x="1041" y="479"/>
                </a:cubicBezTo>
                <a:cubicBezTo>
                  <a:pt x="1056" y="475"/>
                  <a:pt x="1064" y="460"/>
                  <a:pt x="1061" y="445"/>
                </a:cubicBezTo>
                <a:cubicBezTo>
                  <a:pt x="1059" y="430"/>
                  <a:pt x="1046" y="418"/>
                  <a:pt x="1031" y="420"/>
                </a:cubicBezTo>
                <a:cubicBezTo>
                  <a:pt x="1013" y="421"/>
                  <a:pt x="997" y="422"/>
                  <a:pt x="982" y="424"/>
                </a:cubicBezTo>
                <a:cubicBezTo>
                  <a:pt x="966" y="425"/>
                  <a:pt x="952" y="426"/>
                  <a:pt x="938" y="427"/>
                </a:cubicBezTo>
                <a:cubicBezTo>
                  <a:pt x="932" y="428"/>
                  <a:pt x="928" y="428"/>
                  <a:pt x="923" y="428"/>
                </a:cubicBezTo>
                <a:cubicBezTo>
                  <a:pt x="917" y="409"/>
                  <a:pt x="910" y="389"/>
                  <a:pt x="902" y="371"/>
                </a:cubicBezTo>
                <a:cubicBezTo>
                  <a:pt x="906" y="368"/>
                  <a:pt x="910" y="365"/>
                  <a:pt x="914" y="362"/>
                </a:cubicBezTo>
                <a:cubicBezTo>
                  <a:pt x="926" y="354"/>
                  <a:pt x="937" y="346"/>
                  <a:pt x="950" y="337"/>
                </a:cubicBezTo>
                <a:cubicBezTo>
                  <a:pt x="963" y="328"/>
                  <a:pt x="976" y="318"/>
                  <a:pt x="990" y="308"/>
                </a:cubicBezTo>
                <a:cubicBezTo>
                  <a:pt x="1002" y="299"/>
                  <a:pt x="1005" y="282"/>
                  <a:pt x="998" y="269"/>
                </a:cubicBezTo>
                <a:cubicBezTo>
                  <a:pt x="990" y="256"/>
                  <a:pt x="974" y="250"/>
                  <a:pt x="960" y="256"/>
                </a:cubicBezTo>
                <a:cubicBezTo>
                  <a:pt x="944" y="263"/>
                  <a:pt x="929" y="270"/>
                  <a:pt x="915" y="276"/>
                </a:cubicBezTo>
                <a:cubicBezTo>
                  <a:pt x="901" y="283"/>
                  <a:pt x="888" y="289"/>
                  <a:pt x="875" y="295"/>
                </a:cubicBezTo>
                <a:cubicBezTo>
                  <a:pt x="870" y="297"/>
                  <a:pt x="866" y="299"/>
                  <a:pt x="861" y="301"/>
                </a:cubicBezTo>
                <a:cubicBezTo>
                  <a:pt x="850" y="285"/>
                  <a:pt x="836" y="269"/>
                  <a:pt x="822" y="255"/>
                </a:cubicBezTo>
                <a:cubicBezTo>
                  <a:pt x="825" y="250"/>
                  <a:pt x="828" y="246"/>
                  <a:pt x="831" y="242"/>
                </a:cubicBezTo>
                <a:cubicBezTo>
                  <a:pt x="839" y="230"/>
                  <a:pt x="847" y="218"/>
                  <a:pt x="856" y="206"/>
                </a:cubicBezTo>
                <a:cubicBezTo>
                  <a:pt x="865" y="193"/>
                  <a:pt x="874" y="179"/>
                  <a:pt x="884" y="165"/>
                </a:cubicBezTo>
                <a:cubicBezTo>
                  <a:pt x="893" y="153"/>
                  <a:pt x="889" y="135"/>
                  <a:pt x="878" y="126"/>
                </a:cubicBezTo>
                <a:cubicBezTo>
                  <a:pt x="866" y="116"/>
                  <a:pt x="849" y="116"/>
                  <a:pt x="838" y="126"/>
                </a:cubicBezTo>
                <a:cubicBezTo>
                  <a:pt x="825" y="139"/>
                  <a:pt x="814" y="150"/>
                  <a:pt x="803" y="161"/>
                </a:cubicBezTo>
                <a:cubicBezTo>
                  <a:pt x="792" y="172"/>
                  <a:pt x="781" y="182"/>
                  <a:pt x="771" y="192"/>
                </a:cubicBezTo>
                <a:cubicBezTo>
                  <a:pt x="768" y="196"/>
                  <a:pt x="764" y="199"/>
                  <a:pt x="761" y="203"/>
                </a:cubicBezTo>
                <a:cubicBezTo>
                  <a:pt x="744" y="191"/>
                  <a:pt x="726" y="181"/>
                  <a:pt x="708" y="172"/>
                </a:cubicBezTo>
                <a:cubicBezTo>
                  <a:pt x="709" y="167"/>
                  <a:pt x="710" y="162"/>
                  <a:pt x="712" y="157"/>
                </a:cubicBezTo>
                <a:cubicBezTo>
                  <a:pt x="715" y="144"/>
                  <a:pt x="719" y="130"/>
                  <a:pt x="723" y="115"/>
                </a:cubicBezTo>
                <a:cubicBezTo>
                  <a:pt x="727" y="100"/>
                  <a:pt x="731" y="84"/>
                  <a:pt x="735" y="67"/>
                </a:cubicBezTo>
                <a:cubicBezTo>
                  <a:pt x="739" y="52"/>
                  <a:pt x="730" y="37"/>
                  <a:pt x="716" y="32"/>
                </a:cubicBezTo>
                <a:cubicBezTo>
                  <a:pt x="702" y="27"/>
                  <a:pt x="685" y="33"/>
                  <a:pt x="679" y="46"/>
                </a:cubicBezTo>
                <a:cubicBezTo>
                  <a:pt x="671" y="62"/>
                  <a:pt x="664" y="77"/>
                  <a:pt x="658" y="91"/>
                </a:cubicBezTo>
                <a:cubicBezTo>
                  <a:pt x="651" y="105"/>
                  <a:pt x="645" y="118"/>
                  <a:pt x="639" y="131"/>
                </a:cubicBezTo>
                <a:cubicBezTo>
                  <a:pt x="637" y="135"/>
                  <a:pt x="634" y="140"/>
                  <a:pt x="632" y="144"/>
                </a:cubicBezTo>
                <a:cubicBezTo>
                  <a:pt x="613" y="139"/>
                  <a:pt x="593" y="136"/>
                  <a:pt x="572" y="134"/>
                </a:cubicBezTo>
                <a:cubicBezTo>
                  <a:pt x="572" y="129"/>
                  <a:pt x="571" y="124"/>
                  <a:pt x="571" y="119"/>
                </a:cubicBezTo>
                <a:cubicBezTo>
                  <a:pt x="570" y="105"/>
                  <a:pt x="568" y="90"/>
                  <a:pt x="567" y="75"/>
                </a:cubicBezTo>
                <a:cubicBezTo>
                  <a:pt x="565" y="59"/>
                  <a:pt x="564" y="43"/>
                  <a:pt x="562" y="26"/>
                </a:cubicBezTo>
                <a:cubicBezTo>
                  <a:pt x="561" y="11"/>
                  <a:pt x="547" y="0"/>
                  <a:pt x="532" y="0"/>
                </a:cubicBezTo>
                <a:cubicBezTo>
                  <a:pt x="517" y="0"/>
                  <a:pt x="503" y="11"/>
                  <a:pt x="502" y="26"/>
                </a:cubicBezTo>
                <a:cubicBezTo>
                  <a:pt x="500" y="43"/>
                  <a:pt x="499" y="59"/>
                  <a:pt x="497" y="75"/>
                </a:cubicBezTo>
                <a:cubicBezTo>
                  <a:pt x="496" y="90"/>
                  <a:pt x="494" y="105"/>
                  <a:pt x="493" y="119"/>
                </a:cubicBezTo>
                <a:cubicBezTo>
                  <a:pt x="493" y="124"/>
                  <a:pt x="492" y="129"/>
                  <a:pt x="492" y="134"/>
                </a:cubicBezTo>
                <a:cubicBezTo>
                  <a:pt x="471" y="136"/>
                  <a:pt x="451" y="139"/>
                  <a:pt x="432" y="144"/>
                </a:cubicBezTo>
                <a:cubicBezTo>
                  <a:pt x="430" y="140"/>
                  <a:pt x="428" y="135"/>
                  <a:pt x="425" y="131"/>
                </a:cubicBezTo>
                <a:cubicBezTo>
                  <a:pt x="419" y="118"/>
                  <a:pt x="413" y="105"/>
                  <a:pt x="406" y="91"/>
                </a:cubicBezTo>
                <a:cubicBezTo>
                  <a:pt x="400" y="77"/>
                  <a:pt x="393" y="62"/>
                  <a:pt x="385" y="46"/>
                </a:cubicBezTo>
                <a:cubicBezTo>
                  <a:pt x="379" y="33"/>
                  <a:pt x="362" y="27"/>
                  <a:pt x="348" y="32"/>
                </a:cubicBezTo>
                <a:cubicBezTo>
                  <a:pt x="334" y="37"/>
                  <a:pt x="325" y="52"/>
                  <a:pt x="329" y="67"/>
                </a:cubicBezTo>
                <a:cubicBezTo>
                  <a:pt x="333" y="84"/>
                  <a:pt x="337" y="100"/>
                  <a:pt x="341" y="115"/>
                </a:cubicBezTo>
                <a:cubicBezTo>
                  <a:pt x="345" y="130"/>
                  <a:pt x="349" y="144"/>
                  <a:pt x="352" y="157"/>
                </a:cubicBezTo>
                <a:cubicBezTo>
                  <a:pt x="354" y="162"/>
                  <a:pt x="355" y="167"/>
                  <a:pt x="356" y="172"/>
                </a:cubicBezTo>
                <a:cubicBezTo>
                  <a:pt x="338" y="181"/>
                  <a:pt x="320" y="191"/>
                  <a:pt x="303" y="203"/>
                </a:cubicBezTo>
                <a:cubicBezTo>
                  <a:pt x="300" y="199"/>
                  <a:pt x="296" y="196"/>
                  <a:pt x="293" y="192"/>
                </a:cubicBezTo>
                <a:cubicBezTo>
                  <a:pt x="283" y="182"/>
                  <a:pt x="272" y="172"/>
                  <a:pt x="261" y="161"/>
                </a:cubicBezTo>
                <a:cubicBezTo>
                  <a:pt x="250" y="150"/>
                  <a:pt x="239" y="139"/>
                  <a:pt x="226" y="126"/>
                </a:cubicBezTo>
                <a:cubicBezTo>
                  <a:pt x="215" y="116"/>
                  <a:pt x="198" y="116"/>
                  <a:pt x="186" y="126"/>
                </a:cubicBezTo>
                <a:cubicBezTo>
                  <a:pt x="175" y="135"/>
                  <a:pt x="172" y="153"/>
                  <a:pt x="180" y="165"/>
                </a:cubicBezTo>
                <a:cubicBezTo>
                  <a:pt x="190" y="179"/>
                  <a:pt x="199" y="193"/>
                  <a:pt x="208" y="206"/>
                </a:cubicBezTo>
                <a:cubicBezTo>
                  <a:pt x="217" y="218"/>
                  <a:pt x="225" y="230"/>
                  <a:pt x="233" y="242"/>
                </a:cubicBezTo>
                <a:cubicBezTo>
                  <a:pt x="236" y="246"/>
                  <a:pt x="239" y="250"/>
                  <a:pt x="242" y="255"/>
                </a:cubicBezTo>
                <a:cubicBezTo>
                  <a:pt x="228" y="269"/>
                  <a:pt x="215" y="285"/>
                  <a:pt x="203" y="301"/>
                </a:cubicBezTo>
                <a:cubicBezTo>
                  <a:pt x="198" y="299"/>
                  <a:pt x="194" y="297"/>
                  <a:pt x="189" y="295"/>
                </a:cubicBezTo>
                <a:cubicBezTo>
                  <a:pt x="176" y="289"/>
                  <a:pt x="163" y="283"/>
                  <a:pt x="149" y="276"/>
                </a:cubicBezTo>
                <a:cubicBezTo>
                  <a:pt x="135" y="270"/>
                  <a:pt x="120" y="263"/>
                  <a:pt x="104" y="256"/>
                </a:cubicBezTo>
                <a:cubicBezTo>
                  <a:pt x="90" y="250"/>
                  <a:pt x="74" y="256"/>
                  <a:pt x="66" y="269"/>
                </a:cubicBezTo>
                <a:cubicBezTo>
                  <a:pt x="59" y="282"/>
                  <a:pt x="62" y="299"/>
                  <a:pt x="74" y="308"/>
                </a:cubicBezTo>
                <a:cubicBezTo>
                  <a:pt x="88" y="318"/>
                  <a:pt x="101" y="328"/>
                  <a:pt x="114" y="337"/>
                </a:cubicBezTo>
                <a:cubicBezTo>
                  <a:pt x="127" y="346"/>
                  <a:pt x="139" y="354"/>
                  <a:pt x="150" y="362"/>
                </a:cubicBezTo>
                <a:cubicBezTo>
                  <a:pt x="154" y="365"/>
                  <a:pt x="158" y="368"/>
                  <a:pt x="162" y="371"/>
                </a:cubicBezTo>
                <a:cubicBezTo>
                  <a:pt x="154" y="389"/>
                  <a:pt x="147" y="409"/>
                  <a:pt x="142" y="428"/>
                </a:cubicBezTo>
                <a:cubicBezTo>
                  <a:pt x="137" y="428"/>
                  <a:pt x="132" y="428"/>
                  <a:pt x="126" y="427"/>
                </a:cubicBezTo>
                <a:cubicBezTo>
                  <a:pt x="112" y="426"/>
                  <a:pt x="98" y="425"/>
                  <a:pt x="82" y="424"/>
                </a:cubicBezTo>
                <a:cubicBezTo>
                  <a:pt x="67" y="422"/>
                  <a:pt x="51" y="421"/>
                  <a:pt x="33" y="420"/>
                </a:cubicBezTo>
                <a:cubicBezTo>
                  <a:pt x="18" y="418"/>
                  <a:pt x="5" y="430"/>
                  <a:pt x="3" y="445"/>
                </a:cubicBezTo>
                <a:cubicBezTo>
                  <a:pt x="0" y="460"/>
                  <a:pt x="8" y="475"/>
                  <a:pt x="23" y="479"/>
                </a:cubicBezTo>
                <a:cubicBezTo>
                  <a:pt x="40" y="484"/>
                  <a:pt x="55" y="488"/>
                  <a:pt x="70" y="492"/>
                </a:cubicBezTo>
                <a:cubicBezTo>
                  <a:pt x="85" y="496"/>
                  <a:pt x="99" y="500"/>
                  <a:pt x="113" y="504"/>
                </a:cubicBezTo>
                <a:cubicBezTo>
                  <a:pt x="118" y="505"/>
                  <a:pt x="123" y="506"/>
                  <a:pt x="128" y="508"/>
                </a:cubicBezTo>
                <a:cubicBezTo>
                  <a:pt x="127" y="518"/>
                  <a:pt x="126" y="528"/>
                  <a:pt x="126" y="538"/>
                </a:cubicBezTo>
                <a:cubicBezTo>
                  <a:pt x="126" y="549"/>
                  <a:pt x="127" y="559"/>
                  <a:pt x="128" y="569"/>
                </a:cubicBezTo>
                <a:cubicBezTo>
                  <a:pt x="123" y="570"/>
                  <a:pt x="118" y="571"/>
                  <a:pt x="113" y="573"/>
                </a:cubicBezTo>
                <a:cubicBezTo>
                  <a:pt x="99" y="577"/>
                  <a:pt x="85" y="580"/>
                  <a:pt x="70" y="585"/>
                </a:cubicBezTo>
                <a:cubicBezTo>
                  <a:pt x="55" y="589"/>
                  <a:pt x="40" y="593"/>
                  <a:pt x="23" y="598"/>
                </a:cubicBezTo>
                <a:cubicBezTo>
                  <a:pt x="8" y="602"/>
                  <a:pt x="0" y="617"/>
                  <a:pt x="3" y="632"/>
                </a:cubicBezTo>
                <a:cubicBezTo>
                  <a:pt x="5" y="647"/>
                  <a:pt x="18" y="658"/>
                  <a:pt x="33" y="657"/>
                </a:cubicBezTo>
                <a:cubicBezTo>
                  <a:pt x="51" y="656"/>
                  <a:pt x="67" y="654"/>
                  <a:pt x="82" y="653"/>
                </a:cubicBezTo>
                <a:cubicBezTo>
                  <a:pt x="98" y="652"/>
                  <a:pt x="112" y="651"/>
                  <a:pt x="126" y="649"/>
                </a:cubicBezTo>
                <a:cubicBezTo>
                  <a:pt x="132" y="649"/>
                  <a:pt x="137" y="649"/>
                  <a:pt x="142" y="648"/>
                </a:cubicBezTo>
                <a:cubicBezTo>
                  <a:pt x="147" y="668"/>
                  <a:pt x="154" y="687"/>
                  <a:pt x="162" y="705"/>
                </a:cubicBezTo>
                <a:cubicBezTo>
                  <a:pt x="158" y="708"/>
                  <a:pt x="154" y="711"/>
                  <a:pt x="150" y="714"/>
                </a:cubicBezTo>
                <a:cubicBezTo>
                  <a:pt x="139" y="722"/>
                  <a:pt x="127" y="731"/>
                  <a:pt x="114" y="740"/>
                </a:cubicBezTo>
                <a:cubicBezTo>
                  <a:pt x="101" y="749"/>
                  <a:pt x="88" y="758"/>
                  <a:pt x="74" y="768"/>
                </a:cubicBezTo>
                <a:cubicBezTo>
                  <a:pt x="62" y="777"/>
                  <a:pt x="59" y="794"/>
                  <a:pt x="66" y="808"/>
                </a:cubicBezTo>
                <a:cubicBezTo>
                  <a:pt x="74" y="821"/>
                  <a:pt x="90" y="827"/>
                  <a:pt x="104" y="821"/>
                </a:cubicBezTo>
                <a:cubicBezTo>
                  <a:pt x="120" y="813"/>
                  <a:pt x="135" y="807"/>
                  <a:pt x="149" y="800"/>
                </a:cubicBezTo>
                <a:cubicBezTo>
                  <a:pt x="163" y="794"/>
                  <a:pt x="176" y="788"/>
                  <a:pt x="189" y="782"/>
                </a:cubicBezTo>
                <a:cubicBezTo>
                  <a:pt x="194" y="780"/>
                  <a:pt x="198" y="777"/>
                  <a:pt x="203" y="775"/>
                </a:cubicBezTo>
                <a:cubicBezTo>
                  <a:pt x="215" y="792"/>
                  <a:pt x="228" y="807"/>
                  <a:pt x="242" y="822"/>
                </a:cubicBezTo>
                <a:cubicBezTo>
                  <a:pt x="239" y="826"/>
                  <a:pt x="236" y="830"/>
                  <a:pt x="233" y="835"/>
                </a:cubicBezTo>
                <a:cubicBezTo>
                  <a:pt x="225" y="846"/>
                  <a:pt x="217" y="858"/>
                  <a:pt x="208" y="871"/>
                </a:cubicBezTo>
                <a:cubicBezTo>
                  <a:pt x="199" y="884"/>
                  <a:pt x="190" y="897"/>
                  <a:pt x="180" y="911"/>
                </a:cubicBezTo>
                <a:cubicBezTo>
                  <a:pt x="172" y="924"/>
                  <a:pt x="175" y="941"/>
                  <a:pt x="186" y="951"/>
                </a:cubicBezTo>
                <a:cubicBezTo>
                  <a:pt x="198" y="961"/>
                  <a:pt x="215" y="961"/>
                  <a:pt x="226" y="950"/>
                </a:cubicBezTo>
                <a:cubicBezTo>
                  <a:pt x="239" y="938"/>
                  <a:pt x="250" y="927"/>
                  <a:pt x="261" y="916"/>
                </a:cubicBezTo>
                <a:cubicBezTo>
                  <a:pt x="272" y="905"/>
                  <a:pt x="283" y="894"/>
                  <a:pt x="293" y="885"/>
                </a:cubicBezTo>
                <a:cubicBezTo>
                  <a:pt x="296" y="881"/>
                  <a:pt x="300" y="877"/>
                  <a:pt x="303" y="874"/>
                </a:cubicBezTo>
                <a:cubicBezTo>
                  <a:pt x="320" y="885"/>
                  <a:pt x="338" y="896"/>
                  <a:pt x="356" y="905"/>
                </a:cubicBezTo>
                <a:cubicBezTo>
                  <a:pt x="355" y="909"/>
                  <a:pt x="354" y="914"/>
                  <a:pt x="352" y="919"/>
                </a:cubicBezTo>
                <a:cubicBezTo>
                  <a:pt x="349" y="933"/>
                  <a:pt x="345" y="947"/>
                  <a:pt x="341" y="962"/>
                </a:cubicBezTo>
                <a:cubicBezTo>
                  <a:pt x="337" y="977"/>
                  <a:pt x="333" y="993"/>
                  <a:pt x="329" y="1010"/>
                </a:cubicBezTo>
                <a:cubicBezTo>
                  <a:pt x="325" y="1024"/>
                  <a:pt x="334" y="1039"/>
                  <a:pt x="348" y="1044"/>
                </a:cubicBezTo>
                <a:cubicBezTo>
                  <a:pt x="362" y="1050"/>
                  <a:pt x="379" y="1044"/>
                  <a:pt x="385" y="1030"/>
                </a:cubicBezTo>
                <a:cubicBezTo>
                  <a:pt x="393" y="1014"/>
                  <a:pt x="400" y="1000"/>
                  <a:pt x="406" y="986"/>
                </a:cubicBezTo>
                <a:cubicBezTo>
                  <a:pt x="413" y="972"/>
                  <a:pt x="419" y="958"/>
                  <a:pt x="425" y="946"/>
                </a:cubicBezTo>
                <a:cubicBezTo>
                  <a:pt x="428" y="941"/>
                  <a:pt x="430" y="937"/>
                  <a:pt x="432" y="932"/>
                </a:cubicBezTo>
                <a:cubicBezTo>
                  <a:pt x="451" y="937"/>
                  <a:pt x="471" y="941"/>
                  <a:pt x="492" y="943"/>
                </a:cubicBezTo>
                <a:cubicBezTo>
                  <a:pt x="492" y="948"/>
                  <a:pt x="493" y="953"/>
                  <a:pt x="493" y="958"/>
                </a:cubicBezTo>
                <a:cubicBezTo>
                  <a:pt x="494" y="972"/>
                  <a:pt x="496" y="986"/>
                  <a:pt x="497" y="1002"/>
                </a:cubicBezTo>
                <a:cubicBezTo>
                  <a:pt x="499" y="1017"/>
                  <a:pt x="500" y="1033"/>
                  <a:pt x="502" y="1051"/>
                </a:cubicBezTo>
                <a:cubicBezTo>
                  <a:pt x="503" y="1066"/>
                  <a:pt x="517" y="1077"/>
                  <a:pt x="532" y="1077"/>
                </a:cubicBezTo>
                <a:cubicBezTo>
                  <a:pt x="547" y="1077"/>
                  <a:pt x="561" y="1066"/>
                  <a:pt x="562" y="1051"/>
                </a:cubicBezTo>
                <a:cubicBezTo>
                  <a:pt x="564" y="1033"/>
                  <a:pt x="565" y="1017"/>
                  <a:pt x="567" y="1002"/>
                </a:cubicBezTo>
                <a:cubicBezTo>
                  <a:pt x="568" y="986"/>
                  <a:pt x="570" y="972"/>
                  <a:pt x="571" y="958"/>
                </a:cubicBezTo>
                <a:cubicBezTo>
                  <a:pt x="571" y="953"/>
                  <a:pt x="572" y="948"/>
                  <a:pt x="572" y="943"/>
                </a:cubicBezTo>
                <a:cubicBezTo>
                  <a:pt x="593" y="941"/>
                  <a:pt x="613" y="937"/>
                  <a:pt x="632" y="932"/>
                </a:cubicBezTo>
                <a:cubicBezTo>
                  <a:pt x="634" y="937"/>
                  <a:pt x="637" y="941"/>
                  <a:pt x="639" y="946"/>
                </a:cubicBezTo>
                <a:cubicBezTo>
                  <a:pt x="645" y="958"/>
                  <a:pt x="651" y="972"/>
                  <a:pt x="658" y="986"/>
                </a:cubicBezTo>
                <a:cubicBezTo>
                  <a:pt x="664" y="1000"/>
                  <a:pt x="671" y="1014"/>
                  <a:pt x="679" y="1030"/>
                </a:cubicBezTo>
                <a:cubicBezTo>
                  <a:pt x="685" y="1044"/>
                  <a:pt x="702" y="1050"/>
                  <a:pt x="716" y="1044"/>
                </a:cubicBezTo>
                <a:cubicBezTo>
                  <a:pt x="730" y="1039"/>
                  <a:pt x="739" y="1024"/>
                  <a:pt x="735" y="1010"/>
                </a:cubicBezTo>
                <a:cubicBezTo>
                  <a:pt x="731" y="993"/>
                  <a:pt x="727" y="977"/>
                  <a:pt x="723" y="962"/>
                </a:cubicBezTo>
                <a:cubicBezTo>
                  <a:pt x="719" y="947"/>
                  <a:pt x="715" y="933"/>
                  <a:pt x="712" y="919"/>
                </a:cubicBezTo>
                <a:cubicBezTo>
                  <a:pt x="710" y="914"/>
                  <a:pt x="709" y="909"/>
                  <a:pt x="708" y="905"/>
                </a:cubicBezTo>
                <a:cubicBezTo>
                  <a:pt x="726" y="896"/>
                  <a:pt x="744" y="885"/>
                  <a:pt x="761" y="874"/>
                </a:cubicBezTo>
                <a:cubicBezTo>
                  <a:pt x="764" y="877"/>
                  <a:pt x="768" y="881"/>
                  <a:pt x="771" y="885"/>
                </a:cubicBezTo>
                <a:cubicBezTo>
                  <a:pt x="781" y="894"/>
                  <a:pt x="792" y="905"/>
                  <a:pt x="803" y="916"/>
                </a:cubicBezTo>
                <a:cubicBezTo>
                  <a:pt x="814" y="927"/>
                  <a:pt x="825" y="938"/>
                  <a:pt x="838" y="950"/>
                </a:cubicBezTo>
                <a:cubicBezTo>
                  <a:pt x="849" y="961"/>
                  <a:pt x="866" y="961"/>
                  <a:pt x="878" y="951"/>
                </a:cubicBezTo>
                <a:cubicBezTo>
                  <a:pt x="889" y="941"/>
                  <a:pt x="893" y="924"/>
                  <a:pt x="884" y="911"/>
                </a:cubicBezTo>
                <a:cubicBezTo>
                  <a:pt x="874" y="897"/>
                  <a:pt x="865" y="884"/>
                  <a:pt x="856" y="871"/>
                </a:cubicBezTo>
                <a:cubicBezTo>
                  <a:pt x="847" y="858"/>
                  <a:pt x="839" y="846"/>
                  <a:pt x="831" y="835"/>
                </a:cubicBezTo>
                <a:cubicBezTo>
                  <a:pt x="828" y="830"/>
                  <a:pt x="825" y="826"/>
                  <a:pt x="822" y="822"/>
                </a:cubicBezTo>
                <a:cubicBezTo>
                  <a:pt x="836" y="807"/>
                  <a:pt x="849" y="792"/>
                  <a:pt x="861" y="775"/>
                </a:cubicBezTo>
                <a:cubicBezTo>
                  <a:pt x="866" y="777"/>
                  <a:pt x="870" y="780"/>
                  <a:pt x="875" y="782"/>
                </a:cubicBezTo>
                <a:cubicBezTo>
                  <a:pt x="888" y="788"/>
                  <a:pt x="901" y="794"/>
                  <a:pt x="915" y="800"/>
                </a:cubicBezTo>
                <a:cubicBezTo>
                  <a:pt x="929" y="807"/>
                  <a:pt x="944" y="813"/>
                  <a:pt x="960" y="821"/>
                </a:cubicBezTo>
                <a:cubicBezTo>
                  <a:pt x="974" y="827"/>
                  <a:pt x="990" y="821"/>
                  <a:pt x="998" y="808"/>
                </a:cubicBezTo>
                <a:cubicBezTo>
                  <a:pt x="1005" y="794"/>
                  <a:pt x="1002" y="777"/>
                  <a:pt x="990" y="768"/>
                </a:cubicBezTo>
                <a:cubicBezTo>
                  <a:pt x="976" y="758"/>
                  <a:pt x="963" y="749"/>
                  <a:pt x="950" y="740"/>
                </a:cubicBezTo>
                <a:cubicBezTo>
                  <a:pt x="937" y="731"/>
                  <a:pt x="926" y="722"/>
                  <a:pt x="914" y="714"/>
                </a:cubicBezTo>
                <a:cubicBezTo>
                  <a:pt x="910" y="711"/>
                  <a:pt x="906" y="708"/>
                  <a:pt x="902" y="705"/>
                </a:cubicBezTo>
                <a:cubicBezTo>
                  <a:pt x="910" y="687"/>
                  <a:pt x="917" y="668"/>
                  <a:pt x="923" y="648"/>
                </a:cubicBezTo>
                <a:cubicBezTo>
                  <a:pt x="928" y="649"/>
                  <a:pt x="932" y="649"/>
                  <a:pt x="938" y="649"/>
                </a:cubicBezTo>
                <a:cubicBezTo>
                  <a:pt x="952" y="651"/>
                  <a:pt x="966" y="652"/>
                  <a:pt x="982" y="653"/>
                </a:cubicBezTo>
                <a:cubicBezTo>
                  <a:pt x="997" y="654"/>
                  <a:pt x="1013" y="656"/>
                  <a:pt x="1031" y="657"/>
                </a:cubicBezTo>
                <a:cubicBezTo>
                  <a:pt x="1046" y="658"/>
                  <a:pt x="1059" y="647"/>
                  <a:pt x="1061" y="632"/>
                </a:cubicBezTo>
                <a:cubicBezTo>
                  <a:pt x="1064" y="617"/>
                  <a:pt x="1056" y="602"/>
                  <a:pt x="1041" y="59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914400"/>
            <a:endParaRPr lang="en-US" sz="1865">
              <a:solidFill>
                <a:prstClr val="black"/>
              </a:solidFill>
            </a:endParaRPr>
          </a:p>
        </p:txBody>
      </p:sp>
      <p:sp>
        <p:nvSpPr>
          <p:cNvPr id="83" name="Freeform 11"/>
          <p:cNvSpPr/>
          <p:nvPr/>
        </p:nvSpPr>
        <p:spPr bwMode="auto">
          <a:xfrm>
            <a:off x="6850918" y="2201717"/>
            <a:ext cx="136924" cy="138409"/>
          </a:xfrm>
          <a:custGeom>
            <a:avLst/>
            <a:gdLst>
              <a:gd name="T0" fmla="*/ 951 w 1064"/>
              <a:gd name="T1" fmla="*/ 573 h 1077"/>
              <a:gd name="T2" fmla="*/ 936 w 1064"/>
              <a:gd name="T3" fmla="*/ 508 h 1077"/>
              <a:gd name="T4" fmla="*/ 1041 w 1064"/>
              <a:gd name="T5" fmla="*/ 479 h 1077"/>
              <a:gd name="T6" fmla="*/ 982 w 1064"/>
              <a:gd name="T7" fmla="*/ 424 h 1077"/>
              <a:gd name="T8" fmla="*/ 902 w 1064"/>
              <a:gd name="T9" fmla="*/ 371 h 1077"/>
              <a:gd name="T10" fmla="*/ 990 w 1064"/>
              <a:gd name="T11" fmla="*/ 308 h 1077"/>
              <a:gd name="T12" fmla="*/ 915 w 1064"/>
              <a:gd name="T13" fmla="*/ 276 h 1077"/>
              <a:gd name="T14" fmla="*/ 822 w 1064"/>
              <a:gd name="T15" fmla="*/ 255 h 1077"/>
              <a:gd name="T16" fmla="*/ 884 w 1064"/>
              <a:gd name="T17" fmla="*/ 165 h 1077"/>
              <a:gd name="T18" fmla="*/ 803 w 1064"/>
              <a:gd name="T19" fmla="*/ 161 h 1077"/>
              <a:gd name="T20" fmla="*/ 708 w 1064"/>
              <a:gd name="T21" fmla="*/ 172 h 1077"/>
              <a:gd name="T22" fmla="*/ 735 w 1064"/>
              <a:gd name="T23" fmla="*/ 67 h 1077"/>
              <a:gd name="T24" fmla="*/ 658 w 1064"/>
              <a:gd name="T25" fmla="*/ 91 h 1077"/>
              <a:gd name="T26" fmla="*/ 572 w 1064"/>
              <a:gd name="T27" fmla="*/ 134 h 1077"/>
              <a:gd name="T28" fmla="*/ 562 w 1064"/>
              <a:gd name="T29" fmla="*/ 26 h 1077"/>
              <a:gd name="T30" fmla="*/ 497 w 1064"/>
              <a:gd name="T31" fmla="*/ 75 h 1077"/>
              <a:gd name="T32" fmla="*/ 432 w 1064"/>
              <a:gd name="T33" fmla="*/ 144 h 1077"/>
              <a:gd name="T34" fmla="*/ 385 w 1064"/>
              <a:gd name="T35" fmla="*/ 46 h 1077"/>
              <a:gd name="T36" fmla="*/ 341 w 1064"/>
              <a:gd name="T37" fmla="*/ 115 h 1077"/>
              <a:gd name="T38" fmla="*/ 303 w 1064"/>
              <a:gd name="T39" fmla="*/ 203 h 1077"/>
              <a:gd name="T40" fmla="*/ 226 w 1064"/>
              <a:gd name="T41" fmla="*/ 126 h 1077"/>
              <a:gd name="T42" fmla="*/ 208 w 1064"/>
              <a:gd name="T43" fmla="*/ 206 h 1077"/>
              <a:gd name="T44" fmla="*/ 203 w 1064"/>
              <a:gd name="T45" fmla="*/ 301 h 1077"/>
              <a:gd name="T46" fmla="*/ 104 w 1064"/>
              <a:gd name="T47" fmla="*/ 256 h 1077"/>
              <a:gd name="T48" fmla="*/ 114 w 1064"/>
              <a:gd name="T49" fmla="*/ 337 h 1077"/>
              <a:gd name="T50" fmla="*/ 142 w 1064"/>
              <a:gd name="T51" fmla="*/ 428 h 1077"/>
              <a:gd name="T52" fmla="*/ 33 w 1064"/>
              <a:gd name="T53" fmla="*/ 420 h 1077"/>
              <a:gd name="T54" fmla="*/ 70 w 1064"/>
              <a:gd name="T55" fmla="*/ 492 h 1077"/>
              <a:gd name="T56" fmla="*/ 126 w 1064"/>
              <a:gd name="T57" fmla="*/ 538 h 1077"/>
              <a:gd name="T58" fmla="*/ 70 w 1064"/>
              <a:gd name="T59" fmla="*/ 585 h 1077"/>
              <a:gd name="T60" fmla="*/ 33 w 1064"/>
              <a:gd name="T61" fmla="*/ 657 h 1077"/>
              <a:gd name="T62" fmla="*/ 142 w 1064"/>
              <a:gd name="T63" fmla="*/ 648 h 1077"/>
              <a:gd name="T64" fmla="*/ 114 w 1064"/>
              <a:gd name="T65" fmla="*/ 740 h 1077"/>
              <a:gd name="T66" fmla="*/ 104 w 1064"/>
              <a:gd name="T67" fmla="*/ 821 h 1077"/>
              <a:gd name="T68" fmla="*/ 203 w 1064"/>
              <a:gd name="T69" fmla="*/ 775 h 1077"/>
              <a:gd name="T70" fmla="*/ 208 w 1064"/>
              <a:gd name="T71" fmla="*/ 871 h 1077"/>
              <a:gd name="T72" fmla="*/ 226 w 1064"/>
              <a:gd name="T73" fmla="*/ 950 h 1077"/>
              <a:gd name="T74" fmla="*/ 303 w 1064"/>
              <a:gd name="T75" fmla="*/ 874 h 1077"/>
              <a:gd name="T76" fmla="*/ 341 w 1064"/>
              <a:gd name="T77" fmla="*/ 962 h 1077"/>
              <a:gd name="T78" fmla="*/ 385 w 1064"/>
              <a:gd name="T79" fmla="*/ 1030 h 1077"/>
              <a:gd name="T80" fmla="*/ 432 w 1064"/>
              <a:gd name="T81" fmla="*/ 932 h 1077"/>
              <a:gd name="T82" fmla="*/ 497 w 1064"/>
              <a:gd name="T83" fmla="*/ 1002 h 1077"/>
              <a:gd name="T84" fmla="*/ 562 w 1064"/>
              <a:gd name="T85" fmla="*/ 1051 h 1077"/>
              <a:gd name="T86" fmla="*/ 572 w 1064"/>
              <a:gd name="T87" fmla="*/ 943 h 1077"/>
              <a:gd name="T88" fmla="*/ 658 w 1064"/>
              <a:gd name="T89" fmla="*/ 986 h 1077"/>
              <a:gd name="T90" fmla="*/ 735 w 1064"/>
              <a:gd name="T91" fmla="*/ 1010 h 1077"/>
              <a:gd name="T92" fmla="*/ 708 w 1064"/>
              <a:gd name="T93" fmla="*/ 905 h 1077"/>
              <a:gd name="T94" fmla="*/ 803 w 1064"/>
              <a:gd name="T95" fmla="*/ 916 h 1077"/>
              <a:gd name="T96" fmla="*/ 884 w 1064"/>
              <a:gd name="T97" fmla="*/ 911 h 1077"/>
              <a:gd name="T98" fmla="*/ 822 w 1064"/>
              <a:gd name="T99" fmla="*/ 822 h 1077"/>
              <a:gd name="T100" fmla="*/ 915 w 1064"/>
              <a:gd name="T101" fmla="*/ 800 h 1077"/>
              <a:gd name="T102" fmla="*/ 990 w 1064"/>
              <a:gd name="T103" fmla="*/ 768 h 1077"/>
              <a:gd name="T104" fmla="*/ 902 w 1064"/>
              <a:gd name="T105" fmla="*/ 705 h 1077"/>
              <a:gd name="T106" fmla="*/ 982 w 1064"/>
              <a:gd name="T107" fmla="*/ 653 h 1077"/>
              <a:gd name="T108" fmla="*/ 1041 w 1064"/>
              <a:gd name="T109" fmla="*/ 598 h 10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064" h="1077">
                <a:moveTo>
                  <a:pt x="1041" y="598"/>
                </a:moveTo>
                <a:cubicBezTo>
                  <a:pt x="1024" y="593"/>
                  <a:pt x="1009" y="589"/>
                  <a:pt x="994" y="585"/>
                </a:cubicBezTo>
                <a:cubicBezTo>
                  <a:pt x="979" y="580"/>
                  <a:pt x="965" y="577"/>
                  <a:pt x="951" y="573"/>
                </a:cubicBezTo>
                <a:cubicBezTo>
                  <a:pt x="946" y="571"/>
                  <a:pt x="941" y="570"/>
                  <a:pt x="936" y="569"/>
                </a:cubicBezTo>
                <a:cubicBezTo>
                  <a:pt x="937" y="559"/>
                  <a:pt x="938" y="549"/>
                  <a:pt x="938" y="538"/>
                </a:cubicBezTo>
                <a:cubicBezTo>
                  <a:pt x="938" y="528"/>
                  <a:pt x="937" y="518"/>
                  <a:pt x="936" y="508"/>
                </a:cubicBezTo>
                <a:cubicBezTo>
                  <a:pt x="941" y="506"/>
                  <a:pt x="946" y="505"/>
                  <a:pt x="951" y="504"/>
                </a:cubicBezTo>
                <a:cubicBezTo>
                  <a:pt x="965" y="500"/>
                  <a:pt x="979" y="496"/>
                  <a:pt x="994" y="492"/>
                </a:cubicBezTo>
                <a:cubicBezTo>
                  <a:pt x="1009" y="488"/>
                  <a:pt x="1024" y="484"/>
                  <a:pt x="1041" y="479"/>
                </a:cubicBezTo>
                <a:cubicBezTo>
                  <a:pt x="1056" y="475"/>
                  <a:pt x="1064" y="460"/>
                  <a:pt x="1061" y="445"/>
                </a:cubicBezTo>
                <a:cubicBezTo>
                  <a:pt x="1059" y="430"/>
                  <a:pt x="1046" y="418"/>
                  <a:pt x="1031" y="420"/>
                </a:cubicBezTo>
                <a:cubicBezTo>
                  <a:pt x="1013" y="421"/>
                  <a:pt x="997" y="422"/>
                  <a:pt x="982" y="424"/>
                </a:cubicBezTo>
                <a:cubicBezTo>
                  <a:pt x="966" y="425"/>
                  <a:pt x="952" y="426"/>
                  <a:pt x="938" y="427"/>
                </a:cubicBezTo>
                <a:cubicBezTo>
                  <a:pt x="932" y="428"/>
                  <a:pt x="928" y="428"/>
                  <a:pt x="923" y="428"/>
                </a:cubicBezTo>
                <a:cubicBezTo>
                  <a:pt x="917" y="409"/>
                  <a:pt x="910" y="389"/>
                  <a:pt x="902" y="371"/>
                </a:cubicBezTo>
                <a:cubicBezTo>
                  <a:pt x="906" y="368"/>
                  <a:pt x="910" y="365"/>
                  <a:pt x="914" y="362"/>
                </a:cubicBezTo>
                <a:cubicBezTo>
                  <a:pt x="926" y="354"/>
                  <a:pt x="937" y="346"/>
                  <a:pt x="950" y="337"/>
                </a:cubicBezTo>
                <a:cubicBezTo>
                  <a:pt x="963" y="328"/>
                  <a:pt x="976" y="318"/>
                  <a:pt x="990" y="308"/>
                </a:cubicBezTo>
                <a:cubicBezTo>
                  <a:pt x="1002" y="299"/>
                  <a:pt x="1005" y="282"/>
                  <a:pt x="998" y="269"/>
                </a:cubicBezTo>
                <a:cubicBezTo>
                  <a:pt x="990" y="256"/>
                  <a:pt x="974" y="250"/>
                  <a:pt x="960" y="256"/>
                </a:cubicBezTo>
                <a:cubicBezTo>
                  <a:pt x="944" y="263"/>
                  <a:pt x="929" y="270"/>
                  <a:pt x="915" y="276"/>
                </a:cubicBezTo>
                <a:cubicBezTo>
                  <a:pt x="901" y="283"/>
                  <a:pt x="888" y="289"/>
                  <a:pt x="875" y="295"/>
                </a:cubicBezTo>
                <a:cubicBezTo>
                  <a:pt x="870" y="297"/>
                  <a:pt x="866" y="299"/>
                  <a:pt x="861" y="301"/>
                </a:cubicBezTo>
                <a:cubicBezTo>
                  <a:pt x="850" y="285"/>
                  <a:pt x="836" y="269"/>
                  <a:pt x="822" y="255"/>
                </a:cubicBezTo>
                <a:cubicBezTo>
                  <a:pt x="825" y="250"/>
                  <a:pt x="828" y="246"/>
                  <a:pt x="831" y="242"/>
                </a:cubicBezTo>
                <a:cubicBezTo>
                  <a:pt x="839" y="230"/>
                  <a:pt x="847" y="218"/>
                  <a:pt x="856" y="206"/>
                </a:cubicBezTo>
                <a:cubicBezTo>
                  <a:pt x="865" y="193"/>
                  <a:pt x="874" y="179"/>
                  <a:pt x="884" y="165"/>
                </a:cubicBezTo>
                <a:cubicBezTo>
                  <a:pt x="893" y="153"/>
                  <a:pt x="889" y="135"/>
                  <a:pt x="878" y="126"/>
                </a:cubicBezTo>
                <a:cubicBezTo>
                  <a:pt x="866" y="116"/>
                  <a:pt x="849" y="116"/>
                  <a:pt x="838" y="126"/>
                </a:cubicBezTo>
                <a:cubicBezTo>
                  <a:pt x="825" y="139"/>
                  <a:pt x="814" y="150"/>
                  <a:pt x="803" y="161"/>
                </a:cubicBezTo>
                <a:cubicBezTo>
                  <a:pt x="792" y="172"/>
                  <a:pt x="781" y="182"/>
                  <a:pt x="771" y="192"/>
                </a:cubicBezTo>
                <a:cubicBezTo>
                  <a:pt x="768" y="196"/>
                  <a:pt x="764" y="199"/>
                  <a:pt x="761" y="203"/>
                </a:cubicBezTo>
                <a:cubicBezTo>
                  <a:pt x="744" y="191"/>
                  <a:pt x="726" y="181"/>
                  <a:pt x="708" y="172"/>
                </a:cubicBezTo>
                <a:cubicBezTo>
                  <a:pt x="709" y="167"/>
                  <a:pt x="710" y="162"/>
                  <a:pt x="712" y="157"/>
                </a:cubicBezTo>
                <a:cubicBezTo>
                  <a:pt x="715" y="144"/>
                  <a:pt x="719" y="130"/>
                  <a:pt x="723" y="115"/>
                </a:cubicBezTo>
                <a:cubicBezTo>
                  <a:pt x="727" y="100"/>
                  <a:pt x="731" y="84"/>
                  <a:pt x="735" y="67"/>
                </a:cubicBezTo>
                <a:cubicBezTo>
                  <a:pt x="739" y="52"/>
                  <a:pt x="730" y="37"/>
                  <a:pt x="716" y="32"/>
                </a:cubicBezTo>
                <a:cubicBezTo>
                  <a:pt x="702" y="27"/>
                  <a:pt x="685" y="33"/>
                  <a:pt x="679" y="46"/>
                </a:cubicBezTo>
                <a:cubicBezTo>
                  <a:pt x="671" y="62"/>
                  <a:pt x="664" y="77"/>
                  <a:pt x="658" y="91"/>
                </a:cubicBezTo>
                <a:cubicBezTo>
                  <a:pt x="651" y="105"/>
                  <a:pt x="645" y="118"/>
                  <a:pt x="639" y="131"/>
                </a:cubicBezTo>
                <a:cubicBezTo>
                  <a:pt x="637" y="135"/>
                  <a:pt x="634" y="140"/>
                  <a:pt x="632" y="144"/>
                </a:cubicBezTo>
                <a:cubicBezTo>
                  <a:pt x="613" y="139"/>
                  <a:pt x="593" y="136"/>
                  <a:pt x="572" y="134"/>
                </a:cubicBezTo>
                <a:cubicBezTo>
                  <a:pt x="572" y="129"/>
                  <a:pt x="571" y="124"/>
                  <a:pt x="571" y="119"/>
                </a:cubicBezTo>
                <a:cubicBezTo>
                  <a:pt x="570" y="105"/>
                  <a:pt x="568" y="90"/>
                  <a:pt x="567" y="75"/>
                </a:cubicBezTo>
                <a:cubicBezTo>
                  <a:pt x="565" y="59"/>
                  <a:pt x="564" y="43"/>
                  <a:pt x="562" y="26"/>
                </a:cubicBezTo>
                <a:cubicBezTo>
                  <a:pt x="561" y="11"/>
                  <a:pt x="547" y="0"/>
                  <a:pt x="532" y="0"/>
                </a:cubicBezTo>
                <a:cubicBezTo>
                  <a:pt x="517" y="0"/>
                  <a:pt x="503" y="11"/>
                  <a:pt x="502" y="26"/>
                </a:cubicBezTo>
                <a:cubicBezTo>
                  <a:pt x="500" y="43"/>
                  <a:pt x="499" y="59"/>
                  <a:pt x="497" y="75"/>
                </a:cubicBezTo>
                <a:cubicBezTo>
                  <a:pt x="496" y="90"/>
                  <a:pt x="494" y="105"/>
                  <a:pt x="493" y="119"/>
                </a:cubicBezTo>
                <a:cubicBezTo>
                  <a:pt x="493" y="124"/>
                  <a:pt x="492" y="129"/>
                  <a:pt x="492" y="134"/>
                </a:cubicBezTo>
                <a:cubicBezTo>
                  <a:pt x="471" y="136"/>
                  <a:pt x="451" y="139"/>
                  <a:pt x="432" y="144"/>
                </a:cubicBezTo>
                <a:cubicBezTo>
                  <a:pt x="430" y="140"/>
                  <a:pt x="428" y="135"/>
                  <a:pt x="425" y="131"/>
                </a:cubicBezTo>
                <a:cubicBezTo>
                  <a:pt x="419" y="118"/>
                  <a:pt x="413" y="105"/>
                  <a:pt x="406" y="91"/>
                </a:cubicBezTo>
                <a:cubicBezTo>
                  <a:pt x="400" y="77"/>
                  <a:pt x="393" y="62"/>
                  <a:pt x="385" y="46"/>
                </a:cubicBezTo>
                <a:cubicBezTo>
                  <a:pt x="379" y="33"/>
                  <a:pt x="362" y="27"/>
                  <a:pt x="348" y="32"/>
                </a:cubicBezTo>
                <a:cubicBezTo>
                  <a:pt x="334" y="37"/>
                  <a:pt x="325" y="52"/>
                  <a:pt x="329" y="67"/>
                </a:cubicBezTo>
                <a:cubicBezTo>
                  <a:pt x="333" y="84"/>
                  <a:pt x="337" y="100"/>
                  <a:pt x="341" y="115"/>
                </a:cubicBezTo>
                <a:cubicBezTo>
                  <a:pt x="345" y="130"/>
                  <a:pt x="349" y="144"/>
                  <a:pt x="352" y="157"/>
                </a:cubicBezTo>
                <a:cubicBezTo>
                  <a:pt x="354" y="162"/>
                  <a:pt x="355" y="167"/>
                  <a:pt x="356" y="172"/>
                </a:cubicBezTo>
                <a:cubicBezTo>
                  <a:pt x="338" y="181"/>
                  <a:pt x="320" y="191"/>
                  <a:pt x="303" y="203"/>
                </a:cubicBezTo>
                <a:cubicBezTo>
                  <a:pt x="300" y="199"/>
                  <a:pt x="296" y="196"/>
                  <a:pt x="293" y="192"/>
                </a:cubicBezTo>
                <a:cubicBezTo>
                  <a:pt x="283" y="182"/>
                  <a:pt x="272" y="172"/>
                  <a:pt x="261" y="161"/>
                </a:cubicBezTo>
                <a:cubicBezTo>
                  <a:pt x="250" y="150"/>
                  <a:pt x="239" y="139"/>
                  <a:pt x="226" y="126"/>
                </a:cubicBezTo>
                <a:cubicBezTo>
                  <a:pt x="215" y="116"/>
                  <a:pt x="198" y="116"/>
                  <a:pt x="186" y="126"/>
                </a:cubicBezTo>
                <a:cubicBezTo>
                  <a:pt x="175" y="135"/>
                  <a:pt x="172" y="153"/>
                  <a:pt x="180" y="165"/>
                </a:cubicBezTo>
                <a:cubicBezTo>
                  <a:pt x="190" y="179"/>
                  <a:pt x="199" y="193"/>
                  <a:pt x="208" y="206"/>
                </a:cubicBezTo>
                <a:cubicBezTo>
                  <a:pt x="217" y="218"/>
                  <a:pt x="225" y="230"/>
                  <a:pt x="233" y="242"/>
                </a:cubicBezTo>
                <a:cubicBezTo>
                  <a:pt x="236" y="246"/>
                  <a:pt x="239" y="250"/>
                  <a:pt x="242" y="255"/>
                </a:cubicBezTo>
                <a:cubicBezTo>
                  <a:pt x="228" y="269"/>
                  <a:pt x="215" y="285"/>
                  <a:pt x="203" y="301"/>
                </a:cubicBezTo>
                <a:cubicBezTo>
                  <a:pt x="198" y="299"/>
                  <a:pt x="194" y="297"/>
                  <a:pt x="189" y="295"/>
                </a:cubicBezTo>
                <a:cubicBezTo>
                  <a:pt x="176" y="289"/>
                  <a:pt x="163" y="283"/>
                  <a:pt x="149" y="276"/>
                </a:cubicBezTo>
                <a:cubicBezTo>
                  <a:pt x="135" y="270"/>
                  <a:pt x="120" y="263"/>
                  <a:pt x="104" y="256"/>
                </a:cubicBezTo>
                <a:cubicBezTo>
                  <a:pt x="90" y="250"/>
                  <a:pt x="74" y="256"/>
                  <a:pt x="66" y="269"/>
                </a:cubicBezTo>
                <a:cubicBezTo>
                  <a:pt x="59" y="282"/>
                  <a:pt x="62" y="299"/>
                  <a:pt x="74" y="308"/>
                </a:cubicBezTo>
                <a:cubicBezTo>
                  <a:pt x="88" y="318"/>
                  <a:pt x="101" y="328"/>
                  <a:pt x="114" y="337"/>
                </a:cubicBezTo>
                <a:cubicBezTo>
                  <a:pt x="127" y="346"/>
                  <a:pt x="139" y="354"/>
                  <a:pt x="150" y="362"/>
                </a:cubicBezTo>
                <a:cubicBezTo>
                  <a:pt x="154" y="365"/>
                  <a:pt x="158" y="368"/>
                  <a:pt x="162" y="371"/>
                </a:cubicBezTo>
                <a:cubicBezTo>
                  <a:pt x="154" y="389"/>
                  <a:pt x="147" y="409"/>
                  <a:pt x="142" y="428"/>
                </a:cubicBezTo>
                <a:cubicBezTo>
                  <a:pt x="137" y="428"/>
                  <a:pt x="132" y="428"/>
                  <a:pt x="126" y="427"/>
                </a:cubicBezTo>
                <a:cubicBezTo>
                  <a:pt x="112" y="426"/>
                  <a:pt x="98" y="425"/>
                  <a:pt x="82" y="424"/>
                </a:cubicBezTo>
                <a:cubicBezTo>
                  <a:pt x="67" y="422"/>
                  <a:pt x="51" y="421"/>
                  <a:pt x="33" y="420"/>
                </a:cubicBezTo>
                <a:cubicBezTo>
                  <a:pt x="18" y="418"/>
                  <a:pt x="5" y="430"/>
                  <a:pt x="3" y="445"/>
                </a:cubicBezTo>
                <a:cubicBezTo>
                  <a:pt x="0" y="460"/>
                  <a:pt x="8" y="475"/>
                  <a:pt x="23" y="479"/>
                </a:cubicBezTo>
                <a:cubicBezTo>
                  <a:pt x="40" y="484"/>
                  <a:pt x="55" y="488"/>
                  <a:pt x="70" y="492"/>
                </a:cubicBezTo>
                <a:cubicBezTo>
                  <a:pt x="85" y="496"/>
                  <a:pt x="99" y="500"/>
                  <a:pt x="113" y="504"/>
                </a:cubicBezTo>
                <a:cubicBezTo>
                  <a:pt x="118" y="505"/>
                  <a:pt x="123" y="506"/>
                  <a:pt x="128" y="508"/>
                </a:cubicBezTo>
                <a:cubicBezTo>
                  <a:pt x="127" y="518"/>
                  <a:pt x="126" y="528"/>
                  <a:pt x="126" y="538"/>
                </a:cubicBezTo>
                <a:cubicBezTo>
                  <a:pt x="126" y="549"/>
                  <a:pt x="127" y="559"/>
                  <a:pt x="128" y="569"/>
                </a:cubicBezTo>
                <a:cubicBezTo>
                  <a:pt x="123" y="570"/>
                  <a:pt x="118" y="571"/>
                  <a:pt x="113" y="573"/>
                </a:cubicBezTo>
                <a:cubicBezTo>
                  <a:pt x="99" y="577"/>
                  <a:pt x="85" y="580"/>
                  <a:pt x="70" y="585"/>
                </a:cubicBezTo>
                <a:cubicBezTo>
                  <a:pt x="55" y="589"/>
                  <a:pt x="40" y="593"/>
                  <a:pt x="23" y="598"/>
                </a:cubicBezTo>
                <a:cubicBezTo>
                  <a:pt x="8" y="602"/>
                  <a:pt x="0" y="617"/>
                  <a:pt x="3" y="632"/>
                </a:cubicBezTo>
                <a:cubicBezTo>
                  <a:pt x="5" y="647"/>
                  <a:pt x="18" y="658"/>
                  <a:pt x="33" y="657"/>
                </a:cubicBezTo>
                <a:cubicBezTo>
                  <a:pt x="51" y="656"/>
                  <a:pt x="67" y="654"/>
                  <a:pt x="82" y="653"/>
                </a:cubicBezTo>
                <a:cubicBezTo>
                  <a:pt x="98" y="652"/>
                  <a:pt x="112" y="651"/>
                  <a:pt x="126" y="649"/>
                </a:cubicBezTo>
                <a:cubicBezTo>
                  <a:pt x="132" y="649"/>
                  <a:pt x="137" y="649"/>
                  <a:pt x="142" y="648"/>
                </a:cubicBezTo>
                <a:cubicBezTo>
                  <a:pt x="147" y="668"/>
                  <a:pt x="154" y="687"/>
                  <a:pt x="162" y="705"/>
                </a:cubicBezTo>
                <a:cubicBezTo>
                  <a:pt x="158" y="708"/>
                  <a:pt x="154" y="711"/>
                  <a:pt x="150" y="714"/>
                </a:cubicBezTo>
                <a:cubicBezTo>
                  <a:pt x="139" y="722"/>
                  <a:pt x="127" y="731"/>
                  <a:pt x="114" y="740"/>
                </a:cubicBezTo>
                <a:cubicBezTo>
                  <a:pt x="101" y="749"/>
                  <a:pt x="88" y="758"/>
                  <a:pt x="74" y="768"/>
                </a:cubicBezTo>
                <a:cubicBezTo>
                  <a:pt x="62" y="777"/>
                  <a:pt x="59" y="794"/>
                  <a:pt x="66" y="808"/>
                </a:cubicBezTo>
                <a:cubicBezTo>
                  <a:pt x="74" y="821"/>
                  <a:pt x="90" y="827"/>
                  <a:pt x="104" y="821"/>
                </a:cubicBezTo>
                <a:cubicBezTo>
                  <a:pt x="120" y="813"/>
                  <a:pt x="135" y="807"/>
                  <a:pt x="149" y="800"/>
                </a:cubicBezTo>
                <a:cubicBezTo>
                  <a:pt x="163" y="794"/>
                  <a:pt x="176" y="788"/>
                  <a:pt x="189" y="782"/>
                </a:cubicBezTo>
                <a:cubicBezTo>
                  <a:pt x="194" y="780"/>
                  <a:pt x="198" y="777"/>
                  <a:pt x="203" y="775"/>
                </a:cubicBezTo>
                <a:cubicBezTo>
                  <a:pt x="215" y="792"/>
                  <a:pt x="228" y="807"/>
                  <a:pt x="242" y="822"/>
                </a:cubicBezTo>
                <a:cubicBezTo>
                  <a:pt x="239" y="826"/>
                  <a:pt x="236" y="830"/>
                  <a:pt x="233" y="835"/>
                </a:cubicBezTo>
                <a:cubicBezTo>
                  <a:pt x="225" y="846"/>
                  <a:pt x="217" y="858"/>
                  <a:pt x="208" y="871"/>
                </a:cubicBezTo>
                <a:cubicBezTo>
                  <a:pt x="199" y="884"/>
                  <a:pt x="190" y="897"/>
                  <a:pt x="180" y="911"/>
                </a:cubicBezTo>
                <a:cubicBezTo>
                  <a:pt x="172" y="924"/>
                  <a:pt x="175" y="941"/>
                  <a:pt x="186" y="951"/>
                </a:cubicBezTo>
                <a:cubicBezTo>
                  <a:pt x="198" y="961"/>
                  <a:pt x="215" y="961"/>
                  <a:pt x="226" y="950"/>
                </a:cubicBezTo>
                <a:cubicBezTo>
                  <a:pt x="239" y="938"/>
                  <a:pt x="250" y="927"/>
                  <a:pt x="261" y="916"/>
                </a:cubicBezTo>
                <a:cubicBezTo>
                  <a:pt x="272" y="905"/>
                  <a:pt x="283" y="894"/>
                  <a:pt x="293" y="885"/>
                </a:cubicBezTo>
                <a:cubicBezTo>
                  <a:pt x="296" y="881"/>
                  <a:pt x="300" y="877"/>
                  <a:pt x="303" y="874"/>
                </a:cubicBezTo>
                <a:cubicBezTo>
                  <a:pt x="320" y="885"/>
                  <a:pt x="338" y="896"/>
                  <a:pt x="356" y="905"/>
                </a:cubicBezTo>
                <a:cubicBezTo>
                  <a:pt x="355" y="909"/>
                  <a:pt x="354" y="914"/>
                  <a:pt x="352" y="919"/>
                </a:cubicBezTo>
                <a:cubicBezTo>
                  <a:pt x="349" y="933"/>
                  <a:pt x="345" y="947"/>
                  <a:pt x="341" y="962"/>
                </a:cubicBezTo>
                <a:cubicBezTo>
                  <a:pt x="337" y="977"/>
                  <a:pt x="333" y="993"/>
                  <a:pt x="329" y="1010"/>
                </a:cubicBezTo>
                <a:cubicBezTo>
                  <a:pt x="325" y="1024"/>
                  <a:pt x="334" y="1039"/>
                  <a:pt x="348" y="1044"/>
                </a:cubicBezTo>
                <a:cubicBezTo>
                  <a:pt x="362" y="1050"/>
                  <a:pt x="379" y="1044"/>
                  <a:pt x="385" y="1030"/>
                </a:cubicBezTo>
                <a:cubicBezTo>
                  <a:pt x="393" y="1014"/>
                  <a:pt x="400" y="1000"/>
                  <a:pt x="406" y="986"/>
                </a:cubicBezTo>
                <a:cubicBezTo>
                  <a:pt x="413" y="972"/>
                  <a:pt x="419" y="958"/>
                  <a:pt x="425" y="946"/>
                </a:cubicBezTo>
                <a:cubicBezTo>
                  <a:pt x="428" y="941"/>
                  <a:pt x="430" y="937"/>
                  <a:pt x="432" y="932"/>
                </a:cubicBezTo>
                <a:cubicBezTo>
                  <a:pt x="451" y="937"/>
                  <a:pt x="471" y="941"/>
                  <a:pt x="492" y="943"/>
                </a:cubicBezTo>
                <a:cubicBezTo>
                  <a:pt x="492" y="948"/>
                  <a:pt x="493" y="953"/>
                  <a:pt x="493" y="958"/>
                </a:cubicBezTo>
                <a:cubicBezTo>
                  <a:pt x="494" y="972"/>
                  <a:pt x="496" y="986"/>
                  <a:pt x="497" y="1002"/>
                </a:cubicBezTo>
                <a:cubicBezTo>
                  <a:pt x="499" y="1017"/>
                  <a:pt x="500" y="1033"/>
                  <a:pt x="502" y="1051"/>
                </a:cubicBezTo>
                <a:cubicBezTo>
                  <a:pt x="503" y="1066"/>
                  <a:pt x="517" y="1077"/>
                  <a:pt x="532" y="1077"/>
                </a:cubicBezTo>
                <a:cubicBezTo>
                  <a:pt x="547" y="1077"/>
                  <a:pt x="561" y="1066"/>
                  <a:pt x="562" y="1051"/>
                </a:cubicBezTo>
                <a:cubicBezTo>
                  <a:pt x="564" y="1033"/>
                  <a:pt x="565" y="1017"/>
                  <a:pt x="567" y="1002"/>
                </a:cubicBezTo>
                <a:cubicBezTo>
                  <a:pt x="568" y="986"/>
                  <a:pt x="570" y="972"/>
                  <a:pt x="571" y="958"/>
                </a:cubicBezTo>
                <a:cubicBezTo>
                  <a:pt x="571" y="953"/>
                  <a:pt x="572" y="948"/>
                  <a:pt x="572" y="943"/>
                </a:cubicBezTo>
                <a:cubicBezTo>
                  <a:pt x="593" y="941"/>
                  <a:pt x="613" y="937"/>
                  <a:pt x="632" y="932"/>
                </a:cubicBezTo>
                <a:cubicBezTo>
                  <a:pt x="634" y="937"/>
                  <a:pt x="637" y="941"/>
                  <a:pt x="639" y="946"/>
                </a:cubicBezTo>
                <a:cubicBezTo>
                  <a:pt x="645" y="958"/>
                  <a:pt x="651" y="972"/>
                  <a:pt x="658" y="986"/>
                </a:cubicBezTo>
                <a:cubicBezTo>
                  <a:pt x="664" y="1000"/>
                  <a:pt x="671" y="1014"/>
                  <a:pt x="679" y="1030"/>
                </a:cubicBezTo>
                <a:cubicBezTo>
                  <a:pt x="685" y="1044"/>
                  <a:pt x="702" y="1050"/>
                  <a:pt x="716" y="1044"/>
                </a:cubicBezTo>
                <a:cubicBezTo>
                  <a:pt x="730" y="1039"/>
                  <a:pt x="739" y="1024"/>
                  <a:pt x="735" y="1010"/>
                </a:cubicBezTo>
                <a:cubicBezTo>
                  <a:pt x="731" y="993"/>
                  <a:pt x="727" y="977"/>
                  <a:pt x="723" y="962"/>
                </a:cubicBezTo>
                <a:cubicBezTo>
                  <a:pt x="719" y="947"/>
                  <a:pt x="715" y="933"/>
                  <a:pt x="712" y="919"/>
                </a:cubicBezTo>
                <a:cubicBezTo>
                  <a:pt x="710" y="914"/>
                  <a:pt x="709" y="909"/>
                  <a:pt x="708" y="905"/>
                </a:cubicBezTo>
                <a:cubicBezTo>
                  <a:pt x="726" y="896"/>
                  <a:pt x="744" y="885"/>
                  <a:pt x="761" y="874"/>
                </a:cubicBezTo>
                <a:cubicBezTo>
                  <a:pt x="764" y="877"/>
                  <a:pt x="768" y="881"/>
                  <a:pt x="771" y="885"/>
                </a:cubicBezTo>
                <a:cubicBezTo>
                  <a:pt x="781" y="894"/>
                  <a:pt x="792" y="905"/>
                  <a:pt x="803" y="916"/>
                </a:cubicBezTo>
                <a:cubicBezTo>
                  <a:pt x="814" y="927"/>
                  <a:pt x="825" y="938"/>
                  <a:pt x="838" y="950"/>
                </a:cubicBezTo>
                <a:cubicBezTo>
                  <a:pt x="849" y="961"/>
                  <a:pt x="866" y="961"/>
                  <a:pt x="878" y="951"/>
                </a:cubicBezTo>
                <a:cubicBezTo>
                  <a:pt x="889" y="941"/>
                  <a:pt x="893" y="924"/>
                  <a:pt x="884" y="911"/>
                </a:cubicBezTo>
                <a:cubicBezTo>
                  <a:pt x="874" y="897"/>
                  <a:pt x="865" y="884"/>
                  <a:pt x="856" y="871"/>
                </a:cubicBezTo>
                <a:cubicBezTo>
                  <a:pt x="847" y="858"/>
                  <a:pt x="839" y="846"/>
                  <a:pt x="831" y="835"/>
                </a:cubicBezTo>
                <a:cubicBezTo>
                  <a:pt x="828" y="830"/>
                  <a:pt x="825" y="826"/>
                  <a:pt x="822" y="822"/>
                </a:cubicBezTo>
                <a:cubicBezTo>
                  <a:pt x="836" y="807"/>
                  <a:pt x="849" y="792"/>
                  <a:pt x="861" y="775"/>
                </a:cubicBezTo>
                <a:cubicBezTo>
                  <a:pt x="866" y="777"/>
                  <a:pt x="870" y="780"/>
                  <a:pt x="875" y="782"/>
                </a:cubicBezTo>
                <a:cubicBezTo>
                  <a:pt x="888" y="788"/>
                  <a:pt x="901" y="794"/>
                  <a:pt x="915" y="800"/>
                </a:cubicBezTo>
                <a:cubicBezTo>
                  <a:pt x="929" y="807"/>
                  <a:pt x="944" y="813"/>
                  <a:pt x="960" y="821"/>
                </a:cubicBezTo>
                <a:cubicBezTo>
                  <a:pt x="974" y="827"/>
                  <a:pt x="990" y="821"/>
                  <a:pt x="998" y="808"/>
                </a:cubicBezTo>
                <a:cubicBezTo>
                  <a:pt x="1005" y="794"/>
                  <a:pt x="1002" y="777"/>
                  <a:pt x="990" y="768"/>
                </a:cubicBezTo>
                <a:cubicBezTo>
                  <a:pt x="976" y="758"/>
                  <a:pt x="963" y="749"/>
                  <a:pt x="950" y="740"/>
                </a:cubicBezTo>
                <a:cubicBezTo>
                  <a:pt x="937" y="731"/>
                  <a:pt x="926" y="722"/>
                  <a:pt x="914" y="714"/>
                </a:cubicBezTo>
                <a:cubicBezTo>
                  <a:pt x="910" y="711"/>
                  <a:pt x="906" y="708"/>
                  <a:pt x="902" y="705"/>
                </a:cubicBezTo>
                <a:cubicBezTo>
                  <a:pt x="910" y="687"/>
                  <a:pt x="917" y="668"/>
                  <a:pt x="923" y="648"/>
                </a:cubicBezTo>
                <a:cubicBezTo>
                  <a:pt x="928" y="649"/>
                  <a:pt x="932" y="649"/>
                  <a:pt x="938" y="649"/>
                </a:cubicBezTo>
                <a:cubicBezTo>
                  <a:pt x="952" y="651"/>
                  <a:pt x="966" y="652"/>
                  <a:pt x="982" y="653"/>
                </a:cubicBezTo>
                <a:cubicBezTo>
                  <a:pt x="997" y="654"/>
                  <a:pt x="1013" y="656"/>
                  <a:pt x="1031" y="657"/>
                </a:cubicBezTo>
                <a:cubicBezTo>
                  <a:pt x="1046" y="658"/>
                  <a:pt x="1059" y="647"/>
                  <a:pt x="1061" y="632"/>
                </a:cubicBezTo>
                <a:cubicBezTo>
                  <a:pt x="1064" y="617"/>
                  <a:pt x="1056" y="602"/>
                  <a:pt x="1041" y="59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914400"/>
            <a:endParaRPr lang="en-US" sz="1865">
              <a:solidFill>
                <a:prstClr val="black"/>
              </a:solidFill>
            </a:endParaRPr>
          </a:p>
        </p:txBody>
      </p:sp>
      <p:sp>
        <p:nvSpPr>
          <p:cNvPr id="84" name="Freeform 11"/>
          <p:cNvSpPr/>
          <p:nvPr/>
        </p:nvSpPr>
        <p:spPr bwMode="auto">
          <a:xfrm>
            <a:off x="5861383" y="3126529"/>
            <a:ext cx="136924" cy="138409"/>
          </a:xfrm>
          <a:custGeom>
            <a:avLst/>
            <a:gdLst>
              <a:gd name="T0" fmla="*/ 951 w 1064"/>
              <a:gd name="T1" fmla="*/ 573 h 1077"/>
              <a:gd name="T2" fmla="*/ 936 w 1064"/>
              <a:gd name="T3" fmla="*/ 508 h 1077"/>
              <a:gd name="T4" fmla="*/ 1041 w 1064"/>
              <a:gd name="T5" fmla="*/ 479 h 1077"/>
              <a:gd name="T6" fmla="*/ 982 w 1064"/>
              <a:gd name="T7" fmla="*/ 424 h 1077"/>
              <a:gd name="T8" fmla="*/ 902 w 1064"/>
              <a:gd name="T9" fmla="*/ 371 h 1077"/>
              <a:gd name="T10" fmla="*/ 990 w 1064"/>
              <a:gd name="T11" fmla="*/ 308 h 1077"/>
              <a:gd name="T12" fmla="*/ 915 w 1064"/>
              <a:gd name="T13" fmla="*/ 276 h 1077"/>
              <a:gd name="T14" fmla="*/ 822 w 1064"/>
              <a:gd name="T15" fmla="*/ 255 h 1077"/>
              <a:gd name="T16" fmla="*/ 884 w 1064"/>
              <a:gd name="T17" fmla="*/ 165 h 1077"/>
              <a:gd name="T18" fmla="*/ 803 w 1064"/>
              <a:gd name="T19" fmla="*/ 161 h 1077"/>
              <a:gd name="T20" fmla="*/ 708 w 1064"/>
              <a:gd name="T21" fmla="*/ 172 h 1077"/>
              <a:gd name="T22" fmla="*/ 735 w 1064"/>
              <a:gd name="T23" fmla="*/ 67 h 1077"/>
              <a:gd name="T24" fmla="*/ 658 w 1064"/>
              <a:gd name="T25" fmla="*/ 91 h 1077"/>
              <a:gd name="T26" fmla="*/ 572 w 1064"/>
              <a:gd name="T27" fmla="*/ 134 h 1077"/>
              <a:gd name="T28" fmla="*/ 562 w 1064"/>
              <a:gd name="T29" fmla="*/ 26 h 1077"/>
              <a:gd name="T30" fmla="*/ 497 w 1064"/>
              <a:gd name="T31" fmla="*/ 75 h 1077"/>
              <a:gd name="T32" fmla="*/ 432 w 1064"/>
              <a:gd name="T33" fmla="*/ 144 h 1077"/>
              <a:gd name="T34" fmla="*/ 385 w 1064"/>
              <a:gd name="T35" fmla="*/ 46 h 1077"/>
              <a:gd name="T36" fmla="*/ 341 w 1064"/>
              <a:gd name="T37" fmla="*/ 115 h 1077"/>
              <a:gd name="T38" fmla="*/ 303 w 1064"/>
              <a:gd name="T39" fmla="*/ 203 h 1077"/>
              <a:gd name="T40" fmla="*/ 226 w 1064"/>
              <a:gd name="T41" fmla="*/ 126 h 1077"/>
              <a:gd name="T42" fmla="*/ 208 w 1064"/>
              <a:gd name="T43" fmla="*/ 206 h 1077"/>
              <a:gd name="T44" fmla="*/ 203 w 1064"/>
              <a:gd name="T45" fmla="*/ 301 h 1077"/>
              <a:gd name="T46" fmla="*/ 104 w 1064"/>
              <a:gd name="T47" fmla="*/ 256 h 1077"/>
              <a:gd name="T48" fmla="*/ 114 w 1064"/>
              <a:gd name="T49" fmla="*/ 337 h 1077"/>
              <a:gd name="T50" fmla="*/ 142 w 1064"/>
              <a:gd name="T51" fmla="*/ 428 h 1077"/>
              <a:gd name="T52" fmla="*/ 33 w 1064"/>
              <a:gd name="T53" fmla="*/ 420 h 1077"/>
              <a:gd name="T54" fmla="*/ 70 w 1064"/>
              <a:gd name="T55" fmla="*/ 492 h 1077"/>
              <a:gd name="T56" fmla="*/ 126 w 1064"/>
              <a:gd name="T57" fmla="*/ 538 h 1077"/>
              <a:gd name="T58" fmla="*/ 70 w 1064"/>
              <a:gd name="T59" fmla="*/ 585 h 1077"/>
              <a:gd name="T60" fmla="*/ 33 w 1064"/>
              <a:gd name="T61" fmla="*/ 657 h 1077"/>
              <a:gd name="T62" fmla="*/ 142 w 1064"/>
              <a:gd name="T63" fmla="*/ 648 h 1077"/>
              <a:gd name="T64" fmla="*/ 114 w 1064"/>
              <a:gd name="T65" fmla="*/ 740 h 1077"/>
              <a:gd name="T66" fmla="*/ 104 w 1064"/>
              <a:gd name="T67" fmla="*/ 821 h 1077"/>
              <a:gd name="T68" fmla="*/ 203 w 1064"/>
              <a:gd name="T69" fmla="*/ 775 h 1077"/>
              <a:gd name="T70" fmla="*/ 208 w 1064"/>
              <a:gd name="T71" fmla="*/ 871 h 1077"/>
              <a:gd name="T72" fmla="*/ 226 w 1064"/>
              <a:gd name="T73" fmla="*/ 950 h 1077"/>
              <a:gd name="T74" fmla="*/ 303 w 1064"/>
              <a:gd name="T75" fmla="*/ 874 h 1077"/>
              <a:gd name="T76" fmla="*/ 341 w 1064"/>
              <a:gd name="T77" fmla="*/ 962 h 1077"/>
              <a:gd name="T78" fmla="*/ 385 w 1064"/>
              <a:gd name="T79" fmla="*/ 1030 h 1077"/>
              <a:gd name="T80" fmla="*/ 432 w 1064"/>
              <a:gd name="T81" fmla="*/ 932 h 1077"/>
              <a:gd name="T82" fmla="*/ 497 w 1064"/>
              <a:gd name="T83" fmla="*/ 1002 h 1077"/>
              <a:gd name="T84" fmla="*/ 562 w 1064"/>
              <a:gd name="T85" fmla="*/ 1051 h 1077"/>
              <a:gd name="T86" fmla="*/ 572 w 1064"/>
              <a:gd name="T87" fmla="*/ 943 h 1077"/>
              <a:gd name="T88" fmla="*/ 658 w 1064"/>
              <a:gd name="T89" fmla="*/ 986 h 1077"/>
              <a:gd name="T90" fmla="*/ 735 w 1064"/>
              <a:gd name="T91" fmla="*/ 1010 h 1077"/>
              <a:gd name="T92" fmla="*/ 708 w 1064"/>
              <a:gd name="T93" fmla="*/ 905 h 1077"/>
              <a:gd name="T94" fmla="*/ 803 w 1064"/>
              <a:gd name="T95" fmla="*/ 916 h 1077"/>
              <a:gd name="T96" fmla="*/ 884 w 1064"/>
              <a:gd name="T97" fmla="*/ 911 h 1077"/>
              <a:gd name="T98" fmla="*/ 822 w 1064"/>
              <a:gd name="T99" fmla="*/ 822 h 1077"/>
              <a:gd name="T100" fmla="*/ 915 w 1064"/>
              <a:gd name="T101" fmla="*/ 800 h 1077"/>
              <a:gd name="T102" fmla="*/ 990 w 1064"/>
              <a:gd name="T103" fmla="*/ 768 h 1077"/>
              <a:gd name="T104" fmla="*/ 902 w 1064"/>
              <a:gd name="T105" fmla="*/ 705 h 1077"/>
              <a:gd name="T106" fmla="*/ 982 w 1064"/>
              <a:gd name="T107" fmla="*/ 653 h 1077"/>
              <a:gd name="T108" fmla="*/ 1041 w 1064"/>
              <a:gd name="T109" fmla="*/ 598 h 10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064" h="1077">
                <a:moveTo>
                  <a:pt x="1041" y="598"/>
                </a:moveTo>
                <a:cubicBezTo>
                  <a:pt x="1024" y="593"/>
                  <a:pt x="1009" y="589"/>
                  <a:pt x="994" y="585"/>
                </a:cubicBezTo>
                <a:cubicBezTo>
                  <a:pt x="979" y="580"/>
                  <a:pt x="965" y="577"/>
                  <a:pt x="951" y="573"/>
                </a:cubicBezTo>
                <a:cubicBezTo>
                  <a:pt x="946" y="571"/>
                  <a:pt x="941" y="570"/>
                  <a:pt x="936" y="569"/>
                </a:cubicBezTo>
                <a:cubicBezTo>
                  <a:pt x="937" y="559"/>
                  <a:pt x="938" y="549"/>
                  <a:pt x="938" y="538"/>
                </a:cubicBezTo>
                <a:cubicBezTo>
                  <a:pt x="938" y="528"/>
                  <a:pt x="937" y="518"/>
                  <a:pt x="936" y="508"/>
                </a:cubicBezTo>
                <a:cubicBezTo>
                  <a:pt x="941" y="506"/>
                  <a:pt x="946" y="505"/>
                  <a:pt x="951" y="504"/>
                </a:cubicBezTo>
                <a:cubicBezTo>
                  <a:pt x="965" y="500"/>
                  <a:pt x="979" y="496"/>
                  <a:pt x="994" y="492"/>
                </a:cubicBezTo>
                <a:cubicBezTo>
                  <a:pt x="1009" y="488"/>
                  <a:pt x="1024" y="484"/>
                  <a:pt x="1041" y="479"/>
                </a:cubicBezTo>
                <a:cubicBezTo>
                  <a:pt x="1056" y="475"/>
                  <a:pt x="1064" y="460"/>
                  <a:pt x="1061" y="445"/>
                </a:cubicBezTo>
                <a:cubicBezTo>
                  <a:pt x="1059" y="430"/>
                  <a:pt x="1046" y="418"/>
                  <a:pt x="1031" y="420"/>
                </a:cubicBezTo>
                <a:cubicBezTo>
                  <a:pt x="1013" y="421"/>
                  <a:pt x="997" y="422"/>
                  <a:pt x="982" y="424"/>
                </a:cubicBezTo>
                <a:cubicBezTo>
                  <a:pt x="966" y="425"/>
                  <a:pt x="952" y="426"/>
                  <a:pt x="938" y="427"/>
                </a:cubicBezTo>
                <a:cubicBezTo>
                  <a:pt x="932" y="428"/>
                  <a:pt x="928" y="428"/>
                  <a:pt x="923" y="428"/>
                </a:cubicBezTo>
                <a:cubicBezTo>
                  <a:pt x="917" y="409"/>
                  <a:pt x="910" y="389"/>
                  <a:pt x="902" y="371"/>
                </a:cubicBezTo>
                <a:cubicBezTo>
                  <a:pt x="906" y="368"/>
                  <a:pt x="910" y="365"/>
                  <a:pt x="914" y="362"/>
                </a:cubicBezTo>
                <a:cubicBezTo>
                  <a:pt x="926" y="354"/>
                  <a:pt x="937" y="346"/>
                  <a:pt x="950" y="337"/>
                </a:cubicBezTo>
                <a:cubicBezTo>
                  <a:pt x="963" y="328"/>
                  <a:pt x="976" y="318"/>
                  <a:pt x="990" y="308"/>
                </a:cubicBezTo>
                <a:cubicBezTo>
                  <a:pt x="1002" y="299"/>
                  <a:pt x="1005" y="282"/>
                  <a:pt x="998" y="269"/>
                </a:cubicBezTo>
                <a:cubicBezTo>
                  <a:pt x="990" y="256"/>
                  <a:pt x="974" y="250"/>
                  <a:pt x="960" y="256"/>
                </a:cubicBezTo>
                <a:cubicBezTo>
                  <a:pt x="944" y="263"/>
                  <a:pt x="929" y="270"/>
                  <a:pt x="915" y="276"/>
                </a:cubicBezTo>
                <a:cubicBezTo>
                  <a:pt x="901" y="283"/>
                  <a:pt x="888" y="289"/>
                  <a:pt x="875" y="295"/>
                </a:cubicBezTo>
                <a:cubicBezTo>
                  <a:pt x="870" y="297"/>
                  <a:pt x="866" y="299"/>
                  <a:pt x="861" y="301"/>
                </a:cubicBezTo>
                <a:cubicBezTo>
                  <a:pt x="850" y="285"/>
                  <a:pt x="836" y="269"/>
                  <a:pt x="822" y="255"/>
                </a:cubicBezTo>
                <a:cubicBezTo>
                  <a:pt x="825" y="250"/>
                  <a:pt x="828" y="246"/>
                  <a:pt x="831" y="242"/>
                </a:cubicBezTo>
                <a:cubicBezTo>
                  <a:pt x="839" y="230"/>
                  <a:pt x="847" y="218"/>
                  <a:pt x="856" y="206"/>
                </a:cubicBezTo>
                <a:cubicBezTo>
                  <a:pt x="865" y="193"/>
                  <a:pt x="874" y="179"/>
                  <a:pt x="884" y="165"/>
                </a:cubicBezTo>
                <a:cubicBezTo>
                  <a:pt x="893" y="153"/>
                  <a:pt x="889" y="135"/>
                  <a:pt x="878" y="126"/>
                </a:cubicBezTo>
                <a:cubicBezTo>
                  <a:pt x="866" y="116"/>
                  <a:pt x="849" y="116"/>
                  <a:pt x="838" y="126"/>
                </a:cubicBezTo>
                <a:cubicBezTo>
                  <a:pt x="825" y="139"/>
                  <a:pt x="814" y="150"/>
                  <a:pt x="803" y="161"/>
                </a:cubicBezTo>
                <a:cubicBezTo>
                  <a:pt x="792" y="172"/>
                  <a:pt x="781" y="182"/>
                  <a:pt x="771" y="192"/>
                </a:cubicBezTo>
                <a:cubicBezTo>
                  <a:pt x="768" y="196"/>
                  <a:pt x="764" y="199"/>
                  <a:pt x="761" y="203"/>
                </a:cubicBezTo>
                <a:cubicBezTo>
                  <a:pt x="744" y="191"/>
                  <a:pt x="726" y="181"/>
                  <a:pt x="708" y="172"/>
                </a:cubicBezTo>
                <a:cubicBezTo>
                  <a:pt x="709" y="167"/>
                  <a:pt x="710" y="162"/>
                  <a:pt x="712" y="157"/>
                </a:cubicBezTo>
                <a:cubicBezTo>
                  <a:pt x="715" y="144"/>
                  <a:pt x="719" y="130"/>
                  <a:pt x="723" y="115"/>
                </a:cubicBezTo>
                <a:cubicBezTo>
                  <a:pt x="727" y="100"/>
                  <a:pt x="731" y="84"/>
                  <a:pt x="735" y="67"/>
                </a:cubicBezTo>
                <a:cubicBezTo>
                  <a:pt x="739" y="52"/>
                  <a:pt x="730" y="37"/>
                  <a:pt x="716" y="32"/>
                </a:cubicBezTo>
                <a:cubicBezTo>
                  <a:pt x="702" y="27"/>
                  <a:pt x="685" y="33"/>
                  <a:pt x="679" y="46"/>
                </a:cubicBezTo>
                <a:cubicBezTo>
                  <a:pt x="671" y="62"/>
                  <a:pt x="664" y="77"/>
                  <a:pt x="658" y="91"/>
                </a:cubicBezTo>
                <a:cubicBezTo>
                  <a:pt x="651" y="105"/>
                  <a:pt x="645" y="118"/>
                  <a:pt x="639" y="131"/>
                </a:cubicBezTo>
                <a:cubicBezTo>
                  <a:pt x="637" y="135"/>
                  <a:pt x="634" y="140"/>
                  <a:pt x="632" y="144"/>
                </a:cubicBezTo>
                <a:cubicBezTo>
                  <a:pt x="613" y="139"/>
                  <a:pt x="593" y="136"/>
                  <a:pt x="572" y="134"/>
                </a:cubicBezTo>
                <a:cubicBezTo>
                  <a:pt x="572" y="129"/>
                  <a:pt x="571" y="124"/>
                  <a:pt x="571" y="119"/>
                </a:cubicBezTo>
                <a:cubicBezTo>
                  <a:pt x="570" y="105"/>
                  <a:pt x="568" y="90"/>
                  <a:pt x="567" y="75"/>
                </a:cubicBezTo>
                <a:cubicBezTo>
                  <a:pt x="565" y="59"/>
                  <a:pt x="564" y="43"/>
                  <a:pt x="562" y="26"/>
                </a:cubicBezTo>
                <a:cubicBezTo>
                  <a:pt x="561" y="11"/>
                  <a:pt x="547" y="0"/>
                  <a:pt x="532" y="0"/>
                </a:cubicBezTo>
                <a:cubicBezTo>
                  <a:pt x="517" y="0"/>
                  <a:pt x="503" y="11"/>
                  <a:pt x="502" y="26"/>
                </a:cubicBezTo>
                <a:cubicBezTo>
                  <a:pt x="500" y="43"/>
                  <a:pt x="499" y="59"/>
                  <a:pt x="497" y="75"/>
                </a:cubicBezTo>
                <a:cubicBezTo>
                  <a:pt x="496" y="90"/>
                  <a:pt x="494" y="105"/>
                  <a:pt x="493" y="119"/>
                </a:cubicBezTo>
                <a:cubicBezTo>
                  <a:pt x="493" y="124"/>
                  <a:pt x="492" y="129"/>
                  <a:pt x="492" y="134"/>
                </a:cubicBezTo>
                <a:cubicBezTo>
                  <a:pt x="471" y="136"/>
                  <a:pt x="451" y="139"/>
                  <a:pt x="432" y="144"/>
                </a:cubicBezTo>
                <a:cubicBezTo>
                  <a:pt x="430" y="140"/>
                  <a:pt x="428" y="135"/>
                  <a:pt x="425" y="131"/>
                </a:cubicBezTo>
                <a:cubicBezTo>
                  <a:pt x="419" y="118"/>
                  <a:pt x="413" y="105"/>
                  <a:pt x="406" y="91"/>
                </a:cubicBezTo>
                <a:cubicBezTo>
                  <a:pt x="400" y="77"/>
                  <a:pt x="393" y="62"/>
                  <a:pt x="385" y="46"/>
                </a:cubicBezTo>
                <a:cubicBezTo>
                  <a:pt x="379" y="33"/>
                  <a:pt x="362" y="27"/>
                  <a:pt x="348" y="32"/>
                </a:cubicBezTo>
                <a:cubicBezTo>
                  <a:pt x="334" y="37"/>
                  <a:pt x="325" y="52"/>
                  <a:pt x="329" y="67"/>
                </a:cubicBezTo>
                <a:cubicBezTo>
                  <a:pt x="333" y="84"/>
                  <a:pt x="337" y="100"/>
                  <a:pt x="341" y="115"/>
                </a:cubicBezTo>
                <a:cubicBezTo>
                  <a:pt x="345" y="130"/>
                  <a:pt x="349" y="144"/>
                  <a:pt x="352" y="157"/>
                </a:cubicBezTo>
                <a:cubicBezTo>
                  <a:pt x="354" y="162"/>
                  <a:pt x="355" y="167"/>
                  <a:pt x="356" y="172"/>
                </a:cubicBezTo>
                <a:cubicBezTo>
                  <a:pt x="338" y="181"/>
                  <a:pt x="320" y="191"/>
                  <a:pt x="303" y="203"/>
                </a:cubicBezTo>
                <a:cubicBezTo>
                  <a:pt x="300" y="199"/>
                  <a:pt x="296" y="196"/>
                  <a:pt x="293" y="192"/>
                </a:cubicBezTo>
                <a:cubicBezTo>
                  <a:pt x="283" y="182"/>
                  <a:pt x="272" y="172"/>
                  <a:pt x="261" y="161"/>
                </a:cubicBezTo>
                <a:cubicBezTo>
                  <a:pt x="250" y="150"/>
                  <a:pt x="239" y="139"/>
                  <a:pt x="226" y="126"/>
                </a:cubicBezTo>
                <a:cubicBezTo>
                  <a:pt x="215" y="116"/>
                  <a:pt x="198" y="116"/>
                  <a:pt x="186" y="126"/>
                </a:cubicBezTo>
                <a:cubicBezTo>
                  <a:pt x="175" y="135"/>
                  <a:pt x="172" y="153"/>
                  <a:pt x="180" y="165"/>
                </a:cubicBezTo>
                <a:cubicBezTo>
                  <a:pt x="190" y="179"/>
                  <a:pt x="199" y="193"/>
                  <a:pt x="208" y="206"/>
                </a:cubicBezTo>
                <a:cubicBezTo>
                  <a:pt x="217" y="218"/>
                  <a:pt x="225" y="230"/>
                  <a:pt x="233" y="242"/>
                </a:cubicBezTo>
                <a:cubicBezTo>
                  <a:pt x="236" y="246"/>
                  <a:pt x="239" y="250"/>
                  <a:pt x="242" y="255"/>
                </a:cubicBezTo>
                <a:cubicBezTo>
                  <a:pt x="228" y="269"/>
                  <a:pt x="215" y="285"/>
                  <a:pt x="203" y="301"/>
                </a:cubicBezTo>
                <a:cubicBezTo>
                  <a:pt x="198" y="299"/>
                  <a:pt x="194" y="297"/>
                  <a:pt x="189" y="295"/>
                </a:cubicBezTo>
                <a:cubicBezTo>
                  <a:pt x="176" y="289"/>
                  <a:pt x="163" y="283"/>
                  <a:pt x="149" y="276"/>
                </a:cubicBezTo>
                <a:cubicBezTo>
                  <a:pt x="135" y="270"/>
                  <a:pt x="120" y="263"/>
                  <a:pt x="104" y="256"/>
                </a:cubicBezTo>
                <a:cubicBezTo>
                  <a:pt x="90" y="250"/>
                  <a:pt x="74" y="256"/>
                  <a:pt x="66" y="269"/>
                </a:cubicBezTo>
                <a:cubicBezTo>
                  <a:pt x="59" y="282"/>
                  <a:pt x="62" y="299"/>
                  <a:pt x="74" y="308"/>
                </a:cubicBezTo>
                <a:cubicBezTo>
                  <a:pt x="88" y="318"/>
                  <a:pt x="101" y="328"/>
                  <a:pt x="114" y="337"/>
                </a:cubicBezTo>
                <a:cubicBezTo>
                  <a:pt x="127" y="346"/>
                  <a:pt x="139" y="354"/>
                  <a:pt x="150" y="362"/>
                </a:cubicBezTo>
                <a:cubicBezTo>
                  <a:pt x="154" y="365"/>
                  <a:pt x="158" y="368"/>
                  <a:pt x="162" y="371"/>
                </a:cubicBezTo>
                <a:cubicBezTo>
                  <a:pt x="154" y="389"/>
                  <a:pt x="147" y="409"/>
                  <a:pt x="142" y="428"/>
                </a:cubicBezTo>
                <a:cubicBezTo>
                  <a:pt x="137" y="428"/>
                  <a:pt x="132" y="428"/>
                  <a:pt x="126" y="427"/>
                </a:cubicBezTo>
                <a:cubicBezTo>
                  <a:pt x="112" y="426"/>
                  <a:pt x="98" y="425"/>
                  <a:pt x="82" y="424"/>
                </a:cubicBezTo>
                <a:cubicBezTo>
                  <a:pt x="67" y="422"/>
                  <a:pt x="51" y="421"/>
                  <a:pt x="33" y="420"/>
                </a:cubicBezTo>
                <a:cubicBezTo>
                  <a:pt x="18" y="418"/>
                  <a:pt x="5" y="430"/>
                  <a:pt x="3" y="445"/>
                </a:cubicBezTo>
                <a:cubicBezTo>
                  <a:pt x="0" y="460"/>
                  <a:pt x="8" y="475"/>
                  <a:pt x="23" y="479"/>
                </a:cubicBezTo>
                <a:cubicBezTo>
                  <a:pt x="40" y="484"/>
                  <a:pt x="55" y="488"/>
                  <a:pt x="70" y="492"/>
                </a:cubicBezTo>
                <a:cubicBezTo>
                  <a:pt x="85" y="496"/>
                  <a:pt x="99" y="500"/>
                  <a:pt x="113" y="504"/>
                </a:cubicBezTo>
                <a:cubicBezTo>
                  <a:pt x="118" y="505"/>
                  <a:pt x="123" y="506"/>
                  <a:pt x="128" y="508"/>
                </a:cubicBezTo>
                <a:cubicBezTo>
                  <a:pt x="127" y="518"/>
                  <a:pt x="126" y="528"/>
                  <a:pt x="126" y="538"/>
                </a:cubicBezTo>
                <a:cubicBezTo>
                  <a:pt x="126" y="549"/>
                  <a:pt x="127" y="559"/>
                  <a:pt x="128" y="569"/>
                </a:cubicBezTo>
                <a:cubicBezTo>
                  <a:pt x="123" y="570"/>
                  <a:pt x="118" y="571"/>
                  <a:pt x="113" y="573"/>
                </a:cubicBezTo>
                <a:cubicBezTo>
                  <a:pt x="99" y="577"/>
                  <a:pt x="85" y="580"/>
                  <a:pt x="70" y="585"/>
                </a:cubicBezTo>
                <a:cubicBezTo>
                  <a:pt x="55" y="589"/>
                  <a:pt x="40" y="593"/>
                  <a:pt x="23" y="598"/>
                </a:cubicBezTo>
                <a:cubicBezTo>
                  <a:pt x="8" y="602"/>
                  <a:pt x="0" y="617"/>
                  <a:pt x="3" y="632"/>
                </a:cubicBezTo>
                <a:cubicBezTo>
                  <a:pt x="5" y="647"/>
                  <a:pt x="18" y="658"/>
                  <a:pt x="33" y="657"/>
                </a:cubicBezTo>
                <a:cubicBezTo>
                  <a:pt x="51" y="656"/>
                  <a:pt x="67" y="654"/>
                  <a:pt x="82" y="653"/>
                </a:cubicBezTo>
                <a:cubicBezTo>
                  <a:pt x="98" y="652"/>
                  <a:pt x="112" y="651"/>
                  <a:pt x="126" y="649"/>
                </a:cubicBezTo>
                <a:cubicBezTo>
                  <a:pt x="132" y="649"/>
                  <a:pt x="137" y="649"/>
                  <a:pt x="142" y="648"/>
                </a:cubicBezTo>
                <a:cubicBezTo>
                  <a:pt x="147" y="668"/>
                  <a:pt x="154" y="687"/>
                  <a:pt x="162" y="705"/>
                </a:cubicBezTo>
                <a:cubicBezTo>
                  <a:pt x="158" y="708"/>
                  <a:pt x="154" y="711"/>
                  <a:pt x="150" y="714"/>
                </a:cubicBezTo>
                <a:cubicBezTo>
                  <a:pt x="139" y="722"/>
                  <a:pt x="127" y="731"/>
                  <a:pt x="114" y="740"/>
                </a:cubicBezTo>
                <a:cubicBezTo>
                  <a:pt x="101" y="749"/>
                  <a:pt x="88" y="758"/>
                  <a:pt x="74" y="768"/>
                </a:cubicBezTo>
                <a:cubicBezTo>
                  <a:pt x="62" y="777"/>
                  <a:pt x="59" y="794"/>
                  <a:pt x="66" y="808"/>
                </a:cubicBezTo>
                <a:cubicBezTo>
                  <a:pt x="74" y="821"/>
                  <a:pt x="90" y="827"/>
                  <a:pt x="104" y="821"/>
                </a:cubicBezTo>
                <a:cubicBezTo>
                  <a:pt x="120" y="813"/>
                  <a:pt x="135" y="807"/>
                  <a:pt x="149" y="800"/>
                </a:cubicBezTo>
                <a:cubicBezTo>
                  <a:pt x="163" y="794"/>
                  <a:pt x="176" y="788"/>
                  <a:pt x="189" y="782"/>
                </a:cubicBezTo>
                <a:cubicBezTo>
                  <a:pt x="194" y="780"/>
                  <a:pt x="198" y="777"/>
                  <a:pt x="203" y="775"/>
                </a:cubicBezTo>
                <a:cubicBezTo>
                  <a:pt x="215" y="792"/>
                  <a:pt x="228" y="807"/>
                  <a:pt x="242" y="822"/>
                </a:cubicBezTo>
                <a:cubicBezTo>
                  <a:pt x="239" y="826"/>
                  <a:pt x="236" y="830"/>
                  <a:pt x="233" y="835"/>
                </a:cubicBezTo>
                <a:cubicBezTo>
                  <a:pt x="225" y="846"/>
                  <a:pt x="217" y="858"/>
                  <a:pt x="208" y="871"/>
                </a:cubicBezTo>
                <a:cubicBezTo>
                  <a:pt x="199" y="884"/>
                  <a:pt x="190" y="897"/>
                  <a:pt x="180" y="911"/>
                </a:cubicBezTo>
                <a:cubicBezTo>
                  <a:pt x="172" y="924"/>
                  <a:pt x="175" y="941"/>
                  <a:pt x="186" y="951"/>
                </a:cubicBezTo>
                <a:cubicBezTo>
                  <a:pt x="198" y="961"/>
                  <a:pt x="215" y="961"/>
                  <a:pt x="226" y="950"/>
                </a:cubicBezTo>
                <a:cubicBezTo>
                  <a:pt x="239" y="938"/>
                  <a:pt x="250" y="927"/>
                  <a:pt x="261" y="916"/>
                </a:cubicBezTo>
                <a:cubicBezTo>
                  <a:pt x="272" y="905"/>
                  <a:pt x="283" y="894"/>
                  <a:pt x="293" y="885"/>
                </a:cubicBezTo>
                <a:cubicBezTo>
                  <a:pt x="296" y="881"/>
                  <a:pt x="300" y="877"/>
                  <a:pt x="303" y="874"/>
                </a:cubicBezTo>
                <a:cubicBezTo>
                  <a:pt x="320" y="885"/>
                  <a:pt x="338" y="896"/>
                  <a:pt x="356" y="905"/>
                </a:cubicBezTo>
                <a:cubicBezTo>
                  <a:pt x="355" y="909"/>
                  <a:pt x="354" y="914"/>
                  <a:pt x="352" y="919"/>
                </a:cubicBezTo>
                <a:cubicBezTo>
                  <a:pt x="349" y="933"/>
                  <a:pt x="345" y="947"/>
                  <a:pt x="341" y="962"/>
                </a:cubicBezTo>
                <a:cubicBezTo>
                  <a:pt x="337" y="977"/>
                  <a:pt x="333" y="993"/>
                  <a:pt x="329" y="1010"/>
                </a:cubicBezTo>
                <a:cubicBezTo>
                  <a:pt x="325" y="1024"/>
                  <a:pt x="334" y="1039"/>
                  <a:pt x="348" y="1044"/>
                </a:cubicBezTo>
                <a:cubicBezTo>
                  <a:pt x="362" y="1050"/>
                  <a:pt x="379" y="1044"/>
                  <a:pt x="385" y="1030"/>
                </a:cubicBezTo>
                <a:cubicBezTo>
                  <a:pt x="393" y="1014"/>
                  <a:pt x="400" y="1000"/>
                  <a:pt x="406" y="986"/>
                </a:cubicBezTo>
                <a:cubicBezTo>
                  <a:pt x="413" y="972"/>
                  <a:pt x="419" y="958"/>
                  <a:pt x="425" y="946"/>
                </a:cubicBezTo>
                <a:cubicBezTo>
                  <a:pt x="428" y="941"/>
                  <a:pt x="430" y="937"/>
                  <a:pt x="432" y="932"/>
                </a:cubicBezTo>
                <a:cubicBezTo>
                  <a:pt x="451" y="937"/>
                  <a:pt x="471" y="941"/>
                  <a:pt x="492" y="943"/>
                </a:cubicBezTo>
                <a:cubicBezTo>
                  <a:pt x="492" y="948"/>
                  <a:pt x="493" y="953"/>
                  <a:pt x="493" y="958"/>
                </a:cubicBezTo>
                <a:cubicBezTo>
                  <a:pt x="494" y="972"/>
                  <a:pt x="496" y="986"/>
                  <a:pt x="497" y="1002"/>
                </a:cubicBezTo>
                <a:cubicBezTo>
                  <a:pt x="499" y="1017"/>
                  <a:pt x="500" y="1033"/>
                  <a:pt x="502" y="1051"/>
                </a:cubicBezTo>
                <a:cubicBezTo>
                  <a:pt x="503" y="1066"/>
                  <a:pt x="517" y="1077"/>
                  <a:pt x="532" y="1077"/>
                </a:cubicBezTo>
                <a:cubicBezTo>
                  <a:pt x="547" y="1077"/>
                  <a:pt x="561" y="1066"/>
                  <a:pt x="562" y="1051"/>
                </a:cubicBezTo>
                <a:cubicBezTo>
                  <a:pt x="564" y="1033"/>
                  <a:pt x="565" y="1017"/>
                  <a:pt x="567" y="1002"/>
                </a:cubicBezTo>
                <a:cubicBezTo>
                  <a:pt x="568" y="986"/>
                  <a:pt x="570" y="972"/>
                  <a:pt x="571" y="958"/>
                </a:cubicBezTo>
                <a:cubicBezTo>
                  <a:pt x="571" y="953"/>
                  <a:pt x="572" y="948"/>
                  <a:pt x="572" y="943"/>
                </a:cubicBezTo>
                <a:cubicBezTo>
                  <a:pt x="593" y="941"/>
                  <a:pt x="613" y="937"/>
                  <a:pt x="632" y="932"/>
                </a:cubicBezTo>
                <a:cubicBezTo>
                  <a:pt x="634" y="937"/>
                  <a:pt x="637" y="941"/>
                  <a:pt x="639" y="946"/>
                </a:cubicBezTo>
                <a:cubicBezTo>
                  <a:pt x="645" y="958"/>
                  <a:pt x="651" y="972"/>
                  <a:pt x="658" y="986"/>
                </a:cubicBezTo>
                <a:cubicBezTo>
                  <a:pt x="664" y="1000"/>
                  <a:pt x="671" y="1014"/>
                  <a:pt x="679" y="1030"/>
                </a:cubicBezTo>
                <a:cubicBezTo>
                  <a:pt x="685" y="1044"/>
                  <a:pt x="702" y="1050"/>
                  <a:pt x="716" y="1044"/>
                </a:cubicBezTo>
                <a:cubicBezTo>
                  <a:pt x="730" y="1039"/>
                  <a:pt x="739" y="1024"/>
                  <a:pt x="735" y="1010"/>
                </a:cubicBezTo>
                <a:cubicBezTo>
                  <a:pt x="731" y="993"/>
                  <a:pt x="727" y="977"/>
                  <a:pt x="723" y="962"/>
                </a:cubicBezTo>
                <a:cubicBezTo>
                  <a:pt x="719" y="947"/>
                  <a:pt x="715" y="933"/>
                  <a:pt x="712" y="919"/>
                </a:cubicBezTo>
                <a:cubicBezTo>
                  <a:pt x="710" y="914"/>
                  <a:pt x="709" y="909"/>
                  <a:pt x="708" y="905"/>
                </a:cubicBezTo>
                <a:cubicBezTo>
                  <a:pt x="726" y="896"/>
                  <a:pt x="744" y="885"/>
                  <a:pt x="761" y="874"/>
                </a:cubicBezTo>
                <a:cubicBezTo>
                  <a:pt x="764" y="877"/>
                  <a:pt x="768" y="881"/>
                  <a:pt x="771" y="885"/>
                </a:cubicBezTo>
                <a:cubicBezTo>
                  <a:pt x="781" y="894"/>
                  <a:pt x="792" y="905"/>
                  <a:pt x="803" y="916"/>
                </a:cubicBezTo>
                <a:cubicBezTo>
                  <a:pt x="814" y="927"/>
                  <a:pt x="825" y="938"/>
                  <a:pt x="838" y="950"/>
                </a:cubicBezTo>
                <a:cubicBezTo>
                  <a:pt x="849" y="961"/>
                  <a:pt x="866" y="961"/>
                  <a:pt x="878" y="951"/>
                </a:cubicBezTo>
                <a:cubicBezTo>
                  <a:pt x="889" y="941"/>
                  <a:pt x="893" y="924"/>
                  <a:pt x="884" y="911"/>
                </a:cubicBezTo>
                <a:cubicBezTo>
                  <a:pt x="874" y="897"/>
                  <a:pt x="865" y="884"/>
                  <a:pt x="856" y="871"/>
                </a:cubicBezTo>
                <a:cubicBezTo>
                  <a:pt x="847" y="858"/>
                  <a:pt x="839" y="846"/>
                  <a:pt x="831" y="835"/>
                </a:cubicBezTo>
                <a:cubicBezTo>
                  <a:pt x="828" y="830"/>
                  <a:pt x="825" y="826"/>
                  <a:pt x="822" y="822"/>
                </a:cubicBezTo>
                <a:cubicBezTo>
                  <a:pt x="836" y="807"/>
                  <a:pt x="849" y="792"/>
                  <a:pt x="861" y="775"/>
                </a:cubicBezTo>
                <a:cubicBezTo>
                  <a:pt x="866" y="777"/>
                  <a:pt x="870" y="780"/>
                  <a:pt x="875" y="782"/>
                </a:cubicBezTo>
                <a:cubicBezTo>
                  <a:pt x="888" y="788"/>
                  <a:pt x="901" y="794"/>
                  <a:pt x="915" y="800"/>
                </a:cubicBezTo>
                <a:cubicBezTo>
                  <a:pt x="929" y="807"/>
                  <a:pt x="944" y="813"/>
                  <a:pt x="960" y="821"/>
                </a:cubicBezTo>
                <a:cubicBezTo>
                  <a:pt x="974" y="827"/>
                  <a:pt x="990" y="821"/>
                  <a:pt x="998" y="808"/>
                </a:cubicBezTo>
                <a:cubicBezTo>
                  <a:pt x="1005" y="794"/>
                  <a:pt x="1002" y="777"/>
                  <a:pt x="990" y="768"/>
                </a:cubicBezTo>
                <a:cubicBezTo>
                  <a:pt x="976" y="758"/>
                  <a:pt x="963" y="749"/>
                  <a:pt x="950" y="740"/>
                </a:cubicBezTo>
                <a:cubicBezTo>
                  <a:pt x="937" y="731"/>
                  <a:pt x="926" y="722"/>
                  <a:pt x="914" y="714"/>
                </a:cubicBezTo>
                <a:cubicBezTo>
                  <a:pt x="910" y="711"/>
                  <a:pt x="906" y="708"/>
                  <a:pt x="902" y="705"/>
                </a:cubicBezTo>
                <a:cubicBezTo>
                  <a:pt x="910" y="687"/>
                  <a:pt x="917" y="668"/>
                  <a:pt x="923" y="648"/>
                </a:cubicBezTo>
                <a:cubicBezTo>
                  <a:pt x="928" y="649"/>
                  <a:pt x="932" y="649"/>
                  <a:pt x="938" y="649"/>
                </a:cubicBezTo>
                <a:cubicBezTo>
                  <a:pt x="952" y="651"/>
                  <a:pt x="966" y="652"/>
                  <a:pt x="982" y="653"/>
                </a:cubicBezTo>
                <a:cubicBezTo>
                  <a:pt x="997" y="654"/>
                  <a:pt x="1013" y="656"/>
                  <a:pt x="1031" y="657"/>
                </a:cubicBezTo>
                <a:cubicBezTo>
                  <a:pt x="1046" y="658"/>
                  <a:pt x="1059" y="647"/>
                  <a:pt x="1061" y="632"/>
                </a:cubicBezTo>
                <a:cubicBezTo>
                  <a:pt x="1064" y="617"/>
                  <a:pt x="1056" y="602"/>
                  <a:pt x="1041" y="59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914400"/>
            <a:endParaRPr lang="en-US" sz="1865">
              <a:solidFill>
                <a:prstClr val="black"/>
              </a:solidFill>
            </a:endParaRPr>
          </a:p>
        </p:txBody>
      </p:sp>
      <p:sp>
        <p:nvSpPr>
          <p:cNvPr id="85" name="Freeform 11"/>
          <p:cNvSpPr/>
          <p:nvPr/>
        </p:nvSpPr>
        <p:spPr bwMode="auto">
          <a:xfrm>
            <a:off x="5380591" y="2697753"/>
            <a:ext cx="136924" cy="138409"/>
          </a:xfrm>
          <a:custGeom>
            <a:avLst/>
            <a:gdLst>
              <a:gd name="T0" fmla="*/ 951 w 1064"/>
              <a:gd name="T1" fmla="*/ 573 h 1077"/>
              <a:gd name="T2" fmla="*/ 936 w 1064"/>
              <a:gd name="T3" fmla="*/ 508 h 1077"/>
              <a:gd name="T4" fmla="*/ 1041 w 1064"/>
              <a:gd name="T5" fmla="*/ 479 h 1077"/>
              <a:gd name="T6" fmla="*/ 982 w 1064"/>
              <a:gd name="T7" fmla="*/ 424 h 1077"/>
              <a:gd name="T8" fmla="*/ 902 w 1064"/>
              <a:gd name="T9" fmla="*/ 371 h 1077"/>
              <a:gd name="T10" fmla="*/ 990 w 1064"/>
              <a:gd name="T11" fmla="*/ 308 h 1077"/>
              <a:gd name="T12" fmla="*/ 915 w 1064"/>
              <a:gd name="T13" fmla="*/ 276 h 1077"/>
              <a:gd name="T14" fmla="*/ 822 w 1064"/>
              <a:gd name="T15" fmla="*/ 255 h 1077"/>
              <a:gd name="T16" fmla="*/ 884 w 1064"/>
              <a:gd name="T17" fmla="*/ 165 h 1077"/>
              <a:gd name="T18" fmla="*/ 803 w 1064"/>
              <a:gd name="T19" fmla="*/ 161 h 1077"/>
              <a:gd name="T20" fmla="*/ 708 w 1064"/>
              <a:gd name="T21" fmla="*/ 172 h 1077"/>
              <a:gd name="T22" fmla="*/ 735 w 1064"/>
              <a:gd name="T23" fmla="*/ 67 h 1077"/>
              <a:gd name="T24" fmla="*/ 658 w 1064"/>
              <a:gd name="T25" fmla="*/ 91 h 1077"/>
              <a:gd name="T26" fmla="*/ 572 w 1064"/>
              <a:gd name="T27" fmla="*/ 134 h 1077"/>
              <a:gd name="T28" fmla="*/ 562 w 1064"/>
              <a:gd name="T29" fmla="*/ 26 h 1077"/>
              <a:gd name="T30" fmla="*/ 497 w 1064"/>
              <a:gd name="T31" fmla="*/ 75 h 1077"/>
              <a:gd name="T32" fmla="*/ 432 w 1064"/>
              <a:gd name="T33" fmla="*/ 144 h 1077"/>
              <a:gd name="T34" fmla="*/ 385 w 1064"/>
              <a:gd name="T35" fmla="*/ 46 h 1077"/>
              <a:gd name="T36" fmla="*/ 341 w 1064"/>
              <a:gd name="T37" fmla="*/ 115 h 1077"/>
              <a:gd name="T38" fmla="*/ 303 w 1064"/>
              <a:gd name="T39" fmla="*/ 203 h 1077"/>
              <a:gd name="T40" fmla="*/ 226 w 1064"/>
              <a:gd name="T41" fmla="*/ 126 h 1077"/>
              <a:gd name="T42" fmla="*/ 208 w 1064"/>
              <a:gd name="T43" fmla="*/ 206 h 1077"/>
              <a:gd name="T44" fmla="*/ 203 w 1064"/>
              <a:gd name="T45" fmla="*/ 301 h 1077"/>
              <a:gd name="T46" fmla="*/ 104 w 1064"/>
              <a:gd name="T47" fmla="*/ 256 h 1077"/>
              <a:gd name="T48" fmla="*/ 114 w 1064"/>
              <a:gd name="T49" fmla="*/ 337 h 1077"/>
              <a:gd name="T50" fmla="*/ 142 w 1064"/>
              <a:gd name="T51" fmla="*/ 428 h 1077"/>
              <a:gd name="T52" fmla="*/ 33 w 1064"/>
              <a:gd name="T53" fmla="*/ 420 h 1077"/>
              <a:gd name="T54" fmla="*/ 70 w 1064"/>
              <a:gd name="T55" fmla="*/ 492 h 1077"/>
              <a:gd name="T56" fmla="*/ 126 w 1064"/>
              <a:gd name="T57" fmla="*/ 538 h 1077"/>
              <a:gd name="T58" fmla="*/ 70 w 1064"/>
              <a:gd name="T59" fmla="*/ 585 h 1077"/>
              <a:gd name="T60" fmla="*/ 33 w 1064"/>
              <a:gd name="T61" fmla="*/ 657 h 1077"/>
              <a:gd name="T62" fmla="*/ 142 w 1064"/>
              <a:gd name="T63" fmla="*/ 648 h 1077"/>
              <a:gd name="T64" fmla="*/ 114 w 1064"/>
              <a:gd name="T65" fmla="*/ 740 h 1077"/>
              <a:gd name="T66" fmla="*/ 104 w 1064"/>
              <a:gd name="T67" fmla="*/ 821 h 1077"/>
              <a:gd name="T68" fmla="*/ 203 w 1064"/>
              <a:gd name="T69" fmla="*/ 775 h 1077"/>
              <a:gd name="T70" fmla="*/ 208 w 1064"/>
              <a:gd name="T71" fmla="*/ 871 h 1077"/>
              <a:gd name="T72" fmla="*/ 226 w 1064"/>
              <a:gd name="T73" fmla="*/ 950 h 1077"/>
              <a:gd name="T74" fmla="*/ 303 w 1064"/>
              <a:gd name="T75" fmla="*/ 874 h 1077"/>
              <a:gd name="T76" fmla="*/ 341 w 1064"/>
              <a:gd name="T77" fmla="*/ 962 h 1077"/>
              <a:gd name="T78" fmla="*/ 385 w 1064"/>
              <a:gd name="T79" fmla="*/ 1030 h 1077"/>
              <a:gd name="T80" fmla="*/ 432 w 1064"/>
              <a:gd name="T81" fmla="*/ 932 h 1077"/>
              <a:gd name="T82" fmla="*/ 497 w 1064"/>
              <a:gd name="T83" fmla="*/ 1002 h 1077"/>
              <a:gd name="T84" fmla="*/ 562 w 1064"/>
              <a:gd name="T85" fmla="*/ 1051 h 1077"/>
              <a:gd name="T86" fmla="*/ 572 w 1064"/>
              <a:gd name="T87" fmla="*/ 943 h 1077"/>
              <a:gd name="T88" fmla="*/ 658 w 1064"/>
              <a:gd name="T89" fmla="*/ 986 h 1077"/>
              <a:gd name="T90" fmla="*/ 735 w 1064"/>
              <a:gd name="T91" fmla="*/ 1010 h 1077"/>
              <a:gd name="T92" fmla="*/ 708 w 1064"/>
              <a:gd name="T93" fmla="*/ 905 h 1077"/>
              <a:gd name="T94" fmla="*/ 803 w 1064"/>
              <a:gd name="T95" fmla="*/ 916 h 1077"/>
              <a:gd name="T96" fmla="*/ 884 w 1064"/>
              <a:gd name="T97" fmla="*/ 911 h 1077"/>
              <a:gd name="T98" fmla="*/ 822 w 1064"/>
              <a:gd name="T99" fmla="*/ 822 h 1077"/>
              <a:gd name="T100" fmla="*/ 915 w 1064"/>
              <a:gd name="T101" fmla="*/ 800 h 1077"/>
              <a:gd name="T102" fmla="*/ 990 w 1064"/>
              <a:gd name="T103" fmla="*/ 768 h 1077"/>
              <a:gd name="T104" fmla="*/ 902 w 1064"/>
              <a:gd name="T105" fmla="*/ 705 h 1077"/>
              <a:gd name="T106" fmla="*/ 982 w 1064"/>
              <a:gd name="T107" fmla="*/ 653 h 1077"/>
              <a:gd name="T108" fmla="*/ 1041 w 1064"/>
              <a:gd name="T109" fmla="*/ 598 h 10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064" h="1077">
                <a:moveTo>
                  <a:pt x="1041" y="598"/>
                </a:moveTo>
                <a:cubicBezTo>
                  <a:pt x="1024" y="593"/>
                  <a:pt x="1009" y="589"/>
                  <a:pt x="994" y="585"/>
                </a:cubicBezTo>
                <a:cubicBezTo>
                  <a:pt x="979" y="580"/>
                  <a:pt x="965" y="577"/>
                  <a:pt x="951" y="573"/>
                </a:cubicBezTo>
                <a:cubicBezTo>
                  <a:pt x="946" y="571"/>
                  <a:pt x="941" y="570"/>
                  <a:pt x="936" y="569"/>
                </a:cubicBezTo>
                <a:cubicBezTo>
                  <a:pt x="937" y="559"/>
                  <a:pt x="938" y="549"/>
                  <a:pt x="938" y="538"/>
                </a:cubicBezTo>
                <a:cubicBezTo>
                  <a:pt x="938" y="528"/>
                  <a:pt x="937" y="518"/>
                  <a:pt x="936" y="508"/>
                </a:cubicBezTo>
                <a:cubicBezTo>
                  <a:pt x="941" y="506"/>
                  <a:pt x="946" y="505"/>
                  <a:pt x="951" y="504"/>
                </a:cubicBezTo>
                <a:cubicBezTo>
                  <a:pt x="965" y="500"/>
                  <a:pt x="979" y="496"/>
                  <a:pt x="994" y="492"/>
                </a:cubicBezTo>
                <a:cubicBezTo>
                  <a:pt x="1009" y="488"/>
                  <a:pt x="1024" y="484"/>
                  <a:pt x="1041" y="479"/>
                </a:cubicBezTo>
                <a:cubicBezTo>
                  <a:pt x="1056" y="475"/>
                  <a:pt x="1064" y="460"/>
                  <a:pt x="1061" y="445"/>
                </a:cubicBezTo>
                <a:cubicBezTo>
                  <a:pt x="1059" y="430"/>
                  <a:pt x="1046" y="418"/>
                  <a:pt x="1031" y="420"/>
                </a:cubicBezTo>
                <a:cubicBezTo>
                  <a:pt x="1013" y="421"/>
                  <a:pt x="997" y="422"/>
                  <a:pt x="982" y="424"/>
                </a:cubicBezTo>
                <a:cubicBezTo>
                  <a:pt x="966" y="425"/>
                  <a:pt x="952" y="426"/>
                  <a:pt x="938" y="427"/>
                </a:cubicBezTo>
                <a:cubicBezTo>
                  <a:pt x="932" y="428"/>
                  <a:pt x="928" y="428"/>
                  <a:pt x="923" y="428"/>
                </a:cubicBezTo>
                <a:cubicBezTo>
                  <a:pt x="917" y="409"/>
                  <a:pt x="910" y="389"/>
                  <a:pt x="902" y="371"/>
                </a:cubicBezTo>
                <a:cubicBezTo>
                  <a:pt x="906" y="368"/>
                  <a:pt x="910" y="365"/>
                  <a:pt x="914" y="362"/>
                </a:cubicBezTo>
                <a:cubicBezTo>
                  <a:pt x="926" y="354"/>
                  <a:pt x="937" y="346"/>
                  <a:pt x="950" y="337"/>
                </a:cubicBezTo>
                <a:cubicBezTo>
                  <a:pt x="963" y="328"/>
                  <a:pt x="976" y="318"/>
                  <a:pt x="990" y="308"/>
                </a:cubicBezTo>
                <a:cubicBezTo>
                  <a:pt x="1002" y="299"/>
                  <a:pt x="1005" y="282"/>
                  <a:pt x="998" y="269"/>
                </a:cubicBezTo>
                <a:cubicBezTo>
                  <a:pt x="990" y="256"/>
                  <a:pt x="974" y="250"/>
                  <a:pt x="960" y="256"/>
                </a:cubicBezTo>
                <a:cubicBezTo>
                  <a:pt x="944" y="263"/>
                  <a:pt x="929" y="270"/>
                  <a:pt x="915" y="276"/>
                </a:cubicBezTo>
                <a:cubicBezTo>
                  <a:pt x="901" y="283"/>
                  <a:pt x="888" y="289"/>
                  <a:pt x="875" y="295"/>
                </a:cubicBezTo>
                <a:cubicBezTo>
                  <a:pt x="870" y="297"/>
                  <a:pt x="866" y="299"/>
                  <a:pt x="861" y="301"/>
                </a:cubicBezTo>
                <a:cubicBezTo>
                  <a:pt x="850" y="285"/>
                  <a:pt x="836" y="269"/>
                  <a:pt x="822" y="255"/>
                </a:cubicBezTo>
                <a:cubicBezTo>
                  <a:pt x="825" y="250"/>
                  <a:pt x="828" y="246"/>
                  <a:pt x="831" y="242"/>
                </a:cubicBezTo>
                <a:cubicBezTo>
                  <a:pt x="839" y="230"/>
                  <a:pt x="847" y="218"/>
                  <a:pt x="856" y="206"/>
                </a:cubicBezTo>
                <a:cubicBezTo>
                  <a:pt x="865" y="193"/>
                  <a:pt x="874" y="179"/>
                  <a:pt x="884" y="165"/>
                </a:cubicBezTo>
                <a:cubicBezTo>
                  <a:pt x="893" y="153"/>
                  <a:pt x="889" y="135"/>
                  <a:pt x="878" y="126"/>
                </a:cubicBezTo>
                <a:cubicBezTo>
                  <a:pt x="866" y="116"/>
                  <a:pt x="849" y="116"/>
                  <a:pt x="838" y="126"/>
                </a:cubicBezTo>
                <a:cubicBezTo>
                  <a:pt x="825" y="139"/>
                  <a:pt x="814" y="150"/>
                  <a:pt x="803" y="161"/>
                </a:cubicBezTo>
                <a:cubicBezTo>
                  <a:pt x="792" y="172"/>
                  <a:pt x="781" y="182"/>
                  <a:pt x="771" y="192"/>
                </a:cubicBezTo>
                <a:cubicBezTo>
                  <a:pt x="768" y="196"/>
                  <a:pt x="764" y="199"/>
                  <a:pt x="761" y="203"/>
                </a:cubicBezTo>
                <a:cubicBezTo>
                  <a:pt x="744" y="191"/>
                  <a:pt x="726" y="181"/>
                  <a:pt x="708" y="172"/>
                </a:cubicBezTo>
                <a:cubicBezTo>
                  <a:pt x="709" y="167"/>
                  <a:pt x="710" y="162"/>
                  <a:pt x="712" y="157"/>
                </a:cubicBezTo>
                <a:cubicBezTo>
                  <a:pt x="715" y="144"/>
                  <a:pt x="719" y="130"/>
                  <a:pt x="723" y="115"/>
                </a:cubicBezTo>
                <a:cubicBezTo>
                  <a:pt x="727" y="100"/>
                  <a:pt x="731" y="84"/>
                  <a:pt x="735" y="67"/>
                </a:cubicBezTo>
                <a:cubicBezTo>
                  <a:pt x="739" y="52"/>
                  <a:pt x="730" y="37"/>
                  <a:pt x="716" y="32"/>
                </a:cubicBezTo>
                <a:cubicBezTo>
                  <a:pt x="702" y="27"/>
                  <a:pt x="685" y="33"/>
                  <a:pt x="679" y="46"/>
                </a:cubicBezTo>
                <a:cubicBezTo>
                  <a:pt x="671" y="62"/>
                  <a:pt x="664" y="77"/>
                  <a:pt x="658" y="91"/>
                </a:cubicBezTo>
                <a:cubicBezTo>
                  <a:pt x="651" y="105"/>
                  <a:pt x="645" y="118"/>
                  <a:pt x="639" y="131"/>
                </a:cubicBezTo>
                <a:cubicBezTo>
                  <a:pt x="637" y="135"/>
                  <a:pt x="634" y="140"/>
                  <a:pt x="632" y="144"/>
                </a:cubicBezTo>
                <a:cubicBezTo>
                  <a:pt x="613" y="139"/>
                  <a:pt x="593" y="136"/>
                  <a:pt x="572" y="134"/>
                </a:cubicBezTo>
                <a:cubicBezTo>
                  <a:pt x="572" y="129"/>
                  <a:pt x="571" y="124"/>
                  <a:pt x="571" y="119"/>
                </a:cubicBezTo>
                <a:cubicBezTo>
                  <a:pt x="570" y="105"/>
                  <a:pt x="568" y="90"/>
                  <a:pt x="567" y="75"/>
                </a:cubicBezTo>
                <a:cubicBezTo>
                  <a:pt x="565" y="59"/>
                  <a:pt x="564" y="43"/>
                  <a:pt x="562" y="26"/>
                </a:cubicBezTo>
                <a:cubicBezTo>
                  <a:pt x="561" y="11"/>
                  <a:pt x="547" y="0"/>
                  <a:pt x="532" y="0"/>
                </a:cubicBezTo>
                <a:cubicBezTo>
                  <a:pt x="517" y="0"/>
                  <a:pt x="503" y="11"/>
                  <a:pt x="502" y="26"/>
                </a:cubicBezTo>
                <a:cubicBezTo>
                  <a:pt x="500" y="43"/>
                  <a:pt x="499" y="59"/>
                  <a:pt x="497" y="75"/>
                </a:cubicBezTo>
                <a:cubicBezTo>
                  <a:pt x="496" y="90"/>
                  <a:pt x="494" y="105"/>
                  <a:pt x="493" y="119"/>
                </a:cubicBezTo>
                <a:cubicBezTo>
                  <a:pt x="493" y="124"/>
                  <a:pt x="492" y="129"/>
                  <a:pt x="492" y="134"/>
                </a:cubicBezTo>
                <a:cubicBezTo>
                  <a:pt x="471" y="136"/>
                  <a:pt x="451" y="139"/>
                  <a:pt x="432" y="144"/>
                </a:cubicBezTo>
                <a:cubicBezTo>
                  <a:pt x="430" y="140"/>
                  <a:pt x="428" y="135"/>
                  <a:pt x="425" y="131"/>
                </a:cubicBezTo>
                <a:cubicBezTo>
                  <a:pt x="419" y="118"/>
                  <a:pt x="413" y="105"/>
                  <a:pt x="406" y="91"/>
                </a:cubicBezTo>
                <a:cubicBezTo>
                  <a:pt x="400" y="77"/>
                  <a:pt x="393" y="62"/>
                  <a:pt x="385" y="46"/>
                </a:cubicBezTo>
                <a:cubicBezTo>
                  <a:pt x="379" y="33"/>
                  <a:pt x="362" y="27"/>
                  <a:pt x="348" y="32"/>
                </a:cubicBezTo>
                <a:cubicBezTo>
                  <a:pt x="334" y="37"/>
                  <a:pt x="325" y="52"/>
                  <a:pt x="329" y="67"/>
                </a:cubicBezTo>
                <a:cubicBezTo>
                  <a:pt x="333" y="84"/>
                  <a:pt x="337" y="100"/>
                  <a:pt x="341" y="115"/>
                </a:cubicBezTo>
                <a:cubicBezTo>
                  <a:pt x="345" y="130"/>
                  <a:pt x="349" y="144"/>
                  <a:pt x="352" y="157"/>
                </a:cubicBezTo>
                <a:cubicBezTo>
                  <a:pt x="354" y="162"/>
                  <a:pt x="355" y="167"/>
                  <a:pt x="356" y="172"/>
                </a:cubicBezTo>
                <a:cubicBezTo>
                  <a:pt x="338" y="181"/>
                  <a:pt x="320" y="191"/>
                  <a:pt x="303" y="203"/>
                </a:cubicBezTo>
                <a:cubicBezTo>
                  <a:pt x="300" y="199"/>
                  <a:pt x="296" y="196"/>
                  <a:pt x="293" y="192"/>
                </a:cubicBezTo>
                <a:cubicBezTo>
                  <a:pt x="283" y="182"/>
                  <a:pt x="272" y="172"/>
                  <a:pt x="261" y="161"/>
                </a:cubicBezTo>
                <a:cubicBezTo>
                  <a:pt x="250" y="150"/>
                  <a:pt x="239" y="139"/>
                  <a:pt x="226" y="126"/>
                </a:cubicBezTo>
                <a:cubicBezTo>
                  <a:pt x="215" y="116"/>
                  <a:pt x="198" y="116"/>
                  <a:pt x="186" y="126"/>
                </a:cubicBezTo>
                <a:cubicBezTo>
                  <a:pt x="175" y="135"/>
                  <a:pt x="172" y="153"/>
                  <a:pt x="180" y="165"/>
                </a:cubicBezTo>
                <a:cubicBezTo>
                  <a:pt x="190" y="179"/>
                  <a:pt x="199" y="193"/>
                  <a:pt x="208" y="206"/>
                </a:cubicBezTo>
                <a:cubicBezTo>
                  <a:pt x="217" y="218"/>
                  <a:pt x="225" y="230"/>
                  <a:pt x="233" y="242"/>
                </a:cubicBezTo>
                <a:cubicBezTo>
                  <a:pt x="236" y="246"/>
                  <a:pt x="239" y="250"/>
                  <a:pt x="242" y="255"/>
                </a:cubicBezTo>
                <a:cubicBezTo>
                  <a:pt x="228" y="269"/>
                  <a:pt x="215" y="285"/>
                  <a:pt x="203" y="301"/>
                </a:cubicBezTo>
                <a:cubicBezTo>
                  <a:pt x="198" y="299"/>
                  <a:pt x="194" y="297"/>
                  <a:pt x="189" y="295"/>
                </a:cubicBezTo>
                <a:cubicBezTo>
                  <a:pt x="176" y="289"/>
                  <a:pt x="163" y="283"/>
                  <a:pt x="149" y="276"/>
                </a:cubicBezTo>
                <a:cubicBezTo>
                  <a:pt x="135" y="270"/>
                  <a:pt x="120" y="263"/>
                  <a:pt x="104" y="256"/>
                </a:cubicBezTo>
                <a:cubicBezTo>
                  <a:pt x="90" y="250"/>
                  <a:pt x="74" y="256"/>
                  <a:pt x="66" y="269"/>
                </a:cubicBezTo>
                <a:cubicBezTo>
                  <a:pt x="59" y="282"/>
                  <a:pt x="62" y="299"/>
                  <a:pt x="74" y="308"/>
                </a:cubicBezTo>
                <a:cubicBezTo>
                  <a:pt x="88" y="318"/>
                  <a:pt x="101" y="328"/>
                  <a:pt x="114" y="337"/>
                </a:cubicBezTo>
                <a:cubicBezTo>
                  <a:pt x="127" y="346"/>
                  <a:pt x="139" y="354"/>
                  <a:pt x="150" y="362"/>
                </a:cubicBezTo>
                <a:cubicBezTo>
                  <a:pt x="154" y="365"/>
                  <a:pt x="158" y="368"/>
                  <a:pt x="162" y="371"/>
                </a:cubicBezTo>
                <a:cubicBezTo>
                  <a:pt x="154" y="389"/>
                  <a:pt x="147" y="409"/>
                  <a:pt x="142" y="428"/>
                </a:cubicBezTo>
                <a:cubicBezTo>
                  <a:pt x="137" y="428"/>
                  <a:pt x="132" y="428"/>
                  <a:pt x="126" y="427"/>
                </a:cubicBezTo>
                <a:cubicBezTo>
                  <a:pt x="112" y="426"/>
                  <a:pt x="98" y="425"/>
                  <a:pt x="82" y="424"/>
                </a:cubicBezTo>
                <a:cubicBezTo>
                  <a:pt x="67" y="422"/>
                  <a:pt x="51" y="421"/>
                  <a:pt x="33" y="420"/>
                </a:cubicBezTo>
                <a:cubicBezTo>
                  <a:pt x="18" y="418"/>
                  <a:pt x="5" y="430"/>
                  <a:pt x="3" y="445"/>
                </a:cubicBezTo>
                <a:cubicBezTo>
                  <a:pt x="0" y="460"/>
                  <a:pt x="8" y="475"/>
                  <a:pt x="23" y="479"/>
                </a:cubicBezTo>
                <a:cubicBezTo>
                  <a:pt x="40" y="484"/>
                  <a:pt x="55" y="488"/>
                  <a:pt x="70" y="492"/>
                </a:cubicBezTo>
                <a:cubicBezTo>
                  <a:pt x="85" y="496"/>
                  <a:pt x="99" y="500"/>
                  <a:pt x="113" y="504"/>
                </a:cubicBezTo>
                <a:cubicBezTo>
                  <a:pt x="118" y="505"/>
                  <a:pt x="123" y="506"/>
                  <a:pt x="128" y="508"/>
                </a:cubicBezTo>
                <a:cubicBezTo>
                  <a:pt x="127" y="518"/>
                  <a:pt x="126" y="528"/>
                  <a:pt x="126" y="538"/>
                </a:cubicBezTo>
                <a:cubicBezTo>
                  <a:pt x="126" y="549"/>
                  <a:pt x="127" y="559"/>
                  <a:pt x="128" y="569"/>
                </a:cubicBezTo>
                <a:cubicBezTo>
                  <a:pt x="123" y="570"/>
                  <a:pt x="118" y="571"/>
                  <a:pt x="113" y="573"/>
                </a:cubicBezTo>
                <a:cubicBezTo>
                  <a:pt x="99" y="577"/>
                  <a:pt x="85" y="580"/>
                  <a:pt x="70" y="585"/>
                </a:cubicBezTo>
                <a:cubicBezTo>
                  <a:pt x="55" y="589"/>
                  <a:pt x="40" y="593"/>
                  <a:pt x="23" y="598"/>
                </a:cubicBezTo>
                <a:cubicBezTo>
                  <a:pt x="8" y="602"/>
                  <a:pt x="0" y="617"/>
                  <a:pt x="3" y="632"/>
                </a:cubicBezTo>
                <a:cubicBezTo>
                  <a:pt x="5" y="647"/>
                  <a:pt x="18" y="658"/>
                  <a:pt x="33" y="657"/>
                </a:cubicBezTo>
                <a:cubicBezTo>
                  <a:pt x="51" y="656"/>
                  <a:pt x="67" y="654"/>
                  <a:pt x="82" y="653"/>
                </a:cubicBezTo>
                <a:cubicBezTo>
                  <a:pt x="98" y="652"/>
                  <a:pt x="112" y="651"/>
                  <a:pt x="126" y="649"/>
                </a:cubicBezTo>
                <a:cubicBezTo>
                  <a:pt x="132" y="649"/>
                  <a:pt x="137" y="649"/>
                  <a:pt x="142" y="648"/>
                </a:cubicBezTo>
                <a:cubicBezTo>
                  <a:pt x="147" y="668"/>
                  <a:pt x="154" y="687"/>
                  <a:pt x="162" y="705"/>
                </a:cubicBezTo>
                <a:cubicBezTo>
                  <a:pt x="158" y="708"/>
                  <a:pt x="154" y="711"/>
                  <a:pt x="150" y="714"/>
                </a:cubicBezTo>
                <a:cubicBezTo>
                  <a:pt x="139" y="722"/>
                  <a:pt x="127" y="731"/>
                  <a:pt x="114" y="740"/>
                </a:cubicBezTo>
                <a:cubicBezTo>
                  <a:pt x="101" y="749"/>
                  <a:pt x="88" y="758"/>
                  <a:pt x="74" y="768"/>
                </a:cubicBezTo>
                <a:cubicBezTo>
                  <a:pt x="62" y="777"/>
                  <a:pt x="59" y="794"/>
                  <a:pt x="66" y="808"/>
                </a:cubicBezTo>
                <a:cubicBezTo>
                  <a:pt x="74" y="821"/>
                  <a:pt x="90" y="827"/>
                  <a:pt x="104" y="821"/>
                </a:cubicBezTo>
                <a:cubicBezTo>
                  <a:pt x="120" y="813"/>
                  <a:pt x="135" y="807"/>
                  <a:pt x="149" y="800"/>
                </a:cubicBezTo>
                <a:cubicBezTo>
                  <a:pt x="163" y="794"/>
                  <a:pt x="176" y="788"/>
                  <a:pt x="189" y="782"/>
                </a:cubicBezTo>
                <a:cubicBezTo>
                  <a:pt x="194" y="780"/>
                  <a:pt x="198" y="777"/>
                  <a:pt x="203" y="775"/>
                </a:cubicBezTo>
                <a:cubicBezTo>
                  <a:pt x="215" y="792"/>
                  <a:pt x="228" y="807"/>
                  <a:pt x="242" y="822"/>
                </a:cubicBezTo>
                <a:cubicBezTo>
                  <a:pt x="239" y="826"/>
                  <a:pt x="236" y="830"/>
                  <a:pt x="233" y="835"/>
                </a:cubicBezTo>
                <a:cubicBezTo>
                  <a:pt x="225" y="846"/>
                  <a:pt x="217" y="858"/>
                  <a:pt x="208" y="871"/>
                </a:cubicBezTo>
                <a:cubicBezTo>
                  <a:pt x="199" y="884"/>
                  <a:pt x="190" y="897"/>
                  <a:pt x="180" y="911"/>
                </a:cubicBezTo>
                <a:cubicBezTo>
                  <a:pt x="172" y="924"/>
                  <a:pt x="175" y="941"/>
                  <a:pt x="186" y="951"/>
                </a:cubicBezTo>
                <a:cubicBezTo>
                  <a:pt x="198" y="961"/>
                  <a:pt x="215" y="961"/>
                  <a:pt x="226" y="950"/>
                </a:cubicBezTo>
                <a:cubicBezTo>
                  <a:pt x="239" y="938"/>
                  <a:pt x="250" y="927"/>
                  <a:pt x="261" y="916"/>
                </a:cubicBezTo>
                <a:cubicBezTo>
                  <a:pt x="272" y="905"/>
                  <a:pt x="283" y="894"/>
                  <a:pt x="293" y="885"/>
                </a:cubicBezTo>
                <a:cubicBezTo>
                  <a:pt x="296" y="881"/>
                  <a:pt x="300" y="877"/>
                  <a:pt x="303" y="874"/>
                </a:cubicBezTo>
                <a:cubicBezTo>
                  <a:pt x="320" y="885"/>
                  <a:pt x="338" y="896"/>
                  <a:pt x="356" y="905"/>
                </a:cubicBezTo>
                <a:cubicBezTo>
                  <a:pt x="355" y="909"/>
                  <a:pt x="354" y="914"/>
                  <a:pt x="352" y="919"/>
                </a:cubicBezTo>
                <a:cubicBezTo>
                  <a:pt x="349" y="933"/>
                  <a:pt x="345" y="947"/>
                  <a:pt x="341" y="962"/>
                </a:cubicBezTo>
                <a:cubicBezTo>
                  <a:pt x="337" y="977"/>
                  <a:pt x="333" y="993"/>
                  <a:pt x="329" y="1010"/>
                </a:cubicBezTo>
                <a:cubicBezTo>
                  <a:pt x="325" y="1024"/>
                  <a:pt x="334" y="1039"/>
                  <a:pt x="348" y="1044"/>
                </a:cubicBezTo>
                <a:cubicBezTo>
                  <a:pt x="362" y="1050"/>
                  <a:pt x="379" y="1044"/>
                  <a:pt x="385" y="1030"/>
                </a:cubicBezTo>
                <a:cubicBezTo>
                  <a:pt x="393" y="1014"/>
                  <a:pt x="400" y="1000"/>
                  <a:pt x="406" y="986"/>
                </a:cubicBezTo>
                <a:cubicBezTo>
                  <a:pt x="413" y="972"/>
                  <a:pt x="419" y="958"/>
                  <a:pt x="425" y="946"/>
                </a:cubicBezTo>
                <a:cubicBezTo>
                  <a:pt x="428" y="941"/>
                  <a:pt x="430" y="937"/>
                  <a:pt x="432" y="932"/>
                </a:cubicBezTo>
                <a:cubicBezTo>
                  <a:pt x="451" y="937"/>
                  <a:pt x="471" y="941"/>
                  <a:pt x="492" y="943"/>
                </a:cubicBezTo>
                <a:cubicBezTo>
                  <a:pt x="492" y="948"/>
                  <a:pt x="493" y="953"/>
                  <a:pt x="493" y="958"/>
                </a:cubicBezTo>
                <a:cubicBezTo>
                  <a:pt x="494" y="972"/>
                  <a:pt x="496" y="986"/>
                  <a:pt x="497" y="1002"/>
                </a:cubicBezTo>
                <a:cubicBezTo>
                  <a:pt x="499" y="1017"/>
                  <a:pt x="500" y="1033"/>
                  <a:pt x="502" y="1051"/>
                </a:cubicBezTo>
                <a:cubicBezTo>
                  <a:pt x="503" y="1066"/>
                  <a:pt x="517" y="1077"/>
                  <a:pt x="532" y="1077"/>
                </a:cubicBezTo>
                <a:cubicBezTo>
                  <a:pt x="547" y="1077"/>
                  <a:pt x="561" y="1066"/>
                  <a:pt x="562" y="1051"/>
                </a:cubicBezTo>
                <a:cubicBezTo>
                  <a:pt x="564" y="1033"/>
                  <a:pt x="565" y="1017"/>
                  <a:pt x="567" y="1002"/>
                </a:cubicBezTo>
                <a:cubicBezTo>
                  <a:pt x="568" y="986"/>
                  <a:pt x="570" y="972"/>
                  <a:pt x="571" y="958"/>
                </a:cubicBezTo>
                <a:cubicBezTo>
                  <a:pt x="571" y="953"/>
                  <a:pt x="572" y="948"/>
                  <a:pt x="572" y="943"/>
                </a:cubicBezTo>
                <a:cubicBezTo>
                  <a:pt x="593" y="941"/>
                  <a:pt x="613" y="937"/>
                  <a:pt x="632" y="932"/>
                </a:cubicBezTo>
                <a:cubicBezTo>
                  <a:pt x="634" y="937"/>
                  <a:pt x="637" y="941"/>
                  <a:pt x="639" y="946"/>
                </a:cubicBezTo>
                <a:cubicBezTo>
                  <a:pt x="645" y="958"/>
                  <a:pt x="651" y="972"/>
                  <a:pt x="658" y="986"/>
                </a:cubicBezTo>
                <a:cubicBezTo>
                  <a:pt x="664" y="1000"/>
                  <a:pt x="671" y="1014"/>
                  <a:pt x="679" y="1030"/>
                </a:cubicBezTo>
                <a:cubicBezTo>
                  <a:pt x="685" y="1044"/>
                  <a:pt x="702" y="1050"/>
                  <a:pt x="716" y="1044"/>
                </a:cubicBezTo>
                <a:cubicBezTo>
                  <a:pt x="730" y="1039"/>
                  <a:pt x="739" y="1024"/>
                  <a:pt x="735" y="1010"/>
                </a:cubicBezTo>
                <a:cubicBezTo>
                  <a:pt x="731" y="993"/>
                  <a:pt x="727" y="977"/>
                  <a:pt x="723" y="962"/>
                </a:cubicBezTo>
                <a:cubicBezTo>
                  <a:pt x="719" y="947"/>
                  <a:pt x="715" y="933"/>
                  <a:pt x="712" y="919"/>
                </a:cubicBezTo>
                <a:cubicBezTo>
                  <a:pt x="710" y="914"/>
                  <a:pt x="709" y="909"/>
                  <a:pt x="708" y="905"/>
                </a:cubicBezTo>
                <a:cubicBezTo>
                  <a:pt x="726" y="896"/>
                  <a:pt x="744" y="885"/>
                  <a:pt x="761" y="874"/>
                </a:cubicBezTo>
                <a:cubicBezTo>
                  <a:pt x="764" y="877"/>
                  <a:pt x="768" y="881"/>
                  <a:pt x="771" y="885"/>
                </a:cubicBezTo>
                <a:cubicBezTo>
                  <a:pt x="781" y="894"/>
                  <a:pt x="792" y="905"/>
                  <a:pt x="803" y="916"/>
                </a:cubicBezTo>
                <a:cubicBezTo>
                  <a:pt x="814" y="927"/>
                  <a:pt x="825" y="938"/>
                  <a:pt x="838" y="950"/>
                </a:cubicBezTo>
                <a:cubicBezTo>
                  <a:pt x="849" y="961"/>
                  <a:pt x="866" y="961"/>
                  <a:pt x="878" y="951"/>
                </a:cubicBezTo>
                <a:cubicBezTo>
                  <a:pt x="889" y="941"/>
                  <a:pt x="893" y="924"/>
                  <a:pt x="884" y="911"/>
                </a:cubicBezTo>
                <a:cubicBezTo>
                  <a:pt x="874" y="897"/>
                  <a:pt x="865" y="884"/>
                  <a:pt x="856" y="871"/>
                </a:cubicBezTo>
                <a:cubicBezTo>
                  <a:pt x="847" y="858"/>
                  <a:pt x="839" y="846"/>
                  <a:pt x="831" y="835"/>
                </a:cubicBezTo>
                <a:cubicBezTo>
                  <a:pt x="828" y="830"/>
                  <a:pt x="825" y="826"/>
                  <a:pt x="822" y="822"/>
                </a:cubicBezTo>
                <a:cubicBezTo>
                  <a:pt x="836" y="807"/>
                  <a:pt x="849" y="792"/>
                  <a:pt x="861" y="775"/>
                </a:cubicBezTo>
                <a:cubicBezTo>
                  <a:pt x="866" y="777"/>
                  <a:pt x="870" y="780"/>
                  <a:pt x="875" y="782"/>
                </a:cubicBezTo>
                <a:cubicBezTo>
                  <a:pt x="888" y="788"/>
                  <a:pt x="901" y="794"/>
                  <a:pt x="915" y="800"/>
                </a:cubicBezTo>
                <a:cubicBezTo>
                  <a:pt x="929" y="807"/>
                  <a:pt x="944" y="813"/>
                  <a:pt x="960" y="821"/>
                </a:cubicBezTo>
                <a:cubicBezTo>
                  <a:pt x="974" y="827"/>
                  <a:pt x="990" y="821"/>
                  <a:pt x="998" y="808"/>
                </a:cubicBezTo>
                <a:cubicBezTo>
                  <a:pt x="1005" y="794"/>
                  <a:pt x="1002" y="777"/>
                  <a:pt x="990" y="768"/>
                </a:cubicBezTo>
                <a:cubicBezTo>
                  <a:pt x="976" y="758"/>
                  <a:pt x="963" y="749"/>
                  <a:pt x="950" y="740"/>
                </a:cubicBezTo>
                <a:cubicBezTo>
                  <a:pt x="937" y="731"/>
                  <a:pt x="926" y="722"/>
                  <a:pt x="914" y="714"/>
                </a:cubicBezTo>
                <a:cubicBezTo>
                  <a:pt x="910" y="711"/>
                  <a:pt x="906" y="708"/>
                  <a:pt x="902" y="705"/>
                </a:cubicBezTo>
                <a:cubicBezTo>
                  <a:pt x="910" y="687"/>
                  <a:pt x="917" y="668"/>
                  <a:pt x="923" y="648"/>
                </a:cubicBezTo>
                <a:cubicBezTo>
                  <a:pt x="928" y="649"/>
                  <a:pt x="932" y="649"/>
                  <a:pt x="938" y="649"/>
                </a:cubicBezTo>
                <a:cubicBezTo>
                  <a:pt x="952" y="651"/>
                  <a:pt x="966" y="652"/>
                  <a:pt x="982" y="653"/>
                </a:cubicBezTo>
                <a:cubicBezTo>
                  <a:pt x="997" y="654"/>
                  <a:pt x="1013" y="656"/>
                  <a:pt x="1031" y="657"/>
                </a:cubicBezTo>
                <a:cubicBezTo>
                  <a:pt x="1046" y="658"/>
                  <a:pt x="1059" y="647"/>
                  <a:pt x="1061" y="632"/>
                </a:cubicBezTo>
                <a:cubicBezTo>
                  <a:pt x="1064" y="617"/>
                  <a:pt x="1056" y="602"/>
                  <a:pt x="1041" y="59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914400"/>
            <a:endParaRPr lang="en-US" sz="1865">
              <a:solidFill>
                <a:prstClr val="black"/>
              </a:solidFill>
            </a:endParaRPr>
          </a:p>
        </p:txBody>
      </p:sp>
      <p:sp>
        <p:nvSpPr>
          <p:cNvPr id="86" name="Freeform 11"/>
          <p:cNvSpPr/>
          <p:nvPr/>
        </p:nvSpPr>
        <p:spPr bwMode="auto">
          <a:xfrm>
            <a:off x="6599539" y="2956508"/>
            <a:ext cx="136924" cy="138409"/>
          </a:xfrm>
          <a:custGeom>
            <a:avLst/>
            <a:gdLst>
              <a:gd name="T0" fmla="*/ 951 w 1064"/>
              <a:gd name="T1" fmla="*/ 573 h 1077"/>
              <a:gd name="T2" fmla="*/ 936 w 1064"/>
              <a:gd name="T3" fmla="*/ 508 h 1077"/>
              <a:gd name="T4" fmla="*/ 1041 w 1064"/>
              <a:gd name="T5" fmla="*/ 479 h 1077"/>
              <a:gd name="T6" fmla="*/ 982 w 1064"/>
              <a:gd name="T7" fmla="*/ 424 h 1077"/>
              <a:gd name="T8" fmla="*/ 902 w 1064"/>
              <a:gd name="T9" fmla="*/ 371 h 1077"/>
              <a:gd name="T10" fmla="*/ 990 w 1064"/>
              <a:gd name="T11" fmla="*/ 308 h 1077"/>
              <a:gd name="T12" fmla="*/ 915 w 1064"/>
              <a:gd name="T13" fmla="*/ 276 h 1077"/>
              <a:gd name="T14" fmla="*/ 822 w 1064"/>
              <a:gd name="T15" fmla="*/ 255 h 1077"/>
              <a:gd name="T16" fmla="*/ 884 w 1064"/>
              <a:gd name="T17" fmla="*/ 165 h 1077"/>
              <a:gd name="T18" fmla="*/ 803 w 1064"/>
              <a:gd name="T19" fmla="*/ 161 h 1077"/>
              <a:gd name="T20" fmla="*/ 708 w 1064"/>
              <a:gd name="T21" fmla="*/ 172 h 1077"/>
              <a:gd name="T22" fmla="*/ 735 w 1064"/>
              <a:gd name="T23" fmla="*/ 67 h 1077"/>
              <a:gd name="T24" fmla="*/ 658 w 1064"/>
              <a:gd name="T25" fmla="*/ 91 h 1077"/>
              <a:gd name="T26" fmla="*/ 572 w 1064"/>
              <a:gd name="T27" fmla="*/ 134 h 1077"/>
              <a:gd name="T28" fmla="*/ 562 w 1064"/>
              <a:gd name="T29" fmla="*/ 26 h 1077"/>
              <a:gd name="T30" fmla="*/ 497 w 1064"/>
              <a:gd name="T31" fmla="*/ 75 h 1077"/>
              <a:gd name="T32" fmla="*/ 432 w 1064"/>
              <a:gd name="T33" fmla="*/ 144 h 1077"/>
              <a:gd name="T34" fmla="*/ 385 w 1064"/>
              <a:gd name="T35" fmla="*/ 46 h 1077"/>
              <a:gd name="T36" fmla="*/ 341 w 1064"/>
              <a:gd name="T37" fmla="*/ 115 h 1077"/>
              <a:gd name="T38" fmla="*/ 303 w 1064"/>
              <a:gd name="T39" fmla="*/ 203 h 1077"/>
              <a:gd name="T40" fmla="*/ 226 w 1064"/>
              <a:gd name="T41" fmla="*/ 126 h 1077"/>
              <a:gd name="T42" fmla="*/ 208 w 1064"/>
              <a:gd name="T43" fmla="*/ 206 h 1077"/>
              <a:gd name="T44" fmla="*/ 203 w 1064"/>
              <a:gd name="T45" fmla="*/ 301 h 1077"/>
              <a:gd name="T46" fmla="*/ 104 w 1064"/>
              <a:gd name="T47" fmla="*/ 256 h 1077"/>
              <a:gd name="T48" fmla="*/ 114 w 1064"/>
              <a:gd name="T49" fmla="*/ 337 h 1077"/>
              <a:gd name="T50" fmla="*/ 142 w 1064"/>
              <a:gd name="T51" fmla="*/ 428 h 1077"/>
              <a:gd name="T52" fmla="*/ 33 w 1064"/>
              <a:gd name="T53" fmla="*/ 420 h 1077"/>
              <a:gd name="T54" fmla="*/ 70 w 1064"/>
              <a:gd name="T55" fmla="*/ 492 h 1077"/>
              <a:gd name="T56" fmla="*/ 126 w 1064"/>
              <a:gd name="T57" fmla="*/ 538 h 1077"/>
              <a:gd name="T58" fmla="*/ 70 w 1064"/>
              <a:gd name="T59" fmla="*/ 585 h 1077"/>
              <a:gd name="T60" fmla="*/ 33 w 1064"/>
              <a:gd name="T61" fmla="*/ 657 h 1077"/>
              <a:gd name="T62" fmla="*/ 142 w 1064"/>
              <a:gd name="T63" fmla="*/ 648 h 1077"/>
              <a:gd name="T64" fmla="*/ 114 w 1064"/>
              <a:gd name="T65" fmla="*/ 740 h 1077"/>
              <a:gd name="T66" fmla="*/ 104 w 1064"/>
              <a:gd name="T67" fmla="*/ 821 h 1077"/>
              <a:gd name="T68" fmla="*/ 203 w 1064"/>
              <a:gd name="T69" fmla="*/ 775 h 1077"/>
              <a:gd name="T70" fmla="*/ 208 w 1064"/>
              <a:gd name="T71" fmla="*/ 871 h 1077"/>
              <a:gd name="T72" fmla="*/ 226 w 1064"/>
              <a:gd name="T73" fmla="*/ 950 h 1077"/>
              <a:gd name="T74" fmla="*/ 303 w 1064"/>
              <a:gd name="T75" fmla="*/ 874 h 1077"/>
              <a:gd name="T76" fmla="*/ 341 w 1064"/>
              <a:gd name="T77" fmla="*/ 962 h 1077"/>
              <a:gd name="T78" fmla="*/ 385 w 1064"/>
              <a:gd name="T79" fmla="*/ 1030 h 1077"/>
              <a:gd name="T80" fmla="*/ 432 w 1064"/>
              <a:gd name="T81" fmla="*/ 932 h 1077"/>
              <a:gd name="T82" fmla="*/ 497 w 1064"/>
              <a:gd name="T83" fmla="*/ 1002 h 1077"/>
              <a:gd name="T84" fmla="*/ 562 w 1064"/>
              <a:gd name="T85" fmla="*/ 1051 h 1077"/>
              <a:gd name="T86" fmla="*/ 572 w 1064"/>
              <a:gd name="T87" fmla="*/ 943 h 1077"/>
              <a:gd name="T88" fmla="*/ 658 w 1064"/>
              <a:gd name="T89" fmla="*/ 986 h 1077"/>
              <a:gd name="T90" fmla="*/ 735 w 1064"/>
              <a:gd name="T91" fmla="*/ 1010 h 1077"/>
              <a:gd name="T92" fmla="*/ 708 w 1064"/>
              <a:gd name="T93" fmla="*/ 905 h 1077"/>
              <a:gd name="T94" fmla="*/ 803 w 1064"/>
              <a:gd name="T95" fmla="*/ 916 h 1077"/>
              <a:gd name="T96" fmla="*/ 884 w 1064"/>
              <a:gd name="T97" fmla="*/ 911 h 1077"/>
              <a:gd name="T98" fmla="*/ 822 w 1064"/>
              <a:gd name="T99" fmla="*/ 822 h 1077"/>
              <a:gd name="T100" fmla="*/ 915 w 1064"/>
              <a:gd name="T101" fmla="*/ 800 h 1077"/>
              <a:gd name="T102" fmla="*/ 990 w 1064"/>
              <a:gd name="T103" fmla="*/ 768 h 1077"/>
              <a:gd name="T104" fmla="*/ 902 w 1064"/>
              <a:gd name="T105" fmla="*/ 705 h 1077"/>
              <a:gd name="T106" fmla="*/ 982 w 1064"/>
              <a:gd name="T107" fmla="*/ 653 h 1077"/>
              <a:gd name="T108" fmla="*/ 1041 w 1064"/>
              <a:gd name="T109" fmla="*/ 598 h 10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064" h="1077">
                <a:moveTo>
                  <a:pt x="1041" y="598"/>
                </a:moveTo>
                <a:cubicBezTo>
                  <a:pt x="1024" y="593"/>
                  <a:pt x="1009" y="589"/>
                  <a:pt x="994" y="585"/>
                </a:cubicBezTo>
                <a:cubicBezTo>
                  <a:pt x="979" y="580"/>
                  <a:pt x="965" y="577"/>
                  <a:pt x="951" y="573"/>
                </a:cubicBezTo>
                <a:cubicBezTo>
                  <a:pt x="946" y="571"/>
                  <a:pt x="941" y="570"/>
                  <a:pt x="936" y="569"/>
                </a:cubicBezTo>
                <a:cubicBezTo>
                  <a:pt x="937" y="559"/>
                  <a:pt x="938" y="549"/>
                  <a:pt x="938" y="538"/>
                </a:cubicBezTo>
                <a:cubicBezTo>
                  <a:pt x="938" y="528"/>
                  <a:pt x="937" y="518"/>
                  <a:pt x="936" y="508"/>
                </a:cubicBezTo>
                <a:cubicBezTo>
                  <a:pt x="941" y="506"/>
                  <a:pt x="946" y="505"/>
                  <a:pt x="951" y="504"/>
                </a:cubicBezTo>
                <a:cubicBezTo>
                  <a:pt x="965" y="500"/>
                  <a:pt x="979" y="496"/>
                  <a:pt x="994" y="492"/>
                </a:cubicBezTo>
                <a:cubicBezTo>
                  <a:pt x="1009" y="488"/>
                  <a:pt x="1024" y="484"/>
                  <a:pt x="1041" y="479"/>
                </a:cubicBezTo>
                <a:cubicBezTo>
                  <a:pt x="1056" y="475"/>
                  <a:pt x="1064" y="460"/>
                  <a:pt x="1061" y="445"/>
                </a:cubicBezTo>
                <a:cubicBezTo>
                  <a:pt x="1059" y="430"/>
                  <a:pt x="1046" y="418"/>
                  <a:pt x="1031" y="420"/>
                </a:cubicBezTo>
                <a:cubicBezTo>
                  <a:pt x="1013" y="421"/>
                  <a:pt x="997" y="422"/>
                  <a:pt x="982" y="424"/>
                </a:cubicBezTo>
                <a:cubicBezTo>
                  <a:pt x="966" y="425"/>
                  <a:pt x="952" y="426"/>
                  <a:pt x="938" y="427"/>
                </a:cubicBezTo>
                <a:cubicBezTo>
                  <a:pt x="932" y="428"/>
                  <a:pt x="928" y="428"/>
                  <a:pt x="923" y="428"/>
                </a:cubicBezTo>
                <a:cubicBezTo>
                  <a:pt x="917" y="409"/>
                  <a:pt x="910" y="389"/>
                  <a:pt x="902" y="371"/>
                </a:cubicBezTo>
                <a:cubicBezTo>
                  <a:pt x="906" y="368"/>
                  <a:pt x="910" y="365"/>
                  <a:pt x="914" y="362"/>
                </a:cubicBezTo>
                <a:cubicBezTo>
                  <a:pt x="926" y="354"/>
                  <a:pt x="937" y="346"/>
                  <a:pt x="950" y="337"/>
                </a:cubicBezTo>
                <a:cubicBezTo>
                  <a:pt x="963" y="328"/>
                  <a:pt x="976" y="318"/>
                  <a:pt x="990" y="308"/>
                </a:cubicBezTo>
                <a:cubicBezTo>
                  <a:pt x="1002" y="299"/>
                  <a:pt x="1005" y="282"/>
                  <a:pt x="998" y="269"/>
                </a:cubicBezTo>
                <a:cubicBezTo>
                  <a:pt x="990" y="256"/>
                  <a:pt x="974" y="250"/>
                  <a:pt x="960" y="256"/>
                </a:cubicBezTo>
                <a:cubicBezTo>
                  <a:pt x="944" y="263"/>
                  <a:pt x="929" y="270"/>
                  <a:pt x="915" y="276"/>
                </a:cubicBezTo>
                <a:cubicBezTo>
                  <a:pt x="901" y="283"/>
                  <a:pt x="888" y="289"/>
                  <a:pt x="875" y="295"/>
                </a:cubicBezTo>
                <a:cubicBezTo>
                  <a:pt x="870" y="297"/>
                  <a:pt x="866" y="299"/>
                  <a:pt x="861" y="301"/>
                </a:cubicBezTo>
                <a:cubicBezTo>
                  <a:pt x="850" y="285"/>
                  <a:pt x="836" y="269"/>
                  <a:pt x="822" y="255"/>
                </a:cubicBezTo>
                <a:cubicBezTo>
                  <a:pt x="825" y="250"/>
                  <a:pt x="828" y="246"/>
                  <a:pt x="831" y="242"/>
                </a:cubicBezTo>
                <a:cubicBezTo>
                  <a:pt x="839" y="230"/>
                  <a:pt x="847" y="218"/>
                  <a:pt x="856" y="206"/>
                </a:cubicBezTo>
                <a:cubicBezTo>
                  <a:pt x="865" y="193"/>
                  <a:pt x="874" y="179"/>
                  <a:pt x="884" y="165"/>
                </a:cubicBezTo>
                <a:cubicBezTo>
                  <a:pt x="893" y="153"/>
                  <a:pt x="889" y="135"/>
                  <a:pt x="878" y="126"/>
                </a:cubicBezTo>
                <a:cubicBezTo>
                  <a:pt x="866" y="116"/>
                  <a:pt x="849" y="116"/>
                  <a:pt x="838" y="126"/>
                </a:cubicBezTo>
                <a:cubicBezTo>
                  <a:pt x="825" y="139"/>
                  <a:pt x="814" y="150"/>
                  <a:pt x="803" y="161"/>
                </a:cubicBezTo>
                <a:cubicBezTo>
                  <a:pt x="792" y="172"/>
                  <a:pt x="781" y="182"/>
                  <a:pt x="771" y="192"/>
                </a:cubicBezTo>
                <a:cubicBezTo>
                  <a:pt x="768" y="196"/>
                  <a:pt x="764" y="199"/>
                  <a:pt x="761" y="203"/>
                </a:cubicBezTo>
                <a:cubicBezTo>
                  <a:pt x="744" y="191"/>
                  <a:pt x="726" y="181"/>
                  <a:pt x="708" y="172"/>
                </a:cubicBezTo>
                <a:cubicBezTo>
                  <a:pt x="709" y="167"/>
                  <a:pt x="710" y="162"/>
                  <a:pt x="712" y="157"/>
                </a:cubicBezTo>
                <a:cubicBezTo>
                  <a:pt x="715" y="144"/>
                  <a:pt x="719" y="130"/>
                  <a:pt x="723" y="115"/>
                </a:cubicBezTo>
                <a:cubicBezTo>
                  <a:pt x="727" y="100"/>
                  <a:pt x="731" y="84"/>
                  <a:pt x="735" y="67"/>
                </a:cubicBezTo>
                <a:cubicBezTo>
                  <a:pt x="739" y="52"/>
                  <a:pt x="730" y="37"/>
                  <a:pt x="716" y="32"/>
                </a:cubicBezTo>
                <a:cubicBezTo>
                  <a:pt x="702" y="27"/>
                  <a:pt x="685" y="33"/>
                  <a:pt x="679" y="46"/>
                </a:cubicBezTo>
                <a:cubicBezTo>
                  <a:pt x="671" y="62"/>
                  <a:pt x="664" y="77"/>
                  <a:pt x="658" y="91"/>
                </a:cubicBezTo>
                <a:cubicBezTo>
                  <a:pt x="651" y="105"/>
                  <a:pt x="645" y="118"/>
                  <a:pt x="639" y="131"/>
                </a:cubicBezTo>
                <a:cubicBezTo>
                  <a:pt x="637" y="135"/>
                  <a:pt x="634" y="140"/>
                  <a:pt x="632" y="144"/>
                </a:cubicBezTo>
                <a:cubicBezTo>
                  <a:pt x="613" y="139"/>
                  <a:pt x="593" y="136"/>
                  <a:pt x="572" y="134"/>
                </a:cubicBezTo>
                <a:cubicBezTo>
                  <a:pt x="572" y="129"/>
                  <a:pt x="571" y="124"/>
                  <a:pt x="571" y="119"/>
                </a:cubicBezTo>
                <a:cubicBezTo>
                  <a:pt x="570" y="105"/>
                  <a:pt x="568" y="90"/>
                  <a:pt x="567" y="75"/>
                </a:cubicBezTo>
                <a:cubicBezTo>
                  <a:pt x="565" y="59"/>
                  <a:pt x="564" y="43"/>
                  <a:pt x="562" y="26"/>
                </a:cubicBezTo>
                <a:cubicBezTo>
                  <a:pt x="561" y="11"/>
                  <a:pt x="547" y="0"/>
                  <a:pt x="532" y="0"/>
                </a:cubicBezTo>
                <a:cubicBezTo>
                  <a:pt x="517" y="0"/>
                  <a:pt x="503" y="11"/>
                  <a:pt x="502" y="26"/>
                </a:cubicBezTo>
                <a:cubicBezTo>
                  <a:pt x="500" y="43"/>
                  <a:pt x="499" y="59"/>
                  <a:pt x="497" y="75"/>
                </a:cubicBezTo>
                <a:cubicBezTo>
                  <a:pt x="496" y="90"/>
                  <a:pt x="494" y="105"/>
                  <a:pt x="493" y="119"/>
                </a:cubicBezTo>
                <a:cubicBezTo>
                  <a:pt x="493" y="124"/>
                  <a:pt x="492" y="129"/>
                  <a:pt x="492" y="134"/>
                </a:cubicBezTo>
                <a:cubicBezTo>
                  <a:pt x="471" y="136"/>
                  <a:pt x="451" y="139"/>
                  <a:pt x="432" y="144"/>
                </a:cubicBezTo>
                <a:cubicBezTo>
                  <a:pt x="430" y="140"/>
                  <a:pt x="428" y="135"/>
                  <a:pt x="425" y="131"/>
                </a:cubicBezTo>
                <a:cubicBezTo>
                  <a:pt x="419" y="118"/>
                  <a:pt x="413" y="105"/>
                  <a:pt x="406" y="91"/>
                </a:cubicBezTo>
                <a:cubicBezTo>
                  <a:pt x="400" y="77"/>
                  <a:pt x="393" y="62"/>
                  <a:pt x="385" y="46"/>
                </a:cubicBezTo>
                <a:cubicBezTo>
                  <a:pt x="379" y="33"/>
                  <a:pt x="362" y="27"/>
                  <a:pt x="348" y="32"/>
                </a:cubicBezTo>
                <a:cubicBezTo>
                  <a:pt x="334" y="37"/>
                  <a:pt x="325" y="52"/>
                  <a:pt x="329" y="67"/>
                </a:cubicBezTo>
                <a:cubicBezTo>
                  <a:pt x="333" y="84"/>
                  <a:pt x="337" y="100"/>
                  <a:pt x="341" y="115"/>
                </a:cubicBezTo>
                <a:cubicBezTo>
                  <a:pt x="345" y="130"/>
                  <a:pt x="349" y="144"/>
                  <a:pt x="352" y="157"/>
                </a:cubicBezTo>
                <a:cubicBezTo>
                  <a:pt x="354" y="162"/>
                  <a:pt x="355" y="167"/>
                  <a:pt x="356" y="172"/>
                </a:cubicBezTo>
                <a:cubicBezTo>
                  <a:pt x="338" y="181"/>
                  <a:pt x="320" y="191"/>
                  <a:pt x="303" y="203"/>
                </a:cubicBezTo>
                <a:cubicBezTo>
                  <a:pt x="300" y="199"/>
                  <a:pt x="296" y="196"/>
                  <a:pt x="293" y="192"/>
                </a:cubicBezTo>
                <a:cubicBezTo>
                  <a:pt x="283" y="182"/>
                  <a:pt x="272" y="172"/>
                  <a:pt x="261" y="161"/>
                </a:cubicBezTo>
                <a:cubicBezTo>
                  <a:pt x="250" y="150"/>
                  <a:pt x="239" y="139"/>
                  <a:pt x="226" y="126"/>
                </a:cubicBezTo>
                <a:cubicBezTo>
                  <a:pt x="215" y="116"/>
                  <a:pt x="198" y="116"/>
                  <a:pt x="186" y="126"/>
                </a:cubicBezTo>
                <a:cubicBezTo>
                  <a:pt x="175" y="135"/>
                  <a:pt x="172" y="153"/>
                  <a:pt x="180" y="165"/>
                </a:cubicBezTo>
                <a:cubicBezTo>
                  <a:pt x="190" y="179"/>
                  <a:pt x="199" y="193"/>
                  <a:pt x="208" y="206"/>
                </a:cubicBezTo>
                <a:cubicBezTo>
                  <a:pt x="217" y="218"/>
                  <a:pt x="225" y="230"/>
                  <a:pt x="233" y="242"/>
                </a:cubicBezTo>
                <a:cubicBezTo>
                  <a:pt x="236" y="246"/>
                  <a:pt x="239" y="250"/>
                  <a:pt x="242" y="255"/>
                </a:cubicBezTo>
                <a:cubicBezTo>
                  <a:pt x="228" y="269"/>
                  <a:pt x="215" y="285"/>
                  <a:pt x="203" y="301"/>
                </a:cubicBezTo>
                <a:cubicBezTo>
                  <a:pt x="198" y="299"/>
                  <a:pt x="194" y="297"/>
                  <a:pt x="189" y="295"/>
                </a:cubicBezTo>
                <a:cubicBezTo>
                  <a:pt x="176" y="289"/>
                  <a:pt x="163" y="283"/>
                  <a:pt x="149" y="276"/>
                </a:cubicBezTo>
                <a:cubicBezTo>
                  <a:pt x="135" y="270"/>
                  <a:pt x="120" y="263"/>
                  <a:pt x="104" y="256"/>
                </a:cubicBezTo>
                <a:cubicBezTo>
                  <a:pt x="90" y="250"/>
                  <a:pt x="74" y="256"/>
                  <a:pt x="66" y="269"/>
                </a:cubicBezTo>
                <a:cubicBezTo>
                  <a:pt x="59" y="282"/>
                  <a:pt x="62" y="299"/>
                  <a:pt x="74" y="308"/>
                </a:cubicBezTo>
                <a:cubicBezTo>
                  <a:pt x="88" y="318"/>
                  <a:pt x="101" y="328"/>
                  <a:pt x="114" y="337"/>
                </a:cubicBezTo>
                <a:cubicBezTo>
                  <a:pt x="127" y="346"/>
                  <a:pt x="139" y="354"/>
                  <a:pt x="150" y="362"/>
                </a:cubicBezTo>
                <a:cubicBezTo>
                  <a:pt x="154" y="365"/>
                  <a:pt x="158" y="368"/>
                  <a:pt x="162" y="371"/>
                </a:cubicBezTo>
                <a:cubicBezTo>
                  <a:pt x="154" y="389"/>
                  <a:pt x="147" y="409"/>
                  <a:pt x="142" y="428"/>
                </a:cubicBezTo>
                <a:cubicBezTo>
                  <a:pt x="137" y="428"/>
                  <a:pt x="132" y="428"/>
                  <a:pt x="126" y="427"/>
                </a:cubicBezTo>
                <a:cubicBezTo>
                  <a:pt x="112" y="426"/>
                  <a:pt x="98" y="425"/>
                  <a:pt x="82" y="424"/>
                </a:cubicBezTo>
                <a:cubicBezTo>
                  <a:pt x="67" y="422"/>
                  <a:pt x="51" y="421"/>
                  <a:pt x="33" y="420"/>
                </a:cubicBezTo>
                <a:cubicBezTo>
                  <a:pt x="18" y="418"/>
                  <a:pt x="5" y="430"/>
                  <a:pt x="3" y="445"/>
                </a:cubicBezTo>
                <a:cubicBezTo>
                  <a:pt x="0" y="460"/>
                  <a:pt x="8" y="475"/>
                  <a:pt x="23" y="479"/>
                </a:cubicBezTo>
                <a:cubicBezTo>
                  <a:pt x="40" y="484"/>
                  <a:pt x="55" y="488"/>
                  <a:pt x="70" y="492"/>
                </a:cubicBezTo>
                <a:cubicBezTo>
                  <a:pt x="85" y="496"/>
                  <a:pt x="99" y="500"/>
                  <a:pt x="113" y="504"/>
                </a:cubicBezTo>
                <a:cubicBezTo>
                  <a:pt x="118" y="505"/>
                  <a:pt x="123" y="506"/>
                  <a:pt x="128" y="508"/>
                </a:cubicBezTo>
                <a:cubicBezTo>
                  <a:pt x="127" y="518"/>
                  <a:pt x="126" y="528"/>
                  <a:pt x="126" y="538"/>
                </a:cubicBezTo>
                <a:cubicBezTo>
                  <a:pt x="126" y="549"/>
                  <a:pt x="127" y="559"/>
                  <a:pt x="128" y="569"/>
                </a:cubicBezTo>
                <a:cubicBezTo>
                  <a:pt x="123" y="570"/>
                  <a:pt x="118" y="571"/>
                  <a:pt x="113" y="573"/>
                </a:cubicBezTo>
                <a:cubicBezTo>
                  <a:pt x="99" y="577"/>
                  <a:pt x="85" y="580"/>
                  <a:pt x="70" y="585"/>
                </a:cubicBezTo>
                <a:cubicBezTo>
                  <a:pt x="55" y="589"/>
                  <a:pt x="40" y="593"/>
                  <a:pt x="23" y="598"/>
                </a:cubicBezTo>
                <a:cubicBezTo>
                  <a:pt x="8" y="602"/>
                  <a:pt x="0" y="617"/>
                  <a:pt x="3" y="632"/>
                </a:cubicBezTo>
                <a:cubicBezTo>
                  <a:pt x="5" y="647"/>
                  <a:pt x="18" y="658"/>
                  <a:pt x="33" y="657"/>
                </a:cubicBezTo>
                <a:cubicBezTo>
                  <a:pt x="51" y="656"/>
                  <a:pt x="67" y="654"/>
                  <a:pt x="82" y="653"/>
                </a:cubicBezTo>
                <a:cubicBezTo>
                  <a:pt x="98" y="652"/>
                  <a:pt x="112" y="651"/>
                  <a:pt x="126" y="649"/>
                </a:cubicBezTo>
                <a:cubicBezTo>
                  <a:pt x="132" y="649"/>
                  <a:pt x="137" y="649"/>
                  <a:pt x="142" y="648"/>
                </a:cubicBezTo>
                <a:cubicBezTo>
                  <a:pt x="147" y="668"/>
                  <a:pt x="154" y="687"/>
                  <a:pt x="162" y="705"/>
                </a:cubicBezTo>
                <a:cubicBezTo>
                  <a:pt x="158" y="708"/>
                  <a:pt x="154" y="711"/>
                  <a:pt x="150" y="714"/>
                </a:cubicBezTo>
                <a:cubicBezTo>
                  <a:pt x="139" y="722"/>
                  <a:pt x="127" y="731"/>
                  <a:pt x="114" y="740"/>
                </a:cubicBezTo>
                <a:cubicBezTo>
                  <a:pt x="101" y="749"/>
                  <a:pt x="88" y="758"/>
                  <a:pt x="74" y="768"/>
                </a:cubicBezTo>
                <a:cubicBezTo>
                  <a:pt x="62" y="777"/>
                  <a:pt x="59" y="794"/>
                  <a:pt x="66" y="808"/>
                </a:cubicBezTo>
                <a:cubicBezTo>
                  <a:pt x="74" y="821"/>
                  <a:pt x="90" y="827"/>
                  <a:pt x="104" y="821"/>
                </a:cubicBezTo>
                <a:cubicBezTo>
                  <a:pt x="120" y="813"/>
                  <a:pt x="135" y="807"/>
                  <a:pt x="149" y="800"/>
                </a:cubicBezTo>
                <a:cubicBezTo>
                  <a:pt x="163" y="794"/>
                  <a:pt x="176" y="788"/>
                  <a:pt x="189" y="782"/>
                </a:cubicBezTo>
                <a:cubicBezTo>
                  <a:pt x="194" y="780"/>
                  <a:pt x="198" y="777"/>
                  <a:pt x="203" y="775"/>
                </a:cubicBezTo>
                <a:cubicBezTo>
                  <a:pt x="215" y="792"/>
                  <a:pt x="228" y="807"/>
                  <a:pt x="242" y="822"/>
                </a:cubicBezTo>
                <a:cubicBezTo>
                  <a:pt x="239" y="826"/>
                  <a:pt x="236" y="830"/>
                  <a:pt x="233" y="835"/>
                </a:cubicBezTo>
                <a:cubicBezTo>
                  <a:pt x="225" y="846"/>
                  <a:pt x="217" y="858"/>
                  <a:pt x="208" y="871"/>
                </a:cubicBezTo>
                <a:cubicBezTo>
                  <a:pt x="199" y="884"/>
                  <a:pt x="190" y="897"/>
                  <a:pt x="180" y="911"/>
                </a:cubicBezTo>
                <a:cubicBezTo>
                  <a:pt x="172" y="924"/>
                  <a:pt x="175" y="941"/>
                  <a:pt x="186" y="951"/>
                </a:cubicBezTo>
                <a:cubicBezTo>
                  <a:pt x="198" y="961"/>
                  <a:pt x="215" y="961"/>
                  <a:pt x="226" y="950"/>
                </a:cubicBezTo>
                <a:cubicBezTo>
                  <a:pt x="239" y="938"/>
                  <a:pt x="250" y="927"/>
                  <a:pt x="261" y="916"/>
                </a:cubicBezTo>
                <a:cubicBezTo>
                  <a:pt x="272" y="905"/>
                  <a:pt x="283" y="894"/>
                  <a:pt x="293" y="885"/>
                </a:cubicBezTo>
                <a:cubicBezTo>
                  <a:pt x="296" y="881"/>
                  <a:pt x="300" y="877"/>
                  <a:pt x="303" y="874"/>
                </a:cubicBezTo>
                <a:cubicBezTo>
                  <a:pt x="320" y="885"/>
                  <a:pt x="338" y="896"/>
                  <a:pt x="356" y="905"/>
                </a:cubicBezTo>
                <a:cubicBezTo>
                  <a:pt x="355" y="909"/>
                  <a:pt x="354" y="914"/>
                  <a:pt x="352" y="919"/>
                </a:cubicBezTo>
                <a:cubicBezTo>
                  <a:pt x="349" y="933"/>
                  <a:pt x="345" y="947"/>
                  <a:pt x="341" y="962"/>
                </a:cubicBezTo>
                <a:cubicBezTo>
                  <a:pt x="337" y="977"/>
                  <a:pt x="333" y="993"/>
                  <a:pt x="329" y="1010"/>
                </a:cubicBezTo>
                <a:cubicBezTo>
                  <a:pt x="325" y="1024"/>
                  <a:pt x="334" y="1039"/>
                  <a:pt x="348" y="1044"/>
                </a:cubicBezTo>
                <a:cubicBezTo>
                  <a:pt x="362" y="1050"/>
                  <a:pt x="379" y="1044"/>
                  <a:pt x="385" y="1030"/>
                </a:cubicBezTo>
                <a:cubicBezTo>
                  <a:pt x="393" y="1014"/>
                  <a:pt x="400" y="1000"/>
                  <a:pt x="406" y="986"/>
                </a:cubicBezTo>
                <a:cubicBezTo>
                  <a:pt x="413" y="972"/>
                  <a:pt x="419" y="958"/>
                  <a:pt x="425" y="946"/>
                </a:cubicBezTo>
                <a:cubicBezTo>
                  <a:pt x="428" y="941"/>
                  <a:pt x="430" y="937"/>
                  <a:pt x="432" y="932"/>
                </a:cubicBezTo>
                <a:cubicBezTo>
                  <a:pt x="451" y="937"/>
                  <a:pt x="471" y="941"/>
                  <a:pt x="492" y="943"/>
                </a:cubicBezTo>
                <a:cubicBezTo>
                  <a:pt x="492" y="948"/>
                  <a:pt x="493" y="953"/>
                  <a:pt x="493" y="958"/>
                </a:cubicBezTo>
                <a:cubicBezTo>
                  <a:pt x="494" y="972"/>
                  <a:pt x="496" y="986"/>
                  <a:pt x="497" y="1002"/>
                </a:cubicBezTo>
                <a:cubicBezTo>
                  <a:pt x="499" y="1017"/>
                  <a:pt x="500" y="1033"/>
                  <a:pt x="502" y="1051"/>
                </a:cubicBezTo>
                <a:cubicBezTo>
                  <a:pt x="503" y="1066"/>
                  <a:pt x="517" y="1077"/>
                  <a:pt x="532" y="1077"/>
                </a:cubicBezTo>
                <a:cubicBezTo>
                  <a:pt x="547" y="1077"/>
                  <a:pt x="561" y="1066"/>
                  <a:pt x="562" y="1051"/>
                </a:cubicBezTo>
                <a:cubicBezTo>
                  <a:pt x="564" y="1033"/>
                  <a:pt x="565" y="1017"/>
                  <a:pt x="567" y="1002"/>
                </a:cubicBezTo>
                <a:cubicBezTo>
                  <a:pt x="568" y="986"/>
                  <a:pt x="570" y="972"/>
                  <a:pt x="571" y="958"/>
                </a:cubicBezTo>
                <a:cubicBezTo>
                  <a:pt x="571" y="953"/>
                  <a:pt x="572" y="948"/>
                  <a:pt x="572" y="943"/>
                </a:cubicBezTo>
                <a:cubicBezTo>
                  <a:pt x="593" y="941"/>
                  <a:pt x="613" y="937"/>
                  <a:pt x="632" y="932"/>
                </a:cubicBezTo>
                <a:cubicBezTo>
                  <a:pt x="634" y="937"/>
                  <a:pt x="637" y="941"/>
                  <a:pt x="639" y="946"/>
                </a:cubicBezTo>
                <a:cubicBezTo>
                  <a:pt x="645" y="958"/>
                  <a:pt x="651" y="972"/>
                  <a:pt x="658" y="986"/>
                </a:cubicBezTo>
                <a:cubicBezTo>
                  <a:pt x="664" y="1000"/>
                  <a:pt x="671" y="1014"/>
                  <a:pt x="679" y="1030"/>
                </a:cubicBezTo>
                <a:cubicBezTo>
                  <a:pt x="685" y="1044"/>
                  <a:pt x="702" y="1050"/>
                  <a:pt x="716" y="1044"/>
                </a:cubicBezTo>
                <a:cubicBezTo>
                  <a:pt x="730" y="1039"/>
                  <a:pt x="739" y="1024"/>
                  <a:pt x="735" y="1010"/>
                </a:cubicBezTo>
                <a:cubicBezTo>
                  <a:pt x="731" y="993"/>
                  <a:pt x="727" y="977"/>
                  <a:pt x="723" y="962"/>
                </a:cubicBezTo>
                <a:cubicBezTo>
                  <a:pt x="719" y="947"/>
                  <a:pt x="715" y="933"/>
                  <a:pt x="712" y="919"/>
                </a:cubicBezTo>
                <a:cubicBezTo>
                  <a:pt x="710" y="914"/>
                  <a:pt x="709" y="909"/>
                  <a:pt x="708" y="905"/>
                </a:cubicBezTo>
                <a:cubicBezTo>
                  <a:pt x="726" y="896"/>
                  <a:pt x="744" y="885"/>
                  <a:pt x="761" y="874"/>
                </a:cubicBezTo>
                <a:cubicBezTo>
                  <a:pt x="764" y="877"/>
                  <a:pt x="768" y="881"/>
                  <a:pt x="771" y="885"/>
                </a:cubicBezTo>
                <a:cubicBezTo>
                  <a:pt x="781" y="894"/>
                  <a:pt x="792" y="905"/>
                  <a:pt x="803" y="916"/>
                </a:cubicBezTo>
                <a:cubicBezTo>
                  <a:pt x="814" y="927"/>
                  <a:pt x="825" y="938"/>
                  <a:pt x="838" y="950"/>
                </a:cubicBezTo>
                <a:cubicBezTo>
                  <a:pt x="849" y="961"/>
                  <a:pt x="866" y="961"/>
                  <a:pt x="878" y="951"/>
                </a:cubicBezTo>
                <a:cubicBezTo>
                  <a:pt x="889" y="941"/>
                  <a:pt x="893" y="924"/>
                  <a:pt x="884" y="911"/>
                </a:cubicBezTo>
                <a:cubicBezTo>
                  <a:pt x="874" y="897"/>
                  <a:pt x="865" y="884"/>
                  <a:pt x="856" y="871"/>
                </a:cubicBezTo>
                <a:cubicBezTo>
                  <a:pt x="847" y="858"/>
                  <a:pt x="839" y="846"/>
                  <a:pt x="831" y="835"/>
                </a:cubicBezTo>
                <a:cubicBezTo>
                  <a:pt x="828" y="830"/>
                  <a:pt x="825" y="826"/>
                  <a:pt x="822" y="822"/>
                </a:cubicBezTo>
                <a:cubicBezTo>
                  <a:pt x="836" y="807"/>
                  <a:pt x="849" y="792"/>
                  <a:pt x="861" y="775"/>
                </a:cubicBezTo>
                <a:cubicBezTo>
                  <a:pt x="866" y="777"/>
                  <a:pt x="870" y="780"/>
                  <a:pt x="875" y="782"/>
                </a:cubicBezTo>
                <a:cubicBezTo>
                  <a:pt x="888" y="788"/>
                  <a:pt x="901" y="794"/>
                  <a:pt x="915" y="800"/>
                </a:cubicBezTo>
                <a:cubicBezTo>
                  <a:pt x="929" y="807"/>
                  <a:pt x="944" y="813"/>
                  <a:pt x="960" y="821"/>
                </a:cubicBezTo>
                <a:cubicBezTo>
                  <a:pt x="974" y="827"/>
                  <a:pt x="990" y="821"/>
                  <a:pt x="998" y="808"/>
                </a:cubicBezTo>
                <a:cubicBezTo>
                  <a:pt x="1005" y="794"/>
                  <a:pt x="1002" y="777"/>
                  <a:pt x="990" y="768"/>
                </a:cubicBezTo>
                <a:cubicBezTo>
                  <a:pt x="976" y="758"/>
                  <a:pt x="963" y="749"/>
                  <a:pt x="950" y="740"/>
                </a:cubicBezTo>
                <a:cubicBezTo>
                  <a:pt x="937" y="731"/>
                  <a:pt x="926" y="722"/>
                  <a:pt x="914" y="714"/>
                </a:cubicBezTo>
                <a:cubicBezTo>
                  <a:pt x="910" y="711"/>
                  <a:pt x="906" y="708"/>
                  <a:pt x="902" y="705"/>
                </a:cubicBezTo>
                <a:cubicBezTo>
                  <a:pt x="910" y="687"/>
                  <a:pt x="917" y="668"/>
                  <a:pt x="923" y="648"/>
                </a:cubicBezTo>
                <a:cubicBezTo>
                  <a:pt x="928" y="649"/>
                  <a:pt x="932" y="649"/>
                  <a:pt x="938" y="649"/>
                </a:cubicBezTo>
                <a:cubicBezTo>
                  <a:pt x="952" y="651"/>
                  <a:pt x="966" y="652"/>
                  <a:pt x="982" y="653"/>
                </a:cubicBezTo>
                <a:cubicBezTo>
                  <a:pt x="997" y="654"/>
                  <a:pt x="1013" y="656"/>
                  <a:pt x="1031" y="657"/>
                </a:cubicBezTo>
                <a:cubicBezTo>
                  <a:pt x="1046" y="658"/>
                  <a:pt x="1059" y="647"/>
                  <a:pt x="1061" y="632"/>
                </a:cubicBezTo>
                <a:cubicBezTo>
                  <a:pt x="1064" y="617"/>
                  <a:pt x="1056" y="602"/>
                  <a:pt x="1041" y="59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914400"/>
            <a:endParaRPr lang="en-US" sz="1865">
              <a:solidFill>
                <a:prstClr val="black"/>
              </a:solidFill>
            </a:endParaRPr>
          </a:p>
        </p:txBody>
      </p:sp>
      <p:sp>
        <p:nvSpPr>
          <p:cNvPr id="87" name="Freeform 11"/>
          <p:cNvSpPr/>
          <p:nvPr/>
        </p:nvSpPr>
        <p:spPr bwMode="auto">
          <a:xfrm>
            <a:off x="6821652" y="2564633"/>
            <a:ext cx="136924" cy="138409"/>
          </a:xfrm>
          <a:custGeom>
            <a:avLst/>
            <a:gdLst>
              <a:gd name="T0" fmla="*/ 951 w 1064"/>
              <a:gd name="T1" fmla="*/ 573 h 1077"/>
              <a:gd name="T2" fmla="*/ 936 w 1064"/>
              <a:gd name="T3" fmla="*/ 508 h 1077"/>
              <a:gd name="T4" fmla="*/ 1041 w 1064"/>
              <a:gd name="T5" fmla="*/ 479 h 1077"/>
              <a:gd name="T6" fmla="*/ 982 w 1064"/>
              <a:gd name="T7" fmla="*/ 424 h 1077"/>
              <a:gd name="T8" fmla="*/ 902 w 1064"/>
              <a:gd name="T9" fmla="*/ 371 h 1077"/>
              <a:gd name="T10" fmla="*/ 990 w 1064"/>
              <a:gd name="T11" fmla="*/ 308 h 1077"/>
              <a:gd name="T12" fmla="*/ 915 w 1064"/>
              <a:gd name="T13" fmla="*/ 276 h 1077"/>
              <a:gd name="T14" fmla="*/ 822 w 1064"/>
              <a:gd name="T15" fmla="*/ 255 h 1077"/>
              <a:gd name="T16" fmla="*/ 884 w 1064"/>
              <a:gd name="T17" fmla="*/ 165 h 1077"/>
              <a:gd name="T18" fmla="*/ 803 w 1064"/>
              <a:gd name="T19" fmla="*/ 161 h 1077"/>
              <a:gd name="T20" fmla="*/ 708 w 1064"/>
              <a:gd name="T21" fmla="*/ 172 h 1077"/>
              <a:gd name="T22" fmla="*/ 735 w 1064"/>
              <a:gd name="T23" fmla="*/ 67 h 1077"/>
              <a:gd name="T24" fmla="*/ 658 w 1064"/>
              <a:gd name="T25" fmla="*/ 91 h 1077"/>
              <a:gd name="T26" fmla="*/ 572 w 1064"/>
              <a:gd name="T27" fmla="*/ 134 h 1077"/>
              <a:gd name="T28" fmla="*/ 562 w 1064"/>
              <a:gd name="T29" fmla="*/ 26 h 1077"/>
              <a:gd name="T30" fmla="*/ 497 w 1064"/>
              <a:gd name="T31" fmla="*/ 75 h 1077"/>
              <a:gd name="T32" fmla="*/ 432 w 1064"/>
              <a:gd name="T33" fmla="*/ 144 h 1077"/>
              <a:gd name="T34" fmla="*/ 385 w 1064"/>
              <a:gd name="T35" fmla="*/ 46 h 1077"/>
              <a:gd name="T36" fmla="*/ 341 w 1064"/>
              <a:gd name="T37" fmla="*/ 115 h 1077"/>
              <a:gd name="T38" fmla="*/ 303 w 1064"/>
              <a:gd name="T39" fmla="*/ 203 h 1077"/>
              <a:gd name="T40" fmla="*/ 226 w 1064"/>
              <a:gd name="T41" fmla="*/ 126 h 1077"/>
              <a:gd name="T42" fmla="*/ 208 w 1064"/>
              <a:gd name="T43" fmla="*/ 206 h 1077"/>
              <a:gd name="T44" fmla="*/ 203 w 1064"/>
              <a:gd name="T45" fmla="*/ 301 h 1077"/>
              <a:gd name="T46" fmla="*/ 104 w 1064"/>
              <a:gd name="T47" fmla="*/ 256 h 1077"/>
              <a:gd name="T48" fmla="*/ 114 w 1064"/>
              <a:gd name="T49" fmla="*/ 337 h 1077"/>
              <a:gd name="T50" fmla="*/ 142 w 1064"/>
              <a:gd name="T51" fmla="*/ 428 h 1077"/>
              <a:gd name="T52" fmla="*/ 33 w 1064"/>
              <a:gd name="T53" fmla="*/ 420 h 1077"/>
              <a:gd name="T54" fmla="*/ 70 w 1064"/>
              <a:gd name="T55" fmla="*/ 492 h 1077"/>
              <a:gd name="T56" fmla="*/ 126 w 1064"/>
              <a:gd name="T57" fmla="*/ 538 h 1077"/>
              <a:gd name="T58" fmla="*/ 70 w 1064"/>
              <a:gd name="T59" fmla="*/ 585 h 1077"/>
              <a:gd name="T60" fmla="*/ 33 w 1064"/>
              <a:gd name="T61" fmla="*/ 657 h 1077"/>
              <a:gd name="T62" fmla="*/ 142 w 1064"/>
              <a:gd name="T63" fmla="*/ 648 h 1077"/>
              <a:gd name="T64" fmla="*/ 114 w 1064"/>
              <a:gd name="T65" fmla="*/ 740 h 1077"/>
              <a:gd name="T66" fmla="*/ 104 w 1064"/>
              <a:gd name="T67" fmla="*/ 821 h 1077"/>
              <a:gd name="T68" fmla="*/ 203 w 1064"/>
              <a:gd name="T69" fmla="*/ 775 h 1077"/>
              <a:gd name="T70" fmla="*/ 208 w 1064"/>
              <a:gd name="T71" fmla="*/ 871 h 1077"/>
              <a:gd name="T72" fmla="*/ 226 w 1064"/>
              <a:gd name="T73" fmla="*/ 950 h 1077"/>
              <a:gd name="T74" fmla="*/ 303 w 1064"/>
              <a:gd name="T75" fmla="*/ 874 h 1077"/>
              <a:gd name="T76" fmla="*/ 341 w 1064"/>
              <a:gd name="T77" fmla="*/ 962 h 1077"/>
              <a:gd name="T78" fmla="*/ 385 w 1064"/>
              <a:gd name="T79" fmla="*/ 1030 h 1077"/>
              <a:gd name="T80" fmla="*/ 432 w 1064"/>
              <a:gd name="T81" fmla="*/ 932 h 1077"/>
              <a:gd name="T82" fmla="*/ 497 w 1064"/>
              <a:gd name="T83" fmla="*/ 1002 h 1077"/>
              <a:gd name="T84" fmla="*/ 562 w 1064"/>
              <a:gd name="T85" fmla="*/ 1051 h 1077"/>
              <a:gd name="T86" fmla="*/ 572 w 1064"/>
              <a:gd name="T87" fmla="*/ 943 h 1077"/>
              <a:gd name="T88" fmla="*/ 658 w 1064"/>
              <a:gd name="T89" fmla="*/ 986 h 1077"/>
              <a:gd name="T90" fmla="*/ 735 w 1064"/>
              <a:gd name="T91" fmla="*/ 1010 h 1077"/>
              <a:gd name="T92" fmla="*/ 708 w 1064"/>
              <a:gd name="T93" fmla="*/ 905 h 1077"/>
              <a:gd name="T94" fmla="*/ 803 w 1064"/>
              <a:gd name="T95" fmla="*/ 916 h 1077"/>
              <a:gd name="T96" fmla="*/ 884 w 1064"/>
              <a:gd name="T97" fmla="*/ 911 h 1077"/>
              <a:gd name="T98" fmla="*/ 822 w 1064"/>
              <a:gd name="T99" fmla="*/ 822 h 1077"/>
              <a:gd name="T100" fmla="*/ 915 w 1064"/>
              <a:gd name="T101" fmla="*/ 800 h 1077"/>
              <a:gd name="T102" fmla="*/ 990 w 1064"/>
              <a:gd name="T103" fmla="*/ 768 h 1077"/>
              <a:gd name="T104" fmla="*/ 902 w 1064"/>
              <a:gd name="T105" fmla="*/ 705 h 1077"/>
              <a:gd name="T106" fmla="*/ 982 w 1064"/>
              <a:gd name="T107" fmla="*/ 653 h 1077"/>
              <a:gd name="T108" fmla="*/ 1041 w 1064"/>
              <a:gd name="T109" fmla="*/ 598 h 10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064" h="1077">
                <a:moveTo>
                  <a:pt x="1041" y="598"/>
                </a:moveTo>
                <a:cubicBezTo>
                  <a:pt x="1024" y="593"/>
                  <a:pt x="1009" y="589"/>
                  <a:pt x="994" y="585"/>
                </a:cubicBezTo>
                <a:cubicBezTo>
                  <a:pt x="979" y="580"/>
                  <a:pt x="965" y="577"/>
                  <a:pt x="951" y="573"/>
                </a:cubicBezTo>
                <a:cubicBezTo>
                  <a:pt x="946" y="571"/>
                  <a:pt x="941" y="570"/>
                  <a:pt x="936" y="569"/>
                </a:cubicBezTo>
                <a:cubicBezTo>
                  <a:pt x="937" y="559"/>
                  <a:pt x="938" y="549"/>
                  <a:pt x="938" y="538"/>
                </a:cubicBezTo>
                <a:cubicBezTo>
                  <a:pt x="938" y="528"/>
                  <a:pt x="937" y="518"/>
                  <a:pt x="936" y="508"/>
                </a:cubicBezTo>
                <a:cubicBezTo>
                  <a:pt x="941" y="506"/>
                  <a:pt x="946" y="505"/>
                  <a:pt x="951" y="504"/>
                </a:cubicBezTo>
                <a:cubicBezTo>
                  <a:pt x="965" y="500"/>
                  <a:pt x="979" y="496"/>
                  <a:pt x="994" y="492"/>
                </a:cubicBezTo>
                <a:cubicBezTo>
                  <a:pt x="1009" y="488"/>
                  <a:pt x="1024" y="484"/>
                  <a:pt x="1041" y="479"/>
                </a:cubicBezTo>
                <a:cubicBezTo>
                  <a:pt x="1056" y="475"/>
                  <a:pt x="1064" y="460"/>
                  <a:pt x="1061" y="445"/>
                </a:cubicBezTo>
                <a:cubicBezTo>
                  <a:pt x="1059" y="430"/>
                  <a:pt x="1046" y="418"/>
                  <a:pt x="1031" y="420"/>
                </a:cubicBezTo>
                <a:cubicBezTo>
                  <a:pt x="1013" y="421"/>
                  <a:pt x="997" y="422"/>
                  <a:pt x="982" y="424"/>
                </a:cubicBezTo>
                <a:cubicBezTo>
                  <a:pt x="966" y="425"/>
                  <a:pt x="952" y="426"/>
                  <a:pt x="938" y="427"/>
                </a:cubicBezTo>
                <a:cubicBezTo>
                  <a:pt x="932" y="428"/>
                  <a:pt x="928" y="428"/>
                  <a:pt x="923" y="428"/>
                </a:cubicBezTo>
                <a:cubicBezTo>
                  <a:pt x="917" y="409"/>
                  <a:pt x="910" y="389"/>
                  <a:pt x="902" y="371"/>
                </a:cubicBezTo>
                <a:cubicBezTo>
                  <a:pt x="906" y="368"/>
                  <a:pt x="910" y="365"/>
                  <a:pt x="914" y="362"/>
                </a:cubicBezTo>
                <a:cubicBezTo>
                  <a:pt x="926" y="354"/>
                  <a:pt x="937" y="346"/>
                  <a:pt x="950" y="337"/>
                </a:cubicBezTo>
                <a:cubicBezTo>
                  <a:pt x="963" y="328"/>
                  <a:pt x="976" y="318"/>
                  <a:pt x="990" y="308"/>
                </a:cubicBezTo>
                <a:cubicBezTo>
                  <a:pt x="1002" y="299"/>
                  <a:pt x="1005" y="282"/>
                  <a:pt x="998" y="269"/>
                </a:cubicBezTo>
                <a:cubicBezTo>
                  <a:pt x="990" y="256"/>
                  <a:pt x="974" y="250"/>
                  <a:pt x="960" y="256"/>
                </a:cubicBezTo>
                <a:cubicBezTo>
                  <a:pt x="944" y="263"/>
                  <a:pt x="929" y="270"/>
                  <a:pt x="915" y="276"/>
                </a:cubicBezTo>
                <a:cubicBezTo>
                  <a:pt x="901" y="283"/>
                  <a:pt x="888" y="289"/>
                  <a:pt x="875" y="295"/>
                </a:cubicBezTo>
                <a:cubicBezTo>
                  <a:pt x="870" y="297"/>
                  <a:pt x="866" y="299"/>
                  <a:pt x="861" y="301"/>
                </a:cubicBezTo>
                <a:cubicBezTo>
                  <a:pt x="850" y="285"/>
                  <a:pt x="836" y="269"/>
                  <a:pt x="822" y="255"/>
                </a:cubicBezTo>
                <a:cubicBezTo>
                  <a:pt x="825" y="250"/>
                  <a:pt x="828" y="246"/>
                  <a:pt x="831" y="242"/>
                </a:cubicBezTo>
                <a:cubicBezTo>
                  <a:pt x="839" y="230"/>
                  <a:pt x="847" y="218"/>
                  <a:pt x="856" y="206"/>
                </a:cubicBezTo>
                <a:cubicBezTo>
                  <a:pt x="865" y="193"/>
                  <a:pt x="874" y="179"/>
                  <a:pt x="884" y="165"/>
                </a:cubicBezTo>
                <a:cubicBezTo>
                  <a:pt x="893" y="153"/>
                  <a:pt x="889" y="135"/>
                  <a:pt x="878" y="126"/>
                </a:cubicBezTo>
                <a:cubicBezTo>
                  <a:pt x="866" y="116"/>
                  <a:pt x="849" y="116"/>
                  <a:pt x="838" y="126"/>
                </a:cubicBezTo>
                <a:cubicBezTo>
                  <a:pt x="825" y="139"/>
                  <a:pt x="814" y="150"/>
                  <a:pt x="803" y="161"/>
                </a:cubicBezTo>
                <a:cubicBezTo>
                  <a:pt x="792" y="172"/>
                  <a:pt x="781" y="182"/>
                  <a:pt x="771" y="192"/>
                </a:cubicBezTo>
                <a:cubicBezTo>
                  <a:pt x="768" y="196"/>
                  <a:pt x="764" y="199"/>
                  <a:pt x="761" y="203"/>
                </a:cubicBezTo>
                <a:cubicBezTo>
                  <a:pt x="744" y="191"/>
                  <a:pt x="726" y="181"/>
                  <a:pt x="708" y="172"/>
                </a:cubicBezTo>
                <a:cubicBezTo>
                  <a:pt x="709" y="167"/>
                  <a:pt x="710" y="162"/>
                  <a:pt x="712" y="157"/>
                </a:cubicBezTo>
                <a:cubicBezTo>
                  <a:pt x="715" y="144"/>
                  <a:pt x="719" y="130"/>
                  <a:pt x="723" y="115"/>
                </a:cubicBezTo>
                <a:cubicBezTo>
                  <a:pt x="727" y="100"/>
                  <a:pt x="731" y="84"/>
                  <a:pt x="735" y="67"/>
                </a:cubicBezTo>
                <a:cubicBezTo>
                  <a:pt x="739" y="52"/>
                  <a:pt x="730" y="37"/>
                  <a:pt x="716" y="32"/>
                </a:cubicBezTo>
                <a:cubicBezTo>
                  <a:pt x="702" y="27"/>
                  <a:pt x="685" y="33"/>
                  <a:pt x="679" y="46"/>
                </a:cubicBezTo>
                <a:cubicBezTo>
                  <a:pt x="671" y="62"/>
                  <a:pt x="664" y="77"/>
                  <a:pt x="658" y="91"/>
                </a:cubicBezTo>
                <a:cubicBezTo>
                  <a:pt x="651" y="105"/>
                  <a:pt x="645" y="118"/>
                  <a:pt x="639" y="131"/>
                </a:cubicBezTo>
                <a:cubicBezTo>
                  <a:pt x="637" y="135"/>
                  <a:pt x="634" y="140"/>
                  <a:pt x="632" y="144"/>
                </a:cubicBezTo>
                <a:cubicBezTo>
                  <a:pt x="613" y="139"/>
                  <a:pt x="593" y="136"/>
                  <a:pt x="572" y="134"/>
                </a:cubicBezTo>
                <a:cubicBezTo>
                  <a:pt x="572" y="129"/>
                  <a:pt x="571" y="124"/>
                  <a:pt x="571" y="119"/>
                </a:cubicBezTo>
                <a:cubicBezTo>
                  <a:pt x="570" y="105"/>
                  <a:pt x="568" y="90"/>
                  <a:pt x="567" y="75"/>
                </a:cubicBezTo>
                <a:cubicBezTo>
                  <a:pt x="565" y="59"/>
                  <a:pt x="564" y="43"/>
                  <a:pt x="562" y="26"/>
                </a:cubicBezTo>
                <a:cubicBezTo>
                  <a:pt x="561" y="11"/>
                  <a:pt x="547" y="0"/>
                  <a:pt x="532" y="0"/>
                </a:cubicBezTo>
                <a:cubicBezTo>
                  <a:pt x="517" y="0"/>
                  <a:pt x="503" y="11"/>
                  <a:pt x="502" y="26"/>
                </a:cubicBezTo>
                <a:cubicBezTo>
                  <a:pt x="500" y="43"/>
                  <a:pt x="499" y="59"/>
                  <a:pt x="497" y="75"/>
                </a:cubicBezTo>
                <a:cubicBezTo>
                  <a:pt x="496" y="90"/>
                  <a:pt x="494" y="105"/>
                  <a:pt x="493" y="119"/>
                </a:cubicBezTo>
                <a:cubicBezTo>
                  <a:pt x="493" y="124"/>
                  <a:pt x="492" y="129"/>
                  <a:pt x="492" y="134"/>
                </a:cubicBezTo>
                <a:cubicBezTo>
                  <a:pt x="471" y="136"/>
                  <a:pt x="451" y="139"/>
                  <a:pt x="432" y="144"/>
                </a:cubicBezTo>
                <a:cubicBezTo>
                  <a:pt x="430" y="140"/>
                  <a:pt x="428" y="135"/>
                  <a:pt x="425" y="131"/>
                </a:cubicBezTo>
                <a:cubicBezTo>
                  <a:pt x="419" y="118"/>
                  <a:pt x="413" y="105"/>
                  <a:pt x="406" y="91"/>
                </a:cubicBezTo>
                <a:cubicBezTo>
                  <a:pt x="400" y="77"/>
                  <a:pt x="393" y="62"/>
                  <a:pt x="385" y="46"/>
                </a:cubicBezTo>
                <a:cubicBezTo>
                  <a:pt x="379" y="33"/>
                  <a:pt x="362" y="27"/>
                  <a:pt x="348" y="32"/>
                </a:cubicBezTo>
                <a:cubicBezTo>
                  <a:pt x="334" y="37"/>
                  <a:pt x="325" y="52"/>
                  <a:pt x="329" y="67"/>
                </a:cubicBezTo>
                <a:cubicBezTo>
                  <a:pt x="333" y="84"/>
                  <a:pt x="337" y="100"/>
                  <a:pt x="341" y="115"/>
                </a:cubicBezTo>
                <a:cubicBezTo>
                  <a:pt x="345" y="130"/>
                  <a:pt x="349" y="144"/>
                  <a:pt x="352" y="157"/>
                </a:cubicBezTo>
                <a:cubicBezTo>
                  <a:pt x="354" y="162"/>
                  <a:pt x="355" y="167"/>
                  <a:pt x="356" y="172"/>
                </a:cubicBezTo>
                <a:cubicBezTo>
                  <a:pt x="338" y="181"/>
                  <a:pt x="320" y="191"/>
                  <a:pt x="303" y="203"/>
                </a:cubicBezTo>
                <a:cubicBezTo>
                  <a:pt x="300" y="199"/>
                  <a:pt x="296" y="196"/>
                  <a:pt x="293" y="192"/>
                </a:cubicBezTo>
                <a:cubicBezTo>
                  <a:pt x="283" y="182"/>
                  <a:pt x="272" y="172"/>
                  <a:pt x="261" y="161"/>
                </a:cubicBezTo>
                <a:cubicBezTo>
                  <a:pt x="250" y="150"/>
                  <a:pt x="239" y="139"/>
                  <a:pt x="226" y="126"/>
                </a:cubicBezTo>
                <a:cubicBezTo>
                  <a:pt x="215" y="116"/>
                  <a:pt x="198" y="116"/>
                  <a:pt x="186" y="126"/>
                </a:cubicBezTo>
                <a:cubicBezTo>
                  <a:pt x="175" y="135"/>
                  <a:pt x="172" y="153"/>
                  <a:pt x="180" y="165"/>
                </a:cubicBezTo>
                <a:cubicBezTo>
                  <a:pt x="190" y="179"/>
                  <a:pt x="199" y="193"/>
                  <a:pt x="208" y="206"/>
                </a:cubicBezTo>
                <a:cubicBezTo>
                  <a:pt x="217" y="218"/>
                  <a:pt x="225" y="230"/>
                  <a:pt x="233" y="242"/>
                </a:cubicBezTo>
                <a:cubicBezTo>
                  <a:pt x="236" y="246"/>
                  <a:pt x="239" y="250"/>
                  <a:pt x="242" y="255"/>
                </a:cubicBezTo>
                <a:cubicBezTo>
                  <a:pt x="228" y="269"/>
                  <a:pt x="215" y="285"/>
                  <a:pt x="203" y="301"/>
                </a:cubicBezTo>
                <a:cubicBezTo>
                  <a:pt x="198" y="299"/>
                  <a:pt x="194" y="297"/>
                  <a:pt x="189" y="295"/>
                </a:cubicBezTo>
                <a:cubicBezTo>
                  <a:pt x="176" y="289"/>
                  <a:pt x="163" y="283"/>
                  <a:pt x="149" y="276"/>
                </a:cubicBezTo>
                <a:cubicBezTo>
                  <a:pt x="135" y="270"/>
                  <a:pt x="120" y="263"/>
                  <a:pt x="104" y="256"/>
                </a:cubicBezTo>
                <a:cubicBezTo>
                  <a:pt x="90" y="250"/>
                  <a:pt x="74" y="256"/>
                  <a:pt x="66" y="269"/>
                </a:cubicBezTo>
                <a:cubicBezTo>
                  <a:pt x="59" y="282"/>
                  <a:pt x="62" y="299"/>
                  <a:pt x="74" y="308"/>
                </a:cubicBezTo>
                <a:cubicBezTo>
                  <a:pt x="88" y="318"/>
                  <a:pt x="101" y="328"/>
                  <a:pt x="114" y="337"/>
                </a:cubicBezTo>
                <a:cubicBezTo>
                  <a:pt x="127" y="346"/>
                  <a:pt x="139" y="354"/>
                  <a:pt x="150" y="362"/>
                </a:cubicBezTo>
                <a:cubicBezTo>
                  <a:pt x="154" y="365"/>
                  <a:pt x="158" y="368"/>
                  <a:pt x="162" y="371"/>
                </a:cubicBezTo>
                <a:cubicBezTo>
                  <a:pt x="154" y="389"/>
                  <a:pt x="147" y="409"/>
                  <a:pt x="142" y="428"/>
                </a:cubicBezTo>
                <a:cubicBezTo>
                  <a:pt x="137" y="428"/>
                  <a:pt x="132" y="428"/>
                  <a:pt x="126" y="427"/>
                </a:cubicBezTo>
                <a:cubicBezTo>
                  <a:pt x="112" y="426"/>
                  <a:pt x="98" y="425"/>
                  <a:pt x="82" y="424"/>
                </a:cubicBezTo>
                <a:cubicBezTo>
                  <a:pt x="67" y="422"/>
                  <a:pt x="51" y="421"/>
                  <a:pt x="33" y="420"/>
                </a:cubicBezTo>
                <a:cubicBezTo>
                  <a:pt x="18" y="418"/>
                  <a:pt x="5" y="430"/>
                  <a:pt x="3" y="445"/>
                </a:cubicBezTo>
                <a:cubicBezTo>
                  <a:pt x="0" y="460"/>
                  <a:pt x="8" y="475"/>
                  <a:pt x="23" y="479"/>
                </a:cubicBezTo>
                <a:cubicBezTo>
                  <a:pt x="40" y="484"/>
                  <a:pt x="55" y="488"/>
                  <a:pt x="70" y="492"/>
                </a:cubicBezTo>
                <a:cubicBezTo>
                  <a:pt x="85" y="496"/>
                  <a:pt x="99" y="500"/>
                  <a:pt x="113" y="504"/>
                </a:cubicBezTo>
                <a:cubicBezTo>
                  <a:pt x="118" y="505"/>
                  <a:pt x="123" y="506"/>
                  <a:pt x="128" y="508"/>
                </a:cubicBezTo>
                <a:cubicBezTo>
                  <a:pt x="127" y="518"/>
                  <a:pt x="126" y="528"/>
                  <a:pt x="126" y="538"/>
                </a:cubicBezTo>
                <a:cubicBezTo>
                  <a:pt x="126" y="549"/>
                  <a:pt x="127" y="559"/>
                  <a:pt x="128" y="569"/>
                </a:cubicBezTo>
                <a:cubicBezTo>
                  <a:pt x="123" y="570"/>
                  <a:pt x="118" y="571"/>
                  <a:pt x="113" y="573"/>
                </a:cubicBezTo>
                <a:cubicBezTo>
                  <a:pt x="99" y="577"/>
                  <a:pt x="85" y="580"/>
                  <a:pt x="70" y="585"/>
                </a:cubicBezTo>
                <a:cubicBezTo>
                  <a:pt x="55" y="589"/>
                  <a:pt x="40" y="593"/>
                  <a:pt x="23" y="598"/>
                </a:cubicBezTo>
                <a:cubicBezTo>
                  <a:pt x="8" y="602"/>
                  <a:pt x="0" y="617"/>
                  <a:pt x="3" y="632"/>
                </a:cubicBezTo>
                <a:cubicBezTo>
                  <a:pt x="5" y="647"/>
                  <a:pt x="18" y="658"/>
                  <a:pt x="33" y="657"/>
                </a:cubicBezTo>
                <a:cubicBezTo>
                  <a:pt x="51" y="656"/>
                  <a:pt x="67" y="654"/>
                  <a:pt x="82" y="653"/>
                </a:cubicBezTo>
                <a:cubicBezTo>
                  <a:pt x="98" y="652"/>
                  <a:pt x="112" y="651"/>
                  <a:pt x="126" y="649"/>
                </a:cubicBezTo>
                <a:cubicBezTo>
                  <a:pt x="132" y="649"/>
                  <a:pt x="137" y="649"/>
                  <a:pt x="142" y="648"/>
                </a:cubicBezTo>
                <a:cubicBezTo>
                  <a:pt x="147" y="668"/>
                  <a:pt x="154" y="687"/>
                  <a:pt x="162" y="705"/>
                </a:cubicBezTo>
                <a:cubicBezTo>
                  <a:pt x="158" y="708"/>
                  <a:pt x="154" y="711"/>
                  <a:pt x="150" y="714"/>
                </a:cubicBezTo>
                <a:cubicBezTo>
                  <a:pt x="139" y="722"/>
                  <a:pt x="127" y="731"/>
                  <a:pt x="114" y="740"/>
                </a:cubicBezTo>
                <a:cubicBezTo>
                  <a:pt x="101" y="749"/>
                  <a:pt x="88" y="758"/>
                  <a:pt x="74" y="768"/>
                </a:cubicBezTo>
                <a:cubicBezTo>
                  <a:pt x="62" y="777"/>
                  <a:pt x="59" y="794"/>
                  <a:pt x="66" y="808"/>
                </a:cubicBezTo>
                <a:cubicBezTo>
                  <a:pt x="74" y="821"/>
                  <a:pt x="90" y="827"/>
                  <a:pt x="104" y="821"/>
                </a:cubicBezTo>
                <a:cubicBezTo>
                  <a:pt x="120" y="813"/>
                  <a:pt x="135" y="807"/>
                  <a:pt x="149" y="800"/>
                </a:cubicBezTo>
                <a:cubicBezTo>
                  <a:pt x="163" y="794"/>
                  <a:pt x="176" y="788"/>
                  <a:pt x="189" y="782"/>
                </a:cubicBezTo>
                <a:cubicBezTo>
                  <a:pt x="194" y="780"/>
                  <a:pt x="198" y="777"/>
                  <a:pt x="203" y="775"/>
                </a:cubicBezTo>
                <a:cubicBezTo>
                  <a:pt x="215" y="792"/>
                  <a:pt x="228" y="807"/>
                  <a:pt x="242" y="822"/>
                </a:cubicBezTo>
                <a:cubicBezTo>
                  <a:pt x="239" y="826"/>
                  <a:pt x="236" y="830"/>
                  <a:pt x="233" y="835"/>
                </a:cubicBezTo>
                <a:cubicBezTo>
                  <a:pt x="225" y="846"/>
                  <a:pt x="217" y="858"/>
                  <a:pt x="208" y="871"/>
                </a:cubicBezTo>
                <a:cubicBezTo>
                  <a:pt x="199" y="884"/>
                  <a:pt x="190" y="897"/>
                  <a:pt x="180" y="911"/>
                </a:cubicBezTo>
                <a:cubicBezTo>
                  <a:pt x="172" y="924"/>
                  <a:pt x="175" y="941"/>
                  <a:pt x="186" y="951"/>
                </a:cubicBezTo>
                <a:cubicBezTo>
                  <a:pt x="198" y="961"/>
                  <a:pt x="215" y="961"/>
                  <a:pt x="226" y="950"/>
                </a:cubicBezTo>
                <a:cubicBezTo>
                  <a:pt x="239" y="938"/>
                  <a:pt x="250" y="927"/>
                  <a:pt x="261" y="916"/>
                </a:cubicBezTo>
                <a:cubicBezTo>
                  <a:pt x="272" y="905"/>
                  <a:pt x="283" y="894"/>
                  <a:pt x="293" y="885"/>
                </a:cubicBezTo>
                <a:cubicBezTo>
                  <a:pt x="296" y="881"/>
                  <a:pt x="300" y="877"/>
                  <a:pt x="303" y="874"/>
                </a:cubicBezTo>
                <a:cubicBezTo>
                  <a:pt x="320" y="885"/>
                  <a:pt x="338" y="896"/>
                  <a:pt x="356" y="905"/>
                </a:cubicBezTo>
                <a:cubicBezTo>
                  <a:pt x="355" y="909"/>
                  <a:pt x="354" y="914"/>
                  <a:pt x="352" y="919"/>
                </a:cubicBezTo>
                <a:cubicBezTo>
                  <a:pt x="349" y="933"/>
                  <a:pt x="345" y="947"/>
                  <a:pt x="341" y="962"/>
                </a:cubicBezTo>
                <a:cubicBezTo>
                  <a:pt x="337" y="977"/>
                  <a:pt x="333" y="993"/>
                  <a:pt x="329" y="1010"/>
                </a:cubicBezTo>
                <a:cubicBezTo>
                  <a:pt x="325" y="1024"/>
                  <a:pt x="334" y="1039"/>
                  <a:pt x="348" y="1044"/>
                </a:cubicBezTo>
                <a:cubicBezTo>
                  <a:pt x="362" y="1050"/>
                  <a:pt x="379" y="1044"/>
                  <a:pt x="385" y="1030"/>
                </a:cubicBezTo>
                <a:cubicBezTo>
                  <a:pt x="393" y="1014"/>
                  <a:pt x="400" y="1000"/>
                  <a:pt x="406" y="986"/>
                </a:cubicBezTo>
                <a:cubicBezTo>
                  <a:pt x="413" y="972"/>
                  <a:pt x="419" y="958"/>
                  <a:pt x="425" y="946"/>
                </a:cubicBezTo>
                <a:cubicBezTo>
                  <a:pt x="428" y="941"/>
                  <a:pt x="430" y="937"/>
                  <a:pt x="432" y="932"/>
                </a:cubicBezTo>
                <a:cubicBezTo>
                  <a:pt x="451" y="937"/>
                  <a:pt x="471" y="941"/>
                  <a:pt x="492" y="943"/>
                </a:cubicBezTo>
                <a:cubicBezTo>
                  <a:pt x="492" y="948"/>
                  <a:pt x="493" y="953"/>
                  <a:pt x="493" y="958"/>
                </a:cubicBezTo>
                <a:cubicBezTo>
                  <a:pt x="494" y="972"/>
                  <a:pt x="496" y="986"/>
                  <a:pt x="497" y="1002"/>
                </a:cubicBezTo>
                <a:cubicBezTo>
                  <a:pt x="499" y="1017"/>
                  <a:pt x="500" y="1033"/>
                  <a:pt x="502" y="1051"/>
                </a:cubicBezTo>
                <a:cubicBezTo>
                  <a:pt x="503" y="1066"/>
                  <a:pt x="517" y="1077"/>
                  <a:pt x="532" y="1077"/>
                </a:cubicBezTo>
                <a:cubicBezTo>
                  <a:pt x="547" y="1077"/>
                  <a:pt x="561" y="1066"/>
                  <a:pt x="562" y="1051"/>
                </a:cubicBezTo>
                <a:cubicBezTo>
                  <a:pt x="564" y="1033"/>
                  <a:pt x="565" y="1017"/>
                  <a:pt x="567" y="1002"/>
                </a:cubicBezTo>
                <a:cubicBezTo>
                  <a:pt x="568" y="986"/>
                  <a:pt x="570" y="972"/>
                  <a:pt x="571" y="958"/>
                </a:cubicBezTo>
                <a:cubicBezTo>
                  <a:pt x="571" y="953"/>
                  <a:pt x="572" y="948"/>
                  <a:pt x="572" y="943"/>
                </a:cubicBezTo>
                <a:cubicBezTo>
                  <a:pt x="593" y="941"/>
                  <a:pt x="613" y="937"/>
                  <a:pt x="632" y="932"/>
                </a:cubicBezTo>
                <a:cubicBezTo>
                  <a:pt x="634" y="937"/>
                  <a:pt x="637" y="941"/>
                  <a:pt x="639" y="946"/>
                </a:cubicBezTo>
                <a:cubicBezTo>
                  <a:pt x="645" y="958"/>
                  <a:pt x="651" y="972"/>
                  <a:pt x="658" y="986"/>
                </a:cubicBezTo>
                <a:cubicBezTo>
                  <a:pt x="664" y="1000"/>
                  <a:pt x="671" y="1014"/>
                  <a:pt x="679" y="1030"/>
                </a:cubicBezTo>
                <a:cubicBezTo>
                  <a:pt x="685" y="1044"/>
                  <a:pt x="702" y="1050"/>
                  <a:pt x="716" y="1044"/>
                </a:cubicBezTo>
                <a:cubicBezTo>
                  <a:pt x="730" y="1039"/>
                  <a:pt x="739" y="1024"/>
                  <a:pt x="735" y="1010"/>
                </a:cubicBezTo>
                <a:cubicBezTo>
                  <a:pt x="731" y="993"/>
                  <a:pt x="727" y="977"/>
                  <a:pt x="723" y="962"/>
                </a:cubicBezTo>
                <a:cubicBezTo>
                  <a:pt x="719" y="947"/>
                  <a:pt x="715" y="933"/>
                  <a:pt x="712" y="919"/>
                </a:cubicBezTo>
                <a:cubicBezTo>
                  <a:pt x="710" y="914"/>
                  <a:pt x="709" y="909"/>
                  <a:pt x="708" y="905"/>
                </a:cubicBezTo>
                <a:cubicBezTo>
                  <a:pt x="726" y="896"/>
                  <a:pt x="744" y="885"/>
                  <a:pt x="761" y="874"/>
                </a:cubicBezTo>
                <a:cubicBezTo>
                  <a:pt x="764" y="877"/>
                  <a:pt x="768" y="881"/>
                  <a:pt x="771" y="885"/>
                </a:cubicBezTo>
                <a:cubicBezTo>
                  <a:pt x="781" y="894"/>
                  <a:pt x="792" y="905"/>
                  <a:pt x="803" y="916"/>
                </a:cubicBezTo>
                <a:cubicBezTo>
                  <a:pt x="814" y="927"/>
                  <a:pt x="825" y="938"/>
                  <a:pt x="838" y="950"/>
                </a:cubicBezTo>
                <a:cubicBezTo>
                  <a:pt x="849" y="961"/>
                  <a:pt x="866" y="961"/>
                  <a:pt x="878" y="951"/>
                </a:cubicBezTo>
                <a:cubicBezTo>
                  <a:pt x="889" y="941"/>
                  <a:pt x="893" y="924"/>
                  <a:pt x="884" y="911"/>
                </a:cubicBezTo>
                <a:cubicBezTo>
                  <a:pt x="874" y="897"/>
                  <a:pt x="865" y="884"/>
                  <a:pt x="856" y="871"/>
                </a:cubicBezTo>
                <a:cubicBezTo>
                  <a:pt x="847" y="858"/>
                  <a:pt x="839" y="846"/>
                  <a:pt x="831" y="835"/>
                </a:cubicBezTo>
                <a:cubicBezTo>
                  <a:pt x="828" y="830"/>
                  <a:pt x="825" y="826"/>
                  <a:pt x="822" y="822"/>
                </a:cubicBezTo>
                <a:cubicBezTo>
                  <a:pt x="836" y="807"/>
                  <a:pt x="849" y="792"/>
                  <a:pt x="861" y="775"/>
                </a:cubicBezTo>
                <a:cubicBezTo>
                  <a:pt x="866" y="777"/>
                  <a:pt x="870" y="780"/>
                  <a:pt x="875" y="782"/>
                </a:cubicBezTo>
                <a:cubicBezTo>
                  <a:pt x="888" y="788"/>
                  <a:pt x="901" y="794"/>
                  <a:pt x="915" y="800"/>
                </a:cubicBezTo>
                <a:cubicBezTo>
                  <a:pt x="929" y="807"/>
                  <a:pt x="944" y="813"/>
                  <a:pt x="960" y="821"/>
                </a:cubicBezTo>
                <a:cubicBezTo>
                  <a:pt x="974" y="827"/>
                  <a:pt x="990" y="821"/>
                  <a:pt x="998" y="808"/>
                </a:cubicBezTo>
                <a:cubicBezTo>
                  <a:pt x="1005" y="794"/>
                  <a:pt x="1002" y="777"/>
                  <a:pt x="990" y="768"/>
                </a:cubicBezTo>
                <a:cubicBezTo>
                  <a:pt x="976" y="758"/>
                  <a:pt x="963" y="749"/>
                  <a:pt x="950" y="740"/>
                </a:cubicBezTo>
                <a:cubicBezTo>
                  <a:pt x="937" y="731"/>
                  <a:pt x="926" y="722"/>
                  <a:pt x="914" y="714"/>
                </a:cubicBezTo>
                <a:cubicBezTo>
                  <a:pt x="910" y="711"/>
                  <a:pt x="906" y="708"/>
                  <a:pt x="902" y="705"/>
                </a:cubicBezTo>
                <a:cubicBezTo>
                  <a:pt x="910" y="687"/>
                  <a:pt x="917" y="668"/>
                  <a:pt x="923" y="648"/>
                </a:cubicBezTo>
                <a:cubicBezTo>
                  <a:pt x="928" y="649"/>
                  <a:pt x="932" y="649"/>
                  <a:pt x="938" y="649"/>
                </a:cubicBezTo>
                <a:cubicBezTo>
                  <a:pt x="952" y="651"/>
                  <a:pt x="966" y="652"/>
                  <a:pt x="982" y="653"/>
                </a:cubicBezTo>
                <a:cubicBezTo>
                  <a:pt x="997" y="654"/>
                  <a:pt x="1013" y="656"/>
                  <a:pt x="1031" y="657"/>
                </a:cubicBezTo>
                <a:cubicBezTo>
                  <a:pt x="1046" y="658"/>
                  <a:pt x="1059" y="647"/>
                  <a:pt x="1061" y="632"/>
                </a:cubicBezTo>
                <a:cubicBezTo>
                  <a:pt x="1064" y="617"/>
                  <a:pt x="1056" y="602"/>
                  <a:pt x="1041" y="59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914400"/>
            <a:endParaRPr lang="en-US" sz="1865">
              <a:solidFill>
                <a:prstClr val="black"/>
              </a:solidFill>
            </a:endParaRPr>
          </a:p>
        </p:txBody>
      </p:sp>
      <p:sp>
        <p:nvSpPr>
          <p:cNvPr id="88" name="Freeform 11"/>
          <p:cNvSpPr/>
          <p:nvPr/>
        </p:nvSpPr>
        <p:spPr bwMode="auto">
          <a:xfrm>
            <a:off x="4804458" y="2444894"/>
            <a:ext cx="136924" cy="138409"/>
          </a:xfrm>
          <a:custGeom>
            <a:avLst/>
            <a:gdLst>
              <a:gd name="T0" fmla="*/ 951 w 1064"/>
              <a:gd name="T1" fmla="*/ 573 h 1077"/>
              <a:gd name="T2" fmla="*/ 936 w 1064"/>
              <a:gd name="T3" fmla="*/ 508 h 1077"/>
              <a:gd name="T4" fmla="*/ 1041 w 1064"/>
              <a:gd name="T5" fmla="*/ 479 h 1077"/>
              <a:gd name="T6" fmla="*/ 982 w 1064"/>
              <a:gd name="T7" fmla="*/ 424 h 1077"/>
              <a:gd name="T8" fmla="*/ 902 w 1064"/>
              <a:gd name="T9" fmla="*/ 371 h 1077"/>
              <a:gd name="T10" fmla="*/ 990 w 1064"/>
              <a:gd name="T11" fmla="*/ 308 h 1077"/>
              <a:gd name="T12" fmla="*/ 915 w 1064"/>
              <a:gd name="T13" fmla="*/ 276 h 1077"/>
              <a:gd name="T14" fmla="*/ 822 w 1064"/>
              <a:gd name="T15" fmla="*/ 255 h 1077"/>
              <a:gd name="T16" fmla="*/ 884 w 1064"/>
              <a:gd name="T17" fmla="*/ 165 h 1077"/>
              <a:gd name="T18" fmla="*/ 803 w 1064"/>
              <a:gd name="T19" fmla="*/ 161 h 1077"/>
              <a:gd name="T20" fmla="*/ 708 w 1064"/>
              <a:gd name="T21" fmla="*/ 172 h 1077"/>
              <a:gd name="T22" fmla="*/ 735 w 1064"/>
              <a:gd name="T23" fmla="*/ 67 h 1077"/>
              <a:gd name="T24" fmla="*/ 658 w 1064"/>
              <a:gd name="T25" fmla="*/ 91 h 1077"/>
              <a:gd name="T26" fmla="*/ 572 w 1064"/>
              <a:gd name="T27" fmla="*/ 134 h 1077"/>
              <a:gd name="T28" fmla="*/ 562 w 1064"/>
              <a:gd name="T29" fmla="*/ 26 h 1077"/>
              <a:gd name="T30" fmla="*/ 497 w 1064"/>
              <a:gd name="T31" fmla="*/ 75 h 1077"/>
              <a:gd name="T32" fmla="*/ 432 w 1064"/>
              <a:gd name="T33" fmla="*/ 144 h 1077"/>
              <a:gd name="T34" fmla="*/ 385 w 1064"/>
              <a:gd name="T35" fmla="*/ 46 h 1077"/>
              <a:gd name="T36" fmla="*/ 341 w 1064"/>
              <a:gd name="T37" fmla="*/ 115 h 1077"/>
              <a:gd name="T38" fmla="*/ 303 w 1064"/>
              <a:gd name="T39" fmla="*/ 203 h 1077"/>
              <a:gd name="T40" fmla="*/ 226 w 1064"/>
              <a:gd name="T41" fmla="*/ 126 h 1077"/>
              <a:gd name="T42" fmla="*/ 208 w 1064"/>
              <a:gd name="T43" fmla="*/ 206 h 1077"/>
              <a:gd name="T44" fmla="*/ 203 w 1064"/>
              <a:gd name="T45" fmla="*/ 301 h 1077"/>
              <a:gd name="T46" fmla="*/ 104 w 1064"/>
              <a:gd name="T47" fmla="*/ 256 h 1077"/>
              <a:gd name="T48" fmla="*/ 114 w 1064"/>
              <a:gd name="T49" fmla="*/ 337 h 1077"/>
              <a:gd name="T50" fmla="*/ 142 w 1064"/>
              <a:gd name="T51" fmla="*/ 428 h 1077"/>
              <a:gd name="T52" fmla="*/ 33 w 1064"/>
              <a:gd name="T53" fmla="*/ 420 h 1077"/>
              <a:gd name="T54" fmla="*/ 70 w 1064"/>
              <a:gd name="T55" fmla="*/ 492 h 1077"/>
              <a:gd name="T56" fmla="*/ 126 w 1064"/>
              <a:gd name="T57" fmla="*/ 538 h 1077"/>
              <a:gd name="T58" fmla="*/ 70 w 1064"/>
              <a:gd name="T59" fmla="*/ 585 h 1077"/>
              <a:gd name="T60" fmla="*/ 33 w 1064"/>
              <a:gd name="T61" fmla="*/ 657 h 1077"/>
              <a:gd name="T62" fmla="*/ 142 w 1064"/>
              <a:gd name="T63" fmla="*/ 648 h 1077"/>
              <a:gd name="T64" fmla="*/ 114 w 1064"/>
              <a:gd name="T65" fmla="*/ 740 h 1077"/>
              <a:gd name="T66" fmla="*/ 104 w 1064"/>
              <a:gd name="T67" fmla="*/ 821 h 1077"/>
              <a:gd name="T68" fmla="*/ 203 w 1064"/>
              <a:gd name="T69" fmla="*/ 775 h 1077"/>
              <a:gd name="T70" fmla="*/ 208 w 1064"/>
              <a:gd name="T71" fmla="*/ 871 h 1077"/>
              <a:gd name="T72" fmla="*/ 226 w 1064"/>
              <a:gd name="T73" fmla="*/ 950 h 1077"/>
              <a:gd name="T74" fmla="*/ 303 w 1064"/>
              <a:gd name="T75" fmla="*/ 874 h 1077"/>
              <a:gd name="T76" fmla="*/ 341 w 1064"/>
              <a:gd name="T77" fmla="*/ 962 h 1077"/>
              <a:gd name="T78" fmla="*/ 385 w 1064"/>
              <a:gd name="T79" fmla="*/ 1030 h 1077"/>
              <a:gd name="T80" fmla="*/ 432 w 1064"/>
              <a:gd name="T81" fmla="*/ 932 h 1077"/>
              <a:gd name="T82" fmla="*/ 497 w 1064"/>
              <a:gd name="T83" fmla="*/ 1002 h 1077"/>
              <a:gd name="T84" fmla="*/ 562 w 1064"/>
              <a:gd name="T85" fmla="*/ 1051 h 1077"/>
              <a:gd name="T86" fmla="*/ 572 w 1064"/>
              <a:gd name="T87" fmla="*/ 943 h 1077"/>
              <a:gd name="T88" fmla="*/ 658 w 1064"/>
              <a:gd name="T89" fmla="*/ 986 h 1077"/>
              <a:gd name="T90" fmla="*/ 735 w 1064"/>
              <a:gd name="T91" fmla="*/ 1010 h 1077"/>
              <a:gd name="T92" fmla="*/ 708 w 1064"/>
              <a:gd name="T93" fmla="*/ 905 h 1077"/>
              <a:gd name="T94" fmla="*/ 803 w 1064"/>
              <a:gd name="T95" fmla="*/ 916 h 1077"/>
              <a:gd name="T96" fmla="*/ 884 w 1064"/>
              <a:gd name="T97" fmla="*/ 911 h 1077"/>
              <a:gd name="T98" fmla="*/ 822 w 1064"/>
              <a:gd name="T99" fmla="*/ 822 h 1077"/>
              <a:gd name="T100" fmla="*/ 915 w 1064"/>
              <a:gd name="T101" fmla="*/ 800 h 1077"/>
              <a:gd name="T102" fmla="*/ 990 w 1064"/>
              <a:gd name="T103" fmla="*/ 768 h 1077"/>
              <a:gd name="T104" fmla="*/ 902 w 1064"/>
              <a:gd name="T105" fmla="*/ 705 h 1077"/>
              <a:gd name="T106" fmla="*/ 982 w 1064"/>
              <a:gd name="T107" fmla="*/ 653 h 1077"/>
              <a:gd name="T108" fmla="*/ 1041 w 1064"/>
              <a:gd name="T109" fmla="*/ 598 h 10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064" h="1077">
                <a:moveTo>
                  <a:pt x="1041" y="598"/>
                </a:moveTo>
                <a:cubicBezTo>
                  <a:pt x="1024" y="593"/>
                  <a:pt x="1009" y="589"/>
                  <a:pt x="994" y="585"/>
                </a:cubicBezTo>
                <a:cubicBezTo>
                  <a:pt x="979" y="580"/>
                  <a:pt x="965" y="577"/>
                  <a:pt x="951" y="573"/>
                </a:cubicBezTo>
                <a:cubicBezTo>
                  <a:pt x="946" y="571"/>
                  <a:pt x="941" y="570"/>
                  <a:pt x="936" y="569"/>
                </a:cubicBezTo>
                <a:cubicBezTo>
                  <a:pt x="937" y="559"/>
                  <a:pt x="938" y="549"/>
                  <a:pt x="938" y="538"/>
                </a:cubicBezTo>
                <a:cubicBezTo>
                  <a:pt x="938" y="528"/>
                  <a:pt x="937" y="518"/>
                  <a:pt x="936" y="508"/>
                </a:cubicBezTo>
                <a:cubicBezTo>
                  <a:pt x="941" y="506"/>
                  <a:pt x="946" y="505"/>
                  <a:pt x="951" y="504"/>
                </a:cubicBezTo>
                <a:cubicBezTo>
                  <a:pt x="965" y="500"/>
                  <a:pt x="979" y="496"/>
                  <a:pt x="994" y="492"/>
                </a:cubicBezTo>
                <a:cubicBezTo>
                  <a:pt x="1009" y="488"/>
                  <a:pt x="1024" y="484"/>
                  <a:pt x="1041" y="479"/>
                </a:cubicBezTo>
                <a:cubicBezTo>
                  <a:pt x="1056" y="475"/>
                  <a:pt x="1064" y="460"/>
                  <a:pt x="1061" y="445"/>
                </a:cubicBezTo>
                <a:cubicBezTo>
                  <a:pt x="1059" y="430"/>
                  <a:pt x="1046" y="418"/>
                  <a:pt x="1031" y="420"/>
                </a:cubicBezTo>
                <a:cubicBezTo>
                  <a:pt x="1013" y="421"/>
                  <a:pt x="997" y="422"/>
                  <a:pt x="982" y="424"/>
                </a:cubicBezTo>
                <a:cubicBezTo>
                  <a:pt x="966" y="425"/>
                  <a:pt x="952" y="426"/>
                  <a:pt x="938" y="427"/>
                </a:cubicBezTo>
                <a:cubicBezTo>
                  <a:pt x="932" y="428"/>
                  <a:pt x="928" y="428"/>
                  <a:pt x="923" y="428"/>
                </a:cubicBezTo>
                <a:cubicBezTo>
                  <a:pt x="917" y="409"/>
                  <a:pt x="910" y="389"/>
                  <a:pt x="902" y="371"/>
                </a:cubicBezTo>
                <a:cubicBezTo>
                  <a:pt x="906" y="368"/>
                  <a:pt x="910" y="365"/>
                  <a:pt x="914" y="362"/>
                </a:cubicBezTo>
                <a:cubicBezTo>
                  <a:pt x="926" y="354"/>
                  <a:pt x="937" y="346"/>
                  <a:pt x="950" y="337"/>
                </a:cubicBezTo>
                <a:cubicBezTo>
                  <a:pt x="963" y="328"/>
                  <a:pt x="976" y="318"/>
                  <a:pt x="990" y="308"/>
                </a:cubicBezTo>
                <a:cubicBezTo>
                  <a:pt x="1002" y="299"/>
                  <a:pt x="1005" y="282"/>
                  <a:pt x="998" y="269"/>
                </a:cubicBezTo>
                <a:cubicBezTo>
                  <a:pt x="990" y="256"/>
                  <a:pt x="974" y="250"/>
                  <a:pt x="960" y="256"/>
                </a:cubicBezTo>
                <a:cubicBezTo>
                  <a:pt x="944" y="263"/>
                  <a:pt x="929" y="270"/>
                  <a:pt x="915" y="276"/>
                </a:cubicBezTo>
                <a:cubicBezTo>
                  <a:pt x="901" y="283"/>
                  <a:pt x="888" y="289"/>
                  <a:pt x="875" y="295"/>
                </a:cubicBezTo>
                <a:cubicBezTo>
                  <a:pt x="870" y="297"/>
                  <a:pt x="866" y="299"/>
                  <a:pt x="861" y="301"/>
                </a:cubicBezTo>
                <a:cubicBezTo>
                  <a:pt x="850" y="285"/>
                  <a:pt x="836" y="269"/>
                  <a:pt x="822" y="255"/>
                </a:cubicBezTo>
                <a:cubicBezTo>
                  <a:pt x="825" y="250"/>
                  <a:pt x="828" y="246"/>
                  <a:pt x="831" y="242"/>
                </a:cubicBezTo>
                <a:cubicBezTo>
                  <a:pt x="839" y="230"/>
                  <a:pt x="847" y="218"/>
                  <a:pt x="856" y="206"/>
                </a:cubicBezTo>
                <a:cubicBezTo>
                  <a:pt x="865" y="193"/>
                  <a:pt x="874" y="179"/>
                  <a:pt x="884" y="165"/>
                </a:cubicBezTo>
                <a:cubicBezTo>
                  <a:pt x="893" y="153"/>
                  <a:pt x="889" y="135"/>
                  <a:pt x="878" y="126"/>
                </a:cubicBezTo>
                <a:cubicBezTo>
                  <a:pt x="866" y="116"/>
                  <a:pt x="849" y="116"/>
                  <a:pt x="838" y="126"/>
                </a:cubicBezTo>
                <a:cubicBezTo>
                  <a:pt x="825" y="139"/>
                  <a:pt x="814" y="150"/>
                  <a:pt x="803" y="161"/>
                </a:cubicBezTo>
                <a:cubicBezTo>
                  <a:pt x="792" y="172"/>
                  <a:pt x="781" y="182"/>
                  <a:pt x="771" y="192"/>
                </a:cubicBezTo>
                <a:cubicBezTo>
                  <a:pt x="768" y="196"/>
                  <a:pt x="764" y="199"/>
                  <a:pt x="761" y="203"/>
                </a:cubicBezTo>
                <a:cubicBezTo>
                  <a:pt x="744" y="191"/>
                  <a:pt x="726" y="181"/>
                  <a:pt x="708" y="172"/>
                </a:cubicBezTo>
                <a:cubicBezTo>
                  <a:pt x="709" y="167"/>
                  <a:pt x="710" y="162"/>
                  <a:pt x="712" y="157"/>
                </a:cubicBezTo>
                <a:cubicBezTo>
                  <a:pt x="715" y="144"/>
                  <a:pt x="719" y="130"/>
                  <a:pt x="723" y="115"/>
                </a:cubicBezTo>
                <a:cubicBezTo>
                  <a:pt x="727" y="100"/>
                  <a:pt x="731" y="84"/>
                  <a:pt x="735" y="67"/>
                </a:cubicBezTo>
                <a:cubicBezTo>
                  <a:pt x="739" y="52"/>
                  <a:pt x="730" y="37"/>
                  <a:pt x="716" y="32"/>
                </a:cubicBezTo>
                <a:cubicBezTo>
                  <a:pt x="702" y="27"/>
                  <a:pt x="685" y="33"/>
                  <a:pt x="679" y="46"/>
                </a:cubicBezTo>
                <a:cubicBezTo>
                  <a:pt x="671" y="62"/>
                  <a:pt x="664" y="77"/>
                  <a:pt x="658" y="91"/>
                </a:cubicBezTo>
                <a:cubicBezTo>
                  <a:pt x="651" y="105"/>
                  <a:pt x="645" y="118"/>
                  <a:pt x="639" y="131"/>
                </a:cubicBezTo>
                <a:cubicBezTo>
                  <a:pt x="637" y="135"/>
                  <a:pt x="634" y="140"/>
                  <a:pt x="632" y="144"/>
                </a:cubicBezTo>
                <a:cubicBezTo>
                  <a:pt x="613" y="139"/>
                  <a:pt x="593" y="136"/>
                  <a:pt x="572" y="134"/>
                </a:cubicBezTo>
                <a:cubicBezTo>
                  <a:pt x="572" y="129"/>
                  <a:pt x="571" y="124"/>
                  <a:pt x="571" y="119"/>
                </a:cubicBezTo>
                <a:cubicBezTo>
                  <a:pt x="570" y="105"/>
                  <a:pt x="568" y="90"/>
                  <a:pt x="567" y="75"/>
                </a:cubicBezTo>
                <a:cubicBezTo>
                  <a:pt x="565" y="59"/>
                  <a:pt x="564" y="43"/>
                  <a:pt x="562" y="26"/>
                </a:cubicBezTo>
                <a:cubicBezTo>
                  <a:pt x="561" y="11"/>
                  <a:pt x="547" y="0"/>
                  <a:pt x="532" y="0"/>
                </a:cubicBezTo>
                <a:cubicBezTo>
                  <a:pt x="517" y="0"/>
                  <a:pt x="503" y="11"/>
                  <a:pt x="502" y="26"/>
                </a:cubicBezTo>
                <a:cubicBezTo>
                  <a:pt x="500" y="43"/>
                  <a:pt x="499" y="59"/>
                  <a:pt x="497" y="75"/>
                </a:cubicBezTo>
                <a:cubicBezTo>
                  <a:pt x="496" y="90"/>
                  <a:pt x="494" y="105"/>
                  <a:pt x="493" y="119"/>
                </a:cubicBezTo>
                <a:cubicBezTo>
                  <a:pt x="493" y="124"/>
                  <a:pt x="492" y="129"/>
                  <a:pt x="492" y="134"/>
                </a:cubicBezTo>
                <a:cubicBezTo>
                  <a:pt x="471" y="136"/>
                  <a:pt x="451" y="139"/>
                  <a:pt x="432" y="144"/>
                </a:cubicBezTo>
                <a:cubicBezTo>
                  <a:pt x="430" y="140"/>
                  <a:pt x="428" y="135"/>
                  <a:pt x="425" y="131"/>
                </a:cubicBezTo>
                <a:cubicBezTo>
                  <a:pt x="419" y="118"/>
                  <a:pt x="413" y="105"/>
                  <a:pt x="406" y="91"/>
                </a:cubicBezTo>
                <a:cubicBezTo>
                  <a:pt x="400" y="77"/>
                  <a:pt x="393" y="62"/>
                  <a:pt x="385" y="46"/>
                </a:cubicBezTo>
                <a:cubicBezTo>
                  <a:pt x="379" y="33"/>
                  <a:pt x="362" y="27"/>
                  <a:pt x="348" y="32"/>
                </a:cubicBezTo>
                <a:cubicBezTo>
                  <a:pt x="334" y="37"/>
                  <a:pt x="325" y="52"/>
                  <a:pt x="329" y="67"/>
                </a:cubicBezTo>
                <a:cubicBezTo>
                  <a:pt x="333" y="84"/>
                  <a:pt x="337" y="100"/>
                  <a:pt x="341" y="115"/>
                </a:cubicBezTo>
                <a:cubicBezTo>
                  <a:pt x="345" y="130"/>
                  <a:pt x="349" y="144"/>
                  <a:pt x="352" y="157"/>
                </a:cubicBezTo>
                <a:cubicBezTo>
                  <a:pt x="354" y="162"/>
                  <a:pt x="355" y="167"/>
                  <a:pt x="356" y="172"/>
                </a:cubicBezTo>
                <a:cubicBezTo>
                  <a:pt x="338" y="181"/>
                  <a:pt x="320" y="191"/>
                  <a:pt x="303" y="203"/>
                </a:cubicBezTo>
                <a:cubicBezTo>
                  <a:pt x="300" y="199"/>
                  <a:pt x="296" y="196"/>
                  <a:pt x="293" y="192"/>
                </a:cubicBezTo>
                <a:cubicBezTo>
                  <a:pt x="283" y="182"/>
                  <a:pt x="272" y="172"/>
                  <a:pt x="261" y="161"/>
                </a:cubicBezTo>
                <a:cubicBezTo>
                  <a:pt x="250" y="150"/>
                  <a:pt x="239" y="139"/>
                  <a:pt x="226" y="126"/>
                </a:cubicBezTo>
                <a:cubicBezTo>
                  <a:pt x="215" y="116"/>
                  <a:pt x="198" y="116"/>
                  <a:pt x="186" y="126"/>
                </a:cubicBezTo>
                <a:cubicBezTo>
                  <a:pt x="175" y="135"/>
                  <a:pt x="172" y="153"/>
                  <a:pt x="180" y="165"/>
                </a:cubicBezTo>
                <a:cubicBezTo>
                  <a:pt x="190" y="179"/>
                  <a:pt x="199" y="193"/>
                  <a:pt x="208" y="206"/>
                </a:cubicBezTo>
                <a:cubicBezTo>
                  <a:pt x="217" y="218"/>
                  <a:pt x="225" y="230"/>
                  <a:pt x="233" y="242"/>
                </a:cubicBezTo>
                <a:cubicBezTo>
                  <a:pt x="236" y="246"/>
                  <a:pt x="239" y="250"/>
                  <a:pt x="242" y="255"/>
                </a:cubicBezTo>
                <a:cubicBezTo>
                  <a:pt x="228" y="269"/>
                  <a:pt x="215" y="285"/>
                  <a:pt x="203" y="301"/>
                </a:cubicBezTo>
                <a:cubicBezTo>
                  <a:pt x="198" y="299"/>
                  <a:pt x="194" y="297"/>
                  <a:pt x="189" y="295"/>
                </a:cubicBezTo>
                <a:cubicBezTo>
                  <a:pt x="176" y="289"/>
                  <a:pt x="163" y="283"/>
                  <a:pt x="149" y="276"/>
                </a:cubicBezTo>
                <a:cubicBezTo>
                  <a:pt x="135" y="270"/>
                  <a:pt x="120" y="263"/>
                  <a:pt x="104" y="256"/>
                </a:cubicBezTo>
                <a:cubicBezTo>
                  <a:pt x="90" y="250"/>
                  <a:pt x="74" y="256"/>
                  <a:pt x="66" y="269"/>
                </a:cubicBezTo>
                <a:cubicBezTo>
                  <a:pt x="59" y="282"/>
                  <a:pt x="62" y="299"/>
                  <a:pt x="74" y="308"/>
                </a:cubicBezTo>
                <a:cubicBezTo>
                  <a:pt x="88" y="318"/>
                  <a:pt x="101" y="328"/>
                  <a:pt x="114" y="337"/>
                </a:cubicBezTo>
                <a:cubicBezTo>
                  <a:pt x="127" y="346"/>
                  <a:pt x="139" y="354"/>
                  <a:pt x="150" y="362"/>
                </a:cubicBezTo>
                <a:cubicBezTo>
                  <a:pt x="154" y="365"/>
                  <a:pt x="158" y="368"/>
                  <a:pt x="162" y="371"/>
                </a:cubicBezTo>
                <a:cubicBezTo>
                  <a:pt x="154" y="389"/>
                  <a:pt x="147" y="409"/>
                  <a:pt x="142" y="428"/>
                </a:cubicBezTo>
                <a:cubicBezTo>
                  <a:pt x="137" y="428"/>
                  <a:pt x="132" y="428"/>
                  <a:pt x="126" y="427"/>
                </a:cubicBezTo>
                <a:cubicBezTo>
                  <a:pt x="112" y="426"/>
                  <a:pt x="98" y="425"/>
                  <a:pt x="82" y="424"/>
                </a:cubicBezTo>
                <a:cubicBezTo>
                  <a:pt x="67" y="422"/>
                  <a:pt x="51" y="421"/>
                  <a:pt x="33" y="420"/>
                </a:cubicBezTo>
                <a:cubicBezTo>
                  <a:pt x="18" y="418"/>
                  <a:pt x="5" y="430"/>
                  <a:pt x="3" y="445"/>
                </a:cubicBezTo>
                <a:cubicBezTo>
                  <a:pt x="0" y="460"/>
                  <a:pt x="8" y="475"/>
                  <a:pt x="23" y="479"/>
                </a:cubicBezTo>
                <a:cubicBezTo>
                  <a:pt x="40" y="484"/>
                  <a:pt x="55" y="488"/>
                  <a:pt x="70" y="492"/>
                </a:cubicBezTo>
                <a:cubicBezTo>
                  <a:pt x="85" y="496"/>
                  <a:pt x="99" y="500"/>
                  <a:pt x="113" y="504"/>
                </a:cubicBezTo>
                <a:cubicBezTo>
                  <a:pt x="118" y="505"/>
                  <a:pt x="123" y="506"/>
                  <a:pt x="128" y="508"/>
                </a:cubicBezTo>
                <a:cubicBezTo>
                  <a:pt x="127" y="518"/>
                  <a:pt x="126" y="528"/>
                  <a:pt x="126" y="538"/>
                </a:cubicBezTo>
                <a:cubicBezTo>
                  <a:pt x="126" y="549"/>
                  <a:pt x="127" y="559"/>
                  <a:pt x="128" y="569"/>
                </a:cubicBezTo>
                <a:cubicBezTo>
                  <a:pt x="123" y="570"/>
                  <a:pt x="118" y="571"/>
                  <a:pt x="113" y="573"/>
                </a:cubicBezTo>
                <a:cubicBezTo>
                  <a:pt x="99" y="577"/>
                  <a:pt x="85" y="580"/>
                  <a:pt x="70" y="585"/>
                </a:cubicBezTo>
                <a:cubicBezTo>
                  <a:pt x="55" y="589"/>
                  <a:pt x="40" y="593"/>
                  <a:pt x="23" y="598"/>
                </a:cubicBezTo>
                <a:cubicBezTo>
                  <a:pt x="8" y="602"/>
                  <a:pt x="0" y="617"/>
                  <a:pt x="3" y="632"/>
                </a:cubicBezTo>
                <a:cubicBezTo>
                  <a:pt x="5" y="647"/>
                  <a:pt x="18" y="658"/>
                  <a:pt x="33" y="657"/>
                </a:cubicBezTo>
                <a:cubicBezTo>
                  <a:pt x="51" y="656"/>
                  <a:pt x="67" y="654"/>
                  <a:pt x="82" y="653"/>
                </a:cubicBezTo>
                <a:cubicBezTo>
                  <a:pt x="98" y="652"/>
                  <a:pt x="112" y="651"/>
                  <a:pt x="126" y="649"/>
                </a:cubicBezTo>
                <a:cubicBezTo>
                  <a:pt x="132" y="649"/>
                  <a:pt x="137" y="649"/>
                  <a:pt x="142" y="648"/>
                </a:cubicBezTo>
                <a:cubicBezTo>
                  <a:pt x="147" y="668"/>
                  <a:pt x="154" y="687"/>
                  <a:pt x="162" y="705"/>
                </a:cubicBezTo>
                <a:cubicBezTo>
                  <a:pt x="158" y="708"/>
                  <a:pt x="154" y="711"/>
                  <a:pt x="150" y="714"/>
                </a:cubicBezTo>
                <a:cubicBezTo>
                  <a:pt x="139" y="722"/>
                  <a:pt x="127" y="731"/>
                  <a:pt x="114" y="740"/>
                </a:cubicBezTo>
                <a:cubicBezTo>
                  <a:pt x="101" y="749"/>
                  <a:pt x="88" y="758"/>
                  <a:pt x="74" y="768"/>
                </a:cubicBezTo>
                <a:cubicBezTo>
                  <a:pt x="62" y="777"/>
                  <a:pt x="59" y="794"/>
                  <a:pt x="66" y="808"/>
                </a:cubicBezTo>
                <a:cubicBezTo>
                  <a:pt x="74" y="821"/>
                  <a:pt x="90" y="827"/>
                  <a:pt x="104" y="821"/>
                </a:cubicBezTo>
                <a:cubicBezTo>
                  <a:pt x="120" y="813"/>
                  <a:pt x="135" y="807"/>
                  <a:pt x="149" y="800"/>
                </a:cubicBezTo>
                <a:cubicBezTo>
                  <a:pt x="163" y="794"/>
                  <a:pt x="176" y="788"/>
                  <a:pt x="189" y="782"/>
                </a:cubicBezTo>
                <a:cubicBezTo>
                  <a:pt x="194" y="780"/>
                  <a:pt x="198" y="777"/>
                  <a:pt x="203" y="775"/>
                </a:cubicBezTo>
                <a:cubicBezTo>
                  <a:pt x="215" y="792"/>
                  <a:pt x="228" y="807"/>
                  <a:pt x="242" y="822"/>
                </a:cubicBezTo>
                <a:cubicBezTo>
                  <a:pt x="239" y="826"/>
                  <a:pt x="236" y="830"/>
                  <a:pt x="233" y="835"/>
                </a:cubicBezTo>
                <a:cubicBezTo>
                  <a:pt x="225" y="846"/>
                  <a:pt x="217" y="858"/>
                  <a:pt x="208" y="871"/>
                </a:cubicBezTo>
                <a:cubicBezTo>
                  <a:pt x="199" y="884"/>
                  <a:pt x="190" y="897"/>
                  <a:pt x="180" y="911"/>
                </a:cubicBezTo>
                <a:cubicBezTo>
                  <a:pt x="172" y="924"/>
                  <a:pt x="175" y="941"/>
                  <a:pt x="186" y="951"/>
                </a:cubicBezTo>
                <a:cubicBezTo>
                  <a:pt x="198" y="961"/>
                  <a:pt x="215" y="961"/>
                  <a:pt x="226" y="950"/>
                </a:cubicBezTo>
                <a:cubicBezTo>
                  <a:pt x="239" y="938"/>
                  <a:pt x="250" y="927"/>
                  <a:pt x="261" y="916"/>
                </a:cubicBezTo>
                <a:cubicBezTo>
                  <a:pt x="272" y="905"/>
                  <a:pt x="283" y="894"/>
                  <a:pt x="293" y="885"/>
                </a:cubicBezTo>
                <a:cubicBezTo>
                  <a:pt x="296" y="881"/>
                  <a:pt x="300" y="877"/>
                  <a:pt x="303" y="874"/>
                </a:cubicBezTo>
                <a:cubicBezTo>
                  <a:pt x="320" y="885"/>
                  <a:pt x="338" y="896"/>
                  <a:pt x="356" y="905"/>
                </a:cubicBezTo>
                <a:cubicBezTo>
                  <a:pt x="355" y="909"/>
                  <a:pt x="354" y="914"/>
                  <a:pt x="352" y="919"/>
                </a:cubicBezTo>
                <a:cubicBezTo>
                  <a:pt x="349" y="933"/>
                  <a:pt x="345" y="947"/>
                  <a:pt x="341" y="962"/>
                </a:cubicBezTo>
                <a:cubicBezTo>
                  <a:pt x="337" y="977"/>
                  <a:pt x="333" y="993"/>
                  <a:pt x="329" y="1010"/>
                </a:cubicBezTo>
                <a:cubicBezTo>
                  <a:pt x="325" y="1024"/>
                  <a:pt x="334" y="1039"/>
                  <a:pt x="348" y="1044"/>
                </a:cubicBezTo>
                <a:cubicBezTo>
                  <a:pt x="362" y="1050"/>
                  <a:pt x="379" y="1044"/>
                  <a:pt x="385" y="1030"/>
                </a:cubicBezTo>
                <a:cubicBezTo>
                  <a:pt x="393" y="1014"/>
                  <a:pt x="400" y="1000"/>
                  <a:pt x="406" y="986"/>
                </a:cubicBezTo>
                <a:cubicBezTo>
                  <a:pt x="413" y="972"/>
                  <a:pt x="419" y="958"/>
                  <a:pt x="425" y="946"/>
                </a:cubicBezTo>
                <a:cubicBezTo>
                  <a:pt x="428" y="941"/>
                  <a:pt x="430" y="937"/>
                  <a:pt x="432" y="932"/>
                </a:cubicBezTo>
                <a:cubicBezTo>
                  <a:pt x="451" y="937"/>
                  <a:pt x="471" y="941"/>
                  <a:pt x="492" y="943"/>
                </a:cubicBezTo>
                <a:cubicBezTo>
                  <a:pt x="492" y="948"/>
                  <a:pt x="493" y="953"/>
                  <a:pt x="493" y="958"/>
                </a:cubicBezTo>
                <a:cubicBezTo>
                  <a:pt x="494" y="972"/>
                  <a:pt x="496" y="986"/>
                  <a:pt x="497" y="1002"/>
                </a:cubicBezTo>
                <a:cubicBezTo>
                  <a:pt x="499" y="1017"/>
                  <a:pt x="500" y="1033"/>
                  <a:pt x="502" y="1051"/>
                </a:cubicBezTo>
                <a:cubicBezTo>
                  <a:pt x="503" y="1066"/>
                  <a:pt x="517" y="1077"/>
                  <a:pt x="532" y="1077"/>
                </a:cubicBezTo>
                <a:cubicBezTo>
                  <a:pt x="547" y="1077"/>
                  <a:pt x="561" y="1066"/>
                  <a:pt x="562" y="1051"/>
                </a:cubicBezTo>
                <a:cubicBezTo>
                  <a:pt x="564" y="1033"/>
                  <a:pt x="565" y="1017"/>
                  <a:pt x="567" y="1002"/>
                </a:cubicBezTo>
                <a:cubicBezTo>
                  <a:pt x="568" y="986"/>
                  <a:pt x="570" y="972"/>
                  <a:pt x="571" y="958"/>
                </a:cubicBezTo>
                <a:cubicBezTo>
                  <a:pt x="571" y="953"/>
                  <a:pt x="572" y="948"/>
                  <a:pt x="572" y="943"/>
                </a:cubicBezTo>
                <a:cubicBezTo>
                  <a:pt x="593" y="941"/>
                  <a:pt x="613" y="937"/>
                  <a:pt x="632" y="932"/>
                </a:cubicBezTo>
                <a:cubicBezTo>
                  <a:pt x="634" y="937"/>
                  <a:pt x="637" y="941"/>
                  <a:pt x="639" y="946"/>
                </a:cubicBezTo>
                <a:cubicBezTo>
                  <a:pt x="645" y="958"/>
                  <a:pt x="651" y="972"/>
                  <a:pt x="658" y="986"/>
                </a:cubicBezTo>
                <a:cubicBezTo>
                  <a:pt x="664" y="1000"/>
                  <a:pt x="671" y="1014"/>
                  <a:pt x="679" y="1030"/>
                </a:cubicBezTo>
                <a:cubicBezTo>
                  <a:pt x="685" y="1044"/>
                  <a:pt x="702" y="1050"/>
                  <a:pt x="716" y="1044"/>
                </a:cubicBezTo>
                <a:cubicBezTo>
                  <a:pt x="730" y="1039"/>
                  <a:pt x="739" y="1024"/>
                  <a:pt x="735" y="1010"/>
                </a:cubicBezTo>
                <a:cubicBezTo>
                  <a:pt x="731" y="993"/>
                  <a:pt x="727" y="977"/>
                  <a:pt x="723" y="962"/>
                </a:cubicBezTo>
                <a:cubicBezTo>
                  <a:pt x="719" y="947"/>
                  <a:pt x="715" y="933"/>
                  <a:pt x="712" y="919"/>
                </a:cubicBezTo>
                <a:cubicBezTo>
                  <a:pt x="710" y="914"/>
                  <a:pt x="709" y="909"/>
                  <a:pt x="708" y="905"/>
                </a:cubicBezTo>
                <a:cubicBezTo>
                  <a:pt x="726" y="896"/>
                  <a:pt x="744" y="885"/>
                  <a:pt x="761" y="874"/>
                </a:cubicBezTo>
                <a:cubicBezTo>
                  <a:pt x="764" y="877"/>
                  <a:pt x="768" y="881"/>
                  <a:pt x="771" y="885"/>
                </a:cubicBezTo>
                <a:cubicBezTo>
                  <a:pt x="781" y="894"/>
                  <a:pt x="792" y="905"/>
                  <a:pt x="803" y="916"/>
                </a:cubicBezTo>
                <a:cubicBezTo>
                  <a:pt x="814" y="927"/>
                  <a:pt x="825" y="938"/>
                  <a:pt x="838" y="950"/>
                </a:cubicBezTo>
                <a:cubicBezTo>
                  <a:pt x="849" y="961"/>
                  <a:pt x="866" y="961"/>
                  <a:pt x="878" y="951"/>
                </a:cubicBezTo>
                <a:cubicBezTo>
                  <a:pt x="889" y="941"/>
                  <a:pt x="893" y="924"/>
                  <a:pt x="884" y="911"/>
                </a:cubicBezTo>
                <a:cubicBezTo>
                  <a:pt x="874" y="897"/>
                  <a:pt x="865" y="884"/>
                  <a:pt x="856" y="871"/>
                </a:cubicBezTo>
                <a:cubicBezTo>
                  <a:pt x="847" y="858"/>
                  <a:pt x="839" y="846"/>
                  <a:pt x="831" y="835"/>
                </a:cubicBezTo>
                <a:cubicBezTo>
                  <a:pt x="828" y="830"/>
                  <a:pt x="825" y="826"/>
                  <a:pt x="822" y="822"/>
                </a:cubicBezTo>
                <a:cubicBezTo>
                  <a:pt x="836" y="807"/>
                  <a:pt x="849" y="792"/>
                  <a:pt x="861" y="775"/>
                </a:cubicBezTo>
                <a:cubicBezTo>
                  <a:pt x="866" y="777"/>
                  <a:pt x="870" y="780"/>
                  <a:pt x="875" y="782"/>
                </a:cubicBezTo>
                <a:cubicBezTo>
                  <a:pt x="888" y="788"/>
                  <a:pt x="901" y="794"/>
                  <a:pt x="915" y="800"/>
                </a:cubicBezTo>
                <a:cubicBezTo>
                  <a:pt x="929" y="807"/>
                  <a:pt x="944" y="813"/>
                  <a:pt x="960" y="821"/>
                </a:cubicBezTo>
                <a:cubicBezTo>
                  <a:pt x="974" y="827"/>
                  <a:pt x="990" y="821"/>
                  <a:pt x="998" y="808"/>
                </a:cubicBezTo>
                <a:cubicBezTo>
                  <a:pt x="1005" y="794"/>
                  <a:pt x="1002" y="777"/>
                  <a:pt x="990" y="768"/>
                </a:cubicBezTo>
                <a:cubicBezTo>
                  <a:pt x="976" y="758"/>
                  <a:pt x="963" y="749"/>
                  <a:pt x="950" y="740"/>
                </a:cubicBezTo>
                <a:cubicBezTo>
                  <a:pt x="937" y="731"/>
                  <a:pt x="926" y="722"/>
                  <a:pt x="914" y="714"/>
                </a:cubicBezTo>
                <a:cubicBezTo>
                  <a:pt x="910" y="711"/>
                  <a:pt x="906" y="708"/>
                  <a:pt x="902" y="705"/>
                </a:cubicBezTo>
                <a:cubicBezTo>
                  <a:pt x="910" y="687"/>
                  <a:pt x="917" y="668"/>
                  <a:pt x="923" y="648"/>
                </a:cubicBezTo>
                <a:cubicBezTo>
                  <a:pt x="928" y="649"/>
                  <a:pt x="932" y="649"/>
                  <a:pt x="938" y="649"/>
                </a:cubicBezTo>
                <a:cubicBezTo>
                  <a:pt x="952" y="651"/>
                  <a:pt x="966" y="652"/>
                  <a:pt x="982" y="653"/>
                </a:cubicBezTo>
                <a:cubicBezTo>
                  <a:pt x="997" y="654"/>
                  <a:pt x="1013" y="656"/>
                  <a:pt x="1031" y="657"/>
                </a:cubicBezTo>
                <a:cubicBezTo>
                  <a:pt x="1046" y="658"/>
                  <a:pt x="1059" y="647"/>
                  <a:pt x="1061" y="632"/>
                </a:cubicBezTo>
                <a:cubicBezTo>
                  <a:pt x="1064" y="617"/>
                  <a:pt x="1056" y="602"/>
                  <a:pt x="1041" y="59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914400"/>
            <a:endParaRPr lang="en-US" sz="1865">
              <a:solidFill>
                <a:prstClr val="black"/>
              </a:solidFill>
            </a:endParaRPr>
          </a:p>
        </p:txBody>
      </p:sp>
      <p:sp>
        <p:nvSpPr>
          <p:cNvPr id="89" name="Freeform 11"/>
          <p:cNvSpPr/>
          <p:nvPr/>
        </p:nvSpPr>
        <p:spPr bwMode="auto">
          <a:xfrm>
            <a:off x="4628122" y="2886036"/>
            <a:ext cx="136924" cy="138409"/>
          </a:xfrm>
          <a:custGeom>
            <a:avLst/>
            <a:gdLst>
              <a:gd name="T0" fmla="*/ 951 w 1064"/>
              <a:gd name="T1" fmla="*/ 573 h 1077"/>
              <a:gd name="T2" fmla="*/ 936 w 1064"/>
              <a:gd name="T3" fmla="*/ 508 h 1077"/>
              <a:gd name="T4" fmla="*/ 1041 w 1064"/>
              <a:gd name="T5" fmla="*/ 479 h 1077"/>
              <a:gd name="T6" fmla="*/ 982 w 1064"/>
              <a:gd name="T7" fmla="*/ 424 h 1077"/>
              <a:gd name="T8" fmla="*/ 902 w 1064"/>
              <a:gd name="T9" fmla="*/ 371 h 1077"/>
              <a:gd name="T10" fmla="*/ 990 w 1064"/>
              <a:gd name="T11" fmla="*/ 308 h 1077"/>
              <a:gd name="T12" fmla="*/ 915 w 1064"/>
              <a:gd name="T13" fmla="*/ 276 h 1077"/>
              <a:gd name="T14" fmla="*/ 822 w 1064"/>
              <a:gd name="T15" fmla="*/ 255 h 1077"/>
              <a:gd name="T16" fmla="*/ 884 w 1064"/>
              <a:gd name="T17" fmla="*/ 165 h 1077"/>
              <a:gd name="T18" fmla="*/ 803 w 1064"/>
              <a:gd name="T19" fmla="*/ 161 h 1077"/>
              <a:gd name="T20" fmla="*/ 708 w 1064"/>
              <a:gd name="T21" fmla="*/ 172 h 1077"/>
              <a:gd name="T22" fmla="*/ 735 w 1064"/>
              <a:gd name="T23" fmla="*/ 67 h 1077"/>
              <a:gd name="T24" fmla="*/ 658 w 1064"/>
              <a:gd name="T25" fmla="*/ 91 h 1077"/>
              <a:gd name="T26" fmla="*/ 572 w 1064"/>
              <a:gd name="T27" fmla="*/ 134 h 1077"/>
              <a:gd name="T28" fmla="*/ 562 w 1064"/>
              <a:gd name="T29" fmla="*/ 26 h 1077"/>
              <a:gd name="T30" fmla="*/ 497 w 1064"/>
              <a:gd name="T31" fmla="*/ 75 h 1077"/>
              <a:gd name="T32" fmla="*/ 432 w 1064"/>
              <a:gd name="T33" fmla="*/ 144 h 1077"/>
              <a:gd name="T34" fmla="*/ 385 w 1064"/>
              <a:gd name="T35" fmla="*/ 46 h 1077"/>
              <a:gd name="T36" fmla="*/ 341 w 1064"/>
              <a:gd name="T37" fmla="*/ 115 h 1077"/>
              <a:gd name="T38" fmla="*/ 303 w 1064"/>
              <a:gd name="T39" fmla="*/ 203 h 1077"/>
              <a:gd name="T40" fmla="*/ 226 w 1064"/>
              <a:gd name="T41" fmla="*/ 126 h 1077"/>
              <a:gd name="T42" fmla="*/ 208 w 1064"/>
              <a:gd name="T43" fmla="*/ 206 h 1077"/>
              <a:gd name="T44" fmla="*/ 203 w 1064"/>
              <a:gd name="T45" fmla="*/ 301 h 1077"/>
              <a:gd name="T46" fmla="*/ 104 w 1064"/>
              <a:gd name="T47" fmla="*/ 256 h 1077"/>
              <a:gd name="T48" fmla="*/ 114 w 1064"/>
              <a:gd name="T49" fmla="*/ 337 h 1077"/>
              <a:gd name="T50" fmla="*/ 142 w 1064"/>
              <a:gd name="T51" fmla="*/ 428 h 1077"/>
              <a:gd name="T52" fmla="*/ 33 w 1064"/>
              <a:gd name="T53" fmla="*/ 420 h 1077"/>
              <a:gd name="T54" fmla="*/ 70 w 1064"/>
              <a:gd name="T55" fmla="*/ 492 h 1077"/>
              <a:gd name="T56" fmla="*/ 126 w 1064"/>
              <a:gd name="T57" fmla="*/ 538 h 1077"/>
              <a:gd name="T58" fmla="*/ 70 w 1064"/>
              <a:gd name="T59" fmla="*/ 585 h 1077"/>
              <a:gd name="T60" fmla="*/ 33 w 1064"/>
              <a:gd name="T61" fmla="*/ 657 h 1077"/>
              <a:gd name="T62" fmla="*/ 142 w 1064"/>
              <a:gd name="T63" fmla="*/ 648 h 1077"/>
              <a:gd name="T64" fmla="*/ 114 w 1064"/>
              <a:gd name="T65" fmla="*/ 740 h 1077"/>
              <a:gd name="T66" fmla="*/ 104 w 1064"/>
              <a:gd name="T67" fmla="*/ 821 h 1077"/>
              <a:gd name="T68" fmla="*/ 203 w 1064"/>
              <a:gd name="T69" fmla="*/ 775 h 1077"/>
              <a:gd name="T70" fmla="*/ 208 w 1064"/>
              <a:gd name="T71" fmla="*/ 871 h 1077"/>
              <a:gd name="T72" fmla="*/ 226 w 1064"/>
              <a:gd name="T73" fmla="*/ 950 h 1077"/>
              <a:gd name="T74" fmla="*/ 303 w 1064"/>
              <a:gd name="T75" fmla="*/ 874 h 1077"/>
              <a:gd name="T76" fmla="*/ 341 w 1064"/>
              <a:gd name="T77" fmla="*/ 962 h 1077"/>
              <a:gd name="T78" fmla="*/ 385 w 1064"/>
              <a:gd name="T79" fmla="*/ 1030 h 1077"/>
              <a:gd name="T80" fmla="*/ 432 w 1064"/>
              <a:gd name="T81" fmla="*/ 932 h 1077"/>
              <a:gd name="T82" fmla="*/ 497 w 1064"/>
              <a:gd name="T83" fmla="*/ 1002 h 1077"/>
              <a:gd name="T84" fmla="*/ 562 w 1064"/>
              <a:gd name="T85" fmla="*/ 1051 h 1077"/>
              <a:gd name="T86" fmla="*/ 572 w 1064"/>
              <a:gd name="T87" fmla="*/ 943 h 1077"/>
              <a:gd name="T88" fmla="*/ 658 w 1064"/>
              <a:gd name="T89" fmla="*/ 986 h 1077"/>
              <a:gd name="T90" fmla="*/ 735 w 1064"/>
              <a:gd name="T91" fmla="*/ 1010 h 1077"/>
              <a:gd name="T92" fmla="*/ 708 w 1064"/>
              <a:gd name="T93" fmla="*/ 905 h 1077"/>
              <a:gd name="T94" fmla="*/ 803 w 1064"/>
              <a:gd name="T95" fmla="*/ 916 h 1077"/>
              <a:gd name="T96" fmla="*/ 884 w 1064"/>
              <a:gd name="T97" fmla="*/ 911 h 1077"/>
              <a:gd name="T98" fmla="*/ 822 w 1064"/>
              <a:gd name="T99" fmla="*/ 822 h 1077"/>
              <a:gd name="T100" fmla="*/ 915 w 1064"/>
              <a:gd name="T101" fmla="*/ 800 h 1077"/>
              <a:gd name="T102" fmla="*/ 990 w 1064"/>
              <a:gd name="T103" fmla="*/ 768 h 1077"/>
              <a:gd name="T104" fmla="*/ 902 w 1064"/>
              <a:gd name="T105" fmla="*/ 705 h 1077"/>
              <a:gd name="T106" fmla="*/ 982 w 1064"/>
              <a:gd name="T107" fmla="*/ 653 h 1077"/>
              <a:gd name="T108" fmla="*/ 1041 w 1064"/>
              <a:gd name="T109" fmla="*/ 598 h 10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064" h="1077">
                <a:moveTo>
                  <a:pt x="1041" y="598"/>
                </a:moveTo>
                <a:cubicBezTo>
                  <a:pt x="1024" y="593"/>
                  <a:pt x="1009" y="589"/>
                  <a:pt x="994" y="585"/>
                </a:cubicBezTo>
                <a:cubicBezTo>
                  <a:pt x="979" y="580"/>
                  <a:pt x="965" y="577"/>
                  <a:pt x="951" y="573"/>
                </a:cubicBezTo>
                <a:cubicBezTo>
                  <a:pt x="946" y="571"/>
                  <a:pt x="941" y="570"/>
                  <a:pt x="936" y="569"/>
                </a:cubicBezTo>
                <a:cubicBezTo>
                  <a:pt x="937" y="559"/>
                  <a:pt x="938" y="549"/>
                  <a:pt x="938" y="538"/>
                </a:cubicBezTo>
                <a:cubicBezTo>
                  <a:pt x="938" y="528"/>
                  <a:pt x="937" y="518"/>
                  <a:pt x="936" y="508"/>
                </a:cubicBezTo>
                <a:cubicBezTo>
                  <a:pt x="941" y="506"/>
                  <a:pt x="946" y="505"/>
                  <a:pt x="951" y="504"/>
                </a:cubicBezTo>
                <a:cubicBezTo>
                  <a:pt x="965" y="500"/>
                  <a:pt x="979" y="496"/>
                  <a:pt x="994" y="492"/>
                </a:cubicBezTo>
                <a:cubicBezTo>
                  <a:pt x="1009" y="488"/>
                  <a:pt x="1024" y="484"/>
                  <a:pt x="1041" y="479"/>
                </a:cubicBezTo>
                <a:cubicBezTo>
                  <a:pt x="1056" y="475"/>
                  <a:pt x="1064" y="460"/>
                  <a:pt x="1061" y="445"/>
                </a:cubicBezTo>
                <a:cubicBezTo>
                  <a:pt x="1059" y="430"/>
                  <a:pt x="1046" y="418"/>
                  <a:pt x="1031" y="420"/>
                </a:cubicBezTo>
                <a:cubicBezTo>
                  <a:pt x="1013" y="421"/>
                  <a:pt x="997" y="422"/>
                  <a:pt x="982" y="424"/>
                </a:cubicBezTo>
                <a:cubicBezTo>
                  <a:pt x="966" y="425"/>
                  <a:pt x="952" y="426"/>
                  <a:pt x="938" y="427"/>
                </a:cubicBezTo>
                <a:cubicBezTo>
                  <a:pt x="932" y="428"/>
                  <a:pt x="928" y="428"/>
                  <a:pt x="923" y="428"/>
                </a:cubicBezTo>
                <a:cubicBezTo>
                  <a:pt x="917" y="409"/>
                  <a:pt x="910" y="389"/>
                  <a:pt x="902" y="371"/>
                </a:cubicBezTo>
                <a:cubicBezTo>
                  <a:pt x="906" y="368"/>
                  <a:pt x="910" y="365"/>
                  <a:pt x="914" y="362"/>
                </a:cubicBezTo>
                <a:cubicBezTo>
                  <a:pt x="926" y="354"/>
                  <a:pt x="937" y="346"/>
                  <a:pt x="950" y="337"/>
                </a:cubicBezTo>
                <a:cubicBezTo>
                  <a:pt x="963" y="328"/>
                  <a:pt x="976" y="318"/>
                  <a:pt x="990" y="308"/>
                </a:cubicBezTo>
                <a:cubicBezTo>
                  <a:pt x="1002" y="299"/>
                  <a:pt x="1005" y="282"/>
                  <a:pt x="998" y="269"/>
                </a:cubicBezTo>
                <a:cubicBezTo>
                  <a:pt x="990" y="256"/>
                  <a:pt x="974" y="250"/>
                  <a:pt x="960" y="256"/>
                </a:cubicBezTo>
                <a:cubicBezTo>
                  <a:pt x="944" y="263"/>
                  <a:pt x="929" y="270"/>
                  <a:pt x="915" y="276"/>
                </a:cubicBezTo>
                <a:cubicBezTo>
                  <a:pt x="901" y="283"/>
                  <a:pt x="888" y="289"/>
                  <a:pt x="875" y="295"/>
                </a:cubicBezTo>
                <a:cubicBezTo>
                  <a:pt x="870" y="297"/>
                  <a:pt x="866" y="299"/>
                  <a:pt x="861" y="301"/>
                </a:cubicBezTo>
                <a:cubicBezTo>
                  <a:pt x="850" y="285"/>
                  <a:pt x="836" y="269"/>
                  <a:pt x="822" y="255"/>
                </a:cubicBezTo>
                <a:cubicBezTo>
                  <a:pt x="825" y="250"/>
                  <a:pt x="828" y="246"/>
                  <a:pt x="831" y="242"/>
                </a:cubicBezTo>
                <a:cubicBezTo>
                  <a:pt x="839" y="230"/>
                  <a:pt x="847" y="218"/>
                  <a:pt x="856" y="206"/>
                </a:cubicBezTo>
                <a:cubicBezTo>
                  <a:pt x="865" y="193"/>
                  <a:pt x="874" y="179"/>
                  <a:pt x="884" y="165"/>
                </a:cubicBezTo>
                <a:cubicBezTo>
                  <a:pt x="893" y="153"/>
                  <a:pt x="889" y="135"/>
                  <a:pt x="878" y="126"/>
                </a:cubicBezTo>
                <a:cubicBezTo>
                  <a:pt x="866" y="116"/>
                  <a:pt x="849" y="116"/>
                  <a:pt x="838" y="126"/>
                </a:cubicBezTo>
                <a:cubicBezTo>
                  <a:pt x="825" y="139"/>
                  <a:pt x="814" y="150"/>
                  <a:pt x="803" y="161"/>
                </a:cubicBezTo>
                <a:cubicBezTo>
                  <a:pt x="792" y="172"/>
                  <a:pt x="781" y="182"/>
                  <a:pt x="771" y="192"/>
                </a:cubicBezTo>
                <a:cubicBezTo>
                  <a:pt x="768" y="196"/>
                  <a:pt x="764" y="199"/>
                  <a:pt x="761" y="203"/>
                </a:cubicBezTo>
                <a:cubicBezTo>
                  <a:pt x="744" y="191"/>
                  <a:pt x="726" y="181"/>
                  <a:pt x="708" y="172"/>
                </a:cubicBezTo>
                <a:cubicBezTo>
                  <a:pt x="709" y="167"/>
                  <a:pt x="710" y="162"/>
                  <a:pt x="712" y="157"/>
                </a:cubicBezTo>
                <a:cubicBezTo>
                  <a:pt x="715" y="144"/>
                  <a:pt x="719" y="130"/>
                  <a:pt x="723" y="115"/>
                </a:cubicBezTo>
                <a:cubicBezTo>
                  <a:pt x="727" y="100"/>
                  <a:pt x="731" y="84"/>
                  <a:pt x="735" y="67"/>
                </a:cubicBezTo>
                <a:cubicBezTo>
                  <a:pt x="739" y="52"/>
                  <a:pt x="730" y="37"/>
                  <a:pt x="716" y="32"/>
                </a:cubicBezTo>
                <a:cubicBezTo>
                  <a:pt x="702" y="27"/>
                  <a:pt x="685" y="33"/>
                  <a:pt x="679" y="46"/>
                </a:cubicBezTo>
                <a:cubicBezTo>
                  <a:pt x="671" y="62"/>
                  <a:pt x="664" y="77"/>
                  <a:pt x="658" y="91"/>
                </a:cubicBezTo>
                <a:cubicBezTo>
                  <a:pt x="651" y="105"/>
                  <a:pt x="645" y="118"/>
                  <a:pt x="639" y="131"/>
                </a:cubicBezTo>
                <a:cubicBezTo>
                  <a:pt x="637" y="135"/>
                  <a:pt x="634" y="140"/>
                  <a:pt x="632" y="144"/>
                </a:cubicBezTo>
                <a:cubicBezTo>
                  <a:pt x="613" y="139"/>
                  <a:pt x="593" y="136"/>
                  <a:pt x="572" y="134"/>
                </a:cubicBezTo>
                <a:cubicBezTo>
                  <a:pt x="572" y="129"/>
                  <a:pt x="571" y="124"/>
                  <a:pt x="571" y="119"/>
                </a:cubicBezTo>
                <a:cubicBezTo>
                  <a:pt x="570" y="105"/>
                  <a:pt x="568" y="90"/>
                  <a:pt x="567" y="75"/>
                </a:cubicBezTo>
                <a:cubicBezTo>
                  <a:pt x="565" y="59"/>
                  <a:pt x="564" y="43"/>
                  <a:pt x="562" y="26"/>
                </a:cubicBezTo>
                <a:cubicBezTo>
                  <a:pt x="561" y="11"/>
                  <a:pt x="547" y="0"/>
                  <a:pt x="532" y="0"/>
                </a:cubicBezTo>
                <a:cubicBezTo>
                  <a:pt x="517" y="0"/>
                  <a:pt x="503" y="11"/>
                  <a:pt x="502" y="26"/>
                </a:cubicBezTo>
                <a:cubicBezTo>
                  <a:pt x="500" y="43"/>
                  <a:pt x="499" y="59"/>
                  <a:pt x="497" y="75"/>
                </a:cubicBezTo>
                <a:cubicBezTo>
                  <a:pt x="496" y="90"/>
                  <a:pt x="494" y="105"/>
                  <a:pt x="493" y="119"/>
                </a:cubicBezTo>
                <a:cubicBezTo>
                  <a:pt x="493" y="124"/>
                  <a:pt x="492" y="129"/>
                  <a:pt x="492" y="134"/>
                </a:cubicBezTo>
                <a:cubicBezTo>
                  <a:pt x="471" y="136"/>
                  <a:pt x="451" y="139"/>
                  <a:pt x="432" y="144"/>
                </a:cubicBezTo>
                <a:cubicBezTo>
                  <a:pt x="430" y="140"/>
                  <a:pt x="428" y="135"/>
                  <a:pt x="425" y="131"/>
                </a:cubicBezTo>
                <a:cubicBezTo>
                  <a:pt x="419" y="118"/>
                  <a:pt x="413" y="105"/>
                  <a:pt x="406" y="91"/>
                </a:cubicBezTo>
                <a:cubicBezTo>
                  <a:pt x="400" y="77"/>
                  <a:pt x="393" y="62"/>
                  <a:pt x="385" y="46"/>
                </a:cubicBezTo>
                <a:cubicBezTo>
                  <a:pt x="379" y="33"/>
                  <a:pt x="362" y="27"/>
                  <a:pt x="348" y="32"/>
                </a:cubicBezTo>
                <a:cubicBezTo>
                  <a:pt x="334" y="37"/>
                  <a:pt x="325" y="52"/>
                  <a:pt x="329" y="67"/>
                </a:cubicBezTo>
                <a:cubicBezTo>
                  <a:pt x="333" y="84"/>
                  <a:pt x="337" y="100"/>
                  <a:pt x="341" y="115"/>
                </a:cubicBezTo>
                <a:cubicBezTo>
                  <a:pt x="345" y="130"/>
                  <a:pt x="349" y="144"/>
                  <a:pt x="352" y="157"/>
                </a:cubicBezTo>
                <a:cubicBezTo>
                  <a:pt x="354" y="162"/>
                  <a:pt x="355" y="167"/>
                  <a:pt x="356" y="172"/>
                </a:cubicBezTo>
                <a:cubicBezTo>
                  <a:pt x="338" y="181"/>
                  <a:pt x="320" y="191"/>
                  <a:pt x="303" y="203"/>
                </a:cubicBezTo>
                <a:cubicBezTo>
                  <a:pt x="300" y="199"/>
                  <a:pt x="296" y="196"/>
                  <a:pt x="293" y="192"/>
                </a:cubicBezTo>
                <a:cubicBezTo>
                  <a:pt x="283" y="182"/>
                  <a:pt x="272" y="172"/>
                  <a:pt x="261" y="161"/>
                </a:cubicBezTo>
                <a:cubicBezTo>
                  <a:pt x="250" y="150"/>
                  <a:pt x="239" y="139"/>
                  <a:pt x="226" y="126"/>
                </a:cubicBezTo>
                <a:cubicBezTo>
                  <a:pt x="215" y="116"/>
                  <a:pt x="198" y="116"/>
                  <a:pt x="186" y="126"/>
                </a:cubicBezTo>
                <a:cubicBezTo>
                  <a:pt x="175" y="135"/>
                  <a:pt x="172" y="153"/>
                  <a:pt x="180" y="165"/>
                </a:cubicBezTo>
                <a:cubicBezTo>
                  <a:pt x="190" y="179"/>
                  <a:pt x="199" y="193"/>
                  <a:pt x="208" y="206"/>
                </a:cubicBezTo>
                <a:cubicBezTo>
                  <a:pt x="217" y="218"/>
                  <a:pt x="225" y="230"/>
                  <a:pt x="233" y="242"/>
                </a:cubicBezTo>
                <a:cubicBezTo>
                  <a:pt x="236" y="246"/>
                  <a:pt x="239" y="250"/>
                  <a:pt x="242" y="255"/>
                </a:cubicBezTo>
                <a:cubicBezTo>
                  <a:pt x="228" y="269"/>
                  <a:pt x="215" y="285"/>
                  <a:pt x="203" y="301"/>
                </a:cubicBezTo>
                <a:cubicBezTo>
                  <a:pt x="198" y="299"/>
                  <a:pt x="194" y="297"/>
                  <a:pt x="189" y="295"/>
                </a:cubicBezTo>
                <a:cubicBezTo>
                  <a:pt x="176" y="289"/>
                  <a:pt x="163" y="283"/>
                  <a:pt x="149" y="276"/>
                </a:cubicBezTo>
                <a:cubicBezTo>
                  <a:pt x="135" y="270"/>
                  <a:pt x="120" y="263"/>
                  <a:pt x="104" y="256"/>
                </a:cubicBezTo>
                <a:cubicBezTo>
                  <a:pt x="90" y="250"/>
                  <a:pt x="74" y="256"/>
                  <a:pt x="66" y="269"/>
                </a:cubicBezTo>
                <a:cubicBezTo>
                  <a:pt x="59" y="282"/>
                  <a:pt x="62" y="299"/>
                  <a:pt x="74" y="308"/>
                </a:cubicBezTo>
                <a:cubicBezTo>
                  <a:pt x="88" y="318"/>
                  <a:pt x="101" y="328"/>
                  <a:pt x="114" y="337"/>
                </a:cubicBezTo>
                <a:cubicBezTo>
                  <a:pt x="127" y="346"/>
                  <a:pt x="139" y="354"/>
                  <a:pt x="150" y="362"/>
                </a:cubicBezTo>
                <a:cubicBezTo>
                  <a:pt x="154" y="365"/>
                  <a:pt x="158" y="368"/>
                  <a:pt x="162" y="371"/>
                </a:cubicBezTo>
                <a:cubicBezTo>
                  <a:pt x="154" y="389"/>
                  <a:pt x="147" y="409"/>
                  <a:pt x="142" y="428"/>
                </a:cubicBezTo>
                <a:cubicBezTo>
                  <a:pt x="137" y="428"/>
                  <a:pt x="132" y="428"/>
                  <a:pt x="126" y="427"/>
                </a:cubicBezTo>
                <a:cubicBezTo>
                  <a:pt x="112" y="426"/>
                  <a:pt x="98" y="425"/>
                  <a:pt x="82" y="424"/>
                </a:cubicBezTo>
                <a:cubicBezTo>
                  <a:pt x="67" y="422"/>
                  <a:pt x="51" y="421"/>
                  <a:pt x="33" y="420"/>
                </a:cubicBezTo>
                <a:cubicBezTo>
                  <a:pt x="18" y="418"/>
                  <a:pt x="5" y="430"/>
                  <a:pt x="3" y="445"/>
                </a:cubicBezTo>
                <a:cubicBezTo>
                  <a:pt x="0" y="460"/>
                  <a:pt x="8" y="475"/>
                  <a:pt x="23" y="479"/>
                </a:cubicBezTo>
                <a:cubicBezTo>
                  <a:pt x="40" y="484"/>
                  <a:pt x="55" y="488"/>
                  <a:pt x="70" y="492"/>
                </a:cubicBezTo>
                <a:cubicBezTo>
                  <a:pt x="85" y="496"/>
                  <a:pt x="99" y="500"/>
                  <a:pt x="113" y="504"/>
                </a:cubicBezTo>
                <a:cubicBezTo>
                  <a:pt x="118" y="505"/>
                  <a:pt x="123" y="506"/>
                  <a:pt x="128" y="508"/>
                </a:cubicBezTo>
                <a:cubicBezTo>
                  <a:pt x="127" y="518"/>
                  <a:pt x="126" y="528"/>
                  <a:pt x="126" y="538"/>
                </a:cubicBezTo>
                <a:cubicBezTo>
                  <a:pt x="126" y="549"/>
                  <a:pt x="127" y="559"/>
                  <a:pt x="128" y="569"/>
                </a:cubicBezTo>
                <a:cubicBezTo>
                  <a:pt x="123" y="570"/>
                  <a:pt x="118" y="571"/>
                  <a:pt x="113" y="573"/>
                </a:cubicBezTo>
                <a:cubicBezTo>
                  <a:pt x="99" y="577"/>
                  <a:pt x="85" y="580"/>
                  <a:pt x="70" y="585"/>
                </a:cubicBezTo>
                <a:cubicBezTo>
                  <a:pt x="55" y="589"/>
                  <a:pt x="40" y="593"/>
                  <a:pt x="23" y="598"/>
                </a:cubicBezTo>
                <a:cubicBezTo>
                  <a:pt x="8" y="602"/>
                  <a:pt x="0" y="617"/>
                  <a:pt x="3" y="632"/>
                </a:cubicBezTo>
                <a:cubicBezTo>
                  <a:pt x="5" y="647"/>
                  <a:pt x="18" y="658"/>
                  <a:pt x="33" y="657"/>
                </a:cubicBezTo>
                <a:cubicBezTo>
                  <a:pt x="51" y="656"/>
                  <a:pt x="67" y="654"/>
                  <a:pt x="82" y="653"/>
                </a:cubicBezTo>
                <a:cubicBezTo>
                  <a:pt x="98" y="652"/>
                  <a:pt x="112" y="651"/>
                  <a:pt x="126" y="649"/>
                </a:cubicBezTo>
                <a:cubicBezTo>
                  <a:pt x="132" y="649"/>
                  <a:pt x="137" y="649"/>
                  <a:pt x="142" y="648"/>
                </a:cubicBezTo>
                <a:cubicBezTo>
                  <a:pt x="147" y="668"/>
                  <a:pt x="154" y="687"/>
                  <a:pt x="162" y="705"/>
                </a:cubicBezTo>
                <a:cubicBezTo>
                  <a:pt x="158" y="708"/>
                  <a:pt x="154" y="711"/>
                  <a:pt x="150" y="714"/>
                </a:cubicBezTo>
                <a:cubicBezTo>
                  <a:pt x="139" y="722"/>
                  <a:pt x="127" y="731"/>
                  <a:pt x="114" y="740"/>
                </a:cubicBezTo>
                <a:cubicBezTo>
                  <a:pt x="101" y="749"/>
                  <a:pt x="88" y="758"/>
                  <a:pt x="74" y="768"/>
                </a:cubicBezTo>
                <a:cubicBezTo>
                  <a:pt x="62" y="777"/>
                  <a:pt x="59" y="794"/>
                  <a:pt x="66" y="808"/>
                </a:cubicBezTo>
                <a:cubicBezTo>
                  <a:pt x="74" y="821"/>
                  <a:pt x="90" y="827"/>
                  <a:pt x="104" y="821"/>
                </a:cubicBezTo>
                <a:cubicBezTo>
                  <a:pt x="120" y="813"/>
                  <a:pt x="135" y="807"/>
                  <a:pt x="149" y="800"/>
                </a:cubicBezTo>
                <a:cubicBezTo>
                  <a:pt x="163" y="794"/>
                  <a:pt x="176" y="788"/>
                  <a:pt x="189" y="782"/>
                </a:cubicBezTo>
                <a:cubicBezTo>
                  <a:pt x="194" y="780"/>
                  <a:pt x="198" y="777"/>
                  <a:pt x="203" y="775"/>
                </a:cubicBezTo>
                <a:cubicBezTo>
                  <a:pt x="215" y="792"/>
                  <a:pt x="228" y="807"/>
                  <a:pt x="242" y="822"/>
                </a:cubicBezTo>
                <a:cubicBezTo>
                  <a:pt x="239" y="826"/>
                  <a:pt x="236" y="830"/>
                  <a:pt x="233" y="835"/>
                </a:cubicBezTo>
                <a:cubicBezTo>
                  <a:pt x="225" y="846"/>
                  <a:pt x="217" y="858"/>
                  <a:pt x="208" y="871"/>
                </a:cubicBezTo>
                <a:cubicBezTo>
                  <a:pt x="199" y="884"/>
                  <a:pt x="190" y="897"/>
                  <a:pt x="180" y="911"/>
                </a:cubicBezTo>
                <a:cubicBezTo>
                  <a:pt x="172" y="924"/>
                  <a:pt x="175" y="941"/>
                  <a:pt x="186" y="951"/>
                </a:cubicBezTo>
                <a:cubicBezTo>
                  <a:pt x="198" y="961"/>
                  <a:pt x="215" y="961"/>
                  <a:pt x="226" y="950"/>
                </a:cubicBezTo>
                <a:cubicBezTo>
                  <a:pt x="239" y="938"/>
                  <a:pt x="250" y="927"/>
                  <a:pt x="261" y="916"/>
                </a:cubicBezTo>
                <a:cubicBezTo>
                  <a:pt x="272" y="905"/>
                  <a:pt x="283" y="894"/>
                  <a:pt x="293" y="885"/>
                </a:cubicBezTo>
                <a:cubicBezTo>
                  <a:pt x="296" y="881"/>
                  <a:pt x="300" y="877"/>
                  <a:pt x="303" y="874"/>
                </a:cubicBezTo>
                <a:cubicBezTo>
                  <a:pt x="320" y="885"/>
                  <a:pt x="338" y="896"/>
                  <a:pt x="356" y="905"/>
                </a:cubicBezTo>
                <a:cubicBezTo>
                  <a:pt x="355" y="909"/>
                  <a:pt x="354" y="914"/>
                  <a:pt x="352" y="919"/>
                </a:cubicBezTo>
                <a:cubicBezTo>
                  <a:pt x="349" y="933"/>
                  <a:pt x="345" y="947"/>
                  <a:pt x="341" y="962"/>
                </a:cubicBezTo>
                <a:cubicBezTo>
                  <a:pt x="337" y="977"/>
                  <a:pt x="333" y="993"/>
                  <a:pt x="329" y="1010"/>
                </a:cubicBezTo>
                <a:cubicBezTo>
                  <a:pt x="325" y="1024"/>
                  <a:pt x="334" y="1039"/>
                  <a:pt x="348" y="1044"/>
                </a:cubicBezTo>
                <a:cubicBezTo>
                  <a:pt x="362" y="1050"/>
                  <a:pt x="379" y="1044"/>
                  <a:pt x="385" y="1030"/>
                </a:cubicBezTo>
                <a:cubicBezTo>
                  <a:pt x="393" y="1014"/>
                  <a:pt x="400" y="1000"/>
                  <a:pt x="406" y="986"/>
                </a:cubicBezTo>
                <a:cubicBezTo>
                  <a:pt x="413" y="972"/>
                  <a:pt x="419" y="958"/>
                  <a:pt x="425" y="946"/>
                </a:cubicBezTo>
                <a:cubicBezTo>
                  <a:pt x="428" y="941"/>
                  <a:pt x="430" y="937"/>
                  <a:pt x="432" y="932"/>
                </a:cubicBezTo>
                <a:cubicBezTo>
                  <a:pt x="451" y="937"/>
                  <a:pt x="471" y="941"/>
                  <a:pt x="492" y="943"/>
                </a:cubicBezTo>
                <a:cubicBezTo>
                  <a:pt x="492" y="948"/>
                  <a:pt x="493" y="953"/>
                  <a:pt x="493" y="958"/>
                </a:cubicBezTo>
                <a:cubicBezTo>
                  <a:pt x="494" y="972"/>
                  <a:pt x="496" y="986"/>
                  <a:pt x="497" y="1002"/>
                </a:cubicBezTo>
                <a:cubicBezTo>
                  <a:pt x="499" y="1017"/>
                  <a:pt x="500" y="1033"/>
                  <a:pt x="502" y="1051"/>
                </a:cubicBezTo>
                <a:cubicBezTo>
                  <a:pt x="503" y="1066"/>
                  <a:pt x="517" y="1077"/>
                  <a:pt x="532" y="1077"/>
                </a:cubicBezTo>
                <a:cubicBezTo>
                  <a:pt x="547" y="1077"/>
                  <a:pt x="561" y="1066"/>
                  <a:pt x="562" y="1051"/>
                </a:cubicBezTo>
                <a:cubicBezTo>
                  <a:pt x="564" y="1033"/>
                  <a:pt x="565" y="1017"/>
                  <a:pt x="567" y="1002"/>
                </a:cubicBezTo>
                <a:cubicBezTo>
                  <a:pt x="568" y="986"/>
                  <a:pt x="570" y="972"/>
                  <a:pt x="571" y="958"/>
                </a:cubicBezTo>
                <a:cubicBezTo>
                  <a:pt x="571" y="953"/>
                  <a:pt x="572" y="948"/>
                  <a:pt x="572" y="943"/>
                </a:cubicBezTo>
                <a:cubicBezTo>
                  <a:pt x="593" y="941"/>
                  <a:pt x="613" y="937"/>
                  <a:pt x="632" y="932"/>
                </a:cubicBezTo>
                <a:cubicBezTo>
                  <a:pt x="634" y="937"/>
                  <a:pt x="637" y="941"/>
                  <a:pt x="639" y="946"/>
                </a:cubicBezTo>
                <a:cubicBezTo>
                  <a:pt x="645" y="958"/>
                  <a:pt x="651" y="972"/>
                  <a:pt x="658" y="986"/>
                </a:cubicBezTo>
                <a:cubicBezTo>
                  <a:pt x="664" y="1000"/>
                  <a:pt x="671" y="1014"/>
                  <a:pt x="679" y="1030"/>
                </a:cubicBezTo>
                <a:cubicBezTo>
                  <a:pt x="685" y="1044"/>
                  <a:pt x="702" y="1050"/>
                  <a:pt x="716" y="1044"/>
                </a:cubicBezTo>
                <a:cubicBezTo>
                  <a:pt x="730" y="1039"/>
                  <a:pt x="739" y="1024"/>
                  <a:pt x="735" y="1010"/>
                </a:cubicBezTo>
                <a:cubicBezTo>
                  <a:pt x="731" y="993"/>
                  <a:pt x="727" y="977"/>
                  <a:pt x="723" y="962"/>
                </a:cubicBezTo>
                <a:cubicBezTo>
                  <a:pt x="719" y="947"/>
                  <a:pt x="715" y="933"/>
                  <a:pt x="712" y="919"/>
                </a:cubicBezTo>
                <a:cubicBezTo>
                  <a:pt x="710" y="914"/>
                  <a:pt x="709" y="909"/>
                  <a:pt x="708" y="905"/>
                </a:cubicBezTo>
                <a:cubicBezTo>
                  <a:pt x="726" y="896"/>
                  <a:pt x="744" y="885"/>
                  <a:pt x="761" y="874"/>
                </a:cubicBezTo>
                <a:cubicBezTo>
                  <a:pt x="764" y="877"/>
                  <a:pt x="768" y="881"/>
                  <a:pt x="771" y="885"/>
                </a:cubicBezTo>
                <a:cubicBezTo>
                  <a:pt x="781" y="894"/>
                  <a:pt x="792" y="905"/>
                  <a:pt x="803" y="916"/>
                </a:cubicBezTo>
                <a:cubicBezTo>
                  <a:pt x="814" y="927"/>
                  <a:pt x="825" y="938"/>
                  <a:pt x="838" y="950"/>
                </a:cubicBezTo>
                <a:cubicBezTo>
                  <a:pt x="849" y="961"/>
                  <a:pt x="866" y="961"/>
                  <a:pt x="878" y="951"/>
                </a:cubicBezTo>
                <a:cubicBezTo>
                  <a:pt x="889" y="941"/>
                  <a:pt x="893" y="924"/>
                  <a:pt x="884" y="911"/>
                </a:cubicBezTo>
                <a:cubicBezTo>
                  <a:pt x="874" y="897"/>
                  <a:pt x="865" y="884"/>
                  <a:pt x="856" y="871"/>
                </a:cubicBezTo>
                <a:cubicBezTo>
                  <a:pt x="847" y="858"/>
                  <a:pt x="839" y="846"/>
                  <a:pt x="831" y="835"/>
                </a:cubicBezTo>
                <a:cubicBezTo>
                  <a:pt x="828" y="830"/>
                  <a:pt x="825" y="826"/>
                  <a:pt x="822" y="822"/>
                </a:cubicBezTo>
                <a:cubicBezTo>
                  <a:pt x="836" y="807"/>
                  <a:pt x="849" y="792"/>
                  <a:pt x="861" y="775"/>
                </a:cubicBezTo>
                <a:cubicBezTo>
                  <a:pt x="866" y="777"/>
                  <a:pt x="870" y="780"/>
                  <a:pt x="875" y="782"/>
                </a:cubicBezTo>
                <a:cubicBezTo>
                  <a:pt x="888" y="788"/>
                  <a:pt x="901" y="794"/>
                  <a:pt x="915" y="800"/>
                </a:cubicBezTo>
                <a:cubicBezTo>
                  <a:pt x="929" y="807"/>
                  <a:pt x="944" y="813"/>
                  <a:pt x="960" y="821"/>
                </a:cubicBezTo>
                <a:cubicBezTo>
                  <a:pt x="974" y="827"/>
                  <a:pt x="990" y="821"/>
                  <a:pt x="998" y="808"/>
                </a:cubicBezTo>
                <a:cubicBezTo>
                  <a:pt x="1005" y="794"/>
                  <a:pt x="1002" y="777"/>
                  <a:pt x="990" y="768"/>
                </a:cubicBezTo>
                <a:cubicBezTo>
                  <a:pt x="976" y="758"/>
                  <a:pt x="963" y="749"/>
                  <a:pt x="950" y="740"/>
                </a:cubicBezTo>
                <a:cubicBezTo>
                  <a:pt x="937" y="731"/>
                  <a:pt x="926" y="722"/>
                  <a:pt x="914" y="714"/>
                </a:cubicBezTo>
                <a:cubicBezTo>
                  <a:pt x="910" y="711"/>
                  <a:pt x="906" y="708"/>
                  <a:pt x="902" y="705"/>
                </a:cubicBezTo>
                <a:cubicBezTo>
                  <a:pt x="910" y="687"/>
                  <a:pt x="917" y="668"/>
                  <a:pt x="923" y="648"/>
                </a:cubicBezTo>
                <a:cubicBezTo>
                  <a:pt x="928" y="649"/>
                  <a:pt x="932" y="649"/>
                  <a:pt x="938" y="649"/>
                </a:cubicBezTo>
                <a:cubicBezTo>
                  <a:pt x="952" y="651"/>
                  <a:pt x="966" y="652"/>
                  <a:pt x="982" y="653"/>
                </a:cubicBezTo>
                <a:cubicBezTo>
                  <a:pt x="997" y="654"/>
                  <a:pt x="1013" y="656"/>
                  <a:pt x="1031" y="657"/>
                </a:cubicBezTo>
                <a:cubicBezTo>
                  <a:pt x="1046" y="658"/>
                  <a:pt x="1059" y="647"/>
                  <a:pt x="1061" y="632"/>
                </a:cubicBezTo>
                <a:cubicBezTo>
                  <a:pt x="1064" y="617"/>
                  <a:pt x="1056" y="602"/>
                  <a:pt x="1041" y="59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914400"/>
            <a:endParaRPr lang="en-US" sz="1865">
              <a:solidFill>
                <a:prstClr val="black"/>
              </a:solidFill>
            </a:endParaRPr>
          </a:p>
        </p:txBody>
      </p:sp>
      <p:sp>
        <p:nvSpPr>
          <p:cNvPr id="90" name="Freeform 11"/>
          <p:cNvSpPr/>
          <p:nvPr/>
        </p:nvSpPr>
        <p:spPr bwMode="auto">
          <a:xfrm>
            <a:off x="4941382" y="2697753"/>
            <a:ext cx="136924" cy="138409"/>
          </a:xfrm>
          <a:custGeom>
            <a:avLst/>
            <a:gdLst>
              <a:gd name="T0" fmla="*/ 951 w 1064"/>
              <a:gd name="T1" fmla="*/ 573 h 1077"/>
              <a:gd name="T2" fmla="*/ 936 w 1064"/>
              <a:gd name="T3" fmla="*/ 508 h 1077"/>
              <a:gd name="T4" fmla="*/ 1041 w 1064"/>
              <a:gd name="T5" fmla="*/ 479 h 1077"/>
              <a:gd name="T6" fmla="*/ 982 w 1064"/>
              <a:gd name="T7" fmla="*/ 424 h 1077"/>
              <a:gd name="T8" fmla="*/ 902 w 1064"/>
              <a:gd name="T9" fmla="*/ 371 h 1077"/>
              <a:gd name="T10" fmla="*/ 990 w 1064"/>
              <a:gd name="T11" fmla="*/ 308 h 1077"/>
              <a:gd name="T12" fmla="*/ 915 w 1064"/>
              <a:gd name="T13" fmla="*/ 276 h 1077"/>
              <a:gd name="T14" fmla="*/ 822 w 1064"/>
              <a:gd name="T15" fmla="*/ 255 h 1077"/>
              <a:gd name="T16" fmla="*/ 884 w 1064"/>
              <a:gd name="T17" fmla="*/ 165 h 1077"/>
              <a:gd name="T18" fmla="*/ 803 w 1064"/>
              <a:gd name="T19" fmla="*/ 161 h 1077"/>
              <a:gd name="T20" fmla="*/ 708 w 1064"/>
              <a:gd name="T21" fmla="*/ 172 h 1077"/>
              <a:gd name="T22" fmla="*/ 735 w 1064"/>
              <a:gd name="T23" fmla="*/ 67 h 1077"/>
              <a:gd name="T24" fmla="*/ 658 w 1064"/>
              <a:gd name="T25" fmla="*/ 91 h 1077"/>
              <a:gd name="T26" fmla="*/ 572 w 1064"/>
              <a:gd name="T27" fmla="*/ 134 h 1077"/>
              <a:gd name="T28" fmla="*/ 562 w 1064"/>
              <a:gd name="T29" fmla="*/ 26 h 1077"/>
              <a:gd name="T30" fmla="*/ 497 w 1064"/>
              <a:gd name="T31" fmla="*/ 75 h 1077"/>
              <a:gd name="T32" fmla="*/ 432 w 1064"/>
              <a:gd name="T33" fmla="*/ 144 h 1077"/>
              <a:gd name="T34" fmla="*/ 385 w 1064"/>
              <a:gd name="T35" fmla="*/ 46 h 1077"/>
              <a:gd name="T36" fmla="*/ 341 w 1064"/>
              <a:gd name="T37" fmla="*/ 115 h 1077"/>
              <a:gd name="T38" fmla="*/ 303 w 1064"/>
              <a:gd name="T39" fmla="*/ 203 h 1077"/>
              <a:gd name="T40" fmla="*/ 226 w 1064"/>
              <a:gd name="T41" fmla="*/ 126 h 1077"/>
              <a:gd name="T42" fmla="*/ 208 w 1064"/>
              <a:gd name="T43" fmla="*/ 206 h 1077"/>
              <a:gd name="T44" fmla="*/ 203 w 1064"/>
              <a:gd name="T45" fmla="*/ 301 h 1077"/>
              <a:gd name="T46" fmla="*/ 104 w 1064"/>
              <a:gd name="T47" fmla="*/ 256 h 1077"/>
              <a:gd name="T48" fmla="*/ 114 w 1064"/>
              <a:gd name="T49" fmla="*/ 337 h 1077"/>
              <a:gd name="T50" fmla="*/ 142 w 1064"/>
              <a:gd name="T51" fmla="*/ 428 h 1077"/>
              <a:gd name="T52" fmla="*/ 33 w 1064"/>
              <a:gd name="T53" fmla="*/ 420 h 1077"/>
              <a:gd name="T54" fmla="*/ 70 w 1064"/>
              <a:gd name="T55" fmla="*/ 492 h 1077"/>
              <a:gd name="T56" fmla="*/ 126 w 1064"/>
              <a:gd name="T57" fmla="*/ 538 h 1077"/>
              <a:gd name="T58" fmla="*/ 70 w 1064"/>
              <a:gd name="T59" fmla="*/ 585 h 1077"/>
              <a:gd name="T60" fmla="*/ 33 w 1064"/>
              <a:gd name="T61" fmla="*/ 657 h 1077"/>
              <a:gd name="T62" fmla="*/ 142 w 1064"/>
              <a:gd name="T63" fmla="*/ 648 h 1077"/>
              <a:gd name="T64" fmla="*/ 114 w 1064"/>
              <a:gd name="T65" fmla="*/ 740 h 1077"/>
              <a:gd name="T66" fmla="*/ 104 w 1064"/>
              <a:gd name="T67" fmla="*/ 821 h 1077"/>
              <a:gd name="T68" fmla="*/ 203 w 1064"/>
              <a:gd name="T69" fmla="*/ 775 h 1077"/>
              <a:gd name="T70" fmla="*/ 208 w 1064"/>
              <a:gd name="T71" fmla="*/ 871 h 1077"/>
              <a:gd name="T72" fmla="*/ 226 w 1064"/>
              <a:gd name="T73" fmla="*/ 950 h 1077"/>
              <a:gd name="T74" fmla="*/ 303 w 1064"/>
              <a:gd name="T75" fmla="*/ 874 h 1077"/>
              <a:gd name="T76" fmla="*/ 341 w 1064"/>
              <a:gd name="T77" fmla="*/ 962 h 1077"/>
              <a:gd name="T78" fmla="*/ 385 w 1064"/>
              <a:gd name="T79" fmla="*/ 1030 h 1077"/>
              <a:gd name="T80" fmla="*/ 432 w 1064"/>
              <a:gd name="T81" fmla="*/ 932 h 1077"/>
              <a:gd name="T82" fmla="*/ 497 w 1064"/>
              <a:gd name="T83" fmla="*/ 1002 h 1077"/>
              <a:gd name="T84" fmla="*/ 562 w 1064"/>
              <a:gd name="T85" fmla="*/ 1051 h 1077"/>
              <a:gd name="T86" fmla="*/ 572 w 1064"/>
              <a:gd name="T87" fmla="*/ 943 h 1077"/>
              <a:gd name="T88" fmla="*/ 658 w 1064"/>
              <a:gd name="T89" fmla="*/ 986 h 1077"/>
              <a:gd name="T90" fmla="*/ 735 w 1064"/>
              <a:gd name="T91" fmla="*/ 1010 h 1077"/>
              <a:gd name="T92" fmla="*/ 708 w 1064"/>
              <a:gd name="T93" fmla="*/ 905 h 1077"/>
              <a:gd name="T94" fmla="*/ 803 w 1064"/>
              <a:gd name="T95" fmla="*/ 916 h 1077"/>
              <a:gd name="T96" fmla="*/ 884 w 1064"/>
              <a:gd name="T97" fmla="*/ 911 h 1077"/>
              <a:gd name="T98" fmla="*/ 822 w 1064"/>
              <a:gd name="T99" fmla="*/ 822 h 1077"/>
              <a:gd name="T100" fmla="*/ 915 w 1064"/>
              <a:gd name="T101" fmla="*/ 800 h 1077"/>
              <a:gd name="T102" fmla="*/ 990 w 1064"/>
              <a:gd name="T103" fmla="*/ 768 h 1077"/>
              <a:gd name="T104" fmla="*/ 902 w 1064"/>
              <a:gd name="T105" fmla="*/ 705 h 1077"/>
              <a:gd name="T106" fmla="*/ 982 w 1064"/>
              <a:gd name="T107" fmla="*/ 653 h 1077"/>
              <a:gd name="T108" fmla="*/ 1041 w 1064"/>
              <a:gd name="T109" fmla="*/ 598 h 10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064" h="1077">
                <a:moveTo>
                  <a:pt x="1041" y="598"/>
                </a:moveTo>
                <a:cubicBezTo>
                  <a:pt x="1024" y="593"/>
                  <a:pt x="1009" y="589"/>
                  <a:pt x="994" y="585"/>
                </a:cubicBezTo>
                <a:cubicBezTo>
                  <a:pt x="979" y="580"/>
                  <a:pt x="965" y="577"/>
                  <a:pt x="951" y="573"/>
                </a:cubicBezTo>
                <a:cubicBezTo>
                  <a:pt x="946" y="571"/>
                  <a:pt x="941" y="570"/>
                  <a:pt x="936" y="569"/>
                </a:cubicBezTo>
                <a:cubicBezTo>
                  <a:pt x="937" y="559"/>
                  <a:pt x="938" y="549"/>
                  <a:pt x="938" y="538"/>
                </a:cubicBezTo>
                <a:cubicBezTo>
                  <a:pt x="938" y="528"/>
                  <a:pt x="937" y="518"/>
                  <a:pt x="936" y="508"/>
                </a:cubicBezTo>
                <a:cubicBezTo>
                  <a:pt x="941" y="506"/>
                  <a:pt x="946" y="505"/>
                  <a:pt x="951" y="504"/>
                </a:cubicBezTo>
                <a:cubicBezTo>
                  <a:pt x="965" y="500"/>
                  <a:pt x="979" y="496"/>
                  <a:pt x="994" y="492"/>
                </a:cubicBezTo>
                <a:cubicBezTo>
                  <a:pt x="1009" y="488"/>
                  <a:pt x="1024" y="484"/>
                  <a:pt x="1041" y="479"/>
                </a:cubicBezTo>
                <a:cubicBezTo>
                  <a:pt x="1056" y="475"/>
                  <a:pt x="1064" y="460"/>
                  <a:pt x="1061" y="445"/>
                </a:cubicBezTo>
                <a:cubicBezTo>
                  <a:pt x="1059" y="430"/>
                  <a:pt x="1046" y="418"/>
                  <a:pt x="1031" y="420"/>
                </a:cubicBezTo>
                <a:cubicBezTo>
                  <a:pt x="1013" y="421"/>
                  <a:pt x="997" y="422"/>
                  <a:pt x="982" y="424"/>
                </a:cubicBezTo>
                <a:cubicBezTo>
                  <a:pt x="966" y="425"/>
                  <a:pt x="952" y="426"/>
                  <a:pt x="938" y="427"/>
                </a:cubicBezTo>
                <a:cubicBezTo>
                  <a:pt x="932" y="428"/>
                  <a:pt x="928" y="428"/>
                  <a:pt x="923" y="428"/>
                </a:cubicBezTo>
                <a:cubicBezTo>
                  <a:pt x="917" y="409"/>
                  <a:pt x="910" y="389"/>
                  <a:pt x="902" y="371"/>
                </a:cubicBezTo>
                <a:cubicBezTo>
                  <a:pt x="906" y="368"/>
                  <a:pt x="910" y="365"/>
                  <a:pt x="914" y="362"/>
                </a:cubicBezTo>
                <a:cubicBezTo>
                  <a:pt x="926" y="354"/>
                  <a:pt x="937" y="346"/>
                  <a:pt x="950" y="337"/>
                </a:cubicBezTo>
                <a:cubicBezTo>
                  <a:pt x="963" y="328"/>
                  <a:pt x="976" y="318"/>
                  <a:pt x="990" y="308"/>
                </a:cubicBezTo>
                <a:cubicBezTo>
                  <a:pt x="1002" y="299"/>
                  <a:pt x="1005" y="282"/>
                  <a:pt x="998" y="269"/>
                </a:cubicBezTo>
                <a:cubicBezTo>
                  <a:pt x="990" y="256"/>
                  <a:pt x="974" y="250"/>
                  <a:pt x="960" y="256"/>
                </a:cubicBezTo>
                <a:cubicBezTo>
                  <a:pt x="944" y="263"/>
                  <a:pt x="929" y="270"/>
                  <a:pt x="915" y="276"/>
                </a:cubicBezTo>
                <a:cubicBezTo>
                  <a:pt x="901" y="283"/>
                  <a:pt x="888" y="289"/>
                  <a:pt x="875" y="295"/>
                </a:cubicBezTo>
                <a:cubicBezTo>
                  <a:pt x="870" y="297"/>
                  <a:pt x="866" y="299"/>
                  <a:pt x="861" y="301"/>
                </a:cubicBezTo>
                <a:cubicBezTo>
                  <a:pt x="850" y="285"/>
                  <a:pt x="836" y="269"/>
                  <a:pt x="822" y="255"/>
                </a:cubicBezTo>
                <a:cubicBezTo>
                  <a:pt x="825" y="250"/>
                  <a:pt x="828" y="246"/>
                  <a:pt x="831" y="242"/>
                </a:cubicBezTo>
                <a:cubicBezTo>
                  <a:pt x="839" y="230"/>
                  <a:pt x="847" y="218"/>
                  <a:pt x="856" y="206"/>
                </a:cubicBezTo>
                <a:cubicBezTo>
                  <a:pt x="865" y="193"/>
                  <a:pt x="874" y="179"/>
                  <a:pt x="884" y="165"/>
                </a:cubicBezTo>
                <a:cubicBezTo>
                  <a:pt x="893" y="153"/>
                  <a:pt x="889" y="135"/>
                  <a:pt x="878" y="126"/>
                </a:cubicBezTo>
                <a:cubicBezTo>
                  <a:pt x="866" y="116"/>
                  <a:pt x="849" y="116"/>
                  <a:pt x="838" y="126"/>
                </a:cubicBezTo>
                <a:cubicBezTo>
                  <a:pt x="825" y="139"/>
                  <a:pt x="814" y="150"/>
                  <a:pt x="803" y="161"/>
                </a:cubicBezTo>
                <a:cubicBezTo>
                  <a:pt x="792" y="172"/>
                  <a:pt x="781" y="182"/>
                  <a:pt x="771" y="192"/>
                </a:cubicBezTo>
                <a:cubicBezTo>
                  <a:pt x="768" y="196"/>
                  <a:pt x="764" y="199"/>
                  <a:pt x="761" y="203"/>
                </a:cubicBezTo>
                <a:cubicBezTo>
                  <a:pt x="744" y="191"/>
                  <a:pt x="726" y="181"/>
                  <a:pt x="708" y="172"/>
                </a:cubicBezTo>
                <a:cubicBezTo>
                  <a:pt x="709" y="167"/>
                  <a:pt x="710" y="162"/>
                  <a:pt x="712" y="157"/>
                </a:cubicBezTo>
                <a:cubicBezTo>
                  <a:pt x="715" y="144"/>
                  <a:pt x="719" y="130"/>
                  <a:pt x="723" y="115"/>
                </a:cubicBezTo>
                <a:cubicBezTo>
                  <a:pt x="727" y="100"/>
                  <a:pt x="731" y="84"/>
                  <a:pt x="735" y="67"/>
                </a:cubicBezTo>
                <a:cubicBezTo>
                  <a:pt x="739" y="52"/>
                  <a:pt x="730" y="37"/>
                  <a:pt x="716" y="32"/>
                </a:cubicBezTo>
                <a:cubicBezTo>
                  <a:pt x="702" y="27"/>
                  <a:pt x="685" y="33"/>
                  <a:pt x="679" y="46"/>
                </a:cubicBezTo>
                <a:cubicBezTo>
                  <a:pt x="671" y="62"/>
                  <a:pt x="664" y="77"/>
                  <a:pt x="658" y="91"/>
                </a:cubicBezTo>
                <a:cubicBezTo>
                  <a:pt x="651" y="105"/>
                  <a:pt x="645" y="118"/>
                  <a:pt x="639" y="131"/>
                </a:cubicBezTo>
                <a:cubicBezTo>
                  <a:pt x="637" y="135"/>
                  <a:pt x="634" y="140"/>
                  <a:pt x="632" y="144"/>
                </a:cubicBezTo>
                <a:cubicBezTo>
                  <a:pt x="613" y="139"/>
                  <a:pt x="593" y="136"/>
                  <a:pt x="572" y="134"/>
                </a:cubicBezTo>
                <a:cubicBezTo>
                  <a:pt x="572" y="129"/>
                  <a:pt x="571" y="124"/>
                  <a:pt x="571" y="119"/>
                </a:cubicBezTo>
                <a:cubicBezTo>
                  <a:pt x="570" y="105"/>
                  <a:pt x="568" y="90"/>
                  <a:pt x="567" y="75"/>
                </a:cubicBezTo>
                <a:cubicBezTo>
                  <a:pt x="565" y="59"/>
                  <a:pt x="564" y="43"/>
                  <a:pt x="562" y="26"/>
                </a:cubicBezTo>
                <a:cubicBezTo>
                  <a:pt x="561" y="11"/>
                  <a:pt x="547" y="0"/>
                  <a:pt x="532" y="0"/>
                </a:cubicBezTo>
                <a:cubicBezTo>
                  <a:pt x="517" y="0"/>
                  <a:pt x="503" y="11"/>
                  <a:pt x="502" y="26"/>
                </a:cubicBezTo>
                <a:cubicBezTo>
                  <a:pt x="500" y="43"/>
                  <a:pt x="499" y="59"/>
                  <a:pt x="497" y="75"/>
                </a:cubicBezTo>
                <a:cubicBezTo>
                  <a:pt x="496" y="90"/>
                  <a:pt x="494" y="105"/>
                  <a:pt x="493" y="119"/>
                </a:cubicBezTo>
                <a:cubicBezTo>
                  <a:pt x="493" y="124"/>
                  <a:pt x="492" y="129"/>
                  <a:pt x="492" y="134"/>
                </a:cubicBezTo>
                <a:cubicBezTo>
                  <a:pt x="471" y="136"/>
                  <a:pt x="451" y="139"/>
                  <a:pt x="432" y="144"/>
                </a:cubicBezTo>
                <a:cubicBezTo>
                  <a:pt x="430" y="140"/>
                  <a:pt x="428" y="135"/>
                  <a:pt x="425" y="131"/>
                </a:cubicBezTo>
                <a:cubicBezTo>
                  <a:pt x="419" y="118"/>
                  <a:pt x="413" y="105"/>
                  <a:pt x="406" y="91"/>
                </a:cubicBezTo>
                <a:cubicBezTo>
                  <a:pt x="400" y="77"/>
                  <a:pt x="393" y="62"/>
                  <a:pt x="385" y="46"/>
                </a:cubicBezTo>
                <a:cubicBezTo>
                  <a:pt x="379" y="33"/>
                  <a:pt x="362" y="27"/>
                  <a:pt x="348" y="32"/>
                </a:cubicBezTo>
                <a:cubicBezTo>
                  <a:pt x="334" y="37"/>
                  <a:pt x="325" y="52"/>
                  <a:pt x="329" y="67"/>
                </a:cubicBezTo>
                <a:cubicBezTo>
                  <a:pt x="333" y="84"/>
                  <a:pt x="337" y="100"/>
                  <a:pt x="341" y="115"/>
                </a:cubicBezTo>
                <a:cubicBezTo>
                  <a:pt x="345" y="130"/>
                  <a:pt x="349" y="144"/>
                  <a:pt x="352" y="157"/>
                </a:cubicBezTo>
                <a:cubicBezTo>
                  <a:pt x="354" y="162"/>
                  <a:pt x="355" y="167"/>
                  <a:pt x="356" y="172"/>
                </a:cubicBezTo>
                <a:cubicBezTo>
                  <a:pt x="338" y="181"/>
                  <a:pt x="320" y="191"/>
                  <a:pt x="303" y="203"/>
                </a:cubicBezTo>
                <a:cubicBezTo>
                  <a:pt x="300" y="199"/>
                  <a:pt x="296" y="196"/>
                  <a:pt x="293" y="192"/>
                </a:cubicBezTo>
                <a:cubicBezTo>
                  <a:pt x="283" y="182"/>
                  <a:pt x="272" y="172"/>
                  <a:pt x="261" y="161"/>
                </a:cubicBezTo>
                <a:cubicBezTo>
                  <a:pt x="250" y="150"/>
                  <a:pt x="239" y="139"/>
                  <a:pt x="226" y="126"/>
                </a:cubicBezTo>
                <a:cubicBezTo>
                  <a:pt x="215" y="116"/>
                  <a:pt x="198" y="116"/>
                  <a:pt x="186" y="126"/>
                </a:cubicBezTo>
                <a:cubicBezTo>
                  <a:pt x="175" y="135"/>
                  <a:pt x="172" y="153"/>
                  <a:pt x="180" y="165"/>
                </a:cubicBezTo>
                <a:cubicBezTo>
                  <a:pt x="190" y="179"/>
                  <a:pt x="199" y="193"/>
                  <a:pt x="208" y="206"/>
                </a:cubicBezTo>
                <a:cubicBezTo>
                  <a:pt x="217" y="218"/>
                  <a:pt x="225" y="230"/>
                  <a:pt x="233" y="242"/>
                </a:cubicBezTo>
                <a:cubicBezTo>
                  <a:pt x="236" y="246"/>
                  <a:pt x="239" y="250"/>
                  <a:pt x="242" y="255"/>
                </a:cubicBezTo>
                <a:cubicBezTo>
                  <a:pt x="228" y="269"/>
                  <a:pt x="215" y="285"/>
                  <a:pt x="203" y="301"/>
                </a:cubicBezTo>
                <a:cubicBezTo>
                  <a:pt x="198" y="299"/>
                  <a:pt x="194" y="297"/>
                  <a:pt x="189" y="295"/>
                </a:cubicBezTo>
                <a:cubicBezTo>
                  <a:pt x="176" y="289"/>
                  <a:pt x="163" y="283"/>
                  <a:pt x="149" y="276"/>
                </a:cubicBezTo>
                <a:cubicBezTo>
                  <a:pt x="135" y="270"/>
                  <a:pt x="120" y="263"/>
                  <a:pt x="104" y="256"/>
                </a:cubicBezTo>
                <a:cubicBezTo>
                  <a:pt x="90" y="250"/>
                  <a:pt x="74" y="256"/>
                  <a:pt x="66" y="269"/>
                </a:cubicBezTo>
                <a:cubicBezTo>
                  <a:pt x="59" y="282"/>
                  <a:pt x="62" y="299"/>
                  <a:pt x="74" y="308"/>
                </a:cubicBezTo>
                <a:cubicBezTo>
                  <a:pt x="88" y="318"/>
                  <a:pt x="101" y="328"/>
                  <a:pt x="114" y="337"/>
                </a:cubicBezTo>
                <a:cubicBezTo>
                  <a:pt x="127" y="346"/>
                  <a:pt x="139" y="354"/>
                  <a:pt x="150" y="362"/>
                </a:cubicBezTo>
                <a:cubicBezTo>
                  <a:pt x="154" y="365"/>
                  <a:pt x="158" y="368"/>
                  <a:pt x="162" y="371"/>
                </a:cubicBezTo>
                <a:cubicBezTo>
                  <a:pt x="154" y="389"/>
                  <a:pt x="147" y="409"/>
                  <a:pt x="142" y="428"/>
                </a:cubicBezTo>
                <a:cubicBezTo>
                  <a:pt x="137" y="428"/>
                  <a:pt x="132" y="428"/>
                  <a:pt x="126" y="427"/>
                </a:cubicBezTo>
                <a:cubicBezTo>
                  <a:pt x="112" y="426"/>
                  <a:pt x="98" y="425"/>
                  <a:pt x="82" y="424"/>
                </a:cubicBezTo>
                <a:cubicBezTo>
                  <a:pt x="67" y="422"/>
                  <a:pt x="51" y="421"/>
                  <a:pt x="33" y="420"/>
                </a:cubicBezTo>
                <a:cubicBezTo>
                  <a:pt x="18" y="418"/>
                  <a:pt x="5" y="430"/>
                  <a:pt x="3" y="445"/>
                </a:cubicBezTo>
                <a:cubicBezTo>
                  <a:pt x="0" y="460"/>
                  <a:pt x="8" y="475"/>
                  <a:pt x="23" y="479"/>
                </a:cubicBezTo>
                <a:cubicBezTo>
                  <a:pt x="40" y="484"/>
                  <a:pt x="55" y="488"/>
                  <a:pt x="70" y="492"/>
                </a:cubicBezTo>
                <a:cubicBezTo>
                  <a:pt x="85" y="496"/>
                  <a:pt x="99" y="500"/>
                  <a:pt x="113" y="504"/>
                </a:cubicBezTo>
                <a:cubicBezTo>
                  <a:pt x="118" y="505"/>
                  <a:pt x="123" y="506"/>
                  <a:pt x="128" y="508"/>
                </a:cubicBezTo>
                <a:cubicBezTo>
                  <a:pt x="127" y="518"/>
                  <a:pt x="126" y="528"/>
                  <a:pt x="126" y="538"/>
                </a:cubicBezTo>
                <a:cubicBezTo>
                  <a:pt x="126" y="549"/>
                  <a:pt x="127" y="559"/>
                  <a:pt x="128" y="569"/>
                </a:cubicBezTo>
                <a:cubicBezTo>
                  <a:pt x="123" y="570"/>
                  <a:pt x="118" y="571"/>
                  <a:pt x="113" y="573"/>
                </a:cubicBezTo>
                <a:cubicBezTo>
                  <a:pt x="99" y="577"/>
                  <a:pt x="85" y="580"/>
                  <a:pt x="70" y="585"/>
                </a:cubicBezTo>
                <a:cubicBezTo>
                  <a:pt x="55" y="589"/>
                  <a:pt x="40" y="593"/>
                  <a:pt x="23" y="598"/>
                </a:cubicBezTo>
                <a:cubicBezTo>
                  <a:pt x="8" y="602"/>
                  <a:pt x="0" y="617"/>
                  <a:pt x="3" y="632"/>
                </a:cubicBezTo>
                <a:cubicBezTo>
                  <a:pt x="5" y="647"/>
                  <a:pt x="18" y="658"/>
                  <a:pt x="33" y="657"/>
                </a:cubicBezTo>
                <a:cubicBezTo>
                  <a:pt x="51" y="656"/>
                  <a:pt x="67" y="654"/>
                  <a:pt x="82" y="653"/>
                </a:cubicBezTo>
                <a:cubicBezTo>
                  <a:pt x="98" y="652"/>
                  <a:pt x="112" y="651"/>
                  <a:pt x="126" y="649"/>
                </a:cubicBezTo>
                <a:cubicBezTo>
                  <a:pt x="132" y="649"/>
                  <a:pt x="137" y="649"/>
                  <a:pt x="142" y="648"/>
                </a:cubicBezTo>
                <a:cubicBezTo>
                  <a:pt x="147" y="668"/>
                  <a:pt x="154" y="687"/>
                  <a:pt x="162" y="705"/>
                </a:cubicBezTo>
                <a:cubicBezTo>
                  <a:pt x="158" y="708"/>
                  <a:pt x="154" y="711"/>
                  <a:pt x="150" y="714"/>
                </a:cubicBezTo>
                <a:cubicBezTo>
                  <a:pt x="139" y="722"/>
                  <a:pt x="127" y="731"/>
                  <a:pt x="114" y="740"/>
                </a:cubicBezTo>
                <a:cubicBezTo>
                  <a:pt x="101" y="749"/>
                  <a:pt x="88" y="758"/>
                  <a:pt x="74" y="768"/>
                </a:cubicBezTo>
                <a:cubicBezTo>
                  <a:pt x="62" y="777"/>
                  <a:pt x="59" y="794"/>
                  <a:pt x="66" y="808"/>
                </a:cubicBezTo>
                <a:cubicBezTo>
                  <a:pt x="74" y="821"/>
                  <a:pt x="90" y="827"/>
                  <a:pt x="104" y="821"/>
                </a:cubicBezTo>
                <a:cubicBezTo>
                  <a:pt x="120" y="813"/>
                  <a:pt x="135" y="807"/>
                  <a:pt x="149" y="800"/>
                </a:cubicBezTo>
                <a:cubicBezTo>
                  <a:pt x="163" y="794"/>
                  <a:pt x="176" y="788"/>
                  <a:pt x="189" y="782"/>
                </a:cubicBezTo>
                <a:cubicBezTo>
                  <a:pt x="194" y="780"/>
                  <a:pt x="198" y="777"/>
                  <a:pt x="203" y="775"/>
                </a:cubicBezTo>
                <a:cubicBezTo>
                  <a:pt x="215" y="792"/>
                  <a:pt x="228" y="807"/>
                  <a:pt x="242" y="822"/>
                </a:cubicBezTo>
                <a:cubicBezTo>
                  <a:pt x="239" y="826"/>
                  <a:pt x="236" y="830"/>
                  <a:pt x="233" y="835"/>
                </a:cubicBezTo>
                <a:cubicBezTo>
                  <a:pt x="225" y="846"/>
                  <a:pt x="217" y="858"/>
                  <a:pt x="208" y="871"/>
                </a:cubicBezTo>
                <a:cubicBezTo>
                  <a:pt x="199" y="884"/>
                  <a:pt x="190" y="897"/>
                  <a:pt x="180" y="911"/>
                </a:cubicBezTo>
                <a:cubicBezTo>
                  <a:pt x="172" y="924"/>
                  <a:pt x="175" y="941"/>
                  <a:pt x="186" y="951"/>
                </a:cubicBezTo>
                <a:cubicBezTo>
                  <a:pt x="198" y="961"/>
                  <a:pt x="215" y="961"/>
                  <a:pt x="226" y="950"/>
                </a:cubicBezTo>
                <a:cubicBezTo>
                  <a:pt x="239" y="938"/>
                  <a:pt x="250" y="927"/>
                  <a:pt x="261" y="916"/>
                </a:cubicBezTo>
                <a:cubicBezTo>
                  <a:pt x="272" y="905"/>
                  <a:pt x="283" y="894"/>
                  <a:pt x="293" y="885"/>
                </a:cubicBezTo>
                <a:cubicBezTo>
                  <a:pt x="296" y="881"/>
                  <a:pt x="300" y="877"/>
                  <a:pt x="303" y="874"/>
                </a:cubicBezTo>
                <a:cubicBezTo>
                  <a:pt x="320" y="885"/>
                  <a:pt x="338" y="896"/>
                  <a:pt x="356" y="905"/>
                </a:cubicBezTo>
                <a:cubicBezTo>
                  <a:pt x="355" y="909"/>
                  <a:pt x="354" y="914"/>
                  <a:pt x="352" y="919"/>
                </a:cubicBezTo>
                <a:cubicBezTo>
                  <a:pt x="349" y="933"/>
                  <a:pt x="345" y="947"/>
                  <a:pt x="341" y="962"/>
                </a:cubicBezTo>
                <a:cubicBezTo>
                  <a:pt x="337" y="977"/>
                  <a:pt x="333" y="993"/>
                  <a:pt x="329" y="1010"/>
                </a:cubicBezTo>
                <a:cubicBezTo>
                  <a:pt x="325" y="1024"/>
                  <a:pt x="334" y="1039"/>
                  <a:pt x="348" y="1044"/>
                </a:cubicBezTo>
                <a:cubicBezTo>
                  <a:pt x="362" y="1050"/>
                  <a:pt x="379" y="1044"/>
                  <a:pt x="385" y="1030"/>
                </a:cubicBezTo>
                <a:cubicBezTo>
                  <a:pt x="393" y="1014"/>
                  <a:pt x="400" y="1000"/>
                  <a:pt x="406" y="986"/>
                </a:cubicBezTo>
                <a:cubicBezTo>
                  <a:pt x="413" y="972"/>
                  <a:pt x="419" y="958"/>
                  <a:pt x="425" y="946"/>
                </a:cubicBezTo>
                <a:cubicBezTo>
                  <a:pt x="428" y="941"/>
                  <a:pt x="430" y="937"/>
                  <a:pt x="432" y="932"/>
                </a:cubicBezTo>
                <a:cubicBezTo>
                  <a:pt x="451" y="937"/>
                  <a:pt x="471" y="941"/>
                  <a:pt x="492" y="943"/>
                </a:cubicBezTo>
                <a:cubicBezTo>
                  <a:pt x="492" y="948"/>
                  <a:pt x="493" y="953"/>
                  <a:pt x="493" y="958"/>
                </a:cubicBezTo>
                <a:cubicBezTo>
                  <a:pt x="494" y="972"/>
                  <a:pt x="496" y="986"/>
                  <a:pt x="497" y="1002"/>
                </a:cubicBezTo>
                <a:cubicBezTo>
                  <a:pt x="499" y="1017"/>
                  <a:pt x="500" y="1033"/>
                  <a:pt x="502" y="1051"/>
                </a:cubicBezTo>
                <a:cubicBezTo>
                  <a:pt x="503" y="1066"/>
                  <a:pt x="517" y="1077"/>
                  <a:pt x="532" y="1077"/>
                </a:cubicBezTo>
                <a:cubicBezTo>
                  <a:pt x="547" y="1077"/>
                  <a:pt x="561" y="1066"/>
                  <a:pt x="562" y="1051"/>
                </a:cubicBezTo>
                <a:cubicBezTo>
                  <a:pt x="564" y="1033"/>
                  <a:pt x="565" y="1017"/>
                  <a:pt x="567" y="1002"/>
                </a:cubicBezTo>
                <a:cubicBezTo>
                  <a:pt x="568" y="986"/>
                  <a:pt x="570" y="972"/>
                  <a:pt x="571" y="958"/>
                </a:cubicBezTo>
                <a:cubicBezTo>
                  <a:pt x="571" y="953"/>
                  <a:pt x="572" y="948"/>
                  <a:pt x="572" y="943"/>
                </a:cubicBezTo>
                <a:cubicBezTo>
                  <a:pt x="593" y="941"/>
                  <a:pt x="613" y="937"/>
                  <a:pt x="632" y="932"/>
                </a:cubicBezTo>
                <a:cubicBezTo>
                  <a:pt x="634" y="937"/>
                  <a:pt x="637" y="941"/>
                  <a:pt x="639" y="946"/>
                </a:cubicBezTo>
                <a:cubicBezTo>
                  <a:pt x="645" y="958"/>
                  <a:pt x="651" y="972"/>
                  <a:pt x="658" y="986"/>
                </a:cubicBezTo>
                <a:cubicBezTo>
                  <a:pt x="664" y="1000"/>
                  <a:pt x="671" y="1014"/>
                  <a:pt x="679" y="1030"/>
                </a:cubicBezTo>
                <a:cubicBezTo>
                  <a:pt x="685" y="1044"/>
                  <a:pt x="702" y="1050"/>
                  <a:pt x="716" y="1044"/>
                </a:cubicBezTo>
                <a:cubicBezTo>
                  <a:pt x="730" y="1039"/>
                  <a:pt x="739" y="1024"/>
                  <a:pt x="735" y="1010"/>
                </a:cubicBezTo>
                <a:cubicBezTo>
                  <a:pt x="731" y="993"/>
                  <a:pt x="727" y="977"/>
                  <a:pt x="723" y="962"/>
                </a:cubicBezTo>
                <a:cubicBezTo>
                  <a:pt x="719" y="947"/>
                  <a:pt x="715" y="933"/>
                  <a:pt x="712" y="919"/>
                </a:cubicBezTo>
                <a:cubicBezTo>
                  <a:pt x="710" y="914"/>
                  <a:pt x="709" y="909"/>
                  <a:pt x="708" y="905"/>
                </a:cubicBezTo>
                <a:cubicBezTo>
                  <a:pt x="726" y="896"/>
                  <a:pt x="744" y="885"/>
                  <a:pt x="761" y="874"/>
                </a:cubicBezTo>
                <a:cubicBezTo>
                  <a:pt x="764" y="877"/>
                  <a:pt x="768" y="881"/>
                  <a:pt x="771" y="885"/>
                </a:cubicBezTo>
                <a:cubicBezTo>
                  <a:pt x="781" y="894"/>
                  <a:pt x="792" y="905"/>
                  <a:pt x="803" y="916"/>
                </a:cubicBezTo>
                <a:cubicBezTo>
                  <a:pt x="814" y="927"/>
                  <a:pt x="825" y="938"/>
                  <a:pt x="838" y="950"/>
                </a:cubicBezTo>
                <a:cubicBezTo>
                  <a:pt x="849" y="961"/>
                  <a:pt x="866" y="961"/>
                  <a:pt x="878" y="951"/>
                </a:cubicBezTo>
                <a:cubicBezTo>
                  <a:pt x="889" y="941"/>
                  <a:pt x="893" y="924"/>
                  <a:pt x="884" y="911"/>
                </a:cubicBezTo>
                <a:cubicBezTo>
                  <a:pt x="874" y="897"/>
                  <a:pt x="865" y="884"/>
                  <a:pt x="856" y="871"/>
                </a:cubicBezTo>
                <a:cubicBezTo>
                  <a:pt x="847" y="858"/>
                  <a:pt x="839" y="846"/>
                  <a:pt x="831" y="835"/>
                </a:cubicBezTo>
                <a:cubicBezTo>
                  <a:pt x="828" y="830"/>
                  <a:pt x="825" y="826"/>
                  <a:pt x="822" y="822"/>
                </a:cubicBezTo>
                <a:cubicBezTo>
                  <a:pt x="836" y="807"/>
                  <a:pt x="849" y="792"/>
                  <a:pt x="861" y="775"/>
                </a:cubicBezTo>
                <a:cubicBezTo>
                  <a:pt x="866" y="777"/>
                  <a:pt x="870" y="780"/>
                  <a:pt x="875" y="782"/>
                </a:cubicBezTo>
                <a:cubicBezTo>
                  <a:pt x="888" y="788"/>
                  <a:pt x="901" y="794"/>
                  <a:pt x="915" y="800"/>
                </a:cubicBezTo>
                <a:cubicBezTo>
                  <a:pt x="929" y="807"/>
                  <a:pt x="944" y="813"/>
                  <a:pt x="960" y="821"/>
                </a:cubicBezTo>
                <a:cubicBezTo>
                  <a:pt x="974" y="827"/>
                  <a:pt x="990" y="821"/>
                  <a:pt x="998" y="808"/>
                </a:cubicBezTo>
                <a:cubicBezTo>
                  <a:pt x="1005" y="794"/>
                  <a:pt x="1002" y="777"/>
                  <a:pt x="990" y="768"/>
                </a:cubicBezTo>
                <a:cubicBezTo>
                  <a:pt x="976" y="758"/>
                  <a:pt x="963" y="749"/>
                  <a:pt x="950" y="740"/>
                </a:cubicBezTo>
                <a:cubicBezTo>
                  <a:pt x="937" y="731"/>
                  <a:pt x="926" y="722"/>
                  <a:pt x="914" y="714"/>
                </a:cubicBezTo>
                <a:cubicBezTo>
                  <a:pt x="910" y="711"/>
                  <a:pt x="906" y="708"/>
                  <a:pt x="902" y="705"/>
                </a:cubicBezTo>
                <a:cubicBezTo>
                  <a:pt x="910" y="687"/>
                  <a:pt x="917" y="668"/>
                  <a:pt x="923" y="648"/>
                </a:cubicBezTo>
                <a:cubicBezTo>
                  <a:pt x="928" y="649"/>
                  <a:pt x="932" y="649"/>
                  <a:pt x="938" y="649"/>
                </a:cubicBezTo>
                <a:cubicBezTo>
                  <a:pt x="952" y="651"/>
                  <a:pt x="966" y="652"/>
                  <a:pt x="982" y="653"/>
                </a:cubicBezTo>
                <a:cubicBezTo>
                  <a:pt x="997" y="654"/>
                  <a:pt x="1013" y="656"/>
                  <a:pt x="1031" y="657"/>
                </a:cubicBezTo>
                <a:cubicBezTo>
                  <a:pt x="1046" y="658"/>
                  <a:pt x="1059" y="647"/>
                  <a:pt x="1061" y="632"/>
                </a:cubicBezTo>
                <a:cubicBezTo>
                  <a:pt x="1064" y="617"/>
                  <a:pt x="1056" y="602"/>
                  <a:pt x="1041" y="59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914400"/>
            <a:endParaRPr lang="en-US" sz="1865">
              <a:solidFill>
                <a:prstClr val="black"/>
              </a:solidFill>
            </a:endParaRPr>
          </a:p>
        </p:txBody>
      </p:sp>
      <p:sp>
        <p:nvSpPr>
          <p:cNvPr id="91" name="Freeform 11"/>
          <p:cNvSpPr/>
          <p:nvPr/>
        </p:nvSpPr>
        <p:spPr bwMode="auto">
          <a:xfrm>
            <a:off x="7161591" y="2564633"/>
            <a:ext cx="136924" cy="138409"/>
          </a:xfrm>
          <a:custGeom>
            <a:avLst/>
            <a:gdLst>
              <a:gd name="T0" fmla="*/ 951 w 1064"/>
              <a:gd name="T1" fmla="*/ 573 h 1077"/>
              <a:gd name="T2" fmla="*/ 936 w 1064"/>
              <a:gd name="T3" fmla="*/ 508 h 1077"/>
              <a:gd name="T4" fmla="*/ 1041 w 1064"/>
              <a:gd name="T5" fmla="*/ 479 h 1077"/>
              <a:gd name="T6" fmla="*/ 982 w 1064"/>
              <a:gd name="T7" fmla="*/ 424 h 1077"/>
              <a:gd name="T8" fmla="*/ 902 w 1064"/>
              <a:gd name="T9" fmla="*/ 371 h 1077"/>
              <a:gd name="T10" fmla="*/ 990 w 1064"/>
              <a:gd name="T11" fmla="*/ 308 h 1077"/>
              <a:gd name="T12" fmla="*/ 915 w 1064"/>
              <a:gd name="T13" fmla="*/ 276 h 1077"/>
              <a:gd name="T14" fmla="*/ 822 w 1064"/>
              <a:gd name="T15" fmla="*/ 255 h 1077"/>
              <a:gd name="T16" fmla="*/ 884 w 1064"/>
              <a:gd name="T17" fmla="*/ 165 h 1077"/>
              <a:gd name="T18" fmla="*/ 803 w 1064"/>
              <a:gd name="T19" fmla="*/ 161 h 1077"/>
              <a:gd name="T20" fmla="*/ 708 w 1064"/>
              <a:gd name="T21" fmla="*/ 172 h 1077"/>
              <a:gd name="T22" fmla="*/ 735 w 1064"/>
              <a:gd name="T23" fmla="*/ 67 h 1077"/>
              <a:gd name="T24" fmla="*/ 658 w 1064"/>
              <a:gd name="T25" fmla="*/ 91 h 1077"/>
              <a:gd name="T26" fmla="*/ 572 w 1064"/>
              <a:gd name="T27" fmla="*/ 134 h 1077"/>
              <a:gd name="T28" fmla="*/ 562 w 1064"/>
              <a:gd name="T29" fmla="*/ 26 h 1077"/>
              <a:gd name="T30" fmla="*/ 497 w 1064"/>
              <a:gd name="T31" fmla="*/ 75 h 1077"/>
              <a:gd name="T32" fmla="*/ 432 w 1064"/>
              <a:gd name="T33" fmla="*/ 144 h 1077"/>
              <a:gd name="T34" fmla="*/ 385 w 1064"/>
              <a:gd name="T35" fmla="*/ 46 h 1077"/>
              <a:gd name="T36" fmla="*/ 341 w 1064"/>
              <a:gd name="T37" fmla="*/ 115 h 1077"/>
              <a:gd name="T38" fmla="*/ 303 w 1064"/>
              <a:gd name="T39" fmla="*/ 203 h 1077"/>
              <a:gd name="T40" fmla="*/ 226 w 1064"/>
              <a:gd name="T41" fmla="*/ 126 h 1077"/>
              <a:gd name="T42" fmla="*/ 208 w 1064"/>
              <a:gd name="T43" fmla="*/ 206 h 1077"/>
              <a:gd name="T44" fmla="*/ 203 w 1064"/>
              <a:gd name="T45" fmla="*/ 301 h 1077"/>
              <a:gd name="T46" fmla="*/ 104 w 1064"/>
              <a:gd name="T47" fmla="*/ 256 h 1077"/>
              <a:gd name="T48" fmla="*/ 114 w 1064"/>
              <a:gd name="T49" fmla="*/ 337 h 1077"/>
              <a:gd name="T50" fmla="*/ 142 w 1064"/>
              <a:gd name="T51" fmla="*/ 428 h 1077"/>
              <a:gd name="T52" fmla="*/ 33 w 1064"/>
              <a:gd name="T53" fmla="*/ 420 h 1077"/>
              <a:gd name="T54" fmla="*/ 70 w 1064"/>
              <a:gd name="T55" fmla="*/ 492 h 1077"/>
              <a:gd name="T56" fmla="*/ 126 w 1064"/>
              <a:gd name="T57" fmla="*/ 538 h 1077"/>
              <a:gd name="T58" fmla="*/ 70 w 1064"/>
              <a:gd name="T59" fmla="*/ 585 h 1077"/>
              <a:gd name="T60" fmla="*/ 33 w 1064"/>
              <a:gd name="T61" fmla="*/ 657 h 1077"/>
              <a:gd name="T62" fmla="*/ 142 w 1064"/>
              <a:gd name="T63" fmla="*/ 648 h 1077"/>
              <a:gd name="T64" fmla="*/ 114 w 1064"/>
              <a:gd name="T65" fmla="*/ 740 h 1077"/>
              <a:gd name="T66" fmla="*/ 104 w 1064"/>
              <a:gd name="T67" fmla="*/ 821 h 1077"/>
              <a:gd name="T68" fmla="*/ 203 w 1064"/>
              <a:gd name="T69" fmla="*/ 775 h 1077"/>
              <a:gd name="T70" fmla="*/ 208 w 1064"/>
              <a:gd name="T71" fmla="*/ 871 h 1077"/>
              <a:gd name="T72" fmla="*/ 226 w 1064"/>
              <a:gd name="T73" fmla="*/ 950 h 1077"/>
              <a:gd name="T74" fmla="*/ 303 w 1064"/>
              <a:gd name="T75" fmla="*/ 874 h 1077"/>
              <a:gd name="T76" fmla="*/ 341 w 1064"/>
              <a:gd name="T77" fmla="*/ 962 h 1077"/>
              <a:gd name="T78" fmla="*/ 385 w 1064"/>
              <a:gd name="T79" fmla="*/ 1030 h 1077"/>
              <a:gd name="T80" fmla="*/ 432 w 1064"/>
              <a:gd name="T81" fmla="*/ 932 h 1077"/>
              <a:gd name="T82" fmla="*/ 497 w 1064"/>
              <a:gd name="T83" fmla="*/ 1002 h 1077"/>
              <a:gd name="T84" fmla="*/ 562 w 1064"/>
              <a:gd name="T85" fmla="*/ 1051 h 1077"/>
              <a:gd name="T86" fmla="*/ 572 w 1064"/>
              <a:gd name="T87" fmla="*/ 943 h 1077"/>
              <a:gd name="T88" fmla="*/ 658 w 1064"/>
              <a:gd name="T89" fmla="*/ 986 h 1077"/>
              <a:gd name="T90" fmla="*/ 735 w 1064"/>
              <a:gd name="T91" fmla="*/ 1010 h 1077"/>
              <a:gd name="T92" fmla="*/ 708 w 1064"/>
              <a:gd name="T93" fmla="*/ 905 h 1077"/>
              <a:gd name="T94" fmla="*/ 803 w 1064"/>
              <a:gd name="T95" fmla="*/ 916 h 1077"/>
              <a:gd name="T96" fmla="*/ 884 w 1064"/>
              <a:gd name="T97" fmla="*/ 911 h 1077"/>
              <a:gd name="T98" fmla="*/ 822 w 1064"/>
              <a:gd name="T99" fmla="*/ 822 h 1077"/>
              <a:gd name="T100" fmla="*/ 915 w 1064"/>
              <a:gd name="T101" fmla="*/ 800 h 1077"/>
              <a:gd name="T102" fmla="*/ 990 w 1064"/>
              <a:gd name="T103" fmla="*/ 768 h 1077"/>
              <a:gd name="T104" fmla="*/ 902 w 1064"/>
              <a:gd name="T105" fmla="*/ 705 h 1077"/>
              <a:gd name="T106" fmla="*/ 982 w 1064"/>
              <a:gd name="T107" fmla="*/ 653 h 1077"/>
              <a:gd name="T108" fmla="*/ 1041 w 1064"/>
              <a:gd name="T109" fmla="*/ 598 h 10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064" h="1077">
                <a:moveTo>
                  <a:pt x="1041" y="598"/>
                </a:moveTo>
                <a:cubicBezTo>
                  <a:pt x="1024" y="593"/>
                  <a:pt x="1009" y="589"/>
                  <a:pt x="994" y="585"/>
                </a:cubicBezTo>
                <a:cubicBezTo>
                  <a:pt x="979" y="580"/>
                  <a:pt x="965" y="577"/>
                  <a:pt x="951" y="573"/>
                </a:cubicBezTo>
                <a:cubicBezTo>
                  <a:pt x="946" y="571"/>
                  <a:pt x="941" y="570"/>
                  <a:pt x="936" y="569"/>
                </a:cubicBezTo>
                <a:cubicBezTo>
                  <a:pt x="937" y="559"/>
                  <a:pt x="938" y="549"/>
                  <a:pt x="938" y="538"/>
                </a:cubicBezTo>
                <a:cubicBezTo>
                  <a:pt x="938" y="528"/>
                  <a:pt x="937" y="518"/>
                  <a:pt x="936" y="508"/>
                </a:cubicBezTo>
                <a:cubicBezTo>
                  <a:pt x="941" y="506"/>
                  <a:pt x="946" y="505"/>
                  <a:pt x="951" y="504"/>
                </a:cubicBezTo>
                <a:cubicBezTo>
                  <a:pt x="965" y="500"/>
                  <a:pt x="979" y="496"/>
                  <a:pt x="994" y="492"/>
                </a:cubicBezTo>
                <a:cubicBezTo>
                  <a:pt x="1009" y="488"/>
                  <a:pt x="1024" y="484"/>
                  <a:pt x="1041" y="479"/>
                </a:cubicBezTo>
                <a:cubicBezTo>
                  <a:pt x="1056" y="475"/>
                  <a:pt x="1064" y="460"/>
                  <a:pt x="1061" y="445"/>
                </a:cubicBezTo>
                <a:cubicBezTo>
                  <a:pt x="1059" y="430"/>
                  <a:pt x="1046" y="418"/>
                  <a:pt x="1031" y="420"/>
                </a:cubicBezTo>
                <a:cubicBezTo>
                  <a:pt x="1013" y="421"/>
                  <a:pt x="997" y="422"/>
                  <a:pt x="982" y="424"/>
                </a:cubicBezTo>
                <a:cubicBezTo>
                  <a:pt x="966" y="425"/>
                  <a:pt x="952" y="426"/>
                  <a:pt x="938" y="427"/>
                </a:cubicBezTo>
                <a:cubicBezTo>
                  <a:pt x="932" y="428"/>
                  <a:pt x="928" y="428"/>
                  <a:pt x="923" y="428"/>
                </a:cubicBezTo>
                <a:cubicBezTo>
                  <a:pt x="917" y="409"/>
                  <a:pt x="910" y="389"/>
                  <a:pt x="902" y="371"/>
                </a:cubicBezTo>
                <a:cubicBezTo>
                  <a:pt x="906" y="368"/>
                  <a:pt x="910" y="365"/>
                  <a:pt x="914" y="362"/>
                </a:cubicBezTo>
                <a:cubicBezTo>
                  <a:pt x="926" y="354"/>
                  <a:pt x="937" y="346"/>
                  <a:pt x="950" y="337"/>
                </a:cubicBezTo>
                <a:cubicBezTo>
                  <a:pt x="963" y="328"/>
                  <a:pt x="976" y="318"/>
                  <a:pt x="990" y="308"/>
                </a:cubicBezTo>
                <a:cubicBezTo>
                  <a:pt x="1002" y="299"/>
                  <a:pt x="1005" y="282"/>
                  <a:pt x="998" y="269"/>
                </a:cubicBezTo>
                <a:cubicBezTo>
                  <a:pt x="990" y="256"/>
                  <a:pt x="974" y="250"/>
                  <a:pt x="960" y="256"/>
                </a:cubicBezTo>
                <a:cubicBezTo>
                  <a:pt x="944" y="263"/>
                  <a:pt x="929" y="270"/>
                  <a:pt x="915" y="276"/>
                </a:cubicBezTo>
                <a:cubicBezTo>
                  <a:pt x="901" y="283"/>
                  <a:pt x="888" y="289"/>
                  <a:pt x="875" y="295"/>
                </a:cubicBezTo>
                <a:cubicBezTo>
                  <a:pt x="870" y="297"/>
                  <a:pt x="866" y="299"/>
                  <a:pt x="861" y="301"/>
                </a:cubicBezTo>
                <a:cubicBezTo>
                  <a:pt x="850" y="285"/>
                  <a:pt x="836" y="269"/>
                  <a:pt x="822" y="255"/>
                </a:cubicBezTo>
                <a:cubicBezTo>
                  <a:pt x="825" y="250"/>
                  <a:pt x="828" y="246"/>
                  <a:pt x="831" y="242"/>
                </a:cubicBezTo>
                <a:cubicBezTo>
                  <a:pt x="839" y="230"/>
                  <a:pt x="847" y="218"/>
                  <a:pt x="856" y="206"/>
                </a:cubicBezTo>
                <a:cubicBezTo>
                  <a:pt x="865" y="193"/>
                  <a:pt x="874" y="179"/>
                  <a:pt x="884" y="165"/>
                </a:cubicBezTo>
                <a:cubicBezTo>
                  <a:pt x="893" y="153"/>
                  <a:pt x="889" y="135"/>
                  <a:pt x="878" y="126"/>
                </a:cubicBezTo>
                <a:cubicBezTo>
                  <a:pt x="866" y="116"/>
                  <a:pt x="849" y="116"/>
                  <a:pt x="838" y="126"/>
                </a:cubicBezTo>
                <a:cubicBezTo>
                  <a:pt x="825" y="139"/>
                  <a:pt x="814" y="150"/>
                  <a:pt x="803" y="161"/>
                </a:cubicBezTo>
                <a:cubicBezTo>
                  <a:pt x="792" y="172"/>
                  <a:pt x="781" y="182"/>
                  <a:pt x="771" y="192"/>
                </a:cubicBezTo>
                <a:cubicBezTo>
                  <a:pt x="768" y="196"/>
                  <a:pt x="764" y="199"/>
                  <a:pt x="761" y="203"/>
                </a:cubicBezTo>
                <a:cubicBezTo>
                  <a:pt x="744" y="191"/>
                  <a:pt x="726" y="181"/>
                  <a:pt x="708" y="172"/>
                </a:cubicBezTo>
                <a:cubicBezTo>
                  <a:pt x="709" y="167"/>
                  <a:pt x="710" y="162"/>
                  <a:pt x="712" y="157"/>
                </a:cubicBezTo>
                <a:cubicBezTo>
                  <a:pt x="715" y="144"/>
                  <a:pt x="719" y="130"/>
                  <a:pt x="723" y="115"/>
                </a:cubicBezTo>
                <a:cubicBezTo>
                  <a:pt x="727" y="100"/>
                  <a:pt x="731" y="84"/>
                  <a:pt x="735" y="67"/>
                </a:cubicBezTo>
                <a:cubicBezTo>
                  <a:pt x="739" y="52"/>
                  <a:pt x="730" y="37"/>
                  <a:pt x="716" y="32"/>
                </a:cubicBezTo>
                <a:cubicBezTo>
                  <a:pt x="702" y="27"/>
                  <a:pt x="685" y="33"/>
                  <a:pt x="679" y="46"/>
                </a:cubicBezTo>
                <a:cubicBezTo>
                  <a:pt x="671" y="62"/>
                  <a:pt x="664" y="77"/>
                  <a:pt x="658" y="91"/>
                </a:cubicBezTo>
                <a:cubicBezTo>
                  <a:pt x="651" y="105"/>
                  <a:pt x="645" y="118"/>
                  <a:pt x="639" y="131"/>
                </a:cubicBezTo>
                <a:cubicBezTo>
                  <a:pt x="637" y="135"/>
                  <a:pt x="634" y="140"/>
                  <a:pt x="632" y="144"/>
                </a:cubicBezTo>
                <a:cubicBezTo>
                  <a:pt x="613" y="139"/>
                  <a:pt x="593" y="136"/>
                  <a:pt x="572" y="134"/>
                </a:cubicBezTo>
                <a:cubicBezTo>
                  <a:pt x="572" y="129"/>
                  <a:pt x="571" y="124"/>
                  <a:pt x="571" y="119"/>
                </a:cubicBezTo>
                <a:cubicBezTo>
                  <a:pt x="570" y="105"/>
                  <a:pt x="568" y="90"/>
                  <a:pt x="567" y="75"/>
                </a:cubicBezTo>
                <a:cubicBezTo>
                  <a:pt x="565" y="59"/>
                  <a:pt x="564" y="43"/>
                  <a:pt x="562" y="26"/>
                </a:cubicBezTo>
                <a:cubicBezTo>
                  <a:pt x="561" y="11"/>
                  <a:pt x="547" y="0"/>
                  <a:pt x="532" y="0"/>
                </a:cubicBezTo>
                <a:cubicBezTo>
                  <a:pt x="517" y="0"/>
                  <a:pt x="503" y="11"/>
                  <a:pt x="502" y="26"/>
                </a:cubicBezTo>
                <a:cubicBezTo>
                  <a:pt x="500" y="43"/>
                  <a:pt x="499" y="59"/>
                  <a:pt x="497" y="75"/>
                </a:cubicBezTo>
                <a:cubicBezTo>
                  <a:pt x="496" y="90"/>
                  <a:pt x="494" y="105"/>
                  <a:pt x="493" y="119"/>
                </a:cubicBezTo>
                <a:cubicBezTo>
                  <a:pt x="493" y="124"/>
                  <a:pt x="492" y="129"/>
                  <a:pt x="492" y="134"/>
                </a:cubicBezTo>
                <a:cubicBezTo>
                  <a:pt x="471" y="136"/>
                  <a:pt x="451" y="139"/>
                  <a:pt x="432" y="144"/>
                </a:cubicBezTo>
                <a:cubicBezTo>
                  <a:pt x="430" y="140"/>
                  <a:pt x="428" y="135"/>
                  <a:pt x="425" y="131"/>
                </a:cubicBezTo>
                <a:cubicBezTo>
                  <a:pt x="419" y="118"/>
                  <a:pt x="413" y="105"/>
                  <a:pt x="406" y="91"/>
                </a:cubicBezTo>
                <a:cubicBezTo>
                  <a:pt x="400" y="77"/>
                  <a:pt x="393" y="62"/>
                  <a:pt x="385" y="46"/>
                </a:cubicBezTo>
                <a:cubicBezTo>
                  <a:pt x="379" y="33"/>
                  <a:pt x="362" y="27"/>
                  <a:pt x="348" y="32"/>
                </a:cubicBezTo>
                <a:cubicBezTo>
                  <a:pt x="334" y="37"/>
                  <a:pt x="325" y="52"/>
                  <a:pt x="329" y="67"/>
                </a:cubicBezTo>
                <a:cubicBezTo>
                  <a:pt x="333" y="84"/>
                  <a:pt x="337" y="100"/>
                  <a:pt x="341" y="115"/>
                </a:cubicBezTo>
                <a:cubicBezTo>
                  <a:pt x="345" y="130"/>
                  <a:pt x="349" y="144"/>
                  <a:pt x="352" y="157"/>
                </a:cubicBezTo>
                <a:cubicBezTo>
                  <a:pt x="354" y="162"/>
                  <a:pt x="355" y="167"/>
                  <a:pt x="356" y="172"/>
                </a:cubicBezTo>
                <a:cubicBezTo>
                  <a:pt x="338" y="181"/>
                  <a:pt x="320" y="191"/>
                  <a:pt x="303" y="203"/>
                </a:cubicBezTo>
                <a:cubicBezTo>
                  <a:pt x="300" y="199"/>
                  <a:pt x="296" y="196"/>
                  <a:pt x="293" y="192"/>
                </a:cubicBezTo>
                <a:cubicBezTo>
                  <a:pt x="283" y="182"/>
                  <a:pt x="272" y="172"/>
                  <a:pt x="261" y="161"/>
                </a:cubicBezTo>
                <a:cubicBezTo>
                  <a:pt x="250" y="150"/>
                  <a:pt x="239" y="139"/>
                  <a:pt x="226" y="126"/>
                </a:cubicBezTo>
                <a:cubicBezTo>
                  <a:pt x="215" y="116"/>
                  <a:pt x="198" y="116"/>
                  <a:pt x="186" y="126"/>
                </a:cubicBezTo>
                <a:cubicBezTo>
                  <a:pt x="175" y="135"/>
                  <a:pt x="172" y="153"/>
                  <a:pt x="180" y="165"/>
                </a:cubicBezTo>
                <a:cubicBezTo>
                  <a:pt x="190" y="179"/>
                  <a:pt x="199" y="193"/>
                  <a:pt x="208" y="206"/>
                </a:cubicBezTo>
                <a:cubicBezTo>
                  <a:pt x="217" y="218"/>
                  <a:pt x="225" y="230"/>
                  <a:pt x="233" y="242"/>
                </a:cubicBezTo>
                <a:cubicBezTo>
                  <a:pt x="236" y="246"/>
                  <a:pt x="239" y="250"/>
                  <a:pt x="242" y="255"/>
                </a:cubicBezTo>
                <a:cubicBezTo>
                  <a:pt x="228" y="269"/>
                  <a:pt x="215" y="285"/>
                  <a:pt x="203" y="301"/>
                </a:cubicBezTo>
                <a:cubicBezTo>
                  <a:pt x="198" y="299"/>
                  <a:pt x="194" y="297"/>
                  <a:pt x="189" y="295"/>
                </a:cubicBezTo>
                <a:cubicBezTo>
                  <a:pt x="176" y="289"/>
                  <a:pt x="163" y="283"/>
                  <a:pt x="149" y="276"/>
                </a:cubicBezTo>
                <a:cubicBezTo>
                  <a:pt x="135" y="270"/>
                  <a:pt x="120" y="263"/>
                  <a:pt x="104" y="256"/>
                </a:cubicBezTo>
                <a:cubicBezTo>
                  <a:pt x="90" y="250"/>
                  <a:pt x="74" y="256"/>
                  <a:pt x="66" y="269"/>
                </a:cubicBezTo>
                <a:cubicBezTo>
                  <a:pt x="59" y="282"/>
                  <a:pt x="62" y="299"/>
                  <a:pt x="74" y="308"/>
                </a:cubicBezTo>
                <a:cubicBezTo>
                  <a:pt x="88" y="318"/>
                  <a:pt x="101" y="328"/>
                  <a:pt x="114" y="337"/>
                </a:cubicBezTo>
                <a:cubicBezTo>
                  <a:pt x="127" y="346"/>
                  <a:pt x="139" y="354"/>
                  <a:pt x="150" y="362"/>
                </a:cubicBezTo>
                <a:cubicBezTo>
                  <a:pt x="154" y="365"/>
                  <a:pt x="158" y="368"/>
                  <a:pt x="162" y="371"/>
                </a:cubicBezTo>
                <a:cubicBezTo>
                  <a:pt x="154" y="389"/>
                  <a:pt x="147" y="409"/>
                  <a:pt x="142" y="428"/>
                </a:cubicBezTo>
                <a:cubicBezTo>
                  <a:pt x="137" y="428"/>
                  <a:pt x="132" y="428"/>
                  <a:pt x="126" y="427"/>
                </a:cubicBezTo>
                <a:cubicBezTo>
                  <a:pt x="112" y="426"/>
                  <a:pt x="98" y="425"/>
                  <a:pt x="82" y="424"/>
                </a:cubicBezTo>
                <a:cubicBezTo>
                  <a:pt x="67" y="422"/>
                  <a:pt x="51" y="421"/>
                  <a:pt x="33" y="420"/>
                </a:cubicBezTo>
                <a:cubicBezTo>
                  <a:pt x="18" y="418"/>
                  <a:pt x="5" y="430"/>
                  <a:pt x="3" y="445"/>
                </a:cubicBezTo>
                <a:cubicBezTo>
                  <a:pt x="0" y="460"/>
                  <a:pt x="8" y="475"/>
                  <a:pt x="23" y="479"/>
                </a:cubicBezTo>
                <a:cubicBezTo>
                  <a:pt x="40" y="484"/>
                  <a:pt x="55" y="488"/>
                  <a:pt x="70" y="492"/>
                </a:cubicBezTo>
                <a:cubicBezTo>
                  <a:pt x="85" y="496"/>
                  <a:pt x="99" y="500"/>
                  <a:pt x="113" y="504"/>
                </a:cubicBezTo>
                <a:cubicBezTo>
                  <a:pt x="118" y="505"/>
                  <a:pt x="123" y="506"/>
                  <a:pt x="128" y="508"/>
                </a:cubicBezTo>
                <a:cubicBezTo>
                  <a:pt x="127" y="518"/>
                  <a:pt x="126" y="528"/>
                  <a:pt x="126" y="538"/>
                </a:cubicBezTo>
                <a:cubicBezTo>
                  <a:pt x="126" y="549"/>
                  <a:pt x="127" y="559"/>
                  <a:pt x="128" y="569"/>
                </a:cubicBezTo>
                <a:cubicBezTo>
                  <a:pt x="123" y="570"/>
                  <a:pt x="118" y="571"/>
                  <a:pt x="113" y="573"/>
                </a:cubicBezTo>
                <a:cubicBezTo>
                  <a:pt x="99" y="577"/>
                  <a:pt x="85" y="580"/>
                  <a:pt x="70" y="585"/>
                </a:cubicBezTo>
                <a:cubicBezTo>
                  <a:pt x="55" y="589"/>
                  <a:pt x="40" y="593"/>
                  <a:pt x="23" y="598"/>
                </a:cubicBezTo>
                <a:cubicBezTo>
                  <a:pt x="8" y="602"/>
                  <a:pt x="0" y="617"/>
                  <a:pt x="3" y="632"/>
                </a:cubicBezTo>
                <a:cubicBezTo>
                  <a:pt x="5" y="647"/>
                  <a:pt x="18" y="658"/>
                  <a:pt x="33" y="657"/>
                </a:cubicBezTo>
                <a:cubicBezTo>
                  <a:pt x="51" y="656"/>
                  <a:pt x="67" y="654"/>
                  <a:pt x="82" y="653"/>
                </a:cubicBezTo>
                <a:cubicBezTo>
                  <a:pt x="98" y="652"/>
                  <a:pt x="112" y="651"/>
                  <a:pt x="126" y="649"/>
                </a:cubicBezTo>
                <a:cubicBezTo>
                  <a:pt x="132" y="649"/>
                  <a:pt x="137" y="649"/>
                  <a:pt x="142" y="648"/>
                </a:cubicBezTo>
                <a:cubicBezTo>
                  <a:pt x="147" y="668"/>
                  <a:pt x="154" y="687"/>
                  <a:pt x="162" y="705"/>
                </a:cubicBezTo>
                <a:cubicBezTo>
                  <a:pt x="158" y="708"/>
                  <a:pt x="154" y="711"/>
                  <a:pt x="150" y="714"/>
                </a:cubicBezTo>
                <a:cubicBezTo>
                  <a:pt x="139" y="722"/>
                  <a:pt x="127" y="731"/>
                  <a:pt x="114" y="740"/>
                </a:cubicBezTo>
                <a:cubicBezTo>
                  <a:pt x="101" y="749"/>
                  <a:pt x="88" y="758"/>
                  <a:pt x="74" y="768"/>
                </a:cubicBezTo>
                <a:cubicBezTo>
                  <a:pt x="62" y="777"/>
                  <a:pt x="59" y="794"/>
                  <a:pt x="66" y="808"/>
                </a:cubicBezTo>
                <a:cubicBezTo>
                  <a:pt x="74" y="821"/>
                  <a:pt x="90" y="827"/>
                  <a:pt x="104" y="821"/>
                </a:cubicBezTo>
                <a:cubicBezTo>
                  <a:pt x="120" y="813"/>
                  <a:pt x="135" y="807"/>
                  <a:pt x="149" y="800"/>
                </a:cubicBezTo>
                <a:cubicBezTo>
                  <a:pt x="163" y="794"/>
                  <a:pt x="176" y="788"/>
                  <a:pt x="189" y="782"/>
                </a:cubicBezTo>
                <a:cubicBezTo>
                  <a:pt x="194" y="780"/>
                  <a:pt x="198" y="777"/>
                  <a:pt x="203" y="775"/>
                </a:cubicBezTo>
                <a:cubicBezTo>
                  <a:pt x="215" y="792"/>
                  <a:pt x="228" y="807"/>
                  <a:pt x="242" y="822"/>
                </a:cubicBezTo>
                <a:cubicBezTo>
                  <a:pt x="239" y="826"/>
                  <a:pt x="236" y="830"/>
                  <a:pt x="233" y="835"/>
                </a:cubicBezTo>
                <a:cubicBezTo>
                  <a:pt x="225" y="846"/>
                  <a:pt x="217" y="858"/>
                  <a:pt x="208" y="871"/>
                </a:cubicBezTo>
                <a:cubicBezTo>
                  <a:pt x="199" y="884"/>
                  <a:pt x="190" y="897"/>
                  <a:pt x="180" y="911"/>
                </a:cubicBezTo>
                <a:cubicBezTo>
                  <a:pt x="172" y="924"/>
                  <a:pt x="175" y="941"/>
                  <a:pt x="186" y="951"/>
                </a:cubicBezTo>
                <a:cubicBezTo>
                  <a:pt x="198" y="961"/>
                  <a:pt x="215" y="961"/>
                  <a:pt x="226" y="950"/>
                </a:cubicBezTo>
                <a:cubicBezTo>
                  <a:pt x="239" y="938"/>
                  <a:pt x="250" y="927"/>
                  <a:pt x="261" y="916"/>
                </a:cubicBezTo>
                <a:cubicBezTo>
                  <a:pt x="272" y="905"/>
                  <a:pt x="283" y="894"/>
                  <a:pt x="293" y="885"/>
                </a:cubicBezTo>
                <a:cubicBezTo>
                  <a:pt x="296" y="881"/>
                  <a:pt x="300" y="877"/>
                  <a:pt x="303" y="874"/>
                </a:cubicBezTo>
                <a:cubicBezTo>
                  <a:pt x="320" y="885"/>
                  <a:pt x="338" y="896"/>
                  <a:pt x="356" y="905"/>
                </a:cubicBezTo>
                <a:cubicBezTo>
                  <a:pt x="355" y="909"/>
                  <a:pt x="354" y="914"/>
                  <a:pt x="352" y="919"/>
                </a:cubicBezTo>
                <a:cubicBezTo>
                  <a:pt x="349" y="933"/>
                  <a:pt x="345" y="947"/>
                  <a:pt x="341" y="962"/>
                </a:cubicBezTo>
                <a:cubicBezTo>
                  <a:pt x="337" y="977"/>
                  <a:pt x="333" y="993"/>
                  <a:pt x="329" y="1010"/>
                </a:cubicBezTo>
                <a:cubicBezTo>
                  <a:pt x="325" y="1024"/>
                  <a:pt x="334" y="1039"/>
                  <a:pt x="348" y="1044"/>
                </a:cubicBezTo>
                <a:cubicBezTo>
                  <a:pt x="362" y="1050"/>
                  <a:pt x="379" y="1044"/>
                  <a:pt x="385" y="1030"/>
                </a:cubicBezTo>
                <a:cubicBezTo>
                  <a:pt x="393" y="1014"/>
                  <a:pt x="400" y="1000"/>
                  <a:pt x="406" y="986"/>
                </a:cubicBezTo>
                <a:cubicBezTo>
                  <a:pt x="413" y="972"/>
                  <a:pt x="419" y="958"/>
                  <a:pt x="425" y="946"/>
                </a:cubicBezTo>
                <a:cubicBezTo>
                  <a:pt x="428" y="941"/>
                  <a:pt x="430" y="937"/>
                  <a:pt x="432" y="932"/>
                </a:cubicBezTo>
                <a:cubicBezTo>
                  <a:pt x="451" y="937"/>
                  <a:pt x="471" y="941"/>
                  <a:pt x="492" y="943"/>
                </a:cubicBezTo>
                <a:cubicBezTo>
                  <a:pt x="492" y="948"/>
                  <a:pt x="493" y="953"/>
                  <a:pt x="493" y="958"/>
                </a:cubicBezTo>
                <a:cubicBezTo>
                  <a:pt x="494" y="972"/>
                  <a:pt x="496" y="986"/>
                  <a:pt x="497" y="1002"/>
                </a:cubicBezTo>
                <a:cubicBezTo>
                  <a:pt x="499" y="1017"/>
                  <a:pt x="500" y="1033"/>
                  <a:pt x="502" y="1051"/>
                </a:cubicBezTo>
                <a:cubicBezTo>
                  <a:pt x="503" y="1066"/>
                  <a:pt x="517" y="1077"/>
                  <a:pt x="532" y="1077"/>
                </a:cubicBezTo>
                <a:cubicBezTo>
                  <a:pt x="547" y="1077"/>
                  <a:pt x="561" y="1066"/>
                  <a:pt x="562" y="1051"/>
                </a:cubicBezTo>
                <a:cubicBezTo>
                  <a:pt x="564" y="1033"/>
                  <a:pt x="565" y="1017"/>
                  <a:pt x="567" y="1002"/>
                </a:cubicBezTo>
                <a:cubicBezTo>
                  <a:pt x="568" y="986"/>
                  <a:pt x="570" y="972"/>
                  <a:pt x="571" y="958"/>
                </a:cubicBezTo>
                <a:cubicBezTo>
                  <a:pt x="571" y="953"/>
                  <a:pt x="572" y="948"/>
                  <a:pt x="572" y="943"/>
                </a:cubicBezTo>
                <a:cubicBezTo>
                  <a:pt x="593" y="941"/>
                  <a:pt x="613" y="937"/>
                  <a:pt x="632" y="932"/>
                </a:cubicBezTo>
                <a:cubicBezTo>
                  <a:pt x="634" y="937"/>
                  <a:pt x="637" y="941"/>
                  <a:pt x="639" y="946"/>
                </a:cubicBezTo>
                <a:cubicBezTo>
                  <a:pt x="645" y="958"/>
                  <a:pt x="651" y="972"/>
                  <a:pt x="658" y="986"/>
                </a:cubicBezTo>
                <a:cubicBezTo>
                  <a:pt x="664" y="1000"/>
                  <a:pt x="671" y="1014"/>
                  <a:pt x="679" y="1030"/>
                </a:cubicBezTo>
                <a:cubicBezTo>
                  <a:pt x="685" y="1044"/>
                  <a:pt x="702" y="1050"/>
                  <a:pt x="716" y="1044"/>
                </a:cubicBezTo>
                <a:cubicBezTo>
                  <a:pt x="730" y="1039"/>
                  <a:pt x="739" y="1024"/>
                  <a:pt x="735" y="1010"/>
                </a:cubicBezTo>
                <a:cubicBezTo>
                  <a:pt x="731" y="993"/>
                  <a:pt x="727" y="977"/>
                  <a:pt x="723" y="962"/>
                </a:cubicBezTo>
                <a:cubicBezTo>
                  <a:pt x="719" y="947"/>
                  <a:pt x="715" y="933"/>
                  <a:pt x="712" y="919"/>
                </a:cubicBezTo>
                <a:cubicBezTo>
                  <a:pt x="710" y="914"/>
                  <a:pt x="709" y="909"/>
                  <a:pt x="708" y="905"/>
                </a:cubicBezTo>
                <a:cubicBezTo>
                  <a:pt x="726" y="896"/>
                  <a:pt x="744" y="885"/>
                  <a:pt x="761" y="874"/>
                </a:cubicBezTo>
                <a:cubicBezTo>
                  <a:pt x="764" y="877"/>
                  <a:pt x="768" y="881"/>
                  <a:pt x="771" y="885"/>
                </a:cubicBezTo>
                <a:cubicBezTo>
                  <a:pt x="781" y="894"/>
                  <a:pt x="792" y="905"/>
                  <a:pt x="803" y="916"/>
                </a:cubicBezTo>
                <a:cubicBezTo>
                  <a:pt x="814" y="927"/>
                  <a:pt x="825" y="938"/>
                  <a:pt x="838" y="950"/>
                </a:cubicBezTo>
                <a:cubicBezTo>
                  <a:pt x="849" y="961"/>
                  <a:pt x="866" y="961"/>
                  <a:pt x="878" y="951"/>
                </a:cubicBezTo>
                <a:cubicBezTo>
                  <a:pt x="889" y="941"/>
                  <a:pt x="893" y="924"/>
                  <a:pt x="884" y="911"/>
                </a:cubicBezTo>
                <a:cubicBezTo>
                  <a:pt x="874" y="897"/>
                  <a:pt x="865" y="884"/>
                  <a:pt x="856" y="871"/>
                </a:cubicBezTo>
                <a:cubicBezTo>
                  <a:pt x="847" y="858"/>
                  <a:pt x="839" y="846"/>
                  <a:pt x="831" y="835"/>
                </a:cubicBezTo>
                <a:cubicBezTo>
                  <a:pt x="828" y="830"/>
                  <a:pt x="825" y="826"/>
                  <a:pt x="822" y="822"/>
                </a:cubicBezTo>
                <a:cubicBezTo>
                  <a:pt x="836" y="807"/>
                  <a:pt x="849" y="792"/>
                  <a:pt x="861" y="775"/>
                </a:cubicBezTo>
                <a:cubicBezTo>
                  <a:pt x="866" y="777"/>
                  <a:pt x="870" y="780"/>
                  <a:pt x="875" y="782"/>
                </a:cubicBezTo>
                <a:cubicBezTo>
                  <a:pt x="888" y="788"/>
                  <a:pt x="901" y="794"/>
                  <a:pt x="915" y="800"/>
                </a:cubicBezTo>
                <a:cubicBezTo>
                  <a:pt x="929" y="807"/>
                  <a:pt x="944" y="813"/>
                  <a:pt x="960" y="821"/>
                </a:cubicBezTo>
                <a:cubicBezTo>
                  <a:pt x="974" y="827"/>
                  <a:pt x="990" y="821"/>
                  <a:pt x="998" y="808"/>
                </a:cubicBezTo>
                <a:cubicBezTo>
                  <a:pt x="1005" y="794"/>
                  <a:pt x="1002" y="777"/>
                  <a:pt x="990" y="768"/>
                </a:cubicBezTo>
                <a:cubicBezTo>
                  <a:pt x="976" y="758"/>
                  <a:pt x="963" y="749"/>
                  <a:pt x="950" y="740"/>
                </a:cubicBezTo>
                <a:cubicBezTo>
                  <a:pt x="937" y="731"/>
                  <a:pt x="926" y="722"/>
                  <a:pt x="914" y="714"/>
                </a:cubicBezTo>
                <a:cubicBezTo>
                  <a:pt x="910" y="711"/>
                  <a:pt x="906" y="708"/>
                  <a:pt x="902" y="705"/>
                </a:cubicBezTo>
                <a:cubicBezTo>
                  <a:pt x="910" y="687"/>
                  <a:pt x="917" y="668"/>
                  <a:pt x="923" y="648"/>
                </a:cubicBezTo>
                <a:cubicBezTo>
                  <a:pt x="928" y="649"/>
                  <a:pt x="932" y="649"/>
                  <a:pt x="938" y="649"/>
                </a:cubicBezTo>
                <a:cubicBezTo>
                  <a:pt x="952" y="651"/>
                  <a:pt x="966" y="652"/>
                  <a:pt x="982" y="653"/>
                </a:cubicBezTo>
                <a:cubicBezTo>
                  <a:pt x="997" y="654"/>
                  <a:pt x="1013" y="656"/>
                  <a:pt x="1031" y="657"/>
                </a:cubicBezTo>
                <a:cubicBezTo>
                  <a:pt x="1046" y="658"/>
                  <a:pt x="1059" y="647"/>
                  <a:pt x="1061" y="632"/>
                </a:cubicBezTo>
                <a:cubicBezTo>
                  <a:pt x="1064" y="617"/>
                  <a:pt x="1056" y="602"/>
                  <a:pt x="1041" y="59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914400"/>
            <a:endParaRPr lang="en-US" sz="1865">
              <a:solidFill>
                <a:prstClr val="black"/>
              </a:solidFill>
            </a:endParaRPr>
          </a:p>
        </p:txBody>
      </p:sp>
      <p:sp>
        <p:nvSpPr>
          <p:cNvPr id="92" name="Freeform 11"/>
          <p:cNvSpPr/>
          <p:nvPr/>
        </p:nvSpPr>
        <p:spPr bwMode="auto">
          <a:xfrm>
            <a:off x="7164558" y="3573900"/>
            <a:ext cx="136924" cy="138409"/>
          </a:xfrm>
          <a:custGeom>
            <a:avLst/>
            <a:gdLst>
              <a:gd name="T0" fmla="*/ 951 w 1064"/>
              <a:gd name="T1" fmla="*/ 573 h 1077"/>
              <a:gd name="T2" fmla="*/ 936 w 1064"/>
              <a:gd name="T3" fmla="*/ 508 h 1077"/>
              <a:gd name="T4" fmla="*/ 1041 w 1064"/>
              <a:gd name="T5" fmla="*/ 479 h 1077"/>
              <a:gd name="T6" fmla="*/ 982 w 1064"/>
              <a:gd name="T7" fmla="*/ 424 h 1077"/>
              <a:gd name="T8" fmla="*/ 902 w 1064"/>
              <a:gd name="T9" fmla="*/ 371 h 1077"/>
              <a:gd name="T10" fmla="*/ 990 w 1064"/>
              <a:gd name="T11" fmla="*/ 308 h 1077"/>
              <a:gd name="T12" fmla="*/ 915 w 1064"/>
              <a:gd name="T13" fmla="*/ 276 h 1077"/>
              <a:gd name="T14" fmla="*/ 822 w 1064"/>
              <a:gd name="T15" fmla="*/ 255 h 1077"/>
              <a:gd name="T16" fmla="*/ 884 w 1064"/>
              <a:gd name="T17" fmla="*/ 165 h 1077"/>
              <a:gd name="T18" fmla="*/ 803 w 1064"/>
              <a:gd name="T19" fmla="*/ 161 h 1077"/>
              <a:gd name="T20" fmla="*/ 708 w 1064"/>
              <a:gd name="T21" fmla="*/ 172 h 1077"/>
              <a:gd name="T22" fmla="*/ 735 w 1064"/>
              <a:gd name="T23" fmla="*/ 67 h 1077"/>
              <a:gd name="T24" fmla="*/ 658 w 1064"/>
              <a:gd name="T25" fmla="*/ 91 h 1077"/>
              <a:gd name="T26" fmla="*/ 572 w 1064"/>
              <a:gd name="T27" fmla="*/ 134 h 1077"/>
              <a:gd name="T28" fmla="*/ 562 w 1064"/>
              <a:gd name="T29" fmla="*/ 26 h 1077"/>
              <a:gd name="T30" fmla="*/ 497 w 1064"/>
              <a:gd name="T31" fmla="*/ 75 h 1077"/>
              <a:gd name="T32" fmla="*/ 432 w 1064"/>
              <a:gd name="T33" fmla="*/ 144 h 1077"/>
              <a:gd name="T34" fmla="*/ 385 w 1064"/>
              <a:gd name="T35" fmla="*/ 46 h 1077"/>
              <a:gd name="T36" fmla="*/ 341 w 1064"/>
              <a:gd name="T37" fmla="*/ 115 h 1077"/>
              <a:gd name="T38" fmla="*/ 303 w 1064"/>
              <a:gd name="T39" fmla="*/ 203 h 1077"/>
              <a:gd name="T40" fmla="*/ 226 w 1064"/>
              <a:gd name="T41" fmla="*/ 126 h 1077"/>
              <a:gd name="T42" fmla="*/ 208 w 1064"/>
              <a:gd name="T43" fmla="*/ 206 h 1077"/>
              <a:gd name="T44" fmla="*/ 203 w 1064"/>
              <a:gd name="T45" fmla="*/ 301 h 1077"/>
              <a:gd name="T46" fmla="*/ 104 w 1064"/>
              <a:gd name="T47" fmla="*/ 256 h 1077"/>
              <a:gd name="T48" fmla="*/ 114 w 1064"/>
              <a:gd name="T49" fmla="*/ 337 h 1077"/>
              <a:gd name="T50" fmla="*/ 142 w 1064"/>
              <a:gd name="T51" fmla="*/ 428 h 1077"/>
              <a:gd name="T52" fmla="*/ 33 w 1064"/>
              <a:gd name="T53" fmla="*/ 420 h 1077"/>
              <a:gd name="T54" fmla="*/ 70 w 1064"/>
              <a:gd name="T55" fmla="*/ 492 h 1077"/>
              <a:gd name="T56" fmla="*/ 126 w 1064"/>
              <a:gd name="T57" fmla="*/ 538 h 1077"/>
              <a:gd name="T58" fmla="*/ 70 w 1064"/>
              <a:gd name="T59" fmla="*/ 585 h 1077"/>
              <a:gd name="T60" fmla="*/ 33 w 1064"/>
              <a:gd name="T61" fmla="*/ 657 h 1077"/>
              <a:gd name="T62" fmla="*/ 142 w 1064"/>
              <a:gd name="T63" fmla="*/ 648 h 1077"/>
              <a:gd name="T64" fmla="*/ 114 w 1064"/>
              <a:gd name="T65" fmla="*/ 740 h 1077"/>
              <a:gd name="T66" fmla="*/ 104 w 1064"/>
              <a:gd name="T67" fmla="*/ 821 h 1077"/>
              <a:gd name="T68" fmla="*/ 203 w 1064"/>
              <a:gd name="T69" fmla="*/ 775 h 1077"/>
              <a:gd name="T70" fmla="*/ 208 w 1064"/>
              <a:gd name="T71" fmla="*/ 871 h 1077"/>
              <a:gd name="T72" fmla="*/ 226 w 1064"/>
              <a:gd name="T73" fmla="*/ 950 h 1077"/>
              <a:gd name="T74" fmla="*/ 303 w 1064"/>
              <a:gd name="T75" fmla="*/ 874 h 1077"/>
              <a:gd name="T76" fmla="*/ 341 w 1064"/>
              <a:gd name="T77" fmla="*/ 962 h 1077"/>
              <a:gd name="T78" fmla="*/ 385 w 1064"/>
              <a:gd name="T79" fmla="*/ 1030 h 1077"/>
              <a:gd name="T80" fmla="*/ 432 w 1064"/>
              <a:gd name="T81" fmla="*/ 932 h 1077"/>
              <a:gd name="T82" fmla="*/ 497 w 1064"/>
              <a:gd name="T83" fmla="*/ 1002 h 1077"/>
              <a:gd name="T84" fmla="*/ 562 w 1064"/>
              <a:gd name="T85" fmla="*/ 1051 h 1077"/>
              <a:gd name="T86" fmla="*/ 572 w 1064"/>
              <a:gd name="T87" fmla="*/ 943 h 1077"/>
              <a:gd name="T88" fmla="*/ 658 w 1064"/>
              <a:gd name="T89" fmla="*/ 986 h 1077"/>
              <a:gd name="T90" fmla="*/ 735 w 1064"/>
              <a:gd name="T91" fmla="*/ 1010 h 1077"/>
              <a:gd name="T92" fmla="*/ 708 w 1064"/>
              <a:gd name="T93" fmla="*/ 905 h 1077"/>
              <a:gd name="T94" fmla="*/ 803 w 1064"/>
              <a:gd name="T95" fmla="*/ 916 h 1077"/>
              <a:gd name="T96" fmla="*/ 884 w 1064"/>
              <a:gd name="T97" fmla="*/ 911 h 1077"/>
              <a:gd name="T98" fmla="*/ 822 w 1064"/>
              <a:gd name="T99" fmla="*/ 822 h 1077"/>
              <a:gd name="T100" fmla="*/ 915 w 1064"/>
              <a:gd name="T101" fmla="*/ 800 h 1077"/>
              <a:gd name="T102" fmla="*/ 990 w 1064"/>
              <a:gd name="T103" fmla="*/ 768 h 1077"/>
              <a:gd name="T104" fmla="*/ 902 w 1064"/>
              <a:gd name="T105" fmla="*/ 705 h 1077"/>
              <a:gd name="T106" fmla="*/ 982 w 1064"/>
              <a:gd name="T107" fmla="*/ 653 h 1077"/>
              <a:gd name="T108" fmla="*/ 1041 w 1064"/>
              <a:gd name="T109" fmla="*/ 598 h 10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064" h="1077">
                <a:moveTo>
                  <a:pt x="1041" y="598"/>
                </a:moveTo>
                <a:cubicBezTo>
                  <a:pt x="1024" y="593"/>
                  <a:pt x="1009" y="589"/>
                  <a:pt x="994" y="585"/>
                </a:cubicBezTo>
                <a:cubicBezTo>
                  <a:pt x="979" y="580"/>
                  <a:pt x="965" y="577"/>
                  <a:pt x="951" y="573"/>
                </a:cubicBezTo>
                <a:cubicBezTo>
                  <a:pt x="946" y="571"/>
                  <a:pt x="941" y="570"/>
                  <a:pt x="936" y="569"/>
                </a:cubicBezTo>
                <a:cubicBezTo>
                  <a:pt x="937" y="559"/>
                  <a:pt x="938" y="549"/>
                  <a:pt x="938" y="538"/>
                </a:cubicBezTo>
                <a:cubicBezTo>
                  <a:pt x="938" y="528"/>
                  <a:pt x="937" y="518"/>
                  <a:pt x="936" y="508"/>
                </a:cubicBezTo>
                <a:cubicBezTo>
                  <a:pt x="941" y="506"/>
                  <a:pt x="946" y="505"/>
                  <a:pt x="951" y="504"/>
                </a:cubicBezTo>
                <a:cubicBezTo>
                  <a:pt x="965" y="500"/>
                  <a:pt x="979" y="496"/>
                  <a:pt x="994" y="492"/>
                </a:cubicBezTo>
                <a:cubicBezTo>
                  <a:pt x="1009" y="488"/>
                  <a:pt x="1024" y="484"/>
                  <a:pt x="1041" y="479"/>
                </a:cubicBezTo>
                <a:cubicBezTo>
                  <a:pt x="1056" y="475"/>
                  <a:pt x="1064" y="460"/>
                  <a:pt x="1061" y="445"/>
                </a:cubicBezTo>
                <a:cubicBezTo>
                  <a:pt x="1059" y="430"/>
                  <a:pt x="1046" y="418"/>
                  <a:pt x="1031" y="420"/>
                </a:cubicBezTo>
                <a:cubicBezTo>
                  <a:pt x="1013" y="421"/>
                  <a:pt x="997" y="422"/>
                  <a:pt x="982" y="424"/>
                </a:cubicBezTo>
                <a:cubicBezTo>
                  <a:pt x="966" y="425"/>
                  <a:pt x="952" y="426"/>
                  <a:pt x="938" y="427"/>
                </a:cubicBezTo>
                <a:cubicBezTo>
                  <a:pt x="932" y="428"/>
                  <a:pt x="928" y="428"/>
                  <a:pt x="923" y="428"/>
                </a:cubicBezTo>
                <a:cubicBezTo>
                  <a:pt x="917" y="409"/>
                  <a:pt x="910" y="389"/>
                  <a:pt x="902" y="371"/>
                </a:cubicBezTo>
                <a:cubicBezTo>
                  <a:pt x="906" y="368"/>
                  <a:pt x="910" y="365"/>
                  <a:pt x="914" y="362"/>
                </a:cubicBezTo>
                <a:cubicBezTo>
                  <a:pt x="926" y="354"/>
                  <a:pt x="937" y="346"/>
                  <a:pt x="950" y="337"/>
                </a:cubicBezTo>
                <a:cubicBezTo>
                  <a:pt x="963" y="328"/>
                  <a:pt x="976" y="318"/>
                  <a:pt x="990" y="308"/>
                </a:cubicBezTo>
                <a:cubicBezTo>
                  <a:pt x="1002" y="299"/>
                  <a:pt x="1005" y="282"/>
                  <a:pt x="998" y="269"/>
                </a:cubicBezTo>
                <a:cubicBezTo>
                  <a:pt x="990" y="256"/>
                  <a:pt x="974" y="250"/>
                  <a:pt x="960" y="256"/>
                </a:cubicBezTo>
                <a:cubicBezTo>
                  <a:pt x="944" y="263"/>
                  <a:pt x="929" y="270"/>
                  <a:pt x="915" y="276"/>
                </a:cubicBezTo>
                <a:cubicBezTo>
                  <a:pt x="901" y="283"/>
                  <a:pt x="888" y="289"/>
                  <a:pt x="875" y="295"/>
                </a:cubicBezTo>
                <a:cubicBezTo>
                  <a:pt x="870" y="297"/>
                  <a:pt x="866" y="299"/>
                  <a:pt x="861" y="301"/>
                </a:cubicBezTo>
                <a:cubicBezTo>
                  <a:pt x="850" y="285"/>
                  <a:pt x="836" y="269"/>
                  <a:pt x="822" y="255"/>
                </a:cubicBezTo>
                <a:cubicBezTo>
                  <a:pt x="825" y="250"/>
                  <a:pt x="828" y="246"/>
                  <a:pt x="831" y="242"/>
                </a:cubicBezTo>
                <a:cubicBezTo>
                  <a:pt x="839" y="230"/>
                  <a:pt x="847" y="218"/>
                  <a:pt x="856" y="206"/>
                </a:cubicBezTo>
                <a:cubicBezTo>
                  <a:pt x="865" y="193"/>
                  <a:pt x="874" y="179"/>
                  <a:pt x="884" y="165"/>
                </a:cubicBezTo>
                <a:cubicBezTo>
                  <a:pt x="893" y="153"/>
                  <a:pt x="889" y="135"/>
                  <a:pt x="878" y="126"/>
                </a:cubicBezTo>
                <a:cubicBezTo>
                  <a:pt x="866" y="116"/>
                  <a:pt x="849" y="116"/>
                  <a:pt x="838" y="126"/>
                </a:cubicBezTo>
                <a:cubicBezTo>
                  <a:pt x="825" y="139"/>
                  <a:pt x="814" y="150"/>
                  <a:pt x="803" y="161"/>
                </a:cubicBezTo>
                <a:cubicBezTo>
                  <a:pt x="792" y="172"/>
                  <a:pt x="781" y="182"/>
                  <a:pt x="771" y="192"/>
                </a:cubicBezTo>
                <a:cubicBezTo>
                  <a:pt x="768" y="196"/>
                  <a:pt x="764" y="199"/>
                  <a:pt x="761" y="203"/>
                </a:cubicBezTo>
                <a:cubicBezTo>
                  <a:pt x="744" y="191"/>
                  <a:pt x="726" y="181"/>
                  <a:pt x="708" y="172"/>
                </a:cubicBezTo>
                <a:cubicBezTo>
                  <a:pt x="709" y="167"/>
                  <a:pt x="710" y="162"/>
                  <a:pt x="712" y="157"/>
                </a:cubicBezTo>
                <a:cubicBezTo>
                  <a:pt x="715" y="144"/>
                  <a:pt x="719" y="130"/>
                  <a:pt x="723" y="115"/>
                </a:cubicBezTo>
                <a:cubicBezTo>
                  <a:pt x="727" y="100"/>
                  <a:pt x="731" y="84"/>
                  <a:pt x="735" y="67"/>
                </a:cubicBezTo>
                <a:cubicBezTo>
                  <a:pt x="739" y="52"/>
                  <a:pt x="730" y="37"/>
                  <a:pt x="716" y="32"/>
                </a:cubicBezTo>
                <a:cubicBezTo>
                  <a:pt x="702" y="27"/>
                  <a:pt x="685" y="33"/>
                  <a:pt x="679" y="46"/>
                </a:cubicBezTo>
                <a:cubicBezTo>
                  <a:pt x="671" y="62"/>
                  <a:pt x="664" y="77"/>
                  <a:pt x="658" y="91"/>
                </a:cubicBezTo>
                <a:cubicBezTo>
                  <a:pt x="651" y="105"/>
                  <a:pt x="645" y="118"/>
                  <a:pt x="639" y="131"/>
                </a:cubicBezTo>
                <a:cubicBezTo>
                  <a:pt x="637" y="135"/>
                  <a:pt x="634" y="140"/>
                  <a:pt x="632" y="144"/>
                </a:cubicBezTo>
                <a:cubicBezTo>
                  <a:pt x="613" y="139"/>
                  <a:pt x="593" y="136"/>
                  <a:pt x="572" y="134"/>
                </a:cubicBezTo>
                <a:cubicBezTo>
                  <a:pt x="572" y="129"/>
                  <a:pt x="571" y="124"/>
                  <a:pt x="571" y="119"/>
                </a:cubicBezTo>
                <a:cubicBezTo>
                  <a:pt x="570" y="105"/>
                  <a:pt x="568" y="90"/>
                  <a:pt x="567" y="75"/>
                </a:cubicBezTo>
                <a:cubicBezTo>
                  <a:pt x="565" y="59"/>
                  <a:pt x="564" y="43"/>
                  <a:pt x="562" y="26"/>
                </a:cubicBezTo>
                <a:cubicBezTo>
                  <a:pt x="561" y="11"/>
                  <a:pt x="547" y="0"/>
                  <a:pt x="532" y="0"/>
                </a:cubicBezTo>
                <a:cubicBezTo>
                  <a:pt x="517" y="0"/>
                  <a:pt x="503" y="11"/>
                  <a:pt x="502" y="26"/>
                </a:cubicBezTo>
                <a:cubicBezTo>
                  <a:pt x="500" y="43"/>
                  <a:pt x="499" y="59"/>
                  <a:pt x="497" y="75"/>
                </a:cubicBezTo>
                <a:cubicBezTo>
                  <a:pt x="496" y="90"/>
                  <a:pt x="494" y="105"/>
                  <a:pt x="493" y="119"/>
                </a:cubicBezTo>
                <a:cubicBezTo>
                  <a:pt x="493" y="124"/>
                  <a:pt x="492" y="129"/>
                  <a:pt x="492" y="134"/>
                </a:cubicBezTo>
                <a:cubicBezTo>
                  <a:pt x="471" y="136"/>
                  <a:pt x="451" y="139"/>
                  <a:pt x="432" y="144"/>
                </a:cubicBezTo>
                <a:cubicBezTo>
                  <a:pt x="430" y="140"/>
                  <a:pt x="428" y="135"/>
                  <a:pt x="425" y="131"/>
                </a:cubicBezTo>
                <a:cubicBezTo>
                  <a:pt x="419" y="118"/>
                  <a:pt x="413" y="105"/>
                  <a:pt x="406" y="91"/>
                </a:cubicBezTo>
                <a:cubicBezTo>
                  <a:pt x="400" y="77"/>
                  <a:pt x="393" y="62"/>
                  <a:pt x="385" y="46"/>
                </a:cubicBezTo>
                <a:cubicBezTo>
                  <a:pt x="379" y="33"/>
                  <a:pt x="362" y="27"/>
                  <a:pt x="348" y="32"/>
                </a:cubicBezTo>
                <a:cubicBezTo>
                  <a:pt x="334" y="37"/>
                  <a:pt x="325" y="52"/>
                  <a:pt x="329" y="67"/>
                </a:cubicBezTo>
                <a:cubicBezTo>
                  <a:pt x="333" y="84"/>
                  <a:pt x="337" y="100"/>
                  <a:pt x="341" y="115"/>
                </a:cubicBezTo>
                <a:cubicBezTo>
                  <a:pt x="345" y="130"/>
                  <a:pt x="349" y="144"/>
                  <a:pt x="352" y="157"/>
                </a:cubicBezTo>
                <a:cubicBezTo>
                  <a:pt x="354" y="162"/>
                  <a:pt x="355" y="167"/>
                  <a:pt x="356" y="172"/>
                </a:cubicBezTo>
                <a:cubicBezTo>
                  <a:pt x="338" y="181"/>
                  <a:pt x="320" y="191"/>
                  <a:pt x="303" y="203"/>
                </a:cubicBezTo>
                <a:cubicBezTo>
                  <a:pt x="300" y="199"/>
                  <a:pt x="296" y="196"/>
                  <a:pt x="293" y="192"/>
                </a:cubicBezTo>
                <a:cubicBezTo>
                  <a:pt x="283" y="182"/>
                  <a:pt x="272" y="172"/>
                  <a:pt x="261" y="161"/>
                </a:cubicBezTo>
                <a:cubicBezTo>
                  <a:pt x="250" y="150"/>
                  <a:pt x="239" y="139"/>
                  <a:pt x="226" y="126"/>
                </a:cubicBezTo>
                <a:cubicBezTo>
                  <a:pt x="215" y="116"/>
                  <a:pt x="198" y="116"/>
                  <a:pt x="186" y="126"/>
                </a:cubicBezTo>
                <a:cubicBezTo>
                  <a:pt x="175" y="135"/>
                  <a:pt x="172" y="153"/>
                  <a:pt x="180" y="165"/>
                </a:cubicBezTo>
                <a:cubicBezTo>
                  <a:pt x="190" y="179"/>
                  <a:pt x="199" y="193"/>
                  <a:pt x="208" y="206"/>
                </a:cubicBezTo>
                <a:cubicBezTo>
                  <a:pt x="217" y="218"/>
                  <a:pt x="225" y="230"/>
                  <a:pt x="233" y="242"/>
                </a:cubicBezTo>
                <a:cubicBezTo>
                  <a:pt x="236" y="246"/>
                  <a:pt x="239" y="250"/>
                  <a:pt x="242" y="255"/>
                </a:cubicBezTo>
                <a:cubicBezTo>
                  <a:pt x="228" y="269"/>
                  <a:pt x="215" y="285"/>
                  <a:pt x="203" y="301"/>
                </a:cubicBezTo>
                <a:cubicBezTo>
                  <a:pt x="198" y="299"/>
                  <a:pt x="194" y="297"/>
                  <a:pt x="189" y="295"/>
                </a:cubicBezTo>
                <a:cubicBezTo>
                  <a:pt x="176" y="289"/>
                  <a:pt x="163" y="283"/>
                  <a:pt x="149" y="276"/>
                </a:cubicBezTo>
                <a:cubicBezTo>
                  <a:pt x="135" y="270"/>
                  <a:pt x="120" y="263"/>
                  <a:pt x="104" y="256"/>
                </a:cubicBezTo>
                <a:cubicBezTo>
                  <a:pt x="90" y="250"/>
                  <a:pt x="74" y="256"/>
                  <a:pt x="66" y="269"/>
                </a:cubicBezTo>
                <a:cubicBezTo>
                  <a:pt x="59" y="282"/>
                  <a:pt x="62" y="299"/>
                  <a:pt x="74" y="308"/>
                </a:cubicBezTo>
                <a:cubicBezTo>
                  <a:pt x="88" y="318"/>
                  <a:pt x="101" y="328"/>
                  <a:pt x="114" y="337"/>
                </a:cubicBezTo>
                <a:cubicBezTo>
                  <a:pt x="127" y="346"/>
                  <a:pt x="139" y="354"/>
                  <a:pt x="150" y="362"/>
                </a:cubicBezTo>
                <a:cubicBezTo>
                  <a:pt x="154" y="365"/>
                  <a:pt x="158" y="368"/>
                  <a:pt x="162" y="371"/>
                </a:cubicBezTo>
                <a:cubicBezTo>
                  <a:pt x="154" y="389"/>
                  <a:pt x="147" y="409"/>
                  <a:pt x="142" y="428"/>
                </a:cubicBezTo>
                <a:cubicBezTo>
                  <a:pt x="137" y="428"/>
                  <a:pt x="132" y="428"/>
                  <a:pt x="126" y="427"/>
                </a:cubicBezTo>
                <a:cubicBezTo>
                  <a:pt x="112" y="426"/>
                  <a:pt x="98" y="425"/>
                  <a:pt x="82" y="424"/>
                </a:cubicBezTo>
                <a:cubicBezTo>
                  <a:pt x="67" y="422"/>
                  <a:pt x="51" y="421"/>
                  <a:pt x="33" y="420"/>
                </a:cubicBezTo>
                <a:cubicBezTo>
                  <a:pt x="18" y="418"/>
                  <a:pt x="5" y="430"/>
                  <a:pt x="3" y="445"/>
                </a:cubicBezTo>
                <a:cubicBezTo>
                  <a:pt x="0" y="460"/>
                  <a:pt x="8" y="475"/>
                  <a:pt x="23" y="479"/>
                </a:cubicBezTo>
                <a:cubicBezTo>
                  <a:pt x="40" y="484"/>
                  <a:pt x="55" y="488"/>
                  <a:pt x="70" y="492"/>
                </a:cubicBezTo>
                <a:cubicBezTo>
                  <a:pt x="85" y="496"/>
                  <a:pt x="99" y="500"/>
                  <a:pt x="113" y="504"/>
                </a:cubicBezTo>
                <a:cubicBezTo>
                  <a:pt x="118" y="505"/>
                  <a:pt x="123" y="506"/>
                  <a:pt x="128" y="508"/>
                </a:cubicBezTo>
                <a:cubicBezTo>
                  <a:pt x="127" y="518"/>
                  <a:pt x="126" y="528"/>
                  <a:pt x="126" y="538"/>
                </a:cubicBezTo>
                <a:cubicBezTo>
                  <a:pt x="126" y="549"/>
                  <a:pt x="127" y="559"/>
                  <a:pt x="128" y="569"/>
                </a:cubicBezTo>
                <a:cubicBezTo>
                  <a:pt x="123" y="570"/>
                  <a:pt x="118" y="571"/>
                  <a:pt x="113" y="573"/>
                </a:cubicBezTo>
                <a:cubicBezTo>
                  <a:pt x="99" y="577"/>
                  <a:pt x="85" y="580"/>
                  <a:pt x="70" y="585"/>
                </a:cubicBezTo>
                <a:cubicBezTo>
                  <a:pt x="55" y="589"/>
                  <a:pt x="40" y="593"/>
                  <a:pt x="23" y="598"/>
                </a:cubicBezTo>
                <a:cubicBezTo>
                  <a:pt x="8" y="602"/>
                  <a:pt x="0" y="617"/>
                  <a:pt x="3" y="632"/>
                </a:cubicBezTo>
                <a:cubicBezTo>
                  <a:pt x="5" y="647"/>
                  <a:pt x="18" y="658"/>
                  <a:pt x="33" y="657"/>
                </a:cubicBezTo>
                <a:cubicBezTo>
                  <a:pt x="51" y="656"/>
                  <a:pt x="67" y="654"/>
                  <a:pt x="82" y="653"/>
                </a:cubicBezTo>
                <a:cubicBezTo>
                  <a:pt x="98" y="652"/>
                  <a:pt x="112" y="651"/>
                  <a:pt x="126" y="649"/>
                </a:cubicBezTo>
                <a:cubicBezTo>
                  <a:pt x="132" y="649"/>
                  <a:pt x="137" y="649"/>
                  <a:pt x="142" y="648"/>
                </a:cubicBezTo>
                <a:cubicBezTo>
                  <a:pt x="147" y="668"/>
                  <a:pt x="154" y="687"/>
                  <a:pt x="162" y="705"/>
                </a:cubicBezTo>
                <a:cubicBezTo>
                  <a:pt x="158" y="708"/>
                  <a:pt x="154" y="711"/>
                  <a:pt x="150" y="714"/>
                </a:cubicBezTo>
                <a:cubicBezTo>
                  <a:pt x="139" y="722"/>
                  <a:pt x="127" y="731"/>
                  <a:pt x="114" y="740"/>
                </a:cubicBezTo>
                <a:cubicBezTo>
                  <a:pt x="101" y="749"/>
                  <a:pt x="88" y="758"/>
                  <a:pt x="74" y="768"/>
                </a:cubicBezTo>
                <a:cubicBezTo>
                  <a:pt x="62" y="777"/>
                  <a:pt x="59" y="794"/>
                  <a:pt x="66" y="808"/>
                </a:cubicBezTo>
                <a:cubicBezTo>
                  <a:pt x="74" y="821"/>
                  <a:pt x="90" y="827"/>
                  <a:pt x="104" y="821"/>
                </a:cubicBezTo>
                <a:cubicBezTo>
                  <a:pt x="120" y="813"/>
                  <a:pt x="135" y="807"/>
                  <a:pt x="149" y="800"/>
                </a:cubicBezTo>
                <a:cubicBezTo>
                  <a:pt x="163" y="794"/>
                  <a:pt x="176" y="788"/>
                  <a:pt x="189" y="782"/>
                </a:cubicBezTo>
                <a:cubicBezTo>
                  <a:pt x="194" y="780"/>
                  <a:pt x="198" y="777"/>
                  <a:pt x="203" y="775"/>
                </a:cubicBezTo>
                <a:cubicBezTo>
                  <a:pt x="215" y="792"/>
                  <a:pt x="228" y="807"/>
                  <a:pt x="242" y="822"/>
                </a:cubicBezTo>
                <a:cubicBezTo>
                  <a:pt x="239" y="826"/>
                  <a:pt x="236" y="830"/>
                  <a:pt x="233" y="835"/>
                </a:cubicBezTo>
                <a:cubicBezTo>
                  <a:pt x="225" y="846"/>
                  <a:pt x="217" y="858"/>
                  <a:pt x="208" y="871"/>
                </a:cubicBezTo>
                <a:cubicBezTo>
                  <a:pt x="199" y="884"/>
                  <a:pt x="190" y="897"/>
                  <a:pt x="180" y="911"/>
                </a:cubicBezTo>
                <a:cubicBezTo>
                  <a:pt x="172" y="924"/>
                  <a:pt x="175" y="941"/>
                  <a:pt x="186" y="951"/>
                </a:cubicBezTo>
                <a:cubicBezTo>
                  <a:pt x="198" y="961"/>
                  <a:pt x="215" y="961"/>
                  <a:pt x="226" y="950"/>
                </a:cubicBezTo>
                <a:cubicBezTo>
                  <a:pt x="239" y="938"/>
                  <a:pt x="250" y="927"/>
                  <a:pt x="261" y="916"/>
                </a:cubicBezTo>
                <a:cubicBezTo>
                  <a:pt x="272" y="905"/>
                  <a:pt x="283" y="894"/>
                  <a:pt x="293" y="885"/>
                </a:cubicBezTo>
                <a:cubicBezTo>
                  <a:pt x="296" y="881"/>
                  <a:pt x="300" y="877"/>
                  <a:pt x="303" y="874"/>
                </a:cubicBezTo>
                <a:cubicBezTo>
                  <a:pt x="320" y="885"/>
                  <a:pt x="338" y="896"/>
                  <a:pt x="356" y="905"/>
                </a:cubicBezTo>
                <a:cubicBezTo>
                  <a:pt x="355" y="909"/>
                  <a:pt x="354" y="914"/>
                  <a:pt x="352" y="919"/>
                </a:cubicBezTo>
                <a:cubicBezTo>
                  <a:pt x="349" y="933"/>
                  <a:pt x="345" y="947"/>
                  <a:pt x="341" y="962"/>
                </a:cubicBezTo>
                <a:cubicBezTo>
                  <a:pt x="337" y="977"/>
                  <a:pt x="333" y="993"/>
                  <a:pt x="329" y="1010"/>
                </a:cubicBezTo>
                <a:cubicBezTo>
                  <a:pt x="325" y="1024"/>
                  <a:pt x="334" y="1039"/>
                  <a:pt x="348" y="1044"/>
                </a:cubicBezTo>
                <a:cubicBezTo>
                  <a:pt x="362" y="1050"/>
                  <a:pt x="379" y="1044"/>
                  <a:pt x="385" y="1030"/>
                </a:cubicBezTo>
                <a:cubicBezTo>
                  <a:pt x="393" y="1014"/>
                  <a:pt x="400" y="1000"/>
                  <a:pt x="406" y="986"/>
                </a:cubicBezTo>
                <a:cubicBezTo>
                  <a:pt x="413" y="972"/>
                  <a:pt x="419" y="958"/>
                  <a:pt x="425" y="946"/>
                </a:cubicBezTo>
                <a:cubicBezTo>
                  <a:pt x="428" y="941"/>
                  <a:pt x="430" y="937"/>
                  <a:pt x="432" y="932"/>
                </a:cubicBezTo>
                <a:cubicBezTo>
                  <a:pt x="451" y="937"/>
                  <a:pt x="471" y="941"/>
                  <a:pt x="492" y="943"/>
                </a:cubicBezTo>
                <a:cubicBezTo>
                  <a:pt x="492" y="948"/>
                  <a:pt x="493" y="953"/>
                  <a:pt x="493" y="958"/>
                </a:cubicBezTo>
                <a:cubicBezTo>
                  <a:pt x="494" y="972"/>
                  <a:pt x="496" y="986"/>
                  <a:pt x="497" y="1002"/>
                </a:cubicBezTo>
                <a:cubicBezTo>
                  <a:pt x="499" y="1017"/>
                  <a:pt x="500" y="1033"/>
                  <a:pt x="502" y="1051"/>
                </a:cubicBezTo>
                <a:cubicBezTo>
                  <a:pt x="503" y="1066"/>
                  <a:pt x="517" y="1077"/>
                  <a:pt x="532" y="1077"/>
                </a:cubicBezTo>
                <a:cubicBezTo>
                  <a:pt x="547" y="1077"/>
                  <a:pt x="561" y="1066"/>
                  <a:pt x="562" y="1051"/>
                </a:cubicBezTo>
                <a:cubicBezTo>
                  <a:pt x="564" y="1033"/>
                  <a:pt x="565" y="1017"/>
                  <a:pt x="567" y="1002"/>
                </a:cubicBezTo>
                <a:cubicBezTo>
                  <a:pt x="568" y="986"/>
                  <a:pt x="570" y="972"/>
                  <a:pt x="571" y="958"/>
                </a:cubicBezTo>
                <a:cubicBezTo>
                  <a:pt x="571" y="953"/>
                  <a:pt x="572" y="948"/>
                  <a:pt x="572" y="943"/>
                </a:cubicBezTo>
                <a:cubicBezTo>
                  <a:pt x="593" y="941"/>
                  <a:pt x="613" y="937"/>
                  <a:pt x="632" y="932"/>
                </a:cubicBezTo>
                <a:cubicBezTo>
                  <a:pt x="634" y="937"/>
                  <a:pt x="637" y="941"/>
                  <a:pt x="639" y="946"/>
                </a:cubicBezTo>
                <a:cubicBezTo>
                  <a:pt x="645" y="958"/>
                  <a:pt x="651" y="972"/>
                  <a:pt x="658" y="986"/>
                </a:cubicBezTo>
                <a:cubicBezTo>
                  <a:pt x="664" y="1000"/>
                  <a:pt x="671" y="1014"/>
                  <a:pt x="679" y="1030"/>
                </a:cubicBezTo>
                <a:cubicBezTo>
                  <a:pt x="685" y="1044"/>
                  <a:pt x="702" y="1050"/>
                  <a:pt x="716" y="1044"/>
                </a:cubicBezTo>
                <a:cubicBezTo>
                  <a:pt x="730" y="1039"/>
                  <a:pt x="739" y="1024"/>
                  <a:pt x="735" y="1010"/>
                </a:cubicBezTo>
                <a:cubicBezTo>
                  <a:pt x="731" y="993"/>
                  <a:pt x="727" y="977"/>
                  <a:pt x="723" y="962"/>
                </a:cubicBezTo>
                <a:cubicBezTo>
                  <a:pt x="719" y="947"/>
                  <a:pt x="715" y="933"/>
                  <a:pt x="712" y="919"/>
                </a:cubicBezTo>
                <a:cubicBezTo>
                  <a:pt x="710" y="914"/>
                  <a:pt x="709" y="909"/>
                  <a:pt x="708" y="905"/>
                </a:cubicBezTo>
                <a:cubicBezTo>
                  <a:pt x="726" y="896"/>
                  <a:pt x="744" y="885"/>
                  <a:pt x="761" y="874"/>
                </a:cubicBezTo>
                <a:cubicBezTo>
                  <a:pt x="764" y="877"/>
                  <a:pt x="768" y="881"/>
                  <a:pt x="771" y="885"/>
                </a:cubicBezTo>
                <a:cubicBezTo>
                  <a:pt x="781" y="894"/>
                  <a:pt x="792" y="905"/>
                  <a:pt x="803" y="916"/>
                </a:cubicBezTo>
                <a:cubicBezTo>
                  <a:pt x="814" y="927"/>
                  <a:pt x="825" y="938"/>
                  <a:pt x="838" y="950"/>
                </a:cubicBezTo>
                <a:cubicBezTo>
                  <a:pt x="849" y="961"/>
                  <a:pt x="866" y="961"/>
                  <a:pt x="878" y="951"/>
                </a:cubicBezTo>
                <a:cubicBezTo>
                  <a:pt x="889" y="941"/>
                  <a:pt x="893" y="924"/>
                  <a:pt x="884" y="911"/>
                </a:cubicBezTo>
                <a:cubicBezTo>
                  <a:pt x="874" y="897"/>
                  <a:pt x="865" y="884"/>
                  <a:pt x="856" y="871"/>
                </a:cubicBezTo>
                <a:cubicBezTo>
                  <a:pt x="847" y="858"/>
                  <a:pt x="839" y="846"/>
                  <a:pt x="831" y="835"/>
                </a:cubicBezTo>
                <a:cubicBezTo>
                  <a:pt x="828" y="830"/>
                  <a:pt x="825" y="826"/>
                  <a:pt x="822" y="822"/>
                </a:cubicBezTo>
                <a:cubicBezTo>
                  <a:pt x="836" y="807"/>
                  <a:pt x="849" y="792"/>
                  <a:pt x="861" y="775"/>
                </a:cubicBezTo>
                <a:cubicBezTo>
                  <a:pt x="866" y="777"/>
                  <a:pt x="870" y="780"/>
                  <a:pt x="875" y="782"/>
                </a:cubicBezTo>
                <a:cubicBezTo>
                  <a:pt x="888" y="788"/>
                  <a:pt x="901" y="794"/>
                  <a:pt x="915" y="800"/>
                </a:cubicBezTo>
                <a:cubicBezTo>
                  <a:pt x="929" y="807"/>
                  <a:pt x="944" y="813"/>
                  <a:pt x="960" y="821"/>
                </a:cubicBezTo>
                <a:cubicBezTo>
                  <a:pt x="974" y="827"/>
                  <a:pt x="990" y="821"/>
                  <a:pt x="998" y="808"/>
                </a:cubicBezTo>
                <a:cubicBezTo>
                  <a:pt x="1005" y="794"/>
                  <a:pt x="1002" y="777"/>
                  <a:pt x="990" y="768"/>
                </a:cubicBezTo>
                <a:cubicBezTo>
                  <a:pt x="976" y="758"/>
                  <a:pt x="963" y="749"/>
                  <a:pt x="950" y="740"/>
                </a:cubicBezTo>
                <a:cubicBezTo>
                  <a:pt x="937" y="731"/>
                  <a:pt x="926" y="722"/>
                  <a:pt x="914" y="714"/>
                </a:cubicBezTo>
                <a:cubicBezTo>
                  <a:pt x="910" y="711"/>
                  <a:pt x="906" y="708"/>
                  <a:pt x="902" y="705"/>
                </a:cubicBezTo>
                <a:cubicBezTo>
                  <a:pt x="910" y="687"/>
                  <a:pt x="917" y="668"/>
                  <a:pt x="923" y="648"/>
                </a:cubicBezTo>
                <a:cubicBezTo>
                  <a:pt x="928" y="649"/>
                  <a:pt x="932" y="649"/>
                  <a:pt x="938" y="649"/>
                </a:cubicBezTo>
                <a:cubicBezTo>
                  <a:pt x="952" y="651"/>
                  <a:pt x="966" y="652"/>
                  <a:pt x="982" y="653"/>
                </a:cubicBezTo>
                <a:cubicBezTo>
                  <a:pt x="997" y="654"/>
                  <a:pt x="1013" y="656"/>
                  <a:pt x="1031" y="657"/>
                </a:cubicBezTo>
                <a:cubicBezTo>
                  <a:pt x="1046" y="658"/>
                  <a:pt x="1059" y="647"/>
                  <a:pt x="1061" y="632"/>
                </a:cubicBezTo>
                <a:cubicBezTo>
                  <a:pt x="1064" y="617"/>
                  <a:pt x="1056" y="602"/>
                  <a:pt x="1041" y="59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914400"/>
            <a:endParaRPr lang="en-US" sz="1865">
              <a:solidFill>
                <a:prstClr val="black"/>
              </a:solidFill>
            </a:endParaRPr>
          </a:p>
        </p:txBody>
      </p:sp>
      <p:sp>
        <p:nvSpPr>
          <p:cNvPr id="93" name="Freeform 11"/>
          <p:cNvSpPr/>
          <p:nvPr/>
        </p:nvSpPr>
        <p:spPr bwMode="auto">
          <a:xfrm>
            <a:off x="7269603" y="3119576"/>
            <a:ext cx="136924" cy="138409"/>
          </a:xfrm>
          <a:custGeom>
            <a:avLst/>
            <a:gdLst>
              <a:gd name="T0" fmla="*/ 951 w 1064"/>
              <a:gd name="T1" fmla="*/ 573 h 1077"/>
              <a:gd name="T2" fmla="*/ 936 w 1064"/>
              <a:gd name="T3" fmla="*/ 508 h 1077"/>
              <a:gd name="T4" fmla="*/ 1041 w 1064"/>
              <a:gd name="T5" fmla="*/ 479 h 1077"/>
              <a:gd name="T6" fmla="*/ 982 w 1064"/>
              <a:gd name="T7" fmla="*/ 424 h 1077"/>
              <a:gd name="T8" fmla="*/ 902 w 1064"/>
              <a:gd name="T9" fmla="*/ 371 h 1077"/>
              <a:gd name="T10" fmla="*/ 990 w 1064"/>
              <a:gd name="T11" fmla="*/ 308 h 1077"/>
              <a:gd name="T12" fmla="*/ 915 w 1064"/>
              <a:gd name="T13" fmla="*/ 276 h 1077"/>
              <a:gd name="T14" fmla="*/ 822 w 1064"/>
              <a:gd name="T15" fmla="*/ 255 h 1077"/>
              <a:gd name="T16" fmla="*/ 884 w 1064"/>
              <a:gd name="T17" fmla="*/ 165 h 1077"/>
              <a:gd name="T18" fmla="*/ 803 w 1064"/>
              <a:gd name="T19" fmla="*/ 161 h 1077"/>
              <a:gd name="T20" fmla="*/ 708 w 1064"/>
              <a:gd name="T21" fmla="*/ 172 h 1077"/>
              <a:gd name="T22" fmla="*/ 735 w 1064"/>
              <a:gd name="T23" fmla="*/ 67 h 1077"/>
              <a:gd name="T24" fmla="*/ 658 w 1064"/>
              <a:gd name="T25" fmla="*/ 91 h 1077"/>
              <a:gd name="T26" fmla="*/ 572 w 1064"/>
              <a:gd name="T27" fmla="*/ 134 h 1077"/>
              <a:gd name="T28" fmla="*/ 562 w 1064"/>
              <a:gd name="T29" fmla="*/ 26 h 1077"/>
              <a:gd name="T30" fmla="*/ 497 w 1064"/>
              <a:gd name="T31" fmla="*/ 75 h 1077"/>
              <a:gd name="T32" fmla="*/ 432 w 1064"/>
              <a:gd name="T33" fmla="*/ 144 h 1077"/>
              <a:gd name="T34" fmla="*/ 385 w 1064"/>
              <a:gd name="T35" fmla="*/ 46 h 1077"/>
              <a:gd name="T36" fmla="*/ 341 w 1064"/>
              <a:gd name="T37" fmla="*/ 115 h 1077"/>
              <a:gd name="T38" fmla="*/ 303 w 1064"/>
              <a:gd name="T39" fmla="*/ 203 h 1077"/>
              <a:gd name="T40" fmla="*/ 226 w 1064"/>
              <a:gd name="T41" fmla="*/ 126 h 1077"/>
              <a:gd name="T42" fmla="*/ 208 w 1064"/>
              <a:gd name="T43" fmla="*/ 206 h 1077"/>
              <a:gd name="T44" fmla="*/ 203 w 1064"/>
              <a:gd name="T45" fmla="*/ 301 h 1077"/>
              <a:gd name="T46" fmla="*/ 104 w 1064"/>
              <a:gd name="T47" fmla="*/ 256 h 1077"/>
              <a:gd name="T48" fmla="*/ 114 w 1064"/>
              <a:gd name="T49" fmla="*/ 337 h 1077"/>
              <a:gd name="T50" fmla="*/ 142 w 1064"/>
              <a:gd name="T51" fmla="*/ 428 h 1077"/>
              <a:gd name="T52" fmla="*/ 33 w 1064"/>
              <a:gd name="T53" fmla="*/ 420 h 1077"/>
              <a:gd name="T54" fmla="*/ 70 w 1064"/>
              <a:gd name="T55" fmla="*/ 492 h 1077"/>
              <a:gd name="T56" fmla="*/ 126 w 1064"/>
              <a:gd name="T57" fmla="*/ 538 h 1077"/>
              <a:gd name="T58" fmla="*/ 70 w 1064"/>
              <a:gd name="T59" fmla="*/ 585 h 1077"/>
              <a:gd name="T60" fmla="*/ 33 w 1064"/>
              <a:gd name="T61" fmla="*/ 657 h 1077"/>
              <a:gd name="T62" fmla="*/ 142 w 1064"/>
              <a:gd name="T63" fmla="*/ 648 h 1077"/>
              <a:gd name="T64" fmla="*/ 114 w 1064"/>
              <a:gd name="T65" fmla="*/ 740 h 1077"/>
              <a:gd name="T66" fmla="*/ 104 w 1064"/>
              <a:gd name="T67" fmla="*/ 821 h 1077"/>
              <a:gd name="T68" fmla="*/ 203 w 1064"/>
              <a:gd name="T69" fmla="*/ 775 h 1077"/>
              <a:gd name="T70" fmla="*/ 208 w 1064"/>
              <a:gd name="T71" fmla="*/ 871 h 1077"/>
              <a:gd name="T72" fmla="*/ 226 w 1064"/>
              <a:gd name="T73" fmla="*/ 950 h 1077"/>
              <a:gd name="T74" fmla="*/ 303 w 1064"/>
              <a:gd name="T75" fmla="*/ 874 h 1077"/>
              <a:gd name="T76" fmla="*/ 341 w 1064"/>
              <a:gd name="T77" fmla="*/ 962 h 1077"/>
              <a:gd name="T78" fmla="*/ 385 w 1064"/>
              <a:gd name="T79" fmla="*/ 1030 h 1077"/>
              <a:gd name="T80" fmla="*/ 432 w 1064"/>
              <a:gd name="T81" fmla="*/ 932 h 1077"/>
              <a:gd name="T82" fmla="*/ 497 w 1064"/>
              <a:gd name="T83" fmla="*/ 1002 h 1077"/>
              <a:gd name="T84" fmla="*/ 562 w 1064"/>
              <a:gd name="T85" fmla="*/ 1051 h 1077"/>
              <a:gd name="T86" fmla="*/ 572 w 1064"/>
              <a:gd name="T87" fmla="*/ 943 h 1077"/>
              <a:gd name="T88" fmla="*/ 658 w 1064"/>
              <a:gd name="T89" fmla="*/ 986 h 1077"/>
              <a:gd name="T90" fmla="*/ 735 w 1064"/>
              <a:gd name="T91" fmla="*/ 1010 h 1077"/>
              <a:gd name="T92" fmla="*/ 708 w 1064"/>
              <a:gd name="T93" fmla="*/ 905 h 1077"/>
              <a:gd name="T94" fmla="*/ 803 w 1064"/>
              <a:gd name="T95" fmla="*/ 916 h 1077"/>
              <a:gd name="T96" fmla="*/ 884 w 1064"/>
              <a:gd name="T97" fmla="*/ 911 h 1077"/>
              <a:gd name="T98" fmla="*/ 822 w 1064"/>
              <a:gd name="T99" fmla="*/ 822 h 1077"/>
              <a:gd name="T100" fmla="*/ 915 w 1064"/>
              <a:gd name="T101" fmla="*/ 800 h 1077"/>
              <a:gd name="T102" fmla="*/ 990 w 1064"/>
              <a:gd name="T103" fmla="*/ 768 h 1077"/>
              <a:gd name="T104" fmla="*/ 902 w 1064"/>
              <a:gd name="T105" fmla="*/ 705 h 1077"/>
              <a:gd name="T106" fmla="*/ 982 w 1064"/>
              <a:gd name="T107" fmla="*/ 653 h 1077"/>
              <a:gd name="T108" fmla="*/ 1041 w 1064"/>
              <a:gd name="T109" fmla="*/ 598 h 10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064" h="1077">
                <a:moveTo>
                  <a:pt x="1041" y="598"/>
                </a:moveTo>
                <a:cubicBezTo>
                  <a:pt x="1024" y="593"/>
                  <a:pt x="1009" y="589"/>
                  <a:pt x="994" y="585"/>
                </a:cubicBezTo>
                <a:cubicBezTo>
                  <a:pt x="979" y="580"/>
                  <a:pt x="965" y="577"/>
                  <a:pt x="951" y="573"/>
                </a:cubicBezTo>
                <a:cubicBezTo>
                  <a:pt x="946" y="571"/>
                  <a:pt x="941" y="570"/>
                  <a:pt x="936" y="569"/>
                </a:cubicBezTo>
                <a:cubicBezTo>
                  <a:pt x="937" y="559"/>
                  <a:pt x="938" y="549"/>
                  <a:pt x="938" y="538"/>
                </a:cubicBezTo>
                <a:cubicBezTo>
                  <a:pt x="938" y="528"/>
                  <a:pt x="937" y="518"/>
                  <a:pt x="936" y="508"/>
                </a:cubicBezTo>
                <a:cubicBezTo>
                  <a:pt x="941" y="506"/>
                  <a:pt x="946" y="505"/>
                  <a:pt x="951" y="504"/>
                </a:cubicBezTo>
                <a:cubicBezTo>
                  <a:pt x="965" y="500"/>
                  <a:pt x="979" y="496"/>
                  <a:pt x="994" y="492"/>
                </a:cubicBezTo>
                <a:cubicBezTo>
                  <a:pt x="1009" y="488"/>
                  <a:pt x="1024" y="484"/>
                  <a:pt x="1041" y="479"/>
                </a:cubicBezTo>
                <a:cubicBezTo>
                  <a:pt x="1056" y="475"/>
                  <a:pt x="1064" y="460"/>
                  <a:pt x="1061" y="445"/>
                </a:cubicBezTo>
                <a:cubicBezTo>
                  <a:pt x="1059" y="430"/>
                  <a:pt x="1046" y="418"/>
                  <a:pt x="1031" y="420"/>
                </a:cubicBezTo>
                <a:cubicBezTo>
                  <a:pt x="1013" y="421"/>
                  <a:pt x="997" y="422"/>
                  <a:pt x="982" y="424"/>
                </a:cubicBezTo>
                <a:cubicBezTo>
                  <a:pt x="966" y="425"/>
                  <a:pt x="952" y="426"/>
                  <a:pt x="938" y="427"/>
                </a:cubicBezTo>
                <a:cubicBezTo>
                  <a:pt x="932" y="428"/>
                  <a:pt x="928" y="428"/>
                  <a:pt x="923" y="428"/>
                </a:cubicBezTo>
                <a:cubicBezTo>
                  <a:pt x="917" y="409"/>
                  <a:pt x="910" y="389"/>
                  <a:pt x="902" y="371"/>
                </a:cubicBezTo>
                <a:cubicBezTo>
                  <a:pt x="906" y="368"/>
                  <a:pt x="910" y="365"/>
                  <a:pt x="914" y="362"/>
                </a:cubicBezTo>
                <a:cubicBezTo>
                  <a:pt x="926" y="354"/>
                  <a:pt x="937" y="346"/>
                  <a:pt x="950" y="337"/>
                </a:cubicBezTo>
                <a:cubicBezTo>
                  <a:pt x="963" y="328"/>
                  <a:pt x="976" y="318"/>
                  <a:pt x="990" y="308"/>
                </a:cubicBezTo>
                <a:cubicBezTo>
                  <a:pt x="1002" y="299"/>
                  <a:pt x="1005" y="282"/>
                  <a:pt x="998" y="269"/>
                </a:cubicBezTo>
                <a:cubicBezTo>
                  <a:pt x="990" y="256"/>
                  <a:pt x="974" y="250"/>
                  <a:pt x="960" y="256"/>
                </a:cubicBezTo>
                <a:cubicBezTo>
                  <a:pt x="944" y="263"/>
                  <a:pt x="929" y="270"/>
                  <a:pt x="915" y="276"/>
                </a:cubicBezTo>
                <a:cubicBezTo>
                  <a:pt x="901" y="283"/>
                  <a:pt x="888" y="289"/>
                  <a:pt x="875" y="295"/>
                </a:cubicBezTo>
                <a:cubicBezTo>
                  <a:pt x="870" y="297"/>
                  <a:pt x="866" y="299"/>
                  <a:pt x="861" y="301"/>
                </a:cubicBezTo>
                <a:cubicBezTo>
                  <a:pt x="850" y="285"/>
                  <a:pt x="836" y="269"/>
                  <a:pt x="822" y="255"/>
                </a:cubicBezTo>
                <a:cubicBezTo>
                  <a:pt x="825" y="250"/>
                  <a:pt x="828" y="246"/>
                  <a:pt x="831" y="242"/>
                </a:cubicBezTo>
                <a:cubicBezTo>
                  <a:pt x="839" y="230"/>
                  <a:pt x="847" y="218"/>
                  <a:pt x="856" y="206"/>
                </a:cubicBezTo>
                <a:cubicBezTo>
                  <a:pt x="865" y="193"/>
                  <a:pt x="874" y="179"/>
                  <a:pt x="884" y="165"/>
                </a:cubicBezTo>
                <a:cubicBezTo>
                  <a:pt x="893" y="153"/>
                  <a:pt x="889" y="135"/>
                  <a:pt x="878" y="126"/>
                </a:cubicBezTo>
                <a:cubicBezTo>
                  <a:pt x="866" y="116"/>
                  <a:pt x="849" y="116"/>
                  <a:pt x="838" y="126"/>
                </a:cubicBezTo>
                <a:cubicBezTo>
                  <a:pt x="825" y="139"/>
                  <a:pt x="814" y="150"/>
                  <a:pt x="803" y="161"/>
                </a:cubicBezTo>
                <a:cubicBezTo>
                  <a:pt x="792" y="172"/>
                  <a:pt x="781" y="182"/>
                  <a:pt x="771" y="192"/>
                </a:cubicBezTo>
                <a:cubicBezTo>
                  <a:pt x="768" y="196"/>
                  <a:pt x="764" y="199"/>
                  <a:pt x="761" y="203"/>
                </a:cubicBezTo>
                <a:cubicBezTo>
                  <a:pt x="744" y="191"/>
                  <a:pt x="726" y="181"/>
                  <a:pt x="708" y="172"/>
                </a:cubicBezTo>
                <a:cubicBezTo>
                  <a:pt x="709" y="167"/>
                  <a:pt x="710" y="162"/>
                  <a:pt x="712" y="157"/>
                </a:cubicBezTo>
                <a:cubicBezTo>
                  <a:pt x="715" y="144"/>
                  <a:pt x="719" y="130"/>
                  <a:pt x="723" y="115"/>
                </a:cubicBezTo>
                <a:cubicBezTo>
                  <a:pt x="727" y="100"/>
                  <a:pt x="731" y="84"/>
                  <a:pt x="735" y="67"/>
                </a:cubicBezTo>
                <a:cubicBezTo>
                  <a:pt x="739" y="52"/>
                  <a:pt x="730" y="37"/>
                  <a:pt x="716" y="32"/>
                </a:cubicBezTo>
                <a:cubicBezTo>
                  <a:pt x="702" y="27"/>
                  <a:pt x="685" y="33"/>
                  <a:pt x="679" y="46"/>
                </a:cubicBezTo>
                <a:cubicBezTo>
                  <a:pt x="671" y="62"/>
                  <a:pt x="664" y="77"/>
                  <a:pt x="658" y="91"/>
                </a:cubicBezTo>
                <a:cubicBezTo>
                  <a:pt x="651" y="105"/>
                  <a:pt x="645" y="118"/>
                  <a:pt x="639" y="131"/>
                </a:cubicBezTo>
                <a:cubicBezTo>
                  <a:pt x="637" y="135"/>
                  <a:pt x="634" y="140"/>
                  <a:pt x="632" y="144"/>
                </a:cubicBezTo>
                <a:cubicBezTo>
                  <a:pt x="613" y="139"/>
                  <a:pt x="593" y="136"/>
                  <a:pt x="572" y="134"/>
                </a:cubicBezTo>
                <a:cubicBezTo>
                  <a:pt x="572" y="129"/>
                  <a:pt x="571" y="124"/>
                  <a:pt x="571" y="119"/>
                </a:cubicBezTo>
                <a:cubicBezTo>
                  <a:pt x="570" y="105"/>
                  <a:pt x="568" y="90"/>
                  <a:pt x="567" y="75"/>
                </a:cubicBezTo>
                <a:cubicBezTo>
                  <a:pt x="565" y="59"/>
                  <a:pt x="564" y="43"/>
                  <a:pt x="562" y="26"/>
                </a:cubicBezTo>
                <a:cubicBezTo>
                  <a:pt x="561" y="11"/>
                  <a:pt x="547" y="0"/>
                  <a:pt x="532" y="0"/>
                </a:cubicBezTo>
                <a:cubicBezTo>
                  <a:pt x="517" y="0"/>
                  <a:pt x="503" y="11"/>
                  <a:pt x="502" y="26"/>
                </a:cubicBezTo>
                <a:cubicBezTo>
                  <a:pt x="500" y="43"/>
                  <a:pt x="499" y="59"/>
                  <a:pt x="497" y="75"/>
                </a:cubicBezTo>
                <a:cubicBezTo>
                  <a:pt x="496" y="90"/>
                  <a:pt x="494" y="105"/>
                  <a:pt x="493" y="119"/>
                </a:cubicBezTo>
                <a:cubicBezTo>
                  <a:pt x="493" y="124"/>
                  <a:pt x="492" y="129"/>
                  <a:pt x="492" y="134"/>
                </a:cubicBezTo>
                <a:cubicBezTo>
                  <a:pt x="471" y="136"/>
                  <a:pt x="451" y="139"/>
                  <a:pt x="432" y="144"/>
                </a:cubicBezTo>
                <a:cubicBezTo>
                  <a:pt x="430" y="140"/>
                  <a:pt x="428" y="135"/>
                  <a:pt x="425" y="131"/>
                </a:cubicBezTo>
                <a:cubicBezTo>
                  <a:pt x="419" y="118"/>
                  <a:pt x="413" y="105"/>
                  <a:pt x="406" y="91"/>
                </a:cubicBezTo>
                <a:cubicBezTo>
                  <a:pt x="400" y="77"/>
                  <a:pt x="393" y="62"/>
                  <a:pt x="385" y="46"/>
                </a:cubicBezTo>
                <a:cubicBezTo>
                  <a:pt x="379" y="33"/>
                  <a:pt x="362" y="27"/>
                  <a:pt x="348" y="32"/>
                </a:cubicBezTo>
                <a:cubicBezTo>
                  <a:pt x="334" y="37"/>
                  <a:pt x="325" y="52"/>
                  <a:pt x="329" y="67"/>
                </a:cubicBezTo>
                <a:cubicBezTo>
                  <a:pt x="333" y="84"/>
                  <a:pt x="337" y="100"/>
                  <a:pt x="341" y="115"/>
                </a:cubicBezTo>
                <a:cubicBezTo>
                  <a:pt x="345" y="130"/>
                  <a:pt x="349" y="144"/>
                  <a:pt x="352" y="157"/>
                </a:cubicBezTo>
                <a:cubicBezTo>
                  <a:pt x="354" y="162"/>
                  <a:pt x="355" y="167"/>
                  <a:pt x="356" y="172"/>
                </a:cubicBezTo>
                <a:cubicBezTo>
                  <a:pt x="338" y="181"/>
                  <a:pt x="320" y="191"/>
                  <a:pt x="303" y="203"/>
                </a:cubicBezTo>
                <a:cubicBezTo>
                  <a:pt x="300" y="199"/>
                  <a:pt x="296" y="196"/>
                  <a:pt x="293" y="192"/>
                </a:cubicBezTo>
                <a:cubicBezTo>
                  <a:pt x="283" y="182"/>
                  <a:pt x="272" y="172"/>
                  <a:pt x="261" y="161"/>
                </a:cubicBezTo>
                <a:cubicBezTo>
                  <a:pt x="250" y="150"/>
                  <a:pt x="239" y="139"/>
                  <a:pt x="226" y="126"/>
                </a:cubicBezTo>
                <a:cubicBezTo>
                  <a:pt x="215" y="116"/>
                  <a:pt x="198" y="116"/>
                  <a:pt x="186" y="126"/>
                </a:cubicBezTo>
                <a:cubicBezTo>
                  <a:pt x="175" y="135"/>
                  <a:pt x="172" y="153"/>
                  <a:pt x="180" y="165"/>
                </a:cubicBezTo>
                <a:cubicBezTo>
                  <a:pt x="190" y="179"/>
                  <a:pt x="199" y="193"/>
                  <a:pt x="208" y="206"/>
                </a:cubicBezTo>
                <a:cubicBezTo>
                  <a:pt x="217" y="218"/>
                  <a:pt x="225" y="230"/>
                  <a:pt x="233" y="242"/>
                </a:cubicBezTo>
                <a:cubicBezTo>
                  <a:pt x="236" y="246"/>
                  <a:pt x="239" y="250"/>
                  <a:pt x="242" y="255"/>
                </a:cubicBezTo>
                <a:cubicBezTo>
                  <a:pt x="228" y="269"/>
                  <a:pt x="215" y="285"/>
                  <a:pt x="203" y="301"/>
                </a:cubicBezTo>
                <a:cubicBezTo>
                  <a:pt x="198" y="299"/>
                  <a:pt x="194" y="297"/>
                  <a:pt x="189" y="295"/>
                </a:cubicBezTo>
                <a:cubicBezTo>
                  <a:pt x="176" y="289"/>
                  <a:pt x="163" y="283"/>
                  <a:pt x="149" y="276"/>
                </a:cubicBezTo>
                <a:cubicBezTo>
                  <a:pt x="135" y="270"/>
                  <a:pt x="120" y="263"/>
                  <a:pt x="104" y="256"/>
                </a:cubicBezTo>
                <a:cubicBezTo>
                  <a:pt x="90" y="250"/>
                  <a:pt x="74" y="256"/>
                  <a:pt x="66" y="269"/>
                </a:cubicBezTo>
                <a:cubicBezTo>
                  <a:pt x="59" y="282"/>
                  <a:pt x="62" y="299"/>
                  <a:pt x="74" y="308"/>
                </a:cubicBezTo>
                <a:cubicBezTo>
                  <a:pt x="88" y="318"/>
                  <a:pt x="101" y="328"/>
                  <a:pt x="114" y="337"/>
                </a:cubicBezTo>
                <a:cubicBezTo>
                  <a:pt x="127" y="346"/>
                  <a:pt x="139" y="354"/>
                  <a:pt x="150" y="362"/>
                </a:cubicBezTo>
                <a:cubicBezTo>
                  <a:pt x="154" y="365"/>
                  <a:pt x="158" y="368"/>
                  <a:pt x="162" y="371"/>
                </a:cubicBezTo>
                <a:cubicBezTo>
                  <a:pt x="154" y="389"/>
                  <a:pt x="147" y="409"/>
                  <a:pt x="142" y="428"/>
                </a:cubicBezTo>
                <a:cubicBezTo>
                  <a:pt x="137" y="428"/>
                  <a:pt x="132" y="428"/>
                  <a:pt x="126" y="427"/>
                </a:cubicBezTo>
                <a:cubicBezTo>
                  <a:pt x="112" y="426"/>
                  <a:pt x="98" y="425"/>
                  <a:pt x="82" y="424"/>
                </a:cubicBezTo>
                <a:cubicBezTo>
                  <a:pt x="67" y="422"/>
                  <a:pt x="51" y="421"/>
                  <a:pt x="33" y="420"/>
                </a:cubicBezTo>
                <a:cubicBezTo>
                  <a:pt x="18" y="418"/>
                  <a:pt x="5" y="430"/>
                  <a:pt x="3" y="445"/>
                </a:cubicBezTo>
                <a:cubicBezTo>
                  <a:pt x="0" y="460"/>
                  <a:pt x="8" y="475"/>
                  <a:pt x="23" y="479"/>
                </a:cubicBezTo>
                <a:cubicBezTo>
                  <a:pt x="40" y="484"/>
                  <a:pt x="55" y="488"/>
                  <a:pt x="70" y="492"/>
                </a:cubicBezTo>
                <a:cubicBezTo>
                  <a:pt x="85" y="496"/>
                  <a:pt x="99" y="500"/>
                  <a:pt x="113" y="504"/>
                </a:cubicBezTo>
                <a:cubicBezTo>
                  <a:pt x="118" y="505"/>
                  <a:pt x="123" y="506"/>
                  <a:pt x="128" y="508"/>
                </a:cubicBezTo>
                <a:cubicBezTo>
                  <a:pt x="127" y="518"/>
                  <a:pt x="126" y="528"/>
                  <a:pt x="126" y="538"/>
                </a:cubicBezTo>
                <a:cubicBezTo>
                  <a:pt x="126" y="549"/>
                  <a:pt x="127" y="559"/>
                  <a:pt x="128" y="569"/>
                </a:cubicBezTo>
                <a:cubicBezTo>
                  <a:pt x="123" y="570"/>
                  <a:pt x="118" y="571"/>
                  <a:pt x="113" y="573"/>
                </a:cubicBezTo>
                <a:cubicBezTo>
                  <a:pt x="99" y="577"/>
                  <a:pt x="85" y="580"/>
                  <a:pt x="70" y="585"/>
                </a:cubicBezTo>
                <a:cubicBezTo>
                  <a:pt x="55" y="589"/>
                  <a:pt x="40" y="593"/>
                  <a:pt x="23" y="598"/>
                </a:cubicBezTo>
                <a:cubicBezTo>
                  <a:pt x="8" y="602"/>
                  <a:pt x="0" y="617"/>
                  <a:pt x="3" y="632"/>
                </a:cubicBezTo>
                <a:cubicBezTo>
                  <a:pt x="5" y="647"/>
                  <a:pt x="18" y="658"/>
                  <a:pt x="33" y="657"/>
                </a:cubicBezTo>
                <a:cubicBezTo>
                  <a:pt x="51" y="656"/>
                  <a:pt x="67" y="654"/>
                  <a:pt x="82" y="653"/>
                </a:cubicBezTo>
                <a:cubicBezTo>
                  <a:pt x="98" y="652"/>
                  <a:pt x="112" y="651"/>
                  <a:pt x="126" y="649"/>
                </a:cubicBezTo>
                <a:cubicBezTo>
                  <a:pt x="132" y="649"/>
                  <a:pt x="137" y="649"/>
                  <a:pt x="142" y="648"/>
                </a:cubicBezTo>
                <a:cubicBezTo>
                  <a:pt x="147" y="668"/>
                  <a:pt x="154" y="687"/>
                  <a:pt x="162" y="705"/>
                </a:cubicBezTo>
                <a:cubicBezTo>
                  <a:pt x="158" y="708"/>
                  <a:pt x="154" y="711"/>
                  <a:pt x="150" y="714"/>
                </a:cubicBezTo>
                <a:cubicBezTo>
                  <a:pt x="139" y="722"/>
                  <a:pt x="127" y="731"/>
                  <a:pt x="114" y="740"/>
                </a:cubicBezTo>
                <a:cubicBezTo>
                  <a:pt x="101" y="749"/>
                  <a:pt x="88" y="758"/>
                  <a:pt x="74" y="768"/>
                </a:cubicBezTo>
                <a:cubicBezTo>
                  <a:pt x="62" y="777"/>
                  <a:pt x="59" y="794"/>
                  <a:pt x="66" y="808"/>
                </a:cubicBezTo>
                <a:cubicBezTo>
                  <a:pt x="74" y="821"/>
                  <a:pt x="90" y="827"/>
                  <a:pt x="104" y="821"/>
                </a:cubicBezTo>
                <a:cubicBezTo>
                  <a:pt x="120" y="813"/>
                  <a:pt x="135" y="807"/>
                  <a:pt x="149" y="800"/>
                </a:cubicBezTo>
                <a:cubicBezTo>
                  <a:pt x="163" y="794"/>
                  <a:pt x="176" y="788"/>
                  <a:pt x="189" y="782"/>
                </a:cubicBezTo>
                <a:cubicBezTo>
                  <a:pt x="194" y="780"/>
                  <a:pt x="198" y="777"/>
                  <a:pt x="203" y="775"/>
                </a:cubicBezTo>
                <a:cubicBezTo>
                  <a:pt x="215" y="792"/>
                  <a:pt x="228" y="807"/>
                  <a:pt x="242" y="822"/>
                </a:cubicBezTo>
                <a:cubicBezTo>
                  <a:pt x="239" y="826"/>
                  <a:pt x="236" y="830"/>
                  <a:pt x="233" y="835"/>
                </a:cubicBezTo>
                <a:cubicBezTo>
                  <a:pt x="225" y="846"/>
                  <a:pt x="217" y="858"/>
                  <a:pt x="208" y="871"/>
                </a:cubicBezTo>
                <a:cubicBezTo>
                  <a:pt x="199" y="884"/>
                  <a:pt x="190" y="897"/>
                  <a:pt x="180" y="911"/>
                </a:cubicBezTo>
                <a:cubicBezTo>
                  <a:pt x="172" y="924"/>
                  <a:pt x="175" y="941"/>
                  <a:pt x="186" y="951"/>
                </a:cubicBezTo>
                <a:cubicBezTo>
                  <a:pt x="198" y="961"/>
                  <a:pt x="215" y="961"/>
                  <a:pt x="226" y="950"/>
                </a:cubicBezTo>
                <a:cubicBezTo>
                  <a:pt x="239" y="938"/>
                  <a:pt x="250" y="927"/>
                  <a:pt x="261" y="916"/>
                </a:cubicBezTo>
                <a:cubicBezTo>
                  <a:pt x="272" y="905"/>
                  <a:pt x="283" y="894"/>
                  <a:pt x="293" y="885"/>
                </a:cubicBezTo>
                <a:cubicBezTo>
                  <a:pt x="296" y="881"/>
                  <a:pt x="300" y="877"/>
                  <a:pt x="303" y="874"/>
                </a:cubicBezTo>
                <a:cubicBezTo>
                  <a:pt x="320" y="885"/>
                  <a:pt x="338" y="896"/>
                  <a:pt x="356" y="905"/>
                </a:cubicBezTo>
                <a:cubicBezTo>
                  <a:pt x="355" y="909"/>
                  <a:pt x="354" y="914"/>
                  <a:pt x="352" y="919"/>
                </a:cubicBezTo>
                <a:cubicBezTo>
                  <a:pt x="349" y="933"/>
                  <a:pt x="345" y="947"/>
                  <a:pt x="341" y="962"/>
                </a:cubicBezTo>
                <a:cubicBezTo>
                  <a:pt x="337" y="977"/>
                  <a:pt x="333" y="993"/>
                  <a:pt x="329" y="1010"/>
                </a:cubicBezTo>
                <a:cubicBezTo>
                  <a:pt x="325" y="1024"/>
                  <a:pt x="334" y="1039"/>
                  <a:pt x="348" y="1044"/>
                </a:cubicBezTo>
                <a:cubicBezTo>
                  <a:pt x="362" y="1050"/>
                  <a:pt x="379" y="1044"/>
                  <a:pt x="385" y="1030"/>
                </a:cubicBezTo>
                <a:cubicBezTo>
                  <a:pt x="393" y="1014"/>
                  <a:pt x="400" y="1000"/>
                  <a:pt x="406" y="986"/>
                </a:cubicBezTo>
                <a:cubicBezTo>
                  <a:pt x="413" y="972"/>
                  <a:pt x="419" y="958"/>
                  <a:pt x="425" y="946"/>
                </a:cubicBezTo>
                <a:cubicBezTo>
                  <a:pt x="428" y="941"/>
                  <a:pt x="430" y="937"/>
                  <a:pt x="432" y="932"/>
                </a:cubicBezTo>
                <a:cubicBezTo>
                  <a:pt x="451" y="937"/>
                  <a:pt x="471" y="941"/>
                  <a:pt x="492" y="943"/>
                </a:cubicBezTo>
                <a:cubicBezTo>
                  <a:pt x="492" y="948"/>
                  <a:pt x="493" y="953"/>
                  <a:pt x="493" y="958"/>
                </a:cubicBezTo>
                <a:cubicBezTo>
                  <a:pt x="494" y="972"/>
                  <a:pt x="496" y="986"/>
                  <a:pt x="497" y="1002"/>
                </a:cubicBezTo>
                <a:cubicBezTo>
                  <a:pt x="499" y="1017"/>
                  <a:pt x="500" y="1033"/>
                  <a:pt x="502" y="1051"/>
                </a:cubicBezTo>
                <a:cubicBezTo>
                  <a:pt x="503" y="1066"/>
                  <a:pt x="517" y="1077"/>
                  <a:pt x="532" y="1077"/>
                </a:cubicBezTo>
                <a:cubicBezTo>
                  <a:pt x="547" y="1077"/>
                  <a:pt x="561" y="1066"/>
                  <a:pt x="562" y="1051"/>
                </a:cubicBezTo>
                <a:cubicBezTo>
                  <a:pt x="564" y="1033"/>
                  <a:pt x="565" y="1017"/>
                  <a:pt x="567" y="1002"/>
                </a:cubicBezTo>
                <a:cubicBezTo>
                  <a:pt x="568" y="986"/>
                  <a:pt x="570" y="972"/>
                  <a:pt x="571" y="958"/>
                </a:cubicBezTo>
                <a:cubicBezTo>
                  <a:pt x="571" y="953"/>
                  <a:pt x="572" y="948"/>
                  <a:pt x="572" y="943"/>
                </a:cubicBezTo>
                <a:cubicBezTo>
                  <a:pt x="593" y="941"/>
                  <a:pt x="613" y="937"/>
                  <a:pt x="632" y="932"/>
                </a:cubicBezTo>
                <a:cubicBezTo>
                  <a:pt x="634" y="937"/>
                  <a:pt x="637" y="941"/>
                  <a:pt x="639" y="946"/>
                </a:cubicBezTo>
                <a:cubicBezTo>
                  <a:pt x="645" y="958"/>
                  <a:pt x="651" y="972"/>
                  <a:pt x="658" y="986"/>
                </a:cubicBezTo>
                <a:cubicBezTo>
                  <a:pt x="664" y="1000"/>
                  <a:pt x="671" y="1014"/>
                  <a:pt x="679" y="1030"/>
                </a:cubicBezTo>
                <a:cubicBezTo>
                  <a:pt x="685" y="1044"/>
                  <a:pt x="702" y="1050"/>
                  <a:pt x="716" y="1044"/>
                </a:cubicBezTo>
                <a:cubicBezTo>
                  <a:pt x="730" y="1039"/>
                  <a:pt x="739" y="1024"/>
                  <a:pt x="735" y="1010"/>
                </a:cubicBezTo>
                <a:cubicBezTo>
                  <a:pt x="731" y="993"/>
                  <a:pt x="727" y="977"/>
                  <a:pt x="723" y="962"/>
                </a:cubicBezTo>
                <a:cubicBezTo>
                  <a:pt x="719" y="947"/>
                  <a:pt x="715" y="933"/>
                  <a:pt x="712" y="919"/>
                </a:cubicBezTo>
                <a:cubicBezTo>
                  <a:pt x="710" y="914"/>
                  <a:pt x="709" y="909"/>
                  <a:pt x="708" y="905"/>
                </a:cubicBezTo>
                <a:cubicBezTo>
                  <a:pt x="726" y="896"/>
                  <a:pt x="744" y="885"/>
                  <a:pt x="761" y="874"/>
                </a:cubicBezTo>
                <a:cubicBezTo>
                  <a:pt x="764" y="877"/>
                  <a:pt x="768" y="881"/>
                  <a:pt x="771" y="885"/>
                </a:cubicBezTo>
                <a:cubicBezTo>
                  <a:pt x="781" y="894"/>
                  <a:pt x="792" y="905"/>
                  <a:pt x="803" y="916"/>
                </a:cubicBezTo>
                <a:cubicBezTo>
                  <a:pt x="814" y="927"/>
                  <a:pt x="825" y="938"/>
                  <a:pt x="838" y="950"/>
                </a:cubicBezTo>
                <a:cubicBezTo>
                  <a:pt x="849" y="961"/>
                  <a:pt x="866" y="961"/>
                  <a:pt x="878" y="951"/>
                </a:cubicBezTo>
                <a:cubicBezTo>
                  <a:pt x="889" y="941"/>
                  <a:pt x="893" y="924"/>
                  <a:pt x="884" y="911"/>
                </a:cubicBezTo>
                <a:cubicBezTo>
                  <a:pt x="874" y="897"/>
                  <a:pt x="865" y="884"/>
                  <a:pt x="856" y="871"/>
                </a:cubicBezTo>
                <a:cubicBezTo>
                  <a:pt x="847" y="858"/>
                  <a:pt x="839" y="846"/>
                  <a:pt x="831" y="835"/>
                </a:cubicBezTo>
                <a:cubicBezTo>
                  <a:pt x="828" y="830"/>
                  <a:pt x="825" y="826"/>
                  <a:pt x="822" y="822"/>
                </a:cubicBezTo>
                <a:cubicBezTo>
                  <a:pt x="836" y="807"/>
                  <a:pt x="849" y="792"/>
                  <a:pt x="861" y="775"/>
                </a:cubicBezTo>
                <a:cubicBezTo>
                  <a:pt x="866" y="777"/>
                  <a:pt x="870" y="780"/>
                  <a:pt x="875" y="782"/>
                </a:cubicBezTo>
                <a:cubicBezTo>
                  <a:pt x="888" y="788"/>
                  <a:pt x="901" y="794"/>
                  <a:pt x="915" y="800"/>
                </a:cubicBezTo>
                <a:cubicBezTo>
                  <a:pt x="929" y="807"/>
                  <a:pt x="944" y="813"/>
                  <a:pt x="960" y="821"/>
                </a:cubicBezTo>
                <a:cubicBezTo>
                  <a:pt x="974" y="827"/>
                  <a:pt x="990" y="821"/>
                  <a:pt x="998" y="808"/>
                </a:cubicBezTo>
                <a:cubicBezTo>
                  <a:pt x="1005" y="794"/>
                  <a:pt x="1002" y="777"/>
                  <a:pt x="990" y="768"/>
                </a:cubicBezTo>
                <a:cubicBezTo>
                  <a:pt x="976" y="758"/>
                  <a:pt x="963" y="749"/>
                  <a:pt x="950" y="740"/>
                </a:cubicBezTo>
                <a:cubicBezTo>
                  <a:pt x="937" y="731"/>
                  <a:pt x="926" y="722"/>
                  <a:pt x="914" y="714"/>
                </a:cubicBezTo>
                <a:cubicBezTo>
                  <a:pt x="910" y="711"/>
                  <a:pt x="906" y="708"/>
                  <a:pt x="902" y="705"/>
                </a:cubicBezTo>
                <a:cubicBezTo>
                  <a:pt x="910" y="687"/>
                  <a:pt x="917" y="668"/>
                  <a:pt x="923" y="648"/>
                </a:cubicBezTo>
                <a:cubicBezTo>
                  <a:pt x="928" y="649"/>
                  <a:pt x="932" y="649"/>
                  <a:pt x="938" y="649"/>
                </a:cubicBezTo>
                <a:cubicBezTo>
                  <a:pt x="952" y="651"/>
                  <a:pt x="966" y="652"/>
                  <a:pt x="982" y="653"/>
                </a:cubicBezTo>
                <a:cubicBezTo>
                  <a:pt x="997" y="654"/>
                  <a:pt x="1013" y="656"/>
                  <a:pt x="1031" y="657"/>
                </a:cubicBezTo>
                <a:cubicBezTo>
                  <a:pt x="1046" y="658"/>
                  <a:pt x="1059" y="647"/>
                  <a:pt x="1061" y="632"/>
                </a:cubicBezTo>
                <a:cubicBezTo>
                  <a:pt x="1064" y="617"/>
                  <a:pt x="1056" y="602"/>
                  <a:pt x="1041" y="59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914400"/>
            <a:endParaRPr lang="en-US" sz="1865">
              <a:solidFill>
                <a:prstClr val="black"/>
              </a:solidFill>
            </a:endParaRPr>
          </a:p>
        </p:txBody>
      </p:sp>
      <p:sp>
        <p:nvSpPr>
          <p:cNvPr id="94" name="Freeform 11"/>
          <p:cNvSpPr/>
          <p:nvPr/>
        </p:nvSpPr>
        <p:spPr bwMode="auto">
          <a:xfrm>
            <a:off x="5078090" y="4088906"/>
            <a:ext cx="136924" cy="138409"/>
          </a:xfrm>
          <a:custGeom>
            <a:avLst/>
            <a:gdLst>
              <a:gd name="T0" fmla="*/ 951 w 1064"/>
              <a:gd name="T1" fmla="*/ 573 h 1077"/>
              <a:gd name="T2" fmla="*/ 936 w 1064"/>
              <a:gd name="T3" fmla="*/ 508 h 1077"/>
              <a:gd name="T4" fmla="*/ 1041 w 1064"/>
              <a:gd name="T5" fmla="*/ 479 h 1077"/>
              <a:gd name="T6" fmla="*/ 982 w 1064"/>
              <a:gd name="T7" fmla="*/ 424 h 1077"/>
              <a:gd name="T8" fmla="*/ 902 w 1064"/>
              <a:gd name="T9" fmla="*/ 371 h 1077"/>
              <a:gd name="T10" fmla="*/ 990 w 1064"/>
              <a:gd name="T11" fmla="*/ 308 h 1077"/>
              <a:gd name="T12" fmla="*/ 915 w 1064"/>
              <a:gd name="T13" fmla="*/ 276 h 1077"/>
              <a:gd name="T14" fmla="*/ 822 w 1064"/>
              <a:gd name="T15" fmla="*/ 255 h 1077"/>
              <a:gd name="T16" fmla="*/ 884 w 1064"/>
              <a:gd name="T17" fmla="*/ 165 h 1077"/>
              <a:gd name="T18" fmla="*/ 803 w 1064"/>
              <a:gd name="T19" fmla="*/ 161 h 1077"/>
              <a:gd name="T20" fmla="*/ 708 w 1064"/>
              <a:gd name="T21" fmla="*/ 172 h 1077"/>
              <a:gd name="T22" fmla="*/ 735 w 1064"/>
              <a:gd name="T23" fmla="*/ 67 h 1077"/>
              <a:gd name="T24" fmla="*/ 658 w 1064"/>
              <a:gd name="T25" fmla="*/ 91 h 1077"/>
              <a:gd name="T26" fmla="*/ 572 w 1064"/>
              <a:gd name="T27" fmla="*/ 134 h 1077"/>
              <a:gd name="T28" fmla="*/ 562 w 1064"/>
              <a:gd name="T29" fmla="*/ 26 h 1077"/>
              <a:gd name="T30" fmla="*/ 497 w 1064"/>
              <a:gd name="T31" fmla="*/ 75 h 1077"/>
              <a:gd name="T32" fmla="*/ 432 w 1064"/>
              <a:gd name="T33" fmla="*/ 144 h 1077"/>
              <a:gd name="T34" fmla="*/ 385 w 1064"/>
              <a:gd name="T35" fmla="*/ 46 h 1077"/>
              <a:gd name="T36" fmla="*/ 341 w 1064"/>
              <a:gd name="T37" fmla="*/ 115 h 1077"/>
              <a:gd name="T38" fmla="*/ 303 w 1064"/>
              <a:gd name="T39" fmla="*/ 203 h 1077"/>
              <a:gd name="T40" fmla="*/ 226 w 1064"/>
              <a:gd name="T41" fmla="*/ 126 h 1077"/>
              <a:gd name="T42" fmla="*/ 208 w 1064"/>
              <a:gd name="T43" fmla="*/ 206 h 1077"/>
              <a:gd name="T44" fmla="*/ 203 w 1064"/>
              <a:gd name="T45" fmla="*/ 301 h 1077"/>
              <a:gd name="T46" fmla="*/ 104 w 1064"/>
              <a:gd name="T47" fmla="*/ 256 h 1077"/>
              <a:gd name="T48" fmla="*/ 114 w 1064"/>
              <a:gd name="T49" fmla="*/ 337 h 1077"/>
              <a:gd name="T50" fmla="*/ 142 w 1064"/>
              <a:gd name="T51" fmla="*/ 428 h 1077"/>
              <a:gd name="T52" fmla="*/ 33 w 1064"/>
              <a:gd name="T53" fmla="*/ 420 h 1077"/>
              <a:gd name="T54" fmla="*/ 70 w 1064"/>
              <a:gd name="T55" fmla="*/ 492 h 1077"/>
              <a:gd name="T56" fmla="*/ 126 w 1064"/>
              <a:gd name="T57" fmla="*/ 538 h 1077"/>
              <a:gd name="T58" fmla="*/ 70 w 1064"/>
              <a:gd name="T59" fmla="*/ 585 h 1077"/>
              <a:gd name="T60" fmla="*/ 33 w 1064"/>
              <a:gd name="T61" fmla="*/ 657 h 1077"/>
              <a:gd name="T62" fmla="*/ 142 w 1064"/>
              <a:gd name="T63" fmla="*/ 648 h 1077"/>
              <a:gd name="T64" fmla="*/ 114 w 1064"/>
              <a:gd name="T65" fmla="*/ 740 h 1077"/>
              <a:gd name="T66" fmla="*/ 104 w 1064"/>
              <a:gd name="T67" fmla="*/ 821 h 1077"/>
              <a:gd name="T68" fmla="*/ 203 w 1064"/>
              <a:gd name="T69" fmla="*/ 775 h 1077"/>
              <a:gd name="T70" fmla="*/ 208 w 1064"/>
              <a:gd name="T71" fmla="*/ 871 h 1077"/>
              <a:gd name="T72" fmla="*/ 226 w 1064"/>
              <a:gd name="T73" fmla="*/ 950 h 1077"/>
              <a:gd name="T74" fmla="*/ 303 w 1064"/>
              <a:gd name="T75" fmla="*/ 874 h 1077"/>
              <a:gd name="T76" fmla="*/ 341 w 1064"/>
              <a:gd name="T77" fmla="*/ 962 h 1077"/>
              <a:gd name="T78" fmla="*/ 385 w 1064"/>
              <a:gd name="T79" fmla="*/ 1030 h 1077"/>
              <a:gd name="T80" fmla="*/ 432 w 1064"/>
              <a:gd name="T81" fmla="*/ 932 h 1077"/>
              <a:gd name="T82" fmla="*/ 497 w 1064"/>
              <a:gd name="T83" fmla="*/ 1002 h 1077"/>
              <a:gd name="T84" fmla="*/ 562 w 1064"/>
              <a:gd name="T85" fmla="*/ 1051 h 1077"/>
              <a:gd name="T86" fmla="*/ 572 w 1064"/>
              <a:gd name="T87" fmla="*/ 943 h 1077"/>
              <a:gd name="T88" fmla="*/ 658 w 1064"/>
              <a:gd name="T89" fmla="*/ 986 h 1077"/>
              <a:gd name="T90" fmla="*/ 735 w 1064"/>
              <a:gd name="T91" fmla="*/ 1010 h 1077"/>
              <a:gd name="T92" fmla="*/ 708 w 1064"/>
              <a:gd name="T93" fmla="*/ 905 h 1077"/>
              <a:gd name="T94" fmla="*/ 803 w 1064"/>
              <a:gd name="T95" fmla="*/ 916 h 1077"/>
              <a:gd name="T96" fmla="*/ 884 w 1064"/>
              <a:gd name="T97" fmla="*/ 911 h 1077"/>
              <a:gd name="T98" fmla="*/ 822 w 1064"/>
              <a:gd name="T99" fmla="*/ 822 h 1077"/>
              <a:gd name="T100" fmla="*/ 915 w 1064"/>
              <a:gd name="T101" fmla="*/ 800 h 1077"/>
              <a:gd name="T102" fmla="*/ 990 w 1064"/>
              <a:gd name="T103" fmla="*/ 768 h 1077"/>
              <a:gd name="T104" fmla="*/ 902 w 1064"/>
              <a:gd name="T105" fmla="*/ 705 h 1077"/>
              <a:gd name="T106" fmla="*/ 982 w 1064"/>
              <a:gd name="T107" fmla="*/ 653 h 1077"/>
              <a:gd name="T108" fmla="*/ 1041 w 1064"/>
              <a:gd name="T109" fmla="*/ 598 h 10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064" h="1077">
                <a:moveTo>
                  <a:pt x="1041" y="598"/>
                </a:moveTo>
                <a:cubicBezTo>
                  <a:pt x="1024" y="593"/>
                  <a:pt x="1009" y="589"/>
                  <a:pt x="994" y="585"/>
                </a:cubicBezTo>
                <a:cubicBezTo>
                  <a:pt x="979" y="580"/>
                  <a:pt x="965" y="577"/>
                  <a:pt x="951" y="573"/>
                </a:cubicBezTo>
                <a:cubicBezTo>
                  <a:pt x="946" y="571"/>
                  <a:pt x="941" y="570"/>
                  <a:pt x="936" y="569"/>
                </a:cubicBezTo>
                <a:cubicBezTo>
                  <a:pt x="937" y="559"/>
                  <a:pt x="938" y="549"/>
                  <a:pt x="938" y="538"/>
                </a:cubicBezTo>
                <a:cubicBezTo>
                  <a:pt x="938" y="528"/>
                  <a:pt x="937" y="518"/>
                  <a:pt x="936" y="508"/>
                </a:cubicBezTo>
                <a:cubicBezTo>
                  <a:pt x="941" y="506"/>
                  <a:pt x="946" y="505"/>
                  <a:pt x="951" y="504"/>
                </a:cubicBezTo>
                <a:cubicBezTo>
                  <a:pt x="965" y="500"/>
                  <a:pt x="979" y="496"/>
                  <a:pt x="994" y="492"/>
                </a:cubicBezTo>
                <a:cubicBezTo>
                  <a:pt x="1009" y="488"/>
                  <a:pt x="1024" y="484"/>
                  <a:pt x="1041" y="479"/>
                </a:cubicBezTo>
                <a:cubicBezTo>
                  <a:pt x="1056" y="475"/>
                  <a:pt x="1064" y="460"/>
                  <a:pt x="1061" y="445"/>
                </a:cubicBezTo>
                <a:cubicBezTo>
                  <a:pt x="1059" y="430"/>
                  <a:pt x="1046" y="418"/>
                  <a:pt x="1031" y="420"/>
                </a:cubicBezTo>
                <a:cubicBezTo>
                  <a:pt x="1013" y="421"/>
                  <a:pt x="997" y="422"/>
                  <a:pt x="982" y="424"/>
                </a:cubicBezTo>
                <a:cubicBezTo>
                  <a:pt x="966" y="425"/>
                  <a:pt x="952" y="426"/>
                  <a:pt x="938" y="427"/>
                </a:cubicBezTo>
                <a:cubicBezTo>
                  <a:pt x="932" y="428"/>
                  <a:pt x="928" y="428"/>
                  <a:pt x="923" y="428"/>
                </a:cubicBezTo>
                <a:cubicBezTo>
                  <a:pt x="917" y="409"/>
                  <a:pt x="910" y="389"/>
                  <a:pt x="902" y="371"/>
                </a:cubicBezTo>
                <a:cubicBezTo>
                  <a:pt x="906" y="368"/>
                  <a:pt x="910" y="365"/>
                  <a:pt x="914" y="362"/>
                </a:cubicBezTo>
                <a:cubicBezTo>
                  <a:pt x="926" y="354"/>
                  <a:pt x="937" y="346"/>
                  <a:pt x="950" y="337"/>
                </a:cubicBezTo>
                <a:cubicBezTo>
                  <a:pt x="963" y="328"/>
                  <a:pt x="976" y="318"/>
                  <a:pt x="990" y="308"/>
                </a:cubicBezTo>
                <a:cubicBezTo>
                  <a:pt x="1002" y="299"/>
                  <a:pt x="1005" y="282"/>
                  <a:pt x="998" y="269"/>
                </a:cubicBezTo>
                <a:cubicBezTo>
                  <a:pt x="990" y="256"/>
                  <a:pt x="974" y="250"/>
                  <a:pt x="960" y="256"/>
                </a:cubicBezTo>
                <a:cubicBezTo>
                  <a:pt x="944" y="263"/>
                  <a:pt x="929" y="270"/>
                  <a:pt x="915" y="276"/>
                </a:cubicBezTo>
                <a:cubicBezTo>
                  <a:pt x="901" y="283"/>
                  <a:pt x="888" y="289"/>
                  <a:pt x="875" y="295"/>
                </a:cubicBezTo>
                <a:cubicBezTo>
                  <a:pt x="870" y="297"/>
                  <a:pt x="866" y="299"/>
                  <a:pt x="861" y="301"/>
                </a:cubicBezTo>
                <a:cubicBezTo>
                  <a:pt x="850" y="285"/>
                  <a:pt x="836" y="269"/>
                  <a:pt x="822" y="255"/>
                </a:cubicBezTo>
                <a:cubicBezTo>
                  <a:pt x="825" y="250"/>
                  <a:pt x="828" y="246"/>
                  <a:pt x="831" y="242"/>
                </a:cubicBezTo>
                <a:cubicBezTo>
                  <a:pt x="839" y="230"/>
                  <a:pt x="847" y="218"/>
                  <a:pt x="856" y="206"/>
                </a:cubicBezTo>
                <a:cubicBezTo>
                  <a:pt x="865" y="193"/>
                  <a:pt x="874" y="179"/>
                  <a:pt x="884" y="165"/>
                </a:cubicBezTo>
                <a:cubicBezTo>
                  <a:pt x="893" y="153"/>
                  <a:pt x="889" y="135"/>
                  <a:pt x="878" y="126"/>
                </a:cubicBezTo>
                <a:cubicBezTo>
                  <a:pt x="866" y="116"/>
                  <a:pt x="849" y="116"/>
                  <a:pt x="838" y="126"/>
                </a:cubicBezTo>
                <a:cubicBezTo>
                  <a:pt x="825" y="139"/>
                  <a:pt x="814" y="150"/>
                  <a:pt x="803" y="161"/>
                </a:cubicBezTo>
                <a:cubicBezTo>
                  <a:pt x="792" y="172"/>
                  <a:pt x="781" y="182"/>
                  <a:pt x="771" y="192"/>
                </a:cubicBezTo>
                <a:cubicBezTo>
                  <a:pt x="768" y="196"/>
                  <a:pt x="764" y="199"/>
                  <a:pt x="761" y="203"/>
                </a:cubicBezTo>
                <a:cubicBezTo>
                  <a:pt x="744" y="191"/>
                  <a:pt x="726" y="181"/>
                  <a:pt x="708" y="172"/>
                </a:cubicBezTo>
                <a:cubicBezTo>
                  <a:pt x="709" y="167"/>
                  <a:pt x="710" y="162"/>
                  <a:pt x="712" y="157"/>
                </a:cubicBezTo>
                <a:cubicBezTo>
                  <a:pt x="715" y="144"/>
                  <a:pt x="719" y="130"/>
                  <a:pt x="723" y="115"/>
                </a:cubicBezTo>
                <a:cubicBezTo>
                  <a:pt x="727" y="100"/>
                  <a:pt x="731" y="84"/>
                  <a:pt x="735" y="67"/>
                </a:cubicBezTo>
                <a:cubicBezTo>
                  <a:pt x="739" y="52"/>
                  <a:pt x="730" y="37"/>
                  <a:pt x="716" y="32"/>
                </a:cubicBezTo>
                <a:cubicBezTo>
                  <a:pt x="702" y="27"/>
                  <a:pt x="685" y="33"/>
                  <a:pt x="679" y="46"/>
                </a:cubicBezTo>
                <a:cubicBezTo>
                  <a:pt x="671" y="62"/>
                  <a:pt x="664" y="77"/>
                  <a:pt x="658" y="91"/>
                </a:cubicBezTo>
                <a:cubicBezTo>
                  <a:pt x="651" y="105"/>
                  <a:pt x="645" y="118"/>
                  <a:pt x="639" y="131"/>
                </a:cubicBezTo>
                <a:cubicBezTo>
                  <a:pt x="637" y="135"/>
                  <a:pt x="634" y="140"/>
                  <a:pt x="632" y="144"/>
                </a:cubicBezTo>
                <a:cubicBezTo>
                  <a:pt x="613" y="139"/>
                  <a:pt x="593" y="136"/>
                  <a:pt x="572" y="134"/>
                </a:cubicBezTo>
                <a:cubicBezTo>
                  <a:pt x="572" y="129"/>
                  <a:pt x="571" y="124"/>
                  <a:pt x="571" y="119"/>
                </a:cubicBezTo>
                <a:cubicBezTo>
                  <a:pt x="570" y="105"/>
                  <a:pt x="568" y="90"/>
                  <a:pt x="567" y="75"/>
                </a:cubicBezTo>
                <a:cubicBezTo>
                  <a:pt x="565" y="59"/>
                  <a:pt x="564" y="43"/>
                  <a:pt x="562" y="26"/>
                </a:cubicBezTo>
                <a:cubicBezTo>
                  <a:pt x="561" y="11"/>
                  <a:pt x="547" y="0"/>
                  <a:pt x="532" y="0"/>
                </a:cubicBezTo>
                <a:cubicBezTo>
                  <a:pt x="517" y="0"/>
                  <a:pt x="503" y="11"/>
                  <a:pt x="502" y="26"/>
                </a:cubicBezTo>
                <a:cubicBezTo>
                  <a:pt x="500" y="43"/>
                  <a:pt x="499" y="59"/>
                  <a:pt x="497" y="75"/>
                </a:cubicBezTo>
                <a:cubicBezTo>
                  <a:pt x="496" y="90"/>
                  <a:pt x="494" y="105"/>
                  <a:pt x="493" y="119"/>
                </a:cubicBezTo>
                <a:cubicBezTo>
                  <a:pt x="493" y="124"/>
                  <a:pt x="492" y="129"/>
                  <a:pt x="492" y="134"/>
                </a:cubicBezTo>
                <a:cubicBezTo>
                  <a:pt x="471" y="136"/>
                  <a:pt x="451" y="139"/>
                  <a:pt x="432" y="144"/>
                </a:cubicBezTo>
                <a:cubicBezTo>
                  <a:pt x="430" y="140"/>
                  <a:pt x="428" y="135"/>
                  <a:pt x="425" y="131"/>
                </a:cubicBezTo>
                <a:cubicBezTo>
                  <a:pt x="419" y="118"/>
                  <a:pt x="413" y="105"/>
                  <a:pt x="406" y="91"/>
                </a:cubicBezTo>
                <a:cubicBezTo>
                  <a:pt x="400" y="77"/>
                  <a:pt x="393" y="62"/>
                  <a:pt x="385" y="46"/>
                </a:cubicBezTo>
                <a:cubicBezTo>
                  <a:pt x="379" y="33"/>
                  <a:pt x="362" y="27"/>
                  <a:pt x="348" y="32"/>
                </a:cubicBezTo>
                <a:cubicBezTo>
                  <a:pt x="334" y="37"/>
                  <a:pt x="325" y="52"/>
                  <a:pt x="329" y="67"/>
                </a:cubicBezTo>
                <a:cubicBezTo>
                  <a:pt x="333" y="84"/>
                  <a:pt x="337" y="100"/>
                  <a:pt x="341" y="115"/>
                </a:cubicBezTo>
                <a:cubicBezTo>
                  <a:pt x="345" y="130"/>
                  <a:pt x="349" y="144"/>
                  <a:pt x="352" y="157"/>
                </a:cubicBezTo>
                <a:cubicBezTo>
                  <a:pt x="354" y="162"/>
                  <a:pt x="355" y="167"/>
                  <a:pt x="356" y="172"/>
                </a:cubicBezTo>
                <a:cubicBezTo>
                  <a:pt x="338" y="181"/>
                  <a:pt x="320" y="191"/>
                  <a:pt x="303" y="203"/>
                </a:cubicBezTo>
                <a:cubicBezTo>
                  <a:pt x="300" y="199"/>
                  <a:pt x="296" y="196"/>
                  <a:pt x="293" y="192"/>
                </a:cubicBezTo>
                <a:cubicBezTo>
                  <a:pt x="283" y="182"/>
                  <a:pt x="272" y="172"/>
                  <a:pt x="261" y="161"/>
                </a:cubicBezTo>
                <a:cubicBezTo>
                  <a:pt x="250" y="150"/>
                  <a:pt x="239" y="139"/>
                  <a:pt x="226" y="126"/>
                </a:cubicBezTo>
                <a:cubicBezTo>
                  <a:pt x="215" y="116"/>
                  <a:pt x="198" y="116"/>
                  <a:pt x="186" y="126"/>
                </a:cubicBezTo>
                <a:cubicBezTo>
                  <a:pt x="175" y="135"/>
                  <a:pt x="172" y="153"/>
                  <a:pt x="180" y="165"/>
                </a:cubicBezTo>
                <a:cubicBezTo>
                  <a:pt x="190" y="179"/>
                  <a:pt x="199" y="193"/>
                  <a:pt x="208" y="206"/>
                </a:cubicBezTo>
                <a:cubicBezTo>
                  <a:pt x="217" y="218"/>
                  <a:pt x="225" y="230"/>
                  <a:pt x="233" y="242"/>
                </a:cubicBezTo>
                <a:cubicBezTo>
                  <a:pt x="236" y="246"/>
                  <a:pt x="239" y="250"/>
                  <a:pt x="242" y="255"/>
                </a:cubicBezTo>
                <a:cubicBezTo>
                  <a:pt x="228" y="269"/>
                  <a:pt x="215" y="285"/>
                  <a:pt x="203" y="301"/>
                </a:cubicBezTo>
                <a:cubicBezTo>
                  <a:pt x="198" y="299"/>
                  <a:pt x="194" y="297"/>
                  <a:pt x="189" y="295"/>
                </a:cubicBezTo>
                <a:cubicBezTo>
                  <a:pt x="176" y="289"/>
                  <a:pt x="163" y="283"/>
                  <a:pt x="149" y="276"/>
                </a:cubicBezTo>
                <a:cubicBezTo>
                  <a:pt x="135" y="270"/>
                  <a:pt x="120" y="263"/>
                  <a:pt x="104" y="256"/>
                </a:cubicBezTo>
                <a:cubicBezTo>
                  <a:pt x="90" y="250"/>
                  <a:pt x="74" y="256"/>
                  <a:pt x="66" y="269"/>
                </a:cubicBezTo>
                <a:cubicBezTo>
                  <a:pt x="59" y="282"/>
                  <a:pt x="62" y="299"/>
                  <a:pt x="74" y="308"/>
                </a:cubicBezTo>
                <a:cubicBezTo>
                  <a:pt x="88" y="318"/>
                  <a:pt x="101" y="328"/>
                  <a:pt x="114" y="337"/>
                </a:cubicBezTo>
                <a:cubicBezTo>
                  <a:pt x="127" y="346"/>
                  <a:pt x="139" y="354"/>
                  <a:pt x="150" y="362"/>
                </a:cubicBezTo>
                <a:cubicBezTo>
                  <a:pt x="154" y="365"/>
                  <a:pt x="158" y="368"/>
                  <a:pt x="162" y="371"/>
                </a:cubicBezTo>
                <a:cubicBezTo>
                  <a:pt x="154" y="389"/>
                  <a:pt x="147" y="409"/>
                  <a:pt x="142" y="428"/>
                </a:cubicBezTo>
                <a:cubicBezTo>
                  <a:pt x="137" y="428"/>
                  <a:pt x="132" y="428"/>
                  <a:pt x="126" y="427"/>
                </a:cubicBezTo>
                <a:cubicBezTo>
                  <a:pt x="112" y="426"/>
                  <a:pt x="98" y="425"/>
                  <a:pt x="82" y="424"/>
                </a:cubicBezTo>
                <a:cubicBezTo>
                  <a:pt x="67" y="422"/>
                  <a:pt x="51" y="421"/>
                  <a:pt x="33" y="420"/>
                </a:cubicBezTo>
                <a:cubicBezTo>
                  <a:pt x="18" y="418"/>
                  <a:pt x="5" y="430"/>
                  <a:pt x="3" y="445"/>
                </a:cubicBezTo>
                <a:cubicBezTo>
                  <a:pt x="0" y="460"/>
                  <a:pt x="8" y="475"/>
                  <a:pt x="23" y="479"/>
                </a:cubicBezTo>
                <a:cubicBezTo>
                  <a:pt x="40" y="484"/>
                  <a:pt x="55" y="488"/>
                  <a:pt x="70" y="492"/>
                </a:cubicBezTo>
                <a:cubicBezTo>
                  <a:pt x="85" y="496"/>
                  <a:pt x="99" y="500"/>
                  <a:pt x="113" y="504"/>
                </a:cubicBezTo>
                <a:cubicBezTo>
                  <a:pt x="118" y="505"/>
                  <a:pt x="123" y="506"/>
                  <a:pt x="128" y="508"/>
                </a:cubicBezTo>
                <a:cubicBezTo>
                  <a:pt x="127" y="518"/>
                  <a:pt x="126" y="528"/>
                  <a:pt x="126" y="538"/>
                </a:cubicBezTo>
                <a:cubicBezTo>
                  <a:pt x="126" y="549"/>
                  <a:pt x="127" y="559"/>
                  <a:pt x="128" y="569"/>
                </a:cubicBezTo>
                <a:cubicBezTo>
                  <a:pt x="123" y="570"/>
                  <a:pt x="118" y="571"/>
                  <a:pt x="113" y="573"/>
                </a:cubicBezTo>
                <a:cubicBezTo>
                  <a:pt x="99" y="577"/>
                  <a:pt x="85" y="580"/>
                  <a:pt x="70" y="585"/>
                </a:cubicBezTo>
                <a:cubicBezTo>
                  <a:pt x="55" y="589"/>
                  <a:pt x="40" y="593"/>
                  <a:pt x="23" y="598"/>
                </a:cubicBezTo>
                <a:cubicBezTo>
                  <a:pt x="8" y="602"/>
                  <a:pt x="0" y="617"/>
                  <a:pt x="3" y="632"/>
                </a:cubicBezTo>
                <a:cubicBezTo>
                  <a:pt x="5" y="647"/>
                  <a:pt x="18" y="658"/>
                  <a:pt x="33" y="657"/>
                </a:cubicBezTo>
                <a:cubicBezTo>
                  <a:pt x="51" y="656"/>
                  <a:pt x="67" y="654"/>
                  <a:pt x="82" y="653"/>
                </a:cubicBezTo>
                <a:cubicBezTo>
                  <a:pt x="98" y="652"/>
                  <a:pt x="112" y="651"/>
                  <a:pt x="126" y="649"/>
                </a:cubicBezTo>
                <a:cubicBezTo>
                  <a:pt x="132" y="649"/>
                  <a:pt x="137" y="649"/>
                  <a:pt x="142" y="648"/>
                </a:cubicBezTo>
                <a:cubicBezTo>
                  <a:pt x="147" y="668"/>
                  <a:pt x="154" y="687"/>
                  <a:pt x="162" y="705"/>
                </a:cubicBezTo>
                <a:cubicBezTo>
                  <a:pt x="158" y="708"/>
                  <a:pt x="154" y="711"/>
                  <a:pt x="150" y="714"/>
                </a:cubicBezTo>
                <a:cubicBezTo>
                  <a:pt x="139" y="722"/>
                  <a:pt x="127" y="731"/>
                  <a:pt x="114" y="740"/>
                </a:cubicBezTo>
                <a:cubicBezTo>
                  <a:pt x="101" y="749"/>
                  <a:pt x="88" y="758"/>
                  <a:pt x="74" y="768"/>
                </a:cubicBezTo>
                <a:cubicBezTo>
                  <a:pt x="62" y="777"/>
                  <a:pt x="59" y="794"/>
                  <a:pt x="66" y="808"/>
                </a:cubicBezTo>
                <a:cubicBezTo>
                  <a:pt x="74" y="821"/>
                  <a:pt x="90" y="827"/>
                  <a:pt x="104" y="821"/>
                </a:cubicBezTo>
                <a:cubicBezTo>
                  <a:pt x="120" y="813"/>
                  <a:pt x="135" y="807"/>
                  <a:pt x="149" y="800"/>
                </a:cubicBezTo>
                <a:cubicBezTo>
                  <a:pt x="163" y="794"/>
                  <a:pt x="176" y="788"/>
                  <a:pt x="189" y="782"/>
                </a:cubicBezTo>
                <a:cubicBezTo>
                  <a:pt x="194" y="780"/>
                  <a:pt x="198" y="777"/>
                  <a:pt x="203" y="775"/>
                </a:cubicBezTo>
                <a:cubicBezTo>
                  <a:pt x="215" y="792"/>
                  <a:pt x="228" y="807"/>
                  <a:pt x="242" y="822"/>
                </a:cubicBezTo>
                <a:cubicBezTo>
                  <a:pt x="239" y="826"/>
                  <a:pt x="236" y="830"/>
                  <a:pt x="233" y="835"/>
                </a:cubicBezTo>
                <a:cubicBezTo>
                  <a:pt x="225" y="846"/>
                  <a:pt x="217" y="858"/>
                  <a:pt x="208" y="871"/>
                </a:cubicBezTo>
                <a:cubicBezTo>
                  <a:pt x="199" y="884"/>
                  <a:pt x="190" y="897"/>
                  <a:pt x="180" y="911"/>
                </a:cubicBezTo>
                <a:cubicBezTo>
                  <a:pt x="172" y="924"/>
                  <a:pt x="175" y="941"/>
                  <a:pt x="186" y="951"/>
                </a:cubicBezTo>
                <a:cubicBezTo>
                  <a:pt x="198" y="961"/>
                  <a:pt x="215" y="961"/>
                  <a:pt x="226" y="950"/>
                </a:cubicBezTo>
                <a:cubicBezTo>
                  <a:pt x="239" y="938"/>
                  <a:pt x="250" y="927"/>
                  <a:pt x="261" y="916"/>
                </a:cubicBezTo>
                <a:cubicBezTo>
                  <a:pt x="272" y="905"/>
                  <a:pt x="283" y="894"/>
                  <a:pt x="293" y="885"/>
                </a:cubicBezTo>
                <a:cubicBezTo>
                  <a:pt x="296" y="881"/>
                  <a:pt x="300" y="877"/>
                  <a:pt x="303" y="874"/>
                </a:cubicBezTo>
                <a:cubicBezTo>
                  <a:pt x="320" y="885"/>
                  <a:pt x="338" y="896"/>
                  <a:pt x="356" y="905"/>
                </a:cubicBezTo>
                <a:cubicBezTo>
                  <a:pt x="355" y="909"/>
                  <a:pt x="354" y="914"/>
                  <a:pt x="352" y="919"/>
                </a:cubicBezTo>
                <a:cubicBezTo>
                  <a:pt x="349" y="933"/>
                  <a:pt x="345" y="947"/>
                  <a:pt x="341" y="962"/>
                </a:cubicBezTo>
                <a:cubicBezTo>
                  <a:pt x="337" y="977"/>
                  <a:pt x="333" y="993"/>
                  <a:pt x="329" y="1010"/>
                </a:cubicBezTo>
                <a:cubicBezTo>
                  <a:pt x="325" y="1024"/>
                  <a:pt x="334" y="1039"/>
                  <a:pt x="348" y="1044"/>
                </a:cubicBezTo>
                <a:cubicBezTo>
                  <a:pt x="362" y="1050"/>
                  <a:pt x="379" y="1044"/>
                  <a:pt x="385" y="1030"/>
                </a:cubicBezTo>
                <a:cubicBezTo>
                  <a:pt x="393" y="1014"/>
                  <a:pt x="400" y="1000"/>
                  <a:pt x="406" y="986"/>
                </a:cubicBezTo>
                <a:cubicBezTo>
                  <a:pt x="413" y="972"/>
                  <a:pt x="419" y="958"/>
                  <a:pt x="425" y="946"/>
                </a:cubicBezTo>
                <a:cubicBezTo>
                  <a:pt x="428" y="941"/>
                  <a:pt x="430" y="937"/>
                  <a:pt x="432" y="932"/>
                </a:cubicBezTo>
                <a:cubicBezTo>
                  <a:pt x="451" y="937"/>
                  <a:pt x="471" y="941"/>
                  <a:pt x="492" y="943"/>
                </a:cubicBezTo>
                <a:cubicBezTo>
                  <a:pt x="492" y="948"/>
                  <a:pt x="493" y="953"/>
                  <a:pt x="493" y="958"/>
                </a:cubicBezTo>
                <a:cubicBezTo>
                  <a:pt x="494" y="972"/>
                  <a:pt x="496" y="986"/>
                  <a:pt x="497" y="1002"/>
                </a:cubicBezTo>
                <a:cubicBezTo>
                  <a:pt x="499" y="1017"/>
                  <a:pt x="500" y="1033"/>
                  <a:pt x="502" y="1051"/>
                </a:cubicBezTo>
                <a:cubicBezTo>
                  <a:pt x="503" y="1066"/>
                  <a:pt x="517" y="1077"/>
                  <a:pt x="532" y="1077"/>
                </a:cubicBezTo>
                <a:cubicBezTo>
                  <a:pt x="547" y="1077"/>
                  <a:pt x="561" y="1066"/>
                  <a:pt x="562" y="1051"/>
                </a:cubicBezTo>
                <a:cubicBezTo>
                  <a:pt x="564" y="1033"/>
                  <a:pt x="565" y="1017"/>
                  <a:pt x="567" y="1002"/>
                </a:cubicBezTo>
                <a:cubicBezTo>
                  <a:pt x="568" y="986"/>
                  <a:pt x="570" y="972"/>
                  <a:pt x="571" y="958"/>
                </a:cubicBezTo>
                <a:cubicBezTo>
                  <a:pt x="571" y="953"/>
                  <a:pt x="572" y="948"/>
                  <a:pt x="572" y="943"/>
                </a:cubicBezTo>
                <a:cubicBezTo>
                  <a:pt x="593" y="941"/>
                  <a:pt x="613" y="937"/>
                  <a:pt x="632" y="932"/>
                </a:cubicBezTo>
                <a:cubicBezTo>
                  <a:pt x="634" y="937"/>
                  <a:pt x="637" y="941"/>
                  <a:pt x="639" y="946"/>
                </a:cubicBezTo>
                <a:cubicBezTo>
                  <a:pt x="645" y="958"/>
                  <a:pt x="651" y="972"/>
                  <a:pt x="658" y="986"/>
                </a:cubicBezTo>
                <a:cubicBezTo>
                  <a:pt x="664" y="1000"/>
                  <a:pt x="671" y="1014"/>
                  <a:pt x="679" y="1030"/>
                </a:cubicBezTo>
                <a:cubicBezTo>
                  <a:pt x="685" y="1044"/>
                  <a:pt x="702" y="1050"/>
                  <a:pt x="716" y="1044"/>
                </a:cubicBezTo>
                <a:cubicBezTo>
                  <a:pt x="730" y="1039"/>
                  <a:pt x="739" y="1024"/>
                  <a:pt x="735" y="1010"/>
                </a:cubicBezTo>
                <a:cubicBezTo>
                  <a:pt x="731" y="993"/>
                  <a:pt x="727" y="977"/>
                  <a:pt x="723" y="962"/>
                </a:cubicBezTo>
                <a:cubicBezTo>
                  <a:pt x="719" y="947"/>
                  <a:pt x="715" y="933"/>
                  <a:pt x="712" y="919"/>
                </a:cubicBezTo>
                <a:cubicBezTo>
                  <a:pt x="710" y="914"/>
                  <a:pt x="709" y="909"/>
                  <a:pt x="708" y="905"/>
                </a:cubicBezTo>
                <a:cubicBezTo>
                  <a:pt x="726" y="896"/>
                  <a:pt x="744" y="885"/>
                  <a:pt x="761" y="874"/>
                </a:cubicBezTo>
                <a:cubicBezTo>
                  <a:pt x="764" y="877"/>
                  <a:pt x="768" y="881"/>
                  <a:pt x="771" y="885"/>
                </a:cubicBezTo>
                <a:cubicBezTo>
                  <a:pt x="781" y="894"/>
                  <a:pt x="792" y="905"/>
                  <a:pt x="803" y="916"/>
                </a:cubicBezTo>
                <a:cubicBezTo>
                  <a:pt x="814" y="927"/>
                  <a:pt x="825" y="938"/>
                  <a:pt x="838" y="950"/>
                </a:cubicBezTo>
                <a:cubicBezTo>
                  <a:pt x="849" y="961"/>
                  <a:pt x="866" y="961"/>
                  <a:pt x="878" y="951"/>
                </a:cubicBezTo>
                <a:cubicBezTo>
                  <a:pt x="889" y="941"/>
                  <a:pt x="893" y="924"/>
                  <a:pt x="884" y="911"/>
                </a:cubicBezTo>
                <a:cubicBezTo>
                  <a:pt x="874" y="897"/>
                  <a:pt x="865" y="884"/>
                  <a:pt x="856" y="871"/>
                </a:cubicBezTo>
                <a:cubicBezTo>
                  <a:pt x="847" y="858"/>
                  <a:pt x="839" y="846"/>
                  <a:pt x="831" y="835"/>
                </a:cubicBezTo>
                <a:cubicBezTo>
                  <a:pt x="828" y="830"/>
                  <a:pt x="825" y="826"/>
                  <a:pt x="822" y="822"/>
                </a:cubicBezTo>
                <a:cubicBezTo>
                  <a:pt x="836" y="807"/>
                  <a:pt x="849" y="792"/>
                  <a:pt x="861" y="775"/>
                </a:cubicBezTo>
                <a:cubicBezTo>
                  <a:pt x="866" y="777"/>
                  <a:pt x="870" y="780"/>
                  <a:pt x="875" y="782"/>
                </a:cubicBezTo>
                <a:cubicBezTo>
                  <a:pt x="888" y="788"/>
                  <a:pt x="901" y="794"/>
                  <a:pt x="915" y="800"/>
                </a:cubicBezTo>
                <a:cubicBezTo>
                  <a:pt x="929" y="807"/>
                  <a:pt x="944" y="813"/>
                  <a:pt x="960" y="821"/>
                </a:cubicBezTo>
                <a:cubicBezTo>
                  <a:pt x="974" y="827"/>
                  <a:pt x="990" y="821"/>
                  <a:pt x="998" y="808"/>
                </a:cubicBezTo>
                <a:cubicBezTo>
                  <a:pt x="1005" y="794"/>
                  <a:pt x="1002" y="777"/>
                  <a:pt x="990" y="768"/>
                </a:cubicBezTo>
                <a:cubicBezTo>
                  <a:pt x="976" y="758"/>
                  <a:pt x="963" y="749"/>
                  <a:pt x="950" y="740"/>
                </a:cubicBezTo>
                <a:cubicBezTo>
                  <a:pt x="937" y="731"/>
                  <a:pt x="926" y="722"/>
                  <a:pt x="914" y="714"/>
                </a:cubicBezTo>
                <a:cubicBezTo>
                  <a:pt x="910" y="711"/>
                  <a:pt x="906" y="708"/>
                  <a:pt x="902" y="705"/>
                </a:cubicBezTo>
                <a:cubicBezTo>
                  <a:pt x="910" y="687"/>
                  <a:pt x="917" y="668"/>
                  <a:pt x="923" y="648"/>
                </a:cubicBezTo>
                <a:cubicBezTo>
                  <a:pt x="928" y="649"/>
                  <a:pt x="932" y="649"/>
                  <a:pt x="938" y="649"/>
                </a:cubicBezTo>
                <a:cubicBezTo>
                  <a:pt x="952" y="651"/>
                  <a:pt x="966" y="652"/>
                  <a:pt x="982" y="653"/>
                </a:cubicBezTo>
                <a:cubicBezTo>
                  <a:pt x="997" y="654"/>
                  <a:pt x="1013" y="656"/>
                  <a:pt x="1031" y="657"/>
                </a:cubicBezTo>
                <a:cubicBezTo>
                  <a:pt x="1046" y="658"/>
                  <a:pt x="1059" y="647"/>
                  <a:pt x="1061" y="632"/>
                </a:cubicBezTo>
                <a:cubicBezTo>
                  <a:pt x="1064" y="617"/>
                  <a:pt x="1056" y="602"/>
                  <a:pt x="1041" y="59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914400"/>
            <a:endParaRPr lang="en-US" sz="1865">
              <a:solidFill>
                <a:prstClr val="black"/>
              </a:solidFill>
            </a:endParaRPr>
          </a:p>
        </p:txBody>
      </p:sp>
      <p:sp>
        <p:nvSpPr>
          <p:cNvPr id="95" name="Freeform 11"/>
          <p:cNvSpPr/>
          <p:nvPr/>
        </p:nvSpPr>
        <p:spPr bwMode="auto">
          <a:xfrm>
            <a:off x="5207400" y="4459632"/>
            <a:ext cx="136924" cy="138409"/>
          </a:xfrm>
          <a:custGeom>
            <a:avLst/>
            <a:gdLst>
              <a:gd name="T0" fmla="*/ 951 w 1064"/>
              <a:gd name="T1" fmla="*/ 573 h 1077"/>
              <a:gd name="T2" fmla="*/ 936 w 1064"/>
              <a:gd name="T3" fmla="*/ 508 h 1077"/>
              <a:gd name="T4" fmla="*/ 1041 w 1064"/>
              <a:gd name="T5" fmla="*/ 479 h 1077"/>
              <a:gd name="T6" fmla="*/ 982 w 1064"/>
              <a:gd name="T7" fmla="*/ 424 h 1077"/>
              <a:gd name="T8" fmla="*/ 902 w 1064"/>
              <a:gd name="T9" fmla="*/ 371 h 1077"/>
              <a:gd name="T10" fmla="*/ 990 w 1064"/>
              <a:gd name="T11" fmla="*/ 308 h 1077"/>
              <a:gd name="T12" fmla="*/ 915 w 1064"/>
              <a:gd name="T13" fmla="*/ 276 h 1077"/>
              <a:gd name="T14" fmla="*/ 822 w 1064"/>
              <a:gd name="T15" fmla="*/ 255 h 1077"/>
              <a:gd name="T16" fmla="*/ 884 w 1064"/>
              <a:gd name="T17" fmla="*/ 165 h 1077"/>
              <a:gd name="T18" fmla="*/ 803 w 1064"/>
              <a:gd name="T19" fmla="*/ 161 h 1077"/>
              <a:gd name="T20" fmla="*/ 708 w 1064"/>
              <a:gd name="T21" fmla="*/ 172 h 1077"/>
              <a:gd name="T22" fmla="*/ 735 w 1064"/>
              <a:gd name="T23" fmla="*/ 67 h 1077"/>
              <a:gd name="T24" fmla="*/ 658 w 1064"/>
              <a:gd name="T25" fmla="*/ 91 h 1077"/>
              <a:gd name="T26" fmla="*/ 572 w 1064"/>
              <a:gd name="T27" fmla="*/ 134 h 1077"/>
              <a:gd name="T28" fmla="*/ 562 w 1064"/>
              <a:gd name="T29" fmla="*/ 26 h 1077"/>
              <a:gd name="T30" fmla="*/ 497 w 1064"/>
              <a:gd name="T31" fmla="*/ 75 h 1077"/>
              <a:gd name="T32" fmla="*/ 432 w 1064"/>
              <a:gd name="T33" fmla="*/ 144 h 1077"/>
              <a:gd name="T34" fmla="*/ 385 w 1064"/>
              <a:gd name="T35" fmla="*/ 46 h 1077"/>
              <a:gd name="T36" fmla="*/ 341 w 1064"/>
              <a:gd name="T37" fmla="*/ 115 h 1077"/>
              <a:gd name="T38" fmla="*/ 303 w 1064"/>
              <a:gd name="T39" fmla="*/ 203 h 1077"/>
              <a:gd name="T40" fmla="*/ 226 w 1064"/>
              <a:gd name="T41" fmla="*/ 126 h 1077"/>
              <a:gd name="T42" fmla="*/ 208 w 1064"/>
              <a:gd name="T43" fmla="*/ 206 h 1077"/>
              <a:gd name="T44" fmla="*/ 203 w 1064"/>
              <a:gd name="T45" fmla="*/ 301 h 1077"/>
              <a:gd name="T46" fmla="*/ 104 w 1064"/>
              <a:gd name="T47" fmla="*/ 256 h 1077"/>
              <a:gd name="T48" fmla="*/ 114 w 1064"/>
              <a:gd name="T49" fmla="*/ 337 h 1077"/>
              <a:gd name="T50" fmla="*/ 142 w 1064"/>
              <a:gd name="T51" fmla="*/ 428 h 1077"/>
              <a:gd name="T52" fmla="*/ 33 w 1064"/>
              <a:gd name="T53" fmla="*/ 420 h 1077"/>
              <a:gd name="T54" fmla="*/ 70 w 1064"/>
              <a:gd name="T55" fmla="*/ 492 h 1077"/>
              <a:gd name="T56" fmla="*/ 126 w 1064"/>
              <a:gd name="T57" fmla="*/ 538 h 1077"/>
              <a:gd name="T58" fmla="*/ 70 w 1064"/>
              <a:gd name="T59" fmla="*/ 585 h 1077"/>
              <a:gd name="T60" fmla="*/ 33 w 1064"/>
              <a:gd name="T61" fmla="*/ 657 h 1077"/>
              <a:gd name="T62" fmla="*/ 142 w 1064"/>
              <a:gd name="T63" fmla="*/ 648 h 1077"/>
              <a:gd name="T64" fmla="*/ 114 w 1064"/>
              <a:gd name="T65" fmla="*/ 740 h 1077"/>
              <a:gd name="T66" fmla="*/ 104 w 1064"/>
              <a:gd name="T67" fmla="*/ 821 h 1077"/>
              <a:gd name="T68" fmla="*/ 203 w 1064"/>
              <a:gd name="T69" fmla="*/ 775 h 1077"/>
              <a:gd name="T70" fmla="*/ 208 w 1064"/>
              <a:gd name="T71" fmla="*/ 871 h 1077"/>
              <a:gd name="T72" fmla="*/ 226 w 1064"/>
              <a:gd name="T73" fmla="*/ 950 h 1077"/>
              <a:gd name="T74" fmla="*/ 303 w 1064"/>
              <a:gd name="T75" fmla="*/ 874 h 1077"/>
              <a:gd name="T76" fmla="*/ 341 w 1064"/>
              <a:gd name="T77" fmla="*/ 962 h 1077"/>
              <a:gd name="T78" fmla="*/ 385 w 1064"/>
              <a:gd name="T79" fmla="*/ 1030 h 1077"/>
              <a:gd name="T80" fmla="*/ 432 w 1064"/>
              <a:gd name="T81" fmla="*/ 932 h 1077"/>
              <a:gd name="T82" fmla="*/ 497 w 1064"/>
              <a:gd name="T83" fmla="*/ 1002 h 1077"/>
              <a:gd name="T84" fmla="*/ 562 w 1064"/>
              <a:gd name="T85" fmla="*/ 1051 h 1077"/>
              <a:gd name="T86" fmla="*/ 572 w 1064"/>
              <a:gd name="T87" fmla="*/ 943 h 1077"/>
              <a:gd name="T88" fmla="*/ 658 w 1064"/>
              <a:gd name="T89" fmla="*/ 986 h 1077"/>
              <a:gd name="T90" fmla="*/ 735 w 1064"/>
              <a:gd name="T91" fmla="*/ 1010 h 1077"/>
              <a:gd name="T92" fmla="*/ 708 w 1064"/>
              <a:gd name="T93" fmla="*/ 905 h 1077"/>
              <a:gd name="T94" fmla="*/ 803 w 1064"/>
              <a:gd name="T95" fmla="*/ 916 h 1077"/>
              <a:gd name="T96" fmla="*/ 884 w 1064"/>
              <a:gd name="T97" fmla="*/ 911 h 1077"/>
              <a:gd name="T98" fmla="*/ 822 w 1064"/>
              <a:gd name="T99" fmla="*/ 822 h 1077"/>
              <a:gd name="T100" fmla="*/ 915 w 1064"/>
              <a:gd name="T101" fmla="*/ 800 h 1077"/>
              <a:gd name="T102" fmla="*/ 990 w 1064"/>
              <a:gd name="T103" fmla="*/ 768 h 1077"/>
              <a:gd name="T104" fmla="*/ 902 w 1064"/>
              <a:gd name="T105" fmla="*/ 705 h 1077"/>
              <a:gd name="T106" fmla="*/ 982 w 1064"/>
              <a:gd name="T107" fmla="*/ 653 h 1077"/>
              <a:gd name="T108" fmla="*/ 1041 w 1064"/>
              <a:gd name="T109" fmla="*/ 598 h 10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064" h="1077">
                <a:moveTo>
                  <a:pt x="1041" y="598"/>
                </a:moveTo>
                <a:cubicBezTo>
                  <a:pt x="1024" y="593"/>
                  <a:pt x="1009" y="589"/>
                  <a:pt x="994" y="585"/>
                </a:cubicBezTo>
                <a:cubicBezTo>
                  <a:pt x="979" y="580"/>
                  <a:pt x="965" y="577"/>
                  <a:pt x="951" y="573"/>
                </a:cubicBezTo>
                <a:cubicBezTo>
                  <a:pt x="946" y="571"/>
                  <a:pt x="941" y="570"/>
                  <a:pt x="936" y="569"/>
                </a:cubicBezTo>
                <a:cubicBezTo>
                  <a:pt x="937" y="559"/>
                  <a:pt x="938" y="549"/>
                  <a:pt x="938" y="538"/>
                </a:cubicBezTo>
                <a:cubicBezTo>
                  <a:pt x="938" y="528"/>
                  <a:pt x="937" y="518"/>
                  <a:pt x="936" y="508"/>
                </a:cubicBezTo>
                <a:cubicBezTo>
                  <a:pt x="941" y="506"/>
                  <a:pt x="946" y="505"/>
                  <a:pt x="951" y="504"/>
                </a:cubicBezTo>
                <a:cubicBezTo>
                  <a:pt x="965" y="500"/>
                  <a:pt x="979" y="496"/>
                  <a:pt x="994" y="492"/>
                </a:cubicBezTo>
                <a:cubicBezTo>
                  <a:pt x="1009" y="488"/>
                  <a:pt x="1024" y="484"/>
                  <a:pt x="1041" y="479"/>
                </a:cubicBezTo>
                <a:cubicBezTo>
                  <a:pt x="1056" y="475"/>
                  <a:pt x="1064" y="460"/>
                  <a:pt x="1061" y="445"/>
                </a:cubicBezTo>
                <a:cubicBezTo>
                  <a:pt x="1059" y="430"/>
                  <a:pt x="1046" y="418"/>
                  <a:pt x="1031" y="420"/>
                </a:cubicBezTo>
                <a:cubicBezTo>
                  <a:pt x="1013" y="421"/>
                  <a:pt x="997" y="422"/>
                  <a:pt x="982" y="424"/>
                </a:cubicBezTo>
                <a:cubicBezTo>
                  <a:pt x="966" y="425"/>
                  <a:pt x="952" y="426"/>
                  <a:pt x="938" y="427"/>
                </a:cubicBezTo>
                <a:cubicBezTo>
                  <a:pt x="932" y="428"/>
                  <a:pt x="928" y="428"/>
                  <a:pt x="923" y="428"/>
                </a:cubicBezTo>
                <a:cubicBezTo>
                  <a:pt x="917" y="409"/>
                  <a:pt x="910" y="389"/>
                  <a:pt x="902" y="371"/>
                </a:cubicBezTo>
                <a:cubicBezTo>
                  <a:pt x="906" y="368"/>
                  <a:pt x="910" y="365"/>
                  <a:pt x="914" y="362"/>
                </a:cubicBezTo>
                <a:cubicBezTo>
                  <a:pt x="926" y="354"/>
                  <a:pt x="937" y="346"/>
                  <a:pt x="950" y="337"/>
                </a:cubicBezTo>
                <a:cubicBezTo>
                  <a:pt x="963" y="328"/>
                  <a:pt x="976" y="318"/>
                  <a:pt x="990" y="308"/>
                </a:cubicBezTo>
                <a:cubicBezTo>
                  <a:pt x="1002" y="299"/>
                  <a:pt x="1005" y="282"/>
                  <a:pt x="998" y="269"/>
                </a:cubicBezTo>
                <a:cubicBezTo>
                  <a:pt x="990" y="256"/>
                  <a:pt x="974" y="250"/>
                  <a:pt x="960" y="256"/>
                </a:cubicBezTo>
                <a:cubicBezTo>
                  <a:pt x="944" y="263"/>
                  <a:pt x="929" y="270"/>
                  <a:pt x="915" y="276"/>
                </a:cubicBezTo>
                <a:cubicBezTo>
                  <a:pt x="901" y="283"/>
                  <a:pt x="888" y="289"/>
                  <a:pt x="875" y="295"/>
                </a:cubicBezTo>
                <a:cubicBezTo>
                  <a:pt x="870" y="297"/>
                  <a:pt x="866" y="299"/>
                  <a:pt x="861" y="301"/>
                </a:cubicBezTo>
                <a:cubicBezTo>
                  <a:pt x="850" y="285"/>
                  <a:pt x="836" y="269"/>
                  <a:pt x="822" y="255"/>
                </a:cubicBezTo>
                <a:cubicBezTo>
                  <a:pt x="825" y="250"/>
                  <a:pt x="828" y="246"/>
                  <a:pt x="831" y="242"/>
                </a:cubicBezTo>
                <a:cubicBezTo>
                  <a:pt x="839" y="230"/>
                  <a:pt x="847" y="218"/>
                  <a:pt x="856" y="206"/>
                </a:cubicBezTo>
                <a:cubicBezTo>
                  <a:pt x="865" y="193"/>
                  <a:pt x="874" y="179"/>
                  <a:pt x="884" y="165"/>
                </a:cubicBezTo>
                <a:cubicBezTo>
                  <a:pt x="893" y="153"/>
                  <a:pt x="889" y="135"/>
                  <a:pt x="878" y="126"/>
                </a:cubicBezTo>
                <a:cubicBezTo>
                  <a:pt x="866" y="116"/>
                  <a:pt x="849" y="116"/>
                  <a:pt x="838" y="126"/>
                </a:cubicBezTo>
                <a:cubicBezTo>
                  <a:pt x="825" y="139"/>
                  <a:pt x="814" y="150"/>
                  <a:pt x="803" y="161"/>
                </a:cubicBezTo>
                <a:cubicBezTo>
                  <a:pt x="792" y="172"/>
                  <a:pt x="781" y="182"/>
                  <a:pt x="771" y="192"/>
                </a:cubicBezTo>
                <a:cubicBezTo>
                  <a:pt x="768" y="196"/>
                  <a:pt x="764" y="199"/>
                  <a:pt x="761" y="203"/>
                </a:cubicBezTo>
                <a:cubicBezTo>
                  <a:pt x="744" y="191"/>
                  <a:pt x="726" y="181"/>
                  <a:pt x="708" y="172"/>
                </a:cubicBezTo>
                <a:cubicBezTo>
                  <a:pt x="709" y="167"/>
                  <a:pt x="710" y="162"/>
                  <a:pt x="712" y="157"/>
                </a:cubicBezTo>
                <a:cubicBezTo>
                  <a:pt x="715" y="144"/>
                  <a:pt x="719" y="130"/>
                  <a:pt x="723" y="115"/>
                </a:cubicBezTo>
                <a:cubicBezTo>
                  <a:pt x="727" y="100"/>
                  <a:pt x="731" y="84"/>
                  <a:pt x="735" y="67"/>
                </a:cubicBezTo>
                <a:cubicBezTo>
                  <a:pt x="739" y="52"/>
                  <a:pt x="730" y="37"/>
                  <a:pt x="716" y="32"/>
                </a:cubicBezTo>
                <a:cubicBezTo>
                  <a:pt x="702" y="27"/>
                  <a:pt x="685" y="33"/>
                  <a:pt x="679" y="46"/>
                </a:cubicBezTo>
                <a:cubicBezTo>
                  <a:pt x="671" y="62"/>
                  <a:pt x="664" y="77"/>
                  <a:pt x="658" y="91"/>
                </a:cubicBezTo>
                <a:cubicBezTo>
                  <a:pt x="651" y="105"/>
                  <a:pt x="645" y="118"/>
                  <a:pt x="639" y="131"/>
                </a:cubicBezTo>
                <a:cubicBezTo>
                  <a:pt x="637" y="135"/>
                  <a:pt x="634" y="140"/>
                  <a:pt x="632" y="144"/>
                </a:cubicBezTo>
                <a:cubicBezTo>
                  <a:pt x="613" y="139"/>
                  <a:pt x="593" y="136"/>
                  <a:pt x="572" y="134"/>
                </a:cubicBezTo>
                <a:cubicBezTo>
                  <a:pt x="572" y="129"/>
                  <a:pt x="571" y="124"/>
                  <a:pt x="571" y="119"/>
                </a:cubicBezTo>
                <a:cubicBezTo>
                  <a:pt x="570" y="105"/>
                  <a:pt x="568" y="90"/>
                  <a:pt x="567" y="75"/>
                </a:cubicBezTo>
                <a:cubicBezTo>
                  <a:pt x="565" y="59"/>
                  <a:pt x="564" y="43"/>
                  <a:pt x="562" y="26"/>
                </a:cubicBezTo>
                <a:cubicBezTo>
                  <a:pt x="561" y="11"/>
                  <a:pt x="547" y="0"/>
                  <a:pt x="532" y="0"/>
                </a:cubicBezTo>
                <a:cubicBezTo>
                  <a:pt x="517" y="0"/>
                  <a:pt x="503" y="11"/>
                  <a:pt x="502" y="26"/>
                </a:cubicBezTo>
                <a:cubicBezTo>
                  <a:pt x="500" y="43"/>
                  <a:pt x="499" y="59"/>
                  <a:pt x="497" y="75"/>
                </a:cubicBezTo>
                <a:cubicBezTo>
                  <a:pt x="496" y="90"/>
                  <a:pt x="494" y="105"/>
                  <a:pt x="493" y="119"/>
                </a:cubicBezTo>
                <a:cubicBezTo>
                  <a:pt x="493" y="124"/>
                  <a:pt x="492" y="129"/>
                  <a:pt x="492" y="134"/>
                </a:cubicBezTo>
                <a:cubicBezTo>
                  <a:pt x="471" y="136"/>
                  <a:pt x="451" y="139"/>
                  <a:pt x="432" y="144"/>
                </a:cubicBezTo>
                <a:cubicBezTo>
                  <a:pt x="430" y="140"/>
                  <a:pt x="428" y="135"/>
                  <a:pt x="425" y="131"/>
                </a:cubicBezTo>
                <a:cubicBezTo>
                  <a:pt x="419" y="118"/>
                  <a:pt x="413" y="105"/>
                  <a:pt x="406" y="91"/>
                </a:cubicBezTo>
                <a:cubicBezTo>
                  <a:pt x="400" y="77"/>
                  <a:pt x="393" y="62"/>
                  <a:pt x="385" y="46"/>
                </a:cubicBezTo>
                <a:cubicBezTo>
                  <a:pt x="379" y="33"/>
                  <a:pt x="362" y="27"/>
                  <a:pt x="348" y="32"/>
                </a:cubicBezTo>
                <a:cubicBezTo>
                  <a:pt x="334" y="37"/>
                  <a:pt x="325" y="52"/>
                  <a:pt x="329" y="67"/>
                </a:cubicBezTo>
                <a:cubicBezTo>
                  <a:pt x="333" y="84"/>
                  <a:pt x="337" y="100"/>
                  <a:pt x="341" y="115"/>
                </a:cubicBezTo>
                <a:cubicBezTo>
                  <a:pt x="345" y="130"/>
                  <a:pt x="349" y="144"/>
                  <a:pt x="352" y="157"/>
                </a:cubicBezTo>
                <a:cubicBezTo>
                  <a:pt x="354" y="162"/>
                  <a:pt x="355" y="167"/>
                  <a:pt x="356" y="172"/>
                </a:cubicBezTo>
                <a:cubicBezTo>
                  <a:pt x="338" y="181"/>
                  <a:pt x="320" y="191"/>
                  <a:pt x="303" y="203"/>
                </a:cubicBezTo>
                <a:cubicBezTo>
                  <a:pt x="300" y="199"/>
                  <a:pt x="296" y="196"/>
                  <a:pt x="293" y="192"/>
                </a:cubicBezTo>
                <a:cubicBezTo>
                  <a:pt x="283" y="182"/>
                  <a:pt x="272" y="172"/>
                  <a:pt x="261" y="161"/>
                </a:cubicBezTo>
                <a:cubicBezTo>
                  <a:pt x="250" y="150"/>
                  <a:pt x="239" y="139"/>
                  <a:pt x="226" y="126"/>
                </a:cubicBezTo>
                <a:cubicBezTo>
                  <a:pt x="215" y="116"/>
                  <a:pt x="198" y="116"/>
                  <a:pt x="186" y="126"/>
                </a:cubicBezTo>
                <a:cubicBezTo>
                  <a:pt x="175" y="135"/>
                  <a:pt x="172" y="153"/>
                  <a:pt x="180" y="165"/>
                </a:cubicBezTo>
                <a:cubicBezTo>
                  <a:pt x="190" y="179"/>
                  <a:pt x="199" y="193"/>
                  <a:pt x="208" y="206"/>
                </a:cubicBezTo>
                <a:cubicBezTo>
                  <a:pt x="217" y="218"/>
                  <a:pt x="225" y="230"/>
                  <a:pt x="233" y="242"/>
                </a:cubicBezTo>
                <a:cubicBezTo>
                  <a:pt x="236" y="246"/>
                  <a:pt x="239" y="250"/>
                  <a:pt x="242" y="255"/>
                </a:cubicBezTo>
                <a:cubicBezTo>
                  <a:pt x="228" y="269"/>
                  <a:pt x="215" y="285"/>
                  <a:pt x="203" y="301"/>
                </a:cubicBezTo>
                <a:cubicBezTo>
                  <a:pt x="198" y="299"/>
                  <a:pt x="194" y="297"/>
                  <a:pt x="189" y="295"/>
                </a:cubicBezTo>
                <a:cubicBezTo>
                  <a:pt x="176" y="289"/>
                  <a:pt x="163" y="283"/>
                  <a:pt x="149" y="276"/>
                </a:cubicBezTo>
                <a:cubicBezTo>
                  <a:pt x="135" y="270"/>
                  <a:pt x="120" y="263"/>
                  <a:pt x="104" y="256"/>
                </a:cubicBezTo>
                <a:cubicBezTo>
                  <a:pt x="90" y="250"/>
                  <a:pt x="74" y="256"/>
                  <a:pt x="66" y="269"/>
                </a:cubicBezTo>
                <a:cubicBezTo>
                  <a:pt x="59" y="282"/>
                  <a:pt x="62" y="299"/>
                  <a:pt x="74" y="308"/>
                </a:cubicBezTo>
                <a:cubicBezTo>
                  <a:pt x="88" y="318"/>
                  <a:pt x="101" y="328"/>
                  <a:pt x="114" y="337"/>
                </a:cubicBezTo>
                <a:cubicBezTo>
                  <a:pt x="127" y="346"/>
                  <a:pt x="139" y="354"/>
                  <a:pt x="150" y="362"/>
                </a:cubicBezTo>
                <a:cubicBezTo>
                  <a:pt x="154" y="365"/>
                  <a:pt x="158" y="368"/>
                  <a:pt x="162" y="371"/>
                </a:cubicBezTo>
                <a:cubicBezTo>
                  <a:pt x="154" y="389"/>
                  <a:pt x="147" y="409"/>
                  <a:pt x="142" y="428"/>
                </a:cubicBezTo>
                <a:cubicBezTo>
                  <a:pt x="137" y="428"/>
                  <a:pt x="132" y="428"/>
                  <a:pt x="126" y="427"/>
                </a:cubicBezTo>
                <a:cubicBezTo>
                  <a:pt x="112" y="426"/>
                  <a:pt x="98" y="425"/>
                  <a:pt x="82" y="424"/>
                </a:cubicBezTo>
                <a:cubicBezTo>
                  <a:pt x="67" y="422"/>
                  <a:pt x="51" y="421"/>
                  <a:pt x="33" y="420"/>
                </a:cubicBezTo>
                <a:cubicBezTo>
                  <a:pt x="18" y="418"/>
                  <a:pt x="5" y="430"/>
                  <a:pt x="3" y="445"/>
                </a:cubicBezTo>
                <a:cubicBezTo>
                  <a:pt x="0" y="460"/>
                  <a:pt x="8" y="475"/>
                  <a:pt x="23" y="479"/>
                </a:cubicBezTo>
                <a:cubicBezTo>
                  <a:pt x="40" y="484"/>
                  <a:pt x="55" y="488"/>
                  <a:pt x="70" y="492"/>
                </a:cubicBezTo>
                <a:cubicBezTo>
                  <a:pt x="85" y="496"/>
                  <a:pt x="99" y="500"/>
                  <a:pt x="113" y="504"/>
                </a:cubicBezTo>
                <a:cubicBezTo>
                  <a:pt x="118" y="505"/>
                  <a:pt x="123" y="506"/>
                  <a:pt x="128" y="508"/>
                </a:cubicBezTo>
                <a:cubicBezTo>
                  <a:pt x="127" y="518"/>
                  <a:pt x="126" y="528"/>
                  <a:pt x="126" y="538"/>
                </a:cubicBezTo>
                <a:cubicBezTo>
                  <a:pt x="126" y="549"/>
                  <a:pt x="127" y="559"/>
                  <a:pt x="128" y="569"/>
                </a:cubicBezTo>
                <a:cubicBezTo>
                  <a:pt x="123" y="570"/>
                  <a:pt x="118" y="571"/>
                  <a:pt x="113" y="573"/>
                </a:cubicBezTo>
                <a:cubicBezTo>
                  <a:pt x="99" y="577"/>
                  <a:pt x="85" y="580"/>
                  <a:pt x="70" y="585"/>
                </a:cubicBezTo>
                <a:cubicBezTo>
                  <a:pt x="55" y="589"/>
                  <a:pt x="40" y="593"/>
                  <a:pt x="23" y="598"/>
                </a:cubicBezTo>
                <a:cubicBezTo>
                  <a:pt x="8" y="602"/>
                  <a:pt x="0" y="617"/>
                  <a:pt x="3" y="632"/>
                </a:cubicBezTo>
                <a:cubicBezTo>
                  <a:pt x="5" y="647"/>
                  <a:pt x="18" y="658"/>
                  <a:pt x="33" y="657"/>
                </a:cubicBezTo>
                <a:cubicBezTo>
                  <a:pt x="51" y="656"/>
                  <a:pt x="67" y="654"/>
                  <a:pt x="82" y="653"/>
                </a:cubicBezTo>
                <a:cubicBezTo>
                  <a:pt x="98" y="652"/>
                  <a:pt x="112" y="651"/>
                  <a:pt x="126" y="649"/>
                </a:cubicBezTo>
                <a:cubicBezTo>
                  <a:pt x="132" y="649"/>
                  <a:pt x="137" y="649"/>
                  <a:pt x="142" y="648"/>
                </a:cubicBezTo>
                <a:cubicBezTo>
                  <a:pt x="147" y="668"/>
                  <a:pt x="154" y="687"/>
                  <a:pt x="162" y="705"/>
                </a:cubicBezTo>
                <a:cubicBezTo>
                  <a:pt x="158" y="708"/>
                  <a:pt x="154" y="711"/>
                  <a:pt x="150" y="714"/>
                </a:cubicBezTo>
                <a:cubicBezTo>
                  <a:pt x="139" y="722"/>
                  <a:pt x="127" y="731"/>
                  <a:pt x="114" y="740"/>
                </a:cubicBezTo>
                <a:cubicBezTo>
                  <a:pt x="101" y="749"/>
                  <a:pt x="88" y="758"/>
                  <a:pt x="74" y="768"/>
                </a:cubicBezTo>
                <a:cubicBezTo>
                  <a:pt x="62" y="777"/>
                  <a:pt x="59" y="794"/>
                  <a:pt x="66" y="808"/>
                </a:cubicBezTo>
                <a:cubicBezTo>
                  <a:pt x="74" y="821"/>
                  <a:pt x="90" y="827"/>
                  <a:pt x="104" y="821"/>
                </a:cubicBezTo>
                <a:cubicBezTo>
                  <a:pt x="120" y="813"/>
                  <a:pt x="135" y="807"/>
                  <a:pt x="149" y="800"/>
                </a:cubicBezTo>
                <a:cubicBezTo>
                  <a:pt x="163" y="794"/>
                  <a:pt x="176" y="788"/>
                  <a:pt x="189" y="782"/>
                </a:cubicBezTo>
                <a:cubicBezTo>
                  <a:pt x="194" y="780"/>
                  <a:pt x="198" y="777"/>
                  <a:pt x="203" y="775"/>
                </a:cubicBezTo>
                <a:cubicBezTo>
                  <a:pt x="215" y="792"/>
                  <a:pt x="228" y="807"/>
                  <a:pt x="242" y="822"/>
                </a:cubicBezTo>
                <a:cubicBezTo>
                  <a:pt x="239" y="826"/>
                  <a:pt x="236" y="830"/>
                  <a:pt x="233" y="835"/>
                </a:cubicBezTo>
                <a:cubicBezTo>
                  <a:pt x="225" y="846"/>
                  <a:pt x="217" y="858"/>
                  <a:pt x="208" y="871"/>
                </a:cubicBezTo>
                <a:cubicBezTo>
                  <a:pt x="199" y="884"/>
                  <a:pt x="190" y="897"/>
                  <a:pt x="180" y="911"/>
                </a:cubicBezTo>
                <a:cubicBezTo>
                  <a:pt x="172" y="924"/>
                  <a:pt x="175" y="941"/>
                  <a:pt x="186" y="951"/>
                </a:cubicBezTo>
                <a:cubicBezTo>
                  <a:pt x="198" y="961"/>
                  <a:pt x="215" y="961"/>
                  <a:pt x="226" y="950"/>
                </a:cubicBezTo>
                <a:cubicBezTo>
                  <a:pt x="239" y="938"/>
                  <a:pt x="250" y="927"/>
                  <a:pt x="261" y="916"/>
                </a:cubicBezTo>
                <a:cubicBezTo>
                  <a:pt x="272" y="905"/>
                  <a:pt x="283" y="894"/>
                  <a:pt x="293" y="885"/>
                </a:cubicBezTo>
                <a:cubicBezTo>
                  <a:pt x="296" y="881"/>
                  <a:pt x="300" y="877"/>
                  <a:pt x="303" y="874"/>
                </a:cubicBezTo>
                <a:cubicBezTo>
                  <a:pt x="320" y="885"/>
                  <a:pt x="338" y="896"/>
                  <a:pt x="356" y="905"/>
                </a:cubicBezTo>
                <a:cubicBezTo>
                  <a:pt x="355" y="909"/>
                  <a:pt x="354" y="914"/>
                  <a:pt x="352" y="919"/>
                </a:cubicBezTo>
                <a:cubicBezTo>
                  <a:pt x="349" y="933"/>
                  <a:pt x="345" y="947"/>
                  <a:pt x="341" y="962"/>
                </a:cubicBezTo>
                <a:cubicBezTo>
                  <a:pt x="337" y="977"/>
                  <a:pt x="333" y="993"/>
                  <a:pt x="329" y="1010"/>
                </a:cubicBezTo>
                <a:cubicBezTo>
                  <a:pt x="325" y="1024"/>
                  <a:pt x="334" y="1039"/>
                  <a:pt x="348" y="1044"/>
                </a:cubicBezTo>
                <a:cubicBezTo>
                  <a:pt x="362" y="1050"/>
                  <a:pt x="379" y="1044"/>
                  <a:pt x="385" y="1030"/>
                </a:cubicBezTo>
                <a:cubicBezTo>
                  <a:pt x="393" y="1014"/>
                  <a:pt x="400" y="1000"/>
                  <a:pt x="406" y="986"/>
                </a:cubicBezTo>
                <a:cubicBezTo>
                  <a:pt x="413" y="972"/>
                  <a:pt x="419" y="958"/>
                  <a:pt x="425" y="946"/>
                </a:cubicBezTo>
                <a:cubicBezTo>
                  <a:pt x="428" y="941"/>
                  <a:pt x="430" y="937"/>
                  <a:pt x="432" y="932"/>
                </a:cubicBezTo>
                <a:cubicBezTo>
                  <a:pt x="451" y="937"/>
                  <a:pt x="471" y="941"/>
                  <a:pt x="492" y="943"/>
                </a:cubicBezTo>
                <a:cubicBezTo>
                  <a:pt x="492" y="948"/>
                  <a:pt x="493" y="953"/>
                  <a:pt x="493" y="958"/>
                </a:cubicBezTo>
                <a:cubicBezTo>
                  <a:pt x="494" y="972"/>
                  <a:pt x="496" y="986"/>
                  <a:pt x="497" y="1002"/>
                </a:cubicBezTo>
                <a:cubicBezTo>
                  <a:pt x="499" y="1017"/>
                  <a:pt x="500" y="1033"/>
                  <a:pt x="502" y="1051"/>
                </a:cubicBezTo>
                <a:cubicBezTo>
                  <a:pt x="503" y="1066"/>
                  <a:pt x="517" y="1077"/>
                  <a:pt x="532" y="1077"/>
                </a:cubicBezTo>
                <a:cubicBezTo>
                  <a:pt x="547" y="1077"/>
                  <a:pt x="561" y="1066"/>
                  <a:pt x="562" y="1051"/>
                </a:cubicBezTo>
                <a:cubicBezTo>
                  <a:pt x="564" y="1033"/>
                  <a:pt x="565" y="1017"/>
                  <a:pt x="567" y="1002"/>
                </a:cubicBezTo>
                <a:cubicBezTo>
                  <a:pt x="568" y="986"/>
                  <a:pt x="570" y="972"/>
                  <a:pt x="571" y="958"/>
                </a:cubicBezTo>
                <a:cubicBezTo>
                  <a:pt x="571" y="953"/>
                  <a:pt x="572" y="948"/>
                  <a:pt x="572" y="943"/>
                </a:cubicBezTo>
                <a:cubicBezTo>
                  <a:pt x="593" y="941"/>
                  <a:pt x="613" y="937"/>
                  <a:pt x="632" y="932"/>
                </a:cubicBezTo>
                <a:cubicBezTo>
                  <a:pt x="634" y="937"/>
                  <a:pt x="637" y="941"/>
                  <a:pt x="639" y="946"/>
                </a:cubicBezTo>
                <a:cubicBezTo>
                  <a:pt x="645" y="958"/>
                  <a:pt x="651" y="972"/>
                  <a:pt x="658" y="986"/>
                </a:cubicBezTo>
                <a:cubicBezTo>
                  <a:pt x="664" y="1000"/>
                  <a:pt x="671" y="1014"/>
                  <a:pt x="679" y="1030"/>
                </a:cubicBezTo>
                <a:cubicBezTo>
                  <a:pt x="685" y="1044"/>
                  <a:pt x="702" y="1050"/>
                  <a:pt x="716" y="1044"/>
                </a:cubicBezTo>
                <a:cubicBezTo>
                  <a:pt x="730" y="1039"/>
                  <a:pt x="739" y="1024"/>
                  <a:pt x="735" y="1010"/>
                </a:cubicBezTo>
                <a:cubicBezTo>
                  <a:pt x="731" y="993"/>
                  <a:pt x="727" y="977"/>
                  <a:pt x="723" y="962"/>
                </a:cubicBezTo>
                <a:cubicBezTo>
                  <a:pt x="719" y="947"/>
                  <a:pt x="715" y="933"/>
                  <a:pt x="712" y="919"/>
                </a:cubicBezTo>
                <a:cubicBezTo>
                  <a:pt x="710" y="914"/>
                  <a:pt x="709" y="909"/>
                  <a:pt x="708" y="905"/>
                </a:cubicBezTo>
                <a:cubicBezTo>
                  <a:pt x="726" y="896"/>
                  <a:pt x="744" y="885"/>
                  <a:pt x="761" y="874"/>
                </a:cubicBezTo>
                <a:cubicBezTo>
                  <a:pt x="764" y="877"/>
                  <a:pt x="768" y="881"/>
                  <a:pt x="771" y="885"/>
                </a:cubicBezTo>
                <a:cubicBezTo>
                  <a:pt x="781" y="894"/>
                  <a:pt x="792" y="905"/>
                  <a:pt x="803" y="916"/>
                </a:cubicBezTo>
                <a:cubicBezTo>
                  <a:pt x="814" y="927"/>
                  <a:pt x="825" y="938"/>
                  <a:pt x="838" y="950"/>
                </a:cubicBezTo>
                <a:cubicBezTo>
                  <a:pt x="849" y="961"/>
                  <a:pt x="866" y="961"/>
                  <a:pt x="878" y="951"/>
                </a:cubicBezTo>
                <a:cubicBezTo>
                  <a:pt x="889" y="941"/>
                  <a:pt x="893" y="924"/>
                  <a:pt x="884" y="911"/>
                </a:cubicBezTo>
                <a:cubicBezTo>
                  <a:pt x="874" y="897"/>
                  <a:pt x="865" y="884"/>
                  <a:pt x="856" y="871"/>
                </a:cubicBezTo>
                <a:cubicBezTo>
                  <a:pt x="847" y="858"/>
                  <a:pt x="839" y="846"/>
                  <a:pt x="831" y="835"/>
                </a:cubicBezTo>
                <a:cubicBezTo>
                  <a:pt x="828" y="830"/>
                  <a:pt x="825" y="826"/>
                  <a:pt x="822" y="822"/>
                </a:cubicBezTo>
                <a:cubicBezTo>
                  <a:pt x="836" y="807"/>
                  <a:pt x="849" y="792"/>
                  <a:pt x="861" y="775"/>
                </a:cubicBezTo>
                <a:cubicBezTo>
                  <a:pt x="866" y="777"/>
                  <a:pt x="870" y="780"/>
                  <a:pt x="875" y="782"/>
                </a:cubicBezTo>
                <a:cubicBezTo>
                  <a:pt x="888" y="788"/>
                  <a:pt x="901" y="794"/>
                  <a:pt x="915" y="800"/>
                </a:cubicBezTo>
                <a:cubicBezTo>
                  <a:pt x="929" y="807"/>
                  <a:pt x="944" y="813"/>
                  <a:pt x="960" y="821"/>
                </a:cubicBezTo>
                <a:cubicBezTo>
                  <a:pt x="974" y="827"/>
                  <a:pt x="990" y="821"/>
                  <a:pt x="998" y="808"/>
                </a:cubicBezTo>
                <a:cubicBezTo>
                  <a:pt x="1005" y="794"/>
                  <a:pt x="1002" y="777"/>
                  <a:pt x="990" y="768"/>
                </a:cubicBezTo>
                <a:cubicBezTo>
                  <a:pt x="976" y="758"/>
                  <a:pt x="963" y="749"/>
                  <a:pt x="950" y="740"/>
                </a:cubicBezTo>
                <a:cubicBezTo>
                  <a:pt x="937" y="731"/>
                  <a:pt x="926" y="722"/>
                  <a:pt x="914" y="714"/>
                </a:cubicBezTo>
                <a:cubicBezTo>
                  <a:pt x="910" y="711"/>
                  <a:pt x="906" y="708"/>
                  <a:pt x="902" y="705"/>
                </a:cubicBezTo>
                <a:cubicBezTo>
                  <a:pt x="910" y="687"/>
                  <a:pt x="917" y="668"/>
                  <a:pt x="923" y="648"/>
                </a:cubicBezTo>
                <a:cubicBezTo>
                  <a:pt x="928" y="649"/>
                  <a:pt x="932" y="649"/>
                  <a:pt x="938" y="649"/>
                </a:cubicBezTo>
                <a:cubicBezTo>
                  <a:pt x="952" y="651"/>
                  <a:pt x="966" y="652"/>
                  <a:pt x="982" y="653"/>
                </a:cubicBezTo>
                <a:cubicBezTo>
                  <a:pt x="997" y="654"/>
                  <a:pt x="1013" y="656"/>
                  <a:pt x="1031" y="657"/>
                </a:cubicBezTo>
                <a:cubicBezTo>
                  <a:pt x="1046" y="658"/>
                  <a:pt x="1059" y="647"/>
                  <a:pt x="1061" y="632"/>
                </a:cubicBezTo>
                <a:cubicBezTo>
                  <a:pt x="1064" y="617"/>
                  <a:pt x="1056" y="602"/>
                  <a:pt x="1041" y="59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914400"/>
            <a:endParaRPr lang="en-US" sz="1865">
              <a:solidFill>
                <a:prstClr val="black"/>
              </a:solidFill>
            </a:endParaRPr>
          </a:p>
        </p:txBody>
      </p:sp>
      <p:sp>
        <p:nvSpPr>
          <p:cNvPr id="96" name="Freeform 11"/>
          <p:cNvSpPr/>
          <p:nvPr/>
        </p:nvSpPr>
        <p:spPr bwMode="auto">
          <a:xfrm>
            <a:off x="6086858" y="5168918"/>
            <a:ext cx="136924" cy="138409"/>
          </a:xfrm>
          <a:custGeom>
            <a:avLst/>
            <a:gdLst>
              <a:gd name="T0" fmla="*/ 951 w 1064"/>
              <a:gd name="T1" fmla="*/ 573 h 1077"/>
              <a:gd name="T2" fmla="*/ 936 w 1064"/>
              <a:gd name="T3" fmla="*/ 508 h 1077"/>
              <a:gd name="T4" fmla="*/ 1041 w 1064"/>
              <a:gd name="T5" fmla="*/ 479 h 1077"/>
              <a:gd name="T6" fmla="*/ 982 w 1064"/>
              <a:gd name="T7" fmla="*/ 424 h 1077"/>
              <a:gd name="T8" fmla="*/ 902 w 1064"/>
              <a:gd name="T9" fmla="*/ 371 h 1077"/>
              <a:gd name="T10" fmla="*/ 990 w 1064"/>
              <a:gd name="T11" fmla="*/ 308 h 1077"/>
              <a:gd name="T12" fmla="*/ 915 w 1064"/>
              <a:gd name="T13" fmla="*/ 276 h 1077"/>
              <a:gd name="T14" fmla="*/ 822 w 1064"/>
              <a:gd name="T15" fmla="*/ 255 h 1077"/>
              <a:gd name="T16" fmla="*/ 884 w 1064"/>
              <a:gd name="T17" fmla="*/ 165 h 1077"/>
              <a:gd name="T18" fmla="*/ 803 w 1064"/>
              <a:gd name="T19" fmla="*/ 161 h 1077"/>
              <a:gd name="T20" fmla="*/ 708 w 1064"/>
              <a:gd name="T21" fmla="*/ 172 h 1077"/>
              <a:gd name="T22" fmla="*/ 735 w 1064"/>
              <a:gd name="T23" fmla="*/ 67 h 1077"/>
              <a:gd name="T24" fmla="*/ 658 w 1064"/>
              <a:gd name="T25" fmla="*/ 91 h 1077"/>
              <a:gd name="T26" fmla="*/ 572 w 1064"/>
              <a:gd name="T27" fmla="*/ 134 h 1077"/>
              <a:gd name="T28" fmla="*/ 562 w 1064"/>
              <a:gd name="T29" fmla="*/ 26 h 1077"/>
              <a:gd name="T30" fmla="*/ 497 w 1064"/>
              <a:gd name="T31" fmla="*/ 75 h 1077"/>
              <a:gd name="T32" fmla="*/ 432 w 1064"/>
              <a:gd name="T33" fmla="*/ 144 h 1077"/>
              <a:gd name="T34" fmla="*/ 385 w 1064"/>
              <a:gd name="T35" fmla="*/ 46 h 1077"/>
              <a:gd name="T36" fmla="*/ 341 w 1064"/>
              <a:gd name="T37" fmla="*/ 115 h 1077"/>
              <a:gd name="T38" fmla="*/ 303 w 1064"/>
              <a:gd name="T39" fmla="*/ 203 h 1077"/>
              <a:gd name="T40" fmla="*/ 226 w 1064"/>
              <a:gd name="T41" fmla="*/ 126 h 1077"/>
              <a:gd name="T42" fmla="*/ 208 w 1064"/>
              <a:gd name="T43" fmla="*/ 206 h 1077"/>
              <a:gd name="T44" fmla="*/ 203 w 1064"/>
              <a:gd name="T45" fmla="*/ 301 h 1077"/>
              <a:gd name="T46" fmla="*/ 104 w 1064"/>
              <a:gd name="T47" fmla="*/ 256 h 1077"/>
              <a:gd name="T48" fmla="*/ 114 w 1064"/>
              <a:gd name="T49" fmla="*/ 337 h 1077"/>
              <a:gd name="T50" fmla="*/ 142 w 1064"/>
              <a:gd name="T51" fmla="*/ 428 h 1077"/>
              <a:gd name="T52" fmla="*/ 33 w 1064"/>
              <a:gd name="T53" fmla="*/ 420 h 1077"/>
              <a:gd name="T54" fmla="*/ 70 w 1064"/>
              <a:gd name="T55" fmla="*/ 492 h 1077"/>
              <a:gd name="T56" fmla="*/ 126 w 1064"/>
              <a:gd name="T57" fmla="*/ 538 h 1077"/>
              <a:gd name="T58" fmla="*/ 70 w 1064"/>
              <a:gd name="T59" fmla="*/ 585 h 1077"/>
              <a:gd name="T60" fmla="*/ 33 w 1064"/>
              <a:gd name="T61" fmla="*/ 657 h 1077"/>
              <a:gd name="T62" fmla="*/ 142 w 1064"/>
              <a:gd name="T63" fmla="*/ 648 h 1077"/>
              <a:gd name="T64" fmla="*/ 114 w 1064"/>
              <a:gd name="T65" fmla="*/ 740 h 1077"/>
              <a:gd name="T66" fmla="*/ 104 w 1064"/>
              <a:gd name="T67" fmla="*/ 821 h 1077"/>
              <a:gd name="T68" fmla="*/ 203 w 1064"/>
              <a:gd name="T69" fmla="*/ 775 h 1077"/>
              <a:gd name="T70" fmla="*/ 208 w 1064"/>
              <a:gd name="T71" fmla="*/ 871 h 1077"/>
              <a:gd name="T72" fmla="*/ 226 w 1064"/>
              <a:gd name="T73" fmla="*/ 950 h 1077"/>
              <a:gd name="T74" fmla="*/ 303 w 1064"/>
              <a:gd name="T75" fmla="*/ 874 h 1077"/>
              <a:gd name="T76" fmla="*/ 341 w 1064"/>
              <a:gd name="T77" fmla="*/ 962 h 1077"/>
              <a:gd name="T78" fmla="*/ 385 w 1064"/>
              <a:gd name="T79" fmla="*/ 1030 h 1077"/>
              <a:gd name="T80" fmla="*/ 432 w 1064"/>
              <a:gd name="T81" fmla="*/ 932 h 1077"/>
              <a:gd name="T82" fmla="*/ 497 w 1064"/>
              <a:gd name="T83" fmla="*/ 1002 h 1077"/>
              <a:gd name="T84" fmla="*/ 562 w 1064"/>
              <a:gd name="T85" fmla="*/ 1051 h 1077"/>
              <a:gd name="T86" fmla="*/ 572 w 1064"/>
              <a:gd name="T87" fmla="*/ 943 h 1077"/>
              <a:gd name="T88" fmla="*/ 658 w 1064"/>
              <a:gd name="T89" fmla="*/ 986 h 1077"/>
              <a:gd name="T90" fmla="*/ 735 w 1064"/>
              <a:gd name="T91" fmla="*/ 1010 h 1077"/>
              <a:gd name="T92" fmla="*/ 708 w 1064"/>
              <a:gd name="T93" fmla="*/ 905 h 1077"/>
              <a:gd name="T94" fmla="*/ 803 w 1064"/>
              <a:gd name="T95" fmla="*/ 916 h 1077"/>
              <a:gd name="T96" fmla="*/ 884 w 1064"/>
              <a:gd name="T97" fmla="*/ 911 h 1077"/>
              <a:gd name="T98" fmla="*/ 822 w 1064"/>
              <a:gd name="T99" fmla="*/ 822 h 1077"/>
              <a:gd name="T100" fmla="*/ 915 w 1064"/>
              <a:gd name="T101" fmla="*/ 800 h 1077"/>
              <a:gd name="T102" fmla="*/ 990 w 1064"/>
              <a:gd name="T103" fmla="*/ 768 h 1077"/>
              <a:gd name="T104" fmla="*/ 902 w 1064"/>
              <a:gd name="T105" fmla="*/ 705 h 1077"/>
              <a:gd name="T106" fmla="*/ 982 w 1064"/>
              <a:gd name="T107" fmla="*/ 653 h 1077"/>
              <a:gd name="T108" fmla="*/ 1041 w 1064"/>
              <a:gd name="T109" fmla="*/ 598 h 10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064" h="1077">
                <a:moveTo>
                  <a:pt x="1041" y="598"/>
                </a:moveTo>
                <a:cubicBezTo>
                  <a:pt x="1024" y="593"/>
                  <a:pt x="1009" y="589"/>
                  <a:pt x="994" y="585"/>
                </a:cubicBezTo>
                <a:cubicBezTo>
                  <a:pt x="979" y="580"/>
                  <a:pt x="965" y="577"/>
                  <a:pt x="951" y="573"/>
                </a:cubicBezTo>
                <a:cubicBezTo>
                  <a:pt x="946" y="571"/>
                  <a:pt x="941" y="570"/>
                  <a:pt x="936" y="569"/>
                </a:cubicBezTo>
                <a:cubicBezTo>
                  <a:pt x="937" y="559"/>
                  <a:pt x="938" y="549"/>
                  <a:pt x="938" y="538"/>
                </a:cubicBezTo>
                <a:cubicBezTo>
                  <a:pt x="938" y="528"/>
                  <a:pt x="937" y="518"/>
                  <a:pt x="936" y="508"/>
                </a:cubicBezTo>
                <a:cubicBezTo>
                  <a:pt x="941" y="506"/>
                  <a:pt x="946" y="505"/>
                  <a:pt x="951" y="504"/>
                </a:cubicBezTo>
                <a:cubicBezTo>
                  <a:pt x="965" y="500"/>
                  <a:pt x="979" y="496"/>
                  <a:pt x="994" y="492"/>
                </a:cubicBezTo>
                <a:cubicBezTo>
                  <a:pt x="1009" y="488"/>
                  <a:pt x="1024" y="484"/>
                  <a:pt x="1041" y="479"/>
                </a:cubicBezTo>
                <a:cubicBezTo>
                  <a:pt x="1056" y="475"/>
                  <a:pt x="1064" y="460"/>
                  <a:pt x="1061" y="445"/>
                </a:cubicBezTo>
                <a:cubicBezTo>
                  <a:pt x="1059" y="430"/>
                  <a:pt x="1046" y="418"/>
                  <a:pt x="1031" y="420"/>
                </a:cubicBezTo>
                <a:cubicBezTo>
                  <a:pt x="1013" y="421"/>
                  <a:pt x="997" y="422"/>
                  <a:pt x="982" y="424"/>
                </a:cubicBezTo>
                <a:cubicBezTo>
                  <a:pt x="966" y="425"/>
                  <a:pt x="952" y="426"/>
                  <a:pt x="938" y="427"/>
                </a:cubicBezTo>
                <a:cubicBezTo>
                  <a:pt x="932" y="428"/>
                  <a:pt x="928" y="428"/>
                  <a:pt x="923" y="428"/>
                </a:cubicBezTo>
                <a:cubicBezTo>
                  <a:pt x="917" y="409"/>
                  <a:pt x="910" y="389"/>
                  <a:pt x="902" y="371"/>
                </a:cubicBezTo>
                <a:cubicBezTo>
                  <a:pt x="906" y="368"/>
                  <a:pt x="910" y="365"/>
                  <a:pt x="914" y="362"/>
                </a:cubicBezTo>
                <a:cubicBezTo>
                  <a:pt x="926" y="354"/>
                  <a:pt x="937" y="346"/>
                  <a:pt x="950" y="337"/>
                </a:cubicBezTo>
                <a:cubicBezTo>
                  <a:pt x="963" y="328"/>
                  <a:pt x="976" y="318"/>
                  <a:pt x="990" y="308"/>
                </a:cubicBezTo>
                <a:cubicBezTo>
                  <a:pt x="1002" y="299"/>
                  <a:pt x="1005" y="282"/>
                  <a:pt x="998" y="269"/>
                </a:cubicBezTo>
                <a:cubicBezTo>
                  <a:pt x="990" y="256"/>
                  <a:pt x="974" y="250"/>
                  <a:pt x="960" y="256"/>
                </a:cubicBezTo>
                <a:cubicBezTo>
                  <a:pt x="944" y="263"/>
                  <a:pt x="929" y="270"/>
                  <a:pt x="915" y="276"/>
                </a:cubicBezTo>
                <a:cubicBezTo>
                  <a:pt x="901" y="283"/>
                  <a:pt x="888" y="289"/>
                  <a:pt x="875" y="295"/>
                </a:cubicBezTo>
                <a:cubicBezTo>
                  <a:pt x="870" y="297"/>
                  <a:pt x="866" y="299"/>
                  <a:pt x="861" y="301"/>
                </a:cubicBezTo>
                <a:cubicBezTo>
                  <a:pt x="850" y="285"/>
                  <a:pt x="836" y="269"/>
                  <a:pt x="822" y="255"/>
                </a:cubicBezTo>
                <a:cubicBezTo>
                  <a:pt x="825" y="250"/>
                  <a:pt x="828" y="246"/>
                  <a:pt x="831" y="242"/>
                </a:cubicBezTo>
                <a:cubicBezTo>
                  <a:pt x="839" y="230"/>
                  <a:pt x="847" y="218"/>
                  <a:pt x="856" y="206"/>
                </a:cubicBezTo>
                <a:cubicBezTo>
                  <a:pt x="865" y="193"/>
                  <a:pt x="874" y="179"/>
                  <a:pt x="884" y="165"/>
                </a:cubicBezTo>
                <a:cubicBezTo>
                  <a:pt x="893" y="153"/>
                  <a:pt x="889" y="135"/>
                  <a:pt x="878" y="126"/>
                </a:cubicBezTo>
                <a:cubicBezTo>
                  <a:pt x="866" y="116"/>
                  <a:pt x="849" y="116"/>
                  <a:pt x="838" y="126"/>
                </a:cubicBezTo>
                <a:cubicBezTo>
                  <a:pt x="825" y="139"/>
                  <a:pt x="814" y="150"/>
                  <a:pt x="803" y="161"/>
                </a:cubicBezTo>
                <a:cubicBezTo>
                  <a:pt x="792" y="172"/>
                  <a:pt x="781" y="182"/>
                  <a:pt x="771" y="192"/>
                </a:cubicBezTo>
                <a:cubicBezTo>
                  <a:pt x="768" y="196"/>
                  <a:pt x="764" y="199"/>
                  <a:pt x="761" y="203"/>
                </a:cubicBezTo>
                <a:cubicBezTo>
                  <a:pt x="744" y="191"/>
                  <a:pt x="726" y="181"/>
                  <a:pt x="708" y="172"/>
                </a:cubicBezTo>
                <a:cubicBezTo>
                  <a:pt x="709" y="167"/>
                  <a:pt x="710" y="162"/>
                  <a:pt x="712" y="157"/>
                </a:cubicBezTo>
                <a:cubicBezTo>
                  <a:pt x="715" y="144"/>
                  <a:pt x="719" y="130"/>
                  <a:pt x="723" y="115"/>
                </a:cubicBezTo>
                <a:cubicBezTo>
                  <a:pt x="727" y="100"/>
                  <a:pt x="731" y="84"/>
                  <a:pt x="735" y="67"/>
                </a:cubicBezTo>
                <a:cubicBezTo>
                  <a:pt x="739" y="52"/>
                  <a:pt x="730" y="37"/>
                  <a:pt x="716" y="32"/>
                </a:cubicBezTo>
                <a:cubicBezTo>
                  <a:pt x="702" y="27"/>
                  <a:pt x="685" y="33"/>
                  <a:pt x="679" y="46"/>
                </a:cubicBezTo>
                <a:cubicBezTo>
                  <a:pt x="671" y="62"/>
                  <a:pt x="664" y="77"/>
                  <a:pt x="658" y="91"/>
                </a:cubicBezTo>
                <a:cubicBezTo>
                  <a:pt x="651" y="105"/>
                  <a:pt x="645" y="118"/>
                  <a:pt x="639" y="131"/>
                </a:cubicBezTo>
                <a:cubicBezTo>
                  <a:pt x="637" y="135"/>
                  <a:pt x="634" y="140"/>
                  <a:pt x="632" y="144"/>
                </a:cubicBezTo>
                <a:cubicBezTo>
                  <a:pt x="613" y="139"/>
                  <a:pt x="593" y="136"/>
                  <a:pt x="572" y="134"/>
                </a:cubicBezTo>
                <a:cubicBezTo>
                  <a:pt x="572" y="129"/>
                  <a:pt x="571" y="124"/>
                  <a:pt x="571" y="119"/>
                </a:cubicBezTo>
                <a:cubicBezTo>
                  <a:pt x="570" y="105"/>
                  <a:pt x="568" y="90"/>
                  <a:pt x="567" y="75"/>
                </a:cubicBezTo>
                <a:cubicBezTo>
                  <a:pt x="565" y="59"/>
                  <a:pt x="564" y="43"/>
                  <a:pt x="562" y="26"/>
                </a:cubicBezTo>
                <a:cubicBezTo>
                  <a:pt x="561" y="11"/>
                  <a:pt x="547" y="0"/>
                  <a:pt x="532" y="0"/>
                </a:cubicBezTo>
                <a:cubicBezTo>
                  <a:pt x="517" y="0"/>
                  <a:pt x="503" y="11"/>
                  <a:pt x="502" y="26"/>
                </a:cubicBezTo>
                <a:cubicBezTo>
                  <a:pt x="500" y="43"/>
                  <a:pt x="499" y="59"/>
                  <a:pt x="497" y="75"/>
                </a:cubicBezTo>
                <a:cubicBezTo>
                  <a:pt x="496" y="90"/>
                  <a:pt x="494" y="105"/>
                  <a:pt x="493" y="119"/>
                </a:cubicBezTo>
                <a:cubicBezTo>
                  <a:pt x="493" y="124"/>
                  <a:pt x="492" y="129"/>
                  <a:pt x="492" y="134"/>
                </a:cubicBezTo>
                <a:cubicBezTo>
                  <a:pt x="471" y="136"/>
                  <a:pt x="451" y="139"/>
                  <a:pt x="432" y="144"/>
                </a:cubicBezTo>
                <a:cubicBezTo>
                  <a:pt x="430" y="140"/>
                  <a:pt x="428" y="135"/>
                  <a:pt x="425" y="131"/>
                </a:cubicBezTo>
                <a:cubicBezTo>
                  <a:pt x="419" y="118"/>
                  <a:pt x="413" y="105"/>
                  <a:pt x="406" y="91"/>
                </a:cubicBezTo>
                <a:cubicBezTo>
                  <a:pt x="400" y="77"/>
                  <a:pt x="393" y="62"/>
                  <a:pt x="385" y="46"/>
                </a:cubicBezTo>
                <a:cubicBezTo>
                  <a:pt x="379" y="33"/>
                  <a:pt x="362" y="27"/>
                  <a:pt x="348" y="32"/>
                </a:cubicBezTo>
                <a:cubicBezTo>
                  <a:pt x="334" y="37"/>
                  <a:pt x="325" y="52"/>
                  <a:pt x="329" y="67"/>
                </a:cubicBezTo>
                <a:cubicBezTo>
                  <a:pt x="333" y="84"/>
                  <a:pt x="337" y="100"/>
                  <a:pt x="341" y="115"/>
                </a:cubicBezTo>
                <a:cubicBezTo>
                  <a:pt x="345" y="130"/>
                  <a:pt x="349" y="144"/>
                  <a:pt x="352" y="157"/>
                </a:cubicBezTo>
                <a:cubicBezTo>
                  <a:pt x="354" y="162"/>
                  <a:pt x="355" y="167"/>
                  <a:pt x="356" y="172"/>
                </a:cubicBezTo>
                <a:cubicBezTo>
                  <a:pt x="338" y="181"/>
                  <a:pt x="320" y="191"/>
                  <a:pt x="303" y="203"/>
                </a:cubicBezTo>
                <a:cubicBezTo>
                  <a:pt x="300" y="199"/>
                  <a:pt x="296" y="196"/>
                  <a:pt x="293" y="192"/>
                </a:cubicBezTo>
                <a:cubicBezTo>
                  <a:pt x="283" y="182"/>
                  <a:pt x="272" y="172"/>
                  <a:pt x="261" y="161"/>
                </a:cubicBezTo>
                <a:cubicBezTo>
                  <a:pt x="250" y="150"/>
                  <a:pt x="239" y="139"/>
                  <a:pt x="226" y="126"/>
                </a:cubicBezTo>
                <a:cubicBezTo>
                  <a:pt x="215" y="116"/>
                  <a:pt x="198" y="116"/>
                  <a:pt x="186" y="126"/>
                </a:cubicBezTo>
                <a:cubicBezTo>
                  <a:pt x="175" y="135"/>
                  <a:pt x="172" y="153"/>
                  <a:pt x="180" y="165"/>
                </a:cubicBezTo>
                <a:cubicBezTo>
                  <a:pt x="190" y="179"/>
                  <a:pt x="199" y="193"/>
                  <a:pt x="208" y="206"/>
                </a:cubicBezTo>
                <a:cubicBezTo>
                  <a:pt x="217" y="218"/>
                  <a:pt x="225" y="230"/>
                  <a:pt x="233" y="242"/>
                </a:cubicBezTo>
                <a:cubicBezTo>
                  <a:pt x="236" y="246"/>
                  <a:pt x="239" y="250"/>
                  <a:pt x="242" y="255"/>
                </a:cubicBezTo>
                <a:cubicBezTo>
                  <a:pt x="228" y="269"/>
                  <a:pt x="215" y="285"/>
                  <a:pt x="203" y="301"/>
                </a:cubicBezTo>
                <a:cubicBezTo>
                  <a:pt x="198" y="299"/>
                  <a:pt x="194" y="297"/>
                  <a:pt x="189" y="295"/>
                </a:cubicBezTo>
                <a:cubicBezTo>
                  <a:pt x="176" y="289"/>
                  <a:pt x="163" y="283"/>
                  <a:pt x="149" y="276"/>
                </a:cubicBezTo>
                <a:cubicBezTo>
                  <a:pt x="135" y="270"/>
                  <a:pt x="120" y="263"/>
                  <a:pt x="104" y="256"/>
                </a:cubicBezTo>
                <a:cubicBezTo>
                  <a:pt x="90" y="250"/>
                  <a:pt x="74" y="256"/>
                  <a:pt x="66" y="269"/>
                </a:cubicBezTo>
                <a:cubicBezTo>
                  <a:pt x="59" y="282"/>
                  <a:pt x="62" y="299"/>
                  <a:pt x="74" y="308"/>
                </a:cubicBezTo>
                <a:cubicBezTo>
                  <a:pt x="88" y="318"/>
                  <a:pt x="101" y="328"/>
                  <a:pt x="114" y="337"/>
                </a:cubicBezTo>
                <a:cubicBezTo>
                  <a:pt x="127" y="346"/>
                  <a:pt x="139" y="354"/>
                  <a:pt x="150" y="362"/>
                </a:cubicBezTo>
                <a:cubicBezTo>
                  <a:pt x="154" y="365"/>
                  <a:pt x="158" y="368"/>
                  <a:pt x="162" y="371"/>
                </a:cubicBezTo>
                <a:cubicBezTo>
                  <a:pt x="154" y="389"/>
                  <a:pt x="147" y="409"/>
                  <a:pt x="142" y="428"/>
                </a:cubicBezTo>
                <a:cubicBezTo>
                  <a:pt x="137" y="428"/>
                  <a:pt x="132" y="428"/>
                  <a:pt x="126" y="427"/>
                </a:cubicBezTo>
                <a:cubicBezTo>
                  <a:pt x="112" y="426"/>
                  <a:pt x="98" y="425"/>
                  <a:pt x="82" y="424"/>
                </a:cubicBezTo>
                <a:cubicBezTo>
                  <a:pt x="67" y="422"/>
                  <a:pt x="51" y="421"/>
                  <a:pt x="33" y="420"/>
                </a:cubicBezTo>
                <a:cubicBezTo>
                  <a:pt x="18" y="418"/>
                  <a:pt x="5" y="430"/>
                  <a:pt x="3" y="445"/>
                </a:cubicBezTo>
                <a:cubicBezTo>
                  <a:pt x="0" y="460"/>
                  <a:pt x="8" y="475"/>
                  <a:pt x="23" y="479"/>
                </a:cubicBezTo>
                <a:cubicBezTo>
                  <a:pt x="40" y="484"/>
                  <a:pt x="55" y="488"/>
                  <a:pt x="70" y="492"/>
                </a:cubicBezTo>
                <a:cubicBezTo>
                  <a:pt x="85" y="496"/>
                  <a:pt x="99" y="500"/>
                  <a:pt x="113" y="504"/>
                </a:cubicBezTo>
                <a:cubicBezTo>
                  <a:pt x="118" y="505"/>
                  <a:pt x="123" y="506"/>
                  <a:pt x="128" y="508"/>
                </a:cubicBezTo>
                <a:cubicBezTo>
                  <a:pt x="127" y="518"/>
                  <a:pt x="126" y="528"/>
                  <a:pt x="126" y="538"/>
                </a:cubicBezTo>
                <a:cubicBezTo>
                  <a:pt x="126" y="549"/>
                  <a:pt x="127" y="559"/>
                  <a:pt x="128" y="569"/>
                </a:cubicBezTo>
                <a:cubicBezTo>
                  <a:pt x="123" y="570"/>
                  <a:pt x="118" y="571"/>
                  <a:pt x="113" y="573"/>
                </a:cubicBezTo>
                <a:cubicBezTo>
                  <a:pt x="99" y="577"/>
                  <a:pt x="85" y="580"/>
                  <a:pt x="70" y="585"/>
                </a:cubicBezTo>
                <a:cubicBezTo>
                  <a:pt x="55" y="589"/>
                  <a:pt x="40" y="593"/>
                  <a:pt x="23" y="598"/>
                </a:cubicBezTo>
                <a:cubicBezTo>
                  <a:pt x="8" y="602"/>
                  <a:pt x="0" y="617"/>
                  <a:pt x="3" y="632"/>
                </a:cubicBezTo>
                <a:cubicBezTo>
                  <a:pt x="5" y="647"/>
                  <a:pt x="18" y="658"/>
                  <a:pt x="33" y="657"/>
                </a:cubicBezTo>
                <a:cubicBezTo>
                  <a:pt x="51" y="656"/>
                  <a:pt x="67" y="654"/>
                  <a:pt x="82" y="653"/>
                </a:cubicBezTo>
                <a:cubicBezTo>
                  <a:pt x="98" y="652"/>
                  <a:pt x="112" y="651"/>
                  <a:pt x="126" y="649"/>
                </a:cubicBezTo>
                <a:cubicBezTo>
                  <a:pt x="132" y="649"/>
                  <a:pt x="137" y="649"/>
                  <a:pt x="142" y="648"/>
                </a:cubicBezTo>
                <a:cubicBezTo>
                  <a:pt x="147" y="668"/>
                  <a:pt x="154" y="687"/>
                  <a:pt x="162" y="705"/>
                </a:cubicBezTo>
                <a:cubicBezTo>
                  <a:pt x="158" y="708"/>
                  <a:pt x="154" y="711"/>
                  <a:pt x="150" y="714"/>
                </a:cubicBezTo>
                <a:cubicBezTo>
                  <a:pt x="139" y="722"/>
                  <a:pt x="127" y="731"/>
                  <a:pt x="114" y="740"/>
                </a:cubicBezTo>
                <a:cubicBezTo>
                  <a:pt x="101" y="749"/>
                  <a:pt x="88" y="758"/>
                  <a:pt x="74" y="768"/>
                </a:cubicBezTo>
                <a:cubicBezTo>
                  <a:pt x="62" y="777"/>
                  <a:pt x="59" y="794"/>
                  <a:pt x="66" y="808"/>
                </a:cubicBezTo>
                <a:cubicBezTo>
                  <a:pt x="74" y="821"/>
                  <a:pt x="90" y="827"/>
                  <a:pt x="104" y="821"/>
                </a:cubicBezTo>
                <a:cubicBezTo>
                  <a:pt x="120" y="813"/>
                  <a:pt x="135" y="807"/>
                  <a:pt x="149" y="800"/>
                </a:cubicBezTo>
                <a:cubicBezTo>
                  <a:pt x="163" y="794"/>
                  <a:pt x="176" y="788"/>
                  <a:pt x="189" y="782"/>
                </a:cubicBezTo>
                <a:cubicBezTo>
                  <a:pt x="194" y="780"/>
                  <a:pt x="198" y="777"/>
                  <a:pt x="203" y="775"/>
                </a:cubicBezTo>
                <a:cubicBezTo>
                  <a:pt x="215" y="792"/>
                  <a:pt x="228" y="807"/>
                  <a:pt x="242" y="822"/>
                </a:cubicBezTo>
                <a:cubicBezTo>
                  <a:pt x="239" y="826"/>
                  <a:pt x="236" y="830"/>
                  <a:pt x="233" y="835"/>
                </a:cubicBezTo>
                <a:cubicBezTo>
                  <a:pt x="225" y="846"/>
                  <a:pt x="217" y="858"/>
                  <a:pt x="208" y="871"/>
                </a:cubicBezTo>
                <a:cubicBezTo>
                  <a:pt x="199" y="884"/>
                  <a:pt x="190" y="897"/>
                  <a:pt x="180" y="911"/>
                </a:cubicBezTo>
                <a:cubicBezTo>
                  <a:pt x="172" y="924"/>
                  <a:pt x="175" y="941"/>
                  <a:pt x="186" y="951"/>
                </a:cubicBezTo>
                <a:cubicBezTo>
                  <a:pt x="198" y="961"/>
                  <a:pt x="215" y="961"/>
                  <a:pt x="226" y="950"/>
                </a:cubicBezTo>
                <a:cubicBezTo>
                  <a:pt x="239" y="938"/>
                  <a:pt x="250" y="927"/>
                  <a:pt x="261" y="916"/>
                </a:cubicBezTo>
                <a:cubicBezTo>
                  <a:pt x="272" y="905"/>
                  <a:pt x="283" y="894"/>
                  <a:pt x="293" y="885"/>
                </a:cubicBezTo>
                <a:cubicBezTo>
                  <a:pt x="296" y="881"/>
                  <a:pt x="300" y="877"/>
                  <a:pt x="303" y="874"/>
                </a:cubicBezTo>
                <a:cubicBezTo>
                  <a:pt x="320" y="885"/>
                  <a:pt x="338" y="896"/>
                  <a:pt x="356" y="905"/>
                </a:cubicBezTo>
                <a:cubicBezTo>
                  <a:pt x="355" y="909"/>
                  <a:pt x="354" y="914"/>
                  <a:pt x="352" y="919"/>
                </a:cubicBezTo>
                <a:cubicBezTo>
                  <a:pt x="349" y="933"/>
                  <a:pt x="345" y="947"/>
                  <a:pt x="341" y="962"/>
                </a:cubicBezTo>
                <a:cubicBezTo>
                  <a:pt x="337" y="977"/>
                  <a:pt x="333" y="993"/>
                  <a:pt x="329" y="1010"/>
                </a:cubicBezTo>
                <a:cubicBezTo>
                  <a:pt x="325" y="1024"/>
                  <a:pt x="334" y="1039"/>
                  <a:pt x="348" y="1044"/>
                </a:cubicBezTo>
                <a:cubicBezTo>
                  <a:pt x="362" y="1050"/>
                  <a:pt x="379" y="1044"/>
                  <a:pt x="385" y="1030"/>
                </a:cubicBezTo>
                <a:cubicBezTo>
                  <a:pt x="393" y="1014"/>
                  <a:pt x="400" y="1000"/>
                  <a:pt x="406" y="986"/>
                </a:cubicBezTo>
                <a:cubicBezTo>
                  <a:pt x="413" y="972"/>
                  <a:pt x="419" y="958"/>
                  <a:pt x="425" y="946"/>
                </a:cubicBezTo>
                <a:cubicBezTo>
                  <a:pt x="428" y="941"/>
                  <a:pt x="430" y="937"/>
                  <a:pt x="432" y="932"/>
                </a:cubicBezTo>
                <a:cubicBezTo>
                  <a:pt x="451" y="937"/>
                  <a:pt x="471" y="941"/>
                  <a:pt x="492" y="943"/>
                </a:cubicBezTo>
                <a:cubicBezTo>
                  <a:pt x="492" y="948"/>
                  <a:pt x="493" y="953"/>
                  <a:pt x="493" y="958"/>
                </a:cubicBezTo>
                <a:cubicBezTo>
                  <a:pt x="494" y="972"/>
                  <a:pt x="496" y="986"/>
                  <a:pt x="497" y="1002"/>
                </a:cubicBezTo>
                <a:cubicBezTo>
                  <a:pt x="499" y="1017"/>
                  <a:pt x="500" y="1033"/>
                  <a:pt x="502" y="1051"/>
                </a:cubicBezTo>
                <a:cubicBezTo>
                  <a:pt x="503" y="1066"/>
                  <a:pt x="517" y="1077"/>
                  <a:pt x="532" y="1077"/>
                </a:cubicBezTo>
                <a:cubicBezTo>
                  <a:pt x="547" y="1077"/>
                  <a:pt x="561" y="1066"/>
                  <a:pt x="562" y="1051"/>
                </a:cubicBezTo>
                <a:cubicBezTo>
                  <a:pt x="564" y="1033"/>
                  <a:pt x="565" y="1017"/>
                  <a:pt x="567" y="1002"/>
                </a:cubicBezTo>
                <a:cubicBezTo>
                  <a:pt x="568" y="986"/>
                  <a:pt x="570" y="972"/>
                  <a:pt x="571" y="958"/>
                </a:cubicBezTo>
                <a:cubicBezTo>
                  <a:pt x="571" y="953"/>
                  <a:pt x="572" y="948"/>
                  <a:pt x="572" y="943"/>
                </a:cubicBezTo>
                <a:cubicBezTo>
                  <a:pt x="593" y="941"/>
                  <a:pt x="613" y="937"/>
                  <a:pt x="632" y="932"/>
                </a:cubicBezTo>
                <a:cubicBezTo>
                  <a:pt x="634" y="937"/>
                  <a:pt x="637" y="941"/>
                  <a:pt x="639" y="946"/>
                </a:cubicBezTo>
                <a:cubicBezTo>
                  <a:pt x="645" y="958"/>
                  <a:pt x="651" y="972"/>
                  <a:pt x="658" y="986"/>
                </a:cubicBezTo>
                <a:cubicBezTo>
                  <a:pt x="664" y="1000"/>
                  <a:pt x="671" y="1014"/>
                  <a:pt x="679" y="1030"/>
                </a:cubicBezTo>
                <a:cubicBezTo>
                  <a:pt x="685" y="1044"/>
                  <a:pt x="702" y="1050"/>
                  <a:pt x="716" y="1044"/>
                </a:cubicBezTo>
                <a:cubicBezTo>
                  <a:pt x="730" y="1039"/>
                  <a:pt x="739" y="1024"/>
                  <a:pt x="735" y="1010"/>
                </a:cubicBezTo>
                <a:cubicBezTo>
                  <a:pt x="731" y="993"/>
                  <a:pt x="727" y="977"/>
                  <a:pt x="723" y="962"/>
                </a:cubicBezTo>
                <a:cubicBezTo>
                  <a:pt x="719" y="947"/>
                  <a:pt x="715" y="933"/>
                  <a:pt x="712" y="919"/>
                </a:cubicBezTo>
                <a:cubicBezTo>
                  <a:pt x="710" y="914"/>
                  <a:pt x="709" y="909"/>
                  <a:pt x="708" y="905"/>
                </a:cubicBezTo>
                <a:cubicBezTo>
                  <a:pt x="726" y="896"/>
                  <a:pt x="744" y="885"/>
                  <a:pt x="761" y="874"/>
                </a:cubicBezTo>
                <a:cubicBezTo>
                  <a:pt x="764" y="877"/>
                  <a:pt x="768" y="881"/>
                  <a:pt x="771" y="885"/>
                </a:cubicBezTo>
                <a:cubicBezTo>
                  <a:pt x="781" y="894"/>
                  <a:pt x="792" y="905"/>
                  <a:pt x="803" y="916"/>
                </a:cubicBezTo>
                <a:cubicBezTo>
                  <a:pt x="814" y="927"/>
                  <a:pt x="825" y="938"/>
                  <a:pt x="838" y="950"/>
                </a:cubicBezTo>
                <a:cubicBezTo>
                  <a:pt x="849" y="961"/>
                  <a:pt x="866" y="961"/>
                  <a:pt x="878" y="951"/>
                </a:cubicBezTo>
                <a:cubicBezTo>
                  <a:pt x="889" y="941"/>
                  <a:pt x="893" y="924"/>
                  <a:pt x="884" y="911"/>
                </a:cubicBezTo>
                <a:cubicBezTo>
                  <a:pt x="874" y="897"/>
                  <a:pt x="865" y="884"/>
                  <a:pt x="856" y="871"/>
                </a:cubicBezTo>
                <a:cubicBezTo>
                  <a:pt x="847" y="858"/>
                  <a:pt x="839" y="846"/>
                  <a:pt x="831" y="835"/>
                </a:cubicBezTo>
                <a:cubicBezTo>
                  <a:pt x="828" y="830"/>
                  <a:pt x="825" y="826"/>
                  <a:pt x="822" y="822"/>
                </a:cubicBezTo>
                <a:cubicBezTo>
                  <a:pt x="836" y="807"/>
                  <a:pt x="849" y="792"/>
                  <a:pt x="861" y="775"/>
                </a:cubicBezTo>
                <a:cubicBezTo>
                  <a:pt x="866" y="777"/>
                  <a:pt x="870" y="780"/>
                  <a:pt x="875" y="782"/>
                </a:cubicBezTo>
                <a:cubicBezTo>
                  <a:pt x="888" y="788"/>
                  <a:pt x="901" y="794"/>
                  <a:pt x="915" y="800"/>
                </a:cubicBezTo>
                <a:cubicBezTo>
                  <a:pt x="929" y="807"/>
                  <a:pt x="944" y="813"/>
                  <a:pt x="960" y="821"/>
                </a:cubicBezTo>
                <a:cubicBezTo>
                  <a:pt x="974" y="827"/>
                  <a:pt x="990" y="821"/>
                  <a:pt x="998" y="808"/>
                </a:cubicBezTo>
                <a:cubicBezTo>
                  <a:pt x="1005" y="794"/>
                  <a:pt x="1002" y="777"/>
                  <a:pt x="990" y="768"/>
                </a:cubicBezTo>
                <a:cubicBezTo>
                  <a:pt x="976" y="758"/>
                  <a:pt x="963" y="749"/>
                  <a:pt x="950" y="740"/>
                </a:cubicBezTo>
                <a:cubicBezTo>
                  <a:pt x="937" y="731"/>
                  <a:pt x="926" y="722"/>
                  <a:pt x="914" y="714"/>
                </a:cubicBezTo>
                <a:cubicBezTo>
                  <a:pt x="910" y="711"/>
                  <a:pt x="906" y="708"/>
                  <a:pt x="902" y="705"/>
                </a:cubicBezTo>
                <a:cubicBezTo>
                  <a:pt x="910" y="687"/>
                  <a:pt x="917" y="668"/>
                  <a:pt x="923" y="648"/>
                </a:cubicBezTo>
                <a:cubicBezTo>
                  <a:pt x="928" y="649"/>
                  <a:pt x="932" y="649"/>
                  <a:pt x="938" y="649"/>
                </a:cubicBezTo>
                <a:cubicBezTo>
                  <a:pt x="952" y="651"/>
                  <a:pt x="966" y="652"/>
                  <a:pt x="982" y="653"/>
                </a:cubicBezTo>
                <a:cubicBezTo>
                  <a:pt x="997" y="654"/>
                  <a:pt x="1013" y="656"/>
                  <a:pt x="1031" y="657"/>
                </a:cubicBezTo>
                <a:cubicBezTo>
                  <a:pt x="1046" y="658"/>
                  <a:pt x="1059" y="647"/>
                  <a:pt x="1061" y="632"/>
                </a:cubicBezTo>
                <a:cubicBezTo>
                  <a:pt x="1064" y="617"/>
                  <a:pt x="1056" y="602"/>
                  <a:pt x="1041" y="59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914400"/>
            <a:endParaRPr lang="en-US" sz="1865">
              <a:solidFill>
                <a:prstClr val="black"/>
              </a:solidFill>
            </a:endParaRPr>
          </a:p>
        </p:txBody>
      </p:sp>
      <p:sp>
        <p:nvSpPr>
          <p:cNvPr id="97" name="Freeform 11"/>
          <p:cNvSpPr/>
          <p:nvPr/>
        </p:nvSpPr>
        <p:spPr bwMode="auto">
          <a:xfrm>
            <a:off x="6225850" y="4475252"/>
            <a:ext cx="136924" cy="138409"/>
          </a:xfrm>
          <a:custGeom>
            <a:avLst/>
            <a:gdLst>
              <a:gd name="T0" fmla="*/ 951 w 1064"/>
              <a:gd name="T1" fmla="*/ 573 h 1077"/>
              <a:gd name="T2" fmla="*/ 936 w 1064"/>
              <a:gd name="T3" fmla="*/ 508 h 1077"/>
              <a:gd name="T4" fmla="*/ 1041 w 1064"/>
              <a:gd name="T5" fmla="*/ 479 h 1077"/>
              <a:gd name="T6" fmla="*/ 982 w 1064"/>
              <a:gd name="T7" fmla="*/ 424 h 1077"/>
              <a:gd name="T8" fmla="*/ 902 w 1064"/>
              <a:gd name="T9" fmla="*/ 371 h 1077"/>
              <a:gd name="T10" fmla="*/ 990 w 1064"/>
              <a:gd name="T11" fmla="*/ 308 h 1077"/>
              <a:gd name="T12" fmla="*/ 915 w 1064"/>
              <a:gd name="T13" fmla="*/ 276 h 1077"/>
              <a:gd name="T14" fmla="*/ 822 w 1064"/>
              <a:gd name="T15" fmla="*/ 255 h 1077"/>
              <a:gd name="T16" fmla="*/ 884 w 1064"/>
              <a:gd name="T17" fmla="*/ 165 h 1077"/>
              <a:gd name="T18" fmla="*/ 803 w 1064"/>
              <a:gd name="T19" fmla="*/ 161 h 1077"/>
              <a:gd name="T20" fmla="*/ 708 w 1064"/>
              <a:gd name="T21" fmla="*/ 172 h 1077"/>
              <a:gd name="T22" fmla="*/ 735 w 1064"/>
              <a:gd name="T23" fmla="*/ 67 h 1077"/>
              <a:gd name="T24" fmla="*/ 658 w 1064"/>
              <a:gd name="T25" fmla="*/ 91 h 1077"/>
              <a:gd name="T26" fmla="*/ 572 w 1064"/>
              <a:gd name="T27" fmla="*/ 134 h 1077"/>
              <a:gd name="T28" fmla="*/ 562 w 1064"/>
              <a:gd name="T29" fmla="*/ 26 h 1077"/>
              <a:gd name="T30" fmla="*/ 497 w 1064"/>
              <a:gd name="T31" fmla="*/ 75 h 1077"/>
              <a:gd name="T32" fmla="*/ 432 w 1064"/>
              <a:gd name="T33" fmla="*/ 144 h 1077"/>
              <a:gd name="T34" fmla="*/ 385 w 1064"/>
              <a:gd name="T35" fmla="*/ 46 h 1077"/>
              <a:gd name="T36" fmla="*/ 341 w 1064"/>
              <a:gd name="T37" fmla="*/ 115 h 1077"/>
              <a:gd name="T38" fmla="*/ 303 w 1064"/>
              <a:gd name="T39" fmla="*/ 203 h 1077"/>
              <a:gd name="T40" fmla="*/ 226 w 1064"/>
              <a:gd name="T41" fmla="*/ 126 h 1077"/>
              <a:gd name="T42" fmla="*/ 208 w 1064"/>
              <a:gd name="T43" fmla="*/ 206 h 1077"/>
              <a:gd name="T44" fmla="*/ 203 w 1064"/>
              <a:gd name="T45" fmla="*/ 301 h 1077"/>
              <a:gd name="T46" fmla="*/ 104 w 1064"/>
              <a:gd name="T47" fmla="*/ 256 h 1077"/>
              <a:gd name="T48" fmla="*/ 114 w 1064"/>
              <a:gd name="T49" fmla="*/ 337 h 1077"/>
              <a:gd name="T50" fmla="*/ 142 w 1064"/>
              <a:gd name="T51" fmla="*/ 428 h 1077"/>
              <a:gd name="T52" fmla="*/ 33 w 1064"/>
              <a:gd name="T53" fmla="*/ 420 h 1077"/>
              <a:gd name="T54" fmla="*/ 70 w 1064"/>
              <a:gd name="T55" fmla="*/ 492 h 1077"/>
              <a:gd name="T56" fmla="*/ 126 w 1064"/>
              <a:gd name="T57" fmla="*/ 538 h 1077"/>
              <a:gd name="T58" fmla="*/ 70 w 1064"/>
              <a:gd name="T59" fmla="*/ 585 h 1077"/>
              <a:gd name="T60" fmla="*/ 33 w 1064"/>
              <a:gd name="T61" fmla="*/ 657 h 1077"/>
              <a:gd name="T62" fmla="*/ 142 w 1064"/>
              <a:gd name="T63" fmla="*/ 648 h 1077"/>
              <a:gd name="T64" fmla="*/ 114 w 1064"/>
              <a:gd name="T65" fmla="*/ 740 h 1077"/>
              <a:gd name="T66" fmla="*/ 104 w 1064"/>
              <a:gd name="T67" fmla="*/ 821 h 1077"/>
              <a:gd name="T68" fmla="*/ 203 w 1064"/>
              <a:gd name="T69" fmla="*/ 775 h 1077"/>
              <a:gd name="T70" fmla="*/ 208 w 1064"/>
              <a:gd name="T71" fmla="*/ 871 h 1077"/>
              <a:gd name="T72" fmla="*/ 226 w 1064"/>
              <a:gd name="T73" fmla="*/ 950 h 1077"/>
              <a:gd name="T74" fmla="*/ 303 w 1064"/>
              <a:gd name="T75" fmla="*/ 874 h 1077"/>
              <a:gd name="T76" fmla="*/ 341 w 1064"/>
              <a:gd name="T77" fmla="*/ 962 h 1077"/>
              <a:gd name="T78" fmla="*/ 385 w 1064"/>
              <a:gd name="T79" fmla="*/ 1030 h 1077"/>
              <a:gd name="T80" fmla="*/ 432 w 1064"/>
              <a:gd name="T81" fmla="*/ 932 h 1077"/>
              <a:gd name="T82" fmla="*/ 497 w 1064"/>
              <a:gd name="T83" fmla="*/ 1002 h 1077"/>
              <a:gd name="T84" fmla="*/ 562 w 1064"/>
              <a:gd name="T85" fmla="*/ 1051 h 1077"/>
              <a:gd name="T86" fmla="*/ 572 w 1064"/>
              <a:gd name="T87" fmla="*/ 943 h 1077"/>
              <a:gd name="T88" fmla="*/ 658 w 1064"/>
              <a:gd name="T89" fmla="*/ 986 h 1077"/>
              <a:gd name="T90" fmla="*/ 735 w 1064"/>
              <a:gd name="T91" fmla="*/ 1010 h 1077"/>
              <a:gd name="T92" fmla="*/ 708 w 1064"/>
              <a:gd name="T93" fmla="*/ 905 h 1077"/>
              <a:gd name="T94" fmla="*/ 803 w 1064"/>
              <a:gd name="T95" fmla="*/ 916 h 1077"/>
              <a:gd name="T96" fmla="*/ 884 w 1064"/>
              <a:gd name="T97" fmla="*/ 911 h 1077"/>
              <a:gd name="T98" fmla="*/ 822 w 1064"/>
              <a:gd name="T99" fmla="*/ 822 h 1077"/>
              <a:gd name="T100" fmla="*/ 915 w 1064"/>
              <a:gd name="T101" fmla="*/ 800 h 1077"/>
              <a:gd name="T102" fmla="*/ 990 w 1064"/>
              <a:gd name="T103" fmla="*/ 768 h 1077"/>
              <a:gd name="T104" fmla="*/ 902 w 1064"/>
              <a:gd name="T105" fmla="*/ 705 h 1077"/>
              <a:gd name="T106" fmla="*/ 982 w 1064"/>
              <a:gd name="T107" fmla="*/ 653 h 1077"/>
              <a:gd name="T108" fmla="*/ 1041 w 1064"/>
              <a:gd name="T109" fmla="*/ 598 h 10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064" h="1077">
                <a:moveTo>
                  <a:pt x="1041" y="598"/>
                </a:moveTo>
                <a:cubicBezTo>
                  <a:pt x="1024" y="593"/>
                  <a:pt x="1009" y="589"/>
                  <a:pt x="994" y="585"/>
                </a:cubicBezTo>
                <a:cubicBezTo>
                  <a:pt x="979" y="580"/>
                  <a:pt x="965" y="577"/>
                  <a:pt x="951" y="573"/>
                </a:cubicBezTo>
                <a:cubicBezTo>
                  <a:pt x="946" y="571"/>
                  <a:pt x="941" y="570"/>
                  <a:pt x="936" y="569"/>
                </a:cubicBezTo>
                <a:cubicBezTo>
                  <a:pt x="937" y="559"/>
                  <a:pt x="938" y="549"/>
                  <a:pt x="938" y="538"/>
                </a:cubicBezTo>
                <a:cubicBezTo>
                  <a:pt x="938" y="528"/>
                  <a:pt x="937" y="518"/>
                  <a:pt x="936" y="508"/>
                </a:cubicBezTo>
                <a:cubicBezTo>
                  <a:pt x="941" y="506"/>
                  <a:pt x="946" y="505"/>
                  <a:pt x="951" y="504"/>
                </a:cubicBezTo>
                <a:cubicBezTo>
                  <a:pt x="965" y="500"/>
                  <a:pt x="979" y="496"/>
                  <a:pt x="994" y="492"/>
                </a:cubicBezTo>
                <a:cubicBezTo>
                  <a:pt x="1009" y="488"/>
                  <a:pt x="1024" y="484"/>
                  <a:pt x="1041" y="479"/>
                </a:cubicBezTo>
                <a:cubicBezTo>
                  <a:pt x="1056" y="475"/>
                  <a:pt x="1064" y="460"/>
                  <a:pt x="1061" y="445"/>
                </a:cubicBezTo>
                <a:cubicBezTo>
                  <a:pt x="1059" y="430"/>
                  <a:pt x="1046" y="418"/>
                  <a:pt x="1031" y="420"/>
                </a:cubicBezTo>
                <a:cubicBezTo>
                  <a:pt x="1013" y="421"/>
                  <a:pt x="997" y="422"/>
                  <a:pt x="982" y="424"/>
                </a:cubicBezTo>
                <a:cubicBezTo>
                  <a:pt x="966" y="425"/>
                  <a:pt x="952" y="426"/>
                  <a:pt x="938" y="427"/>
                </a:cubicBezTo>
                <a:cubicBezTo>
                  <a:pt x="932" y="428"/>
                  <a:pt x="928" y="428"/>
                  <a:pt x="923" y="428"/>
                </a:cubicBezTo>
                <a:cubicBezTo>
                  <a:pt x="917" y="409"/>
                  <a:pt x="910" y="389"/>
                  <a:pt x="902" y="371"/>
                </a:cubicBezTo>
                <a:cubicBezTo>
                  <a:pt x="906" y="368"/>
                  <a:pt x="910" y="365"/>
                  <a:pt x="914" y="362"/>
                </a:cubicBezTo>
                <a:cubicBezTo>
                  <a:pt x="926" y="354"/>
                  <a:pt x="937" y="346"/>
                  <a:pt x="950" y="337"/>
                </a:cubicBezTo>
                <a:cubicBezTo>
                  <a:pt x="963" y="328"/>
                  <a:pt x="976" y="318"/>
                  <a:pt x="990" y="308"/>
                </a:cubicBezTo>
                <a:cubicBezTo>
                  <a:pt x="1002" y="299"/>
                  <a:pt x="1005" y="282"/>
                  <a:pt x="998" y="269"/>
                </a:cubicBezTo>
                <a:cubicBezTo>
                  <a:pt x="990" y="256"/>
                  <a:pt x="974" y="250"/>
                  <a:pt x="960" y="256"/>
                </a:cubicBezTo>
                <a:cubicBezTo>
                  <a:pt x="944" y="263"/>
                  <a:pt x="929" y="270"/>
                  <a:pt x="915" y="276"/>
                </a:cubicBezTo>
                <a:cubicBezTo>
                  <a:pt x="901" y="283"/>
                  <a:pt x="888" y="289"/>
                  <a:pt x="875" y="295"/>
                </a:cubicBezTo>
                <a:cubicBezTo>
                  <a:pt x="870" y="297"/>
                  <a:pt x="866" y="299"/>
                  <a:pt x="861" y="301"/>
                </a:cubicBezTo>
                <a:cubicBezTo>
                  <a:pt x="850" y="285"/>
                  <a:pt x="836" y="269"/>
                  <a:pt x="822" y="255"/>
                </a:cubicBezTo>
                <a:cubicBezTo>
                  <a:pt x="825" y="250"/>
                  <a:pt x="828" y="246"/>
                  <a:pt x="831" y="242"/>
                </a:cubicBezTo>
                <a:cubicBezTo>
                  <a:pt x="839" y="230"/>
                  <a:pt x="847" y="218"/>
                  <a:pt x="856" y="206"/>
                </a:cubicBezTo>
                <a:cubicBezTo>
                  <a:pt x="865" y="193"/>
                  <a:pt x="874" y="179"/>
                  <a:pt x="884" y="165"/>
                </a:cubicBezTo>
                <a:cubicBezTo>
                  <a:pt x="893" y="153"/>
                  <a:pt x="889" y="135"/>
                  <a:pt x="878" y="126"/>
                </a:cubicBezTo>
                <a:cubicBezTo>
                  <a:pt x="866" y="116"/>
                  <a:pt x="849" y="116"/>
                  <a:pt x="838" y="126"/>
                </a:cubicBezTo>
                <a:cubicBezTo>
                  <a:pt x="825" y="139"/>
                  <a:pt x="814" y="150"/>
                  <a:pt x="803" y="161"/>
                </a:cubicBezTo>
                <a:cubicBezTo>
                  <a:pt x="792" y="172"/>
                  <a:pt x="781" y="182"/>
                  <a:pt x="771" y="192"/>
                </a:cubicBezTo>
                <a:cubicBezTo>
                  <a:pt x="768" y="196"/>
                  <a:pt x="764" y="199"/>
                  <a:pt x="761" y="203"/>
                </a:cubicBezTo>
                <a:cubicBezTo>
                  <a:pt x="744" y="191"/>
                  <a:pt x="726" y="181"/>
                  <a:pt x="708" y="172"/>
                </a:cubicBezTo>
                <a:cubicBezTo>
                  <a:pt x="709" y="167"/>
                  <a:pt x="710" y="162"/>
                  <a:pt x="712" y="157"/>
                </a:cubicBezTo>
                <a:cubicBezTo>
                  <a:pt x="715" y="144"/>
                  <a:pt x="719" y="130"/>
                  <a:pt x="723" y="115"/>
                </a:cubicBezTo>
                <a:cubicBezTo>
                  <a:pt x="727" y="100"/>
                  <a:pt x="731" y="84"/>
                  <a:pt x="735" y="67"/>
                </a:cubicBezTo>
                <a:cubicBezTo>
                  <a:pt x="739" y="52"/>
                  <a:pt x="730" y="37"/>
                  <a:pt x="716" y="32"/>
                </a:cubicBezTo>
                <a:cubicBezTo>
                  <a:pt x="702" y="27"/>
                  <a:pt x="685" y="33"/>
                  <a:pt x="679" y="46"/>
                </a:cubicBezTo>
                <a:cubicBezTo>
                  <a:pt x="671" y="62"/>
                  <a:pt x="664" y="77"/>
                  <a:pt x="658" y="91"/>
                </a:cubicBezTo>
                <a:cubicBezTo>
                  <a:pt x="651" y="105"/>
                  <a:pt x="645" y="118"/>
                  <a:pt x="639" y="131"/>
                </a:cubicBezTo>
                <a:cubicBezTo>
                  <a:pt x="637" y="135"/>
                  <a:pt x="634" y="140"/>
                  <a:pt x="632" y="144"/>
                </a:cubicBezTo>
                <a:cubicBezTo>
                  <a:pt x="613" y="139"/>
                  <a:pt x="593" y="136"/>
                  <a:pt x="572" y="134"/>
                </a:cubicBezTo>
                <a:cubicBezTo>
                  <a:pt x="572" y="129"/>
                  <a:pt x="571" y="124"/>
                  <a:pt x="571" y="119"/>
                </a:cubicBezTo>
                <a:cubicBezTo>
                  <a:pt x="570" y="105"/>
                  <a:pt x="568" y="90"/>
                  <a:pt x="567" y="75"/>
                </a:cubicBezTo>
                <a:cubicBezTo>
                  <a:pt x="565" y="59"/>
                  <a:pt x="564" y="43"/>
                  <a:pt x="562" y="26"/>
                </a:cubicBezTo>
                <a:cubicBezTo>
                  <a:pt x="561" y="11"/>
                  <a:pt x="547" y="0"/>
                  <a:pt x="532" y="0"/>
                </a:cubicBezTo>
                <a:cubicBezTo>
                  <a:pt x="517" y="0"/>
                  <a:pt x="503" y="11"/>
                  <a:pt x="502" y="26"/>
                </a:cubicBezTo>
                <a:cubicBezTo>
                  <a:pt x="500" y="43"/>
                  <a:pt x="499" y="59"/>
                  <a:pt x="497" y="75"/>
                </a:cubicBezTo>
                <a:cubicBezTo>
                  <a:pt x="496" y="90"/>
                  <a:pt x="494" y="105"/>
                  <a:pt x="493" y="119"/>
                </a:cubicBezTo>
                <a:cubicBezTo>
                  <a:pt x="493" y="124"/>
                  <a:pt x="492" y="129"/>
                  <a:pt x="492" y="134"/>
                </a:cubicBezTo>
                <a:cubicBezTo>
                  <a:pt x="471" y="136"/>
                  <a:pt x="451" y="139"/>
                  <a:pt x="432" y="144"/>
                </a:cubicBezTo>
                <a:cubicBezTo>
                  <a:pt x="430" y="140"/>
                  <a:pt x="428" y="135"/>
                  <a:pt x="425" y="131"/>
                </a:cubicBezTo>
                <a:cubicBezTo>
                  <a:pt x="419" y="118"/>
                  <a:pt x="413" y="105"/>
                  <a:pt x="406" y="91"/>
                </a:cubicBezTo>
                <a:cubicBezTo>
                  <a:pt x="400" y="77"/>
                  <a:pt x="393" y="62"/>
                  <a:pt x="385" y="46"/>
                </a:cubicBezTo>
                <a:cubicBezTo>
                  <a:pt x="379" y="33"/>
                  <a:pt x="362" y="27"/>
                  <a:pt x="348" y="32"/>
                </a:cubicBezTo>
                <a:cubicBezTo>
                  <a:pt x="334" y="37"/>
                  <a:pt x="325" y="52"/>
                  <a:pt x="329" y="67"/>
                </a:cubicBezTo>
                <a:cubicBezTo>
                  <a:pt x="333" y="84"/>
                  <a:pt x="337" y="100"/>
                  <a:pt x="341" y="115"/>
                </a:cubicBezTo>
                <a:cubicBezTo>
                  <a:pt x="345" y="130"/>
                  <a:pt x="349" y="144"/>
                  <a:pt x="352" y="157"/>
                </a:cubicBezTo>
                <a:cubicBezTo>
                  <a:pt x="354" y="162"/>
                  <a:pt x="355" y="167"/>
                  <a:pt x="356" y="172"/>
                </a:cubicBezTo>
                <a:cubicBezTo>
                  <a:pt x="338" y="181"/>
                  <a:pt x="320" y="191"/>
                  <a:pt x="303" y="203"/>
                </a:cubicBezTo>
                <a:cubicBezTo>
                  <a:pt x="300" y="199"/>
                  <a:pt x="296" y="196"/>
                  <a:pt x="293" y="192"/>
                </a:cubicBezTo>
                <a:cubicBezTo>
                  <a:pt x="283" y="182"/>
                  <a:pt x="272" y="172"/>
                  <a:pt x="261" y="161"/>
                </a:cubicBezTo>
                <a:cubicBezTo>
                  <a:pt x="250" y="150"/>
                  <a:pt x="239" y="139"/>
                  <a:pt x="226" y="126"/>
                </a:cubicBezTo>
                <a:cubicBezTo>
                  <a:pt x="215" y="116"/>
                  <a:pt x="198" y="116"/>
                  <a:pt x="186" y="126"/>
                </a:cubicBezTo>
                <a:cubicBezTo>
                  <a:pt x="175" y="135"/>
                  <a:pt x="172" y="153"/>
                  <a:pt x="180" y="165"/>
                </a:cubicBezTo>
                <a:cubicBezTo>
                  <a:pt x="190" y="179"/>
                  <a:pt x="199" y="193"/>
                  <a:pt x="208" y="206"/>
                </a:cubicBezTo>
                <a:cubicBezTo>
                  <a:pt x="217" y="218"/>
                  <a:pt x="225" y="230"/>
                  <a:pt x="233" y="242"/>
                </a:cubicBezTo>
                <a:cubicBezTo>
                  <a:pt x="236" y="246"/>
                  <a:pt x="239" y="250"/>
                  <a:pt x="242" y="255"/>
                </a:cubicBezTo>
                <a:cubicBezTo>
                  <a:pt x="228" y="269"/>
                  <a:pt x="215" y="285"/>
                  <a:pt x="203" y="301"/>
                </a:cubicBezTo>
                <a:cubicBezTo>
                  <a:pt x="198" y="299"/>
                  <a:pt x="194" y="297"/>
                  <a:pt x="189" y="295"/>
                </a:cubicBezTo>
                <a:cubicBezTo>
                  <a:pt x="176" y="289"/>
                  <a:pt x="163" y="283"/>
                  <a:pt x="149" y="276"/>
                </a:cubicBezTo>
                <a:cubicBezTo>
                  <a:pt x="135" y="270"/>
                  <a:pt x="120" y="263"/>
                  <a:pt x="104" y="256"/>
                </a:cubicBezTo>
                <a:cubicBezTo>
                  <a:pt x="90" y="250"/>
                  <a:pt x="74" y="256"/>
                  <a:pt x="66" y="269"/>
                </a:cubicBezTo>
                <a:cubicBezTo>
                  <a:pt x="59" y="282"/>
                  <a:pt x="62" y="299"/>
                  <a:pt x="74" y="308"/>
                </a:cubicBezTo>
                <a:cubicBezTo>
                  <a:pt x="88" y="318"/>
                  <a:pt x="101" y="328"/>
                  <a:pt x="114" y="337"/>
                </a:cubicBezTo>
                <a:cubicBezTo>
                  <a:pt x="127" y="346"/>
                  <a:pt x="139" y="354"/>
                  <a:pt x="150" y="362"/>
                </a:cubicBezTo>
                <a:cubicBezTo>
                  <a:pt x="154" y="365"/>
                  <a:pt x="158" y="368"/>
                  <a:pt x="162" y="371"/>
                </a:cubicBezTo>
                <a:cubicBezTo>
                  <a:pt x="154" y="389"/>
                  <a:pt x="147" y="409"/>
                  <a:pt x="142" y="428"/>
                </a:cubicBezTo>
                <a:cubicBezTo>
                  <a:pt x="137" y="428"/>
                  <a:pt x="132" y="428"/>
                  <a:pt x="126" y="427"/>
                </a:cubicBezTo>
                <a:cubicBezTo>
                  <a:pt x="112" y="426"/>
                  <a:pt x="98" y="425"/>
                  <a:pt x="82" y="424"/>
                </a:cubicBezTo>
                <a:cubicBezTo>
                  <a:pt x="67" y="422"/>
                  <a:pt x="51" y="421"/>
                  <a:pt x="33" y="420"/>
                </a:cubicBezTo>
                <a:cubicBezTo>
                  <a:pt x="18" y="418"/>
                  <a:pt x="5" y="430"/>
                  <a:pt x="3" y="445"/>
                </a:cubicBezTo>
                <a:cubicBezTo>
                  <a:pt x="0" y="460"/>
                  <a:pt x="8" y="475"/>
                  <a:pt x="23" y="479"/>
                </a:cubicBezTo>
                <a:cubicBezTo>
                  <a:pt x="40" y="484"/>
                  <a:pt x="55" y="488"/>
                  <a:pt x="70" y="492"/>
                </a:cubicBezTo>
                <a:cubicBezTo>
                  <a:pt x="85" y="496"/>
                  <a:pt x="99" y="500"/>
                  <a:pt x="113" y="504"/>
                </a:cubicBezTo>
                <a:cubicBezTo>
                  <a:pt x="118" y="505"/>
                  <a:pt x="123" y="506"/>
                  <a:pt x="128" y="508"/>
                </a:cubicBezTo>
                <a:cubicBezTo>
                  <a:pt x="127" y="518"/>
                  <a:pt x="126" y="528"/>
                  <a:pt x="126" y="538"/>
                </a:cubicBezTo>
                <a:cubicBezTo>
                  <a:pt x="126" y="549"/>
                  <a:pt x="127" y="559"/>
                  <a:pt x="128" y="569"/>
                </a:cubicBezTo>
                <a:cubicBezTo>
                  <a:pt x="123" y="570"/>
                  <a:pt x="118" y="571"/>
                  <a:pt x="113" y="573"/>
                </a:cubicBezTo>
                <a:cubicBezTo>
                  <a:pt x="99" y="577"/>
                  <a:pt x="85" y="580"/>
                  <a:pt x="70" y="585"/>
                </a:cubicBezTo>
                <a:cubicBezTo>
                  <a:pt x="55" y="589"/>
                  <a:pt x="40" y="593"/>
                  <a:pt x="23" y="598"/>
                </a:cubicBezTo>
                <a:cubicBezTo>
                  <a:pt x="8" y="602"/>
                  <a:pt x="0" y="617"/>
                  <a:pt x="3" y="632"/>
                </a:cubicBezTo>
                <a:cubicBezTo>
                  <a:pt x="5" y="647"/>
                  <a:pt x="18" y="658"/>
                  <a:pt x="33" y="657"/>
                </a:cubicBezTo>
                <a:cubicBezTo>
                  <a:pt x="51" y="656"/>
                  <a:pt x="67" y="654"/>
                  <a:pt x="82" y="653"/>
                </a:cubicBezTo>
                <a:cubicBezTo>
                  <a:pt x="98" y="652"/>
                  <a:pt x="112" y="651"/>
                  <a:pt x="126" y="649"/>
                </a:cubicBezTo>
                <a:cubicBezTo>
                  <a:pt x="132" y="649"/>
                  <a:pt x="137" y="649"/>
                  <a:pt x="142" y="648"/>
                </a:cubicBezTo>
                <a:cubicBezTo>
                  <a:pt x="147" y="668"/>
                  <a:pt x="154" y="687"/>
                  <a:pt x="162" y="705"/>
                </a:cubicBezTo>
                <a:cubicBezTo>
                  <a:pt x="158" y="708"/>
                  <a:pt x="154" y="711"/>
                  <a:pt x="150" y="714"/>
                </a:cubicBezTo>
                <a:cubicBezTo>
                  <a:pt x="139" y="722"/>
                  <a:pt x="127" y="731"/>
                  <a:pt x="114" y="740"/>
                </a:cubicBezTo>
                <a:cubicBezTo>
                  <a:pt x="101" y="749"/>
                  <a:pt x="88" y="758"/>
                  <a:pt x="74" y="768"/>
                </a:cubicBezTo>
                <a:cubicBezTo>
                  <a:pt x="62" y="777"/>
                  <a:pt x="59" y="794"/>
                  <a:pt x="66" y="808"/>
                </a:cubicBezTo>
                <a:cubicBezTo>
                  <a:pt x="74" y="821"/>
                  <a:pt x="90" y="827"/>
                  <a:pt x="104" y="821"/>
                </a:cubicBezTo>
                <a:cubicBezTo>
                  <a:pt x="120" y="813"/>
                  <a:pt x="135" y="807"/>
                  <a:pt x="149" y="800"/>
                </a:cubicBezTo>
                <a:cubicBezTo>
                  <a:pt x="163" y="794"/>
                  <a:pt x="176" y="788"/>
                  <a:pt x="189" y="782"/>
                </a:cubicBezTo>
                <a:cubicBezTo>
                  <a:pt x="194" y="780"/>
                  <a:pt x="198" y="777"/>
                  <a:pt x="203" y="775"/>
                </a:cubicBezTo>
                <a:cubicBezTo>
                  <a:pt x="215" y="792"/>
                  <a:pt x="228" y="807"/>
                  <a:pt x="242" y="822"/>
                </a:cubicBezTo>
                <a:cubicBezTo>
                  <a:pt x="239" y="826"/>
                  <a:pt x="236" y="830"/>
                  <a:pt x="233" y="835"/>
                </a:cubicBezTo>
                <a:cubicBezTo>
                  <a:pt x="225" y="846"/>
                  <a:pt x="217" y="858"/>
                  <a:pt x="208" y="871"/>
                </a:cubicBezTo>
                <a:cubicBezTo>
                  <a:pt x="199" y="884"/>
                  <a:pt x="190" y="897"/>
                  <a:pt x="180" y="911"/>
                </a:cubicBezTo>
                <a:cubicBezTo>
                  <a:pt x="172" y="924"/>
                  <a:pt x="175" y="941"/>
                  <a:pt x="186" y="951"/>
                </a:cubicBezTo>
                <a:cubicBezTo>
                  <a:pt x="198" y="961"/>
                  <a:pt x="215" y="961"/>
                  <a:pt x="226" y="950"/>
                </a:cubicBezTo>
                <a:cubicBezTo>
                  <a:pt x="239" y="938"/>
                  <a:pt x="250" y="927"/>
                  <a:pt x="261" y="916"/>
                </a:cubicBezTo>
                <a:cubicBezTo>
                  <a:pt x="272" y="905"/>
                  <a:pt x="283" y="894"/>
                  <a:pt x="293" y="885"/>
                </a:cubicBezTo>
                <a:cubicBezTo>
                  <a:pt x="296" y="881"/>
                  <a:pt x="300" y="877"/>
                  <a:pt x="303" y="874"/>
                </a:cubicBezTo>
                <a:cubicBezTo>
                  <a:pt x="320" y="885"/>
                  <a:pt x="338" y="896"/>
                  <a:pt x="356" y="905"/>
                </a:cubicBezTo>
                <a:cubicBezTo>
                  <a:pt x="355" y="909"/>
                  <a:pt x="354" y="914"/>
                  <a:pt x="352" y="919"/>
                </a:cubicBezTo>
                <a:cubicBezTo>
                  <a:pt x="349" y="933"/>
                  <a:pt x="345" y="947"/>
                  <a:pt x="341" y="962"/>
                </a:cubicBezTo>
                <a:cubicBezTo>
                  <a:pt x="337" y="977"/>
                  <a:pt x="333" y="993"/>
                  <a:pt x="329" y="1010"/>
                </a:cubicBezTo>
                <a:cubicBezTo>
                  <a:pt x="325" y="1024"/>
                  <a:pt x="334" y="1039"/>
                  <a:pt x="348" y="1044"/>
                </a:cubicBezTo>
                <a:cubicBezTo>
                  <a:pt x="362" y="1050"/>
                  <a:pt x="379" y="1044"/>
                  <a:pt x="385" y="1030"/>
                </a:cubicBezTo>
                <a:cubicBezTo>
                  <a:pt x="393" y="1014"/>
                  <a:pt x="400" y="1000"/>
                  <a:pt x="406" y="986"/>
                </a:cubicBezTo>
                <a:cubicBezTo>
                  <a:pt x="413" y="972"/>
                  <a:pt x="419" y="958"/>
                  <a:pt x="425" y="946"/>
                </a:cubicBezTo>
                <a:cubicBezTo>
                  <a:pt x="428" y="941"/>
                  <a:pt x="430" y="937"/>
                  <a:pt x="432" y="932"/>
                </a:cubicBezTo>
                <a:cubicBezTo>
                  <a:pt x="451" y="937"/>
                  <a:pt x="471" y="941"/>
                  <a:pt x="492" y="943"/>
                </a:cubicBezTo>
                <a:cubicBezTo>
                  <a:pt x="492" y="948"/>
                  <a:pt x="493" y="953"/>
                  <a:pt x="493" y="958"/>
                </a:cubicBezTo>
                <a:cubicBezTo>
                  <a:pt x="494" y="972"/>
                  <a:pt x="496" y="986"/>
                  <a:pt x="497" y="1002"/>
                </a:cubicBezTo>
                <a:cubicBezTo>
                  <a:pt x="499" y="1017"/>
                  <a:pt x="500" y="1033"/>
                  <a:pt x="502" y="1051"/>
                </a:cubicBezTo>
                <a:cubicBezTo>
                  <a:pt x="503" y="1066"/>
                  <a:pt x="517" y="1077"/>
                  <a:pt x="532" y="1077"/>
                </a:cubicBezTo>
                <a:cubicBezTo>
                  <a:pt x="547" y="1077"/>
                  <a:pt x="561" y="1066"/>
                  <a:pt x="562" y="1051"/>
                </a:cubicBezTo>
                <a:cubicBezTo>
                  <a:pt x="564" y="1033"/>
                  <a:pt x="565" y="1017"/>
                  <a:pt x="567" y="1002"/>
                </a:cubicBezTo>
                <a:cubicBezTo>
                  <a:pt x="568" y="986"/>
                  <a:pt x="570" y="972"/>
                  <a:pt x="571" y="958"/>
                </a:cubicBezTo>
                <a:cubicBezTo>
                  <a:pt x="571" y="953"/>
                  <a:pt x="572" y="948"/>
                  <a:pt x="572" y="943"/>
                </a:cubicBezTo>
                <a:cubicBezTo>
                  <a:pt x="593" y="941"/>
                  <a:pt x="613" y="937"/>
                  <a:pt x="632" y="932"/>
                </a:cubicBezTo>
                <a:cubicBezTo>
                  <a:pt x="634" y="937"/>
                  <a:pt x="637" y="941"/>
                  <a:pt x="639" y="946"/>
                </a:cubicBezTo>
                <a:cubicBezTo>
                  <a:pt x="645" y="958"/>
                  <a:pt x="651" y="972"/>
                  <a:pt x="658" y="986"/>
                </a:cubicBezTo>
                <a:cubicBezTo>
                  <a:pt x="664" y="1000"/>
                  <a:pt x="671" y="1014"/>
                  <a:pt x="679" y="1030"/>
                </a:cubicBezTo>
                <a:cubicBezTo>
                  <a:pt x="685" y="1044"/>
                  <a:pt x="702" y="1050"/>
                  <a:pt x="716" y="1044"/>
                </a:cubicBezTo>
                <a:cubicBezTo>
                  <a:pt x="730" y="1039"/>
                  <a:pt x="739" y="1024"/>
                  <a:pt x="735" y="1010"/>
                </a:cubicBezTo>
                <a:cubicBezTo>
                  <a:pt x="731" y="993"/>
                  <a:pt x="727" y="977"/>
                  <a:pt x="723" y="962"/>
                </a:cubicBezTo>
                <a:cubicBezTo>
                  <a:pt x="719" y="947"/>
                  <a:pt x="715" y="933"/>
                  <a:pt x="712" y="919"/>
                </a:cubicBezTo>
                <a:cubicBezTo>
                  <a:pt x="710" y="914"/>
                  <a:pt x="709" y="909"/>
                  <a:pt x="708" y="905"/>
                </a:cubicBezTo>
                <a:cubicBezTo>
                  <a:pt x="726" y="896"/>
                  <a:pt x="744" y="885"/>
                  <a:pt x="761" y="874"/>
                </a:cubicBezTo>
                <a:cubicBezTo>
                  <a:pt x="764" y="877"/>
                  <a:pt x="768" y="881"/>
                  <a:pt x="771" y="885"/>
                </a:cubicBezTo>
                <a:cubicBezTo>
                  <a:pt x="781" y="894"/>
                  <a:pt x="792" y="905"/>
                  <a:pt x="803" y="916"/>
                </a:cubicBezTo>
                <a:cubicBezTo>
                  <a:pt x="814" y="927"/>
                  <a:pt x="825" y="938"/>
                  <a:pt x="838" y="950"/>
                </a:cubicBezTo>
                <a:cubicBezTo>
                  <a:pt x="849" y="961"/>
                  <a:pt x="866" y="961"/>
                  <a:pt x="878" y="951"/>
                </a:cubicBezTo>
                <a:cubicBezTo>
                  <a:pt x="889" y="941"/>
                  <a:pt x="893" y="924"/>
                  <a:pt x="884" y="911"/>
                </a:cubicBezTo>
                <a:cubicBezTo>
                  <a:pt x="874" y="897"/>
                  <a:pt x="865" y="884"/>
                  <a:pt x="856" y="871"/>
                </a:cubicBezTo>
                <a:cubicBezTo>
                  <a:pt x="847" y="858"/>
                  <a:pt x="839" y="846"/>
                  <a:pt x="831" y="835"/>
                </a:cubicBezTo>
                <a:cubicBezTo>
                  <a:pt x="828" y="830"/>
                  <a:pt x="825" y="826"/>
                  <a:pt x="822" y="822"/>
                </a:cubicBezTo>
                <a:cubicBezTo>
                  <a:pt x="836" y="807"/>
                  <a:pt x="849" y="792"/>
                  <a:pt x="861" y="775"/>
                </a:cubicBezTo>
                <a:cubicBezTo>
                  <a:pt x="866" y="777"/>
                  <a:pt x="870" y="780"/>
                  <a:pt x="875" y="782"/>
                </a:cubicBezTo>
                <a:cubicBezTo>
                  <a:pt x="888" y="788"/>
                  <a:pt x="901" y="794"/>
                  <a:pt x="915" y="800"/>
                </a:cubicBezTo>
                <a:cubicBezTo>
                  <a:pt x="929" y="807"/>
                  <a:pt x="944" y="813"/>
                  <a:pt x="960" y="821"/>
                </a:cubicBezTo>
                <a:cubicBezTo>
                  <a:pt x="974" y="827"/>
                  <a:pt x="990" y="821"/>
                  <a:pt x="998" y="808"/>
                </a:cubicBezTo>
                <a:cubicBezTo>
                  <a:pt x="1005" y="794"/>
                  <a:pt x="1002" y="777"/>
                  <a:pt x="990" y="768"/>
                </a:cubicBezTo>
                <a:cubicBezTo>
                  <a:pt x="976" y="758"/>
                  <a:pt x="963" y="749"/>
                  <a:pt x="950" y="740"/>
                </a:cubicBezTo>
                <a:cubicBezTo>
                  <a:pt x="937" y="731"/>
                  <a:pt x="926" y="722"/>
                  <a:pt x="914" y="714"/>
                </a:cubicBezTo>
                <a:cubicBezTo>
                  <a:pt x="910" y="711"/>
                  <a:pt x="906" y="708"/>
                  <a:pt x="902" y="705"/>
                </a:cubicBezTo>
                <a:cubicBezTo>
                  <a:pt x="910" y="687"/>
                  <a:pt x="917" y="668"/>
                  <a:pt x="923" y="648"/>
                </a:cubicBezTo>
                <a:cubicBezTo>
                  <a:pt x="928" y="649"/>
                  <a:pt x="932" y="649"/>
                  <a:pt x="938" y="649"/>
                </a:cubicBezTo>
                <a:cubicBezTo>
                  <a:pt x="952" y="651"/>
                  <a:pt x="966" y="652"/>
                  <a:pt x="982" y="653"/>
                </a:cubicBezTo>
                <a:cubicBezTo>
                  <a:pt x="997" y="654"/>
                  <a:pt x="1013" y="656"/>
                  <a:pt x="1031" y="657"/>
                </a:cubicBezTo>
                <a:cubicBezTo>
                  <a:pt x="1046" y="658"/>
                  <a:pt x="1059" y="647"/>
                  <a:pt x="1061" y="632"/>
                </a:cubicBezTo>
                <a:cubicBezTo>
                  <a:pt x="1064" y="617"/>
                  <a:pt x="1056" y="602"/>
                  <a:pt x="1041" y="59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914400"/>
            <a:endParaRPr lang="en-US" sz="1865">
              <a:solidFill>
                <a:prstClr val="black"/>
              </a:solidFill>
            </a:endParaRPr>
          </a:p>
        </p:txBody>
      </p:sp>
      <p:sp>
        <p:nvSpPr>
          <p:cNvPr id="98" name="Freeform 11"/>
          <p:cNvSpPr/>
          <p:nvPr/>
        </p:nvSpPr>
        <p:spPr bwMode="auto">
          <a:xfrm>
            <a:off x="6684727" y="4483265"/>
            <a:ext cx="136924" cy="138409"/>
          </a:xfrm>
          <a:custGeom>
            <a:avLst/>
            <a:gdLst>
              <a:gd name="T0" fmla="*/ 951 w 1064"/>
              <a:gd name="T1" fmla="*/ 573 h 1077"/>
              <a:gd name="T2" fmla="*/ 936 w 1064"/>
              <a:gd name="T3" fmla="*/ 508 h 1077"/>
              <a:gd name="T4" fmla="*/ 1041 w 1064"/>
              <a:gd name="T5" fmla="*/ 479 h 1077"/>
              <a:gd name="T6" fmla="*/ 982 w 1064"/>
              <a:gd name="T7" fmla="*/ 424 h 1077"/>
              <a:gd name="T8" fmla="*/ 902 w 1064"/>
              <a:gd name="T9" fmla="*/ 371 h 1077"/>
              <a:gd name="T10" fmla="*/ 990 w 1064"/>
              <a:gd name="T11" fmla="*/ 308 h 1077"/>
              <a:gd name="T12" fmla="*/ 915 w 1064"/>
              <a:gd name="T13" fmla="*/ 276 h 1077"/>
              <a:gd name="T14" fmla="*/ 822 w 1064"/>
              <a:gd name="T15" fmla="*/ 255 h 1077"/>
              <a:gd name="T16" fmla="*/ 884 w 1064"/>
              <a:gd name="T17" fmla="*/ 165 h 1077"/>
              <a:gd name="T18" fmla="*/ 803 w 1064"/>
              <a:gd name="T19" fmla="*/ 161 h 1077"/>
              <a:gd name="T20" fmla="*/ 708 w 1064"/>
              <a:gd name="T21" fmla="*/ 172 h 1077"/>
              <a:gd name="T22" fmla="*/ 735 w 1064"/>
              <a:gd name="T23" fmla="*/ 67 h 1077"/>
              <a:gd name="T24" fmla="*/ 658 w 1064"/>
              <a:gd name="T25" fmla="*/ 91 h 1077"/>
              <a:gd name="T26" fmla="*/ 572 w 1064"/>
              <a:gd name="T27" fmla="*/ 134 h 1077"/>
              <a:gd name="T28" fmla="*/ 562 w 1064"/>
              <a:gd name="T29" fmla="*/ 26 h 1077"/>
              <a:gd name="T30" fmla="*/ 497 w 1064"/>
              <a:gd name="T31" fmla="*/ 75 h 1077"/>
              <a:gd name="T32" fmla="*/ 432 w 1064"/>
              <a:gd name="T33" fmla="*/ 144 h 1077"/>
              <a:gd name="T34" fmla="*/ 385 w 1064"/>
              <a:gd name="T35" fmla="*/ 46 h 1077"/>
              <a:gd name="T36" fmla="*/ 341 w 1064"/>
              <a:gd name="T37" fmla="*/ 115 h 1077"/>
              <a:gd name="T38" fmla="*/ 303 w 1064"/>
              <a:gd name="T39" fmla="*/ 203 h 1077"/>
              <a:gd name="T40" fmla="*/ 226 w 1064"/>
              <a:gd name="T41" fmla="*/ 126 h 1077"/>
              <a:gd name="T42" fmla="*/ 208 w 1064"/>
              <a:gd name="T43" fmla="*/ 206 h 1077"/>
              <a:gd name="T44" fmla="*/ 203 w 1064"/>
              <a:gd name="T45" fmla="*/ 301 h 1077"/>
              <a:gd name="T46" fmla="*/ 104 w 1064"/>
              <a:gd name="T47" fmla="*/ 256 h 1077"/>
              <a:gd name="T48" fmla="*/ 114 w 1064"/>
              <a:gd name="T49" fmla="*/ 337 h 1077"/>
              <a:gd name="T50" fmla="*/ 142 w 1064"/>
              <a:gd name="T51" fmla="*/ 428 h 1077"/>
              <a:gd name="T52" fmla="*/ 33 w 1064"/>
              <a:gd name="T53" fmla="*/ 420 h 1077"/>
              <a:gd name="T54" fmla="*/ 70 w 1064"/>
              <a:gd name="T55" fmla="*/ 492 h 1077"/>
              <a:gd name="T56" fmla="*/ 126 w 1064"/>
              <a:gd name="T57" fmla="*/ 538 h 1077"/>
              <a:gd name="T58" fmla="*/ 70 w 1064"/>
              <a:gd name="T59" fmla="*/ 585 h 1077"/>
              <a:gd name="T60" fmla="*/ 33 w 1064"/>
              <a:gd name="T61" fmla="*/ 657 h 1077"/>
              <a:gd name="T62" fmla="*/ 142 w 1064"/>
              <a:gd name="T63" fmla="*/ 648 h 1077"/>
              <a:gd name="T64" fmla="*/ 114 w 1064"/>
              <a:gd name="T65" fmla="*/ 740 h 1077"/>
              <a:gd name="T66" fmla="*/ 104 w 1064"/>
              <a:gd name="T67" fmla="*/ 821 h 1077"/>
              <a:gd name="T68" fmla="*/ 203 w 1064"/>
              <a:gd name="T69" fmla="*/ 775 h 1077"/>
              <a:gd name="T70" fmla="*/ 208 w 1064"/>
              <a:gd name="T71" fmla="*/ 871 h 1077"/>
              <a:gd name="T72" fmla="*/ 226 w 1064"/>
              <a:gd name="T73" fmla="*/ 950 h 1077"/>
              <a:gd name="T74" fmla="*/ 303 w 1064"/>
              <a:gd name="T75" fmla="*/ 874 h 1077"/>
              <a:gd name="T76" fmla="*/ 341 w 1064"/>
              <a:gd name="T77" fmla="*/ 962 h 1077"/>
              <a:gd name="T78" fmla="*/ 385 w 1064"/>
              <a:gd name="T79" fmla="*/ 1030 h 1077"/>
              <a:gd name="T80" fmla="*/ 432 w 1064"/>
              <a:gd name="T81" fmla="*/ 932 h 1077"/>
              <a:gd name="T82" fmla="*/ 497 w 1064"/>
              <a:gd name="T83" fmla="*/ 1002 h 1077"/>
              <a:gd name="T84" fmla="*/ 562 w 1064"/>
              <a:gd name="T85" fmla="*/ 1051 h 1077"/>
              <a:gd name="T86" fmla="*/ 572 w 1064"/>
              <a:gd name="T87" fmla="*/ 943 h 1077"/>
              <a:gd name="T88" fmla="*/ 658 w 1064"/>
              <a:gd name="T89" fmla="*/ 986 h 1077"/>
              <a:gd name="T90" fmla="*/ 735 w 1064"/>
              <a:gd name="T91" fmla="*/ 1010 h 1077"/>
              <a:gd name="T92" fmla="*/ 708 w 1064"/>
              <a:gd name="T93" fmla="*/ 905 h 1077"/>
              <a:gd name="T94" fmla="*/ 803 w 1064"/>
              <a:gd name="T95" fmla="*/ 916 h 1077"/>
              <a:gd name="T96" fmla="*/ 884 w 1064"/>
              <a:gd name="T97" fmla="*/ 911 h 1077"/>
              <a:gd name="T98" fmla="*/ 822 w 1064"/>
              <a:gd name="T99" fmla="*/ 822 h 1077"/>
              <a:gd name="T100" fmla="*/ 915 w 1064"/>
              <a:gd name="T101" fmla="*/ 800 h 1077"/>
              <a:gd name="T102" fmla="*/ 990 w 1064"/>
              <a:gd name="T103" fmla="*/ 768 h 1077"/>
              <a:gd name="T104" fmla="*/ 902 w 1064"/>
              <a:gd name="T105" fmla="*/ 705 h 1077"/>
              <a:gd name="T106" fmla="*/ 982 w 1064"/>
              <a:gd name="T107" fmla="*/ 653 h 1077"/>
              <a:gd name="T108" fmla="*/ 1041 w 1064"/>
              <a:gd name="T109" fmla="*/ 598 h 10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064" h="1077">
                <a:moveTo>
                  <a:pt x="1041" y="598"/>
                </a:moveTo>
                <a:cubicBezTo>
                  <a:pt x="1024" y="593"/>
                  <a:pt x="1009" y="589"/>
                  <a:pt x="994" y="585"/>
                </a:cubicBezTo>
                <a:cubicBezTo>
                  <a:pt x="979" y="580"/>
                  <a:pt x="965" y="577"/>
                  <a:pt x="951" y="573"/>
                </a:cubicBezTo>
                <a:cubicBezTo>
                  <a:pt x="946" y="571"/>
                  <a:pt x="941" y="570"/>
                  <a:pt x="936" y="569"/>
                </a:cubicBezTo>
                <a:cubicBezTo>
                  <a:pt x="937" y="559"/>
                  <a:pt x="938" y="549"/>
                  <a:pt x="938" y="538"/>
                </a:cubicBezTo>
                <a:cubicBezTo>
                  <a:pt x="938" y="528"/>
                  <a:pt x="937" y="518"/>
                  <a:pt x="936" y="508"/>
                </a:cubicBezTo>
                <a:cubicBezTo>
                  <a:pt x="941" y="506"/>
                  <a:pt x="946" y="505"/>
                  <a:pt x="951" y="504"/>
                </a:cubicBezTo>
                <a:cubicBezTo>
                  <a:pt x="965" y="500"/>
                  <a:pt x="979" y="496"/>
                  <a:pt x="994" y="492"/>
                </a:cubicBezTo>
                <a:cubicBezTo>
                  <a:pt x="1009" y="488"/>
                  <a:pt x="1024" y="484"/>
                  <a:pt x="1041" y="479"/>
                </a:cubicBezTo>
                <a:cubicBezTo>
                  <a:pt x="1056" y="475"/>
                  <a:pt x="1064" y="460"/>
                  <a:pt x="1061" y="445"/>
                </a:cubicBezTo>
                <a:cubicBezTo>
                  <a:pt x="1059" y="430"/>
                  <a:pt x="1046" y="418"/>
                  <a:pt x="1031" y="420"/>
                </a:cubicBezTo>
                <a:cubicBezTo>
                  <a:pt x="1013" y="421"/>
                  <a:pt x="997" y="422"/>
                  <a:pt x="982" y="424"/>
                </a:cubicBezTo>
                <a:cubicBezTo>
                  <a:pt x="966" y="425"/>
                  <a:pt x="952" y="426"/>
                  <a:pt x="938" y="427"/>
                </a:cubicBezTo>
                <a:cubicBezTo>
                  <a:pt x="932" y="428"/>
                  <a:pt x="928" y="428"/>
                  <a:pt x="923" y="428"/>
                </a:cubicBezTo>
                <a:cubicBezTo>
                  <a:pt x="917" y="409"/>
                  <a:pt x="910" y="389"/>
                  <a:pt x="902" y="371"/>
                </a:cubicBezTo>
                <a:cubicBezTo>
                  <a:pt x="906" y="368"/>
                  <a:pt x="910" y="365"/>
                  <a:pt x="914" y="362"/>
                </a:cubicBezTo>
                <a:cubicBezTo>
                  <a:pt x="926" y="354"/>
                  <a:pt x="937" y="346"/>
                  <a:pt x="950" y="337"/>
                </a:cubicBezTo>
                <a:cubicBezTo>
                  <a:pt x="963" y="328"/>
                  <a:pt x="976" y="318"/>
                  <a:pt x="990" y="308"/>
                </a:cubicBezTo>
                <a:cubicBezTo>
                  <a:pt x="1002" y="299"/>
                  <a:pt x="1005" y="282"/>
                  <a:pt x="998" y="269"/>
                </a:cubicBezTo>
                <a:cubicBezTo>
                  <a:pt x="990" y="256"/>
                  <a:pt x="974" y="250"/>
                  <a:pt x="960" y="256"/>
                </a:cubicBezTo>
                <a:cubicBezTo>
                  <a:pt x="944" y="263"/>
                  <a:pt x="929" y="270"/>
                  <a:pt x="915" y="276"/>
                </a:cubicBezTo>
                <a:cubicBezTo>
                  <a:pt x="901" y="283"/>
                  <a:pt x="888" y="289"/>
                  <a:pt x="875" y="295"/>
                </a:cubicBezTo>
                <a:cubicBezTo>
                  <a:pt x="870" y="297"/>
                  <a:pt x="866" y="299"/>
                  <a:pt x="861" y="301"/>
                </a:cubicBezTo>
                <a:cubicBezTo>
                  <a:pt x="850" y="285"/>
                  <a:pt x="836" y="269"/>
                  <a:pt x="822" y="255"/>
                </a:cubicBezTo>
                <a:cubicBezTo>
                  <a:pt x="825" y="250"/>
                  <a:pt x="828" y="246"/>
                  <a:pt x="831" y="242"/>
                </a:cubicBezTo>
                <a:cubicBezTo>
                  <a:pt x="839" y="230"/>
                  <a:pt x="847" y="218"/>
                  <a:pt x="856" y="206"/>
                </a:cubicBezTo>
                <a:cubicBezTo>
                  <a:pt x="865" y="193"/>
                  <a:pt x="874" y="179"/>
                  <a:pt x="884" y="165"/>
                </a:cubicBezTo>
                <a:cubicBezTo>
                  <a:pt x="893" y="153"/>
                  <a:pt x="889" y="135"/>
                  <a:pt x="878" y="126"/>
                </a:cubicBezTo>
                <a:cubicBezTo>
                  <a:pt x="866" y="116"/>
                  <a:pt x="849" y="116"/>
                  <a:pt x="838" y="126"/>
                </a:cubicBezTo>
                <a:cubicBezTo>
                  <a:pt x="825" y="139"/>
                  <a:pt x="814" y="150"/>
                  <a:pt x="803" y="161"/>
                </a:cubicBezTo>
                <a:cubicBezTo>
                  <a:pt x="792" y="172"/>
                  <a:pt x="781" y="182"/>
                  <a:pt x="771" y="192"/>
                </a:cubicBezTo>
                <a:cubicBezTo>
                  <a:pt x="768" y="196"/>
                  <a:pt x="764" y="199"/>
                  <a:pt x="761" y="203"/>
                </a:cubicBezTo>
                <a:cubicBezTo>
                  <a:pt x="744" y="191"/>
                  <a:pt x="726" y="181"/>
                  <a:pt x="708" y="172"/>
                </a:cubicBezTo>
                <a:cubicBezTo>
                  <a:pt x="709" y="167"/>
                  <a:pt x="710" y="162"/>
                  <a:pt x="712" y="157"/>
                </a:cubicBezTo>
                <a:cubicBezTo>
                  <a:pt x="715" y="144"/>
                  <a:pt x="719" y="130"/>
                  <a:pt x="723" y="115"/>
                </a:cubicBezTo>
                <a:cubicBezTo>
                  <a:pt x="727" y="100"/>
                  <a:pt x="731" y="84"/>
                  <a:pt x="735" y="67"/>
                </a:cubicBezTo>
                <a:cubicBezTo>
                  <a:pt x="739" y="52"/>
                  <a:pt x="730" y="37"/>
                  <a:pt x="716" y="32"/>
                </a:cubicBezTo>
                <a:cubicBezTo>
                  <a:pt x="702" y="27"/>
                  <a:pt x="685" y="33"/>
                  <a:pt x="679" y="46"/>
                </a:cubicBezTo>
                <a:cubicBezTo>
                  <a:pt x="671" y="62"/>
                  <a:pt x="664" y="77"/>
                  <a:pt x="658" y="91"/>
                </a:cubicBezTo>
                <a:cubicBezTo>
                  <a:pt x="651" y="105"/>
                  <a:pt x="645" y="118"/>
                  <a:pt x="639" y="131"/>
                </a:cubicBezTo>
                <a:cubicBezTo>
                  <a:pt x="637" y="135"/>
                  <a:pt x="634" y="140"/>
                  <a:pt x="632" y="144"/>
                </a:cubicBezTo>
                <a:cubicBezTo>
                  <a:pt x="613" y="139"/>
                  <a:pt x="593" y="136"/>
                  <a:pt x="572" y="134"/>
                </a:cubicBezTo>
                <a:cubicBezTo>
                  <a:pt x="572" y="129"/>
                  <a:pt x="571" y="124"/>
                  <a:pt x="571" y="119"/>
                </a:cubicBezTo>
                <a:cubicBezTo>
                  <a:pt x="570" y="105"/>
                  <a:pt x="568" y="90"/>
                  <a:pt x="567" y="75"/>
                </a:cubicBezTo>
                <a:cubicBezTo>
                  <a:pt x="565" y="59"/>
                  <a:pt x="564" y="43"/>
                  <a:pt x="562" y="26"/>
                </a:cubicBezTo>
                <a:cubicBezTo>
                  <a:pt x="561" y="11"/>
                  <a:pt x="547" y="0"/>
                  <a:pt x="532" y="0"/>
                </a:cubicBezTo>
                <a:cubicBezTo>
                  <a:pt x="517" y="0"/>
                  <a:pt x="503" y="11"/>
                  <a:pt x="502" y="26"/>
                </a:cubicBezTo>
                <a:cubicBezTo>
                  <a:pt x="500" y="43"/>
                  <a:pt x="499" y="59"/>
                  <a:pt x="497" y="75"/>
                </a:cubicBezTo>
                <a:cubicBezTo>
                  <a:pt x="496" y="90"/>
                  <a:pt x="494" y="105"/>
                  <a:pt x="493" y="119"/>
                </a:cubicBezTo>
                <a:cubicBezTo>
                  <a:pt x="493" y="124"/>
                  <a:pt x="492" y="129"/>
                  <a:pt x="492" y="134"/>
                </a:cubicBezTo>
                <a:cubicBezTo>
                  <a:pt x="471" y="136"/>
                  <a:pt x="451" y="139"/>
                  <a:pt x="432" y="144"/>
                </a:cubicBezTo>
                <a:cubicBezTo>
                  <a:pt x="430" y="140"/>
                  <a:pt x="428" y="135"/>
                  <a:pt x="425" y="131"/>
                </a:cubicBezTo>
                <a:cubicBezTo>
                  <a:pt x="419" y="118"/>
                  <a:pt x="413" y="105"/>
                  <a:pt x="406" y="91"/>
                </a:cubicBezTo>
                <a:cubicBezTo>
                  <a:pt x="400" y="77"/>
                  <a:pt x="393" y="62"/>
                  <a:pt x="385" y="46"/>
                </a:cubicBezTo>
                <a:cubicBezTo>
                  <a:pt x="379" y="33"/>
                  <a:pt x="362" y="27"/>
                  <a:pt x="348" y="32"/>
                </a:cubicBezTo>
                <a:cubicBezTo>
                  <a:pt x="334" y="37"/>
                  <a:pt x="325" y="52"/>
                  <a:pt x="329" y="67"/>
                </a:cubicBezTo>
                <a:cubicBezTo>
                  <a:pt x="333" y="84"/>
                  <a:pt x="337" y="100"/>
                  <a:pt x="341" y="115"/>
                </a:cubicBezTo>
                <a:cubicBezTo>
                  <a:pt x="345" y="130"/>
                  <a:pt x="349" y="144"/>
                  <a:pt x="352" y="157"/>
                </a:cubicBezTo>
                <a:cubicBezTo>
                  <a:pt x="354" y="162"/>
                  <a:pt x="355" y="167"/>
                  <a:pt x="356" y="172"/>
                </a:cubicBezTo>
                <a:cubicBezTo>
                  <a:pt x="338" y="181"/>
                  <a:pt x="320" y="191"/>
                  <a:pt x="303" y="203"/>
                </a:cubicBezTo>
                <a:cubicBezTo>
                  <a:pt x="300" y="199"/>
                  <a:pt x="296" y="196"/>
                  <a:pt x="293" y="192"/>
                </a:cubicBezTo>
                <a:cubicBezTo>
                  <a:pt x="283" y="182"/>
                  <a:pt x="272" y="172"/>
                  <a:pt x="261" y="161"/>
                </a:cubicBezTo>
                <a:cubicBezTo>
                  <a:pt x="250" y="150"/>
                  <a:pt x="239" y="139"/>
                  <a:pt x="226" y="126"/>
                </a:cubicBezTo>
                <a:cubicBezTo>
                  <a:pt x="215" y="116"/>
                  <a:pt x="198" y="116"/>
                  <a:pt x="186" y="126"/>
                </a:cubicBezTo>
                <a:cubicBezTo>
                  <a:pt x="175" y="135"/>
                  <a:pt x="172" y="153"/>
                  <a:pt x="180" y="165"/>
                </a:cubicBezTo>
                <a:cubicBezTo>
                  <a:pt x="190" y="179"/>
                  <a:pt x="199" y="193"/>
                  <a:pt x="208" y="206"/>
                </a:cubicBezTo>
                <a:cubicBezTo>
                  <a:pt x="217" y="218"/>
                  <a:pt x="225" y="230"/>
                  <a:pt x="233" y="242"/>
                </a:cubicBezTo>
                <a:cubicBezTo>
                  <a:pt x="236" y="246"/>
                  <a:pt x="239" y="250"/>
                  <a:pt x="242" y="255"/>
                </a:cubicBezTo>
                <a:cubicBezTo>
                  <a:pt x="228" y="269"/>
                  <a:pt x="215" y="285"/>
                  <a:pt x="203" y="301"/>
                </a:cubicBezTo>
                <a:cubicBezTo>
                  <a:pt x="198" y="299"/>
                  <a:pt x="194" y="297"/>
                  <a:pt x="189" y="295"/>
                </a:cubicBezTo>
                <a:cubicBezTo>
                  <a:pt x="176" y="289"/>
                  <a:pt x="163" y="283"/>
                  <a:pt x="149" y="276"/>
                </a:cubicBezTo>
                <a:cubicBezTo>
                  <a:pt x="135" y="270"/>
                  <a:pt x="120" y="263"/>
                  <a:pt x="104" y="256"/>
                </a:cubicBezTo>
                <a:cubicBezTo>
                  <a:pt x="90" y="250"/>
                  <a:pt x="74" y="256"/>
                  <a:pt x="66" y="269"/>
                </a:cubicBezTo>
                <a:cubicBezTo>
                  <a:pt x="59" y="282"/>
                  <a:pt x="62" y="299"/>
                  <a:pt x="74" y="308"/>
                </a:cubicBezTo>
                <a:cubicBezTo>
                  <a:pt x="88" y="318"/>
                  <a:pt x="101" y="328"/>
                  <a:pt x="114" y="337"/>
                </a:cubicBezTo>
                <a:cubicBezTo>
                  <a:pt x="127" y="346"/>
                  <a:pt x="139" y="354"/>
                  <a:pt x="150" y="362"/>
                </a:cubicBezTo>
                <a:cubicBezTo>
                  <a:pt x="154" y="365"/>
                  <a:pt x="158" y="368"/>
                  <a:pt x="162" y="371"/>
                </a:cubicBezTo>
                <a:cubicBezTo>
                  <a:pt x="154" y="389"/>
                  <a:pt x="147" y="409"/>
                  <a:pt x="142" y="428"/>
                </a:cubicBezTo>
                <a:cubicBezTo>
                  <a:pt x="137" y="428"/>
                  <a:pt x="132" y="428"/>
                  <a:pt x="126" y="427"/>
                </a:cubicBezTo>
                <a:cubicBezTo>
                  <a:pt x="112" y="426"/>
                  <a:pt x="98" y="425"/>
                  <a:pt x="82" y="424"/>
                </a:cubicBezTo>
                <a:cubicBezTo>
                  <a:pt x="67" y="422"/>
                  <a:pt x="51" y="421"/>
                  <a:pt x="33" y="420"/>
                </a:cubicBezTo>
                <a:cubicBezTo>
                  <a:pt x="18" y="418"/>
                  <a:pt x="5" y="430"/>
                  <a:pt x="3" y="445"/>
                </a:cubicBezTo>
                <a:cubicBezTo>
                  <a:pt x="0" y="460"/>
                  <a:pt x="8" y="475"/>
                  <a:pt x="23" y="479"/>
                </a:cubicBezTo>
                <a:cubicBezTo>
                  <a:pt x="40" y="484"/>
                  <a:pt x="55" y="488"/>
                  <a:pt x="70" y="492"/>
                </a:cubicBezTo>
                <a:cubicBezTo>
                  <a:pt x="85" y="496"/>
                  <a:pt x="99" y="500"/>
                  <a:pt x="113" y="504"/>
                </a:cubicBezTo>
                <a:cubicBezTo>
                  <a:pt x="118" y="505"/>
                  <a:pt x="123" y="506"/>
                  <a:pt x="128" y="508"/>
                </a:cubicBezTo>
                <a:cubicBezTo>
                  <a:pt x="127" y="518"/>
                  <a:pt x="126" y="528"/>
                  <a:pt x="126" y="538"/>
                </a:cubicBezTo>
                <a:cubicBezTo>
                  <a:pt x="126" y="549"/>
                  <a:pt x="127" y="559"/>
                  <a:pt x="128" y="569"/>
                </a:cubicBezTo>
                <a:cubicBezTo>
                  <a:pt x="123" y="570"/>
                  <a:pt x="118" y="571"/>
                  <a:pt x="113" y="573"/>
                </a:cubicBezTo>
                <a:cubicBezTo>
                  <a:pt x="99" y="577"/>
                  <a:pt x="85" y="580"/>
                  <a:pt x="70" y="585"/>
                </a:cubicBezTo>
                <a:cubicBezTo>
                  <a:pt x="55" y="589"/>
                  <a:pt x="40" y="593"/>
                  <a:pt x="23" y="598"/>
                </a:cubicBezTo>
                <a:cubicBezTo>
                  <a:pt x="8" y="602"/>
                  <a:pt x="0" y="617"/>
                  <a:pt x="3" y="632"/>
                </a:cubicBezTo>
                <a:cubicBezTo>
                  <a:pt x="5" y="647"/>
                  <a:pt x="18" y="658"/>
                  <a:pt x="33" y="657"/>
                </a:cubicBezTo>
                <a:cubicBezTo>
                  <a:pt x="51" y="656"/>
                  <a:pt x="67" y="654"/>
                  <a:pt x="82" y="653"/>
                </a:cubicBezTo>
                <a:cubicBezTo>
                  <a:pt x="98" y="652"/>
                  <a:pt x="112" y="651"/>
                  <a:pt x="126" y="649"/>
                </a:cubicBezTo>
                <a:cubicBezTo>
                  <a:pt x="132" y="649"/>
                  <a:pt x="137" y="649"/>
                  <a:pt x="142" y="648"/>
                </a:cubicBezTo>
                <a:cubicBezTo>
                  <a:pt x="147" y="668"/>
                  <a:pt x="154" y="687"/>
                  <a:pt x="162" y="705"/>
                </a:cubicBezTo>
                <a:cubicBezTo>
                  <a:pt x="158" y="708"/>
                  <a:pt x="154" y="711"/>
                  <a:pt x="150" y="714"/>
                </a:cubicBezTo>
                <a:cubicBezTo>
                  <a:pt x="139" y="722"/>
                  <a:pt x="127" y="731"/>
                  <a:pt x="114" y="740"/>
                </a:cubicBezTo>
                <a:cubicBezTo>
                  <a:pt x="101" y="749"/>
                  <a:pt x="88" y="758"/>
                  <a:pt x="74" y="768"/>
                </a:cubicBezTo>
                <a:cubicBezTo>
                  <a:pt x="62" y="777"/>
                  <a:pt x="59" y="794"/>
                  <a:pt x="66" y="808"/>
                </a:cubicBezTo>
                <a:cubicBezTo>
                  <a:pt x="74" y="821"/>
                  <a:pt x="90" y="827"/>
                  <a:pt x="104" y="821"/>
                </a:cubicBezTo>
                <a:cubicBezTo>
                  <a:pt x="120" y="813"/>
                  <a:pt x="135" y="807"/>
                  <a:pt x="149" y="800"/>
                </a:cubicBezTo>
                <a:cubicBezTo>
                  <a:pt x="163" y="794"/>
                  <a:pt x="176" y="788"/>
                  <a:pt x="189" y="782"/>
                </a:cubicBezTo>
                <a:cubicBezTo>
                  <a:pt x="194" y="780"/>
                  <a:pt x="198" y="777"/>
                  <a:pt x="203" y="775"/>
                </a:cubicBezTo>
                <a:cubicBezTo>
                  <a:pt x="215" y="792"/>
                  <a:pt x="228" y="807"/>
                  <a:pt x="242" y="822"/>
                </a:cubicBezTo>
                <a:cubicBezTo>
                  <a:pt x="239" y="826"/>
                  <a:pt x="236" y="830"/>
                  <a:pt x="233" y="835"/>
                </a:cubicBezTo>
                <a:cubicBezTo>
                  <a:pt x="225" y="846"/>
                  <a:pt x="217" y="858"/>
                  <a:pt x="208" y="871"/>
                </a:cubicBezTo>
                <a:cubicBezTo>
                  <a:pt x="199" y="884"/>
                  <a:pt x="190" y="897"/>
                  <a:pt x="180" y="911"/>
                </a:cubicBezTo>
                <a:cubicBezTo>
                  <a:pt x="172" y="924"/>
                  <a:pt x="175" y="941"/>
                  <a:pt x="186" y="951"/>
                </a:cubicBezTo>
                <a:cubicBezTo>
                  <a:pt x="198" y="961"/>
                  <a:pt x="215" y="961"/>
                  <a:pt x="226" y="950"/>
                </a:cubicBezTo>
                <a:cubicBezTo>
                  <a:pt x="239" y="938"/>
                  <a:pt x="250" y="927"/>
                  <a:pt x="261" y="916"/>
                </a:cubicBezTo>
                <a:cubicBezTo>
                  <a:pt x="272" y="905"/>
                  <a:pt x="283" y="894"/>
                  <a:pt x="293" y="885"/>
                </a:cubicBezTo>
                <a:cubicBezTo>
                  <a:pt x="296" y="881"/>
                  <a:pt x="300" y="877"/>
                  <a:pt x="303" y="874"/>
                </a:cubicBezTo>
                <a:cubicBezTo>
                  <a:pt x="320" y="885"/>
                  <a:pt x="338" y="896"/>
                  <a:pt x="356" y="905"/>
                </a:cubicBezTo>
                <a:cubicBezTo>
                  <a:pt x="355" y="909"/>
                  <a:pt x="354" y="914"/>
                  <a:pt x="352" y="919"/>
                </a:cubicBezTo>
                <a:cubicBezTo>
                  <a:pt x="349" y="933"/>
                  <a:pt x="345" y="947"/>
                  <a:pt x="341" y="962"/>
                </a:cubicBezTo>
                <a:cubicBezTo>
                  <a:pt x="337" y="977"/>
                  <a:pt x="333" y="993"/>
                  <a:pt x="329" y="1010"/>
                </a:cubicBezTo>
                <a:cubicBezTo>
                  <a:pt x="325" y="1024"/>
                  <a:pt x="334" y="1039"/>
                  <a:pt x="348" y="1044"/>
                </a:cubicBezTo>
                <a:cubicBezTo>
                  <a:pt x="362" y="1050"/>
                  <a:pt x="379" y="1044"/>
                  <a:pt x="385" y="1030"/>
                </a:cubicBezTo>
                <a:cubicBezTo>
                  <a:pt x="393" y="1014"/>
                  <a:pt x="400" y="1000"/>
                  <a:pt x="406" y="986"/>
                </a:cubicBezTo>
                <a:cubicBezTo>
                  <a:pt x="413" y="972"/>
                  <a:pt x="419" y="958"/>
                  <a:pt x="425" y="946"/>
                </a:cubicBezTo>
                <a:cubicBezTo>
                  <a:pt x="428" y="941"/>
                  <a:pt x="430" y="937"/>
                  <a:pt x="432" y="932"/>
                </a:cubicBezTo>
                <a:cubicBezTo>
                  <a:pt x="451" y="937"/>
                  <a:pt x="471" y="941"/>
                  <a:pt x="492" y="943"/>
                </a:cubicBezTo>
                <a:cubicBezTo>
                  <a:pt x="492" y="948"/>
                  <a:pt x="493" y="953"/>
                  <a:pt x="493" y="958"/>
                </a:cubicBezTo>
                <a:cubicBezTo>
                  <a:pt x="494" y="972"/>
                  <a:pt x="496" y="986"/>
                  <a:pt x="497" y="1002"/>
                </a:cubicBezTo>
                <a:cubicBezTo>
                  <a:pt x="499" y="1017"/>
                  <a:pt x="500" y="1033"/>
                  <a:pt x="502" y="1051"/>
                </a:cubicBezTo>
                <a:cubicBezTo>
                  <a:pt x="503" y="1066"/>
                  <a:pt x="517" y="1077"/>
                  <a:pt x="532" y="1077"/>
                </a:cubicBezTo>
                <a:cubicBezTo>
                  <a:pt x="547" y="1077"/>
                  <a:pt x="561" y="1066"/>
                  <a:pt x="562" y="1051"/>
                </a:cubicBezTo>
                <a:cubicBezTo>
                  <a:pt x="564" y="1033"/>
                  <a:pt x="565" y="1017"/>
                  <a:pt x="567" y="1002"/>
                </a:cubicBezTo>
                <a:cubicBezTo>
                  <a:pt x="568" y="986"/>
                  <a:pt x="570" y="972"/>
                  <a:pt x="571" y="958"/>
                </a:cubicBezTo>
                <a:cubicBezTo>
                  <a:pt x="571" y="953"/>
                  <a:pt x="572" y="948"/>
                  <a:pt x="572" y="943"/>
                </a:cubicBezTo>
                <a:cubicBezTo>
                  <a:pt x="593" y="941"/>
                  <a:pt x="613" y="937"/>
                  <a:pt x="632" y="932"/>
                </a:cubicBezTo>
                <a:cubicBezTo>
                  <a:pt x="634" y="937"/>
                  <a:pt x="637" y="941"/>
                  <a:pt x="639" y="946"/>
                </a:cubicBezTo>
                <a:cubicBezTo>
                  <a:pt x="645" y="958"/>
                  <a:pt x="651" y="972"/>
                  <a:pt x="658" y="986"/>
                </a:cubicBezTo>
                <a:cubicBezTo>
                  <a:pt x="664" y="1000"/>
                  <a:pt x="671" y="1014"/>
                  <a:pt x="679" y="1030"/>
                </a:cubicBezTo>
                <a:cubicBezTo>
                  <a:pt x="685" y="1044"/>
                  <a:pt x="702" y="1050"/>
                  <a:pt x="716" y="1044"/>
                </a:cubicBezTo>
                <a:cubicBezTo>
                  <a:pt x="730" y="1039"/>
                  <a:pt x="739" y="1024"/>
                  <a:pt x="735" y="1010"/>
                </a:cubicBezTo>
                <a:cubicBezTo>
                  <a:pt x="731" y="993"/>
                  <a:pt x="727" y="977"/>
                  <a:pt x="723" y="962"/>
                </a:cubicBezTo>
                <a:cubicBezTo>
                  <a:pt x="719" y="947"/>
                  <a:pt x="715" y="933"/>
                  <a:pt x="712" y="919"/>
                </a:cubicBezTo>
                <a:cubicBezTo>
                  <a:pt x="710" y="914"/>
                  <a:pt x="709" y="909"/>
                  <a:pt x="708" y="905"/>
                </a:cubicBezTo>
                <a:cubicBezTo>
                  <a:pt x="726" y="896"/>
                  <a:pt x="744" y="885"/>
                  <a:pt x="761" y="874"/>
                </a:cubicBezTo>
                <a:cubicBezTo>
                  <a:pt x="764" y="877"/>
                  <a:pt x="768" y="881"/>
                  <a:pt x="771" y="885"/>
                </a:cubicBezTo>
                <a:cubicBezTo>
                  <a:pt x="781" y="894"/>
                  <a:pt x="792" y="905"/>
                  <a:pt x="803" y="916"/>
                </a:cubicBezTo>
                <a:cubicBezTo>
                  <a:pt x="814" y="927"/>
                  <a:pt x="825" y="938"/>
                  <a:pt x="838" y="950"/>
                </a:cubicBezTo>
                <a:cubicBezTo>
                  <a:pt x="849" y="961"/>
                  <a:pt x="866" y="961"/>
                  <a:pt x="878" y="951"/>
                </a:cubicBezTo>
                <a:cubicBezTo>
                  <a:pt x="889" y="941"/>
                  <a:pt x="893" y="924"/>
                  <a:pt x="884" y="911"/>
                </a:cubicBezTo>
                <a:cubicBezTo>
                  <a:pt x="874" y="897"/>
                  <a:pt x="865" y="884"/>
                  <a:pt x="856" y="871"/>
                </a:cubicBezTo>
                <a:cubicBezTo>
                  <a:pt x="847" y="858"/>
                  <a:pt x="839" y="846"/>
                  <a:pt x="831" y="835"/>
                </a:cubicBezTo>
                <a:cubicBezTo>
                  <a:pt x="828" y="830"/>
                  <a:pt x="825" y="826"/>
                  <a:pt x="822" y="822"/>
                </a:cubicBezTo>
                <a:cubicBezTo>
                  <a:pt x="836" y="807"/>
                  <a:pt x="849" y="792"/>
                  <a:pt x="861" y="775"/>
                </a:cubicBezTo>
                <a:cubicBezTo>
                  <a:pt x="866" y="777"/>
                  <a:pt x="870" y="780"/>
                  <a:pt x="875" y="782"/>
                </a:cubicBezTo>
                <a:cubicBezTo>
                  <a:pt x="888" y="788"/>
                  <a:pt x="901" y="794"/>
                  <a:pt x="915" y="800"/>
                </a:cubicBezTo>
                <a:cubicBezTo>
                  <a:pt x="929" y="807"/>
                  <a:pt x="944" y="813"/>
                  <a:pt x="960" y="821"/>
                </a:cubicBezTo>
                <a:cubicBezTo>
                  <a:pt x="974" y="827"/>
                  <a:pt x="990" y="821"/>
                  <a:pt x="998" y="808"/>
                </a:cubicBezTo>
                <a:cubicBezTo>
                  <a:pt x="1005" y="794"/>
                  <a:pt x="1002" y="777"/>
                  <a:pt x="990" y="768"/>
                </a:cubicBezTo>
                <a:cubicBezTo>
                  <a:pt x="976" y="758"/>
                  <a:pt x="963" y="749"/>
                  <a:pt x="950" y="740"/>
                </a:cubicBezTo>
                <a:cubicBezTo>
                  <a:pt x="937" y="731"/>
                  <a:pt x="926" y="722"/>
                  <a:pt x="914" y="714"/>
                </a:cubicBezTo>
                <a:cubicBezTo>
                  <a:pt x="910" y="711"/>
                  <a:pt x="906" y="708"/>
                  <a:pt x="902" y="705"/>
                </a:cubicBezTo>
                <a:cubicBezTo>
                  <a:pt x="910" y="687"/>
                  <a:pt x="917" y="668"/>
                  <a:pt x="923" y="648"/>
                </a:cubicBezTo>
                <a:cubicBezTo>
                  <a:pt x="928" y="649"/>
                  <a:pt x="932" y="649"/>
                  <a:pt x="938" y="649"/>
                </a:cubicBezTo>
                <a:cubicBezTo>
                  <a:pt x="952" y="651"/>
                  <a:pt x="966" y="652"/>
                  <a:pt x="982" y="653"/>
                </a:cubicBezTo>
                <a:cubicBezTo>
                  <a:pt x="997" y="654"/>
                  <a:pt x="1013" y="656"/>
                  <a:pt x="1031" y="657"/>
                </a:cubicBezTo>
                <a:cubicBezTo>
                  <a:pt x="1046" y="658"/>
                  <a:pt x="1059" y="647"/>
                  <a:pt x="1061" y="632"/>
                </a:cubicBezTo>
                <a:cubicBezTo>
                  <a:pt x="1064" y="617"/>
                  <a:pt x="1056" y="602"/>
                  <a:pt x="1041" y="59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914400"/>
            <a:endParaRPr lang="en-US" sz="1865">
              <a:solidFill>
                <a:prstClr val="black"/>
              </a:solidFill>
            </a:endParaRPr>
          </a:p>
        </p:txBody>
      </p:sp>
      <p:sp>
        <p:nvSpPr>
          <p:cNvPr id="99" name="Freeform 11"/>
          <p:cNvSpPr/>
          <p:nvPr/>
        </p:nvSpPr>
        <p:spPr bwMode="auto">
          <a:xfrm>
            <a:off x="6522615" y="4993274"/>
            <a:ext cx="136924" cy="138409"/>
          </a:xfrm>
          <a:custGeom>
            <a:avLst/>
            <a:gdLst>
              <a:gd name="T0" fmla="*/ 951 w 1064"/>
              <a:gd name="T1" fmla="*/ 573 h 1077"/>
              <a:gd name="T2" fmla="*/ 936 w 1064"/>
              <a:gd name="T3" fmla="*/ 508 h 1077"/>
              <a:gd name="T4" fmla="*/ 1041 w 1064"/>
              <a:gd name="T5" fmla="*/ 479 h 1077"/>
              <a:gd name="T6" fmla="*/ 982 w 1064"/>
              <a:gd name="T7" fmla="*/ 424 h 1077"/>
              <a:gd name="T8" fmla="*/ 902 w 1064"/>
              <a:gd name="T9" fmla="*/ 371 h 1077"/>
              <a:gd name="T10" fmla="*/ 990 w 1064"/>
              <a:gd name="T11" fmla="*/ 308 h 1077"/>
              <a:gd name="T12" fmla="*/ 915 w 1064"/>
              <a:gd name="T13" fmla="*/ 276 h 1077"/>
              <a:gd name="T14" fmla="*/ 822 w 1064"/>
              <a:gd name="T15" fmla="*/ 255 h 1077"/>
              <a:gd name="T16" fmla="*/ 884 w 1064"/>
              <a:gd name="T17" fmla="*/ 165 h 1077"/>
              <a:gd name="T18" fmla="*/ 803 w 1064"/>
              <a:gd name="T19" fmla="*/ 161 h 1077"/>
              <a:gd name="T20" fmla="*/ 708 w 1064"/>
              <a:gd name="T21" fmla="*/ 172 h 1077"/>
              <a:gd name="T22" fmla="*/ 735 w 1064"/>
              <a:gd name="T23" fmla="*/ 67 h 1077"/>
              <a:gd name="T24" fmla="*/ 658 w 1064"/>
              <a:gd name="T25" fmla="*/ 91 h 1077"/>
              <a:gd name="T26" fmla="*/ 572 w 1064"/>
              <a:gd name="T27" fmla="*/ 134 h 1077"/>
              <a:gd name="T28" fmla="*/ 562 w 1064"/>
              <a:gd name="T29" fmla="*/ 26 h 1077"/>
              <a:gd name="T30" fmla="*/ 497 w 1064"/>
              <a:gd name="T31" fmla="*/ 75 h 1077"/>
              <a:gd name="T32" fmla="*/ 432 w 1064"/>
              <a:gd name="T33" fmla="*/ 144 h 1077"/>
              <a:gd name="T34" fmla="*/ 385 w 1064"/>
              <a:gd name="T35" fmla="*/ 46 h 1077"/>
              <a:gd name="T36" fmla="*/ 341 w 1064"/>
              <a:gd name="T37" fmla="*/ 115 h 1077"/>
              <a:gd name="T38" fmla="*/ 303 w 1064"/>
              <a:gd name="T39" fmla="*/ 203 h 1077"/>
              <a:gd name="T40" fmla="*/ 226 w 1064"/>
              <a:gd name="T41" fmla="*/ 126 h 1077"/>
              <a:gd name="T42" fmla="*/ 208 w 1064"/>
              <a:gd name="T43" fmla="*/ 206 h 1077"/>
              <a:gd name="T44" fmla="*/ 203 w 1064"/>
              <a:gd name="T45" fmla="*/ 301 h 1077"/>
              <a:gd name="T46" fmla="*/ 104 w 1064"/>
              <a:gd name="T47" fmla="*/ 256 h 1077"/>
              <a:gd name="T48" fmla="*/ 114 w 1064"/>
              <a:gd name="T49" fmla="*/ 337 h 1077"/>
              <a:gd name="T50" fmla="*/ 142 w 1064"/>
              <a:gd name="T51" fmla="*/ 428 h 1077"/>
              <a:gd name="T52" fmla="*/ 33 w 1064"/>
              <a:gd name="T53" fmla="*/ 420 h 1077"/>
              <a:gd name="T54" fmla="*/ 70 w 1064"/>
              <a:gd name="T55" fmla="*/ 492 h 1077"/>
              <a:gd name="T56" fmla="*/ 126 w 1064"/>
              <a:gd name="T57" fmla="*/ 538 h 1077"/>
              <a:gd name="T58" fmla="*/ 70 w 1064"/>
              <a:gd name="T59" fmla="*/ 585 h 1077"/>
              <a:gd name="T60" fmla="*/ 33 w 1064"/>
              <a:gd name="T61" fmla="*/ 657 h 1077"/>
              <a:gd name="T62" fmla="*/ 142 w 1064"/>
              <a:gd name="T63" fmla="*/ 648 h 1077"/>
              <a:gd name="T64" fmla="*/ 114 w 1064"/>
              <a:gd name="T65" fmla="*/ 740 h 1077"/>
              <a:gd name="T66" fmla="*/ 104 w 1064"/>
              <a:gd name="T67" fmla="*/ 821 h 1077"/>
              <a:gd name="T68" fmla="*/ 203 w 1064"/>
              <a:gd name="T69" fmla="*/ 775 h 1077"/>
              <a:gd name="T70" fmla="*/ 208 w 1064"/>
              <a:gd name="T71" fmla="*/ 871 h 1077"/>
              <a:gd name="T72" fmla="*/ 226 w 1064"/>
              <a:gd name="T73" fmla="*/ 950 h 1077"/>
              <a:gd name="T74" fmla="*/ 303 w 1064"/>
              <a:gd name="T75" fmla="*/ 874 h 1077"/>
              <a:gd name="T76" fmla="*/ 341 w 1064"/>
              <a:gd name="T77" fmla="*/ 962 h 1077"/>
              <a:gd name="T78" fmla="*/ 385 w 1064"/>
              <a:gd name="T79" fmla="*/ 1030 h 1077"/>
              <a:gd name="T80" fmla="*/ 432 w 1064"/>
              <a:gd name="T81" fmla="*/ 932 h 1077"/>
              <a:gd name="T82" fmla="*/ 497 w 1064"/>
              <a:gd name="T83" fmla="*/ 1002 h 1077"/>
              <a:gd name="T84" fmla="*/ 562 w 1064"/>
              <a:gd name="T85" fmla="*/ 1051 h 1077"/>
              <a:gd name="T86" fmla="*/ 572 w 1064"/>
              <a:gd name="T87" fmla="*/ 943 h 1077"/>
              <a:gd name="T88" fmla="*/ 658 w 1064"/>
              <a:gd name="T89" fmla="*/ 986 h 1077"/>
              <a:gd name="T90" fmla="*/ 735 w 1064"/>
              <a:gd name="T91" fmla="*/ 1010 h 1077"/>
              <a:gd name="T92" fmla="*/ 708 w 1064"/>
              <a:gd name="T93" fmla="*/ 905 h 1077"/>
              <a:gd name="T94" fmla="*/ 803 w 1064"/>
              <a:gd name="T95" fmla="*/ 916 h 1077"/>
              <a:gd name="T96" fmla="*/ 884 w 1064"/>
              <a:gd name="T97" fmla="*/ 911 h 1077"/>
              <a:gd name="T98" fmla="*/ 822 w 1064"/>
              <a:gd name="T99" fmla="*/ 822 h 1077"/>
              <a:gd name="T100" fmla="*/ 915 w 1064"/>
              <a:gd name="T101" fmla="*/ 800 h 1077"/>
              <a:gd name="T102" fmla="*/ 990 w 1064"/>
              <a:gd name="T103" fmla="*/ 768 h 1077"/>
              <a:gd name="T104" fmla="*/ 902 w 1064"/>
              <a:gd name="T105" fmla="*/ 705 h 1077"/>
              <a:gd name="T106" fmla="*/ 982 w 1064"/>
              <a:gd name="T107" fmla="*/ 653 h 1077"/>
              <a:gd name="T108" fmla="*/ 1041 w 1064"/>
              <a:gd name="T109" fmla="*/ 598 h 10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064" h="1077">
                <a:moveTo>
                  <a:pt x="1041" y="598"/>
                </a:moveTo>
                <a:cubicBezTo>
                  <a:pt x="1024" y="593"/>
                  <a:pt x="1009" y="589"/>
                  <a:pt x="994" y="585"/>
                </a:cubicBezTo>
                <a:cubicBezTo>
                  <a:pt x="979" y="580"/>
                  <a:pt x="965" y="577"/>
                  <a:pt x="951" y="573"/>
                </a:cubicBezTo>
                <a:cubicBezTo>
                  <a:pt x="946" y="571"/>
                  <a:pt x="941" y="570"/>
                  <a:pt x="936" y="569"/>
                </a:cubicBezTo>
                <a:cubicBezTo>
                  <a:pt x="937" y="559"/>
                  <a:pt x="938" y="549"/>
                  <a:pt x="938" y="538"/>
                </a:cubicBezTo>
                <a:cubicBezTo>
                  <a:pt x="938" y="528"/>
                  <a:pt x="937" y="518"/>
                  <a:pt x="936" y="508"/>
                </a:cubicBezTo>
                <a:cubicBezTo>
                  <a:pt x="941" y="506"/>
                  <a:pt x="946" y="505"/>
                  <a:pt x="951" y="504"/>
                </a:cubicBezTo>
                <a:cubicBezTo>
                  <a:pt x="965" y="500"/>
                  <a:pt x="979" y="496"/>
                  <a:pt x="994" y="492"/>
                </a:cubicBezTo>
                <a:cubicBezTo>
                  <a:pt x="1009" y="488"/>
                  <a:pt x="1024" y="484"/>
                  <a:pt x="1041" y="479"/>
                </a:cubicBezTo>
                <a:cubicBezTo>
                  <a:pt x="1056" y="475"/>
                  <a:pt x="1064" y="460"/>
                  <a:pt x="1061" y="445"/>
                </a:cubicBezTo>
                <a:cubicBezTo>
                  <a:pt x="1059" y="430"/>
                  <a:pt x="1046" y="418"/>
                  <a:pt x="1031" y="420"/>
                </a:cubicBezTo>
                <a:cubicBezTo>
                  <a:pt x="1013" y="421"/>
                  <a:pt x="997" y="422"/>
                  <a:pt x="982" y="424"/>
                </a:cubicBezTo>
                <a:cubicBezTo>
                  <a:pt x="966" y="425"/>
                  <a:pt x="952" y="426"/>
                  <a:pt x="938" y="427"/>
                </a:cubicBezTo>
                <a:cubicBezTo>
                  <a:pt x="932" y="428"/>
                  <a:pt x="928" y="428"/>
                  <a:pt x="923" y="428"/>
                </a:cubicBezTo>
                <a:cubicBezTo>
                  <a:pt x="917" y="409"/>
                  <a:pt x="910" y="389"/>
                  <a:pt x="902" y="371"/>
                </a:cubicBezTo>
                <a:cubicBezTo>
                  <a:pt x="906" y="368"/>
                  <a:pt x="910" y="365"/>
                  <a:pt x="914" y="362"/>
                </a:cubicBezTo>
                <a:cubicBezTo>
                  <a:pt x="926" y="354"/>
                  <a:pt x="937" y="346"/>
                  <a:pt x="950" y="337"/>
                </a:cubicBezTo>
                <a:cubicBezTo>
                  <a:pt x="963" y="328"/>
                  <a:pt x="976" y="318"/>
                  <a:pt x="990" y="308"/>
                </a:cubicBezTo>
                <a:cubicBezTo>
                  <a:pt x="1002" y="299"/>
                  <a:pt x="1005" y="282"/>
                  <a:pt x="998" y="269"/>
                </a:cubicBezTo>
                <a:cubicBezTo>
                  <a:pt x="990" y="256"/>
                  <a:pt x="974" y="250"/>
                  <a:pt x="960" y="256"/>
                </a:cubicBezTo>
                <a:cubicBezTo>
                  <a:pt x="944" y="263"/>
                  <a:pt x="929" y="270"/>
                  <a:pt x="915" y="276"/>
                </a:cubicBezTo>
                <a:cubicBezTo>
                  <a:pt x="901" y="283"/>
                  <a:pt x="888" y="289"/>
                  <a:pt x="875" y="295"/>
                </a:cubicBezTo>
                <a:cubicBezTo>
                  <a:pt x="870" y="297"/>
                  <a:pt x="866" y="299"/>
                  <a:pt x="861" y="301"/>
                </a:cubicBezTo>
                <a:cubicBezTo>
                  <a:pt x="850" y="285"/>
                  <a:pt x="836" y="269"/>
                  <a:pt x="822" y="255"/>
                </a:cubicBezTo>
                <a:cubicBezTo>
                  <a:pt x="825" y="250"/>
                  <a:pt x="828" y="246"/>
                  <a:pt x="831" y="242"/>
                </a:cubicBezTo>
                <a:cubicBezTo>
                  <a:pt x="839" y="230"/>
                  <a:pt x="847" y="218"/>
                  <a:pt x="856" y="206"/>
                </a:cubicBezTo>
                <a:cubicBezTo>
                  <a:pt x="865" y="193"/>
                  <a:pt x="874" y="179"/>
                  <a:pt x="884" y="165"/>
                </a:cubicBezTo>
                <a:cubicBezTo>
                  <a:pt x="893" y="153"/>
                  <a:pt x="889" y="135"/>
                  <a:pt x="878" y="126"/>
                </a:cubicBezTo>
                <a:cubicBezTo>
                  <a:pt x="866" y="116"/>
                  <a:pt x="849" y="116"/>
                  <a:pt x="838" y="126"/>
                </a:cubicBezTo>
                <a:cubicBezTo>
                  <a:pt x="825" y="139"/>
                  <a:pt x="814" y="150"/>
                  <a:pt x="803" y="161"/>
                </a:cubicBezTo>
                <a:cubicBezTo>
                  <a:pt x="792" y="172"/>
                  <a:pt x="781" y="182"/>
                  <a:pt x="771" y="192"/>
                </a:cubicBezTo>
                <a:cubicBezTo>
                  <a:pt x="768" y="196"/>
                  <a:pt x="764" y="199"/>
                  <a:pt x="761" y="203"/>
                </a:cubicBezTo>
                <a:cubicBezTo>
                  <a:pt x="744" y="191"/>
                  <a:pt x="726" y="181"/>
                  <a:pt x="708" y="172"/>
                </a:cubicBezTo>
                <a:cubicBezTo>
                  <a:pt x="709" y="167"/>
                  <a:pt x="710" y="162"/>
                  <a:pt x="712" y="157"/>
                </a:cubicBezTo>
                <a:cubicBezTo>
                  <a:pt x="715" y="144"/>
                  <a:pt x="719" y="130"/>
                  <a:pt x="723" y="115"/>
                </a:cubicBezTo>
                <a:cubicBezTo>
                  <a:pt x="727" y="100"/>
                  <a:pt x="731" y="84"/>
                  <a:pt x="735" y="67"/>
                </a:cubicBezTo>
                <a:cubicBezTo>
                  <a:pt x="739" y="52"/>
                  <a:pt x="730" y="37"/>
                  <a:pt x="716" y="32"/>
                </a:cubicBezTo>
                <a:cubicBezTo>
                  <a:pt x="702" y="27"/>
                  <a:pt x="685" y="33"/>
                  <a:pt x="679" y="46"/>
                </a:cubicBezTo>
                <a:cubicBezTo>
                  <a:pt x="671" y="62"/>
                  <a:pt x="664" y="77"/>
                  <a:pt x="658" y="91"/>
                </a:cubicBezTo>
                <a:cubicBezTo>
                  <a:pt x="651" y="105"/>
                  <a:pt x="645" y="118"/>
                  <a:pt x="639" y="131"/>
                </a:cubicBezTo>
                <a:cubicBezTo>
                  <a:pt x="637" y="135"/>
                  <a:pt x="634" y="140"/>
                  <a:pt x="632" y="144"/>
                </a:cubicBezTo>
                <a:cubicBezTo>
                  <a:pt x="613" y="139"/>
                  <a:pt x="593" y="136"/>
                  <a:pt x="572" y="134"/>
                </a:cubicBezTo>
                <a:cubicBezTo>
                  <a:pt x="572" y="129"/>
                  <a:pt x="571" y="124"/>
                  <a:pt x="571" y="119"/>
                </a:cubicBezTo>
                <a:cubicBezTo>
                  <a:pt x="570" y="105"/>
                  <a:pt x="568" y="90"/>
                  <a:pt x="567" y="75"/>
                </a:cubicBezTo>
                <a:cubicBezTo>
                  <a:pt x="565" y="59"/>
                  <a:pt x="564" y="43"/>
                  <a:pt x="562" y="26"/>
                </a:cubicBezTo>
                <a:cubicBezTo>
                  <a:pt x="561" y="11"/>
                  <a:pt x="547" y="0"/>
                  <a:pt x="532" y="0"/>
                </a:cubicBezTo>
                <a:cubicBezTo>
                  <a:pt x="517" y="0"/>
                  <a:pt x="503" y="11"/>
                  <a:pt x="502" y="26"/>
                </a:cubicBezTo>
                <a:cubicBezTo>
                  <a:pt x="500" y="43"/>
                  <a:pt x="499" y="59"/>
                  <a:pt x="497" y="75"/>
                </a:cubicBezTo>
                <a:cubicBezTo>
                  <a:pt x="496" y="90"/>
                  <a:pt x="494" y="105"/>
                  <a:pt x="493" y="119"/>
                </a:cubicBezTo>
                <a:cubicBezTo>
                  <a:pt x="493" y="124"/>
                  <a:pt x="492" y="129"/>
                  <a:pt x="492" y="134"/>
                </a:cubicBezTo>
                <a:cubicBezTo>
                  <a:pt x="471" y="136"/>
                  <a:pt x="451" y="139"/>
                  <a:pt x="432" y="144"/>
                </a:cubicBezTo>
                <a:cubicBezTo>
                  <a:pt x="430" y="140"/>
                  <a:pt x="428" y="135"/>
                  <a:pt x="425" y="131"/>
                </a:cubicBezTo>
                <a:cubicBezTo>
                  <a:pt x="419" y="118"/>
                  <a:pt x="413" y="105"/>
                  <a:pt x="406" y="91"/>
                </a:cubicBezTo>
                <a:cubicBezTo>
                  <a:pt x="400" y="77"/>
                  <a:pt x="393" y="62"/>
                  <a:pt x="385" y="46"/>
                </a:cubicBezTo>
                <a:cubicBezTo>
                  <a:pt x="379" y="33"/>
                  <a:pt x="362" y="27"/>
                  <a:pt x="348" y="32"/>
                </a:cubicBezTo>
                <a:cubicBezTo>
                  <a:pt x="334" y="37"/>
                  <a:pt x="325" y="52"/>
                  <a:pt x="329" y="67"/>
                </a:cubicBezTo>
                <a:cubicBezTo>
                  <a:pt x="333" y="84"/>
                  <a:pt x="337" y="100"/>
                  <a:pt x="341" y="115"/>
                </a:cubicBezTo>
                <a:cubicBezTo>
                  <a:pt x="345" y="130"/>
                  <a:pt x="349" y="144"/>
                  <a:pt x="352" y="157"/>
                </a:cubicBezTo>
                <a:cubicBezTo>
                  <a:pt x="354" y="162"/>
                  <a:pt x="355" y="167"/>
                  <a:pt x="356" y="172"/>
                </a:cubicBezTo>
                <a:cubicBezTo>
                  <a:pt x="338" y="181"/>
                  <a:pt x="320" y="191"/>
                  <a:pt x="303" y="203"/>
                </a:cubicBezTo>
                <a:cubicBezTo>
                  <a:pt x="300" y="199"/>
                  <a:pt x="296" y="196"/>
                  <a:pt x="293" y="192"/>
                </a:cubicBezTo>
                <a:cubicBezTo>
                  <a:pt x="283" y="182"/>
                  <a:pt x="272" y="172"/>
                  <a:pt x="261" y="161"/>
                </a:cubicBezTo>
                <a:cubicBezTo>
                  <a:pt x="250" y="150"/>
                  <a:pt x="239" y="139"/>
                  <a:pt x="226" y="126"/>
                </a:cubicBezTo>
                <a:cubicBezTo>
                  <a:pt x="215" y="116"/>
                  <a:pt x="198" y="116"/>
                  <a:pt x="186" y="126"/>
                </a:cubicBezTo>
                <a:cubicBezTo>
                  <a:pt x="175" y="135"/>
                  <a:pt x="172" y="153"/>
                  <a:pt x="180" y="165"/>
                </a:cubicBezTo>
                <a:cubicBezTo>
                  <a:pt x="190" y="179"/>
                  <a:pt x="199" y="193"/>
                  <a:pt x="208" y="206"/>
                </a:cubicBezTo>
                <a:cubicBezTo>
                  <a:pt x="217" y="218"/>
                  <a:pt x="225" y="230"/>
                  <a:pt x="233" y="242"/>
                </a:cubicBezTo>
                <a:cubicBezTo>
                  <a:pt x="236" y="246"/>
                  <a:pt x="239" y="250"/>
                  <a:pt x="242" y="255"/>
                </a:cubicBezTo>
                <a:cubicBezTo>
                  <a:pt x="228" y="269"/>
                  <a:pt x="215" y="285"/>
                  <a:pt x="203" y="301"/>
                </a:cubicBezTo>
                <a:cubicBezTo>
                  <a:pt x="198" y="299"/>
                  <a:pt x="194" y="297"/>
                  <a:pt x="189" y="295"/>
                </a:cubicBezTo>
                <a:cubicBezTo>
                  <a:pt x="176" y="289"/>
                  <a:pt x="163" y="283"/>
                  <a:pt x="149" y="276"/>
                </a:cubicBezTo>
                <a:cubicBezTo>
                  <a:pt x="135" y="270"/>
                  <a:pt x="120" y="263"/>
                  <a:pt x="104" y="256"/>
                </a:cubicBezTo>
                <a:cubicBezTo>
                  <a:pt x="90" y="250"/>
                  <a:pt x="74" y="256"/>
                  <a:pt x="66" y="269"/>
                </a:cubicBezTo>
                <a:cubicBezTo>
                  <a:pt x="59" y="282"/>
                  <a:pt x="62" y="299"/>
                  <a:pt x="74" y="308"/>
                </a:cubicBezTo>
                <a:cubicBezTo>
                  <a:pt x="88" y="318"/>
                  <a:pt x="101" y="328"/>
                  <a:pt x="114" y="337"/>
                </a:cubicBezTo>
                <a:cubicBezTo>
                  <a:pt x="127" y="346"/>
                  <a:pt x="139" y="354"/>
                  <a:pt x="150" y="362"/>
                </a:cubicBezTo>
                <a:cubicBezTo>
                  <a:pt x="154" y="365"/>
                  <a:pt x="158" y="368"/>
                  <a:pt x="162" y="371"/>
                </a:cubicBezTo>
                <a:cubicBezTo>
                  <a:pt x="154" y="389"/>
                  <a:pt x="147" y="409"/>
                  <a:pt x="142" y="428"/>
                </a:cubicBezTo>
                <a:cubicBezTo>
                  <a:pt x="137" y="428"/>
                  <a:pt x="132" y="428"/>
                  <a:pt x="126" y="427"/>
                </a:cubicBezTo>
                <a:cubicBezTo>
                  <a:pt x="112" y="426"/>
                  <a:pt x="98" y="425"/>
                  <a:pt x="82" y="424"/>
                </a:cubicBezTo>
                <a:cubicBezTo>
                  <a:pt x="67" y="422"/>
                  <a:pt x="51" y="421"/>
                  <a:pt x="33" y="420"/>
                </a:cubicBezTo>
                <a:cubicBezTo>
                  <a:pt x="18" y="418"/>
                  <a:pt x="5" y="430"/>
                  <a:pt x="3" y="445"/>
                </a:cubicBezTo>
                <a:cubicBezTo>
                  <a:pt x="0" y="460"/>
                  <a:pt x="8" y="475"/>
                  <a:pt x="23" y="479"/>
                </a:cubicBezTo>
                <a:cubicBezTo>
                  <a:pt x="40" y="484"/>
                  <a:pt x="55" y="488"/>
                  <a:pt x="70" y="492"/>
                </a:cubicBezTo>
                <a:cubicBezTo>
                  <a:pt x="85" y="496"/>
                  <a:pt x="99" y="500"/>
                  <a:pt x="113" y="504"/>
                </a:cubicBezTo>
                <a:cubicBezTo>
                  <a:pt x="118" y="505"/>
                  <a:pt x="123" y="506"/>
                  <a:pt x="128" y="508"/>
                </a:cubicBezTo>
                <a:cubicBezTo>
                  <a:pt x="127" y="518"/>
                  <a:pt x="126" y="528"/>
                  <a:pt x="126" y="538"/>
                </a:cubicBezTo>
                <a:cubicBezTo>
                  <a:pt x="126" y="549"/>
                  <a:pt x="127" y="559"/>
                  <a:pt x="128" y="569"/>
                </a:cubicBezTo>
                <a:cubicBezTo>
                  <a:pt x="123" y="570"/>
                  <a:pt x="118" y="571"/>
                  <a:pt x="113" y="573"/>
                </a:cubicBezTo>
                <a:cubicBezTo>
                  <a:pt x="99" y="577"/>
                  <a:pt x="85" y="580"/>
                  <a:pt x="70" y="585"/>
                </a:cubicBezTo>
                <a:cubicBezTo>
                  <a:pt x="55" y="589"/>
                  <a:pt x="40" y="593"/>
                  <a:pt x="23" y="598"/>
                </a:cubicBezTo>
                <a:cubicBezTo>
                  <a:pt x="8" y="602"/>
                  <a:pt x="0" y="617"/>
                  <a:pt x="3" y="632"/>
                </a:cubicBezTo>
                <a:cubicBezTo>
                  <a:pt x="5" y="647"/>
                  <a:pt x="18" y="658"/>
                  <a:pt x="33" y="657"/>
                </a:cubicBezTo>
                <a:cubicBezTo>
                  <a:pt x="51" y="656"/>
                  <a:pt x="67" y="654"/>
                  <a:pt x="82" y="653"/>
                </a:cubicBezTo>
                <a:cubicBezTo>
                  <a:pt x="98" y="652"/>
                  <a:pt x="112" y="651"/>
                  <a:pt x="126" y="649"/>
                </a:cubicBezTo>
                <a:cubicBezTo>
                  <a:pt x="132" y="649"/>
                  <a:pt x="137" y="649"/>
                  <a:pt x="142" y="648"/>
                </a:cubicBezTo>
                <a:cubicBezTo>
                  <a:pt x="147" y="668"/>
                  <a:pt x="154" y="687"/>
                  <a:pt x="162" y="705"/>
                </a:cubicBezTo>
                <a:cubicBezTo>
                  <a:pt x="158" y="708"/>
                  <a:pt x="154" y="711"/>
                  <a:pt x="150" y="714"/>
                </a:cubicBezTo>
                <a:cubicBezTo>
                  <a:pt x="139" y="722"/>
                  <a:pt x="127" y="731"/>
                  <a:pt x="114" y="740"/>
                </a:cubicBezTo>
                <a:cubicBezTo>
                  <a:pt x="101" y="749"/>
                  <a:pt x="88" y="758"/>
                  <a:pt x="74" y="768"/>
                </a:cubicBezTo>
                <a:cubicBezTo>
                  <a:pt x="62" y="777"/>
                  <a:pt x="59" y="794"/>
                  <a:pt x="66" y="808"/>
                </a:cubicBezTo>
                <a:cubicBezTo>
                  <a:pt x="74" y="821"/>
                  <a:pt x="90" y="827"/>
                  <a:pt x="104" y="821"/>
                </a:cubicBezTo>
                <a:cubicBezTo>
                  <a:pt x="120" y="813"/>
                  <a:pt x="135" y="807"/>
                  <a:pt x="149" y="800"/>
                </a:cubicBezTo>
                <a:cubicBezTo>
                  <a:pt x="163" y="794"/>
                  <a:pt x="176" y="788"/>
                  <a:pt x="189" y="782"/>
                </a:cubicBezTo>
                <a:cubicBezTo>
                  <a:pt x="194" y="780"/>
                  <a:pt x="198" y="777"/>
                  <a:pt x="203" y="775"/>
                </a:cubicBezTo>
                <a:cubicBezTo>
                  <a:pt x="215" y="792"/>
                  <a:pt x="228" y="807"/>
                  <a:pt x="242" y="822"/>
                </a:cubicBezTo>
                <a:cubicBezTo>
                  <a:pt x="239" y="826"/>
                  <a:pt x="236" y="830"/>
                  <a:pt x="233" y="835"/>
                </a:cubicBezTo>
                <a:cubicBezTo>
                  <a:pt x="225" y="846"/>
                  <a:pt x="217" y="858"/>
                  <a:pt x="208" y="871"/>
                </a:cubicBezTo>
                <a:cubicBezTo>
                  <a:pt x="199" y="884"/>
                  <a:pt x="190" y="897"/>
                  <a:pt x="180" y="911"/>
                </a:cubicBezTo>
                <a:cubicBezTo>
                  <a:pt x="172" y="924"/>
                  <a:pt x="175" y="941"/>
                  <a:pt x="186" y="951"/>
                </a:cubicBezTo>
                <a:cubicBezTo>
                  <a:pt x="198" y="961"/>
                  <a:pt x="215" y="961"/>
                  <a:pt x="226" y="950"/>
                </a:cubicBezTo>
                <a:cubicBezTo>
                  <a:pt x="239" y="938"/>
                  <a:pt x="250" y="927"/>
                  <a:pt x="261" y="916"/>
                </a:cubicBezTo>
                <a:cubicBezTo>
                  <a:pt x="272" y="905"/>
                  <a:pt x="283" y="894"/>
                  <a:pt x="293" y="885"/>
                </a:cubicBezTo>
                <a:cubicBezTo>
                  <a:pt x="296" y="881"/>
                  <a:pt x="300" y="877"/>
                  <a:pt x="303" y="874"/>
                </a:cubicBezTo>
                <a:cubicBezTo>
                  <a:pt x="320" y="885"/>
                  <a:pt x="338" y="896"/>
                  <a:pt x="356" y="905"/>
                </a:cubicBezTo>
                <a:cubicBezTo>
                  <a:pt x="355" y="909"/>
                  <a:pt x="354" y="914"/>
                  <a:pt x="352" y="919"/>
                </a:cubicBezTo>
                <a:cubicBezTo>
                  <a:pt x="349" y="933"/>
                  <a:pt x="345" y="947"/>
                  <a:pt x="341" y="962"/>
                </a:cubicBezTo>
                <a:cubicBezTo>
                  <a:pt x="337" y="977"/>
                  <a:pt x="333" y="993"/>
                  <a:pt x="329" y="1010"/>
                </a:cubicBezTo>
                <a:cubicBezTo>
                  <a:pt x="325" y="1024"/>
                  <a:pt x="334" y="1039"/>
                  <a:pt x="348" y="1044"/>
                </a:cubicBezTo>
                <a:cubicBezTo>
                  <a:pt x="362" y="1050"/>
                  <a:pt x="379" y="1044"/>
                  <a:pt x="385" y="1030"/>
                </a:cubicBezTo>
                <a:cubicBezTo>
                  <a:pt x="393" y="1014"/>
                  <a:pt x="400" y="1000"/>
                  <a:pt x="406" y="986"/>
                </a:cubicBezTo>
                <a:cubicBezTo>
                  <a:pt x="413" y="972"/>
                  <a:pt x="419" y="958"/>
                  <a:pt x="425" y="946"/>
                </a:cubicBezTo>
                <a:cubicBezTo>
                  <a:pt x="428" y="941"/>
                  <a:pt x="430" y="937"/>
                  <a:pt x="432" y="932"/>
                </a:cubicBezTo>
                <a:cubicBezTo>
                  <a:pt x="451" y="937"/>
                  <a:pt x="471" y="941"/>
                  <a:pt x="492" y="943"/>
                </a:cubicBezTo>
                <a:cubicBezTo>
                  <a:pt x="492" y="948"/>
                  <a:pt x="493" y="953"/>
                  <a:pt x="493" y="958"/>
                </a:cubicBezTo>
                <a:cubicBezTo>
                  <a:pt x="494" y="972"/>
                  <a:pt x="496" y="986"/>
                  <a:pt x="497" y="1002"/>
                </a:cubicBezTo>
                <a:cubicBezTo>
                  <a:pt x="499" y="1017"/>
                  <a:pt x="500" y="1033"/>
                  <a:pt x="502" y="1051"/>
                </a:cubicBezTo>
                <a:cubicBezTo>
                  <a:pt x="503" y="1066"/>
                  <a:pt x="517" y="1077"/>
                  <a:pt x="532" y="1077"/>
                </a:cubicBezTo>
                <a:cubicBezTo>
                  <a:pt x="547" y="1077"/>
                  <a:pt x="561" y="1066"/>
                  <a:pt x="562" y="1051"/>
                </a:cubicBezTo>
                <a:cubicBezTo>
                  <a:pt x="564" y="1033"/>
                  <a:pt x="565" y="1017"/>
                  <a:pt x="567" y="1002"/>
                </a:cubicBezTo>
                <a:cubicBezTo>
                  <a:pt x="568" y="986"/>
                  <a:pt x="570" y="972"/>
                  <a:pt x="571" y="958"/>
                </a:cubicBezTo>
                <a:cubicBezTo>
                  <a:pt x="571" y="953"/>
                  <a:pt x="572" y="948"/>
                  <a:pt x="572" y="943"/>
                </a:cubicBezTo>
                <a:cubicBezTo>
                  <a:pt x="593" y="941"/>
                  <a:pt x="613" y="937"/>
                  <a:pt x="632" y="932"/>
                </a:cubicBezTo>
                <a:cubicBezTo>
                  <a:pt x="634" y="937"/>
                  <a:pt x="637" y="941"/>
                  <a:pt x="639" y="946"/>
                </a:cubicBezTo>
                <a:cubicBezTo>
                  <a:pt x="645" y="958"/>
                  <a:pt x="651" y="972"/>
                  <a:pt x="658" y="986"/>
                </a:cubicBezTo>
                <a:cubicBezTo>
                  <a:pt x="664" y="1000"/>
                  <a:pt x="671" y="1014"/>
                  <a:pt x="679" y="1030"/>
                </a:cubicBezTo>
                <a:cubicBezTo>
                  <a:pt x="685" y="1044"/>
                  <a:pt x="702" y="1050"/>
                  <a:pt x="716" y="1044"/>
                </a:cubicBezTo>
                <a:cubicBezTo>
                  <a:pt x="730" y="1039"/>
                  <a:pt x="739" y="1024"/>
                  <a:pt x="735" y="1010"/>
                </a:cubicBezTo>
                <a:cubicBezTo>
                  <a:pt x="731" y="993"/>
                  <a:pt x="727" y="977"/>
                  <a:pt x="723" y="962"/>
                </a:cubicBezTo>
                <a:cubicBezTo>
                  <a:pt x="719" y="947"/>
                  <a:pt x="715" y="933"/>
                  <a:pt x="712" y="919"/>
                </a:cubicBezTo>
                <a:cubicBezTo>
                  <a:pt x="710" y="914"/>
                  <a:pt x="709" y="909"/>
                  <a:pt x="708" y="905"/>
                </a:cubicBezTo>
                <a:cubicBezTo>
                  <a:pt x="726" y="896"/>
                  <a:pt x="744" y="885"/>
                  <a:pt x="761" y="874"/>
                </a:cubicBezTo>
                <a:cubicBezTo>
                  <a:pt x="764" y="877"/>
                  <a:pt x="768" y="881"/>
                  <a:pt x="771" y="885"/>
                </a:cubicBezTo>
                <a:cubicBezTo>
                  <a:pt x="781" y="894"/>
                  <a:pt x="792" y="905"/>
                  <a:pt x="803" y="916"/>
                </a:cubicBezTo>
                <a:cubicBezTo>
                  <a:pt x="814" y="927"/>
                  <a:pt x="825" y="938"/>
                  <a:pt x="838" y="950"/>
                </a:cubicBezTo>
                <a:cubicBezTo>
                  <a:pt x="849" y="961"/>
                  <a:pt x="866" y="961"/>
                  <a:pt x="878" y="951"/>
                </a:cubicBezTo>
                <a:cubicBezTo>
                  <a:pt x="889" y="941"/>
                  <a:pt x="893" y="924"/>
                  <a:pt x="884" y="911"/>
                </a:cubicBezTo>
                <a:cubicBezTo>
                  <a:pt x="874" y="897"/>
                  <a:pt x="865" y="884"/>
                  <a:pt x="856" y="871"/>
                </a:cubicBezTo>
                <a:cubicBezTo>
                  <a:pt x="847" y="858"/>
                  <a:pt x="839" y="846"/>
                  <a:pt x="831" y="835"/>
                </a:cubicBezTo>
                <a:cubicBezTo>
                  <a:pt x="828" y="830"/>
                  <a:pt x="825" y="826"/>
                  <a:pt x="822" y="822"/>
                </a:cubicBezTo>
                <a:cubicBezTo>
                  <a:pt x="836" y="807"/>
                  <a:pt x="849" y="792"/>
                  <a:pt x="861" y="775"/>
                </a:cubicBezTo>
                <a:cubicBezTo>
                  <a:pt x="866" y="777"/>
                  <a:pt x="870" y="780"/>
                  <a:pt x="875" y="782"/>
                </a:cubicBezTo>
                <a:cubicBezTo>
                  <a:pt x="888" y="788"/>
                  <a:pt x="901" y="794"/>
                  <a:pt x="915" y="800"/>
                </a:cubicBezTo>
                <a:cubicBezTo>
                  <a:pt x="929" y="807"/>
                  <a:pt x="944" y="813"/>
                  <a:pt x="960" y="821"/>
                </a:cubicBezTo>
                <a:cubicBezTo>
                  <a:pt x="974" y="827"/>
                  <a:pt x="990" y="821"/>
                  <a:pt x="998" y="808"/>
                </a:cubicBezTo>
                <a:cubicBezTo>
                  <a:pt x="1005" y="794"/>
                  <a:pt x="1002" y="777"/>
                  <a:pt x="990" y="768"/>
                </a:cubicBezTo>
                <a:cubicBezTo>
                  <a:pt x="976" y="758"/>
                  <a:pt x="963" y="749"/>
                  <a:pt x="950" y="740"/>
                </a:cubicBezTo>
                <a:cubicBezTo>
                  <a:pt x="937" y="731"/>
                  <a:pt x="926" y="722"/>
                  <a:pt x="914" y="714"/>
                </a:cubicBezTo>
                <a:cubicBezTo>
                  <a:pt x="910" y="711"/>
                  <a:pt x="906" y="708"/>
                  <a:pt x="902" y="705"/>
                </a:cubicBezTo>
                <a:cubicBezTo>
                  <a:pt x="910" y="687"/>
                  <a:pt x="917" y="668"/>
                  <a:pt x="923" y="648"/>
                </a:cubicBezTo>
                <a:cubicBezTo>
                  <a:pt x="928" y="649"/>
                  <a:pt x="932" y="649"/>
                  <a:pt x="938" y="649"/>
                </a:cubicBezTo>
                <a:cubicBezTo>
                  <a:pt x="952" y="651"/>
                  <a:pt x="966" y="652"/>
                  <a:pt x="982" y="653"/>
                </a:cubicBezTo>
                <a:cubicBezTo>
                  <a:pt x="997" y="654"/>
                  <a:pt x="1013" y="656"/>
                  <a:pt x="1031" y="657"/>
                </a:cubicBezTo>
                <a:cubicBezTo>
                  <a:pt x="1046" y="658"/>
                  <a:pt x="1059" y="647"/>
                  <a:pt x="1061" y="632"/>
                </a:cubicBezTo>
                <a:cubicBezTo>
                  <a:pt x="1064" y="617"/>
                  <a:pt x="1056" y="602"/>
                  <a:pt x="1041" y="59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914400"/>
            <a:endParaRPr lang="en-US" sz="1865">
              <a:solidFill>
                <a:prstClr val="black"/>
              </a:solidFill>
            </a:endParaRPr>
          </a:p>
        </p:txBody>
      </p:sp>
      <p:sp>
        <p:nvSpPr>
          <p:cNvPr id="100" name="Freeform 11"/>
          <p:cNvSpPr/>
          <p:nvPr/>
        </p:nvSpPr>
        <p:spPr bwMode="auto">
          <a:xfrm>
            <a:off x="6807362" y="4387381"/>
            <a:ext cx="136924" cy="138409"/>
          </a:xfrm>
          <a:custGeom>
            <a:avLst/>
            <a:gdLst>
              <a:gd name="T0" fmla="*/ 951 w 1064"/>
              <a:gd name="T1" fmla="*/ 573 h 1077"/>
              <a:gd name="T2" fmla="*/ 936 w 1064"/>
              <a:gd name="T3" fmla="*/ 508 h 1077"/>
              <a:gd name="T4" fmla="*/ 1041 w 1064"/>
              <a:gd name="T5" fmla="*/ 479 h 1077"/>
              <a:gd name="T6" fmla="*/ 982 w 1064"/>
              <a:gd name="T7" fmla="*/ 424 h 1077"/>
              <a:gd name="T8" fmla="*/ 902 w 1064"/>
              <a:gd name="T9" fmla="*/ 371 h 1077"/>
              <a:gd name="T10" fmla="*/ 990 w 1064"/>
              <a:gd name="T11" fmla="*/ 308 h 1077"/>
              <a:gd name="T12" fmla="*/ 915 w 1064"/>
              <a:gd name="T13" fmla="*/ 276 h 1077"/>
              <a:gd name="T14" fmla="*/ 822 w 1064"/>
              <a:gd name="T15" fmla="*/ 255 h 1077"/>
              <a:gd name="T16" fmla="*/ 884 w 1064"/>
              <a:gd name="T17" fmla="*/ 165 h 1077"/>
              <a:gd name="T18" fmla="*/ 803 w 1064"/>
              <a:gd name="T19" fmla="*/ 161 h 1077"/>
              <a:gd name="T20" fmla="*/ 708 w 1064"/>
              <a:gd name="T21" fmla="*/ 172 h 1077"/>
              <a:gd name="T22" fmla="*/ 735 w 1064"/>
              <a:gd name="T23" fmla="*/ 67 h 1077"/>
              <a:gd name="T24" fmla="*/ 658 w 1064"/>
              <a:gd name="T25" fmla="*/ 91 h 1077"/>
              <a:gd name="T26" fmla="*/ 572 w 1064"/>
              <a:gd name="T27" fmla="*/ 134 h 1077"/>
              <a:gd name="T28" fmla="*/ 562 w 1064"/>
              <a:gd name="T29" fmla="*/ 26 h 1077"/>
              <a:gd name="T30" fmla="*/ 497 w 1064"/>
              <a:gd name="T31" fmla="*/ 75 h 1077"/>
              <a:gd name="T32" fmla="*/ 432 w 1064"/>
              <a:gd name="T33" fmla="*/ 144 h 1077"/>
              <a:gd name="T34" fmla="*/ 385 w 1064"/>
              <a:gd name="T35" fmla="*/ 46 h 1077"/>
              <a:gd name="T36" fmla="*/ 341 w 1064"/>
              <a:gd name="T37" fmla="*/ 115 h 1077"/>
              <a:gd name="T38" fmla="*/ 303 w 1064"/>
              <a:gd name="T39" fmla="*/ 203 h 1077"/>
              <a:gd name="T40" fmla="*/ 226 w 1064"/>
              <a:gd name="T41" fmla="*/ 126 h 1077"/>
              <a:gd name="T42" fmla="*/ 208 w 1064"/>
              <a:gd name="T43" fmla="*/ 206 h 1077"/>
              <a:gd name="T44" fmla="*/ 203 w 1064"/>
              <a:gd name="T45" fmla="*/ 301 h 1077"/>
              <a:gd name="T46" fmla="*/ 104 w 1064"/>
              <a:gd name="T47" fmla="*/ 256 h 1077"/>
              <a:gd name="T48" fmla="*/ 114 w 1064"/>
              <a:gd name="T49" fmla="*/ 337 h 1077"/>
              <a:gd name="T50" fmla="*/ 142 w 1064"/>
              <a:gd name="T51" fmla="*/ 428 h 1077"/>
              <a:gd name="T52" fmla="*/ 33 w 1064"/>
              <a:gd name="T53" fmla="*/ 420 h 1077"/>
              <a:gd name="T54" fmla="*/ 70 w 1064"/>
              <a:gd name="T55" fmla="*/ 492 h 1077"/>
              <a:gd name="T56" fmla="*/ 126 w 1064"/>
              <a:gd name="T57" fmla="*/ 538 h 1077"/>
              <a:gd name="T58" fmla="*/ 70 w 1064"/>
              <a:gd name="T59" fmla="*/ 585 h 1077"/>
              <a:gd name="T60" fmla="*/ 33 w 1064"/>
              <a:gd name="T61" fmla="*/ 657 h 1077"/>
              <a:gd name="T62" fmla="*/ 142 w 1064"/>
              <a:gd name="T63" fmla="*/ 648 h 1077"/>
              <a:gd name="T64" fmla="*/ 114 w 1064"/>
              <a:gd name="T65" fmla="*/ 740 h 1077"/>
              <a:gd name="T66" fmla="*/ 104 w 1064"/>
              <a:gd name="T67" fmla="*/ 821 h 1077"/>
              <a:gd name="T68" fmla="*/ 203 w 1064"/>
              <a:gd name="T69" fmla="*/ 775 h 1077"/>
              <a:gd name="T70" fmla="*/ 208 w 1064"/>
              <a:gd name="T71" fmla="*/ 871 h 1077"/>
              <a:gd name="T72" fmla="*/ 226 w 1064"/>
              <a:gd name="T73" fmla="*/ 950 h 1077"/>
              <a:gd name="T74" fmla="*/ 303 w 1064"/>
              <a:gd name="T75" fmla="*/ 874 h 1077"/>
              <a:gd name="T76" fmla="*/ 341 w 1064"/>
              <a:gd name="T77" fmla="*/ 962 h 1077"/>
              <a:gd name="T78" fmla="*/ 385 w 1064"/>
              <a:gd name="T79" fmla="*/ 1030 h 1077"/>
              <a:gd name="T80" fmla="*/ 432 w 1064"/>
              <a:gd name="T81" fmla="*/ 932 h 1077"/>
              <a:gd name="T82" fmla="*/ 497 w 1064"/>
              <a:gd name="T83" fmla="*/ 1002 h 1077"/>
              <a:gd name="T84" fmla="*/ 562 w 1064"/>
              <a:gd name="T85" fmla="*/ 1051 h 1077"/>
              <a:gd name="T86" fmla="*/ 572 w 1064"/>
              <a:gd name="T87" fmla="*/ 943 h 1077"/>
              <a:gd name="T88" fmla="*/ 658 w 1064"/>
              <a:gd name="T89" fmla="*/ 986 h 1077"/>
              <a:gd name="T90" fmla="*/ 735 w 1064"/>
              <a:gd name="T91" fmla="*/ 1010 h 1077"/>
              <a:gd name="T92" fmla="*/ 708 w 1064"/>
              <a:gd name="T93" fmla="*/ 905 h 1077"/>
              <a:gd name="T94" fmla="*/ 803 w 1064"/>
              <a:gd name="T95" fmla="*/ 916 h 1077"/>
              <a:gd name="T96" fmla="*/ 884 w 1064"/>
              <a:gd name="T97" fmla="*/ 911 h 1077"/>
              <a:gd name="T98" fmla="*/ 822 w 1064"/>
              <a:gd name="T99" fmla="*/ 822 h 1077"/>
              <a:gd name="T100" fmla="*/ 915 w 1064"/>
              <a:gd name="T101" fmla="*/ 800 h 1077"/>
              <a:gd name="T102" fmla="*/ 990 w 1064"/>
              <a:gd name="T103" fmla="*/ 768 h 1077"/>
              <a:gd name="T104" fmla="*/ 902 w 1064"/>
              <a:gd name="T105" fmla="*/ 705 h 1077"/>
              <a:gd name="T106" fmla="*/ 982 w 1064"/>
              <a:gd name="T107" fmla="*/ 653 h 1077"/>
              <a:gd name="T108" fmla="*/ 1041 w 1064"/>
              <a:gd name="T109" fmla="*/ 598 h 10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064" h="1077">
                <a:moveTo>
                  <a:pt x="1041" y="598"/>
                </a:moveTo>
                <a:cubicBezTo>
                  <a:pt x="1024" y="593"/>
                  <a:pt x="1009" y="589"/>
                  <a:pt x="994" y="585"/>
                </a:cubicBezTo>
                <a:cubicBezTo>
                  <a:pt x="979" y="580"/>
                  <a:pt x="965" y="577"/>
                  <a:pt x="951" y="573"/>
                </a:cubicBezTo>
                <a:cubicBezTo>
                  <a:pt x="946" y="571"/>
                  <a:pt x="941" y="570"/>
                  <a:pt x="936" y="569"/>
                </a:cubicBezTo>
                <a:cubicBezTo>
                  <a:pt x="937" y="559"/>
                  <a:pt x="938" y="549"/>
                  <a:pt x="938" y="538"/>
                </a:cubicBezTo>
                <a:cubicBezTo>
                  <a:pt x="938" y="528"/>
                  <a:pt x="937" y="518"/>
                  <a:pt x="936" y="508"/>
                </a:cubicBezTo>
                <a:cubicBezTo>
                  <a:pt x="941" y="506"/>
                  <a:pt x="946" y="505"/>
                  <a:pt x="951" y="504"/>
                </a:cubicBezTo>
                <a:cubicBezTo>
                  <a:pt x="965" y="500"/>
                  <a:pt x="979" y="496"/>
                  <a:pt x="994" y="492"/>
                </a:cubicBezTo>
                <a:cubicBezTo>
                  <a:pt x="1009" y="488"/>
                  <a:pt x="1024" y="484"/>
                  <a:pt x="1041" y="479"/>
                </a:cubicBezTo>
                <a:cubicBezTo>
                  <a:pt x="1056" y="475"/>
                  <a:pt x="1064" y="460"/>
                  <a:pt x="1061" y="445"/>
                </a:cubicBezTo>
                <a:cubicBezTo>
                  <a:pt x="1059" y="430"/>
                  <a:pt x="1046" y="418"/>
                  <a:pt x="1031" y="420"/>
                </a:cubicBezTo>
                <a:cubicBezTo>
                  <a:pt x="1013" y="421"/>
                  <a:pt x="997" y="422"/>
                  <a:pt x="982" y="424"/>
                </a:cubicBezTo>
                <a:cubicBezTo>
                  <a:pt x="966" y="425"/>
                  <a:pt x="952" y="426"/>
                  <a:pt x="938" y="427"/>
                </a:cubicBezTo>
                <a:cubicBezTo>
                  <a:pt x="932" y="428"/>
                  <a:pt x="928" y="428"/>
                  <a:pt x="923" y="428"/>
                </a:cubicBezTo>
                <a:cubicBezTo>
                  <a:pt x="917" y="409"/>
                  <a:pt x="910" y="389"/>
                  <a:pt x="902" y="371"/>
                </a:cubicBezTo>
                <a:cubicBezTo>
                  <a:pt x="906" y="368"/>
                  <a:pt x="910" y="365"/>
                  <a:pt x="914" y="362"/>
                </a:cubicBezTo>
                <a:cubicBezTo>
                  <a:pt x="926" y="354"/>
                  <a:pt x="937" y="346"/>
                  <a:pt x="950" y="337"/>
                </a:cubicBezTo>
                <a:cubicBezTo>
                  <a:pt x="963" y="328"/>
                  <a:pt x="976" y="318"/>
                  <a:pt x="990" y="308"/>
                </a:cubicBezTo>
                <a:cubicBezTo>
                  <a:pt x="1002" y="299"/>
                  <a:pt x="1005" y="282"/>
                  <a:pt x="998" y="269"/>
                </a:cubicBezTo>
                <a:cubicBezTo>
                  <a:pt x="990" y="256"/>
                  <a:pt x="974" y="250"/>
                  <a:pt x="960" y="256"/>
                </a:cubicBezTo>
                <a:cubicBezTo>
                  <a:pt x="944" y="263"/>
                  <a:pt x="929" y="270"/>
                  <a:pt x="915" y="276"/>
                </a:cubicBezTo>
                <a:cubicBezTo>
                  <a:pt x="901" y="283"/>
                  <a:pt x="888" y="289"/>
                  <a:pt x="875" y="295"/>
                </a:cubicBezTo>
                <a:cubicBezTo>
                  <a:pt x="870" y="297"/>
                  <a:pt x="866" y="299"/>
                  <a:pt x="861" y="301"/>
                </a:cubicBezTo>
                <a:cubicBezTo>
                  <a:pt x="850" y="285"/>
                  <a:pt x="836" y="269"/>
                  <a:pt x="822" y="255"/>
                </a:cubicBezTo>
                <a:cubicBezTo>
                  <a:pt x="825" y="250"/>
                  <a:pt x="828" y="246"/>
                  <a:pt x="831" y="242"/>
                </a:cubicBezTo>
                <a:cubicBezTo>
                  <a:pt x="839" y="230"/>
                  <a:pt x="847" y="218"/>
                  <a:pt x="856" y="206"/>
                </a:cubicBezTo>
                <a:cubicBezTo>
                  <a:pt x="865" y="193"/>
                  <a:pt x="874" y="179"/>
                  <a:pt x="884" y="165"/>
                </a:cubicBezTo>
                <a:cubicBezTo>
                  <a:pt x="893" y="153"/>
                  <a:pt x="889" y="135"/>
                  <a:pt x="878" y="126"/>
                </a:cubicBezTo>
                <a:cubicBezTo>
                  <a:pt x="866" y="116"/>
                  <a:pt x="849" y="116"/>
                  <a:pt x="838" y="126"/>
                </a:cubicBezTo>
                <a:cubicBezTo>
                  <a:pt x="825" y="139"/>
                  <a:pt x="814" y="150"/>
                  <a:pt x="803" y="161"/>
                </a:cubicBezTo>
                <a:cubicBezTo>
                  <a:pt x="792" y="172"/>
                  <a:pt x="781" y="182"/>
                  <a:pt x="771" y="192"/>
                </a:cubicBezTo>
                <a:cubicBezTo>
                  <a:pt x="768" y="196"/>
                  <a:pt x="764" y="199"/>
                  <a:pt x="761" y="203"/>
                </a:cubicBezTo>
                <a:cubicBezTo>
                  <a:pt x="744" y="191"/>
                  <a:pt x="726" y="181"/>
                  <a:pt x="708" y="172"/>
                </a:cubicBezTo>
                <a:cubicBezTo>
                  <a:pt x="709" y="167"/>
                  <a:pt x="710" y="162"/>
                  <a:pt x="712" y="157"/>
                </a:cubicBezTo>
                <a:cubicBezTo>
                  <a:pt x="715" y="144"/>
                  <a:pt x="719" y="130"/>
                  <a:pt x="723" y="115"/>
                </a:cubicBezTo>
                <a:cubicBezTo>
                  <a:pt x="727" y="100"/>
                  <a:pt x="731" y="84"/>
                  <a:pt x="735" y="67"/>
                </a:cubicBezTo>
                <a:cubicBezTo>
                  <a:pt x="739" y="52"/>
                  <a:pt x="730" y="37"/>
                  <a:pt x="716" y="32"/>
                </a:cubicBezTo>
                <a:cubicBezTo>
                  <a:pt x="702" y="27"/>
                  <a:pt x="685" y="33"/>
                  <a:pt x="679" y="46"/>
                </a:cubicBezTo>
                <a:cubicBezTo>
                  <a:pt x="671" y="62"/>
                  <a:pt x="664" y="77"/>
                  <a:pt x="658" y="91"/>
                </a:cubicBezTo>
                <a:cubicBezTo>
                  <a:pt x="651" y="105"/>
                  <a:pt x="645" y="118"/>
                  <a:pt x="639" y="131"/>
                </a:cubicBezTo>
                <a:cubicBezTo>
                  <a:pt x="637" y="135"/>
                  <a:pt x="634" y="140"/>
                  <a:pt x="632" y="144"/>
                </a:cubicBezTo>
                <a:cubicBezTo>
                  <a:pt x="613" y="139"/>
                  <a:pt x="593" y="136"/>
                  <a:pt x="572" y="134"/>
                </a:cubicBezTo>
                <a:cubicBezTo>
                  <a:pt x="572" y="129"/>
                  <a:pt x="571" y="124"/>
                  <a:pt x="571" y="119"/>
                </a:cubicBezTo>
                <a:cubicBezTo>
                  <a:pt x="570" y="105"/>
                  <a:pt x="568" y="90"/>
                  <a:pt x="567" y="75"/>
                </a:cubicBezTo>
                <a:cubicBezTo>
                  <a:pt x="565" y="59"/>
                  <a:pt x="564" y="43"/>
                  <a:pt x="562" y="26"/>
                </a:cubicBezTo>
                <a:cubicBezTo>
                  <a:pt x="561" y="11"/>
                  <a:pt x="547" y="0"/>
                  <a:pt x="532" y="0"/>
                </a:cubicBezTo>
                <a:cubicBezTo>
                  <a:pt x="517" y="0"/>
                  <a:pt x="503" y="11"/>
                  <a:pt x="502" y="26"/>
                </a:cubicBezTo>
                <a:cubicBezTo>
                  <a:pt x="500" y="43"/>
                  <a:pt x="499" y="59"/>
                  <a:pt x="497" y="75"/>
                </a:cubicBezTo>
                <a:cubicBezTo>
                  <a:pt x="496" y="90"/>
                  <a:pt x="494" y="105"/>
                  <a:pt x="493" y="119"/>
                </a:cubicBezTo>
                <a:cubicBezTo>
                  <a:pt x="493" y="124"/>
                  <a:pt x="492" y="129"/>
                  <a:pt x="492" y="134"/>
                </a:cubicBezTo>
                <a:cubicBezTo>
                  <a:pt x="471" y="136"/>
                  <a:pt x="451" y="139"/>
                  <a:pt x="432" y="144"/>
                </a:cubicBezTo>
                <a:cubicBezTo>
                  <a:pt x="430" y="140"/>
                  <a:pt x="428" y="135"/>
                  <a:pt x="425" y="131"/>
                </a:cubicBezTo>
                <a:cubicBezTo>
                  <a:pt x="419" y="118"/>
                  <a:pt x="413" y="105"/>
                  <a:pt x="406" y="91"/>
                </a:cubicBezTo>
                <a:cubicBezTo>
                  <a:pt x="400" y="77"/>
                  <a:pt x="393" y="62"/>
                  <a:pt x="385" y="46"/>
                </a:cubicBezTo>
                <a:cubicBezTo>
                  <a:pt x="379" y="33"/>
                  <a:pt x="362" y="27"/>
                  <a:pt x="348" y="32"/>
                </a:cubicBezTo>
                <a:cubicBezTo>
                  <a:pt x="334" y="37"/>
                  <a:pt x="325" y="52"/>
                  <a:pt x="329" y="67"/>
                </a:cubicBezTo>
                <a:cubicBezTo>
                  <a:pt x="333" y="84"/>
                  <a:pt x="337" y="100"/>
                  <a:pt x="341" y="115"/>
                </a:cubicBezTo>
                <a:cubicBezTo>
                  <a:pt x="345" y="130"/>
                  <a:pt x="349" y="144"/>
                  <a:pt x="352" y="157"/>
                </a:cubicBezTo>
                <a:cubicBezTo>
                  <a:pt x="354" y="162"/>
                  <a:pt x="355" y="167"/>
                  <a:pt x="356" y="172"/>
                </a:cubicBezTo>
                <a:cubicBezTo>
                  <a:pt x="338" y="181"/>
                  <a:pt x="320" y="191"/>
                  <a:pt x="303" y="203"/>
                </a:cubicBezTo>
                <a:cubicBezTo>
                  <a:pt x="300" y="199"/>
                  <a:pt x="296" y="196"/>
                  <a:pt x="293" y="192"/>
                </a:cubicBezTo>
                <a:cubicBezTo>
                  <a:pt x="283" y="182"/>
                  <a:pt x="272" y="172"/>
                  <a:pt x="261" y="161"/>
                </a:cubicBezTo>
                <a:cubicBezTo>
                  <a:pt x="250" y="150"/>
                  <a:pt x="239" y="139"/>
                  <a:pt x="226" y="126"/>
                </a:cubicBezTo>
                <a:cubicBezTo>
                  <a:pt x="215" y="116"/>
                  <a:pt x="198" y="116"/>
                  <a:pt x="186" y="126"/>
                </a:cubicBezTo>
                <a:cubicBezTo>
                  <a:pt x="175" y="135"/>
                  <a:pt x="172" y="153"/>
                  <a:pt x="180" y="165"/>
                </a:cubicBezTo>
                <a:cubicBezTo>
                  <a:pt x="190" y="179"/>
                  <a:pt x="199" y="193"/>
                  <a:pt x="208" y="206"/>
                </a:cubicBezTo>
                <a:cubicBezTo>
                  <a:pt x="217" y="218"/>
                  <a:pt x="225" y="230"/>
                  <a:pt x="233" y="242"/>
                </a:cubicBezTo>
                <a:cubicBezTo>
                  <a:pt x="236" y="246"/>
                  <a:pt x="239" y="250"/>
                  <a:pt x="242" y="255"/>
                </a:cubicBezTo>
                <a:cubicBezTo>
                  <a:pt x="228" y="269"/>
                  <a:pt x="215" y="285"/>
                  <a:pt x="203" y="301"/>
                </a:cubicBezTo>
                <a:cubicBezTo>
                  <a:pt x="198" y="299"/>
                  <a:pt x="194" y="297"/>
                  <a:pt x="189" y="295"/>
                </a:cubicBezTo>
                <a:cubicBezTo>
                  <a:pt x="176" y="289"/>
                  <a:pt x="163" y="283"/>
                  <a:pt x="149" y="276"/>
                </a:cubicBezTo>
                <a:cubicBezTo>
                  <a:pt x="135" y="270"/>
                  <a:pt x="120" y="263"/>
                  <a:pt x="104" y="256"/>
                </a:cubicBezTo>
                <a:cubicBezTo>
                  <a:pt x="90" y="250"/>
                  <a:pt x="74" y="256"/>
                  <a:pt x="66" y="269"/>
                </a:cubicBezTo>
                <a:cubicBezTo>
                  <a:pt x="59" y="282"/>
                  <a:pt x="62" y="299"/>
                  <a:pt x="74" y="308"/>
                </a:cubicBezTo>
                <a:cubicBezTo>
                  <a:pt x="88" y="318"/>
                  <a:pt x="101" y="328"/>
                  <a:pt x="114" y="337"/>
                </a:cubicBezTo>
                <a:cubicBezTo>
                  <a:pt x="127" y="346"/>
                  <a:pt x="139" y="354"/>
                  <a:pt x="150" y="362"/>
                </a:cubicBezTo>
                <a:cubicBezTo>
                  <a:pt x="154" y="365"/>
                  <a:pt x="158" y="368"/>
                  <a:pt x="162" y="371"/>
                </a:cubicBezTo>
                <a:cubicBezTo>
                  <a:pt x="154" y="389"/>
                  <a:pt x="147" y="409"/>
                  <a:pt x="142" y="428"/>
                </a:cubicBezTo>
                <a:cubicBezTo>
                  <a:pt x="137" y="428"/>
                  <a:pt x="132" y="428"/>
                  <a:pt x="126" y="427"/>
                </a:cubicBezTo>
                <a:cubicBezTo>
                  <a:pt x="112" y="426"/>
                  <a:pt x="98" y="425"/>
                  <a:pt x="82" y="424"/>
                </a:cubicBezTo>
                <a:cubicBezTo>
                  <a:pt x="67" y="422"/>
                  <a:pt x="51" y="421"/>
                  <a:pt x="33" y="420"/>
                </a:cubicBezTo>
                <a:cubicBezTo>
                  <a:pt x="18" y="418"/>
                  <a:pt x="5" y="430"/>
                  <a:pt x="3" y="445"/>
                </a:cubicBezTo>
                <a:cubicBezTo>
                  <a:pt x="0" y="460"/>
                  <a:pt x="8" y="475"/>
                  <a:pt x="23" y="479"/>
                </a:cubicBezTo>
                <a:cubicBezTo>
                  <a:pt x="40" y="484"/>
                  <a:pt x="55" y="488"/>
                  <a:pt x="70" y="492"/>
                </a:cubicBezTo>
                <a:cubicBezTo>
                  <a:pt x="85" y="496"/>
                  <a:pt x="99" y="500"/>
                  <a:pt x="113" y="504"/>
                </a:cubicBezTo>
                <a:cubicBezTo>
                  <a:pt x="118" y="505"/>
                  <a:pt x="123" y="506"/>
                  <a:pt x="128" y="508"/>
                </a:cubicBezTo>
                <a:cubicBezTo>
                  <a:pt x="127" y="518"/>
                  <a:pt x="126" y="528"/>
                  <a:pt x="126" y="538"/>
                </a:cubicBezTo>
                <a:cubicBezTo>
                  <a:pt x="126" y="549"/>
                  <a:pt x="127" y="559"/>
                  <a:pt x="128" y="569"/>
                </a:cubicBezTo>
                <a:cubicBezTo>
                  <a:pt x="123" y="570"/>
                  <a:pt x="118" y="571"/>
                  <a:pt x="113" y="573"/>
                </a:cubicBezTo>
                <a:cubicBezTo>
                  <a:pt x="99" y="577"/>
                  <a:pt x="85" y="580"/>
                  <a:pt x="70" y="585"/>
                </a:cubicBezTo>
                <a:cubicBezTo>
                  <a:pt x="55" y="589"/>
                  <a:pt x="40" y="593"/>
                  <a:pt x="23" y="598"/>
                </a:cubicBezTo>
                <a:cubicBezTo>
                  <a:pt x="8" y="602"/>
                  <a:pt x="0" y="617"/>
                  <a:pt x="3" y="632"/>
                </a:cubicBezTo>
                <a:cubicBezTo>
                  <a:pt x="5" y="647"/>
                  <a:pt x="18" y="658"/>
                  <a:pt x="33" y="657"/>
                </a:cubicBezTo>
                <a:cubicBezTo>
                  <a:pt x="51" y="656"/>
                  <a:pt x="67" y="654"/>
                  <a:pt x="82" y="653"/>
                </a:cubicBezTo>
                <a:cubicBezTo>
                  <a:pt x="98" y="652"/>
                  <a:pt x="112" y="651"/>
                  <a:pt x="126" y="649"/>
                </a:cubicBezTo>
                <a:cubicBezTo>
                  <a:pt x="132" y="649"/>
                  <a:pt x="137" y="649"/>
                  <a:pt x="142" y="648"/>
                </a:cubicBezTo>
                <a:cubicBezTo>
                  <a:pt x="147" y="668"/>
                  <a:pt x="154" y="687"/>
                  <a:pt x="162" y="705"/>
                </a:cubicBezTo>
                <a:cubicBezTo>
                  <a:pt x="158" y="708"/>
                  <a:pt x="154" y="711"/>
                  <a:pt x="150" y="714"/>
                </a:cubicBezTo>
                <a:cubicBezTo>
                  <a:pt x="139" y="722"/>
                  <a:pt x="127" y="731"/>
                  <a:pt x="114" y="740"/>
                </a:cubicBezTo>
                <a:cubicBezTo>
                  <a:pt x="101" y="749"/>
                  <a:pt x="88" y="758"/>
                  <a:pt x="74" y="768"/>
                </a:cubicBezTo>
                <a:cubicBezTo>
                  <a:pt x="62" y="777"/>
                  <a:pt x="59" y="794"/>
                  <a:pt x="66" y="808"/>
                </a:cubicBezTo>
                <a:cubicBezTo>
                  <a:pt x="74" y="821"/>
                  <a:pt x="90" y="827"/>
                  <a:pt x="104" y="821"/>
                </a:cubicBezTo>
                <a:cubicBezTo>
                  <a:pt x="120" y="813"/>
                  <a:pt x="135" y="807"/>
                  <a:pt x="149" y="800"/>
                </a:cubicBezTo>
                <a:cubicBezTo>
                  <a:pt x="163" y="794"/>
                  <a:pt x="176" y="788"/>
                  <a:pt x="189" y="782"/>
                </a:cubicBezTo>
                <a:cubicBezTo>
                  <a:pt x="194" y="780"/>
                  <a:pt x="198" y="777"/>
                  <a:pt x="203" y="775"/>
                </a:cubicBezTo>
                <a:cubicBezTo>
                  <a:pt x="215" y="792"/>
                  <a:pt x="228" y="807"/>
                  <a:pt x="242" y="822"/>
                </a:cubicBezTo>
                <a:cubicBezTo>
                  <a:pt x="239" y="826"/>
                  <a:pt x="236" y="830"/>
                  <a:pt x="233" y="835"/>
                </a:cubicBezTo>
                <a:cubicBezTo>
                  <a:pt x="225" y="846"/>
                  <a:pt x="217" y="858"/>
                  <a:pt x="208" y="871"/>
                </a:cubicBezTo>
                <a:cubicBezTo>
                  <a:pt x="199" y="884"/>
                  <a:pt x="190" y="897"/>
                  <a:pt x="180" y="911"/>
                </a:cubicBezTo>
                <a:cubicBezTo>
                  <a:pt x="172" y="924"/>
                  <a:pt x="175" y="941"/>
                  <a:pt x="186" y="951"/>
                </a:cubicBezTo>
                <a:cubicBezTo>
                  <a:pt x="198" y="961"/>
                  <a:pt x="215" y="961"/>
                  <a:pt x="226" y="950"/>
                </a:cubicBezTo>
                <a:cubicBezTo>
                  <a:pt x="239" y="938"/>
                  <a:pt x="250" y="927"/>
                  <a:pt x="261" y="916"/>
                </a:cubicBezTo>
                <a:cubicBezTo>
                  <a:pt x="272" y="905"/>
                  <a:pt x="283" y="894"/>
                  <a:pt x="293" y="885"/>
                </a:cubicBezTo>
                <a:cubicBezTo>
                  <a:pt x="296" y="881"/>
                  <a:pt x="300" y="877"/>
                  <a:pt x="303" y="874"/>
                </a:cubicBezTo>
                <a:cubicBezTo>
                  <a:pt x="320" y="885"/>
                  <a:pt x="338" y="896"/>
                  <a:pt x="356" y="905"/>
                </a:cubicBezTo>
                <a:cubicBezTo>
                  <a:pt x="355" y="909"/>
                  <a:pt x="354" y="914"/>
                  <a:pt x="352" y="919"/>
                </a:cubicBezTo>
                <a:cubicBezTo>
                  <a:pt x="349" y="933"/>
                  <a:pt x="345" y="947"/>
                  <a:pt x="341" y="962"/>
                </a:cubicBezTo>
                <a:cubicBezTo>
                  <a:pt x="337" y="977"/>
                  <a:pt x="333" y="993"/>
                  <a:pt x="329" y="1010"/>
                </a:cubicBezTo>
                <a:cubicBezTo>
                  <a:pt x="325" y="1024"/>
                  <a:pt x="334" y="1039"/>
                  <a:pt x="348" y="1044"/>
                </a:cubicBezTo>
                <a:cubicBezTo>
                  <a:pt x="362" y="1050"/>
                  <a:pt x="379" y="1044"/>
                  <a:pt x="385" y="1030"/>
                </a:cubicBezTo>
                <a:cubicBezTo>
                  <a:pt x="393" y="1014"/>
                  <a:pt x="400" y="1000"/>
                  <a:pt x="406" y="986"/>
                </a:cubicBezTo>
                <a:cubicBezTo>
                  <a:pt x="413" y="972"/>
                  <a:pt x="419" y="958"/>
                  <a:pt x="425" y="946"/>
                </a:cubicBezTo>
                <a:cubicBezTo>
                  <a:pt x="428" y="941"/>
                  <a:pt x="430" y="937"/>
                  <a:pt x="432" y="932"/>
                </a:cubicBezTo>
                <a:cubicBezTo>
                  <a:pt x="451" y="937"/>
                  <a:pt x="471" y="941"/>
                  <a:pt x="492" y="943"/>
                </a:cubicBezTo>
                <a:cubicBezTo>
                  <a:pt x="492" y="948"/>
                  <a:pt x="493" y="953"/>
                  <a:pt x="493" y="958"/>
                </a:cubicBezTo>
                <a:cubicBezTo>
                  <a:pt x="494" y="972"/>
                  <a:pt x="496" y="986"/>
                  <a:pt x="497" y="1002"/>
                </a:cubicBezTo>
                <a:cubicBezTo>
                  <a:pt x="499" y="1017"/>
                  <a:pt x="500" y="1033"/>
                  <a:pt x="502" y="1051"/>
                </a:cubicBezTo>
                <a:cubicBezTo>
                  <a:pt x="503" y="1066"/>
                  <a:pt x="517" y="1077"/>
                  <a:pt x="532" y="1077"/>
                </a:cubicBezTo>
                <a:cubicBezTo>
                  <a:pt x="547" y="1077"/>
                  <a:pt x="561" y="1066"/>
                  <a:pt x="562" y="1051"/>
                </a:cubicBezTo>
                <a:cubicBezTo>
                  <a:pt x="564" y="1033"/>
                  <a:pt x="565" y="1017"/>
                  <a:pt x="567" y="1002"/>
                </a:cubicBezTo>
                <a:cubicBezTo>
                  <a:pt x="568" y="986"/>
                  <a:pt x="570" y="972"/>
                  <a:pt x="571" y="958"/>
                </a:cubicBezTo>
                <a:cubicBezTo>
                  <a:pt x="571" y="953"/>
                  <a:pt x="572" y="948"/>
                  <a:pt x="572" y="943"/>
                </a:cubicBezTo>
                <a:cubicBezTo>
                  <a:pt x="593" y="941"/>
                  <a:pt x="613" y="937"/>
                  <a:pt x="632" y="932"/>
                </a:cubicBezTo>
                <a:cubicBezTo>
                  <a:pt x="634" y="937"/>
                  <a:pt x="637" y="941"/>
                  <a:pt x="639" y="946"/>
                </a:cubicBezTo>
                <a:cubicBezTo>
                  <a:pt x="645" y="958"/>
                  <a:pt x="651" y="972"/>
                  <a:pt x="658" y="986"/>
                </a:cubicBezTo>
                <a:cubicBezTo>
                  <a:pt x="664" y="1000"/>
                  <a:pt x="671" y="1014"/>
                  <a:pt x="679" y="1030"/>
                </a:cubicBezTo>
                <a:cubicBezTo>
                  <a:pt x="685" y="1044"/>
                  <a:pt x="702" y="1050"/>
                  <a:pt x="716" y="1044"/>
                </a:cubicBezTo>
                <a:cubicBezTo>
                  <a:pt x="730" y="1039"/>
                  <a:pt x="739" y="1024"/>
                  <a:pt x="735" y="1010"/>
                </a:cubicBezTo>
                <a:cubicBezTo>
                  <a:pt x="731" y="993"/>
                  <a:pt x="727" y="977"/>
                  <a:pt x="723" y="962"/>
                </a:cubicBezTo>
                <a:cubicBezTo>
                  <a:pt x="719" y="947"/>
                  <a:pt x="715" y="933"/>
                  <a:pt x="712" y="919"/>
                </a:cubicBezTo>
                <a:cubicBezTo>
                  <a:pt x="710" y="914"/>
                  <a:pt x="709" y="909"/>
                  <a:pt x="708" y="905"/>
                </a:cubicBezTo>
                <a:cubicBezTo>
                  <a:pt x="726" y="896"/>
                  <a:pt x="744" y="885"/>
                  <a:pt x="761" y="874"/>
                </a:cubicBezTo>
                <a:cubicBezTo>
                  <a:pt x="764" y="877"/>
                  <a:pt x="768" y="881"/>
                  <a:pt x="771" y="885"/>
                </a:cubicBezTo>
                <a:cubicBezTo>
                  <a:pt x="781" y="894"/>
                  <a:pt x="792" y="905"/>
                  <a:pt x="803" y="916"/>
                </a:cubicBezTo>
                <a:cubicBezTo>
                  <a:pt x="814" y="927"/>
                  <a:pt x="825" y="938"/>
                  <a:pt x="838" y="950"/>
                </a:cubicBezTo>
                <a:cubicBezTo>
                  <a:pt x="849" y="961"/>
                  <a:pt x="866" y="961"/>
                  <a:pt x="878" y="951"/>
                </a:cubicBezTo>
                <a:cubicBezTo>
                  <a:pt x="889" y="941"/>
                  <a:pt x="893" y="924"/>
                  <a:pt x="884" y="911"/>
                </a:cubicBezTo>
                <a:cubicBezTo>
                  <a:pt x="874" y="897"/>
                  <a:pt x="865" y="884"/>
                  <a:pt x="856" y="871"/>
                </a:cubicBezTo>
                <a:cubicBezTo>
                  <a:pt x="847" y="858"/>
                  <a:pt x="839" y="846"/>
                  <a:pt x="831" y="835"/>
                </a:cubicBezTo>
                <a:cubicBezTo>
                  <a:pt x="828" y="830"/>
                  <a:pt x="825" y="826"/>
                  <a:pt x="822" y="822"/>
                </a:cubicBezTo>
                <a:cubicBezTo>
                  <a:pt x="836" y="807"/>
                  <a:pt x="849" y="792"/>
                  <a:pt x="861" y="775"/>
                </a:cubicBezTo>
                <a:cubicBezTo>
                  <a:pt x="866" y="777"/>
                  <a:pt x="870" y="780"/>
                  <a:pt x="875" y="782"/>
                </a:cubicBezTo>
                <a:cubicBezTo>
                  <a:pt x="888" y="788"/>
                  <a:pt x="901" y="794"/>
                  <a:pt x="915" y="800"/>
                </a:cubicBezTo>
                <a:cubicBezTo>
                  <a:pt x="929" y="807"/>
                  <a:pt x="944" y="813"/>
                  <a:pt x="960" y="821"/>
                </a:cubicBezTo>
                <a:cubicBezTo>
                  <a:pt x="974" y="827"/>
                  <a:pt x="990" y="821"/>
                  <a:pt x="998" y="808"/>
                </a:cubicBezTo>
                <a:cubicBezTo>
                  <a:pt x="1005" y="794"/>
                  <a:pt x="1002" y="777"/>
                  <a:pt x="990" y="768"/>
                </a:cubicBezTo>
                <a:cubicBezTo>
                  <a:pt x="976" y="758"/>
                  <a:pt x="963" y="749"/>
                  <a:pt x="950" y="740"/>
                </a:cubicBezTo>
                <a:cubicBezTo>
                  <a:pt x="937" y="731"/>
                  <a:pt x="926" y="722"/>
                  <a:pt x="914" y="714"/>
                </a:cubicBezTo>
                <a:cubicBezTo>
                  <a:pt x="910" y="711"/>
                  <a:pt x="906" y="708"/>
                  <a:pt x="902" y="705"/>
                </a:cubicBezTo>
                <a:cubicBezTo>
                  <a:pt x="910" y="687"/>
                  <a:pt x="917" y="668"/>
                  <a:pt x="923" y="648"/>
                </a:cubicBezTo>
                <a:cubicBezTo>
                  <a:pt x="928" y="649"/>
                  <a:pt x="932" y="649"/>
                  <a:pt x="938" y="649"/>
                </a:cubicBezTo>
                <a:cubicBezTo>
                  <a:pt x="952" y="651"/>
                  <a:pt x="966" y="652"/>
                  <a:pt x="982" y="653"/>
                </a:cubicBezTo>
                <a:cubicBezTo>
                  <a:pt x="997" y="654"/>
                  <a:pt x="1013" y="656"/>
                  <a:pt x="1031" y="657"/>
                </a:cubicBezTo>
                <a:cubicBezTo>
                  <a:pt x="1046" y="658"/>
                  <a:pt x="1059" y="647"/>
                  <a:pt x="1061" y="632"/>
                </a:cubicBezTo>
                <a:cubicBezTo>
                  <a:pt x="1064" y="617"/>
                  <a:pt x="1056" y="602"/>
                  <a:pt x="1041" y="59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914400"/>
            <a:endParaRPr lang="en-US" sz="1865">
              <a:solidFill>
                <a:prstClr val="black"/>
              </a:solidFill>
            </a:endParaRPr>
          </a:p>
        </p:txBody>
      </p:sp>
      <p:sp>
        <p:nvSpPr>
          <p:cNvPr id="101" name="Freeform 11"/>
          <p:cNvSpPr/>
          <p:nvPr/>
        </p:nvSpPr>
        <p:spPr bwMode="auto">
          <a:xfrm>
            <a:off x="6767031" y="4628732"/>
            <a:ext cx="136924" cy="138409"/>
          </a:xfrm>
          <a:custGeom>
            <a:avLst/>
            <a:gdLst>
              <a:gd name="T0" fmla="*/ 951 w 1064"/>
              <a:gd name="T1" fmla="*/ 573 h 1077"/>
              <a:gd name="T2" fmla="*/ 936 w 1064"/>
              <a:gd name="T3" fmla="*/ 508 h 1077"/>
              <a:gd name="T4" fmla="*/ 1041 w 1064"/>
              <a:gd name="T5" fmla="*/ 479 h 1077"/>
              <a:gd name="T6" fmla="*/ 982 w 1064"/>
              <a:gd name="T7" fmla="*/ 424 h 1077"/>
              <a:gd name="T8" fmla="*/ 902 w 1064"/>
              <a:gd name="T9" fmla="*/ 371 h 1077"/>
              <a:gd name="T10" fmla="*/ 990 w 1064"/>
              <a:gd name="T11" fmla="*/ 308 h 1077"/>
              <a:gd name="T12" fmla="*/ 915 w 1064"/>
              <a:gd name="T13" fmla="*/ 276 h 1077"/>
              <a:gd name="T14" fmla="*/ 822 w 1064"/>
              <a:gd name="T15" fmla="*/ 255 h 1077"/>
              <a:gd name="T16" fmla="*/ 884 w 1064"/>
              <a:gd name="T17" fmla="*/ 165 h 1077"/>
              <a:gd name="T18" fmla="*/ 803 w 1064"/>
              <a:gd name="T19" fmla="*/ 161 h 1077"/>
              <a:gd name="T20" fmla="*/ 708 w 1064"/>
              <a:gd name="T21" fmla="*/ 172 h 1077"/>
              <a:gd name="T22" fmla="*/ 735 w 1064"/>
              <a:gd name="T23" fmla="*/ 67 h 1077"/>
              <a:gd name="T24" fmla="*/ 658 w 1064"/>
              <a:gd name="T25" fmla="*/ 91 h 1077"/>
              <a:gd name="T26" fmla="*/ 572 w 1064"/>
              <a:gd name="T27" fmla="*/ 134 h 1077"/>
              <a:gd name="T28" fmla="*/ 562 w 1064"/>
              <a:gd name="T29" fmla="*/ 26 h 1077"/>
              <a:gd name="T30" fmla="*/ 497 w 1064"/>
              <a:gd name="T31" fmla="*/ 75 h 1077"/>
              <a:gd name="T32" fmla="*/ 432 w 1064"/>
              <a:gd name="T33" fmla="*/ 144 h 1077"/>
              <a:gd name="T34" fmla="*/ 385 w 1064"/>
              <a:gd name="T35" fmla="*/ 46 h 1077"/>
              <a:gd name="T36" fmla="*/ 341 w 1064"/>
              <a:gd name="T37" fmla="*/ 115 h 1077"/>
              <a:gd name="T38" fmla="*/ 303 w 1064"/>
              <a:gd name="T39" fmla="*/ 203 h 1077"/>
              <a:gd name="T40" fmla="*/ 226 w 1064"/>
              <a:gd name="T41" fmla="*/ 126 h 1077"/>
              <a:gd name="T42" fmla="*/ 208 w 1064"/>
              <a:gd name="T43" fmla="*/ 206 h 1077"/>
              <a:gd name="T44" fmla="*/ 203 w 1064"/>
              <a:gd name="T45" fmla="*/ 301 h 1077"/>
              <a:gd name="T46" fmla="*/ 104 w 1064"/>
              <a:gd name="T47" fmla="*/ 256 h 1077"/>
              <a:gd name="T48" fmla="*/ 114 w 1064"/>
              <a:gd name="T49" fmla="*/ 337 h 1077"/>
              <a:gd name="T50" fmla="*/ 142 w 1064"/>
              <a:gd name="T51" fmla="*/ 428 h 1077"/>
              <a:gd name="T52" fmla="*/ 33 w 1064"/>
              <a:gd name="T53" fmla="*/ 420 h 1077"/>
              <a:gd name="T54" fmla="*/ 70 w 1064"/>
              <a:gd name="T55" fmla="*/ 492 h 1077"/>
              <a:gd name="T56" fmla="*/ 126 w 1064"/>
              <a:gd name="T57" fmla="*/ 538 h 1077"/>
              <a:gd name="T58" fmla="*/ 70 w 1064"/>
              <a:gd name="T59" fmla="*/ 585 h 1077"/>
              <a:gd name="T60" fmla="*/ 33 w 1064"/>
              <a:gd name="T61" fmla="*/ 657 h 1077"/>
              <a:gd name="T62" fmla="*/ 142 w 1064"/>
              <a:gd name="T63" fmla="*/ 648 h 1077"/>
              <a:gd name="T64" fmla="*/ 114 w 1064"/>
              <a:gd name="T65" fmla="*/ 740 h 1077"/>
              <a:gd name="T66" fmla="*/ 104 w 1064"/>
              <a:gd name="T67" fmla="*/ 821 h 1077"/>
              <a:gd name="T68" fmla="*/ 203 w 1064"/>
              <a:gd name="T69" fmla="*/ 775 h 1077"/>
              <a:gd name="T70" fmla="*/ 208 w 1064"/>
              <a:gd name="T71" fmla="*/ 871 h 1077"/>
              <a:gd name="T72" fmla="*/ 226 w 1064"/>
              <a:gd name="T73" fmla="*/ 950 h 1077"/>
              <a:gd name="T74" fmla="*/ 303 w 1064"/>
              <a:gd name="T75" fmla="*/ 874 h 1077"/>
              <a:gd name="T76" fmla="*/ 341 w 1064"/>
              <a:gd name="T77" fmla="*/ 962 h 1077"/>
              <a:gd name="T78" fmla="*/ 385 w 1064"/>
              <a:gd name="T79" fmla="*/ 1030 h 1077"/>
              <a:gd name="T80" fmla="*/ 432 w 1064"/>
              <a:gd name="T81" fmla="*/ 932 h 1077"/>
              <a:gd name="T82" fmla="*/ 497 w 1064"/>
              <a:gd name="T83" fmla="*/ 1002 h 1077"/>
              <a:gd name="T84" fmla="*/ 562 w 1064"/>
              <a:gd name="T85" fmla="*/ 1051 h 1077"/>
              <a:gd name="T86" fmla="*/ 572 w 1064"/>
              <a:gd name="T87" fmla="*/ 943 h 1077"/>
              <a:gd name="T88" fmla="*/ 658 w 1064"/>
              <a:gd name="T89" fmla="*/ 986 h 1077"/>
              <a:gd name="T90" fmla="*/ 735 w 1064"/>
              <a:gd name="T91" fmla="*/ 1010 h 1077"/>
              <a:gd name="T92" fmla="*/ 708 w 1064"/>
              <a:gd name="T93" fmla="*/ 905 h 1077"/>
              <a:gd name="T94" fmla="*/ 803 w 1064"/>
              <a:gd name="T95" fmla="*/ 916 h 1077"/>
              <a:gd name="T96" fmla="*/ 884 w 1064"/>
              <a:gd name="T97" fmla="*/ 911 h 1077"/>
              <a:gd name="T98" fmla="*/ 822 w 1064"/>
              <a:gd name="T99" fmla="*/ 822 h 1077"/>
              <a:gd name="T100" fmla="*/ 915 w 1064"/>
              <a:gd name="T101" fmla="*/ 800 h 1077"/>
              <a:gd name="T102" fmla="*/ 990 w 1064"/>
              <a:gd name="T103" fmla="*/ 768 h 1077"/>
              <a:gd name="T104" fmla="*/ 902 w 1064"/>
              <a:gd name="T105" fmla="*/ 705 h 1077"/>
              <a:gd name="T106" fmla="*/ 982 w 1064"/>
              <a:gd name="T107" fmla="*/ 653 h 1077"/>
              <a:gd name="T108" fmla="*/ 1041 w 1064"/>
              <a:gd name="T109" fmla="*/ 598 h 10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064" h="1077">
                <a:moveTo>
                  <a:pt x="1041" y="598"/>
                </a:moveTo>
                <a:cubicBezTo>
                  <a:pt x="1024" y="593"/>
                  <a:pt x="1009" y="589"/>
                  <a:pt x="994" y="585"/>
                </a:cubicBezTo>
                <a:cubicBezTo>
                  <a:pt x="979" y="580"/>
                  <a:pt x="965" y="577"/>
                  <a:pt x="951" y="573"/>
                </a:cubicBezTo>
                <a:cubicBezTo>
                  <a:pt x="946" y="571"/>
                  <a:pt x="941" y="570"/>
                  <a:pt x="936" y="569"/>
                </a:cubicBezTo>
                <a:cubicBezTo>
                  <a:pt x="937" y="559"/>
                  <a:pt x="938" y="549"/>
                  <a:pt x="938" y="538"/>
                </a:cubicBezTo>
                <a:cubicBezTo>
                  <a:pt x="938" y="528"/>
                  <a:pt x="937" y="518"/>
                  <a:pt x="936" y="508"/>
                </a:cubicBezTo>
                <a:cubicBezTo>
                  <a:pt x="941" y="506"/>
                  <a:pt x="946" y="505"/>
                  <a:pt x="951" y="504"/>
                </a:cubicBezTo>
                <a:cubicBezTo>
                  <a:pt x="965" y="500"/>
                  <a:pt x="979" y="496"/>
                  <a:pt x="994" y="492"/>
                </a:cubicBezTo>
                <a:cubicBezTo>
                  <a:pt x="1009" y="488"/>
                  <a:pt x="1024" y="484"/>
                  <a:pt x="1041" y="479"/>
                </a:cubicBezTo>
                <a:cubicBezTo>
                  <a:pt x="1056" y="475"/>
                  <a:pt x="1064" y="460"/>
                  <a:pt x="1061" y="445"/>
                </a:cubicBezTo>
                <a:cubicBezTo>
                  <a:pt x="1059" y="430"/>
                  <a:pt x="1046" y="418"/>
                  <a:pt x="1031" y="420"/>
                </a:cubicBezTo>
                <a:cubicBezTo>
                  <a:pt x="1013" y="421"/>
                  <a:pt x="997" y="422"/>
                  <a:pt x="982" y="424"/>
                </a:cubicBezTo>
                <a:cubicBezTo>
                  <a:pt x="966" y="425"/>
                  <a:pt x="952" y="426"/>
                  <a:pt x="938" y="427"/>
                </a:cubicBezTo>
                <a:cubicBezTo>
                  <a:pt x="932" y="428"/>
                  <a:pt x="928" y="428"/>
                  <a:pt x="923" y="428"/>
                </a:cubicBezTo>
                <a:cubicBezTo>
                  <a:pt x="917" y="409"/>
                  <a:pt x="910" y="389"/>
                  <a:pt x="902" y="371"/>
                </a:cubicBezTo>
                <a:cubicBezTo>
                  <a:pt x="906" y="368"/>
                  <a:pt x="910" y="365"/>
                  <a:pt x="914" y="362"/>
                </a:cubicBezTo>
                <a:cubicBezTo>
                  <a:pt x="926" y="354"/>
                  <a:pt x="937" y="346"/>
                  <a:pt x="950" y="337"/>
                </a:cubicBezTo>
                <a:cubicBezTo>
                  <a:pt x="963" y="328"/>
                  <a:pt x="976" y="318"/>
                  <a:pt x="990" y="308"/>
                </a:cubicBezTo>
                <a:cubicBezTo>
                  <a:pt x="1002" y="299"/>
                  <a:pt x="1005" y="282"/>
                  <a:pt x="998" y="269"/>
                </a:cubicBezTo>
                <a:cubicBezTo>
                  <a:pt x="990" y="256"/>
                  <a:pt x="974" y="250"/>
                  <a:pt x="960" y="256"/>
                </a:cubicBezTo>
                <a:cubicBezTo>
                  <a:pt x="944" y="263"/>
                  <a:pt x="929" y="270"/>
                  <a:pt x="915" y="276"/>
                </a:cubicBezTo>
                <a:cubicBezTo>
                  <a:pt x="901" y="283"/>
                  <a:pt x="888" y="289"/>
                  <a:pt x="875" y="295"/>
                </a:cubicBezTo>
                <a:cubicBezTo>
                  <a:pt x="870" y="297"/>
                  <a:pt x="866" y="299"/>
                  <a:pt x="861" y="301"/>
                </a:cubicBezTo>
                <a:cubicBezTo>
                  <a:pt x="850" y="285"/>
                  <a:pt x="836" y="269"/>
                  <a:pt x="822" y="255"/>
                </a:cubicBezTo>
                <a:cubicBezTo>
                  <a:pt x="825" y="250"/>
                  <a:pt x="828" y="246"/>
                  <a:pt x="831" y="242"/>
                </a:cubicBezTo>
                <a:cubicBezTo>
                  <a:pt x="839" y="230"/>
                  <a:pt x="847" y="218"/>
                  <a:pt x="856" y="206"/>
                </a:cubicBezTo>
                <a:cubicBezTo>
                  <a:pt x="865" y="193"/>
                  <a:pt x="874" y="179"/>
                  <a:pt x="884" y="165"/>
                </a:cubicBezTo>
                <a:cubicBezTo>
                  <a:pt x="893" y="153"/>
                  <a:pt x="889" y="135"/>
                  <a:pt x="878" y="126"/>
                </a:cubicBezTo>
                <a:cubicBezTo>
                  <a:pt x="866" y="116"/>
                  <a:pt x="849" y="116"/>
                  <a:pt x="838" y="126"/>
                </a:cubicBezTo>
                <a:cubicBezTo>
                  <a:pt x="825" y="139"/>
                  <a:pt x="814" y="150"/>
                  <a:pt x="803" y="161"/>
                </a:cubicBezTo>
                <a:cubicBezTo>
                  <a:pt x="792" y="172"/>
                  <a:pt x="781" y="182"/>
                  <a:pt x="771" y="192"/>
                </a:cubicBezTo>
                <a:cubicBezTo>
                  <a:pt x="768" y="196"/>
                  <a:pt x="764" y="199"/>
                  <a:pt x="761" y="203"/>
                </a:cubicBezTo>
                <a:cubicBezTo>
                  <a:pt x="744" y="191"/>
                  <a:pt x="726" y="181"/>
                  <a:pt x="708" y="172"/>
                </a:cubicBezTo>
                <a:cubicBezTo>
                  <a:pt x="709" y="167"/>
                  <a:pt x="710" y="162"/>
                  <a:pt x="712" y="157"/>
                </a:cubicBezTo>
                <a:cubicBezTo>
                  <a:pt x="715" y="144"/>
                  <a:pt x="719" y="130"/>
                  <a:pt x="723" y="115"/>
                </a:cubicBezTo>
                <a:cubicBezTo>
                  <a:pt x="727" y="100"/>
                  <a:pt x="731" y="84"/>
                  <a:pt x="735" y="67"/>
                </a:cubicBezTo>
                <a:cubicBezTo>
                  <a:pt x="739" y="52"/>
                  <a:pt x="730" y="37"/>
                  <a:pt x="716" y="32"/>
                </a:cubicBezTo>
                <a:cubicBezTo>
                  <a:pt x="702" y="27"/>
                  <a:pt x="685" y="33"/>
                  <a:pt x="679" y="46"/>
                </a:cubicBezTo>
                <a:cubicBezTo>
                  <a:pt x="671" y="62"/>
                  <a:pt x="664" y="77"/>
                  <a:pt x="658" y="91"/>
                </a:cubicBezTo>
                <a:cubicBezTo>
                  <a:pt x="651" y="105"/>
                  <a:pt x="645" y="118"/>
                  <a:pt x="639" y="131"/>
                </a:cubicBezTo>
                <a:cubicBezTo>
                  <a:pt x="637" y="135"/>
                  <a:pt x="634" y="140"/>
                  <a:pt x="632" y="144"/>
                </a:cubicBezTo>
                <a:cubicBezTo>
                  <a:pt x="613" y="139"/>
                  <a:pt x="593" y="136"/>
                  <a:pt x="572" y="134"/>
                </a:cubicBezTo>
                <a:cubicBezTo>
                  <a:pt x="572" y="129"/>
                  <a:pt x="571" y="124"/>
                  <a:pt x="571" y="119"/>
                </a:cubicBezTo>
                <a:cubicBezTo>
                  <a:pt x="570" y="105"/>
                  <a:pt x="568" y="90"/>
                  <a:pt x="567" y="75"/>
                </a:cubicBezTo>
                <a:cubicBezTo>
                  <a:pt x="565" y="59"/>
                  <a:pt x="564" y="43"/>
                  <a:pt x="562" y="26"/>
                </a:cubicBezTo>
                <a:cubicBezTo>
                  <a:pt x="561" y="11"/>
                  <a:pt x="547" y="0"/>
                  <a:pt x="532" y="0"/>
                </a:cubicBezTo>
                <a:cubicBezTo>
                  <a:pt x="517" y="0"/>
                  <a:pt x="503" y="11"/>
                  <a:pt x="502" y="26"/>
                </a:cubicBezTo>
                <a:cubicBezTo>
                  <a:pt x="500" y="43"/>
                  <a:pt x="499" y="59"/>
                  <a:pt x="497" y="75"/>
                </a:cubicBezTo>
                <a:cubicBezTo>
                  <a:pt x="496" y="90"/>
                  <a:pt x="494" y="105"/>
                  <a:pt x="493" y="119"/>
                </a:cubicBezTo>
                <a:cubicBezTo>
                  <a:pt x="493" y="124"/>
                  <a:pt x="492" y="129"/>
                  <a:pt x="492" y="134"/>
                </a:cubicBezTo>
                <a:cubicBezTo>
                  <a:pt x="471" y="136"/>
                  <a:pt x="451" y="139"/>
                  <a:pt x="432" y="144"/>
                </a:cubicBezTo>
                <a:cubicBezTo>
                  <a:pt x="430" y="140"/>
                  <a:pt x="428" y="135"/>
                  <a:pt x="425" y="131"/>
                </a:cubicBezTo>
                <a:cubicBezTo>
                  <a:pt x="419" y="118"/>
                  <a:pt x="413" y="105"/>
                  <a:pt x="406" y="91"/>
                </a:cubicBezTo>
                <a:cubicBezTo>
                  <a:pt x="400" y="77"/>
                  <a:pt x="393" y="62"/>
                  <a:pt x="385" y="46"/>
                </a:cubicBezTo>
                <a:cubicBezTo>
                  <a:pt x="379" y="33"/>
                  <a:pt x="362" y="27"/>
                  <a:pt x="348" y="32"/>
                </a:cubicBezTo>
                <a:cubicBezTo>
                  <a:pt x="334" y="37"/>
                  <a:pt x="325" y="52"/>
                  <a:pt x="329" y="67"/>
                </a:cubicBezTo>
                <a:cubicBezTo>
                  <a:pt x="333" y="84"/>
                  <a:pt x="337" y="100"/>
                  <a:pt x="341" y="115"/>
                </a:cubicBezTo>
                <a:cubicBezTo>
                  <a:pt x="345" y="130"/>
                  <a:pt x="349" y="144"/>
                  <a:pt x="352" y="157"/>
                </a:cubicBezTo>
                <a:cubicBezTo>
                  <a:pt x="354" y="162"/>
                  <a:pt x="355" y="167"/>
                  <a:pt x="356" y="172"/>
                </a:cubicBezTo>
                <a:cubicBezTo>
                  <a:pt x="338" y="181"/>
                  <a:pt x="320" y="191"/>
                  <a:pt x="303" y="203"/>
                </a:cubicBezTo>
                <a:cubicBezTo>
                  <a:pt x="300" y="199"/>
                  <a:pt x="296" y="196"/>
                  <a:pt x="293" y="192"/>
                </a:cubicBezTo>
                <a:cubicBezTo>
                  <a:pt x="283" y="182"/>
                  <a:pt x="272" y="172"/>
                  <a:pt x="261" y="161"/>
                </a:cubicBezTo>
                <a:cubicBezTo>
                  <a:pt x="250" y="150"/>
                  <a:pt x="239" y="139"/>
                  <a:pt x="226" y="126"/>
                </a:cubicBezTo>
                <a:cubicBezTo>
                  <a:pt x="215" y="116"/>
                  <a:pt x="198" y="116"/>
                  <a:pt x="186" y="126"/>
                </a:cubicBezTo>
                <a:cubicBezTo>
                  <a:pt x="175" y="135"/>
                  <a:pt x="172" y="153"/>
                  <a:pt x="180" y="165"/>
                </a:cubicBezTo>
                <a:cubicBezTo>
                  <a:pt x="190" y="179"/>
                  <a:pt x="199" y="193"/>
                  <a:pt x="208" y="206"/>
                </a:cubicBezTo>
                <a:cubicBezTo>
                  <a:pt x="217" y="218"/>
                  <a:pt x="225" y="230"/>
                  <a:pt x="233" y="242"/>
                </a:cubicBezTo>
                <a:cubicBezTo>
                  <a:pt x="236" y="246"/>
                  <a:pt x="239" y="250"/>
                  <a:pt x="242" y="255"/>
                </a:cubicBezTo>
                <a:cubicBezTo>
                  <a:pt x="228" y="269"/>
                  <a:pt x="215" y="285"/>
                  <a:pt x="203" y="301"/>
                </a:cubicBezTo>
                <a:cubicBezTo>
                  <a:pt x="198" y="299"/>
                  <a:pt x="194" y="297"/>
                  <a:pt x="189" y="295"/>
                </a:cubicBezTo>
                <a:cubicBezTo>
                  <a:pt x="176" y="289"/>
                  <a:pt x="163" y="283"/>
                  <a:pt x="149" y="276"/>
                </a:cubicBezTo>
                <a:cubicBezTo>
                  <a:pt x="135" y="270"/>
                  <a:pt x="120" y="263"/>
                  <a:pt x="104" y="256"/>
                </a:cubicBezTo>
                <a:cubicBezTo>
                  <a:pt x="90" y="250"/>
                  <a:pt x="74" y="256"/>
                  <a:pt x="66" y="269"/>
                </a:cubicBezTo>
                <a:cubicBezTo>
                  <a:pt x="59" y="282"/>
                  <a:pt x="62" y="299"/>
                  <a:pt x="74" y="308"/>
                </a:cubicBezTo>
                <a:cubicBezTo>
                  <a:pt x="88" y="318"/>
                  <a:pt x="101" y="328"/>
                  <a:pt x="114" y="337"/>
                </a:cubicBezTo>
                <a:cubicBezTo>
                  <a:pt x="127" y="346"/>
                  <a:pt x="139" y="354"/>
                  <a:pt x="150" y="362"/>
                </a:cubicBezTo>
                <a:cubicBezTo>
                  <a:pt x="154" y="365"/>
                  <a:pt x="158" y="368"/>
                  <a:pt x="162" y="371"/>
                </a:cubicBezTo>
                <a:cubicBezTo>
                  <a:pt x="154" y="389"/>
                  <a:pt x="147" y="409"/>
                  <a:pt x="142" y="428"/>
                </a:cubicBezTo>
                <a:cubicBezTo>
                  <a:pt x="137" y="428"/>
                  <a:pt x="132" y="428"/>
                  <a:pt x="126" y="427"/>
                </a:cubicBezTo>
                <a:cubicBezTo>
                  <a:pt x="112" y="426"/>
                  <a:pt x="98" y="425"/>
                  <a:pt x="82" y="424"/>
                </a:cubicBezTo>
                <a:cubicBezTo>
                  <a:pt x="67" y="422"/>
                  <a:pt x="51" y="421"/>
                  <a:pt x="33" y="420"/>
                </a:cubicBezTo>
                <a:cubicBezTo>
                  <a:pt x="18" y="418"/>
                  <a:pt x="5" y="430"/>
                  <a:pt x="3" y="445"/>
                </a:cubicBezTo>
                <a:cubicBezTo>
                  <a:pt x="0" y="460"/>
                  <a:pt x="8" y="475"/>
                  <a:pt x="23" y="479"/>
                </a:cubicBezTo>
                <a:cubicBezTo>
                  <a:pt x="40" y="484"/>
                  <a:pt x="55" y="488"/>
                  <a:pt x="70" y="492"/>
                </a:cubicBezTo>
                <a:cubicBezTo>
                  <a:pt x="85" y="496"/>
                  <a:pt x="99" y="500"/>
                  <a:pt x="113" y="504"/>
                </a:cubicBezTo>
                <a:cubicBezTo>
                  <a:pt x="118" y="505"/>
                  <a:pt x="123" y="506"/>
                  <a:pt x="128" y="508"/>
                </a:cubicBezTo>
                <a:cubicBezTo>
                  <a:pt x="127" y="518"/>
                  <a:pt x="126" y="528"/>
                  <a:pt x="126" y="538"/>
                </a:cubicBezTo>
                <a:cubicBezTo>
                  <a:pt x="126" y="549"/>
                  <a:pt x="127" y="559"/>
                  <a:pt x="128" y="569"/>
                </a:cubicBezTo>
                <a:cubicBezTo>
                  <a:pt x="123" y="570"/>
                  <a:pt x="118" y="571"/>
                  <a:pt x="113" y="573"/>
                </a:cubicBezTo>
                <a:cubicBezTo>
                  <a:pt x="99" y="577"/>
                  <a:pt x="85" y="580"/>
                  <a:pt x="70" y="585"/>
                </a:cubicBezTo>
                <a:cubicBezTo>
                  <a:pt x="55" y="589"/>
                  <a:pt x="40" y="593"/>
                  <a:pt x="23" y="598"/>
                </a:cubicBezTo>
                <a:cubicBezTo>
                  <a:pt x="8" y="602"/>
                  <a:pt x="0" y="617"/>
                  <a:pt x="3" y="632"/>
                </a:cubicBezTo>
                <a:cubicBezTo>
                  <a:pt x="5" y="647"/>
                  <a:pt x="18" y="658"/>
                  <a:pt x="33" y="657"/>
                </a:cubicBezTo>
                <a:cubicBezTo>
                  <a:pt x="51" y="656"/>
                  <a:pt x="67" y="654"/>
                  <a:pt x="82" y="653"/>
                </a:cubicBezTo>
                <a:cubicBezTo>
                  <a:pt x="98" y="652"/>
                  <a:pt x="112" y="651"/>
                  <a:pt x="126" y="649"/>
                </a:cubicBezTo>
                <a:cubicBezTo>
                  <a:pt x="132" y="649"/>
                  <a:pt x="137" y="649"/>
                  <a:pt x="142" y="648"/>
                </a:cubicBezTo>
                <a:cubicBezTo>
                  <a:pt x="147" y="668"/>
                  <a:pt x="154" y="687"/>
                  <a:pt x="162" y="705"/>
                </a:cubicBezTo>
                <a:cubicBezTo>
                  <a:pt x="158" y="708"/>
                  <a:pt x="154" y="711"/>
                  <a:pt x="150" y="714"/>
                </a:cubicBezTo>
                <a:cubicBezTo>
                  <a:pt x="139" y="722"/>
                  <a:pt x="127" y="731"/>
                  <a:pt x="114" y="740"/>
                </a:cubicBezTo>
                <a:cubicBezTo>
                  <a:pt x="101" y="749"/>
                  <a:pt x="88" y="758"/>
                  <a:pt x="74" y="768"/>
                </a:cubicBezTo>
                <a:cubicBezTo>
                  <a:pt x="62" y="777"/>
                  <a:pt x="59" y="794"/>
                  <a:pt x="66" y="808"/>
                </a:cubicBezTo>
                <a:cubicBezTo>
                  <a:pt x="74" y="821"/>
                  <a:pt x="90" y="827"/>
                  <a:pt x="104" y="821"/>
                </a:cubicBezTo>
                <a:cubicBezTo>
                  <a:pt x="120" y="813"/>
                  <a:pt x="135" y="807"/>
                  <a:pt x="149" y="800"/>
                </a:cubicBezTo>
                <a:cubicBezTo>
                  <a:pt x="163" y="794"/>
                  <a:pt x="176" y="788"/>
                  <a:pt x="189" y="782"/>
                </a:cubicBezTo>
                <a:cubicBezTo>
                  <a:pt x="194" y="780"/>
                  <a:pt x="198" y="777"/>
                  <a:pt x="203" y="775"/>
                </a:cubicBezTo>
                <a:cubicBezTo>
                  <a:pt x="215" y="792"/>
                  <a:pt x="228" y="807"/>
                  <a:pt x="242" y="822"/>
                </a:cubicBezTo>
                <a:cubicBezTo>
                  <a:pt x="239" y="826"/>
                  <a:pt x="236" y="830"/>
                  <a:pt x="233" y="835"/>
                </a:cubicBezTo>
                <a:cubicBezTo>
                  <a:pt x="225" y="846"/>
                  <a:pt x="217" y="858"/>
                  <a:pt x="208" y="871"/>
                </a:cubicBezTo>
                <a:cubicBezTo>
                  <a:pt x="199" y="884"/>
                  <a:pt x="190" y="897"/>
                  <a:pt x="180" y="911"/>
                </a:cubicBezTo>
                <a:cubicBezTo>
                  <a:pt x="172" y="924"/>
                  <a:pt x="175" y="941"/>
                  <a:pt x="186" y="951"/>
                </a:cubicBezTo>
                <a:cubicBezTo>
                  <a:pt x="198" y="961"/>
                  <a:pt x="215" y="961"/>
                  <a:pt x="226" y="950"/>
                </a:cubicBezTo>
                <a:cubicBezTo>
                  <a:pt x="239" y="938"/>
                  <a:pt x="250" y="927"/>
                  <a:pt x="261" y="916"/>
                </a:cubicBezTo>
                <a:cubicBezTo>
                  <a:pt x="272" y="905"/>
                  <a:pt x="283" y="894"/>
                  <a:pt x="293" y="885"/>
                </a:cubicBezTo>
                <a:cubicBezTo>
                  <a:pt x="296" y="881"/>
                  <a:pt x="300" y="877"/>
                  <a:pt x="303" y="874"/>
                </a:cubicBezTo>
                <a:cubicBezTo>
                  <a:pt x="320" y="885"/>
                  <a:pt x="338" y="896"/>
                  <a:pt x="356" y="905"/>
                </a:cubicBezTo>
                <a:cubicBezTo>
                  <a:pt x="355" y="909"/>
                  <a:pt x="354" y="914"/>
                  <a:pt x="352" y="919"/>
                </a:cubicBezTo>
                <a:cubicBezTo>
                  <a:pt x="349" y="933"/>
                  <a:pt x="345" y="947"/>
                  <a:pt x="341" y="962"/>
                </a:cubicBezTo>
                <a:cubicBezTo>
                  <a:pt x="337" y="977"/>
                  <a:pt x="333" y="993"/>
                  <a:pt x="329" y="1010"/>
                </a:cubicBezTo>
                <a:cubicBezTo>
                  <a:pt x="325" y="1024"/>
                  <a:pt x="334" y="1039"/>
                  <a:pt x="348" y="1044"/>
                </a:cubicBezTo>
                <a:cubicBezTo>
                  <a:pt x="362" y="1050"/>
                  <a:pt x="379" y="1044"/>
                  <a:pt x="385" y="1030"/>
                </a:cubicBezTo>
                <a:cubicBezTo>
                  <a:pt x="393" y="1014"/>
                  <a:pt x="400" y="1000"/>
                  <a:pt x="406" y="986"/>
                </a:cubicBezTo>
                <a:cubicBezTo>
                  <a:pt x="413" y="972"/>
                  <a:pt x="419" y="958"/>
                  <a:pt x="425" y="946"/>
                </a:cubicBezTo>
                <a:cubicBezTo>
                  <a:pt x="428" y="941"/>
                  <a:pt x="430" y="937"/>
                  <a:pt x="432" y="932"/>
                </a:cubicBezTo>
                <a:cubicBezTo>
                  <a:pt x="451" y="937"/>
                  <a:pt x="471" y="941"/>
                  <a:pt x="492" y="943"/>
                </a:cubicBezTo>
                <a:cubicBezTo>
                  <a:pt x="492" y="948"/>
                  <a:pt x="493" y="953"/>
                  <a:pt x="493" y="958"/>
                </a:cubicBezTo>
                <a:cubicBezTo>
                  <a:pt x="494" y="972"/>
                  <a:pt x="496" y="986"/>
                  <a:pt x="497" y="1002"/>
                </a:cubicBezTo>
                <a:cubicBezTo>
                  <a:pt x="499" y="1017"/>
                  <a:pt x="500" y="1033"/>
                  <a:pt x="502" y="1051"/>
                </a:cubicBezTo>
                <a:cubicBezTo>
                  <a:pt x="503" y="1066"/>
                  <a:pt x="517" y="1077"/>
                  <a:pt x="532" y="1077"/>
                </a:cubicBezTo>
                <a:cubicBezTo>
                  <a:pt x="547" y="1077"/>
                  <a:pt x="561" y="1066"/>
                  <a:pt x="562" y="1051"/>
                </a:cubicBezTo>
                <a:cubicBezTo>
                  <a:pt x="564" y="1033"/>
                  <a:pt x="565" y="1017"/>
                  <a:pt x="567" y="1002"/>
                </a:cubicBezTo>
                <a:cubicBezTo>
                  <a:pt x="568" y="986"/>
                  <a:pt x="570" y="972"/>
                  <a:pt x="571" y="958"/>
                </a:cubicBezTo>
                <a:cubicBezTo>
                  <a:pt x="571" y="953"/>
                  <a:pt x="572" y="948"/>
                  <a:pt x="572" y="943"/>
                </a:cubicBezTo>
                <a:cubicBezTo>
                  <a:pt x="593" y="941"/>
                  <a:pt x="613" y="937"/>
                  <a:pt x="632" y="932"/>
                </a:cubicBezTo>
                <a:cubicBezTo>
                  <a:pt x="634" y="937"/>
                  <a:pt x="637" y="941"/>
                  <a:pt x="639" y="946"/>
                </a:cubicBezTo>
                <a:cubicBezTo>
                  <a:pt x="645" y="958"/>
                  <a:pt x="651" y="972"/>
                  <a:pt x="658" y="986"/>
                </a:cubicBezTo>
                <a:cubicBezTo>
                  <a:pt x="664" y="1000"/>
                  <a:pt x="671" y="1014"/>
                  <a:pt x="679" y="1030"/>
                </a:cubicBezTo>
                <a:cubicBezTo>
                  <a:pt x="685" y="1044"/>
                  <a:pt x="702" y="1050"/>
                  <a:pt x="716" y="1044"/>
                </a:cubicBezTo>
                <a:cubicBezTo>
                  <a:pt x="730" y="1039"/>
                  <a:pt x="739" y="1024"/>
                  <a:pt x="735" y="1010"/>
                </a:cubicBezTo>
                <a:cubicBezTo>
                  <a:pt x="731" y="993"/>
                  <a:pt x="727" y="977"/>
                  <a:pt x="723" y="962"/>
                </a:cubicBezTo>
                <a:cubicBezTo>
                  <a:pt x="719" y="947"/>
                  <a:pt x="715" y="933"/>
                  <a:pt x="712" y="919"/>
                </a:cubicBezTo>
                <a:cubicBezTo>
                  <a:pt x="710" y="914"/>
                  <a:pt x="709" y="909"/>
                  <a:pt x="708" y="905"/>
                </a:cubicBezTo>
                <a:cubicBezTo>
                  <a:pt x="726" y="896"/>
                  <a:pt x="744" y="885"/>
                  <a:pt x="761" y="874"/>
                </a:cubicBezTo>
                <a:cubicBezTo>
                  <a:pt x="764" y="877"/>
                  <a:pt x="768" y="881"/>
                  <a:pt x="771" y="885"/>
                </a:cubicBezTo>
                <a:cubicBezTo>
                  <a:pt x="781" y="894"/>
                  <a:pt x="792" y="905"/>
                  <a:pt x="803" y="916"/>
                </a:cubicBezTo>
                <a:cubicBezTo>
                  <a:pt x="814" y="927"/>
                  <a:pt x="825" y="938"/>
                  <a:pt x="838" y="950"/>
                </a:cubicBezTo>
                <a:cubicBezTo>
                  <a:pt x="849" y="961"/>
                  <a:pt x="866" y="961"/>
                  <a:pt x="878" y="951"/>
                </a:cubicBezTo>
                <a:cubicBezTo>
                  <a:pt x="889" y="941"/>
                  <a:pt x="893" y="924"/>
                  <a:pt x="884" y="911"/>
                </a:cubicBezTo>
                <a:cubicBezTo>
                  <a:pt x="874" y="897"/>
                  <a:pt x="865" y="884"/>
                  <a:pt x="856" y="871"/>
                </a:cubicBezTo>
                <a:cubicBezTo>
                  <a:pt x="847" y="858"/>
                  <a:pt x="839" y="846"/>
                  <a:pt x="831" y="835"/>
                </a:cubicBezTo>
                <a:cubicBezTo>
                  <a:pt x="828" y="830"/>
                  <a:pt x="825" y="826"/>
                  <a:pt x="822" y="822"/>
                </a:cubicBezTo>
                <a:cubicBezTo>
                  <a:pt x="836" y="807"/>
                  <a:pt x="849" y="792"/>
                  <a:pt x="861" y="775"/>
                </a:cubicBezTo>
                <a:cubicBezTo>
                  <a:pt x="866" y="777"/>
                  <a:pt x="870" y="780"/>
                  <a:pt x="875" y="782"/>
                </a:cubicBezTo>
                <a:cubicBezTo>
                  <a:pt x="888" y="788"/>
                  <a:pt x="901" y="794"/>
                  <a:pt x="915" y="800"/>
                </a:cubicBezTo>
                <a:cubicBezTo>
                  <a:pt x="929" y="807"/>
                  <a:pt x="944" y="813"/>
                  <a:pt x="960" y="821"/>
                </a:cubicBezTo>
                <a:cubicBezTo>
                  <a:pt x="974" y="827"/>
                  <a:pt x="990" y="821"/>
                  <a:pt x="998" y="808"/>
                </a:cubicBezTo>
                <a:cubicBezTo>
                  <a:pt x="1005" y="794"/>
                  <a:pt x="1002" y="777"/>
                  <a:pt x="990" y="768"/>
                </a:cubicBezTo>
                <a:cubicBezTo>
                  <a:pt x="976" y="758"/>
                  <a:pt x="963" y="749"/>
                  <a:pt x="950" y="740"/>
                </a:cubicBezTo>
                <a:cubicBezTo>
                  <a:pt x="937" y="731"/>
                  <a:pt x="926" y="722"/>
                  <a:pt x="914" y="714"/>
                </a:cubicBezTo>
                <a:cubicBezTo>
                  <a:pt x="910" y="711"/>
                  <a:pt x="906" y="708"/>
                  <a:pt x="902" y="705"/>
                </a:cubicBezTo>
                <a:cubicBezTo>
                  <a:pt x="910" y="687"/>
                  <a:pt x="917" y="668"/>
                  <a:pt x="923" y="648"/>
                </a:cubicBezTo>
                <a:cubicBezTo>
                  <a:pt x="928" y="649"/>
                  <a:pt x="932" y="649"/>
                  <a:pt x="938" y="649"/>
                </a:cubicBezTo>
                <a:cubicBezTo>
                  <a:pt x="952" y="651"/>
                  <a:pt x="966" y="652"/>
                  <a:pt x="982" y="653"/>
                </a:cubicBezTo>
                <a:cubicBezTo>
                  <a:pt x="997" y="654"/>
                  <a:pt x="1013" y="656"/>
                  <a:pt x="1031" y="657"/>
                </a:cubicBezTo>
                <a:cubicBezTo>
                  <a:pt x="1046" y="658"/>
                  <a:pt x="1059" y="647"/>
                  <a:pt x="1061" y="632"/>
                </a:cubicBezTo>
                <a:cubicBezTo>
                  <a:pt x="1064" y="617"/>
                  <a:pt x="1056" y="602"/>
                  <a:pt x="1041" y="598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914400"/>
            <a:endParaRPr lang="en-US" sz="1865">
              <a:solidFill>
                <a:prstClr val="black"/>
              </a:solidFill>
            </a:endParaRPr>
          </a:p>
        </p:txBody>
      </p:sp>
      <p:grpSp>
        <p:nvGrpSpPr>
          <p:cNvPr id="102" name="Group 42"/>
          <p:cNvGrpSpPr/>
          <p:nvPr/>
        </p:nvGrpSpPr>
        <p:grpSpPr>
          <a:xfrm>
            <a:off x="5485180" y="5378107"/>
            <a:ext cx="1114359" cy="1222963"/>
            <a:chOff x="3721102" y="3890965"/>
            <a:chExt cx="749300" cy="822325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103" name="Freeform 43"/>
            <p:cNvSpPr/>
            <p:nvPr/>
          </p:nvSpPr>
          <p:spPr bwMode="auto">
            <a:xfrm>
              <a:off x="3746502" y="4470403"/>
              <a:ext cx="698500" cy="66675"/>
            </a:xfrm>
            <a:custGeom>
              <a:avLst/>
              <a:gdLst>
                <a:gd name="T0" fmla="*/ 11 w 226"/>
                <a:gd name="T1" fmla="*/ 22 h 22"/>
                <a:gd name="T2" fmla="*/ 215 w 226"/>
                <a:gd name="T3" fmla="*/ 22 h 22"/>
                <a:gd name="T4" fmla="*/ 226 w 226"/>
                <a:gd name="T5" fmla="*/ 0 h 22"/>
                <a:gd name="T6" fmla="*/ 0 w 226"/>
                <a:gd name="T7" fmla="*/ 0 h 22"/>
                <a:gd name="T8" fmla="*/ 11 w 226"/>
                <a:gd name="T9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6" h="22">
                  <a:moveTo>
                    <a:pt x="11" y="22"/>
                  </a:moveTo>
                  <a:cubicBezTo>
                    <a:pt x="215" y="22"/>
                    <a:pt x="215" y="22"/>
                    <a:pt x="215" y="22"/>
                  </a:cubicBezTo>
                  <a:cubicBezTo>
                    <a:pt x="220" y="15"/>
                    <a:pt x="223" y="8"/>
                    <a:pt x="22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8"/>
                    <a:pt x="7" y="15"/>
                    <a:pt x="11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/>
              <a:endParaRPr lang="en-US" sz="1865">
                <a:solidFill>
                  <a:prstClr val="black"/>
                </a:solidFill>
              </a:endParaRPr>
            </a:p>
          </p:txBody>
        </p:sp>
        <p:sp>
          <p:nvSpPr>
            <p:cNvPr id="104" name="Freeform 44"/>
            <p:cNvSpPr/>
            <p:nvPr/>
          </p:nvSpPr>
          <p:spPr bwMode="auto">
            <a:xfrm>
              <a:off x="3835402" y="4608515"/>
              <a:ext cx="519112" cy="104775"/>
            </a:xfrm>
            <a:custGeom>
              <a:avLst/>
              <a:gdLst>
                <a:gd name="T0" fmla="*/ 84 w 168"/>
                <a:gd name="T1" fmla="*/ 34 h 34"/>
                <a:gd name="T2" fmla="*/ 168 w 168"/>
                <a:gd name="T3" fmla="*/ 0 h 34"/>
                <a:gd name="T4" fmla="*/ 0 w 168"/>
                <a:gd name="T5" fmla="*/ 0 h 34"/>
                <a:gd name="T6" fmla="*/ 84 w 168"/>
                <a:gd name="T7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8" h="34">
                  <a:moveTo>
                    <a:pt x="84" y="34"/>
                  </a:moveTo>
                  <a:cubicBezTo>
                    <a:pt x="117" y="34"/>
                    <a:pt x="146" y="21"/>
                    <a:pt x="1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1"/>
                    <a:pt x="51" y="34"/>
                    <a:pt x="84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/>
              <a:endParaRPr lang="en-US" sz="1865">
                <a:solidFill>
                  <a:prstClr val="black"/>
                </a:solidFill>
              </a:endParaRPr>
            </a:p>
          </p:txBody>
        </p:sp>
        <p:sp>
          <p:nvSpPr>
            <p:cNvPr id="105" name="Freeform 45"/>
            <p:cNvSpPr/>
            <p:nvPr/>
          </p:nvSpPr>
          <p:spPr bwMode="auto">
            <a:xfrm>
              <a:off x="3721102" y="3890965"/>
              <a:ext cx="749300" cy="508000"/>
            </a:xfrm>
            <a:custGeom>
              <a:avLst/>
              <a:gdLst>
                <a:gd name="T0" fmla="*/ 242 w 242"/>
                <a:gd name="T1" fmla="*/ 0 h 165"/>
                <a:gd name="T2" fmla="*/ 0 w 242"/>
                <a:gd name="T3" fmla="*/ 0 h 165"/>
                <a:gd name="T4" fmla="*/ 0 w 242"/>
                <a:gd name="T5" fmla="*/ 146 h 165"/>
                <a:gd name="T6" fmla="*/ 2 w 242"/>
                <a:gd name="T7" fmla="*/ 165 h 165"/>
                <a:gd name="T8" fmla="*/ 240 w 242"/>
                <a:gd name="T9" fmla="*/ 165 h 165"/>
                <a:gd name="T10" fmla="*/ 242 w 242"/>
                <a:gd name="T11" fmla="*/ 146 h 165"/>
                <a:gd name="T12" fmla="*/ 242 w 242"/>
                <a:gd name="T13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2" h="165">
                  <a:moveTo>
                    <a:pt x="24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0" y="153"/>
                    <a:pt x="1" y="159"/>
                    <a:pt x="2" y="165"/>
                  </a:cubicBezTo>
                  <a:cubicBezTo>
                    <a:pt x="240" y="165"/>
                    <a:pt x="240" y="165"/>
                    <a:pt x="240" y="165"/>
                  </a:cubicBezTo>
                  <a:cubicBezTo>
                    <a:pt x="241" y="159"/>
                    <a:pt x="242" y="153"/>
                    <a:pt x="242" y="146"/>
                  </a:cubicBezTo>
                  <a:lnTo>
                    <a:pt x="24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/>
              <a:endParaRPr lang="en-US" sz="1865">
                <a:solidFill>
                  <a:prstClr val="black"/>
                </a:solidFill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5459723" y="1755531"/>
            <a:ext cx="1391193" cy="1394148"/>
            <a:chOff x="4802023" y="1230923"/>
            <a:chExt cx="1043395" cy="1045611"/>
          </a:xfrm>
          <a:solidFill>
            <a:srgbClr val="B01319"/>
          </a:solidFill>
        </p:grpSpPr>
        <p:sp>
          <p:nvSpPr>
            <p:cNvPr id="50" name="Freeform 10"/>
            <p:cNvSpPr>
              <a:spLocks noEditPoints="1"/>
            </p:cNvSpPr>
            <p:nvPr/>
          </p:nvSpPr>
          <p:spPr bwMode="auto">
            <a:xfrm>
              <a:off x="4802023" y="1230923"/>
              <a:ext cx="1043395" cy="1045611"/>
            </a:xfrm>
            <a:custGeom>
              <a:avLst/>
              <a:gdLst>
                <a:gd name="T0" fmla="*/ 1043 w 1088"/>
                <a:gd name="T1" fmla="*/ 507 h 1090"/>
                <a:gd name="T2" fmla="*/ 1036 w 1088"/>
                <a:gd name="T3" fmla="*/ 455 h 1090"/>
                <a:gd name="T4" fmla="*/ 1024 w 1088"/>
                <a:gd name="T5" fmla="*/ 404 h 1090"/>
                <a:gd name="T6" fmla="*/ 1007 w 1088"/>
                <a:gd name="T7" fmla="*/ 355 h 1090"/>
                <a:gd name="T8" fmla="*/ 984 w 1088"/>
                <a:gd name="T9" fmla="*/ 307 h 1090"/>
                <a:gd name="T10" fmla="*/ 957 w 1088"/>
                <a:gd name="T11" fmla="*/ 263 h 1090"/>
                <a:gd name="T12" fmla="*/ 925 w 1088"/>
                <a:gd name="T13" fmla="*/ 221 h 1090"/>
                <a:gd name="T14" fmla="*/ 890 w 1088"/>
                <a:gd name="T15" fmla="*/ 183 h 1090"/>
                <a:gd name="T16" fmla="*/ 850 w 1088"/>
                <a:gd name="T17" fmla="*/ 149 h 1090"/>
                <a:gd name="T18" fmla="*/ 807 w 1088"/>
                <a:gd name="T19" fmla="*/ 119 h 1090"/>
                <a:gd name="T20" fmla="*/ 761 w 1088"/>
                <a:gd name="T21" fmla="*/ 93 h 1090"/>
                <a:gd name="T22" fmla="*/ 713 w 1088"/>
                <a:gd name="T23" fmla="*/ 73 h 1090"/>
                <a:gd name="T24" fmla="*/ 663 w 1088"/>
                <a:gd name="T25" fmla="*/ 58 h 1090"/>
                <a:gd name="T26" fmla="*/ 611 w 1088"/>
                <a:gd name="T27" fmla="*/ 48 h 1090"/>
                <a:gd name="T28" fmla="*/ 559 w 1088"/>
                <a:gd name="T29" fmla="*/ 44 h 1090"/>
                <a:gd name="T30" fmla="*/ 507 w 1088"/>
                <a:gd name="T31" fmla="*/ 45 h 1090"/>
                <a:gd name="T32" fmla="*/ 455 w 1088"/>
                <a:gd name="T33" fmla="*/ 52 h 1090"/>
                <a:gd name="T34" fmla="*/ 404 w 1088"/>
                <a:gd name="T35" fmla="*/ 64 h 1090"/>
                <a:gd name="T36" fmla="*/ 354 w 1088"/>
                <a:gd name="T37" fmla="*/ 81 h 1090"/>
                <a:gd name="T38" fmla="*/ 307 w 1088"/>
                <a:gd name="T39" fmla="*/ 104 h 1090"/>
                <a:gd name="T40" fmla="*/ 262 w 1088"/>
                <a:gd name="T41" fmla="*/ 131 h 1090"/>
                <a:gd name="T42" fmla="*/ 221 w 1088"/>
                <a:gd name="T43" fmla="*/ 163 h 1090"/>
                <a:gd name="T44" fmla="*/ 182 w 1088"/>
                <a:gd name="T45" fmla="*/ 199 h 1090"/>
                <a:gd name="T46" fmla="*/ 148 w 1088"/>
                <a:gd name="T47" fmla="*/ 238 h 1090"/>
                <a:gd name="T48" fmla="*/ 118 w 1088"/>
                <a:gd name="T49" fmla="*/ 282 h 1090"/>
                <a:gd name="T50" fmla="*/ 93 w 1088"/>
                <a:gd name="T51" fmla="*/ 328 h 1090"/>
                <a:gd name="T52" fmla="*/ 73 w 1088"/>
                <a:gd name="T53" fmla="*/ 376 h 1090"/>
                <a:gd name="T54" fmla="*/ 58 w 1088"/>
                <a:gd name="T55" fmla="*/ 426 h 1090"/>
                <a:gd name="T56" fmla="*/ 48 w 1088"/>
                <a:gd name="T57" fmla="*/ 478 h 1090"/>
                <a:gd name="T58" fmla="*/ 44 w 1088"/>
                <a:gd name="T59" fmla="*/ 530 h 1090"/>
                <a:gd name="T60" fmla="*/ 45 w 1088"/>
                <a:gd name="T61" fmla="*/ 582 h 1090"/>
                <a:gd name="T62" fmla="*/ 52 w 1088"/>
                <a:gd name="T63" fmla="*/ 634 h 1090"/>
                <a:gd name="T64" fmla="*/ 64 w 1088"/>
                <a:gd name="T65" fmla="*/ 686 h 1090"/>
                <a:gd name="T66" fmla="*/ 81 w 1088"/>
                <a:gd name="T67" fmla="*/ 735 h 1090"/>
                <a:gd name="T68" fmla="*/ 104 w 1088"/>
                <a:gd name="T69" fmla="*/ 782 h 1090"/>
                <a:gd name="T70" fmla="*/ 131 w 1088"/>
                <a:gd name="T71" fmla="*/ 827 h 1090"/>
                <a:gd name="T72" fmla="*/ 163 w 1088"/>
                <a:gd name="T73" fmla="*/ 869 h 1090"/>
                <a:gd name="T74" fmla="*/ 198 w 1088"/>
                <a:gd name="T75" fmla="*/ 907 h 1090"/>
                <a:gd name="T76" fmla="*/ 238 w 1088"/>
                <a:gd name="T77" fmla="*/ 941 h 1090"/>
                <a:gd name="T78" fmla="*/ 281 w 1088"/>
                <a:gd name="T79" fmla="*/ 971 h 1090"/>
                <a:gd name="T80" fmla="*/ 327 w 1088"/>
                <a:gd name="T81" fmla="*/ 996 h 1090"/>
                <a:gd name="T82" fmla="*/ 375 w 1088"/>
                <a:gd name="T83" fmla="*/ 1017 h 1090"/>
                <a:gd name="T84" fmla="*/ 425 w 1088"/>
                <a:gd name="T85" fmla="*/ 1032 h 1090"/>
                <a:gd name="T86" fmla="*/ 477 w 1088"/>
                <a:gd name="T87" fmla="*/ 1041 h 1090"/>
                <a:gd name="T88" fmla="*/ 529 w 1088"/>
                <a:gd name="T89" fmla="*/ 1046 h 1090"/>
                <a:gd name="T90" fmla="*/ 581 w 1088"/>
                <a:gd name="T91" fmla="*/ 1045 h 1090"/>
                <a:gd name="T92" fmla="*/ 633 w 1088"/>
                <a:gd name="T93" fmla="*/ 1038 h 1090"/>
                <a:gd name="T94" fmla="*/ 684 w 1088"/>
                <a:gd name="T95" fmla="*/ 1026 h 1090"/>
                <a:gd name="T96" fmla="*/ 734 w 1088"/>
                <a:gd name="T97" fmla="*/ 1009 h 1090"/>
                <a:gd name="T98" fmla="*/ 781 w 1088"/>
                <a:gd name="T99" fmla="*/ 986 h 1090"/>
                <a:gd name="T100" fmla="*/ 826 w 1088"/>
                <a:gd name="T101" fmla="*/ 959 h 1090"/>
                <a:gd name="T102" fmla="*/ 867 w 1088"/>
                <a:gd name="T103" fmla="*/ 927 h 1090"/>
                <a:gd name="T104" fmla="*/ 905 w 1088"/>
                <a:gd name="T105" fmla="*/ 891 h 1090"/>
                <a:gd name="T106" fmla="*/ 940 w 1088"/>
                <a:gd name="T107" fmla="*/ 851 h 1090"/>
                <a:gd name="T108" fmla="*/ 969 w 1088"/>
                <a:gd name="T109" fmla="*/ 808 h 1090"/>
                <a:gd name="T110" fmla="*/ 995 w 1088"/>
                <a:gd name="T111" fmla="*/ 762 h 1090"/>
                <a:gd name="T112" fmla="*/ 1015 w 1088"/>
                <a:gd name="T113" fmla="*/ 714 h 1090"/>
                <a:gd name="T114" fmla="*/ 1030 w 1088"/>
                <a:gd name="T115" fmla="*/ 664 h 1090"/>
                <a:gd name="T116" fmla="*/ 1040 w 1088"/>
                <a:gd name="T117" fmla="*/ 612 h 1090"/>
                <a:gd name="T118" fmla="*/ 1044 w 1088"/>
                <a:gd name="T119" fmla="*/ 560 h 1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88" h="1090">
                  <a:moveTo>
                    <a:pt x="1078" y="557"/>
                  </a:moveTo>
                  <a:cubicBezTo>
                    <a:pt x="1080" y="556"/>
                    <a:pt x="1083" y="555"/>
                    <a:pt x="1085" y="553"/>
                  </a:cubicBezTo>
                  <a:cubicBezTo>
                    <a:pt x="1087" y="551"/>
                    <a:pt x="1088" y="548"/>
                    <a:pt x="1088" y="545"/>
                  </a:cubicBezTo>
                  <a:cubicBezTo>
                    <a:pt x="1088" y="542"/>
                    <a:pt x="1087" y="539"/>
                    <a:pt x="1085" y="537"/>
                  </a:cubicBezTo>
                  <a:cubicBezTo>
                    <a:pt x="1083" y="535"/>
                    <a:pt x="1080" y="533"/>
                    <a:pt x="1078" y="533"/>
                  </a:cubicBezTo>
                  <a:cubicBezTo>
                    <a:pt x="1074" y="533"/>
                    <a:pt x="1058" y="531"/>
                    <a:pt x="1044" y="530"/>
                  </a:cubicBezTo>
                  <a:cubicBezTo>
                    <a:pt x="1044" y="522"/>
                    <a:pt x="1043" y="515"/>
                    <a:pt x="1043" y="507"/>
                  </a:cubicBezTo>
                  <a:cubicBezTo>
                    <a:pt x="1057" y="505"/>
                    <a:pt x="1073" y="501"/>
                    <a:pt x="1076" y="501"/>
                  </a:cubicBezTo>
                  <a:cubicBezTo>
                    <a:pt x="1079" y="500"/>
                    <a:pt x="1081" y="498"/>
                    <a:pt x="1083" y="496"/>
                  </a:cubicBezTo>
                  <a:cubicBezTo>
                    <a:pt x="1084" y="494"/>
                    <a:pt x="1085" y="491"/>
                    <a:pt x="1085" y="488"/>
                  </a:cubicBezTo>
                  <a:cubicBezTo>
                    <a:pt x="1084" y="485"/>
                    <a:pt x="1083" y="482"/>
                    <a:pt x="1081" y="481"/>
                  </a:cubicBezTo>
                  <a:cubicBezTo>
                    <a:pt x="1079" y="479"/>
                    <a:pt x="1076" y="477"/>
                    <a:pt x="1073" y="477"/>
                  </a:cubicBezTo>
                  <a:cubicBezTo>
                    <a:pt x="1070" y="477"/>
                    <a:pt x="1054" y="478"/>
                    <a:pt x="1040" y="478"/>
                  </a:cubicBezTo>
                  <a:cubicBezTo>
                    <a:pt x="1039" y="470"/>
                    <a:pt x="1037" y="463"/>
                    <a:pt x="1036" y="455"/>
                  </a:cubicBezTo>
                  <a:cubicBezTo>
                    <a:pt x="1050" y="451"/>
                    <a:pt x="1065" y="446"/>
                    <a:pt x="1068" y="445"/>
                  </a:cubicBezTo>
                  <a:cubicBezTo>
                    <a:pt x="1071" y="444"/>
                    <a:pt x="1073" y="442"/>
                    <a:pt x="1075" y="440"/>
                  </a:cubicBezTo>
                  <a:cubicBezTo>
                    <a:pt x="1076" y="437"/>
                    <a:pt x="1076" y="435"/>
                    <a:pt x="1076" y="432"/>
                  </a:cubicBezTo>
                  <a:cubicBezTo>
                    <a:pt x="1075" y="429"/>
                    <a:pt x="1074" y="426"/>
                    <a:pt x="1071" y="425"/>
                  </a:cubicBezTo>
                  <a:cubicBezTo>
                    <a:pt x="1069" y="423"/>
                    <a:pt x="1066" y="422"/>
                    <a:pt x="1063" y="422"/>
                  </a:cubicBezTo>
                  <a:cubicBezTo>
                    <a:pt x="1060" y="423"/>
                    <a:pt x="1044" y="425"/>
                    <a:pt x="1030" y="426"/>
                  </a:cubicBezTo>
                  <a:cubicBezTo>
                    <a:pt x="1028" y="419"/>
                    <a:pt x="1026" y="412"/>
                    <a:pt x="1024" y="404"/>
                  </a:cubicBezTo>
                  <a:cubicBezTo>
                    <a:pt x="1037" y="399"/>
                    <a:pt x="1052" y="392"/>
                    <a:pt x="1055" y="391"/>
                  </a:cubicBezTo>
                  <a:cubicBezTo>
                    <a:pt x="1058" y="390"/>
                    <a:pt x="1060" y="388"/>
                    <a:pt x="1061" y="385"/>
                  </a:cubicBezTo>
                  <a:cubicBezTo>
                    <a:pt x="1062" y="382"/>
                    <a:pt x="1062" y="379"/>
                    <a:pt x="1061" y="377"/>
                  </a:cubicBezTo>
                  <a:cubicBezTo>
                    <a:pt x="1060" y="374"/>
                    <a:pt x="1058" y="372"/>
                    <a:pt x="1056" y="370"/>
                  </a:cubicBezTo>
                  <a:cubicBezTo>
                    <a:pt x="1054" y="369"/>
                    <a:pt x="1051" y="368"/>
                    <a:pt x="1048" y="369"/>
                  </a:cubicBezTo>
                  <a:cubicBezTo>
                    <a:pt x="1045" y="369"/>
                    <a:pt x="1029" y="373"/>
                    <a:pt x="1015" y="376"/>
                  </a:cubicBezTo>
                  <a:cubicBezTo>
                    <a:pt x="1012" y="369"/>
                    <a:pt x="1010" y="362"/>
                    <a:pt x="1007" y="355"/>
                  </a:cubicBezTo>
                  <a:cubicBezTo>
                    <a:pt x="1020" y="348"/>
                    <a:pt x="1033" y="340"/>
                    <a:pt x="1036" y="338"/>
                  </a:cubicBezTo>
                  <a:cubicBezTo>
                    <a:pt x="1039" y="337"/>
                    <a:pt x="1040" y="334"/>
                    <a:pt x="1041" y="332"/>
                  </a:cubicBezTo>
                  <a:cubicBezTo>
                    <a:pt x="1042" y="329"/>
                    <a:pt x="1042" y="326"/>
                    <a:pt x="1041" y="323"/>
                  </a:cubicBezTo>
                  <a:cubicBezTo>
                    <a:pt x="1039" y="321"/>
                    <a:pt x="1037" y="319"/>
                    <a:pt x="1035" y="317"/>
                  </a:cubicBezTo>
                  <a:cubicBezTo>
                    <a:pt x="1032" y="316"/>
                    <a:pt x="1029" y="316"/>
                    <a:pt x="1027" y="317"/>
                  </a:cubicBezTo>
                  <a:cubicBezTo>
                    <a:pt x="1024" y="318"/>
                    <a:pt x="1009" y="323"/>
                    <a:pt x="995" y="328"/>
                  </a:cubicBezTo>
                  <a:cubicBezTo>
                    <a:pt x="991" y="321"/>
                    <a:pt x="988" y="314"/>
                    <a:pt x="984" y="307"/>
                  </a:cubicBezTo>
                  <a:cubicBezTo>
                    <a:pt x="996" y="299"/>
                    <a:pt x="1009" y="290"/>
                    <a:pt x="1012" y="288"/>
                  </a:cubicBezTo>
                  <a:cubicBezTo>
                    <a:pt x="1014" y="286"/>
                    <a:pt x="1016" y="284"/>
                    <a:pt x="1016" y="281"/>
                  </a:cubicBezTo>
                  <a:cubicBezTo>
                    <a:pt x="1017" y="278"/>
                    <a:pt x="1016" y="275"/>
                    <a:pt x="1015" y="273"/>
                  </a:cubicBezTo>
                  <a:cubicBezTo>
                    <a:pt x="1013" y="270"/>
                    <a:pt x="1011" y="268"/>
                    <a:pt x="1008" y="267"/>
                  </a:cubicBezTo>
                  <a:cubicBezTo>
                    <a:pt x="1006" y="266"/>
                    <a:pt x="1003" y="266"/>
                    <a:pt x="1000" y="268"/>
                  </a:cubicBezTo>
                  <a:cubicBezTo>
                    <a:pt x="997" y="269"/>
                    <a:pt x="983" y="276"/>
                    <a:pt x="969" y="282"/>
                  </a:cubicBezTo>
                  <a:cubicBezTo>
                    <a:pt x="966" y="275"/>
                    <a:pt x="961" y="269"/>
                    <a:pt x="957" y="263"/>
                  </a:cubicBezTo>
                  <a:cubicBezTo>
                    <a:pt x="968" y="253"/>
                    <a:pt x="980" y="242"/>
                    <a:pt x="983" y="240"/>
                  </a:cubicBezTo>
                  <a:cubicBezTo>
                    <a:pt x="985" y="238"/>
                    <a:pt x="986" y="236"/>
                    <a:pt x="986" y="233"/>
                  </a:cubicBezTo>
                  <a:cubicBezTo>
                    <a:pt x="986" y="230"/>
                    <a:pt x="986" y="227"/>
                    <a:pt x="984" y="225"/>
                  </a:cubicBezTo>
                  <a:cubicBezTo>
                    <a:pt x="982" y="222"/>
                    <a:pt x="980" y="221"/>
                    <a:pt x="977" y="220"/>
                  </a:cubicBezTo>
                  <a:cubicBezTo>
                    <a:pt x="974" y="220"/>
                    <a:pt x="971" y="220"/>
                    <a:pt x="969" y="221"/>
                  </a:cubicBezTo>
                  <a:cubicBezTo>
                    <a:pt x="966" y="223"/>
                    <a:pt x="952" y="231"/>
                    <a:pt x="940" y="238"/>
                  </a:cubicBezTo>
                  <a:cubicBezTo>
                    <a:pt x="935" y="233"/>
                    <a:pt x="930" y="227"/>
                    <a:pt x="925" y="221"/>
                  </a:cubicBezTo>
                  <a:cubicBezTo>
                    <a:pt x="935" y="210"/>
                    <a:pt x="946" y="198"/>
                    <a:pt x="948" y="196"/>
                  </a:cubicBezTo>
                  <a:cubicBezTo>
                    <a:pt x="950" y="194"/>
                    <a:pt x="951" y="191"/>
                    <a:pt x="951" y="188"/>
                  </a:cubicBezTo>
                  <a:cubicBezTo>
                    <a:pt x="951" y="185"/>
                    <a:pt x="950" y="183"/>
                    <a:pt x="948" y="180"/>
                  </a:cubicBezTo>
                  <a:cubicBezTo>
                    <a:pt x="946" y="178"/>
                    <a:pt x="943" y="177"/>
                    <a:pt x="941" y="177"/>
                  </a:cubicBezTo>
                  <a:cubicBezTo>
                    <a:pt x="938" y="176"/>
                    <a:pt x="935" y="177"/>
                    <a:pt x="933" y="179"/>
                  </a:cubicBezTo>
                  <a:cubicBezTo>
                    <a:pt x="930" y="181"/>
                    <a:pt x="917" y="190"/>
                    <a:pt x="905" y="199"/>
                  </a:cubicBezTo>
                  <a:cubicBezTo>
                    <a:pt x="900" y="193"/>
                    <a:pt x="895" y="188"/>
                    <a:pt x="890" y="183"/>
                  </a:cubicBezTo>
                  <a:cubicBezTo>
                    <a:pt x="898" y="171"/>
                    <a:pt x="908" y="158"/>
                    <a:pt x="910" y="156"/>
                  </a:cubicBezTo>
                  <a:cubicBezTo>
                    <a:pt x="911" y="153"/>
                    <a:pt x="912" y="150"/>
                    <a:pt x="912" y="148"/>
                  </a:cubicBezTo>
                  <a:cubicBezTo>
                    <a:pt x="911" y="145"/>
                    <a:pt x="910" y="142"/>
                    <a:pt x="908" y="140"/>
                  </a:cubicBezTo>
                  <a:cubicBezTo>
                    <a:pt x="906" y="138"/>
                    <a:pt x="903" y="137"/>
                    <a:pt x="900" y="137"/>
                  </a:cubicBezTo>
                  <a:cubicBezTo>
                    <a:pt x="897" y="137"/>
                    <a:pt x="894" y="138"/>
                    <a:pt x="892" y="140"/>
                  </a:cubicBezTo>
                  <a:cubicBezTo>
                    <a:pt x="890" y="142"/>
                    <a:pt x="878" y="153"/>
                    <a:pt x="867" y="163"/>
                  </a:cubicBezTo>
                  <a:cubicBezTo>
                    <a:pt x="862" y="158"/>
                    <a:pt x="856" y="153"/>
                    <a:pt x="850" y="149"/>
                  </a:cubicBezTo>
                  <a:cubicBezTo>
                    <a:pt x="857" y="136"/>
                    <a:pt x="865" y="122"/>
                    <a:pt x="867" y="119"/>
                  </a:cubicBezTo>
                  <a:cubicBezTo>
                    <a:pt x="869" y="117"/>
                    <a:pt x="869" y="114"/>
                    <a:pt x="868" y="111"/>
                  </a:cubicBezTo>
                  <a:cubicBezTo>
                    <a:pt x="868" y="109"/>
                    <a:pt x="866" y="106"/>
                    <a:pt x="864" y="104"/>
                  </a:cubicBezTo>
                  <a:cubicBezTo>
                    <a:pt x="861" y="103"/>
                    <a:pt x="858" y="102"/>
                    <a:pt x="856" y="102"/>
                  </a:cubicBezTo>
                  <a:cubicBezTo>
                    <a:pt x="853" y="102"/>
                    <a:pt x="850" y="103"/>
                    <a:pt x="848" y="106"/>
                  </a:cubicBezTo>
                  <a:cubicBezTo>
                    <a:pt x="846" y="108"/>
                    <a:pt x="835" y="120"/>
                    <a:pt x="826" y="131"/>
                  </a:cubicBezTo>
                  <a:cubicBezTo>
                    <a:pt x="820" y="127"/>
                    <a:pt x="813" y="123"/>
                    <a:pt x="807" y="119"/>
                  </a:cubicBezTo>
                  <a:cubicBezTo>
                    <a:pt x="813" y="105"/>
                    <a:pt x="820" y="91"/>
                    <a:pt x="821" y="88"/>
                  </a:cubicBezTo>
                  <a:cubicBezTo>
                    <a:pt x="822" y="85"/>
                    <a:pt x="822" y="82"/>
                    <a:pt x="821" y="80"/>
                  </a:cubicBezTo>
                  <a:cubicBezTo>
                    <a:pt x="820" y="77"/>
                    <a:pt x="818" y="75"/>
                    <a:pt x="816" y="73"/>
                  </a:cubicBezTo>
                  <a:cubicBezTo>
                    <a:pt x="813" y="72"/>
                    <a:pt x="810" y="71"/>
                    <a:pt x="808" y="72"/>
                  </a:cubicBezTo>
                  <a:cubicBezTo>
                    <a:pt x="805" y="72"/>
                    <a:pt x="802" y="74"/>
                    <a:pt x="801" y="76"/>
                  </a:cubicBezTo>
                  <a:cubicBezTo>
                    <a:pt x="799" y="79"/>
                    <a:pt x="790" y="92"/>
                    <a:pt x="781" y="104"/>
                  </a:cubicBezTo>
                  <a:cubicBezTo>
                    <a:pt x="774" y="100"/>
                    <a:pt x="768" y="97"/>
                    <a:pt x="761" y="93"/>
                  </a:cubicBezTo>
                  <a:cubicBezTo>
                    <a:pt x="766" y="80"/>
                    <a:pt x="771" y="65"/>
                    <a:pt x="772" y="61"/>
                  </a:cubicBezTo>
                  <a:cubicBezTo>
                    <a:pt x="773" y="59"/>
                    <a:pt x="772" y="56"/>
                    <a:pt x="771" y="53"/>
                  </a:cubicBezTo>
                  <a:cubicBezTo>
                    <a:pt x="770" y="51"/>
                    <a:pt x="768" y="49"/>
                    <a:pt x="765" y="47"/>
                  </a:cubicBezTo>
                  <a:cubicBezTo>
                    <a:pt x="762" y="46"/>
                    <a:pt x="760" y="46"/>
                    <a:pt x="757" y="47"/>
                  </a:cubicBezTo>
                  <a:cubicBezTo>
                    <a:pt x="754" y="48"/>
                    <a:pt x="752" y="49"/>
                    <a:pt x="750" y="52"/>
                  </a:cubicBezTo>
                  <a:cubicBezTo>
                    <a:pt x="749" y="55"/>
                    <a:pt x="741" y="69"/>
                    <a:pt x="734" y="81"/>
                  </a:cubicBezTo>
                  <a:cubicBezTo>
                    <a:pt x="727" y="78"/>
                    <a:pt x="720" y="76"/>
                    <a:pt x="713" y="73"/>
                  </a:cubicBezTo>
                  <a:cubicBezTo>
                    <a:pt x="716" y="59"/>
                    <a:pt x="719" y="43"/>
                    <a:pt x="720" y="40"/>
                  </a:cubicBezTo>
                  <a:cubicBezTo>
                    <a:pt x="721" y="37"/>
                    <a:pt x="720" y="34"/>
                    <a:pt x="719" y="32"/>
                  </a:cubicBezTo>
                  <a:cubicBezTo>
                    <a:pt x="717" y="30"/>
                    <a:pt x="715" y="28"/>
                    <a:pt x="712" y="27"/>
                  </a:cubicBezTo>
                  <a:cubicBezTo>
                    <a:pt x="709" y="26"/>
                    <a:pt x="706" y="26"/>
                    <a:pt x="704" y="27"/>
                  </a:cubicBezTo>
                  <a:cubicBezTo>
                    <a:pt x="701" y="28"/>
                    <a:pt x="699" y="30"/>
                    <a:pt x="698" y="33"/>
                  </a:cubicBezTo>
                  <a:cubicBezTo>
                    <a:pt x="696" y="36"/>
                    <a:pt x="690" y="51"/>
                    <a:pt x="684" y="64"/>
                  </a:cubicBezTo>
                  <a:cubicBezTo>
                    <a:pt x="677" y="62"/>
                    <a:pt x="670" y="60"/>
                    <a:pt x="663" y="58"/>
                  </a:cubicBezTo>
                  <a:cubicBezTo>
                    <a:pt x="664" y="44"/>
                    <a:pt x="666" y="28"/>
                    <a:pt x="666" y="25"/>
                  </a:cubicBezTo>
                  <a:cubicBezTo>
                    <a:pt x="667" y="22"/>
                    <a:pt x="666" y="19"/>
                    <a:pt x="664" y="17"/>
                  </a:cubicBezTo>
                  <a:cubicBezTo>
                    <a:pt x="662" y="14"/>
                    <a:pt x="660" y="13"/>
                    <a:pt x="657" y="12"/>
                  </a:cubicBezTo>
                  <a:cubicBezTo>
                    <a:pt x="654" y="12"/>
                    <a:pt x="651" y="12"/>
                    <a:pt x="649" y="13"/>
                  </a:cubicBezTo>
                  <a:cubicBezTo>
                    <a:pt x="646" y="15"/>
                    <a:pt x="644" y="17"/>
                    <a:pt x="643" y="20"/>
                  </a:cubicBezTo>
                  <a:cubicBezTo>
                    <a:pt x="642" y="23"/>
                    <a:pt x="638" y="38"/>
                    <a:pt x="633" y="52"/>
                  </a:cubicBezTo>
                  <a:cubicBezTo>
                    <a:pt x="626" y="51"/>
                    <a:pt x="619" y="49"/>
                    <a:pt x="611" y="48"/>
                  </a:cubicBezTo>
                  <a:cubicBezTo>
                    <a:pt x="611" y="34"/>
                    <a:pt x="611" y="18"/>
                    <a:pt x="611" y="15"/>
                  </a:cubicBezTo>
                  <a:cubicBezTo>
                    <a:pt x="611" y="12"/>
                    <a:pt x="610" y="9"/>
                    <a:pt x="608" y="7"/>
                  </a:cubicBezTo>
                  <a:cubicBezTo>
                    <a:pt x="606" y="5"/>
                    <a:pt x="604" y="4"/>
                    <a:pt x="601" y="3"/>
                  </a:cubicBezTo>
                  <a:cubicBezTo>
                    <a:pt x="598" y="3"/>
                    <a:pt x="595" y="4"/>
                    <a:pt x="593" y="5"/>
                  </a:cubicBezTo>
                  <a:cubicBezTo>
                    <a:pt x="590" y="7"/>
                    <a:pt x="589" y="9"/>
                    <a:pt x="588" y="12"/>
                  </a:cubicBezTo>
                  <a:cubicBezTo>
                    <a:pt x="587" y="15"/>
                    <a:pt x="584" y="31"/>
                    <a:pt x="581" y="45"/>
                  </a:cubicBezTo>
                  <a:cubicBezTo>
                    <a:pt x="574" y="45"/>
                    <a:pt x="566" y="44"/>
                    <a:pt x="559" y="44"/>
                  </a:cubicBezTo>
                  <a:cubicBezTo>
                    <a:pt x="558" y="30"/>
                    <a:pt x="556" y="14"/>
                    <a:pt x="556" y="10"/>
                  </a:cubicBezTo>
                  <a:cubicBezTo>
                    <a:pt x="555" y="8"/>
                    <a:pt x="554" y="5"/>
                    <a:pt x="552" y="3"/>
                  </a:cubicBezTo>
                  <a:cubicBezTo>
                    <a:pt x="550" y="1"/>
                    <a:pt x="547" y="0"/>
                    <a:pt x="544" y="0"/>
                  </a:cubicBezTo>
                  <a:cubicBezTo>
                    <a:pt x="541" y="0"/>
                    <a:pt x="538" y="1"/>
                    <a:pt x="536" y="3"/>
                  </a:cubicBezTo>
                  <a:cubicBezTo>
                    <a:pt x="534" y="5"/>
                    <a:pt x="533" y="8"/>
                    <a:pt x="532" y="10"/>
                  </a:cubicBezTo>
                  <a:cubicBezTo>
                    <a:pt x="532" y="14"/>
                    <a:pt x="530" y="30"/>
                    <a:pt x="529" y="44"/>
                  </a:cubicBezTo>
                  <a:cubicBezTo>
                    <a:pt x="522" y="44"/>
                    <a:pt x="514" y="45"/>
                    <a:pt x="507" y="45"/>
                  </a:cubicBezTo>
                  <a:cubicBezTo>
                    <a:pt x="504" y="31"/>
                    <a:pt x="501" y="15"/>
                    <a:pt x="500" y="12"/>
                  </a:cubicBezTo>
                  <a:cubicBezTo>
                    <a:pt x="499" y="9"/>
                    <a:pt x="497" y="7"/>
                    <a:pt x="495" y="5"/>
                  </a:cubicBezTo>
                  <a:cubicBezTo>
                    <a:pt x="493" y="4"/>
                    <a:pt x="490" y="3"/>
                    <a:pt x="487" y="3"/>
                  </a:cubicBezTo>
                  <a:cubicBezTo>
                    <a:pt x="484" y="4"/>
                    <a:pt x="482" y="5"/>
                    <a:pt x="480" y="7"/>
                  </a:cubicBezTo>
                  <a:cubicBezTo>
                    <a:pt x="478" y="9"/>
                    <a:pt x="477" y="12"/>
                    <a:pt x="477" y="15"/>
                  </a:cubicBezTo>
                  <a:cubicBezTo>
                    <a:pt x="477" y="18"/>
                    <a:pt x="477" y="34"/>
                    <a:pt x="477" y="48"/>
                  </a:cubicBezTo>
                  <a:cubicBezTo>
                    <a:pt x="469" y="49"/>
                    <a:pt x="462" y="51"/>
                    <a:pt x="455" y="52"/>
                  </a:cubicBezTo>
                  <a:cubicBezTo>
                    <a:pt x="450" y="38"/>
                    <a:pt x="446" y="23"/>
                    <a:pt x="445" y="20"/>
                  </a:cubicBezTo>
                  <a:cubicBezTo>
                    <a:pt x="444" y="17"/>
                    <a:pt x="442" y="15"/>
                    <a:pt x="439" y="13"/>
                  </a:cubicBezTo>
                  <a:cubicBezTo>
                    <a:pt x="437" y="12"/>
                    <a:pt x="434" y="12"/>
                    <a:pt x="431" y="12"/>
                  </a:cubicBezTo>
                  <a:cubicBezTo>
                    <a:pt x="428" y="13"/>
                    <a:pt x="426" y="14"/>
                    <a:pt x="424" y="17"/>
                  </a:cubicBezTo>
                  <a:cubicBezTo>
                    <a:pt x="422" y="19"/>
                    <a:pt x="421" y="22"/>
                    <a:pt x="422" y="25"/>
                  </a:cubicBezTo>
                  <a:cubicBezTo>
                    <a:pt x="422" y="28"/>
                    <a:pt x="424" y="44"/>
                    <a:pt x="425" y="58"/>
                  </a:cubicBezTo>
                  <a:cubicBezTo>
                    <a:pt x="418" y="60"/>
                    <a:pt x="411" y="62"/>
                    <a:pt x="404" y="64"/>
                  </a:cubicBezTo>
                  <a:cubicBezTo>
                    <a:pt x="398" y="51"/>
                    <a:pt x="392" y="36"/>
                    <a:pt x="390" y="33"/>
                  </a:cubicBezTo>
                  <a:cubicBezTo>
                    <a:pt x="389" y="30"/>
                    <a:pt x="387" y="28"/>
                    <a:pt x="384" y="27"/>
                  </a:cubicBezTo>
                  <a:cubicBezTo>
                    <a:pt x="382" y="26"/>
                    <a:pt x="379" y="26"/>
                    <a:pt x="376" y="27"/>
                  </a:cubicBezTo>
                  <a:cubicBezTo>
                    <a:pt x="373" y="28"/>
                    <a:pt x="371" y="30"/>
                    <a:pt x="369" y="32"/>
                  </a:cubicBezTo>
                  <a:cubicBezTo>
                    <a:pt x="368" y="34"/>
                    <a:pt x="367" y="37"/>
                    <a:pt x="368" y="40"/>
                  </a:cubicBezTo>
                  <a:cubicBezTo>
                    <a:pt x="369" y="43"/>
                    <a:pt x="372" y="59"/>
                    <a:pt x="375" y="73"/>
                  </a:cubicBezTo>
                  <a:cubicBezTo>
                    <a:pt x="368" y="76"/>
                    <a:pt x="361" y="78"/>
                    <a:pt x="354" y="81"/>
                  </a:cubicBezTo>
                  <a:cubicBezTo>
                    <a:pt x="347" y="69"/>
                    <a:pt x="339" y="55"/>
                    <a:pt x="338" y="52"/>
                  </a:cubicBezTo>
                  <a:cubicBezTo>
                    <a:pt x="336" y="49"/>
                    <a:pt x="334" y="48"/>
                    <a:pt x="331" y="47"/>
                  </a:cubicBezTo>
                  <a:cubicBezTo>
                    <a:pt x="328" y="46"/>
                    <a:pt x="326" y="46"/>
                    <a:pt x="323" y="47"/>
                  </a:cubicBezTo>
                  <a:cubicBezTo>
                    <a:pt x="320" y="49"/>
                    <a:pt x="318" y="51"/>
                    <a:pt x="317" y="53"/>
                  </a:cubicBezTo>
                  <a:cubicBezTo>
                    <a:pt x="316" y="56"/>
                    <a:pt x="315" y="59"/>
                    <a:pt x="316" y="61"/>
                  </a:cubicBezTo>
                  <a:cubicBezTo>
                    <a:pt x="317" y="65"/>
                    <a:pt x="322" y="80"/>
                    <a:pt x="327" y="93"/>
                  </a:cubicBezTo>
                  <a:cubicBezTo>
                    <a:pt x="320" y="97"/>
                    <a:pt x="314" y="100"/>
                    <a:pt x="307" y="104"/>
                  </a:cubicBezTo>
                  <a:cubicBezTo>
                    <a:pt x="298" y="92"/>
                    <a:pt x="289" y="79"/>
                    <a:pt x="287" y="76"/>
                  </a:cubicBezTo>
                  <a:cubicBezTo>
                    <a:pt x="286" y="74"/>
                    <a:pt x="283" y="72"/>
                    <a:pt x="280" y="72"/>
                  </a:cubicBezTo>
                  <a:cubicBezTo>
                    <a:pt x="278" y="71"/>
                    <a:pt x="275" y="72"/>
                    <a:pt x="272" y="73"/>
                  </a:cubicBezTo>
                  <a:cubicBezTo>
                    <a:pt x="270" y="75"/>
                    <a:pt x="268" y="77"/>
                    <a:pt x="267" y="80"/>
                  </a:cubicBezTo>
                  <a:cubicBezTo>
                    <a:pt x="266" y="82"/>
                    <a:pt x="266" y="85"/>
                    <a:pt x="267" y="88"/>
                  </a:cubicBezTo>
                  <a:cubicBezTo>
                    <a:pt x="268" y="91"/>
                    <a:pt x="275" y="105"/>
                    <a:pt x="281" y="119"/>
                  </a:cubicBezTo>
                  <a:cubicBezTo>
                    <a:pt x="275" y="123"/>
                    <a:pt x="268" y="127"/>
                    <a:pt x="262" y="131"/>
                  </a:cubicBezTo>
                  <a:cubicBezTo>
                    <a:pt x="253" y="120"/>
                    <a:pt x="242" y="108"/>
                    <a:pt x="240" y="106"/>
                  </a:cubicBezTo>
                  <a:cubicBezTo>
                    <a:pt x="238" y="103"/>
                    <a:pt x="235" y="102"/>
                    <a:pt x="232" y="102"/>
                  </a:cubicBezTo>
                  <a:cubicBezTo>
                    <a:pt x="230" y="102"/>
                    <a:pt x="227" y="103"/>
                    <a:pt x="224" y="104"/>
                  </a:cubicBezTo>
                  <a:cubicBezTo>
                    <a:pt x="222" y="106"/>
                    <a:pt x="220" y="109"/>
                    <a:pt x="220" y="111"/>
                  </a:cubicBezTo>
                  <a:cubicBezTo>
                    <a:pt x="219" y="114"/>
                    <a:pt x="219" y="117"/>
                    <a:pt x="221" y="119"/>
                  </a:cubicBezTo>
                  <a:cubicBezTo>
                    <a:pt x="223" y="122"/>
                    <a:pt x="231" y="136"/>
                    <a:pt x="238" y="149"/>
                  </a:cubicBezTo>
                  <a:cubicBezTo>
                    <a:pt x="232" y="153"/>
                    <a:pt x="226" y="158"/>
                    <a:pt x="221" y="163"/>
                  </a:cubicBezTo>
                  <a:cubicBezTo>
                    <a:pt x="210" y="153"/>
                    <a:pt x="198" y="142"/>
                    <a:pt x="196" y="140"/>
                  </a:cubicBezTo>
                  <a:cubicBezTo>
                    <a:pt x="194" y="138"/>
                    <a:pt x="191" y="137"/>
                    <a:pt x="188" y="137"/>
                  </a:cubicBezTo>
                  <a:cubicBezTo>
                    <a:pt x="185" y="137"/>
                    <a:pt x="182" y="138"/>
                    <a:pt x="180" y="140"/>
                  </a:cubicBezTo>
                  <a:cubicBezTo>
                    <a:pt x="178" y="142"/>
                    <a:pt x="177" y="145"/>
                    <a:pt x="176" y="148"/>
                  </a:cubicBezTo>
                  <a:cubicBezTo>
                    <a:pt x="176" y="150"/>
                    <a:pt x="176" y="153"/>
                    <a:pt x="178" y="156"/>
                  </a:cubicBezTo>
                  <a:cubicBezTo>
                    <a:pt x="180" y="158"/>
                    <a:pt x="190" y="171"/>
                    <a:pt x="198" y="183"/>
                  </a:cubicBezTo>
                  <a:cubicBezTo>
                    <a:pt x="193" y="188"/>
                    <a:pt x="188" y="193"/>
                    <a:pt x="182" y="199"/>
                  </a:cubicBezTo>
                  <a:cubicBezTo>
                    <a:pt x="171" y="190"/>
                    <a:pt x="158" y="181"/>
                    <a:pt x="155" y="179"/>
                  </a:cubicBezTo>
                  <a:cubicBezTo>
                    <a:pt x="153" y="177"/>
                    <a:pt x="150" y="176"/>
                    <a:pt x="147" y="177"/>
                  </a:cubicBezTo>
                  <a:cubicBezTo>
                    <a:pt x="145" y="177"/>
                    <a:pt x="142" y="178"/>
                    <a:pt x="140" y="180"/>
                  </a:cubicBezTo>
                  <a:cubicBezTo>
                    <a:pt x="138" y="183"/>
                    <a:pt x="137" y="185"/>
                    <a:pt x="137" y="188"/>
                  </a:cubicBezTo>
                  <a:cubicBezTo>
                    <a:pt x="137" y="191"/>
                    <a:pt x="138" y="194"/>
                    <a:pt x="140" y="196"/>
                  </a:cubicBezTo>
                  <a:cubicBezTo>
                    <a:pt x="142" y="198"/>
                    <a:pt x="153" y="210"/>
                    <a:pt x="163" y="221"/>
                  </a:cubicBezTo>
                  <a:cubicBezTo>
                    <a:pt x="158" y="227"/>
                    <a:pt x="153" y="233"/>
                    <a:pt x="148" y="238"/>
                  </a:cubicBezTo>
                  <a:cubicBezTo>
                    <a:pt x="136" y="231"/>
                    <a:pt x="122" y="223"/>
                    <a:pt x="119" y="221"/>
                  </a:cubicBezTo>
                  <a:cubicBezTo>
                    <a:pt x="117" y="220"/>
                    <a:pt x="114" y="220"/>
                    <a:pt x="111" y="220"/>
                  </a:cubicBezTo>
                  <a:cubicBezTo>
                    <a:pt x="108" y="221"/>
                    <a:pt x="106" y="222"/>
                    <a:pt x="104" y="225"/>
                  </a:cubicBezTo>
                  <a:cubicBezTo>
                    <a:pt x="102" y="227"/>
                    <a:pt x="102" y="230"/>
                    <a:pt x="102" y="233"/>
                  </a:cubicBezTo>
                  <a:cubicBezTo>
                    <a:pt x="102" y="236"/>
                    <a:pt x="103" y="238"/>
                    <a:pt x="105" y="240"/>
                  </a:cubicBezTo>
                  <a:cubicBezTo>
                    <a:pt x="108" y="242"/>
                    <a:pt x="120" y="253"/>
                    <a:pt x="131" y="263"/>
                  </a:cubicBezTo>
                  <a:cubicBezTo>
                    <a:pt x="127" y="269"/>
                    <a:pt x="122" y="275"/>
                    <a:pt x="118" y="282"/>
                  </a:cubicBezTo>
                  <a:cubicBezTo>
                    <a:pt x="105" y="276"/>
                    <a:pt x="91" y="269"/>
                    <a:pt x="88" y="268"/>
                  </a:cubicBezTo>
                  <a:cubicBezTo>
                    <a:pt x="85" y="266"/>
                    <a:pt x="82" y="266"/>
                    <a:pt x="80" y="267"/>
                  </a:cubicBezTo>
                  <a:cubicBezTo>
                    <a:pt x="77" y="268"/>
                    <a:pt x="75" y="270"/>
                    <a:pt x="73" y="273"/>
                  </a:cubicBezTo>
                  <a:cubicBezTo>
                    <a:pt x="72" y="275"/>
                    <a:pt x="71" y="278"/>
                    <a:pt x="72" y="281"/>
                  </a:cubicBezTo>
                  <a:cubicBezTo>
                    <a:pt x="72" y="284"/>
                    <a:pt x="74" y="286"/>
                    <a:pt x="76" y="288"/>
                  </a:cubicBezTo>
                  <a:cubicBezTo>
                    <a:pt x="79" y="290"/>
                    <a:pt x="92" y="299"/>
                    <a:pt x="104" y="307"/>
                  </a:cubicBezTo>
                  <a:cubicBezTo>
                    <a:pt x="100" y="314"/>
                    <a:pt x="97" y="321"/>
                    <a:pt x="93" y="328"/>
                  </a:cubicBezTo>
                  <a:cubicBezTo>
                    <a:pt x="79" y="323"/>
                    <a:pt x="64" y="318"/>
                    <a:pt x="61" y="317"/>
                  </a:cubicBezTo>
                  <a:cubicBezTo>
                    <a:pt x="59" y="316"/>
                    <a:pt x="56" y="316"/>
                    <a:pt x="53" y="317"/>
                  </a:cubicBezTo>
                  <a:cubicBezTo>
                    <a:pt x="51" y="319"/>
                    <a:pt x="48" y="321"/>
                    <a:pt x="47" y="323"/>
                  </a:cubicBezTo>
                  <a:cubicBezTo>
                    <a:pt x="46" y="326"/>
                    <a:pt x="46" y="329"/>
                    <a:pt x="47" y="332"/>
                  </a:cubicBezTo>
                  <a:cubicBezTo>
                    <a:pt x="48" y="334"/>
                    <a:pt x="49" y="337"/>
                    <a:pt x="52" y="338"/>
                  </a:cubicBezTo>
                  <a:cubicBezTo>
                    <a:pt x="55" y="340"/>
                    <a:pt x="68" y="348"/>
                    <a:pt x="81" y="355"/>
                  </a:cubicBezTo>
                  <a:cubicBezTo>
                    <a:pt x="78" y="362"/>
                    <a:pt x="76" y="369"/>
                    <a:pt x="73" y="376"/>
                  </a:cubicBezTo>
                  <a:cubicBezTo>
                    <a:pt x="59" y="373"/>
                    <a:pt x="43" y="369"/>
                    <a:pt x="40" y="369"/>
                  </a:cubicBezTo>
                  <a:cubicBezTo>
                    <a:pt x="37" y="368"/>
                    <a:pt x="34" y="369"/>
                    <a:pt x="32" y="370"/>
                  </a:cubicBezTo>
                  <a:cubicBezTo>
                    <a:pt x="30" y="372"/>
                    <a:pt x="28" y="374"/>
                    <a:pt x="27" y="377"/>
                  </a:cubicBezTo>
                  <a:cubicBezTo>
                    <a:pt x="26" y="379"/>
                    <a:pt x="26" y="382"/>
                    <a:pt x="27" y="385"/>
                  </a:cubicBezTo>
                  <a:cubicBezTo>
                    <a:pt x="28" y="388"/>
                    <a:pt x="30" y="390"/>
                    <a:pt x="33" y="391"/>
                  </a:cubicBezTo>
                  <a:cubicBezTo>
                    <a:pt x="36" y="392"/>
                    <a:pt x="50" y="399"/>
                    <a:pt x="64" y="404"/>
                  </a:cubicBezTo>
                  <a:cubicBezTo>
                    <a:pt x="62" y="412"/>
                    <a:pt x="60" y="419"/>
                    <a:pt x="58" y="426"/>
                  </a:cubicBezTo>
                  <a:cubicBezTo>
                    <a:pt x="44" y="425"/>
                    <a:pt x="28" y="423"/>
                    <a:pt x="25" y="422"/>
                  </a:cubicBezTo>
                  <a:cubicBezTo>
                    <a:pt x="22" y="422"/>
                    <a:pt x="19" y="423"/>
                    <a:pt x="17" y="425"/>
                  </a:cubicBezTo>
                  <a:cubicBezTo>
                    <a:pt x="14" y="426"/>
                    <a:pt x="13" y="429"/>
                    <a:pt x="12" y="432"/>
                  </a:cubicBezTo>
                  <a:cubicBezTo>
                    <a:pt x="12" y="435"/>
                    <a:pt x="12" y="437"/>
                    <a:pt x="13" y="440"/>
                  </a:cubicBezTo>
                  <a:cubicBezTo>
                    <a:pt x="15" y="442"/>
                    <a:pt x="17" y="444"/>
                    <a:pt x="20" y="445"/>
                  </a:cubicBezTo>
                  <a:cubicBezTo>
                    <a:pt x="23" y="446"/>
                    <a:pt x="38" y="451"/>
                    <a:pt x="52" y="455"/>
                  </a:cubicBezTo>
                  <a:cubicBezTo>
                    <a:pt x="50" y="463"/>
                    <a:pt x="49" y="470"/>
                    <a:pt x="48" y="478"/>
                  </a:cubicBezTo>
                  <a:cubicBezTo>
                    <a:pt x="34" y="478"/>
                    <a:pt x="18" y="477"/>
                    <a:pt x="15" y="477"/>
                  </a:cubicBezTo>
                  <a:cubicBezTo>
                    <a:pt x="12" y="477"/>
                    <a:pt x="9" y="479"/>
                    <a:pt x="7" y="481"/>
                  </a:cubicBezTo>
                  <a:cubicBezTo>
                    <a:pt x="5" y="482"/>
                    <a:pt x="4" y="485"/>
                    <a:pt x="3" y="488"/>
                  </a:cubicBezTo>
                  <a:cubicBezTo>
                    <a:pt x="3" y="491"/>
                    <a:pt x="4" y="494"/>
                    <a:pt x="5" y="496"/>
                  </a:cubicBezTo>
                  <a:cubicBezTo>
                    <a:pt x="7" y="498"/>
                    <a:pt x="9" y="500"/>
                    <a:pt x="12" y="501"/>
                  </a:cubicBezTo>
                  <a:cubicBezTo>
                    <a:pt x="15" y="501"/>
                    <a:pt x="31" y="505"/>
                    <a:pt x="45" y="507"/>
                  </a:cubicBezTo>
                  <a:cubicBezTo>
                    <a:pt x="45" y="515"/>
                    <a:pt x="44" y="522"/>
                    <a:pt x="44" y="530"/>
                  </a:cubicBezTo>
                  <a:cubicBezTo>
                    <a:pt x="30" y="531"/>
                    <a:pt x="14" y="533"/>
                    <a:pt x="10" y="533"/>
                  </a:cubicBezTo>
                  <a:cubicBezTo>
                    <a:pt x="7" y="533"/>
                    <a:pt x="5" y="535"/>
                    <a:pt x="3" y="537"/>
                  </a:cubicBezTo>
                  <a:cubicBezTo>
                    <a:pt x="1" y="539"/>
                    <a:pt x="0" y="542"/>
                    <a:pt x="0" y="545"/>
                  </a:cubicBezTo>
                  <a:cubicBezTo>
                    <a:pt x="0" y="548"/>
                    <a:pt x="1" y="551"/>
                    <a:pt x="3" y="553"/>
                  </a:cubicBezTo>
                  <a:cubicBezTo>
                    <a:pt x="5" y="555"/>
                    <a:pt x="7" y="556"/>
                    <a:pt x="10" y="557"/>
                  </a:cubicBezTo>
                  <a:cubicBezTo>
                    <a:pt x="14" y="557"/>
                    <a:pt x="30" y="558"/>
                    <a:pt x="44" y="560"/>
                  </a:cubicBezTo>
                  <a:cubicBezTo>
                    <a:pt x="44" y="567"/>
                    <a:pt x="45" y="575"/>
                    <a:pt x="45" y="582"/>
                  </a:cubicBezTo>
                  <a:cubicBezTo>
                    <a:pt x="31" y="585"/>
                    <a:pt x="15" y="588"/>
                    <a:pt x="12" y="589"/>
                  </a:cubicBezTo>
                  <a:cubicBezTo>
                    <a:pt x="9" y="590"/>
                    <a:pt x="7" y="591"/>
                    <a:pt x="5" y="594"/>
                  </a:cubicBezTo>
                  <a:cubicBezTo>
                    <a:pt x="4" y="596"/>
                    <a:pt x="3" y="599"/>
                    <a:pt x="3" y="602"/>
                  </a:cubicBezTo>
                  <a:cubicBezTo>
                    <a:pt x="4" y="605"/>
                    <a:pt x="5" y="607"/>
                    <a:pt x="7" y="609"/>
                  </a:cubicBezTo>
                  <a:cubicBezTo>
                    <a:pt x="9" y="611"/>
                    <a:pt x="12" y="613"/>
                    <a:pt x="15" y="612"/>
                  </a:cubicBezTo>
                  <a:cubicBezTo>
                    <a:pt x="18" y="612"/>
                    <a:pt x="34" y="612"/>
                    <a:pt x="48" y="612"/>
                  </a:cubicBezTo>
                  <a:cubicBezTo>
                    <a:pt x="49" y="620"/>
                    <a:pt x="50" y="627"/>
                    <a:pt x="52" y="634"/>
                  </a:cubicBezTo>
                  <a:cubicBezTo>
                    <a:pt x="38" y="639"/>
                    <a:pt x="23" y="644"/>
                    <a:pt x="20" y="645"/>
                  </a:cubicBezTo>
                  <a:cubicBezTo>
                    <a:pt x="17" y="645"/>
                    <a:pt x="15" y="647"/>
                    <a:pt x="13" y="650"/>
                  </a:cubicBezTo>
                  <a:cubicBezTo>
                    <a:pt x="12" y="652"/>
                    <a:pt x="12" y="655"/>
                    <a:pt x="12" y="658"/>
                  </a:cubicBezTo>
                  <a:cubicBezTo>
                    <a:pt x="13" y="661"/>
                    <a:pt x="14" y="664"/>
                    <a:pt x="17" y="665"/>
                  </a:cubicBezTo>
                  <a:cubicBezTo>
                    <a:pt x="19" y="667"/>
                    <a:pt x="22" y="668"/>
                    <a:pt x="25" y="668"/>
                  </a:cubicBezTo>
                  <a:cubicBezTo>
                    <a:pt x="28" y="667"/>
                    <a:pt x="44" y="665"/>
                    <a:pt x="58" y="664"/>
                  </a:cubicBezTo>
                  <a:cubicBezTo>
                    <a:pt x="60" y="671"/>
                    <a:pt x="62" y="678"/>
                    <a:pt x="64" y="686"/>
                  </a:cubicBezTo>
                  <a:cubicBezTo>
                    <a:pt x="50" y="691"/>
                    <a:pt x="36" y="698"/>
                    <a:pt x="33" y="699"/>
                  </a:cubicBezTo>
                  <a:cubicBezTo>
                    <a:pt x="30" y="700"/>
                    <a:pt x="28" y="702"/>
                    <a:pt x="27" y="705"/>
                  </a:cubicBezTo>
                  <a:cubicBezTo>
                    <a:pt x="26" y="708"/>
                    <a:pt x="26" y="710"/>
                    <a:pt x="27" y="713"/>
                  </a:cubicBezTo>
                  <a:cubicBezTo>
                    <a:pt x="28" y="716"/>
                    <a:pt x="30" y="718"/>
                    <a:pt x="32" y="720"/>
                  </a:cubicBezTo>
                  <a:cubicBezTo>
                    <a:pt x="34" y="721"/>
                    <a:pt x="37" y="722"/>
                    <a:pt x="40" y="721"/>
                  </a:cubicBezTo>
                  <a:cubicBezTo>
                    <a:pt x="43" y="721"/>
                    <a:pt x="59" y="717"/>
                    <a:pt x="73" y="714"/>
                  </a:cubicBezTo>
                  <a:cubicBezTo>
                    <a:pt x="76" y="721"/>
                    <a:pt x="78" y="728"/>
                    <a:pt x="81" y="735"/>
                  </a:cubicBezTo>
                  <a:cubicBezTo>
                    <a:pt x="68" y="742"/>
                    <a:pt x="55" y="750"/>
                    <a:pt x="52" y="752"/>
                  </a:cubicBezTo>
                  <a:cubicBezTo>
                    <a:pt x="49" y="753"/>
                    <a:pt x="48" y="755"/>
                    <a:pt x="47" y="758"/>
                  </a:cubicBezTo>
                  <a:cubicBezTo>
                    <a:pt x="46" y="761"/>
                    <a:pt x="46" y="764"/>
                    <a:pt x="47" y="766"/>
                  </a:cubicBezTo>
                  <a:cubicBezTo>
                    <a:pt x="48" y="769"/>
                    <a:pt x="51" y="771"/>
                    <a:pt x="53" y="772"/>
                  </a:cubicBezTo>
                  <a:cubicBezTo>
                    <a:pt x="56" y="774"/>
                    <a:pt x="59" y="774"/>
                    <a:pt x="61" y="773"/>
                  </a:cubicBezTo>
                  <a:cubicBezTo>
                    <a:pt x="64" y="772"/>
                    <a:pt x="79" y="767"/>
                    <a:pt x="93" y="762"/>
                  </a:cubicBezTo>
                  <a:cubicBezTo>
                    <a:pt x="97" y="769"/>
                    <a:pt x="100" y="776"/>
                    <a:pt x="104" y="782"/>
                  </a:cubicBezTo>
                  <a:cubicBezTo>
                    <a:pt x="92" y="791"/>
                    <a:pt x="79" y="800"/>
                    <a:pt x="76" y="802"/>
                  </a:cubicBezTo>
                  <a:cubicBezTo>
                    <a:pt x="74" y="804"/>
                    <a:pt x="72" y="806"/>
                    <a:pt x="72" y="809"/>
                  </a:cubicBezTo>
                  <a:cubicBezTo>
                    <a:pt x="71" y="812"/>
                    <a:pt x="72" y="815"/>
                    <a:pt x="73" y="817"/>
                  </a:cubicBezTo>
                  <a:cubicBezTo>
                    <a:pt x="75" y="820"/>
                    <a:pt x="77" y="822"/>
                    <a:pt x="80" y="823"/>
                  </a:cubicBezTo>
                  <a:cubicBezTo>
                    <a:pt x="82" y="824"/>
                    <a:pt x="85" y="824"/>
                    <a:pt x="88" y="822"/>
                  </a:cubicBezTo>
                  <a:cubicBezTo>
                    <a:pt x="91" y="821"/>
                    <a:pt x="105" y="814"/>
                    <a:pt x="118" y="808"/>
                  </a:cubicBezTo>
                  <a:cubicBezTo>
                    <a:pt x="122" y="815"/>
                    <a:pt x="127" y="821"/>
                    <a:pt x="131" y="827"/>
                  </a:cubicBezTo>
                  <a:cubicBezTo>
                    <a:pt x="120" y="837"/>
                    <a:pt x="108" y="847"/>
                    <a:pt x="105" y="850"/>
                  </a:cubicBezTo>
                  <a:cubicBezTo>
                    <a:pt x="103" y="852"/>
                    <a:pt x="102" y="854"/>
                    <a:pt x="102" y="857"/>
                  </a:cubicBezTo>
                  <a:cubicBezTo>
                    <a:pt x="102" y="860"/>
                    <a:pt x="102" y="863"/>
                    <a:pt x="104" y="865"/>
                  </a:cubicBezTo>
                  <a:cubicBezTo>
                    <a:pt x="106" y="867"/>
                    <a:pt x="108" y="869"/>
                    <a:pt x="111" y="870"/>
                  </a:cubicBezTo>
                  <a:cubicBezTo>
                    <a:pt x="114" y="870"/>
                    <a:pt x="117" y="870"/>
                    <a:pt x="119" y="869"/>
                  </a:cubicBezTo>
                  <a:cubicBezTo>
                    <a:pt x="122" y="867"/>
                    <a:pt x="136" y="859"/>
                    <a:pt x="148" y="851"/>
                  </a:cubicBezTo>
                  <a:cubicBezTo>
                    <a:pt x="153" y="857"/>
                    <a:pt x="158" y="863"/>
                    <a:pt x="163" y="869"/>
                  </a:cubicBezTo>
                  <a:cubicBezTo>
                    <a:pt x="153" y="880"/>
                    <a:pt x="142" y="891"/>
                    <a:pt x="140" y="894"/>
                  </a:cubicBezTo>
                  <a:cubicBezTo>
                    <a:pt x="138" y="896"/>
                    <a:pt x="137" y="899"/>
                    <a:pt x="137" y="902"/>
                  </a:cubicBezTo>
                  <a:cubicBezTo>
                    <a:pt x="137" y="904"/>
                    <a:pt x="138" y="907"/>
                    <a:pt x="140" y="909"/>
                  </a:cubicBezTo>
                  <a:cubicBezTo>
                    <a:pt x="142" y="912"/>
                    <a:pt x="145" y="913"/>
                    <a:pt x="147" y="913"/>
                  </a:cubicBezTo>
                  <a:cubicBezTo>
                    <a:pt x="150" y="914"/>
                    <a:pt x="153" y="913"/>
                    <a:pt x="155" y="911"/>
                  </a:cubicBezTo>
                  <a:cubicBezTo>
                    <a:pt x="158" y="909"/>
                    <a:pt x="171" y="900"/>
                    <a:pt x="182" y="891"/>
                  </a:cubicBezTo>
                  <a:cubicBezTo>
                    <a:pt x="188" y="897"/>
                    <a:pt x="193" y="902"/>
                    <a:pt x="198" y="907"/>
                  </a:cubicBezTo>
                  <a:cubicBezTo>
                    <a:pt x="190" y="919"/>
                    <a:pt x="180" y="932"/>
                    <a:pt x="178" y="934"/>
                  </a:cubicBezTo>
                  <a:cubicBezTo>
                    <a:pt x="176" y="937"/>
                    <a:pt x="176" y="940"/>
                    <a:pt x="176" y="942"/>
                  </a:cubicBezTo>
                  <a:cubicBezTo>
                    <a:pt x="177" y="945"/>
                    <a:pt x="178" y="948"/>
                    <a:pt x="180" y="950"/>
                  </a:cubicBezTo>
                  <a:cubicBezTo>
                    <a:pt x="182" y="952"/>
                    <a:pt x="185" y="953"/>
                    <a:pt x="188" y="953"/>
                  </a:cubicBezTo>
                  <a:cubicBezTo>
                    <a:pt x="191" y="953"/>
                    <a:pt x="194" y="952"/>
                    <a:pt x="196" y="950"/>
                  </a:cubicBezTo>
                  <a:cubicBezTo>
                    <a:pt x="198" y="948"/>
                    <a:pt x="210" y="937"/>
                    <a:pt x="221" y="927"/>
                  </a:cubicBezTo>
                  <a:cubicBezTo>
                    <a:pt x="226" y="932"/>
                    <a:pt x="232" y="937"/>
                    <a:pt x="238" y="941"/>
                  </a:cubicBezTo>
                  <a:cubicBezTo>
                    <a:pt x="231" y="954"/>
                    <a:pt x="223" y="968"/>
                    <a:pt x="221" y="970"/>
                  </a:cubicBezTo>
                  <a:cubicBezTo>
                    <a:pt x="219" y="973"/>
                    <a:pt x="219" y="976"/>
                    <a:pt x="220" y="979"/>
                  </a:cubicBezTo>
                  <a:cubicBezTo>
                    <a:pt x="220" y="981"/>
                    <a:pt x="222" y="984"/>
                    <a:pt x="224" y="986"/>
                  </a:cubicBezTo>
                  <a:cubicBezTo>
                    <a:pt x="227" y="987"/>
                    <a:pt x="230" y="988"/>
                    <a:pt x="232" y="988"/>
                  </a:cubicBezTo>
                  <a:cubicBezTo>
                    <a:pt x="235" y="988"/>
                    <a:pt x="238" y="986"/>
                    <a:pt x="240" y="984"/>
                  </a:cubicBezTo>
                  <a:cubicBezTo>
                    <a:pt x="242" y="982"/>
                    <a:pt x="253" y="970"/>
                    <a:pt x="262" y="959"/>
                  </a:cubicBezTo>
                  <a:cubicBezTo>
                    <a:pt x="268" y="963"/>
                    <a:pt x="275" y="967"/>
                    <a:pt x="281" y="971"/>
                  </a:cubicBezTo>
                  <a:cubicBezTo>
                    <a:pt x="275" y="984"/>
                    <a:pt x="268" y="999"/>
                    <a:pt x="267" y="1002"/>
                  </a:cubicBezTo>
                  <a:cubicBezTo>
                    <a:pt x="266" y="1005"/>
                    <a:pt x="266" y="1008"/>
                    <a:pt x="267" y="1010"/>
                  </a:cubicBezTo>
                  <a:cubicBezTo>
                    <a:pt x="268" y="1013"/>
                    <a:pt x="270" y="1015"/>
                    <a:pt x="272" y="1017"/>
                  </a:cubicBezTo>
                  <a:cubicBezTo>
                    <a:pt x="275" y="1018"/>
                    <a:pt x="278" y="1019"/>
                    <a:pt x="280" y="1018"/>
                  </a:cubicBezTo>
                  <a:cubicBezTo>
                    <a:pt x="283" y="1018"/>
                    <a:pt x="286" y="1016"/>
                    <a:pt x="287" y="1014"/>
                  </a:cubicBezTo>
                  <a:cubicBezTo>
                    <a:pt x="289" y="1011"/>
                    <a:pt x="298" y="998"/>
                    <a:pt x="307" y="986"/>
                  </a:cubicBezTo>
                  <a:cubicBezTo>
                    <a:pt x="314" y="990"/>
                    <a:pt x="320" y="993"/>
                    <a:pt x="327" y="996"/>
                  </a:cubicBezTo>
                  <a:cubicBezTo>
                    <a:pt x="322" y="1010"/>
                    <a:pt x="317" y="1025"/>
                    <a:pt x="316" y="1028"/>
                  </a:cubicBezTo>
                  <a:cubicBezTo>
                    <a:pt x="315" y="1031"/>
                    <a:pt x="316" y="1034"/>
                    <a:pt x="317" y="1037"/>
                  </a:cubicBezTo>
                  <a:cubicBezTo>
                    <a:pt x="318" y="1039"/>
                    <a:pt x="320" y="1041"/>
                    <a:pt x="323" y="1042"/>
                  </a:cubicBezTo>
                  <a:cubicBezTo>
                    <a:pt x="326" y="1044"/>
                    <a:pt x="328" y="1044"/>
                    <a:pt x="331" y="1043"/>
                  </a:cubicBezTo>
                  <a:cubicBezTo>
                    <a:pt x="334" y="1042"/>
                    <a:pt x="336" y="1041"/>
                    <a:pt x="338" y="1038"/>
                  </a:cubicBezTo>
                  <a:cubicBezTo>
                    <a:pt x="339" y="1035"/>
                    <a:pt x="347" y="1021"/>
                    <a:pt x="354" y="1009"/>
                  </a:cubicBezTo>
                  <a:cubicBezTo>
                    <a:pt x="361" y="1011"/>
                    <a:pt x="368" y="1014"/>
                    <a:pt x="375" y="1017"/>
                  </a:cubicBezTo>
                  <a:cubicBezTo>
                    <a:pt x="372" y="1031"/>
                    <a:pt x="369" y="1046"/>
                    <a:pt x="368" y="1050"/>
                  </a:cubicBezTo>
                  <a:cubicBezTo>
                    <a:pt x="367" y="1052"/>
                    <a:pt x="368" y="1055"/>
                    <a:pt x="369" y="1058"/>
                  </a:cubicBezTo>
                  <a:cubicBezTo>
                    <a:pt x="371" y="1060"/>
                    <a:pt x="373" y="1062"/>
                    <a:pt x="376" y="1063"/>
                  </a:cubicBezTo>
                  <a:cubicBezTo>
                    <a:pt x="379" y="1064"/>
                    <a:pt x="382" y="1064"/>
                    <a:pt x="384" y="1063"/>
                  </a:cubicBezTo>
                  <a:cubicBezTo>
                    <a:pt x="387" y="1062"/>
                    <a:pt x="389" y="1060"/>
                    <a:pt x="390" y="1057"/>
                  </a:cubicBezTo>
                  <a:cubicBezTo>
                    <a:pt x="392" y="1054"/>
                    <a:pt x="398" y="1039"/>
                    <a:pt x="404" y="1026"/>
                  </a:cubicBezTo>
                  <a:cubicBezTo>
                    <a:pt x="411" y="1028"/>
                    <a:pt x="418" y="1030"/>
                    <a:pt x="425" y="1032"/>
                  </a:cubicBezTo>
                  <a:cubicBezTo>
                    <a:pt x="424" y="1046"/>
                    <a:pt x="422" y="1062"/>
                    <a:pt x="422" y="1065"/>
                  </a:cubicBezTo>
                  <a:cubicBezTo>
                    <a:pt x="421" y="1068"/>
                    <a:pt x="422" y="1071"/>
                    <a:pt x="424" y="1073"/>
                  </a:cubicBezTo>
                  <a:cubicBezTo>
                    <a:pt x="426" y="1075"/>
                    <a:pt x="428" y="1077"/>
                    <a:pt x="431" y="1078"/>
                  </a:cubicBezTo>
                  <a:cubicBezTo>
                    <a:pt x="434" y="1078"/>
                    <a:pt x="437" y="1078"/>
                    <a:pt x="439" y="1076"/>
                  </a:cubicBezTo>
                  <a:cubicBezTo>
                    <a:pt x="442" y="1075"/>
                    <a:pt x="444" y="1073"/>
                    <a:pt x="445" y="1070"/>
                  </a:cubicBezTo>
                  <a:cubicBezTo>
                    <a:pt x="446" y="1067"/>
                    <a:pt x="450" y="1052"/>
                    <a:pt x="455" y="1038"/>
                  </a:cubicBezTo>
                  <a:cubicBezTo>
                    <a:pt x="462" y="1039"/>
                    <a:pt x="469" y="1040"/>
                    <a:pt x="477" y="1041"/>
                  </a:cubicBezTo>
                  <a:cubicBezTo>
                    <a:pt x="477" y="1056"/>
                    <a:pt x="477" y="1072"/>
                    <a:pt x="477" y="1075"/>
                  </a:cubicBezTo>
                  <a:cubicBezTo>
                    <a:pt x="477" y="1078"/>
                    <a:pt x="478" y="1081"/>
                    <a:pt x="480" y="1083"/>
                  </a:cubicBezTo>
                  <a:cubicBezTo>
                    <a:pt x="482" y="1085"/>
                    <a:pt x="484" y="1086"/>
                    <a:pt x="487" y="1087"/>
                  </a:cubicBezTo>
                  <a:cubicBezTo>
                    <a:pt x="490" y="1087"/>
                    <a:pt x="493" y="1086"/>
                    <a:pt x="495" y="1085"/>
                  </a:cubicBezTo>
                  <a:cubicBezTo>
                    <a:pt x="497" y="1083"/>
                    <a:pt x="499" y="1081"/>
                    <a:pt x="500" y="1078"/>
                  </a:cubicBezTo>
                  <a:cubicBezTo>
                    <a:pt x="501" y="1074"/>
                    <a:pt x="504" y="1059"/>
                    <a:pt x="507" y="1045"/>
                  </a:cubicBezTo>
                  <a:cubicBezTo>
                    <a:pt x="514" y="1045"/>
                    <a:pt x="522" y="1045"/>
                    <a:pt x="529" y="1046"/>
                  </a:cubicBezTo>
                  <a:cubicBezTo>
                    <a:pt x="530" y="1060"/>
                    <a:pt x="532" y="1076"/>
                    <a:pt x="532" y="1079"/>
                  </a:cubicBezTo>
                  <a:cubicBezTo>
                    <a:pt x="533" y="1082"/>
                    <a:pt x="534" y="1085"/>
                    <a:pt x="536" y="1087"/>
                  </a:cubicBezTo>
                  <a:cubicBezTo>
                    <a:pt x="538" y="1089"/>
                    <a:pt x="541" y="1090"/>
                    <a:pt x="544" y="1090"/>
                  </a:cubicBezTo>
                  <a:cubicBezTo>
                    <a:pt x="547" y="1090"/>
                    <a:pt x="550" y="1088"/>
                    <a:pt x="552" y="1087"/>
                  </a:cubicBezTo>
                  <a:cubicBezTo>
                    <a:pt x="554" y="1085"/>
                    <a:pt x="555" y="1082"/>
                    <a:pt x="556" y="1079"/>
                  </a:cubicBezTo>
                  <a:cubicBezTo>
                    <a:pt x="556" y="1076"/>
                    <a:pt x="558" y="1060"/>
                    <a:pt x="559" y="1046"/>
                  </a:cubicBezTo>
                  <a:cubicBezTo>
                    <a:pt x="566" y="1045"/>
                    <a:pt x="574" y="1045"/>
                    <a:pt x="581" y="1045"/>
                  </a:cubicBezTo>
                  <a:cubicBezTo>
                    <a:pt x="584" y="1059"/>
                    <a:pt x="587" y="1074"/>
                    <a:pt x="588" y="1078"/>
                  </a:cubicBezTo>
                  <a:cubicBezTo>
                    <a:pt x="589" y="1081"/>
                    <a:pt x="590" y="1083"/>
                    <a:pt x="593" y="1085"/>
                  </a:cubicBezTo>
                  <a:cubicBezTo>
                    <a:pt x="595" y="1086"/>
                    <a:pt x="598" y="1087"/>
                    <a:pt x="601" y="1087"/>
                  </a:cubicBezTo>
                  <a:cubicBezTo>
                    <a:pt x="604" y="1086"/>
                    <a:pt x="606" y="1085"/>
                    <a:pt x="608" y="1083"/>
                  </a:cubicBezTo>
                  <a:cubicBezTo>
                    <a:pt x="610" y="1081"/>
                    <a:pt x="611" y="1078"/>
                    <a:pt x="611" y="1075"/>
                  </a:cubicBezTo>
                  <a:cubicBezTo>
                    <a:pt x="611" y="1072"/>
                    <a:pt x="611" y="1056"/>
                    <a:pt x="611" y="1041"/>
                  </a:cubicBezTo>
                  <a:cubicBezTo>
                    <a:pt x="619" y="1040"/>
                    <a:pt x="626" y="1039"/>
                    <a:pt x="633" y="1038"/>
                  </a:cubicBezTo>
                  <a:cubicBezTo>
                    <a:pt x="638" y="1052"/>
                    <a:pt x="642" y="1067"/>
                    <a:pt x="643" y="1070"/>
                  </a:cubicBezTo>
                  <a:cubicBezTo>
                    <a:pt x="644" y="1073"/>
                    <a:pt x="646" y="1075"/>
                    <a:pt x="649" y="1076"/>
                  </a:cubicBezTo>
                  <a:cubicBezTo>
                    <a:pt x="651" y="1078"/>
                    <a:pt x="654" y="1078"/>
                    <a:pt x="657" y="1078"/>
                  </a:cubicBezTo>
                  <a:cubicBezTo>
                    <a:pt x="660" y="1077"/>
                    <a:pt x="662" y="1075"/>
                    <a:pt x="664" y="1073"/>
                  </a:cubicBezTo>
                  <a:cubicBezTo>
                    <a:pt x="666" y="1071"/>
                    <a:pt x="667" y="1068"/>
                    <a:pt x="666" y="1065"/>
                  </a:cubicBezTo>
                  <a:cubicBezTo>
                    <a:pt x="666" y="1062"/>
                    <a:pt x="664" y="1046"/>
                    <a:pt x="663" y="1032"/>
                  </a:cubicBezTo>
                  <a:cubicBezTo>
                    <a:pt x="670" y="1030"/>
                    <a:pt x="677" y="1028"/>
                    <a:pt x="684" y="1026"/>
                  </a:cubicBezTo>
                  <a:cubicBezTo>
                    <a:pt x="690" y="1039"/>
                    <a:pt x="696" y="1054"/>
                    <a:pt x="698" y="1057"/>
                  </a:cubicBezTo>
                  <a:cubicBezTo>
                    <a:pt x="699" y="1060"/>
                    <a:pt x="701" y="1062"/>
                    <a:pt x="704" y="1063"/>
                  </a:cubicBezTo>
                  <a:cubicBezTo>
                    <a:pt x="706" y="1064"/>
                    <a:pt x="709" y="1064"/>
                    <a:pt x="712" y="1063"/>
                  </a:cubicBezTo>
                  <a:cubicBezTo>
                    <a:pt x="715" y="1062"/>
                    <a:pt x="717" y="1060"/>
                    <a:pt x="719" y="1058"/>
                  </a:cubicBezTo>
                  <a:cubicBezTo>
                    <a:pt x="720" y="1055"/>
                    <a:pt x="721" y="1052"/>
                    <a:pt x="720" y="1050"/>
                  </a:cubicBezTo>
                  <a:cubicBezTo>
                    <a:pt x="719" y="1046"/>
                    <a:pt x="716" y="1031"/>
                    <a:pt x="713" y="1017"/>
                  </a:cubicBezTo>
                  <a:cubicBezTo>
                    <a:pt x="720" y="1014"/>
                    <a:pt x="727" y="1011"/>
                    <a:pt x="734" y="1009"/>
                  </a:cubicBezTo>
                  <a:cubicBezTo>
                    <a:pt x="741" y="1021"/>
                    <a:pt x="749" y="1035"/>
                    <a:pt x="750" y="1038"/>
                  </a:cubicBezTo>
                  <a:cubicBezTo>
                    <a:pt x="752" y="1041"/>
                    <a:pt x="754" y="1042"/>
                    <a:pt x="757" y="1043"/>
                  </a:cubicBezTo>
                  <a:cubicBezTo>
                    <a:pt x="760" y="1044"/>
                    <a:pt x="762" y="1044"/>
                    <a:pt x="765" y="1042"/>
                  </a:cubicBezTo>
                  <a:cubicBezTo>
                    <a:pt x="768" y="1041"/>
                    <a:pt x="770" y="1039"/>
                    <a:pt x="771" y="1037"/>
                  </a:cubicBezTo>
                  <a:cubicBezTo>
                    <a:pt x="772" y="1034"/>
                    <a:pt x="773" y="1031"/>
                    <a:pt x="772" y="1028"/>
                  </a:cubicBezTo>
                  <a:cubicBezTo>
                    <a:pt x="771" y="1025"/>
                    <a:pt x="766" y="1010"/>
                    <a:pt x="761" y="996"/>
                  </a:cubicBezTo>
                  <a:cubicBezTo>
                    <a:pt x="768" y="993"/>
                    <a:pt x="774" y="990"/>
                    <a:pt x="781" y="986"/>
                  </a:cubicBezTo>
                  <a:cubicBezTo>
                    <a:pt x="790" y="998"/>
                    <a:pt x="799" y="1011"/>
                    <a:pt x="801" y="1014"/>
                  </a:cubicBezTo>
                  <a:cubicBezTo>
                    <a:pt x="802" y="1016"/>
                    <a:pt x="805" y="1018"/>
                    <a:pt x="808" y="1018"/>
                  </a:cubicBezTo>
                  <a:cubicBezTo>
                    <a:pt x="810" y="1019"/>
                    <a:pt x="813" y="1018"/>
                    <a:pt x="816" y="1017"/>
                  </a:cubicBezTo>
                  <a:cubicBezTo>
                    <a:pt x="818" y="1015"/>
                    <a:pt x="820" y="1013"/>
                    <a:pt x="821" y="1010"/>
                  </a:cubicBezTo>
                  <a:cubicBezTo>
                    <a:pt x="822" y="1008"/>
                    <a:pt x="822" y="1005"/>
                    <a:pt x="821" y="1002"/>
                  </a:cubicBezTo>
                  <a:cubicBezTo>
                    <a:pt x="820" y="999"/>
                    <a:pt x="813" y="984"/>
                    <a:pt x="807" y="971"/>
                  </a:cubicBezTo>
                  <a:cubicBezTo>
                    <a:pt x="813" y="967"/>
                    <a:pt x="820" y="963"/>
                    <a:pt x="826" y="959"/>
                  </a:cubicBezTo>
                  <a:cubicBezTo>
                    <a:pt x="835" y="970"/>
                    <a:pt x="846" y="982"/>
                    <a:pt x="848" y="984"/>
                  </a:cubicBezTo>
                  <a:cubicBezTo>
                    <a:pt x="850" y="986"/>
                    <a:pt x="853" y="988"/>
                    <a:pt x="856" y="988"/>
                  </a:cubicBezTo>
                  <a:cubicBezTo>
                    <a:pt x="858" y="988"/>
                    <a:pt x="861" y="987"/>
                    <a:pt x="864" y="986"/>
                  </a:cubicBezTo>
                  <a:cubicBezTo>
                    <a:pt x="866" y="984"/>
                    <a:pt x="868" y="981"/>
                    <a:pt x="868" y="979"/>
                  </a:cubicBezTo>
                  <a:cubicBezTo>
                    <a:pt x="869" y="976"/>
                    <a:pt x="869" y="973"/>
                    <a:pt x="867" y="970"/>
                  </a:cubicBezTo>
                  <a:cubicBezTo>
                    <a:pt x="865" y="968"/>
                    <a:pt x="857" y="954"/>
                    <a:pt x="850" y="941"/>
                  </a:cubicBezTo>
                  <a:cubicBezTo>
                    <a:pt x="856" y="937"/>
                    <a:pt x="862" y="932"/>
                    <a:pt x="867" y="927"/>
                  </a:cubicBezTo>
                  <a:cubicBezTo>
                    <a:pt x="878" y="937"/>
                    <a:pt x="890" y="948"/>
                    <a:pt x="892" y="950"/>
                  </a:cubicBezTo>
                  <a:cubicBezTo>
                    <a:pt x="894" y="952"/>
                    <a:pt x="897" y="953"/>
                    <a:pt x="900" y="953"/>
                  </a:cubicBezTo>
                  <a:cubicBezTo>
                    <a:pt x="903" y="953"/>
                    <a:pt x="906" y="952"/>
                    <a:pt x="908" y="950"/>
                  </a:cubicBezTo>
                  <a:cubicBezTo>
                    <a:pt x="910" y="948"/>
                    <a:pt x="911" y="945"/>
                    <a:pt x="912" y="942"/>
                  </a:cubicBezTo>
                  <a:cubicBezTo>
                    <a:pt x="912" y="940"/>
                    <a:pt x="911" y="937"/>
                    <a:pt x="910" y="934"/>
                  </a:cubicBezTo>
                  <a:cubicBezTo>
                    <a:pt x="908" y="932"/>
                    <a:pt x="898" y="919"/>
                    <a:pt x="890" y="907"/>
                  </a:cubicBezTo>
                  <a:cubicBezTo>
                    <a:pt x="895" y="902"/>
                    <a:pt x="900" y="897"/>
                    <a:pt x="905" y="891"/>
                  </a:cubicBezTo>
                  <a:cubicBezTo>
                    <a:pt x="917" y="900"/>
                    <a:pt x="930" y="909"/>
                    <a:pt x="933" y="911"/>
                  </a:cubicBezTo>
                  <a:cubicBezTo>
                    <a:pt x="935" y="913"/>
                    <a:pt x="938" y="914"/>
                    <a:pt x="941" y="913"/>
                  </a:cubicBezTo>
                  <a:cubicBezTo>
                    <a:pt x="943" y="913"/>
                    <a:pt x="946" y="912"/>
                    <a:pt x="948" y="909"/>
                  </a:cubicBezTo>
                  <a:cubicBezTo>
                    <a:pt x="950" y="907"/>
                    <a:pt x="951" y="904"/>
                    <a:pt x="951" y="902"/>
                  </a:cubicBezTo>
                  <a:cubicBezTo>
                    <a:pt x="951" y="899"/>
                    <a:pt x="950" y="896"/>
                    <a:pt x="948" y="894"/>
                  </a:cubicBezTo>
                  <a:cubicBezTo>
                    <a:pt x="946" y="891"/>
                    <a:pt x="935" y="880"/>
                    <a:pt x="925" y="869"/>
                  </a:cubicBezTo>
                  <a:cubicBezTo>
                    <a:pt x="930" y="863"/>
                    <a:pt x="935" y="857"/>
                    <a:pt x="940" y="851"/>
                  </a:cubicBezTo>
                  <a:cubicBezTo>
                    <a:pt x="952" y="859"/>
                    <a:pt x="966" y="867"/>
                    <a:pt x="969" y="869"/>
                  </a:cubicBezTo>
                  <a:cubicBezTo>
                    <a:pt x="971" y="870"/>
                    <a:pt x="974" y="870"/>
                    <a:pt x="977" y="870"/>
                  </a:cubicBezTo>
                  <a:cubicBezTo>
                    <a:pt x="980" y="869"/>
                    <a:pt x="982" y="867"/>
                    <a:pt x="984" y="865"/>
                  </a:cubicBezTo>
                  <a:cubicBezTo>
                    <a:pt x="986" y="863"/>
                    <a:pt x="986" y="860"/>
                    <a:pt x="986" y="857"/>
                  </a:cubicBezTo>
                  <a:cubicBezTo>
                    <a:pt x="986" y="854"/>
                    <a:pt x="985" y="852"/>
                    <a:pt x="983" y="850"/>
                  </a:cubicBezTo>
                  <a:cubicBezTo>
                    <a:pt x="980" y="847"/>
                    <a:pt x="968" y="837"/>
                    <a:pt x="957" y="827"/>
                  </a:cubicBezTo>
                  <a:cubicBezTo>
                    <a:pt x="961" y="821"/>
                    <a:pt x="966" y="815"/>
                    <a:pt x="969" y="808"/>
                  </a:cubicBezTo>
                  <a:cubicBezTo>
                    <a:pt x="983" y="814"/>
                    <a:pt x="997" y="821"/>
                    <a:pt x="1000" y="822"/>
                  </a:cubicBezTo>
                  <a:cubicBezTo>
                    <a:pt x="1003" y="824"/>
                    <a:pt x="1006" y="824"/>
                    <a:pt x="1008" y="823"/>
                  </a:cubicBezTo>
                  <a:cubicBezTo>
                    <a:pt x="1011" y="822"/>
                    <a:pt x="1013" y="820"/>
                    <a:pt x="1015" y="817"/>
                  </a:cubicBezTo>
                  <a:cubicBezTo>
                    <a:pt x="1016" y="815"/>
                    <a:pt x="1017" y="812"/>
                    <a:pt x="1016" y="809"/>
                  </a:cubicBezTo>
                  <a:cubicBezTo>
                    <a:pt x="1016" y="806"/>
                    <a:pt x="1014" y="804"/>
                    <a:pt x="1012" y="802"/>
                  </a:cubicBezTo>
                  <a:cubicBezTo>
                    <a:pt x="1009" y="800"/>
                    <a:pt x="996" y="791"/>
                    <a:pt x="984" y="782"/>
                  </a:cubicBezTo>
                  <a:cubicBezTo>
                    <a:pt x="988" y="776"/>
                    <a:pt x="991" y="769"/>
                    <a:pt x="995" y="762"/>
                  </a:cubicBezTo>
                  <a:cubicBezTo>
                    <a:pt x="1009" y="767"/>
                    <a:pt x="1024" y="772"/>
                    <a:pt x="1027" y="773"/>
                  </a:cubicBezTo>
                  <a:cubicBezTo>
                    <a:pt x="1029" y="774"/>
                    <a:pt x="1032" y="774"/>
                    <a:pt x="1035" y="772"/>
                  </a:cubicBezTo>
                  <a:cubicBezTo>
                    <a:pt x="1037" y="771"/>
                    <a:pt x="1039" y="769"/>
                    <a:pt x="1041" y="766"/>
                  </a:cubicBezTo>
                  <a:cubicBezTo>
                    <a:pt x="1042" y="764"/>
                    <a:pt x="1042" y="761"/>
                    <a:pt x="1041" y="758"/>
                  </a:cubicBezTo>
                  <a:cubicBezTo>
                    <a:pt x="1040" y="755"/>
                    <a:pt x="1039" y="753"/>
                    <a:pt x="1036" y="752"/>
                  </a:cubicBezTo>
                  <a:cubicBezTo>
                    <a:pt x="1033" y="750"/>
                    <a:pt x="1020" y="742"/>
                    <a:pt x="1007" y="735"/>
                  </a:cubicBezTo>
                  <a:cubicBezTo>
                    <a:pt x="1010" y="728"/>
                    <a:pt x="1012" y="721"/>
                    <a:pt x="1015" y="714"/>
                  </a:cubicBezTo>
                  <a:cubicBezTo>
                    <a:pt x="1029" y="717"/>
                    <a:pt x="1045" y="721"/>
                    <a:pt x="1048" y="721"/>
                  </a:cubicBezTo>
                  <a:cubicBezTo>
                    <a:pt x="1051" y="722"/>
                    <a:pt x="1054" y="721"/>
                    <a:pt x="1056" y="720"/>
                  </a:cubicBezTo>
                  <a:cubicBezTo>
                    <a:pt x="1058" y="718"/>
                    <a:pt x="1060" y="716"/>
                    <a:pt x="1061" y="713"/>
                  </a:cubicBezTo>
                  <a:cubicBezTo>
                    <a:pt x="1062" y="710"/>
                    <a:pt x="1062" y="707"/>
                    <a:pt x="1061" y="705"/>
                  </a:cubicBezTo>
                  <a:cubicBezTo>
                    <a:pt x="1060" y="702"/>
                    <a:pt x="1058" y="700"/>
                    <a:pt x="1055" y="699"/>
                  </a:cubicBezTo>
                  <a:cubicBezTo>
                    <a:pt x="1052" y="698"/>
                    <a:pt x="1037" y="691"/>
                    <a:pt x="1024" y="686"/>
                  </a:cubicBezTo>
                  <a:cubicBezTo>
                    <a:pt x="1026" y="678"/>
                    <a:pt x="1028" y="671"/>
                    <a:pt x="1030" y="664"/>
                  </a:cubicBezTo>
                  <a:cubicBezTo>
                    <a:pt x="1044" y="665"/>
                    <a:pt x="1060" y="667"/>
                    <a:pt x="1063" y="668"/>
                  </a:cubicBezTo>
                  <a:cubicBezTo>
                    <a:pt x="1066" y="668"/>
                    <a:pt x="1069" y="667"/>
                    <a:pt x="1071" y="665"/>
                  </a:cubicBezTo>
                  <a:cubicBezTo>
                    <a:pt x="1074" y="664"/>
                    <a:pt x="1075" y="661"/>
                    <a:pt x="1076" y="658"/>
                  </a:cubicBezTo>
                  <a:cubicBezTo>
                    <a:pt x="1076" y="655"/>
                    <a:pt x="1076" y="652"/>
                    <a:pt x="1075" y="650"/>
                  </a:cubicBezTo>
                  <a:cubicBezTo>
                    <a:pt x="1073" y="647"/>
                    <a:pt x="1071" y="645"/>
                    <a:pt x="1068" y="645"/>
                  </a:cubicBezTo>
                  <a:cubicBezTo>
                    <a:pt x="1065" y="644"/>
                    <a:pt x="1050" y="639"/>
                    <a:pt x="1036" y="634"/>
                  </a:cubicBezTo>
                  <a:cubicBezTo>
                    <a:pt x="1037" y="627"/>
                    <a:pt x="1039" y="620"/>
                    <a:pt x="1040" y="612"/>
                  </a:cubicBezTo>
                  <a:cubicBezTo>
                    <a:pt x="1054" y="612"/>
                    <a:pt x="1070" y="612"/>
                    <a:pt x="1073" y="612"/>
                  </a:cubicBezTo>
                  <a:cubicBezTo>
                    <a:pt x="1076" y="613"/>
                    <a:pt x="1079" y="611"/>
                    <a:pt x="1081" y="609"/>
                  </a:cubicBezTo>
                  <a:cubicBezTo>
                    <a:pt x="1083" y="607"/>
                    <a:pt x="1084" y="605"/>
                    <a:pt x="1085" y="602"/>
                  </a:cubicBezTo>
                  <a:cubicBezTo>
                    <a:pt x="1085" y="599"/>
                    <a:pt x="1084" y="596"/>
                    <a:pt x="1083" y="594"/>
                  </a:cubicBezTo>
                  <a:cubicBezTo>
                    <a:pt x="1081" y="591"/>
                    <a:pt x="1079" y="590"/>
                    <a:pt x="1076" y="589"/>
                  </a:cubicBezTo>
                  <a:cubicBezTo>
                    <a:pt x="1073" y="588"/>
                    <a:pt x="1057" y="585"/>
                    <a:pt x="1043" y="582"/>
                  </a:cubicBezTo>
                  <a:cubicBezTo>
                    <a:pt x="1043" y="575"/>
                    <a:pt x="1044" y="567"/>
                    <a:pt x="1044" y="560"/>
                  </a:cubicBezTo>
                  <a:cubicBezTo>
                    <a:pt x="1058" y="558"/>
                    <a:pt x="1074" y="557"/>
                    <a:pt x="1078" y="557"/>
                  </a:cubicBezTo>
                  <a:close/>
                  <a:moveTo>
                    <a:pt x="544" y="979"/>
                  </a:moveTo>
                  <a:cubicBezTo>
                    <a:pt x="305" y="979"/>
                    <a:pt x="111" y="785"/>
                    <a:pt x="111" y="545"/>
                  </a:cubicBezTo>
                  <a:cubicBezTo>
                    <a:pt x="111" y="305"/>
                    <a:pt x="305" y="111"/>
                    <a:pt x="544" y="111"/>
                  </a:cubicBezTo>
                  <a:cubicBezTo>
                    <a:pt x="783" y="111"/>
                    <a:pt x="977" y="305"/>
                    <a:pt x="977" y="545"/>
                  </a:cubicBezTo>
                  <a:cubicBezTo>
                    <a:pt x="977" y="785"/>
                    <a:pt x="783" y="979"/>
                    <a:pt x="544" y="97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/>
              <a:endParaRPr lang="en-US" sz="1865">
                <a:solidFill>
                  <a:prstClr val="black"/>
                </a:solidFill>
              </a:endParaRPr>
            </a:p>
          </p:txBody>
        </p:sp>
        <p:grpSp>
          <p:nvGrpSpPr>
            <p:cNvPr id="106" name="Group 47"/>
            <p:cNvGrpSpPr/>
            <p:nvPr/>
          </p:nvGrpSpPr>
          <p:grpSpPr>
            <a:xfrm>
              <a:off x="5125223" y="1512853"/>
              <a:ext cx="396995" cy="497771"/>
              <a:chOff x="5106627" y="2260366"/>
              <a:chExt cx="324452" cy="406813"/>
            </a:xfrm>
            <a:grpFill/>
          </p:grpSpPr>
          <p:sp>
            <p:nvSpPr>
              <p:cNvPr id="107" name="Freeform 80"/>
              <p:cNvSpPr/>
              <p:nvPr/>
            </p:nvSpPr>
            <p:spPr bwMode="auto">
              <a:xfrm>
                <a:off x="5106627" y="2430079"/>
                <a:ext cx="324452" cy="134772"/>
              </a:xfrm>
              <a:custGeom>
                <a:avLst/>
                <a:gdLst>
                  <a:gd name="T0" fmla="*/ 49 w 98"/>
                  <a:gd name="T1" fmla="*/ 16 h 40"/>
                  <a:gd name="T2" fmla="*/ 2 w 98"/>
                  <a:gd name="T3" fmla="*/ 0 h 40"/>
                  <a:gd name="T4" fmla="*/ 0 w 98"/>
                  <a:gd name="T5" fmla="*/ 5 h 40"/>
                  <a:gd name="T6" fmla="*/ 0 w 98"/>
                  <a:gd name="T7" fmla="*/ 20 h 40"/>
                  <a:gd name="T8" fmla="*/ 49 w 98"/>
                  <a:gd name="T9" fmla="*/ 40 h 40"/>
                  <a:gd name="T10" fmla="*/ 98 w 98"/>
                  <a:gd name="T11" fmla="*/ 20 h 40"/>
                  <a:gd name="T12" fmla="*/ 98 w 98"/>
                  <a:gd name="T13" fmla="*/ 5 h 40"/>
                  <a:gd name="T14" fmla="*/ 96 w 98"/>
                  <a:gd name="T15" fmla="*/ 0 h 40"/>
                  <a:gd name="T16" fmla="*/ 49 w 98"/>
                  <a:gd name="T17" fmla="*/ 16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8" h="40">
                    <a:moveTo>
                      <a:pt x="49" y="16"/>
                    </a:moveTo>
                    <a:cubicBezTo>
                      <a:pt x="26" y="16"/>
                      <a:pt x="7" y="9"/>
                      <a:pt x="2" y="0"/>
                    </a:cubicBezTo>
                    <a:cubicBezTo>
                      <a:pt x="1" y="2"/>
                      <a:pt x="0" y="3"/>
                      <a:pt x="0" y="5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31"/>
                      <a:pt x="22" y="40"/>
                      <a:pt x="49" y="40"/>
                    </a:cubicBezTo>
                    <a:cubicBezTo>
                      <a:pt x="76" y="40"/>
                      <a:pt x="98" y="31"/>
                      <a:pt x="98" y="20"/>
                    </a:cubicBezTo>
                    <a:cubicBezTo>
                      <a:pt x="98" y="5"/>
                      <a:pt x="98" y="5"/>
                      <a:pt x="98" y="5"/>
                    </a:cubicBezTo>
                    <a:cubicBezTo>
                      <a:pt x="98" y="3"/>
                      <a:pt x="97" y="2"/>
                      <a:pt x="96" y="0"/>
                    </a:cubicBezTo>
                    <a:cubicBezTo>
                      <a:pt x="91" y="9"/>
                      <a:pt x="72" y="16"/>
                      <a:pt x="49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4400"/>
                <a:endParaRPr lang="en-US" sz="1865">
                  <a:solidFill>
                    <a:prstClr val="black"/>
                  </a:solidFill>
                </a:endParaRPr>
              </a:p>
            </p:txBody>
          </p:sp>
          <p:sp>
            <p:nvSpPr>
              <p:cNvPr id="108" name="Freeform 81"/>
              <p:cNvSpPr/>
              <p:nvPr/>
            </p:nvSpPr>
            <p:spPr bwMode="auto">
              <a:xfrm>
                <a:off x="5106627" y="2534902"/>
                <a:ext cx="324452" cy="132277"/>
              </a:xfrm>
              <a:custGeom>
                <a:avLst/>
                <a:gdLst>
                  <a:gd name="T0" fmla="*/ 49 w 98"/>
                  <a:gd name="T1" fmla="*/ 15 h 40"/>
                  <a:gd name="T2" fmla="*/ 2 w 98"/>
                  <a:gd name="T3" fmla="*/ 0 h 40"/>
                  <a:gd name="T4" fmla="*/ 0 w 98"/>
                  <a:gd name="T5" fmla="*/ 4 h 40"/>
                  <a:gd name="T6" fmla="*/ 0 w 98"/>
                  <a:gd name="T7" fmla="*/ 19 h 40"/>
                  <a:gd name="T8" fmla="*/ 49 w 98"/>
                  <a:gd name="T9" fmla="*/ 40 h 40"/>
                  <a:gd name="T10" fmla="*/ 98 w 98"/>
                  <a:gd name="T11" fmla="*/ 19 h 40"/>
                  <a:gd name="T12" fmla="*/ 98 w 98"/>
                  <a:gd name="T13" fmla="*/ 4 h 40"/>
                  <a:gd name="T14" fmla="*/ 96 w 98"/>
                  <a:gd name="T15" fmla="*/ 0 h 40"/>
                  <a:gd name="T16" fmla="*/ 49 w 98"/>
                  <a:gd name="T17" fmla="*/ 1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8" h="40">
                    <a:moveTo>
                      <a:pt x="49" y="15"/>
                    </a:moveTo>
                    <a:cubicBezTo>
                      <a:pt x="26" y="15"/>
                      <a:pt x="7" y="9"/>
                      <a:pt x="2" y="0"/>
                    </a:cubicBezTo>
                    <a:cubicBezTo>
                      <a:pt x="1" y="1"/>
                      <a:pt x="0" y="3"/>
                      <a:pt x="0" y="4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31"/>
                      <a:pt x="22" y="40"/>
                      <a:pt x="49" y="40"/>
                    </a:cubicBezTo>
                    <a:cubicBezTo>
                      <a:pt x="76" y="40"/>
                      <a:pt x="98" y="31"/>
                      <a:pt x="98" y="19"/>
                    </a:cubicBezTo>
                    <a:cubicBezTo>
                      <a:pt x="98" y="4"/>
                      <a:pt x="98" y="4"/>
                      <a:pt x="98" y="4"/>
                    </a:cubicBezTo>
                    <a:cubicBezTo>
                      <a:pt x="98" y="3"/>
                      <a:pt x="97" y="1"/>
                      <a:pt x="96" y="0"/>
                    </a:cubicBezTo>
                    <a:cubicBezTo>
                      <a:pt x="91" y="9"/>
                      <a:pt x="72" y="15"/>
                      <a:pt x="49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4400"/>
                <a:endParaRPr lang="en-US" sz="1865">
                  <a:solidFill>
                    <a:prstClr val="black"/>
                  </a:solidFill>
                </a:endParaRPr>
              </a:p>
            </p:txBody>
          </p:sp>
          <p:sp>
            <p:nvSpPr>
              <p:cNvPr id="109" name="Freeform 82"/>
              <p:cNvSpPr/>
              <p:nvPr/>
            </p:nvSpPr>
            <p:spPr bwMode="auto">
              <a:xfrm>
                <a:off x="5106627" y="2330248"/>
                <a:ext cx="324452" cy="137269"/>
              </a:xfrm>
              <a:custGeom>
                <a:avLst/>
                <a:gdLst>
                  <a:gd name="T0" fmla="*/ 96 w 98"/>
                  <a:gd name="T1" fmla="*/ 0 h 41"/>
                  <a:gd name="T2" fmla="*/ 49 w 98"/>
                  <a:gd name="T3" fmla="*/ 15 h 41"/>
                  <a:gd name="T4" fmla="*/ 2 w 98"/>
                  <a:gd name="T5" fmla="*/ 0 h 41"/>
                  <a:gd name="T6" fmla="*/ 0 w 98"/>
                  <a:gd name="T7" fmla="*/ 5 h 41"/>
                  <a:gd name="T8" fmla="*/ 0 w 98"/>
                  <a:gd name="T9" fmla="*/ 20 h 41"/>
                  <a:gd name="T10" fmla="*/ 49 w 98"/>
                  <a:gd name="T11" fmla="*/ 41 h 41"/>
                  <a:gd name="T12" fmla="*/ 98 w 98"/>
                  <a:gd name="T13" fmla="*/ 20 h 41"/>
                  <a:gd name="T14" fmla="*/ 98 w 98"/>
                  <a:gd name="T15" fmla="*/ 5 h 41"/>
                  <a:gd name="T16" fmla="*/ 96 w 98"/>
                  <a:gd name="T17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8" h="41">
                    <a:moveTo>
                      <a:pt x="96" y="0"/>
                    </a:moveTo>
                    <a:cubicBezTo>
                      <a:pt x="95" y="9"/>
                      <a:pt x="75" y="15"/>
                      <a:pt x="49" y="15"/>
                    </a:cubicBezTo>
                    <a:cubicBezTo>
                      <a:pt x="24" y="15"/>
                      <a:pt x="3" y="9"/>
                      <a:pt x="2" y="0"/>
                    </a:cubicBezTo>
                    <a:cubicBezTo>
                      <a:pt x="1" y="2"/>
                      <a:pt x="0" y="3"/>
                      <a:pt x="0" y="5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31"/>
                      <a:pt x="22" y="41"/>
                      <a:pt x="49" y="41"/>
                    </a:cubicBezTo>
                    <a:cubicBezTo>
                      <a:pt x="76" y="41"/>
                      <a:pt x="98" y="31"/>
                      <a:pt x="98" y="20"/>
                    </a:cubicBezTo>
                    <a:cubicBezTo>
                      <a:pt x="98" y="5"/>
                      <a:pt x="98" y="5"/>
                      <a:pt x="98" y="5"/>
                    </a:cubicBezTo>
                    <a:cubicBezTo>
                      <a:pt x="98" y="3"/>
                      <a:pt x="97" y="2"/>
                      <a:pt x="9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4400"/>
                <a:endParaRPr lang="en-US" sz="1865">
                  <a:solidFill>
                    <a:prstClr val="black"/>
                  </a:solidFill>
                </a:endParaRPr>
              </a:p>
            </p:txBody>
          </p:sp>
          <p:sp>
            <p:nvSpPr>
              <p:cNvPr id="110" name="Oval 83"/>
              <p:cNvSpPr>
                <a:spLocks noChangeArrowheads="1"/>
              </p:cNvSpPr>
              <p:nvPr/>
            </p:nvSpPr>
            <p:spPr bwMode="auto">
              <a:xfrm>
                <a:off x="5111618" y="2260366"/>
                <a:ext cx="316965" cy="10731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4400"/>
                <a:endParaRPr lang="en-US" sz="1865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27" name="组合 26"/>
          <p:cNvGrpSpPr/>
          <p:nvPr/>
        </p:nvGrpSpPr>
        <p:grpSpPr>
          <a:xfrm>
            <a:off x="5770615" y="3089118"/>
            <a:ext cx="1391193" cy="1394148"/>
            <a:chOff x="5035192" y="2231113"/>
            <a:chExt cx="1043395" cy="1045611"/>
          </a:xfrm>
          <a:solidFill>
            <a:srgbClr val="B01319"/>
          </a:solidFill>
        </p:grpSpPr>
        <p:sp>
          <p:nvSpPr>
            <p:cNvPr id="54" name="Freeform 10"/>
            <p:cNvSpPr>
              <a:spLocks noEditPoints="1"/>
            </p:cNvSpPr>
            <p:nvPr/>
          </p:nvSpPr>
          <p:spPr bwMode="auto">
            <a:xfrm>
              <a:off x="5035192" y="2231113"/>
              <a:ext cx="1043395" cy="1045611"/>
            </a:xfrm>
            <a:custGeom>
              <a:avLst/>
              <a:gdLst>
                <a:gd name="T0" fmla="*/ 1043 w 1088"/>
                <a:gd name="T1" fmla="*/ 507 h 1090"/>
                <a:gd name="T2" fmla="*/ 1036 w 1088"/>
                <a:gd name="T3" fmla="*/ 455 h 1090"/>
                <a:gd name="T4" fmla="*/ 1024 w 1088"/>
                <a:gd name="T5" fmla="*/ 404 h 1090"/>
                <a:gd name="T6" fmla="*/ 1007 w 1088"/>
                <a:gd name="T7" fmla="*/ 355 h 1090"/>
                <a:gd name="T8" fmla="*/ 984 w 1088"/>
                <a:gd name="T9" fmla="*/ 307 h 1090"/>
                <a:gd name="T10" fmla="*/ 957 w 1088"/>
                <a:gd name="T11" fmla="*/ 263 h 1090"/>
                <a:gd name="T12" fmla="*/ 925 w 1088"/>
                <a:gd name="T13" fmla="*/ 221 h 1090"/>
                <a:gd name="T14" fmla="*/ 890 w 1088"/>
                <a:gd name="T15" fmla="*/ 183 h 1090"/>
                <a:gd name="T16" fmla="*/ 850 w 1088"/>
                <a:gd name="T17" fmla="*/ 149 h 1090"/>
                <a:gd name="T18" fmla="*/ 807 w 1088"/>
                <a:gd name="T19" fmla="*/ 119 h 1090"/>
                <a:gd name="T20" fmla="*/ 761 w 1088"/>
                <a:gd name="T21" fmla="*/ 93 h 1090"/>
                <a:gd name="T22" fmla="*/ 713 w 1088"/>
                <a:gd name="T23" fmla="*/ 73 h 1090"/>
                <a:gd name="T24" fmla="*/ 663 w 1088"/>
                <a:gd name="T25" fmla="*/ 58 h 1090"/>
                <a:gd name="T26" fmla="*/ 611 w 1088"/>
                <a:gd name="T27" fmla="*/ 48 h 1090"/>
                <a:gd name="T28" fmla="*/ 559 w 1088"/>
                <a:gd name="T29" fmla="*/ 44 h 1090"/>
                <a:gd name="T30" fmla="*/ 507 w 1088"/>
                <a:gd name="T31" fmla="*/ 45 h 1090"/>
                <a:gd name="T32" fmla="*/ 455 w 1088"/>
                <a:gd name="T33" fmla="*/ 52 h 1090"/>
                <a:gd name="T34" fmla="*/ 404 w 1088"/>
                <a:gd name="T35" fmla="*/ 64 h 1090"/>
                <a:gd name="T36" fmla="*/ 354 w 1088"/>
                <a:gd name="T37" fmla="*/ 81 h 1090"/>
                <a:gd name="T38" fmla="*/ 307 w 1088"/>
                <a:gd name="T39" fmla="*/ 104 h 1090"/>
                <a:gd name="T40" fmla="*/ 262 w 1088"/>
                <a:gd name="T41" fmla="*/ 131 h 1090"/>
                <a:gd name="T42" fmla="*/ 221 w 1088"/>
                <a:gd name="T43" fmla="*/ 163 h 1090"/>
                <a:gd name="T44" fmla="*/ 182 w 1088"/>
                <a:gd name="T45" fmla="*/ 199 h 1090"/>
                <a:gd name="T46" fmla="*/ 148 w 1088"/>
                <a:gd name="T47" fmla="*/ 238 h 1090"/>
                <a:gd name="T48" fmla="*/ 118 w 1088"/>
                <a:gd name="T49" fmla="*/ 282 h 1090"/>
                <a:gd name="T50" fmla="*/ 93 w 1088"/>
                <a:gd name="T51" fmla="*/ 328 h 1090"/>
                <a:gd name="T52" fmla="*/ 73 w 1088"/>
                <a:gd name="T53" fmla="*/ 376 h 1090"/>
                <a:gd name="T54" fmla="*/ 58 w 1088"/>
                <a:gd name="T55" fmla="*/ 426 h 1090"/>
                <a:gd name="T56" fmla="*/ 48 w 1088"/>
                <a:gd name="T57" fmla="*/ 478 h 1090"/>
                <a:gd name="T58" fmla="*/ 44 w 1088"/>
                <a:gd name="T59" fmla="*/ 530 h 1090"/>
                <a:gd name="T60" fmla="*/ 45 w 1088"/>
                <a:gd name="T61" fmla="*/ 582 h 1090"/>
                <a:gd name="T62" fmla="*/ 52 w 1088"/>
                <a:gd name="T63" fmla="*/ 634 h 1090"/>
                <a:gd name="T64" fmla="*/ 64 w 1088"/>
                <a:gd name="T65" fmla="*/ 686 h 1090"/>
                <a:gd name="T66" fmla="*/ 81 w 1088"/>
                <a:gd name="T67" fmla="*/ 735 h 1090"/>
                <a:gd name="T68" fmla="*/ 104 w 1088"/>
                <a:gd name="T69" fmla="*/ 782 h 1090"/>
                <a:gd name="T70" fmla="*/ 131 w 1088"/>
                <a:gd name="T71" fmla="*/ 827 h 1090"/>
                <a:gd name="T72" fmla="*/ 163 w 1088"/>
                <a:gd name="T73" fmla="*/ 869 h 1090"/>
                <a:gd name="T74" fmla="*/ 198 w 1088"/>
                <a:gd name="T75" fmla="*/ 907 h 1090"/>
                <a:gd name="T76" fmla="*/ 238 w 1088"/>
                <a:gd name="T77" fmla="*/ 941 h 1090"/>
                <a:gd name="T78" fmla="*/ 281 w 1088"/>
                <a:gd name="T79" fmla="*/ 971 h 1090"/>
                <a:gd name="T80" fmla="*/ 327 w 1088"/>
                <a:gd name="T81" fmla="*/ 996 h 1090"/>
                <a:gd name="T82" fmla="*/ 375 w 1088"/>
                <a:gd name="T83" fmla="*/ 1017 h 1090"/>
                <a:gd name="T84" fmla="*/ 425 w 1088"/>
                <a:gd name="T85" fmla="*/ 1032 h 1090"/>
                <a:gd name="T86" fmla="*/ 477 w 1088"/>
                <a:gd name="T87" fmla="*/ 1041 h 1090"/>
                <a:gd name="T88" fmla="*/ 529 w 1088"/>
                <a:gd name="T89" fmla="*/ 1046 h 1090"/>
                <a:gd name="T90" fmla="*/ 581 w 1088"/>
                <a:gd name="T91" fmla="*/ 1045 h 1090"/>
                <a:gd name="T92" fmla="*/ 633 w 1088"/>
                <a:gd name="T93" fmla="*/ 1038 h 1090"/>
                <a:gd name="T94" fmla="*/ 684 w 1088"/>
                <a:gd name="T95" fmla="*/ 1026 h 1090"/>
                <a:gd name="T96" fmla="*/ 734 w 1088"/>
                <a:gd name="T97" fmla="*/ 1009 h 1090"/>
                <a:gd name="T98" fmla="*/ 781 w 1088"/>
                <a:gd name="T99" fmla="*/ 986 h 1090"/>
                <a:gd name="T100" fmla="*/ 826 w 1088"/>
                <a:gd name="T101" fmla="*/ 959 h 1090"/>
                <a:gd name="T102" fmla="*/ 867 w 1088"/>
                <a:gd name="T103" fmla="*/ 927 h 1090"/>
                <a:gd name="T104" fmla="*/ 905 w 1088"/>
                <a:gd name="T105" fmla="*/ 891 h 1090"/>
                <a:gd name="T106" fmla="*/ 940 w 1088"/>
                <a:gd name="T107" fmla="*/ 851 h 1090"/>
                <a:gd name="T108" fmla="*/ 969 w 1088"/>
                <a:gd name="T109" fmla="*/ 808 h 1090"/>
                <a:gd name="T110" fmla="*/ 995 w 1088"/>
                <a:gd name="T111" fmla="*/ 762 h 1090"/>
                <a:gd name="T112" fmla="*/ 1015 w 1088"/>
                <a:gd name="T113" fmla="*/ 714 h 1090"/>
                <a:gd name="T114" fmla="*/ 1030 w 1088"/>
                <a:gd name="T115" fmla="*/ 664 h 1090"/>
                <a:gd name="T116" fmla="*/ 1040 w 1088"/>
                <a:gd name="T117" fmla="*/ 612 h 1090"/>
                <a:gd name="T118" fmla="*/ 1044 w 1088"/>
                <a:gd name="T119" fmla="*/ 560 h 1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88" h="1090">
                  <a:moveTo>
                    <a:pt x="1078" y="557"/>
                  </a:moveTo>
                  <a:cubicBezTo>
                    <a:pt x="1080" y="556"/>
                    <a:pt x="1083" y="555"/>
                    <a:pt x="1085" y="553"/>
                  </a:cubicBezTo>
                  <a:cubicBezTo>
                    <a:pt x="1087" y="551"/>
                    <a:pt x="1088" y="548"/>
                    <a:pt x="1088" y="545"/>
                  </a:cubicBezTo>
                  <a:cubicBezTo>
                    <a:pt x="1088" y="542"/>
                    <a:pt x="1087" y="539"/>
                    <a:pt x="1085" y="537"/>
                  </a:cubicBezTo>
                  <a:cubicBezTo>
                    <a:pt x="1083" y="535"/>
                    <a:pt x="1080" y="533"/>
                    <a:pt x="1078" y="533"/>
                  </a:cubicBezTo>
                  <a:cubicBezTo>
                    <a:pt x="1074" y="533"/>
                    <a:pt x="1058" y="531"/>
                    <a:pt x="1044" y="530"/>
                  </a:cubicBezTo>
                  <a:cubicBezTo>
                    <a:pt x="1044" y="522"/>
                    <a:pt x="1043" y="515"/>
                    <a:pt x="1043" y="507"/>
                  </a:cubicBezTo>
                  <a:cubicBezTo>
                    <a:pt x="1057" y="505"/>
                    <a:pt x="1073" y="501"/>
                    <a:pt x="1076" y="501"/>
                  </a:cubicBezTo>
                  <a:cubicBezTo>
                    <a:pt x="1079" y="500"/>
                    <a:pt x="1081" y="498"/>
                    <a:pt x="1083" y="496"/>
                  </a:cubicBezTo>
                  <a:cubicBezTo>
                    <a:pt x="1084" y="494"/>
                    <a:pt x="1085" y="491"/>
                    <a:pt x="1085" y="488"/>
                  </a:cubicBezTo>
                  <a:cubicBezTo>
                    <a:pt x="1084" y="485"/>
                    <a:pt x="1083" y="482"/>
                    <a:pt x="1081" y="481"/>
                  </a:cubicBezTo>
                  <a:cubicBezTo>
                    <a:pt x="1079" y="479"/>
                    <a:pt x="1076" y="477"/>
                    <a:pt x="1073" y="477"/>
                  </a:cubicBezTo>
                  <a:cubicBezTo>
                    <a:pt x="1070" y="477"/>
                    <a:pt x="1054" y="478"/>
                    <a:pt x="1040" y="478"/>
                  </a:cubicBezTo>
                  <a:cubicBezTo>
                    <a:pt x="1039" y="470"/>
                    <a:pt x="1037" y="463"/>
                    <a:pt x="1036" y="455"/>
                  </a:cubicBezTo>
                  <a:cubicBezTo>
                    <a:pt x="1050" y="451"/>
                    <a:pt x="1065" y="446"/>
                    <a:pt x="1068" y="445"/>
                  </a:cubicBezTo>
                  <a:cubicBezTo>
                    <a:pt x="1071" y="444"/>
                    <a:pt x="1073" y="442"/>
                    <a:pt x="1075" y="440"/>
                  </a:cubicBezTo>
                  <a:cubicBezTo>
                    <a:pt x="1076" y="437"/>
                    <a:pt x="1076" y="435"/>
                    <a:pt x="1076" y="432"/>
                  </a:cubicBezTo>
                  <a:cubicBezTo>
                    <a:pt x="1075" y="429"/>
                    <a:pt x="1074" y="426"/>
                    <a:pt x="1071" y="425"/>
                  </a:cubicBezTo>
                  <a:cubicBezTo>
                    <a:pt x="1069" y="423"/>
                    <a:pt x="1066" y="422"/>
                    <a:pt x="1063" y="422"/>
                  </a:cubicBezTo>
                  <a:cubicBezTo>
                    <a:pt x="1060" y="423"/>
                    <a:pt x="1044" y="425"/>
                    <a:pt x="1030" y="426"/>
                  </a:cubicBezTo>
                  <a:cubicBezTo>
                    <a:pt x="1028" y="419"/>
                    <a:pt x="1026" y="412"/>
                    <a:pt x="1024" y="404"/>
                  </a:cubicBezTo>
                  <a:cubicBezTo>
                    <a:pt x="1037" y="399"/>
                    <a:pt x="1052" y="392"/>
                    <a:pt x="1055" y="391"/>
                  </a:cubicBezTo>
                  <a:cubicBezTo>
                    <a:pt x="1058" y="390"/>
                    <a:pt x="1060" y="388"/>
                    <a:pt x="1061" y="385"/>
                  </a:cubicBezTo>
                  <a:cubicBezTo>
                    <a:pt x="1062" y="382"/>
                    <a:pt x="1062" y="379"/>
                    <a:pt x="1061" y="377"/>
                  </a:cubicBezTo>
                  <a:cubicBezTo>
                    <a:pt x="1060" y="374"/>
                    <a:pt x="1058" y="372"/>
                    <a:pt x="1056" y="370"/>
                  </a:cubicBezTo>
                  <a:cubicBezTo>
                    <a:pt x="1054" y="369"/>
                    <a:pt x="1051" y="368"/>
                    <a:pt x="1048" y="369"/>
                  </a:cubicBezTo>
                  <a:cubicBezTo>
                    <a:pt x="1045" y="369"/>
                    <a:pt x="1029" y="373"/>
                    <a:pt x="1015" y="376"/>
                  </a:cubicBezTo>
                  <a:cubicBezTo>
                    <a:pt x="1012" y="369"/>
                    <a:pt x="1010" y="362"/>
                    <a:pt x="1007" y="355"/>
                  </a:cubicBezTo>
                  <a:cubicBezTo>
                    <a:pt x="1020" y="348"/>
                    <a:pt x="1033" y="340"/>
                    <a:pt x="1036" y="338"/>
                  </a:cubicBezTo>
                  <a:cubicBezTo>
                    <a:pt x="1039" y="337"/>
                    <a:pt x="1040" y="334"/>
                    <a:pt x="1041" y="332"/>
                  </a:cubicBezTo>
                  <a:cubicBezTo>
                    <a:pt x="1042" y="329"/>
                    <a:pt x="1042" y="326"/>
                    <a:pt x="1041" y="323"/>
                  </a:cubicBezTo>
                  <a:cubicBezTo>
                    <a:pt x="1039" y="321"/>
                    <a:pt x="1037" y="319"/>
                    <a:pt x="1035" y="317"/>
                  </a:cubicBezTo>
                  <a:cubicBezTo>
                    <a:pt x="1032" y="316"/>
                    <a:pt x="1029" y="316"/>
                    <a:pt x="1027" y="317"/>
                  </a:cubicBezTo>
                  <a:cubicBezTo>
                    <a:pt x="1024" y="318"/>
                    <a:pt x="1009" y="323"/>
                    <a:pt x="995" y="328"/>
                  </a:cubicBezTo>
                  <a:cubicBezTo>
                    <a:pt x="991" y="321"/>
                    <a:pt x="988" y="314"/>
                    <a:pt x="984" y="307"/>
                  </a:cubicBezTo>
                  <a:cubicBezTo>
                    <a:pt x="996" y="299"/>
                    <a:pt x="1009" y="290"/>
                    <a:pt x="1012" y="288"/>
                  </a:cubicBezTo>
                  <a:cubicBezTo>
                    <a:pt x="1014" y="286"/>
                    <a:pt x="1016" y="284"/>
                    <a:pt x="1016" y="281"/>
                  </a:cubicBezTo>
                  <a:cubicBezTo>
                    <a:pt x="1017" y="278"/>
                    <a:pt x="1016" y="275"/>
                    <a:pt x="1015" y="273"/>
                  </a:cubicBezTo>
                  <a:cubicBezTo>
                    <a:pt x="1013" y="270"/>
                    <a:pt x="1011" y="268"/>
                    <a:pt x="1008" y="267"/>
                  </a:cubicBezTo>
                  <a:cubicBezTo>
                    <a:pt x="1006" y="266"/>
                    <a:pt x="1003" y="266"/>
                    <a:pt x="1000" y="268"/>
                  </a:cubicBezTo>
                  <a:cubicBezTo>
                    <a:pt x="997" y="269"/>
                    <a:pt x="983" y="276"/>
                    <a:pt x="969" y="282"/>
                  </a:cubicBezTo>
                  <a:cubicBezTo>
                    <a:pt x="966" y="275"/>
                    <a:pt x="961" y="269"/>
                    <a:pt x="957" y="263"/>
                  </a:cubicBezTo>
                  <a:cubicBezTo>
                    <a:pt x="968" y="253"/>
                    <a:pt x="980" y="242"/>
                    <a:pt x="983" y="240"/>
                  </a:cubicBezTo>
                  <a:cubicBezTo>
                    <a:pt x="985" y="238"/>
                    <a:pt x="986" y="236"/>
                    <a:pt x="986" y="233"/>
                  </a:cubicBezTo>
                  <a:cubicBezTo>
                    <a:pt x="986" y="230"/>
                    <a:pt x="986" y="227"/>
                    <a:pt x="984" y="225"/>
                  </a:cubicBezTo>
                  <a:cubicBezTo>
                    <a:pt x="982" y="222"/>
                    <a:pt x="980" y="221"/>
                    <a:pt x="977" y="220"/>
                  </a:cubicBezTo>
                  <a:cubicBezTo>
                    <a:pt x="974" y="220"/>
                    <a:pt x="971" y="220"/>
                    <a:pt x="969" y="221"/>
                  </a:cubicBezTo>
                  <a:cubicBezTo>
                    <a:pt x="966" y="223"/>
                    <a:pt x="952" y="231"/>
                    <a:pt x="940" y="238"/>
                  </a:cubicBezTo>
                  <a:cubicBezTo>
                    <a:pt x="935" y="233"/>
                    <a:pt x="930" y="227"/>
                    <a:pt x="925" y="221"/>
                  </a:cubicBezTo>
                  <a:cubicBezTo>
                    <a:pt x="935" y="210"/>
                    <a:pt x="946" y="198"/>
                    <a:pt x="948" y="196"/>
                  </a:cubicBezTo>
                  <a:cubicBezTo>
                    <a:pt x="950" y="194"/>
                    <a:pt x="951" y="191"/>
                    <a:pt x="951" y="188"/>
                  </a:cubicBezTo>
                  <a:cubicBezTo>
                    <a:pt x="951" y="185"/>
                    <a:pt x="950" y="183"/>
                    <a:pt x="948" y="180"/>
                  </a:cubicBezTo>
                  <a:cubicBezTo>
                    <a:pt x="946" y="178"/>
                    <a:pt x="943" y="177"/>
                    <a:pt x="941" y="177"/>
                  </a:cubicBezTo>
                  <a:cubicBezTo>
                    <a:pt x="938" y="176"/>
                    <a:pt x="935" y="177"/>
                    <a:pt x="933" y="179"/>
                  </a:cubicBezTo>
                  <a:cubicBezTo>
                    <a:pt x="930" y="181"/>
                    <a:pt x="917" y="190"/>
                    <a:pt x="905" y="199"/>
                  </a:cubicBezTo>
                  <a:cubicBezTo>
                    <a:pt x="900" y="193"/>
                    <a:pt x="895" y="188"/>
                    <a:pt x="890" y="183"/>
                  </a:cubicBezTo>
                  <a:cubicBezTo>
                    <a:pt x="898" y="171"/>
                    <a:pt x="908" y="158"/>
                    <a:pt x="910" y="156"/>
                  </a:cubicBezTo>
                  <a:cubicBezTo>
                    <a:pt x="911" y="153"/>
                    <a:pt x="912" y="150"/>
                    <a:pt x="912" y="148"/>
                  </a:cubicBezTo>
                  <a:cubicBezTo>
                    <a:pt x="911" y="145"/>
                    <a:pt x="910" y="142"/>
                    <a:pt x="908" y="140"/>
                  </a:cubicBezTo>
                  <a:cubicBezTo>
                    <a:pt x="906" y="138"/>
                    <a:pt x="903" y="137"/>
                    <a:pt x="900" y="137"/>
                  </a:cubicBezTo>
                  <a:cubicBezTo>
                    <a:pt x="897" y="137"/>
                    <a:pt x="894" y="138"/>
                    <a:pt x="892" y="140"/>
                  </a:cubicBezTo>
                  <a:cubicBezTo>
                    <a:pt x="890" y="142"/>
                    <a:pt x="878" y="153"/>
                    <a:pt x="867" y="163"/>
                  </a:cubicBezTo>
                  <a:cubicBezTo>
                    <a:pt x="862" y="158"/>
                    <a:pt x="856" y="153"/>
                    <a:pt x="850" y="149"/>
                  </a:cubicBezTo>
                  <a:cubicBezTo>
                    <a:pt x="857" y="136"/>
                    <a:pt x="865" y="122"/>
                    <a:pt x="867" y="119"/>
                  </a:cubicBezTo>
                  <a:cubicBezTo>
                    <a:pt x="869" y="117"/>
                    <a:pt x="869" y="114"/>
                    <a:pt x="868" y="111"/>
                  </a:cubicBezTo>
                  <a:cubicBezTo>
                    <a:pt x="868" y="109"/>
                    <a:pt x="866" y="106"/>
                    <a:pt x="864" y="104"/>
                  </a:cubicBezTo>
                  <a:cubicBezTo>
                    <a:pt x="861" y="103"/>
                    <a:pt x="858" y="102"/>
                    <a:pt x="856" y="102"/>
                  </a:cubicBezTo>
                  <a:cubicBezTo>
                    <a:pt x="853" y="102"/>
                    <a:pt x="850" y="103"/>
                    <a:pt x="848" y="106"/>
                  </a:cubicBezTo>
                  <a:cubicBezTo>
                    <a:pt x="846" y="108"/>
                    <a:pt x="835" y="120"/>
                    <a:pt x="826" y="131"/>
                  </a:cubicBezTo>
                  <a:cubicBezTo>
                    <a:pt x="820" y="127"/>
                    <a:pt x="813" y="123"/>
                    <a:pt x="807" y="119"/>
                  </a:cubicBezTo>
                  <a:cubicBezTo>
                    <a:pt x="813" y="105"/>
                    <a:pt x="820" y="91"/>
                    <a:pt x="821" y="88"/>
                  </a:cubicBezTo>
                  <a:cubicBezTo>
                    <a:pt x="822" y="85"/>
                    <a:pt x="822" y="82"/>
                    <a:pt x="821" y="80"/>
                  </a:cubicBezTo>
                  <a:cubicBezTo>
                    <a:pt x="820" y="77"/>
                    <a:pt x="818" y="75"/>
                    <a:pt x="816" y="73"/>
                  </a:cubicBezTo>
                  <a:cubicBezTo>
                    <a:pt x="813" y="72"/>
                    <a:pt x="810" y="71"/>
                    <a:pt x="808" y="72"/>
                  </a:cubicBezTo>
                  <a:cubicBezTo>
                    <a:pt x="805" y="72"/>
                    <a:pt x="802" y="74"/>
                    <a:pt x="801" y="76"/>
                  </a:cubicBezTo>
                  <a:cubicBezTo>
                    <a:pt x="799" y="79"/>
                    <a:pt x="790" y="92"/>
                    <a:pt x="781" y="104"/>
                  </a:cubicBezTo>
                  <a:cubicBezTo>
                    <a:pt x="774" y="100"/>
                    <a:pt x="768" y="97"/>
                    <a:pt x="761" y="93"/>
                  </a:cubicBezTo>
                  <a:cubicBezTo>
                    <a:pt x="766" y="80"/>
                    <a:pt x="771" y="65"/>
                    <a:pt x="772" y="61"/>
                  </a:cubicBezTo>
                  <a:cubicBezTo>
                    <a:pt x="773" y="59"/>
                    <a:pt x="772" y="56"/>
                    <a:pt x="771" y="53"/>
                  </a:cubicBezTo>
                  <a:cubicBezTo>
                    <a:pt x="770" y="51"/>
                    <a:pt x="768" y="49"/>
                    <a:pt x="765" y="47"/>
                  </a:cubicBezTo>
                  <a:cubicBezTo>
                    <a:pt x="762" y="46"/>
                    <a:pt x="760" y="46"/>
                    <a:pt x="757" y="47"/>
                  </a:cubicBezTo>
                  <a:cubicBezTo>
                    <a:pt x="754" y="48"/>
                    <a:pt x="752" y="49"/>
                    <a:pt x="750" y="52"/>
                  </a:cubicBezTo>
                  <a:cubicBezTo>
                    <a:pt x="749" y="55"/>
                    <a:pt x="741" y="69"/>
                    <a:pt x="734" y="81"/>
                  </a:cubicBezTo>
                  <a:cubicBezTo>
                    <a:pt x="727" y="78"/>
                    <a:pt x="720" y="76"/>
                    <a:pt x="713" y="73"/>
                  </a:cubicBezTo>
                  <a:cubicBezTo>
                    <a:pt x="716" y="59"/>
                    <a:pt x="719" y="43"/>
                    <a:pt x="720" y="40"/>
                  </a:cubicBezTo>
                  <a:cubicBezTo>
                    <a:pt x="721" y="37"/>
                    <a:pt x="720" y="34"/>
                    <a:pt x="719" y="32"/>
                  </a:cubicBezTo>
                  <a:cubicBezTo>
                    <a:pt x="717" y="30"/>
                    <a:pt x="715" y="28"/>
                    <a:pt x="712" y="27"/>
                  </a:cubicBezTo>
                  <a:cubicBezTo>
                    <a:pt x="709" y="26"/>
                    <a:pt x="706" y="26"/>
                    <a:pt x="704" y="27"/>
                  </a:cubicBezTo>
                  <a:cubicBezTo>
                    <a:pt x="701" y="28"/>
                    <a:pt x="699" y="30"/>
                    <a:pt x="698" y="33"/>
                  </a:cubicBezTo>
                  <a:cubicBezTo>
                    <a:pt x="696" y="36"/>
                    <a:pt x="690" y="51"/>
                    <a:pt x="684" y="64"/>
                  </a:cubicBezTo>
                  <a:cubicBezTo>
                    <a:pt x="677" y="62"/>
                    <a:pt x="670" y="60"/>
                    <a:pt x="663" y="58"/>
                  </a:cubicBezTo>
                  <a:cubicBezTo>
                    <a:pt x="664" y="44"/>
                    <a:pt x="666" y="28"/>
                    <a:pt x="666" y="25"/>
                  </a:cubicBezTo>
                  <a:cubicBezTo>
                    <a:pt x="667" y="22"/>
                    <a:pt x="666" y="19"/>
                    <a:pt x="664" y="17"/>
                  </a:cubicBezTo>
                  <a:cubicBezTo>
                    <a:pt x="662" y="14"/>
                    <a:pt x="660" y="13"/>
                    <a:pt x="657" y="12"/>
                  </a:cubicBezTo>
                  <a:cubicBezTo>
                    <a:pt x="654" y="12"/>
                    <a:pt x="651" y="12"/>
                    <a:pt x="649" y="13"/>
                  </a:cubicBezTo>
                  <a:cubicBezTo>
                    <a:pt x="646" y="15"/>
                    <a:pt x="644" y="17"/>
                    <a:pt x="643" y="20"/>
                  </a:cubicBezTo>
                  <a:cubicBezTo>
                    <a:pt x="642" y="23"/>
                    <a:pt x="638" y="38"/>
                    <a:pt x="633" y="52"/>
                  </a:cubicBezTo>
                  <a:cubicBezTo>
                    <a:pt x="626" y="51"/>
                    <a:pt x="619" y="49"/>
                    <a:pt x="611" y="48"/>
                  </a:cubicBezTo>
                  <a:cubicBezTo>
                    <a:pt x="611" y="34"/>
                    <a:pt x="611" y="18"/>
                    <a:pt x="611" y="15"/>
                  </a:cubicBezTo>
                  <a:cubicBezTo>
                    <a:pt x="611" y="12"/>
                    <a:pt x="610" y="9"/>
                    <a:pt x="608" y="7"/>
                  </a:cubicBezTo>
                  <a:cubicBezTo>
                    <a:pt x="606" y="5"/>
                    <a:pt x="604" y="4"/>
                    <a:pt x="601" y="3"/>
                  </a:cubicBezTo>
                  <a:cubicBezTo>
                    <a:pt x="598" y="3"/>
                    <a:pt x="595" y="4"/>
                    <a:pt x="593" y="5"/>
                  </a:cubicBezTo>
                  <a:cubicBezTo>
                    <a:pt x="590" y="7"/>
                    <a:pt x="589" y="9"/>
                    <a:pt x="588" y="12"/>
                  </a:cubicBezTo>
                  <a:cubicBezTo>
                    <a:pt x="587" y="15"/>
                    <a:pt x="584" y="31"/>
                    <a:pt x="581" y="45"/>
                  </a:cubicBezTo>
                  <a:cubicBezTo>
                    <a:pt x="574" y="45"/>
                    <a:pt x="566" y="44"/>
                    <a:pt x="559" y="44"/>
                  </a:cubicBezTo>
                  <a:cubicBezTo>
                    <a:pt x="558" y="30"/>
                    <a:pt x="556" y="14"/>
                    <a:pt x="556" y="10"/>
                  </a:cubicBezTo>
                  <a:cubicBezTo>
                    <a:pt x="555" y="8"/>
                    <a:pt x="554" y="5"/>
                    <a:pt x="552" y="3"/>
                  </a:cubicBezTo>
                  <a:cubicBezTo>
                    <a:pt x="550" y="1"/>
                    <a:pt x="547" y="0"/>
                    <a:pt x="544" y="0"/>
                  </a:cubicBezTo>
                  <a:cubicBezTo>
                    <a:pt x="541" y="0"/>
                    <a:pt x="538" y="1"/>
                    <a:pt x="536" y="3"/>
                  </a:cubicBezTo>
                  <a:cubicBezTo>
                    <a:pt x="534" y="5"/>
                    <a:pt x="533" y="8"/>
                    <a:pt x="532" y="10"/>
                  </a:cubicBezTo>
                  <a:cubicBezTo>
                    <a:pt x="532" y="14"/>
                    <a:pt x="530" y="30"/>
                    <a:pt x="529" y="44"/>
                  </a:cubicBezTo>
                  <a:cubicBezTo>
                    <a:pt x="522" y="44"/>
                    <a:pt x="514" y="45"/>
                    <a:pt x="507" y="45"/>
                  </a:cubicBezTo>
                  <a:cubicBezTo>
                    <a:pt x="504" y="31"/>
                    <a:pt x="501" y="15"/>
                    <a:pt x="500" y="12"/>
                  </a:cubicBezTo>
                  <a:cubicBezTo>
                    <a:pt x="499" y="9"/>
                    <a:pt x="497" y="7"/>
                    <a:pt x="495" y="5"/>
                  </a:cubicBezTo>
                  <a:cubicBezTo>
                    <a:pt x="493" y="4"/>
                    <a:pt x="490" y="3"/>
                    <a:pt x="487" y="3"/>
                  </a:cubicBezTo>
                  <a:cubicBezTo>
                    <a:pt x="484" y="4"/>
                    <a:pt x="482" y="5"/>
                    <a:pt x="480" y="7"/>
                  </a:cubicBezTo>
                  <a:cubicBezTo>
                    <a:pt x="478" y="9"/>
                    <a:pt x="477" y="12"/>
                    <a:pt x="477" y="15"/>
                  </a:cubicBezTo>
                  <a:cubicBezTo>
                    <a:pt x="477" y="18"/>
                    <a:pt x="477" y="34"/>
                    <a:pt x="477" y="48"/>
                  </a:cubicBezTo>
                  <a:cubicBezTo>
                    <a:pt x="469" y="49"/>
                    <a:pt x="462" y="51"/>
                    <a:pt x="455" y="52"/>
                  </a:cubicBezTo>
                  <a:cubicBezTo>
                    <a:pt x="450" y="38"/>
                    <a:pt x="446" y="23"/>
                    <a:pt x="445" y="20"/>
                  </a:cubicBezTo>
                  <a:cubicBezTo>
                    <a:pt x="444" y="17"/>
                    <a:pt x="442" y="15"/>
                    <a:pt x="439" y="13"/>
                  </a:cubicBezTo>
                  <a:cubicBezTo>
                    <a:pt x="437" y="12"/>
                    <a:pt x="434" y="12"/>
                    <a:pt x="431" y="12"/>
                  </a:cubicBezTo>
                  <a:cubicBezTo>
                    <a:pt x="428" y="13"/>
                    <a:pt x="426" y="14"/>
                    <a:pt x="424" y="17"/>
                  </a:cubicBezTo>
                  <a:cubicBezTo>
                    <a:pt x="422" y="19"/>
                    <a:pt x="421" y="22"/>
                    <a:pt x="422" y="25"/>
                  </a:cubicBezTo>
                  <a:cubicBezTo>
                    <a:pt x="422" y="28"/>
                    <a:pt x="424" y="44"/>
                    <a:pt x="425" y="58"/>
                  </a:cubicBezTo>
                  <a:cubicBezTo>
                    <a:pt x="418" y="60"/>
                    <a:pt x="411" y="62"/>
                    <a:pt x="404" y="64"/>
                  </a:cubicBezTo>
                  <a:cubicBezTo>
                    <a:pt x="398" y="51"/>
                    <a:pt x="392" y="36"/>
                    <a:pt x="390" y="33"/>
                  </a:cubicBezTo>
                  <a:cubicBezTo>
                    <a:pt x="389" y="30"/>
                    <a:pt x="387" y="28"/>
                    <a:pt x="384" y="27"/>
                  </a:cubicBezTo>
                  <a:cubicBezTo>
                    <a:pt x="382" y="26"/>
                    <a:pt x="379" y="26"/>
                    <a:pt x="376" y="27"/>
                  </a:cubicBezTo>
                  <a:cubicBezTo>
                    <a:pt x="373" y="28"/>
                    <a:pt x="371" y="30"/>
                    <a:pt x="369" y="32"/>
                  </a:cubicBezTo>
                  <a:cubicBezTo>
                    <a:pt x="368" y="34"/>
                    <a:pt x="367" y="37"/>
                    <a:pt x="368" y="40"/>
                  </a:cubicBezTo>
                  <a:cubicBezTo>
                    <a:pt x="369" y="43"/>
                    <a:pt x="372" y="59"/>
                    <a:pt x="375" y="73"/>
                  </a:cubicBezTo>
                  <a:cubicBezTo>
                    <a:pt x="368" y="76"/>
                    <a:pt x="361" y="78"/>
                    <a:pt x="354" y="81"/>
                  </a:cubicBezTo>
                  <a:cubicBezTo>
                    <a:pt x="347" y="69"/>
                    <a:pt x="339" y="55"/>
                    <a:pt x="338" y="52"/>
                  </a:cubicBezTo>
                  <a:cubicBezTo>
                    <a:pt x="336" y="49"/>
                    <a:pt x="334" y="48"/>
                    <a:pt x="331" y="47"/>
                  </a:cubicBezTo>
                  <a:cubicBezTo>
                    <a:pt x="328" y="46"/>
                    <a:pt x="326" y="46"/>
                    <a:pt x="323" y="47"/>
                  </a:cubicBezTo>
                  <a:cubicBezTo>
                    <a:pt x="320" y="49"/>
                    <a:pt x="318" y="51"/>
                    <a:pt x="317" y="53"/>
                  </a:cubicBezTo>
                  <a:cubicBezTo>
                    <a:pt x="316" y="56"/>
                    <a:pt x="315" y="59"/>
                    <a:pt x="316" y="61"/>
                  </a:cubicBezTo>
                  <a:cubicBezTo>
                    <a:pt x="317" y="65"/>
                    <a:pt x="322" y="80"/>
                    <a:pt x="327" y="93"/>
                  </a:cubicBezTo>
                  <a:cubicBezTo>
                    <a:pt x="320" y="97"/>
                    <a:pt x="314" y="100"/>
                    <a:pt x="307" y="104"/>
                  </a:cubicBezTo>
                  <a:cubicBezTo>
                    <a:pt x="298" y="92"/>
                    <a:pt x="289" y="79"/>
                    <a:pt x="287" y="76"/>
                  </a:cubicBezTo>
                  <a:cubicBezTo>
                    <a:pt x="286" y="74"/>
                    <a:pt x="283" y="72"/>
                    <a:pt x="280" y="72"/>
                  </a:cubicBezTo>
                  <a:cubicBezTo>
                    <a:pt x="278" y="71"/>
                    <a:pt x="275" y="72"/>
                    <a:pt x="272" y="73"/>
                  </a:cubicBezTo>
                  <a:cubicBezTo>
                    <a:pt x="270" y="75"/>
                    <a:pt x="268" y="77"/>
                    <a:pt x="267" y="80"/>
                  </a:cubicBezTo>
                  <a:cubicBezTo>
                    <a:pt x="266" y="82"/>
                    <a:pt x="266" y="85"/>
                    <a:pt x="267" y="88"/>
                  </a:cubicBezTo>
                  <a:cubicBezTo>
                    <a:pt x="268" y="91"/>
                    <a:pt x="275" y="105"/>
                    <a:pt x="281" y="119"/>
                  </a:cubicBezTo>
                  <a:cubicBezTo>
                    <a:pt x="275" y="123"/>
                    <a:pt x="268" y="127"/>
                    <a:pt x="262" y="131"/>
                  </a:cubicBezTo>
                  <a:cubicBezTo>
                    <a:pt x="253" y="120"/>
                    <a:pt x="242" y="108"/>
                    <a:pt x="240" y="106"/>
                  </a:cubicBezTo>
                  <a:cubicBezTo>
                    <a:pt x="238" y="103"/>
                    <a:pt x="235" y="102"/>
                    <a:pt x="232" y="102"/>
                  </a:cubicBezTo>
                  <a:cubicBezTo>
                    <a:pt x="230" y="102"/>
                    <a:pt x="227" y="103"/>
                    <a:pt x="224" y="104"/>
                  </a:cubicBezTo>
                  <a:cubicBezTo>
                    <a:pt x="222" y="106"/>
                    <a:pt x="220" y="109"/>
                    <a:pt x="220" y="111"/>
                  </a:cubicBezTo>
                  <a:cubicBezTo>
                    <a:pt x="219" y="114"/>
                    <a:pt x="219" y="117"/>
                    <a:pt x="221" y="119"/>
                  </a:cubicBezTo>
                  <a:cubicBezTo>
                    <a:pt x="223" y="122"/>
                    <a:pt x="231" y="136"/>
                    <a:pt x="238" y="149"/>
                  </a:cubicBezTo>
                  <a:cubicBezTo>
                    <a:pt x="232" y="153"/>
                    <a:pt x="226" y="158"/>
                    <a:pt x="221" y="163"/>
                  </a:cubicBezTo>
                  <a:cubicBezTo>
                    <a:pt x="210" y="153"/>
                    <a:pt x="198" y="142"/>
                    <a:pt x="196" y="140"/>
                  </a:cubicBezTo>
                  <a:cubicBezTo>
                    <a:pt x="194" y="138"/>
                    <a:pt x="191" y="137"/>
                    <a:pt x="188" y="137"/>
                  </a:cubicBezTo>
                  <a:cubicBezTo>
                    <a:pt x="185" y="137"/>
                    <a:pt x="182" y="138"/>
                    <a:pt x="180" y="140"/>
                  </a:cubicBezTo>
                  <a:cubicBezTo>
                    <a:pt x="178" y="142"/>
                    <a:pt x="177" y="145"/>
                    <a:pt x="176" y="148"/>
                  </a:cubicBezTo>
                  <a:cubicBezTo>
                    <a:pt x="176" y="150"/>
                    <a:pt x="176" y="153"/>
                    <a:pt x="178" y="156"/>
                  </a:cubicBezTo>
                  <a:cubicBezTo>
                    <a:pt x="180" y="158"/>
                    <a:pt x="190" y="171"/>
                    <a:pt x="198" y="183"/>
                  </a:cubicBezTo>
                  <a:cubicBezTo>
                    <a:pt x="193" y="188"/>
                    <a:pt x="188" y="193"/>
                    <a:pt x="182" y="199"/>
                  </a:cubicBezTo>
                  <a:cubicBezTo>
                    <a:pt x="171" y="190"/>
                    <a:pt x="158" y="181"/>
                    <a:pt x="155" y="179"/>
                  </a:cubicBezTo>
                  <a:cubicBezTo>
                    <a:pt x="153" y="177"/>
                    <a:pt x="150" y="176"/>
                    <a:pt x="147" y="177"/>
                  </a:cubicBezTo>
                  <a:cubicBezTo>
                    <a:pt x="145" y="177"/>
                    <a:pt x="142" y="178"/>
                    <a:pt x="140" y="180"/>
                  </a:cubicBezTo>
                  <a:cubicBezTo>
                    <a:pt x="138" y="183"/>
                    <a:pt x="137" y="185"/>
                    <a:pt x="137" y="188"/>
                  </a:cubicBezTo>
                  <a:cubicBezTo>
                    <a:pt x="137" y="191"/>
                    <a:pt x="138" y="194"/>
                    <a:pt x="140" y="196"/>
                  </a:cubicBezTo>
                  <a:cubicBezTo>
                    <a:pt x="142" y="198"/>
                    <a:pt x="153" y="210"/>
                    <a:pt x="163" y="221"/>
                  </a:cubicBezTo>
                  <a:cubicBezTo>
                    <a:pt x="158" y="227"/>
                    <a:pt x="153" y="233"/>
                    <a:pt x="148" y="238"/>
                  </a:cubicBezTo>
                  <a:cubicBezTo>
                    <a:pt x="136" y="231"/>
                    <a:pt x="122" y="223"/>
                    <a:pt x="119" y="221"/>
                  </a:cubicBezTo>
                  <a:cubicBezTo>
                    <a:pt x="117" y="220"/>
                    <a:pt x="114" y="220"/>
                    <a:pt x="111" y="220"/>
                  </a:cubicBezTo>
                  <a:cubicBezTo>
                    <a:pt x="108" y="221"/>
                    <a:pt x="106" y="222"/>
                    <a:pt x="104" y="225"/>
                  </a:cubicBezTo>
                  <a:cubicBezTo>
                    <a:pt x="102" y="227"/>
                    <a:pt x="102" y="230"/>
                    <a:pt x="102" y="233"/>
                  </a:cubicBezTo>
                  <a:cubicBezTo>
                    <a:pt x="102" y="236"/>
                    <a:pt x="103" y="238"/>
                    <a:pt x="105" y="240"/>
                  </a:cubicBezTo>
                  <a:cubicBezTo>
                    <a:pt x="108" y="242"/>
                    <a:pt x="120" y="253"/>
                    <a:pt x="131" y="263"/>
                  </a:cubicBezTo>
                  <a:cubicBezTo>
                    <a:pt x="127" y="269"/>
                    <a:pt x="122" y="275"/>
                    <a:pt x="118" y="282"/>
                  </a:cubicBezTo>
                  <a:cubicBezTo>
                    <a:pt x="105" y="276"/>
                    <a:pt x="91" y="269"/>
                    <a:pt x="88" y="268"/>
                  </a:cubicBezTo>
                  <a:cubicBezTo>
                    <a:pt x="85" y="266"/>
                    <a:pt x="82" y="266"/>
                    <a:pt x="80" y="267"/>
                  </a:cubicBezTo>
                  <a:cubicBezTo>
                    <a:pt x="77" y="268"/>
                    <a:pt x="75" y="270"/>
                    <a:pt x="73" y="273"/>
                  </a:cubicBezTo>
                  <a:cubicBezTo>
                    <a:pt x="72" y="275"/>
                    <a:pt x="71" y="278"/>
                    <a:pt x="72" y="281"/>
                  </a:cubicBezTo>
                  <a:cubicBezTo>
                    <a:pt x="72" y="284"/>
                    <a:pt x="74" y="286"/>
                    <a:pt x="76" y="288"/>
                  </a:cubicBezTo>
                  <a:cubicBezTo>
                    <a:pt x="79" y="290"/>
                    <a:pt x="92" y="299"/>
                    <a:pt x="104" y="307"/>
                  </a:cubicBezTo>
                  <a:cubicBezTo>
                    <a:pt x="100" y="314"/>
                    <a:pt x="97" y="321"/>
                    <a:pt x="93" y="328"/>
                  </a:cubicBezTo>
                  <a:cubicBezTo>
                    <a:pt x="79" y="323"/>
                    <a:pt x="64" y="318"/>
                    <a:pt x="61" y="317"/>
                  </a:cubicBezTo>
                  <a:cubicBezTo>
                    <a:pt x="59" y="316"/>
                    <a:pt x="56" y="316"/>
                    <a:pt x="53" y="317"/>
                  </a:cubicBezTo>
                  <a:cubicBezTo>
                    <a:pt x="51" y="319"/>
                    <a:pt x="48" y="321"/>
                    <a:pt x="47" y="323"/>
                  </a:cubicBezTo>
                  <a:cubicBezTo>
                    <a:pt x="46" y="326"/>
                    <a:pt x="46" y="329"/>
                    <a:pt x="47" y="332"/>
                  </a:cubicBezTo>
                  <a:cubicBezTo>
                    <a:pt x="48" y="334"/>
                    <a:pt x="49" y="337"/>
                    <a:pt x="52" y="338"/>
                  </a:cubicBezTo>
                  <a:cubicBezTo>
                    <a:pt x="55" y="340"/>
                    <a:pt x="68" y="348"/>
                    <a:pt x="81" y="355"/>
                  </a:cubicBezTo>
                  <a:cubicBezTo>
                    <a:pt x="78" y="362"/>
                    <a:pt x="76" y="369"/>
                    <a:pt x="73" y="376"/>
                  </a:cubicBezTo>
                  <a:cubicBezTo>
                    <a:pt x="59" y="373"/>
                    <a:pt x="43" y="369"/>
                    <a:pt x="40" y="369"/>
                  </a:cubicBezTo>
                  <a:cubicBezTo>
                    <a:pt x="37" y="368"/>
                    <a:pt x="34" y="369"/>
                    <a:pt x="32" y="370"/>
                  </a:cubicBezTo>
                  <a:cubicBezTo>
                    <a:pt x="30" y="372"/>
                    <a:pt x="28" y="374"/>
                    <a:pt x="27" y="377"/>
                  </a:cubicBezTo>
                  <a:cubicBezTo>
                    <a:pt x="26" y="379"/>
                    <a:pt x="26" y="382"/>
                    <a:pt x="27" y="385"/>
                  </a:cubicBezTo>
                  <a:cubicBezTo>
                    <a:pt x="28" y="388"/>
                    <a:pt x="30" y="390"/>
                    <a:pt x="33" y="391"/>
                  </a:cubicBezTo>
                  <a:cubicBezTo>
                    <a:pt x="36" y="392"/>
                    <a:pt x="50" y="399"/>
                    <a:pt x="64" y="404"/>
                  </a:cubicBezTo>
                  <a:cubicBezTo>
                    <a:pt x="62" y="412"/>
                    <a:pt x="60" y="419"/>
                    <a:pt x="58" y="426"/>
                  </a:cubicBezTo>
                  <a:cubicBezTo>
                    <a:pt x="44" y="425"/>
                    <a:pt x="28" y="423"/>
                    <a:pt x="25" y="422"/>
                  </a:cubicBezTo>
                  <a:cubicBezTo>
                    <a:pt x="22" y="422"/>
                    <a:pt x="19" y="423"/>
                    <a:pt x="17" y="425"/>
                  </a:cubicBezTo>
                  <a:cubicBezTo>
                    <a:pt x="14" y="426"/>
                    <a:pt x="13" y="429"/>
                    <a:pt x="12" y="432"/>
                  </a:cubicBezTo>
                  <a:cubicBezTo>
                    <a:pt x="12" y="435"/>
                    <a:pt x="12" y="437"/>
                    <a:pt x="13" y="440"/>
                  </a:cubicBezTo>
                  <a:cubicBezTo>
                    <a:pt x="15" y="442"/>
                    <a:pt x="17" y="444"/>
                    <a:pt x="20" y="445"/>
                  </a:cubicBezTo>
                  <a:cubicBezTo>
                    <a:pt x="23" y="446"/>
                    <a:pt x="38" y="451"/>
                    <a:pt x="52" y="455"/>
                  </a:cubicBezTo>
                  <a:cubicBezTo>
                    <a:pt x="50" y="463"/>
                    <a:pt x="49" y="470"/>
                    <a:pt x="48" y="478"/>
                  </a:cubicBezTo>
                  <a:cubicBezTo>
                    <a:pt x="34" y="478"/>
                    <a:pt x="18" y="477"/>
                    <a:pt x="15" y="477"/>
                  </a:cubicBezTo>
                  <a:cubicBezTo>
                    <a:pt x="12" y="477"/>
                    <a:pt x="9" y="479"/>
                    <a:pt x="7" y="481"/>
                  </a:cubicBezTo>
                  <a:cubicBezTo>
                    <a:pt x="5" y="482"/>
                    <a:pt x="4" y="485"/>
                    <a:pt x="3" y="488"/>
                  </a:cubicBezTo>
                  <a:cubicBezTo>
                    <a:pt x="3" y="491"/>
                    <a:pt x="4" y="494"/>
                    <a:pt x="5" y="496"/>
                  </a:cubicBezTo>
                  <a:cubicBezTo>
                    <a:pt x="7" y="498"/>
                    <a:pt x="9" y="500"/>
                    <a:pt x="12" y="501"/>
                  </a:cubicBezTo>
                  <a:cubicBezTo>
                    <a:pt x="15" y="501"/>
                    <a:pt x="31" y="505"/>
                    <a:pt x="45" y="507"/>
                  </a:cubicBezTo>
                  <a:cubicBezTo>
                    <a:pt x="45" y="515"/>
                    <a:pt x="44" y="522"/>
                    <a:pt x="44" y="530"/>
                  </a:cubicBezTo>
                  <a:cubicBezTo>
                    <a:pt x="30" y="531"/>
                    <a:pt x="14" y="533"/>
                    <a:pt x="10" y="533"/>
                  </a:cubicBezTo>
                  <a:cubicBezTo>
                    <a:pt x="7" y="533"/>
                    <a:pt x="5" y="535"/>
                    <a:pt x="3" y="537"/>
                  </a:cubicBezTo>
                  <a:cubicBezTo>
                    <a:pt x="1" y="539"/>
                    <a:pt x="0" y="542"/>
                    <a:pt x="0" y="545"/>
                  </a:cubicBezTo>
                  <a:cubicBezTo>
                    <a:pt x="0" y="548"/>
                    <a:pt x="1" y="551"/>
                    <a:pt x="3" y="553"/>
                  </a:cubicBezTo>
                  <a:cubicBezTo>
                    <a:pt x="5" y="555"/>
                    <a:pt x="7" y="556"/>
                    <a:pt x="10" y="557"/>
                  </a:cubicBezTo>
                  <a:cubicBezTo>
                    <a:pt x="14" y="557"/>
                    <a:pt x="30" y="558"/>
                    <a:pt x="44" y="560"/>
                  </a:cubicBezTo>
                  <a:cubicBezTo>
                    <a:pt x="44" y="567"/>
                    <a:pt x="45" y="575"/>
                    <a:pt x="45" y="582"/>
                  </a:cubicBezTo>
                  <a:cubicBezTo>
                    <a:pt x="31" y="585"/>
                    <a:pt x="15" y="588"/>
                    <a:pt x="12" y="589"/>
                  </a:cubicBezTo>
                  <a:cubicBezTo>
                    <a:pt x="9" y="590"/>
                    <a:pt x="7" y="591"/>
                    <a:pt x="5" y="594"/>
                  </a:cubicBezTo>
                  <a:cubicBezTo>
                    <a:pt x="4" y="596"/>
                    <a:pt x="3" y="599"/>
                    <a:pt x="3" y="602"/>
                  </a:cubicBezTo>
                  <a:cubicBezTo>
                    <a:pt x="4" y="605"/>
                    <a:pt x="5" y="607"/>
                    <a:pt x="7" y="609"/>
                  </a:cubicBezTo>
                  <a:cubicBezTo>
                    <a:pt x="9" y="611"/>
                    <a:pt x="12" y="613"/>
                    <a:pt x="15" y="612"/>
                  </a:cubicBezTo>
                  <a:cubicBezTo>
                    <a:pt x="18" y="612"/>
                    <a:pt x="34" y="612"/>
                    <a:pt x="48" y="612"/>
                  </a:cubicBezTo>
                  <a:cubicBezTo>
                    <a:pt x="49" y="620"/>
                    <a:pt x="50" y="627"/>
                    <a:pt x="52" y="634"/>
                  </a:cubicBezTo>
                  <a:cubicBezTo>
                    <a:pt x="38" y="639"/>
                    <a:pt x="23" y="644"/>
                    <a:pt x="20" y="645"/>
                  </a:cubicBezTo>
                  <a:cubicBezTo>
                    <a:pt x="17" y="645"/>
                    <a:pt x="15" y="647"/>
                    <a:pt x="13" y="650"/>
                  </a:cubicBezTo>
                  <a:cubicBezTo>
                    <a:pt x="12" y="652"/>
                    <a:pt x="12" y="655"/>
                    <a:pt x="12" y="658"/>
                  </a:cubicBezTo>
                  <a:cubicBezTo>
                    <a:pt x="13" y="661"/>
                    <a:pt x="14" y="664"/>
                    <a:pt x="17" y="665"/>
                  </a:cubicBezTo>
                  <a:cubicBezTo>
                    <a:pt x="19" y="667"/>
                    <a:pt x="22" y="668"/>
                    <a:pt x="25" y="668"/>
                  </a:cubicBezTo>
                  <a:cubicBezTo>
                    <a:pt x="28" y="667"/>
                    <a:pt x="44" y="665"/>
                    <a:pt x="58" y="664"/>
                  </a:cubicBezTo>
                  <a:cubicBezTo>
                    <a:pt x="60" y="671"/>
                    <a:pt x="62" y="678"/>
                    <a:pt x="64" y="686"/>
                  </a:cubicBezTo>
                  <a:cubicBezTo>
                    <a:pt x="50" y="691"/>
                    <a:pt x="36" y="698"/>
                    <a:pt x="33" y="699"/>
                  </a:cubicBezTo>
                  <a:cubicBezTo>
                    <a:pt x="30" y="700"/>
                    <a:pt x="28" y="702"/>
                    <a:pt x="27" y="705"/>
                  </a:cubicBezTo>
                  <a:cubicBezTo>
                    <a:pt x="26" y="708"/>
                    <a:pt x="26" y="710"/>
                    <a:pt x="27" y="713"/>
                  </a:cubicBezTo>
                  <a:cubicBezTo>
                    <a:pt x="28" y="716"/>
                    <a:pt x="30" y="718"/>
                    <a:pt x="32" y="720"/>
                  </a:cubicBezTo>
                  <a:cubicBezTo>
                    <a:pt x="34" y="721"/>
                    <a:pt x="37" y="722"/>
                    <a:pt x="40" y="721"/>
                  </a:cubicBezTo>
                  <a:cubicBezTo>
                    <a:pt x="43" y="721"/>
                    <a:pt x="59" y="717"/>
                    <a:pt x="73" y="714"/>
                  </a:cubicBezTo>
                  <a:cubicBezTo>
                    <a:pt x="76" y="721"/>
                    <a:pt x="78" y="728"/>
                    <a:pt x="81" y="735"/>
                  </a:cubicBezTo>
                  <a:cubicBezTo>
                    <a:pt x="68" y="742"/>
                    <a:pt x="55" y="750"/>
                    <a:pt x="52" y="752"/>
                  </a:cubicBezTo>
                  <a:cubicBezTo>
                    <a:pt x="49" y="753"/>
                    <a:pt x="48" y="755"/>
                    <a:pt x="47" y="758"/>
                  </a:cubicBezTo>
                  <a:cubicBezTo>
                    <a:pt x="46" y="761"/>
                    <a:pt x="46" y="764"/>
                    <a:pt x="47" y="766"/>
                  </a:cubicBezTo>
                  <a:cubicBezTo>
                    <a:pt x="48" y="769"/>
                    <a:pt x="51" y="771"/>
                    <a:pt x="53" y="772"/>
                  </a:cubicBezTo>
                  <a:cubicBezTo>
                    <a:pt x="56" y="774"/>
                    <a:pt x="59" y="774"/>
                    <a:pt x="61" y="773"/>
                  </a:cubicBezTo>
                  <a:cubicBezTo>
                    <a:pt x="64" y="772"/>
                    <a:pt x="79" y="767"/>
                    <a:pt x="93" y="762"/>
                  </a:cubicBezTo>
                  <a:cubicBezTo>
                    <a:pt x="97" y="769"/>
                    <a:pt x="100" y="776"/>
                    <a:pt x="104" y="782"/>
                  </a:cubicBezTo>
                  <a:cubicBezTo>
                    <a:pt x="92" y="791"/>
                    <a:pt x="79" y="800"/>
                    <a:pt x="76" y="802"/>
                  </a:cubicBezTo>
                  <a:cubicBezTo>
                    <a:pt x="74" y="804"/>
                    <a:pt x="72" y="806"/>
                    <a:pt x="72" y="809"/>
                  </a:cubicBezTo>
                  <a:cubicBezTo>
                    <a:pt x="71" y="812"/>
                    <a:pt x="72" y="815"/>
                    <a:pt x="73" y="817"/>
                  </a:cubicBezTo>
                  <a:cubicBezTo>
                    <a:pt x="75" y="820"/>
                    <a:pt x="77" y="822"/>
                    <a:pt x="80" y="823"/>
                  </a:cubicBezTo>
                  <a:cubicBezTo>
                    <a:pt x="82" y="824"/>
                    <a:pt x="85" y="824"/>
                    <a:pt x="88" y="822"/>
                  </a:cubicBezTo>
                  <a:cubicBezTo>
                    <a:pt x="91" y="821"/>
                    <a:pt x="105" y="814"/>
                    <a:pt x="118" y="808"/>
                  </a:cubicBezTo>
                  <a:cubicBezTo>
                    <a:pt x="122" y="815"/>
                    <a:pt x="127" y="821"/>
                    <a:pt x="131" y="827"/>
                  </a:cubicBezTo>
                  <a:cubicBezTo>
                    <a:pt x="120" y="837"/>
                    <a:pt x="108" y="847"/>
                    <a:pt x="105" y="850"/>
                  </a:cubicBezTo>
                  <a:cubicBezTo>
                    <a:pt x="103" y="852"/>
                    <a:pt x="102" y="854"/>
                    <a:pt x="102" y="857"/>
                  </a:cubicBezTo>
                  <a:cubicBezTo>
                    <a:pt x="102" y="860"/>
                    <a:pt x="102" y="863"/>
                    <a:pt x="104" y="865"/>
                  </a:cubicBezTo>
                  <a:cubicBezTo>
                    <a:pt x="106" y="867"/>
                    <a:pt x="108" y="869"/>
                    <a:pt x="111" y="870"/>
                  </a:cubicBezTo>
                  <a:cubicBezTo>
                    <a:pt x="114" y="870"/>
                    <a:pt x="117" y="870"/>
                    <a:pt x="119" y="869"/>
                  </a:cubicBezTo>
                  <a:cubicBezTo>
                    <a:pt x="122" y="867"/>
                    <a:pt x="136" y="859"/>
                    <a:pt x="148" y="851"/>
                  </a:cubicBezTo>
                  <a:cubicBezTo>
                    <a:pt x="153" y="857"/>
                    <a:pt x="158" y="863"/>
                    <a:pt x="163" y="869"/>
                  </a:cubicBezTo>
                  <a:cubicBezTo>
                    <a:pt x="153" y="880"/>
                    <a:pt x="142" y="891"/>
                    <a:pt x="140" y="894"/>
                  </a:cubicBezTo>
                  <a:cubicBezTo>
                    <a:pt x="138" y="896"/>
                    <a:pt x="137" y="899"/>
                    <a:pt x="137" y="902"/>
                  </a:cubicBezTo>
                  <a:cubicBezTo>
                    <a:pt x="137" y="904"/>
                    <a:pt x="138" y="907"/>
                    <a:pt x="140" y="909"/>
                  </a:cubicBezTo>
                  <a:cubicBezTo>
                    <a:pt x="142" y="912"/>
                    <a:pt x="145" y="913"/>
                    <a:pt x="147" y="913"/>
                  </a:cubicBezTo>
                  <a:cubicBezTo>
                    <a:pt x="150" y="914"/>
                    <a:pt x="153" y="913"/>
                    <a:pt x="155" y="911"/>
                  </a:cubicBezTo>
                  <a:cubicBezTo>
                    <a:pt x="158" y="909"/>
                    <a:pt x="171" y="900"/>
                    <a:pt x="182" y="891"/>
                  </a:cubicBezTo>
                  <a:cubicBezTo>
                    <a:pt x="188" y="897"/>
                    <a:pt x="193" y="902"/>
                    <a:pt x="198" y="907"/>
                  </a:cubicBezTo>
                  <a:cubicBezTo>
                    <a:pt x="190" y="919"/>
                    <a:pt x="180" y="932"/>
                    <a:pt x="178" y="934"/>
                  </a:cubicBezTo>
                  <a:cubicBezTo>
                    <a:pt x="176" y="937"/>
                    <a:pt x="176" y="940"/>
                    <a:pt x="176" y="942"/>
                  </a:cubicBezTo>
                  <a:cubicBezTo>
                    <a:pt x="177" y="945"/>
                    <a:pt x="178" y="948"/>
                    <a:pt x="180" y="950"/>
                  </a:cubicBezTo>
                  <a:cubicBezTo>
                    <a:pt x="182" y="952"/>
                    <a:pt x="185" y="953"/>
                    <a:pt x="188" y="953"/>
                  </a:cubicBezTo>
                  <a:cubicBezTo>
                    <a:pt x="191" y="953"/>
                    <a:pt x="194" y="952"/>
                    <a:pt x="196" y="950"/>
                  </a:cubicBezTo>
                  <a:cubicBezTo>
                    <a:pt x="198" y="948"/>
                    <a:pt x="210" y="937"/>
                    <a:pt x="221" y="927"/>
                  </a:cubicBezTo>
                  <a:cubicBezTo>
                    <a:pt x="226" y="932"/>
                    <a:pt x="232" y="937"/>
                    <a:pt x="238" y="941"/>
                  </a:cubicBezTo>
                  <a:cubicBezTo>
                    <a:pt x="231" y="954"/>
                    <a:pt x="223" y="968"/>
                    <a:pt x="221" y="970"/>
                  </a:cubicBezTo>
                  <a:cubicBezTo>
                    <a:pt x="219" y="973"/>
                    <a:pt x="219" y="976"/>
                    <a:pt x="220" y="979"/>
                  </a:cubicBezTo>
                  <a:cubicBezTo>
                    <a:pt x="220" y="981"/>
                    <a:pt x="222" y="984"/>
                    <a:pt x="224" y="986"/>
                  </a:cubicBezTo>
                  <a:cubicBezTo>
                    <a:pt x="227" y="987"/>
                    <a:pt x="230" y="988"/>
                    <a:pt x="232" y="988"/>
                  </a:cubicBezTo>
                  <a:cubicBezTo>
                    <a:pt x="235" y="988"/>
                    <a:pt x="238" y="986"/>
                    <a:pt x="240" y="984"/>
                  </a:cubicBezTo>
                  <a:cubicBezTo>
                    <a:pt x="242" y="982"/>
                    <a:pt x="253" y="970"/>
                    <a:pt x="262" y="959"/>
                  </a:cubicBezTo>
                  <a:cubicBezTo>
                    <a:pt x="268" y="963"/>
                    <a:pt x="275" y="967"/>
                    <a:pt x="281" y="971"/>
                  </a:cubicBezTo>
                  <a:cubicBezTo>
                    <a:pt x="275" y="984"/>
                    <a:pt x="268" y="999"/>
                    <a:pt x="267" y="1002"/>
                  </a:cubicBezTo>
                  <a:cubicBezTo>
                    <a:pt x="266" y="1005"/>
                    <a:pt x="266" y="1008"/>
                    <a:pt x="267" y="1010"/>
                  </a:cubicBezTo>
                  <a:cubicBezTo>
                    <a:pt x="268" y="1013"/>
                    <a:pt x="270" y="1015"/>
                    <a:pt x="272" y="1017"/>
                  </a:cubicBezTo>
                  <a:cubicBezTo>
                    <a:pt x="275" y="1018"/>
                    <a:pt x="278" y="1019"/>
                    <a:pt x="280" y="1018"/>
                  </a:cubicBezTo>
                  <a:cubicBezTo>
                    <a:pt x="283" y="1018"/>
                    <a:pt x="286" y="1016"/>
                    <a:pt x="287" y="1014"/>
                  </a:cubicBezTo>
                  <a:cubicBezTo>
                    <a:pt x="289" y="1011"/>
                    <a:pt x="298" y="998"/>
                    <a:pt x="307" y="986"/>
                  </a:cubicBezTo>
                  <a:cubicBezTo>
                    <a:pt x="314" y="990"/>
                    <a:pt x="320" y="993"/>
                    <a:pt x="327" y="996"/>
                  </a:cubicBezTo>
                  <a:cubicBezTo>
                    <a:pt x="322" y="1010"/>
                    <a:pt x="317" y="1025"/>
                    <a:pt x="316" y="1028"/>
                  </a:cubicBezTo>
                  <a:cubicBezTo>
                    <a:pt x="315" y="1031"/>
                    <a:pt x="316" y="1034"/>
                    <a:pt x="317" y="1037"/>
                  </a:cubicBezTo>
                  <a:cubicBezTo>
                    <a:pt x="318" y="1039"/>
                    <a:pt x="320" y="1041"/>
                    <a:pt x="323" y="1042"/>
                  </a:cubicBezTo>
                  <a:cubicBezTo>
                    <a:pt x="326" y="1044"/>
                    <a:pt x="328" y="1044"/>
                    <a:pt x="331" y="1043"/>
                  </a:cubicBezTo>
                  <a:cubicBezTo>
                    <a:pt x="334" y="1042"/>
                    <a:pt x="336" y="1041"/>
                    <a:pt x="338" y="1038"/>
                  </a:cubicBezTo>
                  <a:cubicBezTo>
                    <a:pt x="339" y="1035"/>
                    <a:pt x="347" y="1021"/>
                    <a:pt x="354" y="1009"/>
                  </a:cubicBezTo>
                  <a:cubicBezTo>
                    <a:pt x="361" y="1011"/>
                    <a:pt x="368" y="1014"/>
                    <a:pt x="375" y="1017"/>
                  </a:cubicBezTo>
                  <a:cubicBezTo>
                    <a:pt x="372" y="1031"/>
                    <a:pt x="369" y="1046"/>
                    <a:pt x="368" y="1050"/>
                  </a:cubicBezTo>
                  <a:cubicBezTo>
                    <a:pt x="367" y="1052"/>
                    <a:pt x="368" y="1055"/>
                    <a:pt x="369" y="1058"/>
                  </a:cubicBezTo>
                  <a:cubicBezTo>
                    <a:pt x="371" y="1060"/>
                    <a:pt x="373" y="1062"/>
                    <a:pt x="376" y="1063"/>
                  </a:cubicBezTo>
                  <a:cubicBezTo>
                    <a:pt x="379" y="1064"/>
                    <a:pt x="382" y="1064"/>
                    <a:pt x="384" y="1063"/>
                  </a:cubicBezTo>
                  <a:cubicBezTo>
                    <a:pt x="387" y="1062"/>
                    <a:pt x="389" y="1060"/>
                    <a:pt x="390" y="1057"/>
                  </a:cubicBezTo>
                  <a:cubicBezTo>
                    <a:pt x="392" y="1054"/>
                    <a:pt x="398" y="1039"/>
                    <a:pt x="404" y="1026"/>
                  </a:cubicBezTo>
                  <a:cubicBezTo>
                    <a:pt x="411" y="1028"/>
                    <a:pt x="418" y="1030"/>
                    <a:pt x="425" y="1032"/>
                  </a:cubicBezTo>
                  <a:cubicBezTo>
                    <a:pt x="424" y="1046"/>
                    <a:pt x="422" y="1062"/>
                    <a:pt x="422" y="1065"/>
                  </a:cubicBezTo>
                  <a:cubicBezTo>
                    <a:pt x="421" y="1068"/>
                    <a:pt x="422" y="1071"/>
                    <a:pt x="424" y="1073"/>
                  </a:cubicBezTo>
                  <a:cubicBezTo>
                    <a:pt x="426" y="1075"/>
                    <a:pt x="428" y="1077"/>
                    <a:pt x="431" y="1078"/>
                  </a:cubicBezTo>
                  <a:cubicBezTo>
                    <a:pt x="434" y="1078"/>
                    <a:pt x="437" y="1078"/>
                    <a:pt x="439" y="1076"/>
                  </a:cubicBezTo>
                  <a:cubicBezTo>
                    <a:pt x="442" y="1075"/>
                    <a:pt x="444" y="1073"/>
                    <a:pt x="445" y="1070"/>
                  </a:cubicBezTo>
                  <a:cubicBezTo>
                    <a:pt x="446" y="1067"/>
                    <a:pt x="450" y="1052"/>
                    <a:pt x="455" y="1038"/>
                  </a:cubicBezTo>
                  <a:cubicBezTo>
                    <a:pt x="462" y="1039"/>
                    <a:pt x="469" y="1040"/>
                    <a:pt x="477" y="1041"/>
                  </a:cubicBezTo>
                  <a:cubicBezTo>
                    <a:pt x="477" y="1056"/>
                    <a:pt x="477" y="1072"/>
                    <a:pt x="477" y="1075"/>
                  </a:cubicBezTo>
                  <a:cubicBezTo>
                    <a:pt x="477" y="1078"/>
                    <a:pt x="478" y="1081"/>
                    <a:pt x="480" y="1083"/>
                  </a:cubicBezTo>
                  <a:cubicBezTo>
                    <a:pt x="482" y="1085"/>
                    <a:pt x="484" y="1086"/>
                    <a:pt x="487" y="1087"/>
                  </a:cubicBezTo>
                  <a:cubicBezTo>
                    <a:pt x="490" y="1087"/>
                    <a:pt x="493" y="1086"/>
                    <a:pt x="495" y="1085"/>
                  </a:cubicBezTo>
                  <a:cubicBezTo>
                    <a:pt x="497" y="1083"/>
                    <a:pt x="499" y="1081"/>
                    <a:pt x="500" y="1078"/>
                  </a:cubicBezTo>
                  <a:cubicBezTo>
                    <a:pt x="501" y="1074"/>
                    <a:pt x="504" y="1059"/>
                    <a:pt x="507" y="1045"/>
                  </a:cubicBezTo>
                  <a:cubicBezTo>
                    <a:pt x="514" y="1045"/>
                    <a:pt x="522" y="1045"/>
                    <a:pt x="529" y="1046"/>
                  </a:cubicBezTo>
                  <a:cubicBezTo>
                    <a:pt x="530" y="1060"/>
                    <a:pt x="532" y="1076"/>
                    <a:pt x="532" y="1079"/>
                  </a:cubicBezTo>
                  <a:cubicBezTo>
                    <a:pt x="533" y="1082"/>
                    <a:pt x="534" y="1085"/>
                    <a:pt x="536" y="1087"/>
                  </a:cubicBezTo>
                  <a:cubicBezTo>
                    <a:pt x="538" y="1089"/>
                    <a:pt x="541" y="1090"/>
                    <a:pt x="544" y="1090"/>
                  </a:cubicBezTo>
                  <a:cubicBezTo>
                    <a:pt x="547" y="1090"/>
                    <a:pt x="550" y="1088"/>
                    <a:pt x="552" y="1087"/>
                  </a:cubicBezTo>
                  <a:cubicBezTo>
                    <a:pt x="554" y="1085"/>
                    <a:pt x="555" y="1082"/>
                    <a:pt x="556" y="1079"/>
                  </a:cubicBezTo>
                  <a:cubicBezTo>
                    <a:pt x="556" y="1076"/>
                    <a:pt x="558" y="1060"/>
                    <a:pt x="559" y="1046"/>
                  </a:cubicBezTo>
                  <a:cubicBezTo>
                    <a:pt x="566" y="1045"/>
                    <a:pt x="574" y="1045"/>
                    <a:pt x="581" y="1045"/>
                  </a:cubicBezTo>
                  <a:cubicBezTo>
                    <a:pt x="584" y="1059"/>
                    <a:pt x="587" y="1074"/>
                    <a:pt x="588" y="1078"/>
                  </a:cubicBezTo>
                  <a:cubicBezTo>
                    <a:pt x="589" y="1081"/>
                    <a:pt x="590" y="1083"/>
                    <a:pt x="593" y="1085"/>
                  </a:cubicBezTo>
                  <a:cubicBezTo>
                    <a:pt x="595" y="1086"/>
                    <a:pt x="598" y="1087"/>
                    <a:pt x="601" y="1087"/>
                  </a:cubicBezTo>
                  <a:cubicBezTo>
                    <a:pt x="604" y="1086"/>
                    <a:pt x="606" y="1085"/>
                    <a:pt x="608" y="1083"/>
                  </a:cubicBezTo>
                  <a:cubicBezTo>
                    <a:pt x="610" y="1081"/>
                    <a:pt x="611" y="1078"/>
                    <a:pt x="611" y="1075"/>
                  </a:cubicBezTo>
                  <a:cubicBezTo>
                    <a:pt x="611" y="1072"/>
                    <a:pt x="611" y="1056"/>
                    <a:pt x="611" y="1041"/>
                  </a:cubicBezTo>
                  <a:cubicBezTo>
                    <a:pt x="619" y="1040"/>
                    <a:pt x="626" y="1039"/>
                    <a:pt x="633" y="1038"/>
                  </a:cubicBezTo>
                  <a:cubicBezTo>
                    <a:pt x="638" y="1052"/>
                    <a:pt x="642" y="1067"/>
                    <a:pt x="643" y="1070"/>
                  </a:cubicBezTo>
                  <a:cubicBezTo>
                    <a:pt x="644" y="1073"/>
                    <a:pt x="646" y="1075"/>
                    <a:pt x="649" y="1076"/>
                  </a:cubicBezTo>
                  <a:cubicBezTo>
                    <a:pt x="651" y="1078"/>
                    <a:pt x="654" y="1078"/>
                    <a:pt x="657" y="1078"/>
                  </a:cubicBezTo>
                  <a:cubicBezTo>
                    <a:pt x="660" y="1077"/>
                    <a:pt x="662" y="1075"/>
                    <a:pt x="664" y="1073"/>
                  </a:cubicBezTo>
                  <a:cubicBezTo>
                    <a:pt x="666" y="1071"/>
                    <a:pt x="667" y="1068"/>
                    <a:pt x="666" y="1065"/>
                  </a:cubicBezTo>
                  <a:cubicBezTo>
                    <a:pt x="666" y="1062"/>
                    <a:pt x="664" y="1046"/>
                    <a:pt x="663" y="1032"/>
                  </a:cubicBezTo>
                  <a:cubicBezTo>
                    <a:pt x="670" y="1030"/>
                    <a:pt x="677" y="1028"/>
                    <a:pt x="684" y="1026"/>
                  </a:cubicBezTo>
                  <a:cubicBezTo>
                    <a:pt x="690" y="1039"/>
                    <a:pt x="696" y="1054"/>
                    <a:pt x="698" y="1057"/>
                  </a:cubicBezTo>
                  <a:cubicBezTo>
                    <a:pt x="699" y="1060"/>
                    <a:pt x="701" y="1062"/>
                    <a:pt x="704" y="1063"/>
                  </a:cubicBezTo>
                  <a:cubicBezTo>
                    <a:pt x="706" y="1064"/>
                    <a:pt x="709" y="1064"/>
                    <a:pt x="712" y="1063"/>
                  </a:cubicBezTo>
                  <a:cubicBezTo>
                    <a:pt x="715" y="1062"/>
                    <a:pt x="717" y="1060"/>
                    <a:pt x="719" y="1058"/>
                  </a:cubicBezTo>
                  <a:cubicBezTo>
                    <a:pt x="720" y="1055"/>
                    <a:pt x="721" y="1052"/>
                    <a:pt x="720" y="1050"/>
                  </a:cubicBezTo>
                  <a:cubicBezTo>
                    <a:pt x="719" y="1046"/>
                    <a:pt x="716" y="1031"/>
                    <a:pt x="713" y="1017"/>
                  </a:cubicBezTo>
                  <a:cubicBezTo>
                    <a:pt x="720" y="1014"/>
                    <a:pt x="727" y="1011"/>
                    <a:pt x="734" y="1009"/>
                  </a:cubicBezTo>
                  <a:cubicBezTo>
                    <a:pt x="741" y="1021"/>
                    <a:pt x="749" y="1035"/>
                    <a:pt x="750" y="1038"/>
                  </a:cubicBezTo>
                  <a:cubicBezTo>
                    <a:pt x="752" y="1041"/>
                    <a:pt x="754" y="1042"/>
                    <a:pt x="757" y="1043"/>
                  </a:cubicBezTo>
                  <a:cubicBezTo>
                    <a:pt x="760" y="1044"/>
                    <a:pt x="762" y="1044"/>
                    <a:pt x="765" y="1042"/>
                  </a:cubicBezTo>
                  <a:cubicBezTo>
                    <a:pt x="768" y="1041"/>
                    <a:pt x="770" y="1039"/>
                    <a:pt x="771" y="1037"/>
                  </a:cubicBezTo>
                  <a:cubicBezTo>
                    <a:pt x="772" y="1034"/>
                    <a:pt x="773" y="1031"/>
                    <a:pt x="772" y="1028"/>
                  </a:cubicBezTo>
                  <a:cubicBezTo>
                    <a:pt x="771" y="1025"/>
                    <a:pt x="766" y="1010"/>
                    <a:pt x="761" y="996"/>
                  </a:cubicBezTo>
                  <a:cubicBezTo>
                    <a:pt x="768" y="993"/>
                    <a:pt x="774" y="990"/>
                    <a:pt x="781" y="986"/>
                  </a:cubicBezTo>
                  <a:cubicBezTo>
                    <a:pt x="790" y="998"/>
                    <a:pt x="799" y="1011"/>
                    <a:pt x="801" y="1014"/>
                  </a:cubicBezTo>
                  <a:cubicBezTo>
                    <a:pt x="802" y="1016"/>
                    <a:pt x="805" y="1018"/>
                    <a:pt x="808" y="1018"/>
                  </a:cubicBezTo>
                  <a:cubicBezTo>
                    <a:pt x="810" y="1019"/>
                    <a:pt x="813" y="1018"/>
                    <a:pt x="816" y="1017"/>
                  </a:cubicBezTo>
                  <a:cubicBezTo>
                    <a:pt x="818" y="1015"/>
                    <a:pt x="820" y="1013"/>
                    <a:pt x="821" y="1010"/>
                  </a:cubicBezTo>
                  <a:cubicBezTo>
                    <a:pt x="822" y="1008"/>
                    <a:pt x="822" y="1005"/>
                    <a:pt x="821" y="1002"/>
                  </a:cubicBezTo>
                  <a:cubicBezTo>
                    <a:pt x="820" y="999"/>
                    <a:pt x="813" y="984"/>
                    <a:pt x="807" y="971"/>
                  </a:cubicBezTo>
                  <a:cubicBezTo>
                    <a:pt x="813" y="967"/>
                    <a:pt x="820" y="963"/>
                    <a:pt x="826" y="959"/>
                  </a:cubicBezTo>
                  <a:cubicBezTo>
                    <a:pt x="835" y="970"/>
                    <a:pt x="846" y="982"/>
                    <a:pt x="848" y="984"/>
                  </a:cubicBezTo>
                  <a:cubicBezTo>
                    <a:pt x="850" y="986"/>
                    <a:pt x="853" y="988"/>
                    <a:pt x="856" y="988"/>
                  </a:cubicBezTo>
                  <a:cubicBezTo>
                    <a:pt x="858" y="988"/>
                    <a:pt x="861" y="987"/>
                    <a:pt x="864" y="986"/>
                  </a:cubicBezTo>
                  <a:cubicBezTo>
                    <a:pt x="866" y="984"/>
                    <a:pt x="868" y="981"/>
                    <a:pt x="868" y="979"/>
                  </a:cubicBezTo>
                  <a:cubicBezTo>
                    <a:pt x="869" y="976"/>
                    <a:pt x="869" y="973"/>
                    <a:pt x="867" y="970"/>
                  </a:cubicBezTo>
                  <a:cubicBezTo>
                    <a:pt x="865" y="968"/>
                    <a:pt x="857" y="954"/>
                    <a:pt x="850" y="941"/>
                  </a:cubicBezTo>
                  <a:cubicBezTo>
                    <a:pt x="856" y="937"/>
                    <a:pt x="862" y="932"/>
                    <a:pt x="867" y="927"/>
                  </a:cubicBezTo>
                  <a:cubicBezTo>
                    <a:pt x="878" y="937"/>
                    <a:pt x="890" y="948"/>
                    <a:pt x="892" y="950"/>
                  </a:cubicBezTo>
                  <a:cubicBezTo>
                    <a:pt x="894" y="952"/>
                    <a:pt x="897" y="953"/>
                    <a:pt x="900" y="953"/>
                  </a:cubicBezTo>
                  <a:cubicBezTo>
                    <a:pt x="903" y="953"/>
                    <a:pt x="906" y="952"/>
                    <a:pt x="908" y="950"/>
                  </a:cubicBezTo>
                  <a:cubicBezTo>
                    <a:pt x="910" y="948"/>
                    <a:pt x="911" y="945"/>
                    <a:pt x="912" y="942"/>
                  </a:cubicBezTo>
                  <a:cubicBezTo>
                    <a:pt x="912" y="940"/>
                    <a:pt x="911" y="937"/>
                    <a:pt x="910" y="934"/>
                  </a:cubicBezTo>
                  <a:cubicBezTo>
                    <a:pt x="908" y="932"/>
                    <a:pt x="898" y="919"/>
                    <a:pt x="890" y="907"/>
                  </a:cubicBezTo>
                  <a:cubicBezTo>
                    <a:pt x="895" y="902"/>
                    <a:pt x="900" y="897"/>
                    <a:pt x="905" y="891"/>
                  </a:cubicBezTo>
                  <a:cubicBezTo>
                    <a:pt x="917" y="900"/>
                    <a:pt x="930" y="909"/>
                    <a:pt x="933" y="911"/>
                  </a:cubicBezTo>
                  <a:cubicBezTo>
                    <a:pt x="935" y="913"/>
                    <a:pt x="938" y="914"/>
                    <a:pt x="941" y="913"/>
                  </a:cubicBezTo>
                  <a:cubicBezTo>
                    <a:pt x="943" y="913"/>
                    <a:pt x="946" y="912"/>
                    <a:pt x="948" y="909"/>
                  </a:cubicBezTo>
                  <a:cubicBezTo>
                    <a:pt x="950" y="907"/>
                    <a:pt x="951" y="904"/>
                    <a:pt x="951" y="902"/>
                  </a:cubicBezTo>
                  <a:cubicBezTo>
                    <a:pt x="951" y="899"/>
                    <a:pt x="950" y="896"/>
                    <a:pt x="948" y="894"/>
                  </a:cubicBezTo>
                  <a:cubicBezTo>
                    <a:pt x="946" y="891"/>
                    <a:pt x="935" y="880"/>
                    <a:pt x="925" y="869"/>
                  </a:cubicBezTo>
                  <a:cubicBezTo>
                    <a:pt x="930" y="863"/>
                    <a:pt x="935" y="857"/>
                    <a:pt x="940" y="851"/>
                  </a:cubicBezTo>
                  <a:cubicBezTo>
                    <a:pt x="952" y="859"/>
                    <a:pt x="966" y="867"/>
                    <a:pt x="969" y="869"/>
                  </a:cubicBezTo>
                  <a:cubicBezTo>
                    <a:pt x="971" y="870"/>
                    <a:pt x="974" y="870"/>
                    <a:pt x="977" y="870"/>
                  </a:cubicBezTo>
                  <a:cubicBezTo>
                    <a:pt x="980" y="869"/>
                    <a:pt x="982" y="867"/>
                    <a:pt x="984" y="865"/>
                  </a:cubicBezTo>
                  <a:cubicBezTo>
                    <a:pt x="986" y="863"/>
                    <a:pt x="986" y="860"/>
                    <a:pt x="986" y="857"/>
                  </a:cubicBezTo>
                  <a:cubicBezTo>
                    <a:pt x="986" y="854"/>
                    <a:pt x="985" y="852"/>
                    <a:pt x="983" y="850"/>
                  </a:cubicBezTo>
                  <a:cubicBezTo>
                    <a:pt x="980" y="847"/>
                    <a:pt x="968" y="837"/>
                    <a:pt x="957" y="827"/>
                  </a:cubicBezTo>
                  <a:cubicBezTo>
                    <a:pt x="961" y="821"/>
                    <a:pt x="966" y="815"/>
                    <a:pt x="969" y="808"/>
                  </a:cubicBezTo>
                  <a:cubicBezTo>
                    <a:pt x="983" y="814"/>
                    <a:pt x="997" y="821"/>
                    <a:pt x="1000" y="822"/>
                  </a:cubicBezTo>
                  <a:cubicBezTo>
                    <a:pt x="1003" y="824"/>
                    <a:pt x="1006" y="824"/>
                    <a:pt x="1008" y="823"/>
                  </a:cubicBezTo>
                  <a:cubicBezTo>
                    <a:pt x="1011" y="822"/>
                    <a:pt x="1013" y="820"/>
                    <a:pt x="1015" y="817"/>
                  </a:cubicBezTo>
                  <a:cubicBezTo>
                    <a:pt x="1016" y="815"/>
                    <a:pt x="1017" y="812"/>
                    <a:pt x="1016" y="809"/>
                  </a:cubicBezTo>
                  <a:cubicBezTo>
                    <a:pt x="1016" y="806"/>
                    <a:pt x="1014" y="804"/>
                    <a:pt x="1012" y="802"/>
                  </a:cubicBezTo>
                  <a:cubicBezTo>
                    <a:pt x="1009" y="800"/>
                    <a:pt x="996" y="791"/>
                    <a:pt x="984" y="782"/>
                  </a:cubicBezTo>
                  <a:cubicBezTo>
                    <a:pt x="988" y="776"/>
                    <a:pt x="991" y="769"/>
                    <a:pt x="995" y="762"/>
                  </a:cubicBezTo>
                  <a:cubicBezTo>
                    <a:pt x="1009" y="767"/>
                    <a:pt x="1024" y="772"/>
                    <a:pt x="1027" y="773"/>
                  </a:cubicBezTo>
                  <a:cubicBezTo>
                    <a:pt x="1029" y="774"/>
                    <a:pt x="1032" y="774"/>
                    <a:pt x="1035" y="772"/>
                  </a:cubicBezTo>
                  <a:cubicBezTo>
                    <a:pt x="1037" y="771"/>
                    <a:pt x="1039" y="769"/>
                    <a:pt x="1041" y="766"/>
                  </a:cubicBezTo>
                  <a:cubicBezTo>
                    <a:pt x="1042" y="764"/>
                    <a:pt x="1042" y="761"/>
                    <a:pt x="1041" y="758"/>
                  </a:cubicBezTo>
                  <a:cubicBezTo>
                    <a:pt x="1040" y="755"/>
                    <a:pt x="1039" y="753"/>
                    <a:pt x="1036" y="752"/>
                  </a:cubicBezTo>
                  <a:cubicBezTo>
                    <a:pt x="1033" y="750"/>
                    <a:pt x="1020" y="742"/>
                    <a:pt x="1007" y="735"/>
                  </a:cubicBezTo>
                  <a:cubicBezTo>
                    <a:pt x="1010" y="728"/>
                    <a:pt x="1012" y="721"/>
                    <a:pt x="1015" y="714"/>
                  </a:cubicBezTo>
                  <a:cubicBezTo>
                    <a:pt x="1029" y="717"/>
                    <a:pt x="1045" y="721"/>
                    <a:pt x="1048" y="721"/>
                  </a:cubicBezTo>
                  <a:cubicBezTo>
                    <a:pt x="1051" y="722"/>
                    <a:pt x="1054" y="721"/>
                    <a:pt x="1056" y="720"/>
                  </a:cubicBezTo>
                  <a:cubicBezTo>
                    <a:pt x="1058" y="718"/>
                    <a:pt x="1060" y="716"/>
                    <a:pt x="1061" y="713"/>
                  </a:cubicBezTo>
                  <a:cubicBezTo>
                    <a:pt x="1062" y="710"/>
                    <a:pt x="1062" y="707"/>
                    <a:pt x="1061" y="705"/>
                  </a:cubicBezTo>
                  <a:cubicBezTo>
                    <a:pt x="1060" y="702"/>
                    <a:pt x="1058" y="700"/>
                    <a:pt x="1055" y="699"/>
                  </a:cubicBezTo>
                  <a:cubicBezTo>
                    <a:pt x="1052" y="698"/>
                    <a:pt x="1037" y="691"/>
                    <a:pt x="1024" y="686"/>
                  </a:cubicBezTo>
                  <a:cubicBezTo>
                    <a:pt x="1026" y="678"/>
                    <a:pt x="1028" y="671"/>
                    <a:pt x="1030" y="664"/>
                  </a:cubicBezTo>
                  <a:cubicBezTo>
                    <a:pt x="1044" y="665"/>
                    <a:pt x="1060" y="667"/>
                    <a:pt x="1063" y="668"/>
                  </a:cubicBezTo>
                  <a:cubicBezTo>
                    <a:pt x="1066" y="668"/>
                    <a:pt x="1069" y="667"/>
                    <a:pt x="1071" y="665"/>
                  </a:cubicBezTo>
                  <a:cubicBezTo>
                    <a:pt x="1074" y="664"/>
                    <a:pt x="1075" y="661"/>
                    <a:pt x="1076" y="658"/>
                  </a:cubicBezTo>
                  <a:cubicBezTo>
                    <a:pt x="1076" y="655"/>
                    <a:pt x="1076" y="652"/>
                    <a:pt x="1075" y="650"/>
                  </a:cubicBezTo>
                  <a:cubicBezTo>
                    <a:pt x="1073" y="647"/>
                    <a:pt x="1071" y="645"/>
                    <a:pt x="1068" y="645"/>
                  </a:cubicBezTo>
                  <a:cubicBezTo>
                    <a:pt x="1065" y="644"/>
                    <a:pt x="1050" y="639"/>
                    <a:pt x="1036" y="634"/>
                  </a:cubicBezTo>
                  <a:cubicBezTo>
                    <a:pt x="1037" y="627"/>
                    <a:pt x="1039" y="620"/>
                    <a:pt x="1040" y="612"/>
                  </a:cubicBezTo>
                  <a:cubicBezTo>
                    <a:pt x="1054" y="612"/>
                    <a:pt x="1070" y="612"/>
                    <a:pt x="1073" y="612"/>
                  </a:cubicBezTo>
                  <a:cubicBezTo>
                    <a:pt x="1076" y="613"/>
                    <a:pt x="1079" y="611"/>
                    <a:pt x="1081" y="609"/>
                  </a:cubicBezTo>
                  <a:cubicBezTo>
                    <a:pt x="1083" y="607"/>
                    <a:pt x="1084" y="605"/>
                    <a:pt x="1085" y="602"/>
                  </a:cubicBezTo>
                  <a:cubicBezTo>
                    <a:pt x="1085" y="599"/>
                    <a:pt x="1084" y="596"/>
                    <a:pt x="1083" y="594"/>
                  </a:cubicBezTo>
                  <a:cubicBezTo>
                    <a:pt x="1081" y="591"/>
                    <a:pt x="1079" y="590"/>
                    <a:pt x="1076" y="589"/>
                  </a:cubicBezTo>
                  <a:cubicBezTo>
                    <a:pt x="1073" y="588"/>
                    <a:pt x="1057" y="585"/>
                    <a:pt x="1043" y="582"/>
                  </a:cubicBezTo>
                  <a:cubicBezTo>
                    <a:pt x="1043" y="575"/>
                    <a:pt x="1044" y="567"/>
                    <a:pt x="1044" y="560"/>
                  </a:cubicBezTo>
                  <a:cubicBezTo>
                    <a:pt x="1058" y="558"/>
                    <a:pt x="1074" y="557"/>
                    <a:pt x="1078" y="557"/>
                  </a:cubicBezTo>
                  <a:close/>
                  <a:moveTo>
                    <a:pt x="544" y="979"/>
                  </a:moveTo>
                  <a:cubicBezTo>
                    <a:pt x="305" y="979"/>
                    <a:pt x="111" y="785"/>
                    <a:pt x="111" y="545"/>
                  </a:cubicBezTo>
                  <a:cubicBezTo>
                    <a:pt x="111" y="305"/>
                    <a:pt x="305" y="111"/>
                    <a:pt x="544" y="111"/>
                  </a:cubicBezTo>
                  <a:cubicBezTo>
                    <a:pt x="783" y="111"/>
                    <a:pt x="977" y="305"/>
                    <a:pt x="977" y="545"/>
                  </a:cubicBezTo>
                  <a:cubicBezTo>
                    <a:pt x="977" y="785"/>
                    <a:pt x="783" y="979"/>
                    <a:pt x="544" y="97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/>
              <a:endParaRPr lang="en-US" sz="1865">
                <a:solidFill>
                  <a:prstClr val="black"/>
                </a:solidFill>
              </a:endParaRPr>
            </a:p>
          </p:txBody>
        </p:sp>
        <p:grpSp>
          <p:nvGrpSpPr>
            <p:cNvPr id="111" name="Group 52"/>
            <p:cNvGrpSpPr/>
            <p:nvPr/>
          </p:nvGrpSpPr>
          <p:grpSpPr>
            <a:xfrm>
              <a:off x="5356770" y="2523058"/>
              <a:ext cx="366458" cy="476395"/>
              <a:chOff x="6421904" y="4798576"/>
              <a:chExt cx="299494" cy="389342"/>
            </a:xfrm>
            <a:grpFill/>
          </p:grpSpPr>
          <p:sp>
            <p:nvSpPr>
              <p:cNvPr id="112" name="Freeform 170"/>
              <p:cNvSpPr/>
              <p:nvPr/>
            </p:nvSpPr>
            <p:spPr bwMode="auto">
              <a:xfrm>
                <a:off x="6421904" y="4910886"/>
                <a:ext cx="299494" cy="277032"/>
              </a:xfrm>
              <a:custGeom>
                <a:avLst/>
                <a:gdLst>
                  <a:gd name="T0" fmla="*/ 45 w 90"/>
                  <a:gd name="T1" fmla="*/ 83 h 83"/>
                  <a:gd name="T2" fmla="*/ 90 w 90"/>
                  <a:gd name="T3" fmla="*/ 0 h 83"/>
                  <a:gd name="T4" fmla="*/ 0 w 90"/>
                  <a:gd name="T5" fmla="*/ 0 h 83"/>
                  <a:gd name="T6" fmla="*/ 45 w 90"/>
                  <a:gd name="T7" fmla="*/ 83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0" h="83">
                    <a:moveTo>
                      <a:pt x="45" y="83"/>
                    </a:moveTo>
                    <a:cubicBezTo>
                      <a:pt x="90" y="59"/>
                      <a:pt x="90" y="0"/>
                      <a:pt x="9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59"/>
                      <a:pt x="45" y="8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4400"/>
                <a:endParaRPr lang="en-US" sz="1865">
                  <a:solidFill>
                    <a:prstClr val="black"/>
                  </a:solidFill>
                </a:endParaRPr>
              </a:p>
            </p:txBody>
          </p:sp>
          <p:sp>
            <p:nvSpPr>
              <p:cNvPr id="113" name="Freeform 171"/>
              <p:cNvSpPr/>
              <p:nvPr/>
            </p:nvSpPr>
            <p:spPr bwMode="auto">
              <a:xfrm>
                <a:off x="6421904" y="4798576"/>
                <a:ext cx="299494" cy="94840"/>
              </a:xfrm>
              <a:custGeom>
                <a:avLst/>
                <a:gdLst>
                  <a:gd name="T0" fmla="*/ 84 w 90"/>
                  <a:gd name="T1" fmla="*/ 0 h 29"/>
                  <a:gd name="T2" fmla="*/ 68 w 90"/>
                  <a:gd name="T3" fmla="*/ 16 h 29"/>
                  <a:gd name="T4" fmla="*/ 52 w 90"/>
                  <a:gd name="T5" fmla="*/ 0 h 29"/>
                  <a:gd name="T6" fmla="*/ 39 w 90"/>
                  <a:gd name="T7" fmla="*/ 0 h 29"/>
                  <a:gd name="T8" fmla="*/ 23 w 90"/>
                  <a:gd name="T9" fmla="*/ 16 h 29"/>
                  <a:gd name="T10" fmla="*/ 7 w 90"/>
                  <a:gd name="T11" fmla="*/ 0 h 29"/>
                  <a:gd name="T12" fmla="*/ 0 w 90"/>
                  <a:gd name="T13" fmla="*/ 0 h 29"/>
                  <a:gd name="T14" fmla="*/ 0 w 90"/>
                  <a:gd name="T15" fmla="*/ 29 h 29"/>
                  <a:gd name="T16" fmla="*/ 90 w 90"/>
                  <a:gd name="T17" fmla="*/ 29 h 29"/>
                  <a:gd name="T18" fmla="*/ 90 w 90"/>
                  <a:gd name="T19" fmla="*/ 0 h 29"/>
                  <a:gd name="T20" fmla="*/ 84 w 90"/>
                  <a:gd name="T21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0" h="29">
                    <a:moveTo>
                      <a:pt x="84" y="0"/>
                    </a:moveTo>
                    <a:cubicBezTo>
                      <a:pt x="84" y="9"/>
                      <a:pt x="77" y="16"/>
                      <a:pt x="68" y="16"/>
                    </a:cubicBezTo>
                    <a:cubicBezTo>
                      <a:pt x="59" y="16"/>
                      <a:pt x="52" y="9"/>
                      <a:pt x="52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9" y="9"/>
                      <a:pt x="32" y="16"/>
                      <a:pt x="23" y="16"/>
                    </a:cubicBezTo>
                    <a:cubicBezTo>
                      <a:pt x="14" y="16"/>
                      <a:pt x="7" y="9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90" y="29"/>
                      <a:pt x="90" y="29"/>
                      <a:pt x="90" y="29"/>
                    </a:cubicBezTo>
                    <a:cubicBezTo>
                      <a:pt x="90" y="0"/>
                      <a:pt x="90" y="0"/>
                      <a:pt x="90" y="0"/>
                    </a:cubicBezTo>
                    <a:lnTo>
                      <a:pt x="8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4400"/>
                <a:endParaRPr lang="en-US" sz="1865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26" name="组合 25"/>
          <p:cNvGrpSpPr/>
          <p:nvPr/>
        </p:nvGrpSpPr>
        <p:grpSpPr>
          <a:xfrm>
            <a:off x="4588131" y="2812117"/>
            <a:ext cx="1273252" cy="1275956"/>
            <a:chOff x="4148329" y="2023362"/>
            <a:chExt cx="954939" cy="956967"/>
          </a:xfrm>
          <a:solidFill>
            <a:srgbClr val="B01319"/>
          </a:solidFill>
        </p:grpSpPr>
        <p:sp>
          <p:nvSpPr>
            <p:cNvPr id="69" name="Freeform 10"/>
            <p:cNvSpPr>
              <a:spLocks noEditPoints="1"/>
            </p:cNvSpPr>
            <p:nvPr/>
          </p:nvSpPr>
          <p:spPr bwMode="auto">
            <a:xfrm>
              <a:off x="4148329" y="2023362"/>
              <a:ext cx="954939" cy="956967"/>
            </a:xfrm>
            <a:custGeom>
              <a:avLst/>
              <a:gdLst>
                <a:gd name="T0" fmla="*/ 1043 w 1088"/>
                <a:gd name="T1" fmla="*/ 507 h 1090"/>
                <a:gd name="T2" fmla="*/ 1036 w 1088"/>
                <a:gd name="T3" fmla="*/ 455 h 1090"/>
                <a:gd name="T4" fmla="*/ 1024 w 1088"/>
                <a:gd name="T5" fmla="*/ 404 h 1090"/>
                <a:gd name="T6" fmla="*/ 1007 w 1088"/>
                <a:gd name="T7" fmla="*/ 355 h 1090"/>
                <a:gd name="T8" fmla="*/ 984 w 1088"/>
                <a:gd name="T9" fmla="*/ 307 h 1090"/>
                <a:gd name="T10" fmla="*/ 957 w 1088"/>
                <a:gd name="T11" fmla="*/ 263 h 1090"/>
                <a:gd name="T12" fmla="*/ 925 w 1088"/>
                <a:gd name="T13" fmla="*/ 221 h 1090"/>
                <a:gd name="T14" fmla="*/ 890 w 1088"/>
                <a:gd name="T15" fmla="*/ 183 h 1090"/>
                <a:gd name="T16" fmla="*/ 850 w 1088"/>
                <a:gd name="T17" fmla="*/ 149 h 1090"/>
                <a:gd name="T18" fmla="*/ 807 w 1088"/>
                <a:gd name="T19" fmla="*/ 119 h 1090"/>
                <a:gd name="T20" fmla="*/ 761 w 1088"/>
                <a:gd name="T21" fmla="*/ 93 h 1090"/>
                <a:gd name="T22" fmla="*/ 713 w 1088"/>
                <a:gd name="T23" fmla="*/ 73 h 1090"/>
                <a:gd name="T24" fmla="*/ 663 w 1088"/>
                <a:gd name="T25" fmla="*/ 58 h 1090"/>
                <a:gd name="T26" fmla="*/ 611 w 1088"/>
                <a:gd name="T27" fmla="*/ 48 h 1090"/>
                <a:gd name="T28" fmla="*/ 559 w 1088"/>
                <a:gd name="T29" fmla="*/ 44 h 1090"/>
                <a:gd name="T30" fmla="*/ 507 w 1088"/>
                <a:gd name="T31" fmla="*/ 45 h 1090"/>
                <a:gd name="T32" fmla="*/ 455 w 1088"/>
                <a:gd name="T33" fmla="*/ 52 h 1090"/>
                <a:gd name="T34" fmla="*/ 404 w 1088"/>
                <a:gd name="T35" fmla="*/ 64 h 1090"/>
                <a:gd name="T36" fmla="*/ 354 w 1088"/>
                <a:gd name="T37" fmla="*/ 81 h 1090"/>
                <a:gd name="T38" fmla="*/ 307 w 1088"/>
                <a:gd name="T39" fmla="*/ 104 h 1090"/>
                <a:gd name="T40" fmla="*/ 262 w 1088"/>
                <a:gd name="T41" fmla="*/ 131 h 1090"/>
                <a:gd name="T42" fmla="*/ 221 w 1088"/>
                <a:gd name="T43" fmla="*/ 163 h 1090"/>
                <a:gd name="T44" fmla="*/ 182 w 1088"/>
                <a:gd name="T45" fmla="*/ 199 h 1090"/>
                <a:gd name="T46" fmla="*/ 148 w 1088"/>
                <a:gd name="T47" fmla="*/ 238 h 1090"/>
                <a:gd name="T48" fmla="*/ 118 w 1088"/>
                <a:gd name="T49" fmla="*/ 282 h 1090"/>
                <a:gd name="T50" fmla="*/ 93 w 1088"/>
                <a:gd name="T51" fmla="*/ 328 h 1090"/>
                <a:gd name="T52" fmla="*/ 73 w 1088"/>
                <a:gd name="T53" fmla="*/ 376 h 1090"/>
                <a:gd name="T54" fmla="*/ 58 w 1088"/>
                <a:gd name="T55" fmla="*/ 426 h 1090"/>
                <a:gd name="T56" fmla="*/ 48 w 1088"/>
                <a:gd name="T57" fmla="*/ 478 h 1090"/>
                <a:gd name="T58" fmla="*/ 44 w 1088"/>
                <a:gd name="T59" fmla="*/ 530 h 1090"/>
                <a:gd name="T60" fmla="*/ 45 w 1088"/>
                <a:gd name="T61" fmla="*/ 582 h 1090"/>
                <a:gd name="T62" fmla="*/ 52 w 1088"/>
                <a:gd name="T63" fmla="*/ 634 h 1090"/>
                <a:gd name="T64" fmla="*/ 64 w 1088"/>
                <a:gd name="T65" fmla="*/ 686 h 1090"/>
                <a:gd name="T66" fmla="*/ 81 w 1088"/>
                <a:gd name="T67" fmla="*/ 735 h 1090"/>
                <a:gd name="T68" fmla="*/ 104 w 1088"/>
                <a:gd name="T69" fmla="*/ 782 h 1090"/>
                <a:gd name="T70" fmla="*/ 131 w 1088"/>
                <a:gd name="T71" fmla="*/ 827 h 1090"/>
                <a:gd name="T72" fmla="*/ 163 w 1088"/>
                <a:gd name="T73" fmla="*/ 869 h 1090"/>
                <a:gd name="T74" fmla="*/ 198 w 1088"/>
                <a:gd name="T75" fmla="*/ 907 h 1090"/>
                <a:gd name="T76" fmla="*/ 238 w 1088"/>
                <a:gd name="T77" fmla="*/ 941 h 1090"/>
                <a:gd name="T78" fmla="*/ 281 w 1088"/>
                <a:gd name="T79" fmla="*/ 971 h 1090"/>
                <a:gd name="T80" fmla="*/ 327 w 1088"/>
                <a:gd name="T81" fmla="*/ 996 h 1090"/>
                <a:gd name="T82" fmla="*/ 375 w 1088"/>
                <a:gd name="T83" fmla="*/ 1017 h 1090"/>
                <a:gd name="T84" fmla="*/ 425 w 1088"/>
                <a:gd name="T85" fmla="*/ 1032 h 1090"/>
                <a:gd name="T86" fmla="*/ 477 w 1088"/>
                <a:gd name="T87" fmla="*/ 1041 h 1090"/>
                <a:gd name="T88" fmla="*/ 529 w 1088"/>
                <a:gd name="T89" fmla="*/ 1046 h 1090"/>
                <a:gd name="T90" fmla="*/ 581 w 1088"/>
                <a:gd name="T91" fmla="*/ 1045 h 1090"/>
                <a:gd name="T92" fmla="*/ 633 w 1088"/>
                <a:gd name="T93" fmla="*/ 1038 h 1090"/>
                <a:gd name="T94" fmla="*/ 684 w 1088"/>
                <a:gd name="T95" fmla="*/ 1026 h 1090"/>
                <a:gd name="T96" fmla="*/ 734 w 1088"/>
                <a:gd name="T97" fmla="*/ 1009 h 1090"/>
                <a:gd name="T98" fmla="*/ 781 w 1088"/>
                <a:gd name="T99" fmla="*/ 986 h 1090"/>
                <a:gd name="T100" fmla="*/ 826 w 1088"/>
                <a:gd name="T101" fmla="*/ 959 h 1090"/>
                <a:gd name="T102" fmla="*/ 867 w 1088"/>
                <a:gd name="T103" fmla="*/ 927 h 1090"/>
                <a:gd name="T104" fmla="*/ 905 w 1088"/>
                <a:gd name="T105" fmla="*/ 891 h 1090"/>
                <a:gd name="T106" fmla="*/ 940 w 1088"/>
                <a:gd name="T107" fmla="*/ 851 h 1090"/>
                <a:gd name="T108" fmla="*/ 969 w 1088"/>
                <a:gd name="T109" fmla="*/ 808 h 1090"/>
                <a:gd name="T110" fmla="*/ 995 w 1088"/>
                <a:gd name="T111" fmla="*/ 762 h 1090"/>
                <a:gd name="T112" fmla="*/ 1015 w 1088"/>
                <a:gd name="T113" fmla="*/ 714 h 1090"/>
                <a:gd name="T114" fmla="*/ 1030 w 1088"/>
                <a:gd name="T115" fmla="*/ 664 h 1090"/>
                <a:gd name="T116" fmla="*/ 1040 w 1088"/>
                <a:gd name="T117" fmla="*/ 612 h 1090"/>
                <a:gd name="T118" fmla="*/ 1044 w 1088"/>
                <a:gd name="T119" fmla="*/ 560 h 1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88" h="1090">
                  <a:moveTo>
                    <a:pt x="1078" y="557"/>
                  </a:moveTo>
                  <a:cubicBezTo>
                    <a:pt x="1080" y="556"/>
                    <a:pt x="1083" y="555"/>
                    <a:pt x="1085" y="553"/>
                  </a:cubicBezTo>
                  <a:cubicBezTo>
                    <a:pt x="1087" y="551"/>
                    <a:pt x="1088" y="548"/>
                    <a:pt x="1088" y="545"/>
                  </a:cubicBezTo>
                  <a:cubicBezTo>
                    <a:pt x="1088" y="542"/>
                    <a:pt x="1087" y="539"/>
                    <a:pt x="1085" y="537"/>
                  </a:cubicBezTo>
                  <a:cubicBezTo>
                    <a:pt x="1083" y="535"/>
                    <a:pt x="1080" y="533"/>
                    <a:pt x="1078" y="533"/>
                  </a:cubicBezTo>
                  <a:cubicBezTo>
                    <a:pt x="1074" y="533"/>
                    <a:pt x="1058" y="531"/>
                    <a:pt x="1044" y="530"/>
                  </a:cubicBezTo>
                  <a:cubicBezTo>
                    <a:pt x="1044" y="522"/>
                    <a:pt x="1043" y="515"/>
                    <a:pt x="1043" y="507"/>
                  </a:cubicBezTo>
                  <a:cubicBezTo>
                    <a:pt x="1057" y="505"/>
                    <a:pt x="1073" y="501"/>
                    <a:pt x="1076" y="501"/>
                  </a:cubicBezTo>
                  <a:cubicBezTo>
                    <a:pt x="1079" y="500"/>
                    <a:pt x="1081" y="498"/>
                    <a:pt x="1083" y="496"/>
                  </a:cubicBezTo>
                  <a:cubicBezTo>
                    <a:pt x="1084" y="494"/>
                    <a:pt x="1085" y="491"/>
                    <a:pt x="1085" y="488"/>
                  </a:cubicBezTo>
                  <a:cubicBezTo>
                    <a:pt x="1084" y="485"/>
                    <a:pt x="1083" y="482"/>
                    <a:pt x="1081" y="481"/>
                  </a:cubicBezTo>
                  <a:cubicBezTo>
                    <a:pt x="1079" y="479"/>
                    <a:pt x="1076" y="477"/>
                    <a:pt x="1073" y="477"/>
                  </a:cubicBezTo>
                  <a:cubicBezTo>
                    <a:pt x="1070" y="477"/>
                    <a:pt x="1054" y="478"/>
                    <a:pt x="1040" y="478"/>
                  </a:cubicBezTo>
                  <a:cubicBezTo>
                    <a:pt x="1039" y="470"/>
                    <a:pt x="1037" y="463"/>
                    <a:pt x="1036" y="455"/>
                  </a:cubicBezTo>
                  <a:cubicBezTo>
                    <a:pt x="1050" y="451"/>
                    <a:pt x="1065" y="446"/>
                    <a:pt x="1068" y="445"/>
                  </a:cubicBezTo>
                  <a:cubicBezTo>
                    <a:pt x="1071" y="444"/>
                    <a:pt x="1073" y="442"/>
                    <a:pt x="1075" y="440"/>
                  </a:cubicBezTo>
                  <a:cubicBezTo>
                    <a:pt x="1076" y="437"/>
                    <a:pt x="1076" y="435"/>
                    <a:pt x="1076" y="432"/>
                  </a:cubicBezTo>
                  <a:cubicBezTo>
                    <a:pt x="1075" y="429"/>
                    <a:pt x="1074" y="426"/>
                    <a:pt x="1071" y="425"/>
                  </a:cubicBezTo>
                  <a:cubicBezTo>
                    <a:pt x="1069" y="423"/>
                    <a:pt x="1066" y="422"/>
                    <a:pt x="1063" y="422"/>
                  </a:cubicBezTo>
                  <a:cubicBezTo>
                    <a:pt x="1060" y="423"/>
                    <a:pt x="1044" y="425"/>
                    <a:pt x="1030" y="426"/>
                  </a:cubicBezTo>
                  <a:cubicBezTo>
                    <a:pt x="1028" y="419"/>
                    <a:pt x="1026" y="412"/>
                    <a:pt x="1024" y="404"/>
                  </a:cubicBezTo>
                  <a:cubicBezTo>
                    <a:pt x="1037" y="399"/>
                    <a:pt x="1052" y="392"/>
                    <a:pt x="1055" y="391"/>
                  </a:cubicBezTo>
                  <a:cubicBezTo>
                    <a:pt x="1058" y="390"/>
                    <a:pt x="1060" y="388"/>
                    <a:pt x="1061" y="385"/>
                  </a:cubicBezTo>
                  <a:cubicBezTo>
                    <a:pt x="1062" y="382"/>
                    <a:pt x="1062" y="379"/>
                    <a:pt x="1061" y="377"/>
                  </a:cubicBezTo>
                  <a:cubicBezTo>
                    <a:pt x="1060" y="374"/>
                    <a:pt x="1058" y="372"/>
                    <a:pt x="1056" y="370"/>
                  </a:cubicBezTo>
                  <a:cubicBezTo>
                    <a:pt x="1054" y="369"/>
                    <a:pt x="1051" y="368"/>
                    <a:pt x="1048" y="369"/>
                  </a:cubicBezTo>
                  <a:cubicBezTo>
                    <a:pt x="1045" y="369"/>
                    <a:pt x="1029" y="373"/>
                    <a:pt x="1015" y="376"/>
                  </a:cubicBezTo>
                  <a:cubicBezTo>
                    <a:pt x="1012" y="369"/>
                    <a:pt x="1010" y="362"/>
                    <a:pt x="1007" y="355"/>
                  </a:cubicBezTo>
                  <a:cubicBezTo>
                    <a:pt x="1020" y="348"/>
                    <a:pt x="1033" y="340"/>
                    <a:pt x="1036" y="338"/>
                  </a:cubicBezTo>
                  <a:cubicBezTo>
                    <a:pt x="1039" y="337"/>
                    <a:pt x="1040" y="334"/>
                    <a:pt x="1041" y="332"/>
                  </a:cubicBezTo>
                  <a:cubicBezTo>
                    <a:pt x="1042" y="329"/>
                    <a:pt x="1042" y="326"/>
                    <a:pt x="1041" y="323"/>
                  </a:cubicBezTo>
                  <a:cubicBezTo>
                    <a:pt x="1039" y="321"/>
                    <a:pt x="1037" y="319"/>
                    <a:pt x="1035" y="317"/>
                  </a:cubicBezTo>
                  <a:cubicBezTo>
                    <a:pt x="1032" y="316"/>
                    <a:pt x="1029" y="316"/>
                    <a:pt x="1027" y="317"/>
                  </a:cubicBezTo>
                  <a:cubicBezTo>
                    <a:pt x="1024" y="318"/>
                    <a:pt x="1009" y="323"/>
                    <a:pt x="995" y="328"/>
                  </a:cubicBezTo>
                  <a:cubicBezTo>
                    <a:pt x="991" y="321"/>
                    <a:pt x="988" y="314"/>
                    <a:pt x="984" y="307"/>
                  </a:cubicBezTo>
                  <a:cubicBezTo>
                    <a:pt x="996" y="299"/>
                    <a:pt x="1009" y="290"/>
                    <a:pt x="1012" y="288"/>
                  </a:cubicBezTo>
                  <a:cubicBezTo>
                    <a:pt x="1014" y="286"/>
                    <a:pt x="1016" y="284"/>
                    <a:pt x="1016" y="281"/>
                  </a:cubicBezTo>
                  <a:cubicBezTo>
                    <a:pt x="1017" y="278"/>
                    <a:pt x="1016" y="275"/>
                    <a:pt x="1015" y="273"/>
                  </a:cubicBezTo>
                  <a:cubicBezTo>
                    <a:pt x="1013" y="270"/>
                    <a:pt x="1011" y="268"/>
                    <a:pt x="1008" y="267"/>
                  </a:cubicBezTo>
                  <a:cubicBezTo>
                    <a:pt x="1006" y="266"/>
                    <a:pt x="1003" y="266"/>
                    <a:pt x="1000" y="268"/>
                  </a:cubicBezTo>
                  <a:cubicBezTo>
                    <a:pt x="997" y="269"/>
                    <a:pt x="983" y="276"/>
                    <a:pt x="969" y="282"/>
                  </a:cubicBezTo>
                  <a:cubicBezTo>
                    <a:pt x="966" y="275"/>
                    <a:pt x="961" y="269"/>
                    <a:pt x="957" y="263"/>
                  </a:cubicBezTo>
                  <a:cubicBezTo>
                    <a:pt x="968" y="253"/>
                    <a:pt x="980" y="242"/>
                    <a:pt x="983" y="240"/>
                  </a:cubicBezTo>
                  <a:cubicBezTo>
                    <a:pt x="985" y="238"/>
                    <a:pt x="986" y="236"/>
                    <a:pt x="986" y="233"/>
                  </a:cubicBezTo>
                  <a:cubicBezTo>
                    <a:pt x="986" y="230"/>
                    <a:pt x="986" y="227"/>
                    <a:pt x="984" y="225"/>
                  </a:cubicBezTo>
                  <a:cubicBezTo>
                    <a:pt x="982" y="222"/>
                    <a:pt x="980" y="221"/>
                    <a:pt x="977" y="220"/>
                  </a:cubicBezTo>
                  <a:cubicBezTo>
                    <a:pt x="974" y="220"/>
                    <a:pt x="971" y="220"/>
                    <a:pt x="969" y="221"/>
                  </a:cubicBezTo>
                  <a:cubicBezTo>
                    <a:pt x="966" y="223"/>
                    <a:pt x="952" y="231"/>
                    <a:pt x="940" y="238"/>
                  </a:cubicBezTo>
                  <a:cubicBezTo>
                    <a:pt x="935" y="233"/>
                    <a:pt x="930" y="227"/>
                    <a:pt x="925" y="221"/>
                  </a:cubicBezTo>
                  <a:cubicBezTo>
                    <a:pt x="935" y="210"/>
                    <a:pt x="946" y="198"/>
                    <a:pt x="948" y="196"/>
                  </a:cubicBezTo>
                  <a:cubicBezTo>
                    <a:pt x="950" y="194"/>
                    <a:pt x="951" y="191"/>
                    <a:pt x="951" y="188"/>
                  </a:cubicBezTo>
                  <a:cubicBezTo>
                    <a:pt x="951" y="185"/>
                    <a:pt x="950" y="183"/>
                    <a:pt x="948" y="180"/>
                  </a:cubicBezTo>
                  <a:cubicBezTo>
                    <a:pt x="946" y="178"/>
                    <a:pt x="943" y="177"/>
                    <a:pt x="941" y="177"/>
                  </a:cubicBezTo>
                  <a:cubicBezTo>
                    <a:pt x="938" y="176"/>
                    <a:pt x="935" y="177"/>
                    <a:pt x="933" y="179"/>
                  </a:cubicBezTo>
                  <a:cubicBezTo>
                    <a:pt x="930" y="181"/>
                    <a:pt x="917" y="190"/>
                    <a:pt x="905" y="199"/>
                  </a:cubicBezTo>
                  <a:cubicBezTo>
                    <a:pt x="900" y="193"/>
                    <a:pt x="895" y="188"/>
                    <a:pt x="890" y="183"/>
                  </a:cubicBezTo>
                  <a:cubicBezTo>
                    <a:pt x="898" y="171"/>
                    <a:pt x="908" y="158"/>
                    <a:pt x="910" y="156"/>
                  </a:cubicBezTo>
                  <a:cubicBezTo>
                    <a:pt x="911" y="153"/>
                    <a:pt x="912" y="150"/>
                    <a:pt x="912" y="148"/>
                  </a:cubicBezTo>
                  <a:cubicBezTo>
                    <a:pt x="911" y="145"/>
                    <a:pt x="910" y="142"/>
                    <a:pt x="908" y="140"/>
                  </a:cubicBezTo>
                  <a:cubicBezTo>
                    <a:pt x="906" y="138"/>
                    <a:pt x="903" y="137"/>
                    <a:pt x="900" y="137"/>
                  </a:cubicBezTo>
                  <a:cubicBezTo>
                    <a:pt x="897" y="137"/>
                    <a:pt x="894" y="138"/>
                    <a:pt x="892" y="140"/>
                  </a:cubicBezTo>
                  <a:cubicBezTo>
                    <a:pt x="890" y="142"/>
                    <a:pt x="878" y="153"/>
                    <a:pt x="867" y="163"/>
                  </a:cubicBezTo>
                  <a:cubicBezTo>
                    <a:pt x="862" y="158"/>
                    <a:pt x="856" y="153"/>
                    <a:pt x="850" y="149"/>
                  </a:cubicBezTo>
                  <a:cubicBezTo>
                    <a:pt x="857" y="136"/>
                    <a:pt x="865" y="122"/>
                    <a:pt x="867" y="119"/>
                  </a:cubicBezTo>
                  <a:cubicBezTo>
                    <a:pt x="869" y="117"/>
                    <a:pt x="869" y="114"/>
                    <a:pt x="868" y="111"/>
                  </a:cubicBezTo>
                  <a:cubicBezTo>
                    <a:pt x="868" y="109"/>
                    <a:pt x="866" y="106"/>
                    <a:pt x="864" y="104"/>
                  </a:cubicBezTo>
                  <a:cubicBezTo>
                    <a:pt x="861" y="103"/>
                    <a:pt x="858" y="102"/>
                    <a:pt x="856" y="102"/>
                  </a:cubicBezTo>
                  <a:cubicBezTo>
                    <a:pt x="853" y="102"/>
                    <a:pt x="850" y="103"/>
                    <a:pt x="848" y="106"/>
                  </a:cubicBezTo>
                  <a:cubicBezTo>
                    <a:pt x="846" y="108"/>
                    <a:pt x="835" y="120"/>
                    <a:pt x="826" y="131"/>
                  </a:cubicBezTo>
                  <a:cubicBezTo>
                    <a:pt x="820" y="127"/>
                    <a:pt x="813" y="123"/>
                    <a:pt x="807" y="119"/>
                  </a:cubicBezTo>
                  <a:cubicBezTo>
                    <a:pt x="813" y="105"/>
                    <a:pt x="820" y="91"/>
                    <a:pt x="821" y="88"/>
                  </a:cubicBezTo>
                  <a:cubicBezTo>
                    <a:pt x="822" y="85"/>
                    <a:pt x="822" y="82"/>
                    <a:pt x="821" y="80"/>
                  </a:cubicBezTo>
                  <a:cubicBezTo>
                    <a:pt x="820" y="77"/>
                    <a:pt x="818" y="75"/>
                    <a:pt x="816" y="73"/>
                  </a:cubicBezTo>
                  <a:cubicBezTo>
                    <a:pt x="813" y="72"/>
                    <a:pt x="810" y="71"/>
                    <a:pt x="808" y="72"/>
                  </a:cubicBezTo>
                  <a:cubicBezTo>
                    <a:pt x="805" y="72"/>
                    <a:pt x="802" y="74"/>
                    <a:pt x="801" y="76"/>
                  </a:cubicBezTo>
                  <a:cubicBezTo>
                    <a:pt x="799" y="79"/>
                    <a:pt x="790" y="92"/>
                    <a:pt x="781" y="104"/>
                  </a:cubicBezTo>
                  <a:cubicBezTo>
                    <a:pt x="774" y="100"/>
                    <a:pt x="768" y="97"/>
                    <a:pt x="761" y="93"/>
                  </a:cubicBezTo>
                  <a:cubicBezTo>
                    <a:pt x="766" y="80"/>
                    <a:pt x="771" y="65"/>
                    <a:pt x="772" y="61"/>
                  </a:cubicBezTo>
                  <a:cubicBezTo>
                    <a:pt x="773" y="59"/>
                    <a:pt x="772" y="56"/>
                    <a:pt x="771" y="53"/>
                  </a:cubicBezTo>
                  <a:cubicBezTo>
                    <a:pt x="770" y="51"/>
                    <a:pt x="768" y="49"/>
                    <a:pt x="765" y="47"/>
                  </a:cubicBezTo>
                  <a:cubicBezTo>
                    <a:pt x="762" y="46"/>
                    <a:pt x="760" y="46"/>
                    <a:pt x="757" y="47"/>
                  </a:cubicBezTo>
                  <a:cubicBezTo>
                    <a:pt x="754" y="48"/>
                    <a:pt x="752" y="49"/>
                    <a:pt x="750" y="52"/>
                  </a:cubicBezTo>
                  <a:cubicBezTo>
                    <a:pt x="749" y="55"/>
                    <a:pt x="741" y="69"/>
                    <a:pt x="734" y="81"/>
                  </a:cubicBezTo>
                  <a:cubicBezTo>
                    <a:pt x="727" y="78"/>
                    <a:pt x="720" y="76"/>
                    <a:pt x="713" y="73"/>
                  </a:cubicBezTo>
                  <a:cubicBezTo>
                    <a:pt x="716" y="59"/>
                    <a:pt x="719" y="43"/>
                    <a:pt x="720" y="40"/>
                  </a:cubicBezTo>
                  <a:cubicBezTo>
                    <a:pt x="721" y="37"/>
                    <a:pt x="720" y="34"/>
                    <a:pt x="719" y="32"/>
                  </a:cubicBezTo>
                  <a:cubicBezTo>
                    <a:pt x="717" y="30"/>
                    <a:pt x="715" y="28"/>
                    <a:pt x="712" y="27"/>
                  </a:cubicBezTo>
                  <a:cubicBezTo>
                    <a:pt x="709" y="26"/>
                    <a:pt x="706" y="26"/>
                    <a:pt x="704" y="27"/>
                  </a:cubicBezTo>
                  <a:cubicBezTo>
                    <a:pt x="701" y="28"/>
                    <a:pt x="699" y="30"/>
                    <a:pt x="698" y="33"/>
                  </a:cubicBezTo>
                  <a:cubicBezTo>
                    <a:pt x="696" y="36"/>
                    <a:pt x="690" y="51"/>
                    <a:pt x="684" y="64"/>
                  </a:cubicBezTo>
                  <a:cubicBezTo>
                    <a:pt x="677" y="62"/>
                    <a:pt x="670" y="60"/>
                    <a:pt x="663" y="58"/>
                  </a:cubicBezTo>
                  <a:cubicBezTo>
                    <a:pt x="664" y="44"/>
                    <a:pt x="666" y="28"/>
                    <a:pt x="666" y="25"/>
                  </a:cubicBezTo>
                  <a:cubicBezTo>
                    <a:pt x="667" y="22"/>
                    <a:pt x="666" y="19"/>
                    <a:pt x="664" y="17"/>
                  </a:cubicBezTo>
                  <a:cubicBezTo>
                    <a:pt x="662" y="14"/>
                    <a:pt x="660" y="13"/>
                    <a:pt x="657" y="12"/>
                  </a:cubicBezTo>
                  <a:cubicBezTo>
                    <a:pt x="654" y="12"/>
                    <a:pt x="651" y="12"/>
                    <a:pt x="649" y="13"/>
                  </a:cubicBezTo>
                  <a:cubicBezTo>
                    <a:pt x="646" y="15"/>
                    <a:pt x="644" y="17"/>
                    <a:pt x="643" y="20"/>
                  </a:cubicBezTo>
                  <a:cubicBezTo>
                    <a:pt x="642" y="23"/>
                    <a:pt x="638" y="38"/>
                    <a:pt x="633" y="52"/>
                  </a:cubicBezTo>
                  <a:cubicBezTo>
                    <a:pt x="626" y="51"/>
                    <a:pt x="619" y="49"/>
                    <a:pt x="611" y="48"/>
                  </a:cubicBezTo>
                  <a:cubicBezTo>
                    <a:pt x="611" y="34"/>
                    <a:pt x="611" y="18"/>
                    <a:pt x="611" y="15"/>
                  </a:cubicBezTo>
                  <a:cubicBezTo>
                    <a:pt x="611" y="12"/>
                    <a:pt x="610" y="9"/>
                    <a:pt x="608" y="7"/>
                  </a:cubicBezTo>
                  <a:cubicBezTo>
                    <a:pt x="606" y="5"/>
                    <a:pt x="604" y="4"/>
                    <a:pt x="601" y="3"/>
                  </a:cubicBezTo>
                  <a:cubicBezTo>
                    <a:pt x="598" y="3"/>
                    <a:pt x="595" y="4"/>
                    <a:pt x="593" y="5"/>
                  </a:cubicBezTo>
                  <a:cubicBezTo>
                    <a:pt x="590" y="7"/>
                    <a:pt x="589" y="9"/>
                    <a:pt x="588" y="12"/>
                  </a:cubicBezTo>
                  <a:cubicBezTo>
                    <a:pt x="587" y="15"/>
                    <a:pt x="584" y="31"/>
                    <a:pt x="581" y="45"/>
                  </a:cubicBezTo>
                  <a:cubicBezTo>
                    <a:pt x="574" y="45"/>
                    <a:pt x="566" y="44"/>
                    <a:pt x="559" y="44"/>
                  </a:cubicBezTo>
                  <a:cubicBezTo>
                    <a:pt x="558" y="30"/>
                    <a:pt x="556" y="14"/>
                    <a:pt x="556" y="10"/>
                  </a:cubicBezTo>
                  <a:cubicBezTo>
                    <a:pt x="555" y="8"/>
                    <a:pt x="554" y="5"/>
                    <a:pt x="552" y="3"/>
                  </a:cubicBezTo>
                  <a:cubicBezTo>
                    <a:pt x="550" y="1"/>
                    <a:pt x="547" y="0"/>
                    <a:pt x="544" y="0"/>
                  </a:cubicBezTo>
                  <a:cubicBezTo>
                    <a:pt x="541" y="0"/>
                    <a:pt x="538" y="1"/>
                    <a:pt x="536" y="3"/>
                  </a:cubicBezTo>
                  <a:cubicBezTo>
                    <a:pt x="534" y="5"/>
                    <a:pt x="533" y="8"/>
                    <a:pt x="532" y="10"/>
                  </a:cubicBezTo>
                  <a:cubicBezTo>
                    <a:pt x="532" y="14"/>
                    <a:pt x="530" y="30"/>
                    <a:pt x="529" y="44"/>
                  </a:cubicBezTo>
                  <a:cubicBezTo>
                    <a:pt x="522" y="44"/>
                    <a:pt x="514" y="45"/>
                    <a:pt x="507" y="45"/>
                  </a:cubicBezTo>
                  <a:cubicBezTo>
                    <a:pt x="504" y="31"/>
                    <a:pt x="501" y="15"/>
                    <a:pt x="500" y="12"/>
                  </a:cubicBezTo>
                  <a:cubicBezTo>
                    <a:pt x="499" y="9"/>
                    <a:pt x="497" y="7"/>
                    <a:pt x="495" y="5"/>
                  </a:cubicBezTo>
                  <a:cubicBezTo>
                    <a:pt x="493" y="4"/>
                    <a:pt x="490" y="3"/>
                    <a:pt x="487" y="3"/>
                  </a:cubicBezTo>
                  <a:cubicBezTo>
                    <a:pt x="484" y="4"/>
                    <a:pt x="482" y="5"/>
                    <a:pt x="480" y="7"/>
                  </a:cubicBezTo>
                  <a:cubicBezTo>
                    <a:pt x="478" y="9"/>
                    <a:pt x="477" y="12"/>
                    <a:pt x="477" y="15"/>
                  </a:cubicBezTo>
                  <a:cubicBezTo>
                    <a:pt x="477" y="18"/>
                    <a:pt x="477" y="34"/>
                    <a:pt x="477" y="48"/>
                  </a:cubicBezTo>
                  <a:cubicBezTo>
                    <a:pt x="469" y="49"/>
                    <a:pt x="462" y="51"/>
                    <a:pt x="455" y="52"/>
                  </a:cubicBezTo>
                  <a:cubicBezTo>
                    <a:pt x="450" y="38"/>
                    <a:pt x="446" y="23"/>
                    <a:pt x="445" y="20"/>
                  </a:cubicBezTo>
                  <a:cubicBezTo>
                    <a:pt x="444" y="17"/>
                    <a:pt x="442" y="15"/>
                    <a:pt x="439" y="13"/>
                  </a:cubicBezTo>
                  <a:cubicBezTo>
                    <a:pt x="437" y="12"/>
                    <a:pt x="434" y="12"/>
                    <a:pt x="431" y="12"/>
                  </a:cubicBezTo>
                  <a:cubicBezTo>
                    <a:pt x="428" y="13"/>
                    <a:pt x="426" y="14"/>
                    <a:pt x="424" y="17"/>
                  </a:cubicBezTo>
                  <a:cubicBezTo>
                    <a:pt x="422" y="19"/>
                    <a:pt x="421" y="22"/>
                    <a:pt x="422" y="25"/>
                  </a:cubicBezTo>
                  <a:cubicBezTo>
                    <a:pt x="422" y="28"/>
                    <a:pt x="424" y="44"/>
                    <a:pt x="425" y="58"/>
                  </a:cubicBezTo>
                  <a:cubicBezTo>
                    <a:pt x="418" y="60"/>
                    <a:pt x="411" y="62"/>
                    <a:pt x="404" y="64"/>
                  </a:cubicBezTo>
                  <a:cubicBezTo>
                    <a:pt x="398" y="51"/>
                    <a:pt x="392" y="36"/>
                    <a:pt x="390" y="33"/>
                  </a:cubicBezTo>
                  <a:cubicBezTo>
                    <a:pt x="389" y="30"/>
                    <a:pt x="387" y="28"/>
                    <a:pt x="384" y="27"/>
                  </a:cubicBezTo>
                  <a:cubicBezTo>
                    <a:pt x="382" y="26"/>
                    <a:pt x="379" y="26"/>
                    <a:pt x="376" y="27"/>
                  </a:cubicBezTo>
                  <a:cubicBezTo>
                    <a:pt x="373" y="28"/>
                    <a:pt x="371" y="30"/>
                    <a:pt x="369" y="32"/>
                  </a:cubicBezTo>
                  <a:cubicBezTo>
                    <a:pt x="368" y="34"/>
                    <a:pt x="367" y="37"/>
                    <a:pt x="368" y="40"/>
                  </a:cubicBezTo>
                  <a:cubicBezTo>
                    <a:pt x="369" y="43"/>
                    <a:pt x="372" y="59"/>
                    <a:pt x="375" y="73"/>
                  </a:cubicBezTo>
                  <a:cubicBezTo>
                    <a:pt x="368" y="76"/>
                    <a:pt x="361" y="78"/>
                    <a:pt x="354" y="81"/>
                  </a:cubicBezTo>
                  <a:cubicBezTo>
                    <a:pt x="347" y="69"/>
                    <a:pt x="339" y="55"/>
                    <a:pt x="338" y="52"/>
                  </a:cubicBezTo>
                  <a:cubicBezTo>
                    <a:pt x="336" y="49"/>
                    <a:pt x="334" y="48"/>
                    <a:pt x="331" y="47"/>
                  </a:cubicBezTo>
                  <a:cubicBezTo>
                    <a:pt x="328" y="46"/>
                    <a:pt x="326" y="46"/>
                    <a:pt x="323" y="47"/>
                  </a:cubicBezTo>
                  <a:cubicBezTo>
                    <a:pt x="320" y="49"/>
                    <a:pt x="318" y="51"/>
                    <a:pt x="317" y="53"/>
                  </a:cubicBezTo>
                  <a:cubicBezTo>
                    <a:pt x="316" y="56"/>
                    <a:pt x="315" y="59"/>
                    <a:pt x="316" y="61"/>
                  </a:cubicBezTo>
                  <a:cubicBezTo>
                    <a:pt x="317" y="65"/>
                    <a:pt x="322" y="80"/>
                    <a:pt x="327" y="93"/>
                  </a:cubicBezTo>
                  <a:cubicBezTo>
                    <a:pt x="320" y="97"/>
                    <a:pt x="314" y="100"/>
                    <a:pt x="307" y="104"/>
                  </a:cubicBezTo>
                  <a:cubicBezTo>
                    <a:pt x="298" y="92"/>
                    <a:pt x="289" y="79"/>
                    <a:pt x="287" y="76"/>
                  </a:cubicBezTo>
                  <a:cubicBezTo>
                    <a:pt x="286" y="74"/>
                    <a:pt x="283" y="72"/>
                    <a:pt x="280" y="72"/>
                  </a:cubicBezTo>
                  <a:cubicBezTo>
                    <a:pt x="278" y="71"/>
                    <a:pt x="275" y="72"/>
                    <a:pt x="272" y="73"/>
                  </a:cubicBezTo>
                  <a:cubicBezTo>
                    <a:pt x="270" y="75"/>
                    <a:pt x="268" y="77"/>
                    <a:pt x="267" y="80"/>
                  </a:cubicBezTo>
                  <a:cubicBezTo>
                    <a:pt x="266" y="82"/>
                    <a:pt x="266" y="85"/>
                    <a:pt x="267" y="88"/>
                  </a:cubicBezTo>
                  <a:cubicBezTo>
                    <a:pt x="268" y="91"/>
                    <a:pt x="275" y="105"/>
                    <a:pt x="281" y="119"/>
                  </a:cubicBezTo>
                  <a:cubicBezTo>
                    <a:pt x="275" y="123"/>
                    <a:pt x="268" y="127"/>
                    <a:pt x="262" y="131"/>
                  </a:cubicBezTo>
                  <a:cubicBezTo>
                    <a:pt x="253" y="120"/>
                    <a:pt x="242" y="108"/>
                    <a:pt x="240" y="106"/>
                  </a:cubicBezTo>
                  <a:cubicBezTo>
                    <a:pt x="238" y="103"/>
                    <a:pt x="235" y="102"/>
                    <a:pt x="232" y="102"/>
                  </a:cubicBezTo>
                  <a:cubicBezTo>
                    <a:pt x="230" y="102"/>
                    <a:pt x="227" y="103"/>
                    <a:pt x="224" y="104"/>
                  </a:cubicBezTo>
                  <a:cubicBezTo>
                    <a:pt x="222" y="106"/>
                    <a:pt x="220" y="109"/>
                    <a:pt x="220" y="111"/>
                  </a:cubicBezTo>
                  <a:cubicBezTo>
                    <a:pt x="219" y="114"/>
                    <a:pt x="219" y="117"/>
                    <a:pt x="221" y="119"/>
                  </a:cubicBezTo>
                  <a:cubicBezTo>
                    <a:pt x="223" y="122"/>
                    <a:pt x="231" y="136"/>
                    <a:pt x="238" y="149"/>
                  </a:cubicBezTo>
                  <a:cubicBezTo>
                    <a:pt x="232" y="153"/>
                    <a:pt x="226" y="158"/>
                    <a:pt x="221" y="163"/>
                  </a:cubicBezTo>
                  <a:cubicBezTo>
                    <a:pt x="210" y="153"/>
                    <a:pt x="198" y="142"/>
                    <a:pt x="196" y="140"/>
                  </a:cubicBezTo>
                  <a:cubicBezTo>
                    <a:pt x="194" y="138"/>
                    <a:pt x="191" y="137"/>
                    <a:pt x="188" y="137"/>
                  </a:cubicBezTo>
                  <a:cubicBezTo>
                    <a:pt x="185" y="137"/>
                    <a:pt x="182" y="138"/>
                    <a:pt x="180" y="140"/>
                  </a:cubicBezTo>
                  <a:cubicBezTo>
                    <a:pt x="178" y="142"/>
                    <a:pt x="177" y="145"/>
                    <a:pt x="176" y="148"/>
                  </a:cubicBezTo>
                  <a:cubicBezTo>
                    <a:pt x="176" y="150"/>
                    <a:pt x="176" y="153"/>
                    <a:pt x="178" y="156"/>
                  </a:cubicBezTo>
                  <a:cubicBezTo>
                    <a:pt x="180" y="158"/>
                    <a:pt x="190" y="171"/>
                    <a:pt x="198" y="183"/>
                  </a:cubicBezTo>
                  <a:cubicBezTo>
                    <a:pt x="193" y="188"/>
                    <a:pt x="188" y="193"/>
                    <a:pt x="182" y="199"/>
                  </a:cubicBezTo>
                  <a:cubicBezTo>
                    <a:pt x="171" y="190"/>
                    <a:pt x="158" y="181"/>
                    <a:pt x="155" y="179"/>
                  </a:cubicBezTo>
                  <a:cubicBezTo>
                    <a:pt x="153" y="177"/>
                    <a:pt x="150" y="176"/>
                    <a:pt x="147" y="177"/>
                  </a:cubicBezTo>
                  <a:cubicBezTo>
                    <a:pt x="145" y="177"/>
                    <a:pt x="142" y="178"/>
                    <a:pt x="140" y="180"/>
                  </a:cubicBezTo>
                  <a:cubicBezTo>
                    <a:pt x="138" y="183"/>
                    <a:pt x="137" y="185"/>
                    <a:pt x="137" y="188"/>
                  </a:cubicBezTo>
                  <a:cubicBezTo>
                    <a:pt x="137" y="191"/>
                    <a:pt x="138" y="194"/>
                    <a:pt x="140" y="196"/>
                  </a:cubicBezTo>
                  <a:cubicBezTo>
                    <a:pt x="142" y="198"/>
                    <a:pt x="153" y="210"/>
                    <a:pt x="163" y="221"/>
                  </a:cubicBezTo>
                  <a:cubicBezTo>
                    <a:pt x="158" y="227"/>
                    <a:pt x="153" y="233"/>
                    <a:pt x="148" y="238"/>
                  </a:cubicBezTo>
                  <a:cubicBezTo>
                    <a:pt x="136" y="231"/>
                    <a:pt x="122" y="223"/>
                    <a:pt x="119" y="221"/>
                  </a:cubicBezTo>
                  <a:cubicBezTo>
                    <a:pt x="117" y="220"/>
                    <a:pt x="114" y="220"/>
                    <a:pt x="111" y="220"/>
                  </a:cubicBezTo>
                  <a:cubicBezTo>
                    <a:pt x="108" y="221"/>
                    <a:pt x="106" y="222"/>
                    <a:pt x="104" y="225"/>
                  </a:cubicBezTo>
                  <a:cubicBezTo>
                    <a:pt x="102" y="227"/>
                    <a:pt x="102" y="230"/>
                    <a:pt x="102" y="233"/>
                  </a:cubicBezTo>
                  <a:cubicBezTo>
                    <a:pt x="102" y="236"/>
                    <a:pt x="103" y="238"/>
                    <a:pt x="105" y="240"/>
                  </a:cubicBezTo>
                  <a:cubicBezTo>
                    <a:pt x="108" y="242"/>
                    <a:pt x="120" y="253"/>
                    <a:pt x="131" y="263"/>
                  </a:cubicBezTo>
                  <a:cubicBezTo>
                    <a:pt x="127" y="269"/>
                    <a:pt x="122" y="275"/>
                    <a:pt x="118" y="282"/>
                  </a:cubicBezTo>
                  <a:cubicBezTo>
                    <a:pt x="105" y="276"/>
                    <a:pt x="91" y="269"/>
                    <a:pt x="88" y="268"/>
                  </a:cubicBezTo>
                  <a:cubicBezTo>
                    <a:pt x="85" y="266"/>
                    <a:pt x="82" y="266"/>
                    <a:pt x="80" y="267"/>
                  </a:cubicBezTo>
                  <a:cubicBezTo>
                    <a:pt x="77" y="268"/>
                    <a:pt x="75" y="270"/>
                    <a:pt x="73" y="273"/>
                  </a:cubicBezTo>
                  <a:cubicBezTo>
                    <a:pt x="72" y="275"/>
                    <a:pt x="71" y="278"/>
                    <a:pt x="72" y="281"/>
                  </a:cubicBezTo>
                  <a:cubicBezTo>
                    <a:pt x="72" y="284"/>
                    <a:pt x="74" y="286"/>
                    <a:pt x="76" y="288"/>
                  </a:cubicBezTo>
                  <a:cubicBezTo>
                    <a:pt x="79" y="290"/>
                    <a:pt x="92" y="299"/>
                    <a:pt x="104" y="307"/>
                  </a:cubicBezTo>
                  <a:cubicBezTo>
                    <a:pt x="100" y="314"/>
                    <a:pt x="97" y="321"/>
                    <a:pt x="93" y="328"/>
                  </a:cubicBezTo>
                  <a:cubicBezTo>
                    <a:pt x="79" y="323"/>
                    <a:pt x="64" y="318"/>
                    <a:pt x="61" y="317"/>
                  </a:cubicBezTo>
                  <a:cubicBezTo>
                    <a:pt x="59" y="316"/>
                    <a:pt x="56" y="316"/>
                    <a:pt x="53" y="317"/>
                  </a:cubicBezTo>
                  <a:cubicBezTo>
                    <a:pt x="51" y="319"/>
                    <a:pt x="48" y="321"/>
                    <a:pt x="47" y="323"/>
                  </a:cubicBezTo>
                  <a:cubicBezTo>
                    <a:pt x="46" y="326"/>
                    <a:pt x="46" y="329"/>
                    <a:pt x="47" y="332"/>
                  </a:cubicBezTo>
                  <a:cubicBezTo>
                    <a:pt x="48" y="334"/>
                    <a:pt x="49" y="337"/>
                    <a:pt x="52" y="338"/>
                  </a:cubicBezTo>
                  <a:cubicBezTo>
                    <a:pt x="55" y="340"/>
                    <a:pt x="68" y="348"/>
                    <a:pt x="81" y="355"/>
                  </a:cubicBezTo>
                  <a:cubicBezTo>
                    <a:pt x="78" y="362"/>
                    <a:pt x="76" y="369"/>
                    <a:pt x="73" y="376"/>
                  </a:cubicBezTo>
                  <a:cubicBezTo>
                    <a:pt x="59" y="373"/>
                    <a:pt x="43" y="369"/>
                    <a:pt x="40" y="369"/>
                  </a:cubicBezTo>
                  <a:cubicBezTo>
                    <a:pt x="37" y="368"/>
                    <a:pt x="34" y="369"/>
                    <a:pt x="32" y="370"/>
                  </a:cubicBezTo>
                  <a:cubicBezTo>
                    <a:pt x="30" y="372"/>
                    <a:pt x="28" y="374"/>
                    <a:pt x="27" y="377"/>
                  </a:cubicBezTo>
                  <a:cubicBezTo>
                    <a:pt x="26" y="379"/>
                    <a:pt x="26" y="382"/>
                    <a:pt x="27" y="385"/>
                  </a:cubicBezTo>
                  <a:cubicBezTo>
                    <a:pt x="28" y="388"/>
                    <a:pt x="30" y="390"/>
                    <a:pt x="33" y="391"/>
                  </a:cubicBezTo>
                  <a:cubicBezTo>
                    <a:pt x="36" y="392"/>
                    <a:pt x="50" y="399"/>
                    <a:pt x="64" y="404"/>
                  </a:cubicBezTo>
                  <a:cubicBezTo>
                    <a:pt x="62" y="412"/>
                    <a:pt x="60" y="419"/>
                    <a:pt x="58" y="426"/>
                  </a:cubicBezTo>
                  <a:cubicBezTo>
                    <a:pt x="44" y="425"/>
                    <a:pt x="28" y="423"/>
                    <a:pt x="25" y="422"/>
                  </a:cubicBezTo>
                  <a:cubicBezTo>
                    <a:pt x="22" y="422"/>
                    <a:pt x="19" y="423"/>
                    <a:pt x="17" y="425"/>
                  </a:cubicBezTo>
                  <a:cubicBezTo>
                    <a:pt x="14" y="426"/>
                    <a:pt x="13" y="429"/>
                    <a:pt x="12" y="432"/>
                  </a:cubicBezTo>
                  <a:cubicBezTo>
                    <a:pt x="12" y="435"/>
                    <a:pt x="12" y="437"/>
                    <a:pt x="13" y="440"/>
                  </a:cubicBezTo>
                  <a:cubicBezTo>
                    <a:pt x="15" y="442"/>
                    <a:pt x="17" y="444"/>
                    <a:pt x="20" y="445"/>
                  </a:cubicBezTo>
                  <a:cubicBezTo>
                    <a:pt x="23" y="446"/>
                    <a:pt x="38" y="451"/>
                    <a:pt x="52" y="455"/>
                  </a:cubicBezTo>
                  <a:cubicBezTo>
                    <a:pt x="50" y="463"/>
                    <a:pt x="49" y="470"/>
                    <a:pt x="48" y="478"/>
                  </a:cubicBezTo>
                  <a:cubicBezTo>
                    <a:pt x="34" y="478"/>
                    <a:pt x="18" y="477"/>
                    <a:pt x="15" y="477"/>
                  </a:cubicBezTo>
                  <a:cubicBezTo>
                    <a:pt x="12" y="477"/>
                    <a:pt x="9" y="479"/>
                    <a:pt x="7" y="481"/>
                  </a:cubicBezTo>
                  <a:cubicBezTo>
                    <a:pt x="5" y="482"/>
                    <a:pt x="4" y="485"/>
                    <a:pt x="3" y="488"/>
                  </a:cubicBezTo>
                  <a:cubicBezTo>
                    <a:pt x="3" y="491"/>
                    <a:pt x="4" y="494"/>
                    <a:pt x="5" y="496"/>
                  </a:cubicBezTo>
                  <a:cubicBezTo>
                    <a:pt x="7" y="498"/>
                    <a:pt x="9" y="500"/>
                    <a:pt x="12" y="501"/>
                  </a:cubicBezTo>
                  <a:cubicBezTo>
                    <a:pt x="15" y="501"/>
                    <a:pt x="31" y="505"/>
                    <a:pt x="45" y="507"/>
                  </a:cubicBezTo>
                  <a:cubicBezTo>
                    <a:pt x="45" y="515"/>
                    <a:pt x="44" y="522"/>
                    <a:pt x="44" y="530"/>
                  </a:cubicBezTo>
                  <a:cubicBezTo>
                    <a:pt x="30" y="531"/>
                    <a:pt x="14" y="533"/>
                    <a:pt x="10" y="533"/>
                  </a:cubicBezTo>
                  <a:cubicBezTo>
                    <a:pt x="7" y="533"/>
                    <a:pt x="5" y="535"/>
                    <a:pt x="3" y="537"/>
                  </a:cubicBezTo>
                  <a:cubicBezTo>
                    <a:pt x="1" y="539"/>
                    <a:pt x="0" y="542"/>
                    <a:pt x="0" y="545"/>
                  </a:cubicBezTo>
                  <a:cubicBezTo>
                    <a:pt x="0" y="548"/>
                    <a:pt x="1" y="551"/>
                    <a:pt x="3" y="553"/>
                  </a:cubicBezTo>
                  <a:cubicBezTo>
                    <a:pt x="5" y="555"/>
                    <a:pt x="7" y="556"/>
                    <a:pt x="10" y="557"/>
                  </a:cubicBezTo>
                  <a:cubicBezTo>
                    <a:pt x="14" y="557"/>
                    <a:pt x="30" y="558"/>
                    <a:pt x="44" y="560"/>
                  </a:cubicBezTo>
                  <a:cubicBezTo>
                    <a:pt x="44" y="567"/>
                    <a:pt x="45" y="575"/>
                    <a:pt x="45" y="582"/>
                  </a:cubicBezTo>
                  <a:cubicBezTo>
                    <a:pt x="31" y="585"/>
                    <a:pt x="15" y="588"/>
                    <a:pt x="12" y="589"/>
                  </a:cubicBezTo>
                  <a:cubicBezTo>
                    <a:pt x="9" y="590"/>
                    <a:pt x="7" y="591"/>
                    <a:pt x="5" y="594"/>
                  </a:cubicBezTo>
                  <a:cubicBezTo>
                    <a:pt x="4" y="596"/>
                    <a:pt x="3" y="599"/>
                    <a:pt x="3" y="602"/>
                  </a:cubicBezTo>
                  <a:cubicBezTo>
                    <a:pt x="4" y="605"/>
                    <a:pt x="5" y="607"/>
                    <a:pt x="7" y="609"/>
                  </a:cubicBezTo>
                  <a:cubicBezTo>
                    <a:pt x="9" y="611"/>
                    <a:pt x="12" y="613"/>
                    <a:pt x="15" y="612"/>
                  </a:cubicBezTo>
                  <a:cubicBezTo>
                    <a:pt x="18" y="612"/>
                    <a:pt x="34" y="612"/>
                    <a:pt x="48" y="612"/>
                  </a:cubicBezTo>
                  <a:cubicBezTo>
                    <a:pt x="49" y="620"/>
                    <a:pt x="50" y="627"/>
                    <a:pt x="52" y="634"/>
                  </a:cubicBezTo>
                  <a:cubicBezTo>
                    <a:pt x="38" y="639"/>
                    <a:pt x="23" y="644"/>
                    <a:pt x="20" y="645"/>
                  </a:cubicBezTo>
                  <a:cubicBezTo>
                    <a:pt x="17" y="645"/>
                    <a:pt x="15" y="647"/>
                    <a:pt x="13" y="650"/>
                  </a:cubicBezTo>
                  <a:cubicBezTo>
                    <a:pt x="12" y="652"/>
                    <a:pt x="12" y="655"/>
                    <a:pt x="12" y="658"/>
                  </a:cubicBezTo>
                  <a:cubicBezTo>
                    <a:pt x="13" y="661"/>
                    <a:pt x="14" y="664"/>
                    <a:pt x="17" y="665"/>
                  </a:cubicBezTo>
                  <a:cubicBezTo>
                    <a:pt x="19" y="667"/>
                    <a:pt x="22" y="668"/>
                    <a:pt x="25" y="668"/>
                  </a:cubicBezTo>
                  <a:cubicBezTo>
                    <a:pt x="28" y="667"/>
                    <a:pt x="44" y="665"/>
                    <a:pt x="58" y="664"/>
                  </a:cubicBezTo>
                  <a:cubicBezTo>
                    <a:pt x="60" y="671"/>
                    <a:pt x="62" y="678"/>
                    <a:pt x="64" y="686"/>
                  </a:cubicBezTo>
                  <a:cubicBezTo>
                    <a:pt x="50" y="691"/>
                    <a:pt x="36" y="698"/>
                    <a:pt x="33" y="699"/>
                  </a:cubicBezTo>
                  <a:cubicBezTo>
                    <a:pt x="30" y="700"/>
                    <a:pt x="28" y="702"/>
                    <a:pt x="27" y="705"/>
                  </a:cubicBezTo>
                  <a:cubicBezTo>
                    <a:pt x="26" y="708"/>
                    <a:pt x="26" y="710"/>
                    <a:pt x="27" y="713"/>
                  </a:cubicBezTo>
                  <a:cubicBezTo>
                    <a:pt x="28" y="716"/>
                    <a:pt x="30" y="718"/>
                    <a:pt x="32" y="720"/>
                  </a:cubicBezTo>
                  <a:cubicBezTo>
                    <a:pt x="34" y="721"/>
                    <a:pt x="37" y="722"/>
                    <a:pt x="40" y="721"/>
                  </a:cubicBezTo>
                  <a:cubicBezTo>
                    <a:pt x="43" y="721"/>
                    <a:pt x="59" y="717"/>
                    <a:pt x="73" y="714"/>
                  </a:cubicBezTo>
                  <a:cubicBezTo>
                    <a:pt x="76" y="721"/>
                    <a:pt x="78" y="728"/>
                    <a:pt x="81" y="735"/>
                  </a:cubicBezTo>
                  <a:cubicBezTo>
                    <a:pt x="68" y="742"/>
                    <a:pt x="55" y="750"/>
                    <a:pt x="52" y="752"/>
                  </a:cubicBezTo>
                  <a:cubicBezTo>
                    <a:pt x="49" y="753"/>
                    <a:pt x="48" y="755"/>
                    <a:pt x="47" y="758"/>
                  </a:cubicBezTo>
                  <a:cubicBezTo>
                    <a:pt x="46" y="761"/>
                    <a:pt x="46" y="764"/>
                    <a:pt x="47" y="766"/>
                  </a:cubicBezTo>
                  <a:cubicBezTo>
                    <a:pt x="48" y="769"/>
                    <a:pt x="51" y="771"/>
                    <a:pt x="53" y="772"/>
                  </a:cubicBezTo>
                  <a:cubicBezTo>
                    <a:pt x="56" y="774"/>
                    <a:pt x="59" y="774"/>
                    <a:pt x="61" y="773"/>
                  </a:cubicBezTo>
                  <a:cubicBezTo>
                    <a:pt x="64" y="772"/>
                    <a:pt x="79" y="767"/>
                    <a:pt x="93" y="762"/>
                  </a:cubicBezTo>
                  <a:cubicBezTo>
                    <a:pt x="97" y="769"/>
                    <a:pt x="100" y="776"/>
                    <a:pt x="104" y="782"/>
                  </a:cubicBezTo>
                  <a:cubicBezTo>
                    <a:pt x="92" y="791"/>
                    <a:pt x="79" y="800"/>
                    <a:pt x="76" y="802"/>
                  </a:cubicBezTo>
                  <a:cubicBezTo>
                    <a:pt x="74" y="804"/>
                    <a:pt x="72" y="806"/>
                    <a:pt x="72" y="809"/>
                  </a:cubicBezTo>
                  <a:cubicBezTo>
                    <a:pt x="71" y="812"/>
                    <a:pt x="72" y="815"/>
                    <a:pt x="73" y="817"/>
                  </a:cubicBezTo>
                  <a:cubicBezTo>
                    <a:pt x="75" y="820"/>
                    <a:pt x="77" y="822"/>
                    <a:pt x="80" y="823"/>
                  </a:cubicBezTo>
                  <a:cubicBezTo>
                    <a:pt x="82" y="824"/>
                    <a:pt x="85" y="824"/>
                    <a:pt x="88" y="822"/>
                  </a:cubicBezTo>
                  <a:cubicBezTo>
                    <a:pt x="91" y="821"/>
                    <a:pt x="105" y="814"/>
                    <a:pt x="118" y="808"/>
                  </a:cubicBezTo>
                  <a:cubicBezTo>
                    <a:pt x="122" y="815"/>
                    <a:pt x="127" y="821"/>
                    <a:pt x="131" y="827"/>
                  </a:cubicBezTo>
                  <a:cubicBezTo>
                    <a:pt x="120" y="837"/>
                    <a:pt x="108" y="847"/>
                    <a:pt x="105" y="850"/>
                  </a:cubicBezTo>
                  <a:cubicBezTo>
                    <a:pt x="103" y="852"/>
                    <a:pt x="102" y="854"/>
                    <a:pt x="102" y="857"/>
                  </a:cubicBezTo>
                  <a:cubicBezTo>
                    <a:pt x="102" y="860"/>
                    <a:pt x="102" y="863"/>
                    <a:pt x="104" y="865"/>
                  </a:cubicBezTo>
                  <a:cubicBezTo>
                    <a:pt x="106" y="867"/>
                    <a:pt x="108" y="869"/>
                    <a:pt x="111" y="870"/>
                  </a:cubicBezTo>
                  <a:cubicBezTo>
                    <a:pt x="114" y="870"/>
                    <a:pt x="117" y="870"/>
                    <a:pt x="119" y="869"/>
                  </a:cubicBezTo>
                  <a:cubicBezTo>
                    <a:pt x="122" y="867"/>
                    <a:pt x="136" y="859"/>
                    <a:pt x="148" y="851"/>
                  </a:cubicBezTo>
                  <a:cubicBezTo>
                    <a:pt x="153" y="857"/>
                    <a:pt x="158" y="863"/>
                    <a:pt x="163" y="869"/>
                  </a:cubicBezTo>
                  <a:cubicBezTo>
                    <a:pt x="153" y="880"/>
                    <a:pt x="142" y="891"/>
                    <a:pt x="140" y="894"/>
                  </a:cubicBezTo>
                  <a:cubicBezTo>
                    <a:pt x="138" y="896"/>
                    <a:pt x="137" y="899"/>
                    <a:pt x="137" y="902"/>
                  </a:cubicBezTo>
                  <a:cubicBezTo>
                    <a:pt x="137" y="904"/>
                    <a:pt x="138" y="907"/>
                    <a:pt x="140" y="909"/>
                  </a:cubicBezTo>
                  <a:cubicBezTo>
                    <a:pt x="142" y="912"/>
                    <a:pt x="145" y="913"/>
                    <a:pt x="147" y="913"/>
                  </a:cubicBezTo>
                  <a:cubicBezTo>
                    <a:pt x="150" y="914"/>
                    <a:pt x="153" y="913"/>
                    <a:pt x="155" y="911"/>
                  </a:cubicBezTo>
                  <a:cubicBezTo>
                    <a:pt x="158" y="909"/>
                    <a:pt x="171" y="900"/>
                    <a:pt x="182" y="891"/>
                  </a:cubicBezTo>
                  <a:cubicBezTo>
                    <a:pt x="188" y="897"/>
                    <a:pt x="193" y="902"/>
                    <a:pt x="198" y="907"/>
                  </a:cubicBezTo>
                  <a:cubicBezTo>
                    <a:pt x="190" y="919"/>
                    <a:pt x="180" y="932"/>
                    <a:pt x="178" y="934"/>
                  </a:cubicBezTo>
                  <a:cubicBezTo>
                    <a:pt x="176" y="937"/>
                    <a:pt x="176" y="940"/>
                    <a:pt x="176" y="942"/>
                  </a:cubicBezTo>
                  <a:cubicBezTo>
                    <a:pt x="177" y="945"/>
                    <a:pt x="178" y="948"/>
                    <a:pt x="180" y="950"/>
                  </a:cubicBezTo>
                  <a:cubicBezTo>
                    <a:pt x="182" y="952"/>
                    <a:pt x="185" y="953"/>
                    <a:pt x="188" y="953"/>
                  </a:cubicBezTo>
                  <a:cubicBezTo>
                    <a:pt x="191" y="953"/>
                    <a:pt x="194" y="952"/>
                    <a:pt x="196" y="950"/>
                  </a:cubicBezTo>
                  <a:cubicBezTo>
                    <a:pt x="198" y="948"/>
                    <a:pt x="210" y="937"/>
                    <a:pt x="221" y="927"/>
                  </a:cubicBezTo>
                  <a:cubicBezTo>
                    <a:pt x="226" y="932"/>
                    <a:pt x="232" y="937"/>
                    <a:pt x="238" y="941"/>
                  </a:cubicBezTo>
                  <a:cubicBezTo>
                    <a:pt x="231" y="954"/>
                    <a:pt x="223" y="968"/>
                    <a:pt x="221" y="970"/>
                  </a:cubicBezTo>
                  <a:cubicBezTo>
                    <a:pt x="219" y="973"/>
                    <a:pt x="219" y="976"/>
                    <a:pt x="220" y="979"/>
                  </a:cubicBezTo>
                  <a:cubicBezTo>
                    <a:pt x="220" y="981"/>
                    <a:pt x="222" y="984"/>
                    <a:pt x="224" y="986"/>
                  </a:cubicBezTo>
                  <a:cubicBezTo>
                    <a:pt x="227" y="987"/>
                    <a:pt x="230" y="988"/>
                    <a:pt x="232" y="988"/>
                  </a:cubicBezTo>
                  <a:cubicBezTo>
                    <a:pt x="235" y="988"/>
                    <a:pt x="238" y="986"/>
                    <a:pt x="240" y="984"/>
                  </a:cubicBezTo>
                  <a:cubicBezTo>
                    <a:pt x="242" y="982"/>
                    <a:pt x="253" y="970"/>
                    <a:pt x="262" y="959"/>
                  </a:cubicBezTo>
                  <a:cubicBezTo>
                    <a:pt x="268" y="963"/>
                    <a:pt x="275" y="967"/>
                    <a:pt x="281" y="971"/>
                  </a:cubicBezTo>
                  <a:cubicBezTo>
                    <a:pt x="275" y="984"/>
                    <a:pt x="268" y="999"/>
                    <a:pt x="267" y="1002"/>
                  </a:cubicBezTo>
                  <a:cubicBezTo>
                    <a:pt x="266" y="1005"/>
                    <a:pt x="266" y="1008"/>
                    <a:pt x="267" y="1010"/>
                  </a:cubicBezTo>
                  <a:cubicBezTo>
                    <a:pt x="268" y="1013"/>
                    <a:pt x="270" y="1015"/>
                    <a:pt x="272" y="1017"/>
                  </a:cubicBezTo>
                  <a:cubicBezTo>
                    <a:pt x="275" y="1018"/>
                    <a:pt x="278" y="1019"/>
                    <a:pt x="280" y="1018"/>
                  </a:cubicBezTo>
                  <a:cubicBezTo>
                    <a:pt x="283" y="1018"/>
                    <a:pt x="286" y="1016"/>
                    <a:pt x="287" y="1014"/>
                  </a:cubicBezTo>
                  <a:cubicBezTo>
                    <a:pt x="289" y="1011"/>
                    <a:pt x="298" y="998"/>
                    <a:pt x="307" y="986"/>
                  </a:cubicBezTo>
                  <a:cubicBezTo>
                    <a:pt x="314" y="990"/>
                    <a:pt x="320" y="993"/>
                    <a:pt x="327" y="996"/>
                  </a:cubicBezTo>
                  <a:cubicBezTo>
                    <a:pt x="322" y="1010"/>
                    <a:pt x="317" y="1025"/>
                    <a:pt x="316" y="1028"/>
                  </a:cubicBezTo>
                  <a:cubicBezTo>
                    <a:pt x="315" y="1031"/>
                    <a:pt x="316" y="1034"/>
                    <a:pt x="317" y="1037"/>
                  </a:cubicBezTo>
                  <a:cubicBezTo>
                    <a:pt x="318" y="1039"/>
                    <a:pt x="320" y="1041"/>
                    <a:pt x="323" y="1042"/>
                  </a:cubicBezTo>
                  <a:cubicBezTo>
                    <a:pt x="326" y="1044"/>
                    <a:pt x="328" y="1044"/>
                    <a:pt x="331" y="1043"/>
                  </a:cubicBezTo>
                  <a:cubicBezTo>
                    <a:pt x="334" y="1042"/>
                    <a:pt x="336" y="1041"/>
                    <a:pt x="338" y="1038"/>
                  </a:cubicBezTo>
                  <a:cubicBezTo>
                    <a:pt x="339" y="1035"/>
                    <a:pt x="347" y="1021"/>
                    <a:pt x="354" y="1009"/>
                  </a:cubicBezTo>
                  <a:cubicBezTo>
                    <a:pt x="361" y="1011"/>
                    <a:pt x="368" y="1014"/>
                    <a:pt x="375" y="1017"/>
                  </a:cubicBezTo>
                  <a:cubicBezTo>
                    <a:pt x="372" y="1031"/>
                    <a:pt x="369" y="1046"/>
                    <a:pt x="368" y="1050"/>
                  </a:cubicBezTo>
                  <a:cubicBezTo>
                    <a:pt x="367" y="1052"/>
                    <a:pt x="368" y="1055"/>
                    <a:pt x="369" y="1058"/>
                  </a:cubicBezTo>
                  <a:cubicBezTo>
                    <a:pt x="371" y="1060"/>
                    <a:pt x="373" y="1062"/>
                    <a:pt x="376" y="1063"/>
                  </a:cubicBezTo>
                  <a:cubicBezTo>
                    <a:pt x="379" y="1064"/>
                    <a:pt x="382" y="1064"/>
                    <a:pt x="384" y="1063"/>
                  </a:cubicBezTo>
                  <a:cubicBezTo>
                    <a:pt x="387" y="1062"/>
                    <a:pt x="389" y="1060"/>
                    <a:pt x="390" y="1057"/>
                  </a:cubicBezTo>
                  <a:cubicBezTo>
                    <a:pt x="392" y="1054"/>
                    <a:pt x="398" y="1039"/>
                    <a:pt x="404" y="1026"/>
                  </a:cubicBezTo>
                  <a:cubicBezTo>
                    <a:pt x="411" y="1028"/>
                    <a:pt x="418" y="1030"/>
                    <a:pt x="425" y="1032"/>
                  </a:cubicBezTo>
                  <a:cubicBezTo>
                    <a:pt x="424" y="1046"/>
                    <a:pt x="422" y="1062"/>
                    <a:pt x="422" y="1065"/>
                  </a:cubicBezTo>
                  <a:cubicBezTo>
                    <a:pt x="421" y="1068"/>
                    <a:pt x="422" y="1071"/>
                    <a:pt x="424" y="1073"/>
                  </a:cubicBezTo>
                  <a:cubicBezTo>
                    <a:pt x="426" y="1075"/>
                    <a:pt x="428" y="1077"/>
                    <a:pt x="431" y="1078"/>
                  </a:cubicBezTo>
                  <a:cubicBezTo>
                    <a:pt x="434" y="1078"/>
                    <a:pt x="437" y="1078"/>
                    <a:pt x="439" y="1076"/>
                  </a:cubicBezTo>
                  <a:cubicBezTo>
                    <a:pt x="442" y="1075"/>
                    <a:pt x="444" y="1073"/>
                    <a:pt x="445" y="1070"/>
                  </a:cubicBezTo>
                  <a:cubicBezTo>
                    <a:pt x="446" y="1067"/>
                    <a:pt x="450" y="1052"/>
                    <a:pt x="455" y="1038"/>
                  </a:cubicBezTo>
                  <a:cubicBezTo>
                    <a:pt x="462" y="1039"/>
                    <a:pt x="469" y="1040"/>
                    <a:pt x="477" y="1041"/>
                  </a:cubicBezTo>
                  <a:cubicBezTo>
                    <a:pt x="477" y="1056"/>
                    <a:pt x="477" y="1072"/>
                    <a:pt x="477" y="1075"/>
                  </a:cubicBezTo>
                  <a:cubicBezTo>
                    <a:pt x="477" y="1078"/>
                    <a:pt x="478" y="1081"/>
                    <a:pt x="480" y="1083"/>
                  </a:cubicBezTo>
                  <a:cubicBezTo>
                    <a:pt x="482" y="1085"/>
                    <a:pt x="484" y="1086"/>
                    <a:pt x="487" y="1087"/>
                  </a:cubicBezTo>
                  <a:cubicBezTo>
                    <a:pt x="490" y="1087"/>
                    <a:pt x="493" y="1086"/>
                    <a:pt x="495" y="1085"/>
                  </a:cubicBezTo>
                  <a:cubicBezTo>
                    <a:pt x="497" y="1083"/>
                    <a:pt x="499" y="1081"/>
                    <a:pt x="500" y="1078"/>
                  </a:cubicBezTo>
                  <a:cubicBezTo>
                    <a:pt x="501" y="1074"/>
                    <a:pt x="504" y="1059"/>
                    <a:pt x="507" y="1045"/>
                  </a:cubicBezTo>
                  <a:cubicBezTo>
                    <a:pt x="514" y="1045"/>
                    <a:pt x="522" y="1045"/>
                    <a:pt x="529" y="1046"/>
                  </a:cubicBezTo>
                  <a:cubicBezTo>
                    <a:pt x="530" y="1060"/>
                    <a:pt x="532" y="1076"/>
                    <a:pt x="532" y="1079"/>
                  </a:cubicBezTo>
                  <a:cubicBezTo>
                    <a:pt x="533" y="1082"/>
                    <a:pt x="534" y="1085"/>
                    <a:pt x="536" y="1087"/>
                  </a:cubicBezTo>
                  <a:cubicBezTo>
                    <a:pt x="538" y="1089"/>
                    <a:pt x="541" y="1090"/>
                    <a:pt x="544" y="1090"/>
                  </a:cubicBezTo>
                  <a:cubicBezTo>
                    <a:pt x="547" y="1090"/>
                    <a:pt x="550" y="1088"/>
                    <a:pt x="552" y="1087"/>
                  </a:cubicBezTo>
                  <a:cubicBezTo>
                    <a:pt x="554" y="1085"/>
                    <a:pt x="555" y="1082"/>
                    <a:pt x="556" y="1079"/>
                  </a:cubicBezTo>
                  <a:cubicBezTo>
                    <a:pt x="556" y="1076"/>
                    <a:pt x="558" y="1060"/>
                    <a:pt x="559" y="1046"/>
                  </a:cubicBezTo>
                  <a:cubicBezTo>
                    <a:pt x="566" y="1045"/>
                    <a:pt x="574" y="1045"/>
                    <a:pt x="581" y="1045"/>
                  </a:cubicBezTo>
                  <a:cubicBezTo>
                    <a:pt x="584" y="1059"/>
                    <a:pt x="587" y="1074"/>
                    <a:pt x="588" y="1078"/>
                  </a:cubicBezTo>
                  <a:cubicBezTo>
                    <a:pt x="589" y="1081"/>
                    <a:pt x="590" y="1083"/>
                    <a:pt x="593" y="1085"/>
                  </a:cubicBezTo>
                  <a:cubicBezTo>
                    <a:pt x="595" y="1086"/>
                    <a:pt x="598" y="1087"/>
                    <a:pt x="601" y="1087"/>
                  </a:cubicBezTo>
                  <a:cubicBezTo>
                    <a:pt x="604" y="1086"/>
                    <a:pt x="606" y="1085"/>
                    <a:pt x="608" y="1083"/>
                  </a:cubicBezTo>
                  <a:cubicBezTo>
                    <a:pt x="610" y="1081"/>
                    <a:pt x="611" y="1078"/>
                    <a:pt x="611" y="1075"/>
                  </a:cubicBezTo>
                  <a:cubicBezTo>
                    <a:pt x="611" y="1072"/>
                    <a:pt x="611" y="1056"/>
                    <a:pt x="611" y="1041"/>
                  </a:cubicBezTo>
                  <a:cubicBezTo>
                    <a:pt x="619" y="1040"/>
                    <a:pt x="626" y="1039"/>
                    <a:pt x="633" y="1038"/>
                  </a:cubicBezTo>
                  <a:cubicBezTo>
                    <a:pt x="638" y="1052"/>
                    <a:pt x="642" y="1067"/>
                    <a:pt x="643" y="1070"/>
                  </a:cubicBezTo>
                  <a:cubicBezTo>
                    <a:pt x="644" y="1073"/>
                    <a:pt x="646" y="1075"/>
                    <a:pt x="649" y="1076"/>
                  </a:cubicBezTo>
                  <a:cubicBezTo>
                    <a:pt x="651" y="1078"/>
                    <a:pt x="654" y="1078"/>
                    <a:pt x="657" y="1078"/>
                  </a:cubicBezTo>
                  <a:cubicBezTo>
                    <a:pt x="660" y="1077"/>
                    <a:pt x="662" y="1075"/>
                    <a:pt x="664" y="1073"/>
                  </a:cubicBezTo>
                  <a:cubicBezTo>
                    <a:pt x="666" y="1071"/>
                    <a:pt x="667" y="1068"/>
                    <a:pt x="666" y="1065"/>
                  </a:cubicBezTo>
                  <a:cubicBezTo>
                    <a:pt x="666" y="1062"/>
                    <a:pt x="664" y="1046"/>
                    <a:pt x="663" y="1032"/>
                  </a:cubicBezTo>
                  <a:cubicBezTo>
                    <a:pt x="670" y="1030"/>
                    <a:pt x="677" y="1028"/>
                    <a:pt x="684" y="1026"/>
                  </a:cubicBezTo>
                  <a:cubicBezTo>
                    <a:pt x="690" y="1039"/>
                    <a:pt x="696" y="1054"/>
                    <a:pt x="698" y="1057"/>
                  </a:cubicBezTo>
                  <a:cubicBezTo>
                    <a:pt x="699" y="1060"/>
                    <a:pt x="701" y="1062"/>
                    <a:pt x="704" y="1063"/>
                  </a:cubicBezTo>
                  <a:cubicBezTo>
                    <a:pt x="706" y="1064"/>
                    <a:pt x="709" y="1064"/>
                    <a:pt x="712" y="1063"/>
                  </a:cubicBezTo>
                  <a:cubicBezTo>
                    <a:pt x="715" y="1062"/>
                    <a:pt x="717" y="1060"/>
                    <a:pt x="719" y="1058"/>
                  </a:cubicBezTo>
                  <a:cubicBezTo>
                    <a:pt x="720" y="1055"/>
                    <a:pt x="721" y="1052"/>
                    <a:pt x="720" y="1050"/>
                  </a:cubicBezTo>
                  <a:cubicBezTo>
                    <a:pt x="719" y="1046"/>
                    <a:pt x="716" y="1031"/>
                    <a:pt x="713" y="1017"/>
                  </a:cubicBezTo>
                  <a:cubicBezTo>
                    <a:pt x="720" y="1014"/>
                    <a:pt x="727" y="1011"/>
                    <a:pt x="734" y="1009"/>
                  </a:cubicBezTo>
                  <a:cubicBezTo>
                    <a:pt x="741" y="1021"/>
                    <a:pt x="749" y="1035"/>
                    <a:pt x="750" y="1038"/>
                  </a:cubicBezTo>
                  <a:cubicBezTo>
                    <a:pt x="752" y="1041"/>
                    <a:pt x="754" y="1042"/>
                    <a:pt x="757" y="1043"/>
                  </a:cubicBezTo>
                  <a:cubicBezTo>
                    <a:pt x="760" y="1044"/>
                    <a:pt x="762" y="1044"/>
                    <a:pt x="765" y="1042"/>
                  </a:cubicBezTo>
                  <a:cubicBezTo>
                    <a:pt x="768" y="1041"/>
                    <a:pt x="770" y="1039"/>
                    <a:pt x="771" y="1037"/>
                  </a:cubicBezTo>
                  <a:cubicBezTo>
                    <a:pt x="772" y="1034"/>
                    <a:pt x="773" y="1031"/>
                    <a:pt x="772" y="1028"/>
                  </a:cubicBezTo>
                  <a:cubicBezTo>
                    <a:pt x="771" y="1025"/>
                    <a:pt x="766" y="1010"/>
                    <a:pt x="761" y="996"/>
                  </a:cubicBezTo>
                  <a:cubicBezTo>
                    <a:pt x="768" y="993"/>
                    <a:pt x="774" y="990"/>
                    <a:pt x="781" y="986"/>
                  </a:cubicBezTo>
                  <a:cubicBezTo>
                    <a:pt x="790" y="998"/>
                    <a:pt x="799" y="1011"/>
                    <a:pt x="801" y="1014"/>
                  </a:cubicBezTo>
                  <a:cubicBezTo>
                    <a:pt x="802" y="1016"/>
                    <a:pt x="805" y="1018"/>
                    <a:pt x="808" y="1018"/>
                  </a:cubicBezTo>
                  <a:cubicBezTo>
                    <a:pt x="810" y="1019"/>
                    <a:pt x="813" y="1018"/>
                    <a:pt x="816" y="1017"/>
                  </a:cubicBezTo>
                  <a:cubicBezTo>
                    <a:pt x="818" y="1015"/>
                    <a:pt x="820" y="1013"/>
                    <a:pt x="821" y="1010"/>
                  </a:cubicBezTo>
                  <a:cubicBezTo>
                    <a:pt x="822" y="1008"/>
                    <a:pt x="822" y="1005"/>
                    <a:pt x="821" y="1002"/>
                  </a:cubicBezTo>
                  <a:cubicBezTo>
                    <a:pt x="820" y="999"/>
                    <a:pt x="813" y="984"/>
                    <a:pt x="807" y="971"/>
                  </a:cubicBezTo>
                  <a:cubicBezTo>
                    <a:pt x="813" y="967"/>
                    <a:pt x="820" y="963"/>
                    <a:pt x="826" y="959"/>
                  </a:cubicBezTo>
                  <a:cubicBezTo>
                    <a:pt x="835" y="970"/>
                    <a:pt x="846" y="982"/>
                    <a:pt x="848" y="984"/>
                  </a:cubicBezTo>
                  <a:cubicBezTo>
                    <a:pt x="850" y="986"/>
                    <a:pt x="853" y="988"/>
                    <a:pt x="856" y="988"/>
                  </a:cubicBezTo>
                  <a:cubicBezTo>
                    <a:pt x="858" y="988"/>
                    <a:pt x="861" y="987"/>
                    <a:pt x="864" y="986"/>
                  </a:cubicBezTo>
                  <a:cubicBezTo>
                    <a:pt x="866" y="984"/>
                    <a:pt x="868" y="981"/>
                    <a:pt x="868" y="979"/>
                  </a:cubicBezTo>
                  <a:cubicBezTo>
                    <a:pt x="869" y="976"/>
                    <a:pt x="869" y="973"/>
                    <a:pt x="867" y="970"/>
                  </a:cubicBezTo>
                  <a:cubicBezTo>
                    <a:pt x="865" y="968"/>
                    <a:pt x="857" y="954"/>
                    <a:pt x="850" y="941"/>
                  </a:cubicBezTo>
                  <a:cubicBezTo>
                    <a:pt x="856" y="937"/>
                    <a:pt x="862" y="932"/>
                    <a:pt x="867" y="927"/>
                  </a:cubicBezTo>
                  <a:cubicBezTo>
                    <a:pt x="878" y="937"/>
                    <a:pt x="890" y="948"/>
                    <a:pt x="892" y="950"/>
                  </a:cubicBezTo>
                  <a:cubicBezTo>
                    <a:pt x="894" y="952"/>
                    <a:pt x="897" y="953"/>
                    <a:pt x="900" y="953"/>
                  </a:cubicBezTo>
                  <a:cubicBezTo>
                    <a:pt x="903" y="953"/>
                    <a:pt x="906" y="952"/>
                    <a:pt x="908" y="950"/>
                  </a:cubicBezTo>
                  <a:cubicBezTo>
                    <a:pt x="910" y="948"/>
                    <a:pt x="911" y="945"/>
                    <a:pt x="912" y="942"/>
                  </a:cubicBezTo>
                  <a:cubicBezTo>
                    <a:pt x="912" y="940"/>
                    <a:pt x="911" y="937"/>
                    <a:pt x="910" y="934"/>
                  </a:cubicBezTo>
                  <a:cubicBezTo>
                    <a:pt x="908" y="932"/>
                    <a:pt x="898" y="919"/>
                    <a:pt x="890" y="907"/>
                  </a:cubicBezTo>
                  <a:cubicBezTo>
                    <a:pt x="895" y="902"/>
                    <a:pt x="900" y="897"/>
                    <a:pt x="905" y="891"/>
                  </a:cubicBezTo>
                  <a:cubicBezTo>
                    <a:pt x="917" y="900"/>
                    <a:pt x="930" y="909"/>
                    <a:pt x="933" y="911"/>
                  </a:cubicBezTo>
                  <a:cubicBezTo>
                    <a:pt x="935" y="913"/>
                    <a:pt x="938" y="914"/>
                    <a:pt x="941" y="913"/>
                  </a:cubicBezTo>
                  <a:cubicBezTo>
                    <a:pt x="943" y="913"/>
                    <a:pt x="946" y="912"/>
                    <a:pt x="948" y="909"/>
                  </a:cubicBezTo>
                  <a:cubicBezTo>
                    <a:pt x="950" y="907"/>
                    <a:pt x="951" y="904"/>
                    <a:pt x="951" y="902"/>
                  </a:cubicBezTo>
                  <a:cubicBezTo>
                    <a:pt x="951" y="899"/>
                    <a:pt x="950" y="896"/>
                    <a:pt x="948" y="894"/>
                  </a:cubicBezTo>
                  <a:cubicBezTo>
                    <a:pt x="946" y="891"/>
                    <a:pt x="935" y="880"/>
                    <a:pt x="925" y="869"/>
                  </a:cubicBezTo>
                  <a:cubicBezTo>
                    <a:pt x="930" y="863"/>
                    <a:pt x="935" y="857"/>
                    <a:pt x="940" y="851"/>
                  </a:cubicBezTo>
                  <a:cubicBezTo>
                    <a:pt x="952" y="859"/>
                    <a:pt x="966" y="867"/>
                    <a:pt x="969" y="869"/>
                  </a:cubicBezTo>
                  <a:cubicBezTo>
                    <a:pt x="971" y="870"/>
                    <a:pt x="974" y="870"/>
                    <a:pt x="977" y="870"/>
                  </a:cubicBezTo>
                  <a:cubicBezTo>
                    <a:pt x="980" y="869"/>
                    <a:pt x="982" y="867"/>
                    <a:pt x="984" y="865"/>
                  </a:cubicBezTo>
                  <a:cubicBezTo>
                    <a:pt x="986" y="863"/>
                    <a:pt x="986" y="860"/>
                    <a:pt x="986" y="857"/>
                  </a:cubicBezTo>
                  <a:cubicBezTo>
                    <a:pt x="986" y="854"/>
                    <a:pt x="985" y="852"/>
                    <a:pt x="983" y="850"/>
                  </a:cubicBezTo>
                  <a:cubicBezTo>
                    <a:pt x="980" y="847"/>
                    <a:pt x="968" y="837"/>
                    <a:pt x="957" y="827"/>
                  </a:cubicBezTo>
                  <a:cubicBezTo>
                    <a:pt x="961" y="821"/>
                    <a:pt x="966" y="815"/>
                    <a:pt x="969" y="808"/>
                  </a:cubicBezTo>
                  <a:cubicBezTo>
                    <a:pt x="983" y="814"/>
                    <a:pt x="997" y="821"/>
                    <a:pt x="1000" y="822"/>
                  </a:cubicBezTo>
                  <a:cubicBezTo>
                    <a:pt x="1003" y="824"/>
                    <a:pt x="1006" y="824"/>
                    <a:pt x="1008" y="823"/>
                  </a:cubicBezTo>
                  <a:cubicBezTo>
                    <a:pt x="1011" y="822"/>
                    <a:pt x="1013" y="820"/>
                    <a:pt x="1015" y="817"/>
                  </a:cubicBezTo>
                  <a:cubicBezTo>
                    <a:pt x="1016" y="815"/>
                    <a:pt x="1017" y="812"/>
                    <a:pt x="1016" y="809"/>
                  </a:cubicBezTo>
                  <a:cubicBezTo>
                    <a:pt x="1016" y="806"/>
                    <a:pt x="1014" y="804"/>
                    <a:pt x="1012" y="802"/>
                  </a:cubicBezTo>
                  <a:cubicBezTo>
                    <a:pt x="1009" y="800"/>
                    <a:pt x="996" y="791"/>
                    <a:pt x="984" y="782"/>
                  </a:cubicBezTo>
                  <a:cubicBezTo>
                    <a:pt x="988" y="776"/>
                    <a:pt x="991" y="769"/>
                    <a:pt x="995" y="762"/>
                  </a:cubicBezTo>
                  <a:cubicBezTo>
                    <a:pt x="1009" y="767"/>
                    <a:pt x="1024" y="772"/>
                    <a:pt x="1027" y="773"/>
                  </a:cubicBezTo>
                  <a:cubicBezTo>
                    <a:pt x="1029" y="774"/>
                    <a:pt x="1032" y="774"/>
                    <a:pt x="1035" y="772"/>
                  </a:cubicBezTo>
                  <a:cubicBezTo>
                    <a:pt x="1037" y="771"/>
                    <a:pt x="1039" y="769"/>
                    <a:pt x="1041" y="766"/>
                  </a:cubicBezTo>
                  <a:cubicBezTo>
                    <a:pt x="1042" y="764"/>
                    <a:pt x="1042" y="761"/>
                    <a:pt x="1041" y="758"/>
                  </a:cubicBezTo>
                  <a:cubicBezTo>
                    <a:pt x="1040" y="755"/>
                    <a:pt x="1039" y="753"/>
                    <a:pt x="1036" y="752"/>
                  </a:cubicBezTo>
                  <a:cubicBezTo>
                    <a:pt x="1033" y="750"/>
                    <a:pt x="1020" y="742"/>
                    <a:pt x="1007" y="735"/>
                  </a:cubicBezTo>
                  <a:cubicBezTo>
                    <a:pt x="1010" y="728"/>
                    <a:pt x="1012" y="721"/>
                    <a:pt x="1015" y="714"/>
                  </a:cubicBezTo>
                  <a:cubicBezTo>
                    <a:pt x="1029" y="717"/>
                    <a:pt x="1045" y="721"/>
                    <a:pt x="1048" y="721"/>
                  </a:cubicBezTo>
                  <a:cubicBezTo>
                    <a:pt x="1051" y="722"/>
                    <a:pt x="1054" y="721"/>
                    <a:pt x="1056" y="720"/>
                  </a:cubicBezTo>
                  <a:cubicBezTo>
                    <a:pt x="1058" y="718"/>
                    <a:pt x="1060" y="716"/>
                    <a:pt x="1061" y="713"/>
                  </a:cubicBezTo>
                  <a:cubicBezTo>
                    <a:pt x="1062" y="710"/>
                    <a:pt x="1062" y="707"/>
                    <a:pt x="1061" y="705"/>
                  </a:cubicBezTo>
                  <a:cubicBezTo>
                    <a:pt x="1060" y="702"/>
                    <a:pt x="1058" y="700"/>
                    <a:pt x="1055" y="699"/>
                  </a:cubicBezTo>
                  <a:cubicBezTo>
                    <a:pt x="1052" y="698"/>
                    <a:pt x="1037" y="691"/>
                    <a:pt x="1024" y="686"/>
                  </a:cubicBezTo>
                  <a:cubicBezTo>
                    <a:pt x="1026" y="678"/>
                    <a:pt x="1028" y="671"/>
                    <a:pt x="1030" y="664"/>
                  </a:cubicBezTo>
                  <a:cubicBezTo>
                    <a:pt x="1044" y="665"/>
                    <a:pt x="1060" y="667"/>
                    <a:pt x="1063" y="668"/>
                  </a:cubicBezTo>
                  <a:cubicBezTo>
                    <a:pt x="1066" y="668"/>
                    <a:pt x="1069" y="667"/>
                    <a:pt x="1071" y="665"/>
                  </a:cubicBezTo>
                  <a:cubicBezTo>
                    <a:pt x="1074" y="664"/>
                    <a:pt x="1075" y="661"/>
                    <a:pt x="1076" y="658"/>
                  </a:cubicBezTo>
                  <a:cubicBezTo>
                    <a:pt x="1076" y="655"/>
                    <a:pt x="1076" y="652"/>
                    <a:pt x="1075" y="650"/>
                  </a:cubicBezTo>
                  <a:cubicBezTo>
                    <a:pt x="1073" y="647"/>
                    <a:pt x="1071" y="645"/>
                    <a:pt x="1068" y="645"/>
                  </a:cubicBezTo>
                  <a:cubicBezTo>
                    <a:pt x="1065" y="644"/>
                    <a:pt x="1050" y="639"/>
                    <a:pt x="1036" y="634"/>
                  </a:cubicBezTo>
                  <a:cubicBezTo>
                    <a:pt x="1037" y="627"/>
                    <a:pt x="1039" y="620"/>
                    <a:pt x="1040" y="612"/>
                  </a:cubicBezTo>
                  <a:cubicBezTo>
                    <a:pt x="1054" y="612"/>
                    <a:pt x="1070" y="612"/>
                    <a:pt x="1073" y="612"/>
                  </a:cubicBezTo>
                  <a:cubicBezTo>
                    <a:pt x="1076" y="613"/>
                    <a:pt x="1079" y="611"/>
                    <a:pt x="1081" y="609"/>
                  </a:cubicBezTo>
                  <a:cubicBezTo>
                    <a:pt x="1083" y="607"/>
                    <a:pt x="1084" y="605"/>
                    <a:pt x="1085" y="602"/>
                  </a:cubicBezTo>
                  <a:cubicBezTo>
                    <a:pt x="1085" y="599"/>
                    <a:pt x="1084" y="596"/>
                    <a:pt x="1083" y="594"/>
                  </a:cubicBezTo>
                  <a:cubicBezTo>
                    <a:pt x="1081" y="591"/>
                    <a:pt x="1079" y="590"/>
                    <a:pt x="1076" y="589"/>
                  </a:cubicBezTo>
                  <a:cubicBezTo>
                    <a:pt x="1073" y="588"/>
                    <a:pt x="1057" y="585"/>
                    <a:pt x="1043" y="582"/>
                  </a:cubicBezTo>
                  <a:cubicBezTo>
                    <a:pt x="1043" y="575"/>
                    <a:pt x="1044" y="567"/>
                    <a:pt x="1044" y="560"/>
                  </a:cubicBezTo>
                  <a:cubicBezTo>
                    <a:pt x="1058" y="558"/>
                    <a:pt x="1074" y="557"/>
                    <a:pt x="1078" y="557"/>
                  </a:cubicBezTo>
                  <a:close/>
                  <a:moveTo>
                    <a:pt x="544" y="979"/>
                  </a:moveTo>
                  <a:cubicBezTo>
                    <a:pt x="305" y="979"/>
                    <a:pt x="111" y="785"/>
                    <a:pt x="111" y="545"/>
                  </a:cubicBezTo>
                  <a:cubicBezTo>
                    <a:pt x="111" y="305"/>
                    <a:pt x="305" y="111"/>
                    <a:pt x="544" y="111"/>
                  </a:cubicBezTo>
                  <a:cubicBezTo>
                    <a:pt x="783" y="111"/>
                    <a:pt x="977" y="305"/>
                    <a:pt x="977" y="545"/>
                  </a:cubicBezTo>
                  <a:cubicBezTo>
                    <a:pt x="977" y="785"/>
                    <a:pt x="783" y="979"/>
                    <a:pt x="544" y="97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/>
              <a:endParaRPr lang="en-US" sz="1865">
                <a:solidFill>
                  <a:prstClr val="black"/>
                </a:solidFill>
              </a:endParaRPr>
            </a:p>
          </p:txBody>
        </p:sp>
        <p:grpSp>
          <p:nvGrpSpPr>
            <p:cNvPr id="114" name="Group 55"/>
            <p:cNvGrpSpPr/>
            <p:nvPr/>
          </p:nvGrpSpPr>
          <p:grpSpPr>
            <a:xfrm>
              <a:off x="4410140" y="2319313"/>
              <a:ext cx="394891" cy="388623"/>
              <a:chOff x="1587575" y="2265358"/>
              <a:chExt cx="314468" cy="309477"/>
            </a:xfrm>
            <a:grpFill/>
          </p:grpSpPr>
          <p:sp>
            <p:nvSpPr>
              <p:cNvPr id="115" name="Freeform 59"/>
              <p:cNvSpPr>
                <a:spLocks noEditPoints="1"/>
              </p:cNvSpPr>
              <p:nvPr/>
            </p:nvSpPr>
            <p:spPr bwMode="auto">
              <a:xfrm>
                <a:off x="1587575" y="2265358"/>
                <a:ext cx="314468" cy="309477"/>
              </a:xfrm>
              <a:custGeom>
                <a:avLst/>
                <a:gdLst>
                  <a:gd name="T0" fmla="*/ 82 w 95"/>
                  <a:gd name="T1" fmla="*/ 57 h 93"/>
                  <a:gd name="T2" fmla="*/ 95 w 95"/>
                  <a:gd name="T3" fmla="*/ 51 h 93"/>
                  <a:gd name="T4" fmla="*/ 95 w 95"/>
                  <a:gd name="T5" fmla="*/ 41 h 93"/>
                  <a:gd name="T6" fmla="*/ 82 w 95"/>
                  <a:gd name="T7" fmla="*/ 36 h 93"/>
                  <a:gd name="T8" fmla="*/ 80 w 95"/>
                  <a:gd name="T9" fmla="*/ 30 h 93"/>
                  <a:gd name="T10" fmla="*/ 85 w 95"/>
                  <a:gd name="T11" fmla="*/ 17 h 93"/>
                  <a:gd name="T12" fmla="*/ 77 w 95"/>
                  <a:gd name="T13" fmla="*/ 10 h 93"/>
                  <a:gd name="T14" fmla="*/ 64 w 95"/>
                  <a:gd name="T15" fmla="*/ 15 h 93"/>
                  <a:gd name="T16" fmla="*/ 59 w 95"/>
                  <a:gd name="T17" fmla="*/ 13 h 93"/>
                  <a:gd name="T18" fmla="*/ 53 w 95"/>
                  <a:gd name="T19" fmla="*/ 0 h 93"/>
                  <a:gd name="T20" fmla="*/ 42 w 95"/>
                  <a:gd name="T21" fmla="*/ 0 h 93"/>
                  <a:gd name="T22" fmla="*/ 37 w 95"/>
                  <a:gd name="T23" fmla="*/ 13 h 93"/>
                  <a:gd name="T24" fmla="*/ 31 w 95"/>
                  <a:gd name="T25" fmla="*/ 15 h 93"/>
                  <a:gd name="T26" fmla="*/ 18 w 95"/>
                  <a:gd name="T27" fmla="*/ 10 h 93"/>
                  <a:gd name="T28" fmla="*/ 10 w 95"/>
                  <a:gd name="T29" fmla="*/ 17 h 93"/>
                  <a:gd name="T30" fmla="*/ 16 w 95"/>
                  <a:gd name="T31" fmla="*/ 30 h 93"/>
                  <a:gd name="T32" fmla="*/ 13 w 95"/>
                  <a:gd name="T33" fmla="*/ 36 h 93"/>
                  <a:gd name="T34" fmla="*/ 0 w 95"/>
                  <a:gd name="T35" fmla="*/ 41 h 93"/>
                  <a:gd name="T36" fmla="*/ 0 w 95"/>
                  <a:gd name="T37" fmla="*/ 52 h 93"/>
                  <a:gd name="T38" fmla="*/ 13 w 95"/>
                  <a:gd name="T39" fmla="*/ 57 h 93"/>
                  <a:gd name="T40" fmla="*/ 16 w 95"/>
                  <a:gd name="T41" fmla="*/ 63 h 93"/>
                  <a:gd name="T42" fmla="*/ 11 w 95"/>
                  <a:gd name="T43" fmla="*/ 76 h 93"/>
                  <a:gd name="T44" fmla="*/ 18 w 95"/>
                  <a:gd name="T45" fmla="*/ 83 h 93"/>
                  <a:gd name="T46" fmla="*/ 31 w 95"/>
                  <a:gd name="T47" fmla="*/ 78 h 93"/>
                  <a:gd name="T48" fmla="*/ 37 w 95"/>
                  <a:gd name="T49" fmla="*/ 80 h 93"/>
                  <a:gd name="T50" fmla="*/ 43 w 95"/>
                  <a:gd name="T51" fmla="*/ 93 h 93"/>
                  <a:gd name="T52" fmla="*/ 53 w 95"/>
                  <a:gd name="T53" fmla="*/ 93 h 93"/>
                  <a:gd name="T54" fmla="*/ 59 w 95"/>
                  <a:gd name="T55" fmla="*/ 80 h 93"/>
                  <a:gd name="T56" fmla="*/ 64 w 95"/>
                  <a:gd name="T57" fmla="*/ 78 h 93"/>
                  <a:gd name="T58" fmla="*/ 78 w 95"/>
                  <a:gd name="T59" fmla="*/ 83 h 93"/>
                  <a:gd name="T60" fmla="*/ 85 w 95"/>
                  <a:gd name="T61" fmla="*/ 75 h 93"/>
                  <a:gd name="T62" fmla="*/ 80 w 95"/>
                  <a:gd name="T63" fmla="*/ 63 h 93"/>
                  <a:gd name="T64" fmla="*/ 82 w 95"/>
                  <a:gd name="T65" fmla="*/ 57 h 93"/>
                  <a:gd name="T66" fmla="*/ 48 w 95"/>
                  <a:gd name="T67" fmla="*/ 61 h 93"/>
                  <a:gd name="T68" fmla="*/ 33 w 95"/>
                  <a:gd name="T69" fmla="*/ 46 h 93"/>
                  <a:gd name="T70" fmla="*/ 48 w 95"/>
                  <a:gd name="T71" fmla="*/ 32 h 93"/>
                  <a:gd name="T72" fmla="*/ 63 w 95"/>
                  <a:gd name="T73" fmla="*/ 46 h 93"/>
                  <a:gd name="T74" fmla="*/ 48 w 95"/>
                  <a:gd name="T75" fmla="*/ 61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95" h="93">
                    <a:moveTo>
                      <a:pt x="82" y="57"/>
                    </a:moveTo>
                    <a:cubicBezTo>
                      <a:pt x="82" y="57"/>
                      <a:pt x="95" y="52"/>
                      <a:pt x="95" y="51"/>
                    </a:cubicBezTo>
                    <a:cubicBezTo>
                      <a:pt x="95" y="41"/>
                      <a:pt x="95" y="41"/>
                      <a:pt x="95" y="41"/>
                    </a:cubicBezTo>
                    <a:cubicBezTo>
                      <a:pt x="95" y="40"/>
                      <a:pt x="82" y="36"/>
                      <a:pt x="82" y="36"/>
                    </a:cubicBezTo>
                    <a:cubicBezTo>
                      <a:pt x="80" y="30"/>
                      <a:pt x="80" y="30"/>
                      <a:pt x="80" y="30"/>
                    </a:cubicBezTo>
                    <a:cubicBezTo>
                      <a:pt x="80" y="30"/>
                      <a:pt x="85" y="17"/>
                      <a:pt x="85" y="17"/>
                    </a:cubicBezTo>
                    <a:cubicBezTo>
                      <a:pt x="77" y="10"/>
                      <a:pt x="77" y="10"/>
                      <a:pt x="77" y="10"/>
                    </a:cubicBezTo>
                    <a:cubicBezTo>
                      <a:pt x="77" y="9"/>
                      <a:pt x="64" y="15"/>
                      <a:pt x="64" y="15"/>
                    </a:cubicBezTo>
                    <a:cubicBezTo>
                      <a:pt x="59" y="13"/>
                      <a:pt x="59" y="13"/>
                      <a:pt x="59" y="13"/>
                    </a:cubicBezTo>
                    <a:cubicBezTo>
                      <a:pt x="59" y="13"/>
                      <a:pt x="53" y="0"/>
                      <a:pt x="53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42" y="0"/>
                      <a:pt x="37" y="13"/>
                      <a:pt x="37" y="13"/>
                    </a:cubicBezTo>
                    <a:cubicBezTo>
                      <a:pt x="31" y="15"/>
                      <a:pt x="31" y="15"/>
                      <a:pt x="31" y="15"/>
                    </a:cubicBezTo>
                    <a:cubicBezTo>
                      <a:pt x="31" y="15"/>
                      <a:pt x="18" y="10"/>
                      <a:pt x="18" y="10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18"/>
                      <a:pt x="16" y="30"/>
                      <a:pt x="16" y="30"/>
                    </a:cubicBezTo>
                    <a:cubicBezTo>
                      <a:pt x="13" y="36"/>
                      <a:pt x="13" y="36"/>
                      <a:pt x="13" y="36"/>
                    </a:cubicBezTo>
                    <a:cubicBezTo>
                      <a:pt x="13" y="36"/>
                      <a:pt x="0" y="41"/>
                      <a:pt x="0" y="41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52"/>
                      <a:pt x="13" y="57"/>
                      <a:pt x="13" y="57"/>
                    </a:cubicBezTo>
                    <a:cubicBezTo>
                      <a:pt x="16" y="63"/>
                      <a:pt x="16" y="63"/>
                      <a:pt x="16" y="63"/>
                    </a:cubicBezTo>
                    <a:cubicBezTo>
                      <a:pt x="16" y="63"/>
                      <a:pt x="10" y="75"/>
                      <a:pt x="11" y="76"/>
                    </a:cubicBezTo>
                    <a:cubicBezTo>
                      <a:pt x="18" y="83"/>
                      <a:pt x="18" y="83"/>
                      <a:pt x="18" y="83"/>
                    </a:cubicBezTo>
                    <a:cubicBezTo>
                      <a:pt x="19" y="84"/>
                      <a:pt x="31" y="78"/>
                      <a:pt x="31" y="78"/>
                    </a:cubicBezTo>
                    <a:cubicBezTo>
                      <a:pt x="37" y="80"/>
                      <a:pt x="37" y="80"/>
                      <a:pt x="37" y="80"/>
                    </a:cubicBezTo>
                    <a:cubicBezTo>
                      <a:pt x="37" y="80"/>
                      <a:pt x="42" y="93"/>
                      <a:pt x="43" y="93"/>
                    </a:cubicBezTo>
                    <a:cubicBezTo>
                      <a:pt x="53" y="93"/>
                      <a:pt x="53" y="93"/>
                      <a:pt x="53" y="93"/>
                    </a:cubicBezTo>
                    <a:cubicBezTo>
                      <a:pt x="54" y="93"/>
                      <a:pt x="59" y="80"/>
                      <a:pt x="59" y="80"/>
                    </a:cubicBezTo>
                    <a:cubicBezTo>
                      <a:pt x="64" y="78"/>
                      <a:pt x="64" y="78"/>
                      <a:pt x="64" y="78"/>
                    </a:cubicBezTo>
                    <a:cubicBezTo>
                      <a:pt x="64" y="78"/>
                      <a:pt x="77" y="83"/>
                      <a:pt x="78" y="83"/>
                    </a:cubicBezTo>
                    <a:cubicBezTo>
                      <a:pt x="85" y="75"/>
                      <a:pt x="85" y="75"/>
                      <a:pt x="85" y="75"/>
                    </a:cubicBezTo>
                    <a:cubicBezTo>
                      <a:pt x="86" y="75"/>
                      <a:pt x="80" y="63"/>
                      <a:pt x="80" y="63"/>
                    </a:cubicBezTo>
                    <a:lnTo>
                      <a:pt x="82" y="57"/>
                    </a:lnTo>
                    <a:close/>
                    <a:moveTo>
                      <a:pt x="48" y="61"/>
                    </a:moveTo>
                    <a:cubicBezTo>
                      <a:pt x="39" y="61"/>
                      <a:pt x="33" y="55"/>
                      <a:pt x="33" y="46"/>
                    </a:cubicBezTo>
                    <a:cubicBezTo>
                      <a:pt x="33" y="38"/>
                      <a:pt x="39" y="32"/>
                      <a:pt x="48" y="32"/>
                    </a:cubicBezTo>
                    <a:cubicBezTo>
                      <a:pt x="56" y="32"/>
                      <a:pt x="63" y="38"/>
                      <a:pt x="63" y="46"/>
                    </a:cubicBezTo>
                    <a:cubicBezTo>
                      <a:pt x="63" y="55"/>
                      <a:pt x="56" y="61"/>
                      <a:pt x="48" y="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4400"/>
                <a:endParaRPr lang="en-US" sz="1865">
                  <a:solidFill>
                    <a:prstClr val="black"/>
                  </a:solidFill>
                </a:endParaRPr>
              </a:p>
            </p:txBody>
          </p:sp>
          <p:sp>
            <p:nvSpPr>
              <p:cNvPr id="116" name="Oval 60"/>
              <p:cNvSpPr>
                <a:spLocks noChangeArrowheads="1"/>
              </p:cNvSpPr>
              <p:nvPr/>
            </p:nvSpPr>
            <p:spPr bwMode="auto">
              <a:xfrm>
                <a:off x="1712364" y="2387652"/>
                <a:ext cx="64890" cy="6239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4400"/>
                <a:endParaRPr lang="en-US" sz="1865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24" name="组合 23"/>
          <p:cNvGrpSpPr/>
          <p:nvPr/>
        </p:nvGrpSpPr>
        <p:grpSpPr>
          <a:xfrm>
            <a:off x="5272195" y="4309052"/>
            <a:ext cx="1009284" cy="1011425"/>
            <a:chOff x="4661377" y="3146063"/>
            <a:chExt cx="756963" cy="758569"/>
          </a:xfrm>
          <a:solidFill>
            <a:srgbClr val="B01319"/>
          </a:solidFill>
        </p:grpSpPr>
        <p:sp>
          <p:nvSpPr>
            <p:cNvPr id="70" name="Freeform 10"/>
            <p:cNvSpPr>
              <a:spLocks noEditPoints="1"/>
            </p:cNvSpPr>
            <p:nvPr/>
          </p:nvSpPr>
          <p:spPr bwMode="auto">
            <a:xfrm>
              <a:off x="4661377" y="3146063"/>
              <a:ext cx="756963" cy="758569"/>
            </a:xfrm>
            <a:custGeom>
              <a:avLst/>
              <a:gdLst>
                <a:gd name="T0" fmla="*/ 1043 w 1088"/>
                <a:gd name="T1" fmla="*/ 507 h 1090"/>
                <a:gd name="T2" fmla="*/ 1036 w 1088"/>
                <a:gd name="T3" fmla="*/ 455 h 1090"/>
                <a:gd name="T4" fmla="*/ 1024 w 1088"/>
                <a:gd name="T5" fmla="*/ 404 h 1090"/>
                <a:gd name="T6" fmla="*/ 1007 w 1088"/>
                <a:gd name="T7" fmla="*/ 355 h 1090"/>
                <a:gd name="T8" fmla="*/ 984 w 1088"/>
                <a:gd name="T9" fmla="*/ 307 h 1090"/>
                <a:gd name="T10" fmla="*/ 957 w 1088"/>
                <a:gd name="T11" fmla="*/ 263 h 1090"/>
                <a:gd name="T12" fmla="*/ 925 w 1088"/>
                <a:gd name="T13" fmla="*/ 221 h 1090"/>
                <a:gd name="T14" fmla="*/ 890 w 1088"/>
                <a:gd name="T15" fmla="*/ 183 h 1090"/>
                <a:gd name="T16" fmla="*/ 850 w 1088"/>
                <a:gd name="T17" fmla="*/ 149 h 1090"/>
                <a:gd name="T18" fmla="*/ 807 w 1088"/>
                <a:gd name="T19" fmla="*/ 119 h 1090"/>
                <a:gd name="T20" fmla="*/ 761 w 1088"/>
                <a:gd name="T21" fmla="*/ 93 h 1090"/>
                <a:gd name="T22" fmla="*/ 713 w 1088"/>
                <a:gd name="T23" fmla="*/ 73 h 1090"/>
                <a:gd name="T24" fmla="*/ 663 w 1088"/>
                <a:gd name="T25" fmla="*/ 58 h 1090"/>
                <a:gd name="T26" fmla="*/ 611 w 1088"/>
                <a:gd name="T27" fmla="*/ 48 h 1090"/>
                <a:gd name="T28" fmla="*/ 559 w 1088"/>
                <a:gd name="T29" fmla="*/ 44 h 1090"/>
                <a:gd name="T30" fmla="*/ 507 w 1088"/>
                <a:gd name="T31" fmla="*/ 45 h 1090"/>
                <a:gd name="T32" fmla="*/ 455 w 1088"/>
                <a:gd name="T33" fmla="*/ 52 h 1090"/>
                <a:gd name="T34" fmla="*/ 404 w 1088"/>
                <a:gd name="T35" fmla="*/ 64 h 1090"/>
                <a:gd name="T36" fmla="*/ 354 w 1088"/>
                <a:gd name="T37" fmla="*/ 81 h 1090"/>
                <a:gd name="T38" fmla="*/ 307 w 1088"/>
                <a:gd name="T39" fmla="*/ 104 h 1090"/>
                <a:gd name="T40" fmla="*/ 262 w 1088"/>
                <a:gd name="T41" fmla="*/ 131 h 1090"/>
                <a:gd name="T42" fmla="*/ 221 w 1088"/>
                <a:gd name="T43" fmla="*/ 163 h 1090"/>
                <a:gd name="T44" fmla="*/ 182 w 1088"/>
                <a:gd name="T45" fmla="*/ 199 h 1090"/>
                <a:gd name="T46" fmla="*/ 148 w 1088"/>
                <a:gd name="T47" fmla="*/ 238 h 1090"/>
                <a:gd name="T48" fmla="*/ 118 w 1088"/>
                <a:gd name="T49" fmla="*/ 282 h 1090"/>
                <a:gd name="T50" fmla="*/ 93 w 1088"/>
                <a:gd name="T51" fmla="*/ 328 h 1090"/>
                <a:gd name="T52" fmla="*/ 73 w 1088"/>
                <a:gd name="T53" fmla="*/ 376 h 1090"/>
                <a:gd name="T54" fmla="*/ 58 w 1088"/>
                <a:gd name="T55" fmla="*/ 426 h 1090"/>
                <a:gd name="T56" fmla="*/ 48 w 1088"/>
                <a:gd name="T57" fmla="*/ 478 h 1090"/>
                <a:gd name="T58" fmla="*/ 44 w 1088"/>
                <a:gd name="T59" fmla="*/ 530 h 1090"/>
                <a:gd name="T60" fmla="*/ 45 w 1088"/>
                <a:gd name="T61" fmla="*/ 582 h 1090"/>
                <a:gd name="T62" fmla="*/ 52 w 1088"/>
                <a:gd name="T63" fmla="*/ 634 h 1090"/>
                <a:gd name="T64" fmla="*/ 64 w 1088"/>
                <a:gd name="T65" fmla="*/ 686 h 1090"/>
                <a:gd name="T66" fmla="*/ 81 w 1088"/>
                <a:gd name="T67" fmla="*/ 735 h 1090"/>
                <a:gd name="T68" fmla="*/ 104 w 1088"/>
                <a:gd name="T69" fmla="*/ 782 h 1090"/>
                <a:gd name="T70" fmla="*/ 131 w 1088"/>
                <a:gd name="T71" fmla="*/ 827 h 1090"/>
                <a:gd name="T72" fmla="*/ 163 w 1088"/>
                <a:gd name="T73" fmla="*/ 869 h 1090"/>
                <a:gd name="T74" fmla="*/ 198 w 1088"/>
                <a:gd name="T75" fmla="*/ 907 h 1090"/>
                <a:gd name="T76" fmla="*/ 238 w 1088"/>
                <a:gd name="T77" fmla="*/ 941 h 1090"/>
                <a:gd name="T78" fmla="*/ 281 w 1088"/>
                <a:gd name="T79" fmla="*/ 971 h 1090"/>
                <a:gd name="T80" fmla="*/ 327 w 1088"/>
                <a:gd name="T81" fmla="*/ 996 h 1090"/>
                <a:gd name="T82" fmla="*/ 375 w 1088"/>
                <a:gd name="T83" fmla="*/ 1017 h 1090"/>
                <a:gd name="T84" fmla="*/ 425 w 1088"/>
                <a:gd name="T85" fmla="*/ 1032 h 1090"/>
                <a:gd name="T86" fmla="*/ 477 w 1088"/>
                <a:gd name="T87" fmla="*/ 1041 h 1090"/>
                <a:gd name="T88" fmla="*/ 529 w 1088"/>
                <a:gd name="T89" fmla="*/ 1046 h 1090"/>
                <a:gd name="T90" fmla="*/ 581 w 1088"/>
                <a:gd name="T91" fmla="*/ 1045 h 1090"/>
                <a:gd name="T92" fmla="*/ 633 w 1088"/>
                <a:gd name="T93" fmla="*/ 1038 h 1090"/>
                <a:gd name="T94" fmla="*/ 684 w 1088"/>
                <a:gd name="T95" fmla="*/ 1026 h 1090"/>
                <a:gd name="T96" fmla="*/ 734 w 1088"/>
                <a:gd name="T97" fmla="*/ 1009 h 1090"/>
                <a:gd name="T98" fmla="*/ 781 w 1088"/>
                <a:gd name="T99" fmla="*/ 986 h 1090"/>
                <a:gd name="T100" fmla="*/ 826 w 1088"/>
                <a:gd name="T101" fmla="*/ 959 h 1090"/>
                <a:gd name="T102" fmla="*/ 867 w 1088"/>
                <a:gd name="T103" fmla="*/ 927 h 1090"/>
                <a:gd name="T104" fmla="*/ 905 w 1088"/>
                <a:gd name="T105" fmla="*/ 891 h 1090"/>
                <a:gd name="T106" fmla="*/ 940 w 1088"/>
                <a:gd name="T107" fmla="*/ 851 h 1090"/>
                <a:gd name="T108" fmla="*/ 969 w 1088"/>
                <a:gd name="T109" fmla="*/ 808 h 1090"/>
                <a:gd name="T110" fmla="*/ 995 w 1088"/>
                <a:gd name="T111" fmla="*/ 762 h 1090"/>
                <a:gd name="T112" fmla="*/ 1015 w 1088"/>
                <a:gd name="T113" fmla="*/ 714 h 1090"/>
                <a:gd name="T114" fmla="*/ 1030 w 1088"/>
                <a:gd name="T115" fmla="*/ 664 h 1090"/>
                <a:gd name="T116" fmla="*/ 1040 w 1088"/>
                <a:gd name="T117" fmla="*/ 612 h 1090"/>
                <a:gd name="T118" fmla="*/ 1044 w 1088"/>
                <a:gd name="T119" fmla="*/ 560 h 1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88" h="1090">
                  <a:moveTo>
                    <a:pt x="1078" y="557"/>
                  </a:moveTo>
                  <a:cubicBezTo>
                    <a:pt x="1080" y="556"/>
                    <a:pt x="1083" y="555"/>
                    <a:pt x="1085" y="553"/>
                  </a:cubicBezTo>
                  <a:cubicBezTo>
                    <a:pt x="1087" y="551"/>
                    <a:pt x="1088" y="548"/>
                    <a:pt x="1088" y="545"/>
                  </a:cubicBezTo>
                  <a:cubicBezTo>
                    <a:pt x="1088" y="542"/>
                    <a:pt x="1087" y="539"/>
                    <a:pt x="1085" y="537"/>
                  </a:cubicBezTo>
                  <a:cubicBezTo>
                    <a:pt x="1083" y="535"/>
                    <a:pt x="1080" y="533"/>
                    <a:pt x="1078" y="533"/>
                  </a:cubicBezTo>
                  <a:cubicBezTo>
                    <a:pt x="1074" y="533"/>
                    <a:pt x="1058" y="531"/>
                    <a:pt x="1044" y="530"/>
                  </a:cubicBezTo>
                  <a:cubicBezTo>
                    <a:pt x="1044" y="522"/>
                    <a:pt x="1043" y="515"/>
                    <a:pt x="1043" y="507"/>
                  </a:cubicBezTo>
                  <a:cubicBezTo>
                    <a:pt x="1057" y="505"/>
                    <a:pt x="1073" y="501"/>
                    <a:pt x="1076" y="501"/>
                  </a:cubicBezTo>
                  <a:cubicBezTo>
                    <a:pt x="1079" y="500"/>
                    <a:pt x="1081" y="498"/>
                    <a:pt x="1083" y="496"/>
                  </a:cubicBezTo>
                  <a:cubicBezTo>
                    <a:pt x="1084" y="494"/>
                    <a:pt x="1085" y="491"/>
                    <a:pt x="1085" y="488"/>
                  </a:cubicBezTo>
                  <a:cubicBezTo>
                    <a:pt x="1084" y="485"/>
                    <a:pt x="1083" y="482"/>
                    <a:pt x="1081" y="481"/>
                  </a:cubicBezTo>
                  <a:cubicBezTo>
                    <a:pt x="1079" y="479"/>
                    <a:pt x="1076" y="477"/>
                    <a:pt x="1073" y="477"/>
                  </a:cubicBezTo>
                  <a:cubicBezTo>
                    <a:pt x="1070" y="477"/>
                    <a:pt x="1054" y="478"/>
                    <a:pt x="1040" y="478"/>
                  </a:cubicBezTo>
                  <a:cubicBezTo>
                    <a:pt x="1039" y="470"/>
                    <a:pt x="1037" y="463"/>
                    <a:pt x="1036" y="455"/>
                  </a:cubicBezTo>
                  <a:cubicBezTo>
                    <a:pt x="1050" y="451"/>
                    <a:pt x="1065" y="446"/>
                    <a:pt x="1068" y="445"/>
                  </a:cubicBezTo>
                  <a:cubicBezTo>
                    <a:pt x="1071" y="444"/>
                    <a:pt x="1073" y="442"/>
                    <a:pt x="1075" y="440"/>
                  </a:cubicBezTo>
                  <a:cubicBezTo>
                    <a:pt x="1076" y="437"/>
                    <a:pt x="1076" y="435"/>
                    <a:pt x="1076" y="432"/>
                  </a:cubicBezTo>
                  <a:cubicBezTo>
                    <a:pt x="1075" y="429"/>
                    <a:pt x="1074" y="426"/>
                    <a:pt x="1071" y="425"/>
                  </a:cubicBezTo>
                  <a:cubicBezTo>
                    <a:pt x="1069" y="423"/>
                    <a:pt x="1066" y="422"/>
                    <a:pt x="1063" y="422"/>
                  </a:cubicBezTo>
                  <a:cubicBezTo>
                    <a:pt x="1060" y="423"/>
                    <a:pt x="1044" y="425"/>
                    <a:pt x="1030" y="426"/>
                  </a:cubicBezTo>
                  <a:cubicBezTo>
                    <a:pt x="1028" y="419"/>
                    <a:pt x="1026" y="412"/>
                    <a:pt x="1024" y="404"/>
                  </a:cubicBezTo>
                  <a:cubicBezTo>
                    <a:pt x="1037" y="399"/>
                    <a:pt x="1052" y="392"/>
                    <a:pt x="1055" y="391"/>
                  </a:cubicBezTo>
                  <a:cubicBezTo>
                    <a:pt x="1058" y="390"/>
                    <a:pt x="1060" y="388"/>
                    <a:pt x="1061" y="385"/>
                  </a:cubicBezTo>
                  <a:cubicBezTo>
                    <a:pt x="1062" y="382"/>
                    <a:pt x="1062" y="379"/>
                    <a:pt x="1061" y="377"/>
                  </a:cubicBezTo>
                  <a:cubicBezTo>
                    <a:pt x="1060" y="374"/>
                    <a:pt x="1058" y="372"/>
                    <a:pt x="1056" y="370"/>
                  </a:cubicBezTo>
                  <a:cubicBezTo>
                    <a:pt x="1054" y="369"/>
                    <a:pt x="1051" y="368"/>
                    <a:pt x="1048" y="369"/>
                  </a:cubicBezTo>
                  <a:cubicBezTo>
                    <a:pt x="1045" y="369"/>
                    <a:pt x="1029" y="373"/>
                    <a:pt x="1015" y="376"/>
                  </a:cubicBezTo>
                  <a:cubicBezTo>
                    <a:pt x="1012" y="369"/>
                    <a:pt x="1010" y="362"/>
                    <a:pt x="1007" y="355"/>
                  </a:cubicBezTo>
                  <a:cubicBezTo>
                    <a:pt x="1020" y="348"/>
                    <a:pt x="1033" y="340"/>
                    <a:pt x="1036" y="338"/>
                  </a:cubicBezTo>
                  <a:cubicBezTo>
                    <a:pt x="1039" y="337"/>
                    <a:pt x="1040" y="334"/>
                    <a:pt x="1041" y="332"/>
                  </a:cubicBezTo>
                  <a:cubicBezTo>
                    <a:pt x="1042" y="329"/>
                    <a:pt x="1042" y="326"/>
                    <a:pt x="1041" y="323"/>
                  </a:cubicBezTo>
                  <a:cubicBezTo>
                    <a:pt x="1039" y="321"/>
                    <a:pt x="1037" y="319"/>
                    <a:pt x="1035" y="317"/>
                  </a:cubicBezTo>
                  <a:cubicBezTo>
                    <a:pt x="1032" y="316"/>
                    <a:pt x="1029" y="316"/>
                    <a:pt x="1027" y="317"/>
                  </a:cubicBezTo>
                  <a:cubicBezTo>
                    <a:pt x="1024" y="318"/>
                    <a:pt x="1009" y="323"/>
                    <a:pt x="995" y="328"/>
                  </a:cubicBezTo>
                  <a:cubicBezTo>
                    <a:pt x="991" y="321"/>
                    <a:pt x="988" y="314"/>
                    <a:pt x="984" y="307"/>
                  </a:cubicBezTo>
                  <a:cubicBezTo>
                    <a:pt x="996" y="299"/>
                    <a:pt x="1009" y="290"/>
                    <a:pt x="1012" y="288"/>
                  </a:cubicBezTo>
                  <a:cubicBezTo>
                    <a:pt x="1014" y="286"/>
                    <a:pt x="1016" y="284"/>
                    <a:pt x="1016" y="281"/>
                  </a:cubicBezTo>
                  <a:cubicBezTo>
                    <a:pt x="1017" y="278"/>
                    <a:pt x="1016" y="275"/>
                    <a:pt x="1015" y="273"/>
                  </a:cubicBezTo>
                  <a:cubicBezTo>
                    <a:pt x="1013" y="270"/>
                    <a:pt x="1011" y="268"/>
                    <a:pt x="1008" y="267"/>
                  </a:cubicBezTo>
                  <a:cubicBezTo>
                    <a:pt x="1006" y="266"/>
                    <a:pt x="1003" y="266"/>
                    <a:pt x="1000" y="268"/>
                  </a:cubicBezTo>
                  <a:cubicBezTo>
                    <a:pt x="997" y="269"/>
                    <a:pt x="983" y="276"/>
                    <a:pt x="969" y="282"/>
                  </a:cubicBezTo>
                  <a:cubicBezTo>
                    <a:pt x="966" y="275"/>
                    <a:pt x="961" y="269"/>
                    <a:pt x="957" y="263"/>
                  </a:cubicBezTo>
                  <a:cubicBezTo>
                    <a:pt x="968" y="253"/>
                    <a:pt x="980" y="242"/>
                    <a:pt x="983" y="240"/>
                  </a:cubicBezTo>
                  <a:cubicBezTo>
                    <a:pt x="985" y="238"/>
                    <a:pt x="986" y="236"/>
                    <a:pt x="986" y="233"/>
                  </a:cubicBezTo>
                  <a:cubicBezTo>
                    <a:pt x="986" y="230"/>
                    <a:pt x="986" y="227"/>
                    <a:pt x="984" y="225"/>
                  </a:cubicBezTo>
                  <a:cubicBezTo>
                    <a:pt x="982" y="222"/>
                    <a:pt x="980" y="221"/>
                    <a:pt x="977" y="220"/>
                  </a:cubicBezTo>
                  <a:cubicBezTo>
                    <a:pt x="974" y="220"/>
                    <a:pt x="971" y="220"/>
                    <a:pt x="969" y="221"/>
                  </a:cubicBezTo>
                  <a:cubicBezTo>
                    <a:pt x="966" y="223"/>
                    <a:pt x="952" y="231"/>
                    <a:pt x="940" y="238"/>
                  </a:cubicBezTo>
                  <a:cubicBezTo>
                    <a:pt x="935" y="233"/>
                    <a:pt x="930" y="227"/>
                    <a:pt x="925" y="221"/>
                  </a:cubicBezTo>
                  <a:cubicBezTo>
                    <a:pt x="935" y="210"/>
                    <a:pt x="946" y="198"/>
                    <a:pt x="948" y="196"/>
                  </a:cubicBezTo>
                  <a:cubicBezTo>
                    <a:pt x="950" y="194"/>
                    <a:pt x="951" y="191"/>
                    <a:pt x="951" y="188"/>
                  </a:cubicBezTo>
                  <a:cubicBezTo>
                    <a:pt x="951" y="185"/>
                    <a:pt x="950" y="183"/>
                    <a:pt x="948" y="180"/>
                  </a:cubicBezTo>
                  <a:cubicBezTo>
                    <a:pt x="946" y="178"/>
                    <a:pt x="943" y="177"/>
                    <a:pt x="941" y="177"/>
                  </a:cubicBezTo>
                  <a:cubicBezTo>
                    <a:pt x="938" y="176"/>
                    <a:pt x="935" y="177"/>
                    <a:pt x="933" y="179"/>
                  </a:cubicBezTo>
                  <a:cubicBezTo>
                    <a:pt x="930" y="181"/>
                    <a:pt x="917" y="190"/>
                    <a:pt x="905" y="199"/>
                  </a:cubicBezTo>
                  <a:cubicBezTo>
                    <a:pt x="900" y="193"/>
                    <a:pt x="895" y="188"/>
                    <a:pt x="890" y="183"/>
                  </a:cubicBezTo>
                  <a:cubicBezTo>
                    <a:pt x="898" y="171"/>
                    <a:pt x="908" y="158"/>
                    <a:pt x="910" y="156"/>
                  </a:cubicBezTo>
                  <a:cubicBezTo>
                    <a:pt x="911" y="153"/>
                    <a:pt x="912" y="150"/>
                    <a:pt x="912" y="148"/>
                  </a:cubicBezTo>
                  <a:cubicBezTo>
                    <a:pt x="911" y="145"/>
                    <a:pt x="910" y="142"/>
                    <a:pt x="908" y="140"/>
                  </a:cubicBezTo>
                  <a:cubicBezTo>
                    <a:pt x="906" y="138"/>
                    <a:pt x="903" y="137"/>
                    <a:pt x="900" y="137"/>
                  </a:cubicBezTo>
                  <a:cubicBezTo>
                    <a:pt x="897" y="137"/>
                    <a:pt x="894" y="138"/>
                    <a:pt x="892" y="140"/>
                  </a:cubicBezTo>
                  <a:cubicBezTo>
                    <a:pt x="890" y="142"/>
                    <a:pt x="878" y="153"/>
                    <a:pt x="867" y="163"/>
                  </a:cubicBezTo>
                  <a:cubicBezTo>
                    <a:pt x="862" y="158"/>
                    <a:pt x="856" y="153"/>
                    <a:pt x="850" y="149"/>
                  </a:cubicBezTo>
                  <a:cubicBezTo>
                    <a:pt x="857" y="136"/>
                    <a:pt x="865" y="122"/>
                    <a:pt x="867" y="119"/>
                  </a:cubicBezTo>
                  <a:cubicBezTo>
                    <a:pt x="869" y="117"/>
                    <a:pt x="869" y="114"/>
                    <a:pt x="868" y="111"/>
                  </a:cubicBezTo>
                  <a:cubicBezTo>
                    <a:pt x="868" y="109"/>
                    <a:pt x="866" y="106"/>
                    <a:pt x="864" y="104"/>
                  </a:cubicBezTo>
                  <a:cubicBezTo>
                    <a:pt x="861" y="103"/>
                    <a:pt x="858" y="102"/>
                    <a:pt x="856" y="102"/>
                  </a:cubicBezTo>
                  <a:cubicBezTo>
                    <a:pt x="853" y="102"/>
                    <a:pt x="850" y="103"/>
                    <a:pt x="848" y="106"/>
                  </a:cubicBezTo>
                  <a:cubicBezTo>
                    <a:pt x="846" y="108"/>
                    <a:pt x="835" y="120"/>
                    <a:pt x="826" y="131"/>
                  </a:cubicBezTo>
                  <a:cubicBezTo>
                    <a:pt x="820" y="127"/>
                    <a:pt x="813" y="123"/>
                    <a:pt x="807" y="119"/>
                  </a:cubicBezTo>
                  <a:cubicBezTo>
                    <a:pt x="813" y="105"/>
                    <a:pt x="820" y="91"/>
                    <a:pt x="821" y="88"/>
                  </a:cubicBezTo>
                  <a:cubicBezTo>
                    <a:pt x="822" y="85"/>
                    <a:pt x="822" y="82"/>
                    <a:pt x="821" y="80"/>
                  </a:cubicBezTo>
                  <a:cubicBezTo>
                    <a:pt x="820" y="77"/>
                    <a:pt x="818" y="75"/>
                    <a:pt x="816" y="73"/>
                  </a:cubicBezTo>
                  <a:cubicBezTo>
                    <a:pt x="813" y="72"/>
                    <a:pt x="810" y="71"/>
                    <a:pt x="808" y="72"/>
                  </a:cubicBezTo>
                  <a:cubicBezTo>
                    <a:pt x="805" y="72"/>
                    <a:pt x="802" y="74"/>
                    <a:pt x="801" y="76"/>
                  </a:cubicBezTo>
                  <a:cubicBezTo>
                    <a:pt x="799" y="79"/>
                    <a:pt x="790" y="92"/>
                    <a:pt x="781" y="104"/>
                  </a:cubicBezTo>
                  <a:cubicBezTo>
                    <a:pt x="774" y="100"/>
                    <a:pt x="768" y="97"/>
                    <a:pt x="761" y="93"/>
                  </a:cubicBezTo>
                  <a:cubicBezTo>
                    <a:pt x="766" y="80"/>
                    <a:pt x="771" y="65"/>
                    <a:pt x="772" y="61"/>
                  </a:cubicBezTo>
                  <a:cubicBezTo>
                    <a:pt x="773" y="59"/>
                    <a:pt x="772" y="56"/>
                    <a:pt x="771" y="53"/>
                  </a:cubicBezTo>
                  <a:cubicBezTo>
                    <a:pt x="770" y="51"/>
                    <a:pt x="768" y="49"/>
                    <a:pt x="765" y="47"/>
                  </a:cubicBezTo>
                  <a:cubicBezTo>
                    <a:pt x="762" y="46"/>
                    <a:pt x="760" y="46"/>
                    <a:pt x="757" y="47"/>
                  </a:cubicBezTo>
                  <a:cubicBezTo>
                    <a:pt x="754" y="48"/>
                    <a:pt x="752" y="49"/>
                    <a:pt x="750" y="52"/>
                  </a:cubicBezTo>
                  <a:cubicBezTo>
                    <a:pt x="749" y="55"/>
                    <a:pt x="741" y="69"/>
                    <a:pt x="734" y="81"/>
                  </a:cubicBezTo>
                  <a:cubicBezTo>
                    <a:pt x="727" y="78"/>
                    <a:pt x="720" y="76"/>
                    <a:pt x="713" y="73"/>
                  </a:cubicBezTo>
                  <a:cubicBezTo>
                    <a:pt x="716" y="59"/>
                    <a:pt x="719" y="43"/>
                    <a:pt x="720" y="40"/>
                  </a:cubicBezTo>
                  <a:cubicBezTo>
                    <a:pt x="721" y="37"/>
                    <a:pt x="720" y="34"/>
                    <a:pt x="719" y="32"/>
                  </a:cubicBezTo>
                  <a:cubicBezTo>
                    <a:pt x="717" y="30"/>
                    <a:pt x="715" y="28"/>
                    <a:pt x="712" y="27"/>
                  </a:cubicBezTo>
                  <a:cubicBezTo>
                    <a:pt x="709" y="26"/>
                    <a:pt x="706" y="26"/>
                    <a:pt x="704" y="27"/>
                  </a:cubicBezTo>
                  <a:cubicBezTo>
                    <a:pt x="701" y="28"/>
                    <a:pt x="699" y="30"/>
                    <a:pt x="698" y="33"/>
                  </a:cubicBezTo>
                  <a:cubicBezTo>
                    <a:pt x="696" y="36"/>
                    <a:pt x="690" y="51"/>
                    <a:pt x="684" y="64"/>
                  </a:cubicBezTo>
                  <a:cubicBezTo>
                    <a:pt x="677" y="62"/>
                    <a:pt x="670" y="60"/>
                    <a:pt x="663" y="58"/>
                  </a:cubicBezTo>
                  <a:cubicBezTo>
                    <a:pt x="664" y="44"/>
                    <a:pt x="666" y="28"/>
                    <a:pt x="666" y="25"/>
                  </a:cubicBezTo>
                  <a:cubicBezTo>
                    <a:pt x="667" y="22"/>
                    <a:pt x="666" y="19"/>
                    <a:pt x="664" y="17"/>
                  </a:cubicBezTo>
                  <a:cubicBezTo>
                    <a:pt x="662" y="14"/>
                    <a:pt x="660" y="13"/>
                    <a:pt x="657" y="12"/>
                  </a:cubicBezTo>
                  <a:cubicBezTo>
                    <a:pt x="654" y="12"/>
                    <a:pt x="651" y="12"/>
                    <a:pt x="649" y="13"/>
                  </a:cubicBezTo>
                  <a:cubicBezTo>
                    <a:pt x="646" y="15"/>
                    <a:pt x="644" y="17"/>
                    <a:pt x="643" y="20"/>
                  </a:cubicBezTo>
                  <a:cubicBezTo>
                    <a:pt x="642" y="23"/>
                    <a:pt x="638" y="38"/>
                    <a:pt x="633" y="52"/>
                  </a:cubicBezTo>
                  <a:cubicBezTo>
                    <a:pt x="626" y="51"/>
                    <a:pt x="619" y="49"/>
                    <a:pt x="611" y="48"/>
                  </a:cubicBezTo>
                  <a:cubicBezTo>
                    <a:pt x="611" y="34"/>
                    <a:pt x="611" y="18"/>
                    <a:pt x="611" y="15"/>
                  </a:cubicBezTo>
                  <a:cubicBezTo>
                    <a:pt x="611" y="12"/>
                    <a:pt x="610" y="9"/>
                    <a:pt x="608" y="7"/>
                  </a:cubicBezTo>
                  <a:cubicBezTo>
                    <a:pt x="606" y="5"/>
                    <a:pt x="604" y="4"/>
                    <a:pt x="601" y="3"/>
                  </a:cubicBezTo>
                  <a:cubicBezTo>
                    <a:pt x="598" y="3"/>
                    <a:pt x="595" y="4"/>
                    <a:pt x="593" y="5"/>
                  </a:cubicBezTo>
                  <a:cubicBezTo>
                    <a:pt x="590" y="7"/>
                    <a:pt x="589" y="9"/>
                    <a:pt x="588" y="12"/>
                  </a:cubicBezTo>
                  <a:cubicBezTo>
                    <a:pt x="587" y="15"/>
                    <a:pt x="584" y="31"/>
                    <a:pt x="581" y="45"/>
                  </a:cubicBezTo>
                  <a:cubicBezTo>
                    <a:pt x="574" y="45"/>
                    <a:pt x="566" y="44"/>
                    <a:pt x="559" y="44"/>
                  </a:cubicBezTo>
                  <a:cubicBezTo>
                    <a:pt x="558" y="30"/>
                    <a:pt x="556" y="14"/>
                    <a:pt x="556" y="10"/>
                  </a:cubicBezTo>
                  <a:cubicBezTo>
                    <a:pt x="555" y="8"/>
                    <a:pt x="554" y="5"/>
                    <a:pt x="552" y="3"/>
                  </a:cubicBezTo>
                  <a:cubicBezTo>
                    <a:pt x="550" y="1"/>
                    <a:pt x="547" y="0"/>
                    <a:pt x="544" y="0"/>
                  </a:cubicBezTo>
                  <a:cubicBezTo>
                    <a:pt x="541" y="0"/>
                    <a:pt x="538" y="1"/>
                    <a:pt x="536" y="3"/>
                  </a:cubicBezTo>
                  <a:cubicBezTo>
                    <a:pt x="534" y="5"/>
                    <a:pt x="533" y="8"/>
                    <a:pt x="532" y="10"/>
                  </a:cubicBezTo>
                  <a:cubicBezTo>
                    <a:pt x="532" y="14"/>
                    <a:pt x="530" y="30"/>
                    <a:pt x="529" y="44"/>
                  </a:cubicBezTo>
                  <a:cubicBezTo>
                    <a:pt x="522" y="44"/>
                    <a:pt x="514" y="45"/>
                    <a:pt x="507" y="45"/>
                  </a:cubicBezTo>
                  <a:cubicBezTo>
                    <a:pt x="504" y="31"/>
                    <a:pt x="501" y="15"/>
                    <a:pt x="500" y="12"/>
                  </a:cubicBezTo>
                  <a:cubicBezTo>
                    <a:pt x="499" y="9"/>
                    <a:pt x="497" y="7"/>
                    <a:pt x="495" y="5"/>
                  </a:cubicBezTo>
                  <a:cubicBezTo>
                    <a:pt x="493" y="4"/>
                    <a:pt x="490" y="3"/>
                    <a:pt x="487" y="3"/>
                  </a:cubicBezTo>
                  <a:cubicBezTo>
                    <a:pt x="484" y="4"/>
                    <a:pt x="482" y="5"/>
                    <a:pt x="480" y="7"/>
                  </a:cubicBezTo>
                  <a:cubicBezTo>
                    <a:pt x="478" y="9"/>
                    <a:pt x="477" y="12"/>
                    <a:pt x="477" y="15"/>
                  </a:cubicBezTo>
                  <a:cubicBezTo>
                    <a:pt x="477" y="18"/>
                    <a:pt x="477" y="34"/>
                    <a:pt x="477" y="48"/>
                  </a:cubicBezTo>
                  <a:cubicBezTo>
                    <a:pt x="469" y="49"/>
                    <a:pt x="462" y="51"/>
                    <a:pt x="455" y="52"/>
                  </a:cubicBezTo>
                  <a:cubicBezTo>
                    <a:pt x="450" y="38"/>
                    <a:pt x="446" y="23"/>
                    <a:pt x="445" y="20"/>
                  </a:cubicBezTo>
                  <a:cubicBezTo>
                    <a:pt x="444" y="17"/>
                    <a:pt x="442" y="15"/>
                    <a:pt x="439" y="13"/>
                  </a:cubicBezTo>
                  <a:cubicBezTo>
                    <a:pt x="437" y="12"/>
                    <a:pt x="434" y="12"/>
                    <a:pt x="431" y="12"/>
                  </a:cubicBezTo>
                  <a:cubicBezTo>
                    <a:pt x="428" y="13"/>
                    <a:pt x="426" y="14"/>
                    <a:pt x="424" y="17"/>
                  </a:cubicBezTo>
                  <a:cubicBezTo>
                    <a:pt x="422" y="19"/>
                    <a:pt x="421" y="22"/>
                    <a:pt x="422" y="25"/>
                  </a:cubicBezTo>
                  <a:cubicBezTo>
                    <a:pt x="422" y="28"/>
                    <a:pt x="424" y="44"/>
                    <a:pt x="425" y="58"/>
                  </a:cubicBezTo>
                  <a:cubicBezTo>
                    <a:pt x="418" y="60"/>
                    <a:pt x="411" y="62"/>
                    <a:pt x="404" y="64"/>
                  </a:cubicBezTo>
                  <a:cubicBezTo>
                    <a:pt x="398" y="51"/>
                    <a:pt x="392" y="36"/>
                    <a:pt x="390" y="33"/>
                  </a:cubicBezTo>
                  <a:cubicBezTo>
                    <a:pt x="389" y="30"/>
                    <a:pt x="387" y="28"/>
                    <a:pt x="384" y="27"/>
                  </a:cubicBezTo>
                  <a:cubicBezTo>
                    <a:pt x="382" y="26"/>
                    <a:pt x="379" y="26"/>
                    <a:pt x="376" y="27"/>
                  </a:cubicBezTo>
                  <a:cubicBezTo>
                    <a:pt x="373" y="28"/>
                    <a:pt x="371" y="30"/>
                    <a:pt x="369" y="32"/>
                  </a:cubicBezTo>
                  <a:cubicBezTo>
                    <a:pt x="368" y="34"/>
                    <a:pt x="367" y="37"/>
                    <a:pt x="368" y="40"/>
                  </a:cubicBezTo>
                  <a:cubicBezTo>
                    <a:pt x="369" y="43"/>
                    <a:pt x="372" y="59"/>
                    <a:pt x="375" y="73"/>
                  </a:cubicBezTo>
                  <a:cubicBezTo>
                    <a:pt x="368" y="76"/>
                    <a:pt x="361" y="78"/>
                    <a:pt x="354" y="81"/>
                  </a:cubicBezTo>
                  <a:cubicBezTo>
                    <a:pt x="347" y="69"/>
                    <a:pt x="339" y="55"/>
                    <a:pt x="338" y="52"/>
                  </a:cubicBezTo>
                  <a:cubicBezTo>
                    <a:pt x="336" y="49"/>
                    <a:pt x="334" y="48"/>
                    <a:pt x="331" y="47"/>
                  </a:cubicBezTo>
                  <a:cubicBezTo>
                    <a:pt x="328" y="46"/>
                    <a:pt x="326" y="46"/>
                    <a:pt x="323" y="47"/>
                  </a:cubicBezTo>
                  <a:cubicBezTo>
                    <a:pt x="320" y="49"/>
                    <a:pt x="318" y="51"/>
                    <a:pt x="317" y="53"/>
                  </a:cubicBezTo>
                  <a:cubicBezTo>
                    <a:pt x="316" y="56"/>
                    <a:pt x="315" y="59"/>
                    <a:pt x="316" y="61"/>
                  </a:cubicBezTo>
                  <a:cubicBezTo>
                    <a:pt x="317" y="65"/>
                    <a:pt x="322" y="80"/>
                    <a:pt x="327" y="93"/>
                  </a:cubicBezTo>
                  <a:cubicBezTo>
                    <a:pt x="320" y="97"/>
                    <a:pt x="314" y="100"/>
                    <a:pt x="307" y="104"/>
                  </a:cubicBezTo>
                  <a:cubicBezTo>
                    <a:pt x="298" y="92"/>
                    <a:pt x="289" y="79"/>
                    <a:pt x="287" y="76"/>
                  </a:cubicBezTo>
                  <a:cubicBezTo>
                    <a:pt x="286" y="74"/>
                    <a:pt x="283" y="72"/>
                    <a:pt x="280" y="72"/>
                  </a:cubicBezTo>
                  <a:cubicBezTo>
                    <a:pt x="278" y="71"/>
                    <a:pt x="275" y="72"/>
                    <a:pt x="272" y="73"/>
                  </a:cubicBezTo>
                  <a:cubicBezTo>
                    <a:pt x="270" y="75"/>
                    <a:pt x="268" y="77"/>
                    <a:pt x="267" y="80"/>
                  </a:cubicBezTo>
                  <a:cubicBezTo>
                    <a:pt x="266" y="82"/>
                    <a:pt x="266" y="85"/>
                    <a:pt x="267" y="88"/>
                  </a:cubicBezTo>
                  <a:cubicBezTo>
                    <a:pt x="268" y="91"/>
                    <a:pt x="275" y="105"/>
                    <a:pt x="281" y="119"/>
                  </a:cubicBezTo>
                  <a:cubicBezTo>
                    <a:pt x="275" y="123"/>
                    <a:pt x="268" y="127"/>
                    <a:pt x="262" y="131"/>
                  </a:cubicBezTo>
                  <a:cubicBezTo>
                    <a:pt x="253" y="120"/>
                    <a:pt x="242" y="108"/>
                    <a:pt x="240" y="106"/>
                  </a:cubicBezTo>
                  <a:cubicBezTo>
                    <a:pt x="238" y="103"/>
                    <a:pt x="235" y="102"/>
                    <a:pt x="232" y="102"/>
                  </a:cubicBezTo>
                  <a:cubicBezTo>
                    <a:pt x="230" y="102"/>
                    <a:pt x="227" y="103"/>
                    <a:pt x="224" y="104"/>
                  </a:cubicBezTo>
                  <a:cubicBezTo>
                    <a:pt x="222" y="106"/>
                    <a:pt x="220" y="109"/>
                    <a:pt x="220" y="111"/>
                  </a:cubicBezTo>
                  <a:cubicBezTo>
                    <a:pt x="219" y="114"/>
                    <a:pt x="219" y="117"/>
                    <a:pt x="221" y="119"/>
                  </a:cubicBezTo>
                  <a:cubicBezTo>
                    <a:pt x="223" y="122"/>
                    <a:pt x="231" y="136"/>
                    <a:pt x="238" y="149"/>
                  </a:cubicBezTo>
                  <a:cubicBezTo>
                    <a:pt x="232" y="153"/>
                    <a:pt x="226" y="158"/>
                    <a:pt x="221" y="163"/>
                  </a:cubicBezTo>
                  <a:cubicBezTo>
                    <a:pt x="210" y="153"/>
                    <a:pt x="198" y="142"/>
                    <a:pt x="196" y="140"/>
                  </a:cubicBezTo>
                  <a:cubicBezTo>
                    <a:pt x="194" y="138"/>
                    <a:pt x="191" y="137"/>
                    <a:pt x="188" y="137"/>
                  </a:cubicBezTo>
                  <a:cubicBezTo>
                    <a:pt x="185" y="137"/>
                    <a:pt x="182" y="138"/>
                    <a:pt x="180" y="140"/>
                  </a:cubicBezTo>
                  <a:cubicBezTo>
                    <a:pt x="178" y="142"/>
                    <a:pt x="177" y="145"/>
                    <a:pt x="176" y="148"/>
                  </a:cubicBezTo>
                  <a:cubicBezTo>
                    <a:pt x="176" y="150"/>
                    <a:pt x="176" y="153"/>
                    <a:pt x="178" y="156"/>
                  </a:cubicBezTo>
                  <a:cubicBezTo>
                    <a:pt x="180" y="158"/>
                    <a:pt x="190" y="171"/>
                    <a:pt x="198" y="183"/>
                  </a:cubicBezTo>
                  <a:cubicBezTo>
                    <a:pt x="193" y="188"/>
                    <a:pt x="188" y="193"/>
                    <a:pt x="182" y="199"/>
                  </a:cubicBezTo>
                  <a:cubicBezTo>
                    <a:pt x="171" y="190"/>
                    <a:pt x="158" y="181"/>
                    <a:pt x="155" y="179"/>
                  </a:cubicBezTo>
                  <a:cubicBezTo>
                    <a:pt x="153" y="177"/>
                    <a:pt x="150" y="176"/>
                    <a:pt x="147" y="177"/>
                  </a:cubicBezTo>
                  <a:cubicBezTo>
                    <a:pt x="145" y="177"/>
                    <a:pt x="142" y="178"/>
                    <a:pt x="140" y="180"/>
                  </a:cubicBezTo>
                  <a:cubicBezTo>
                    <a:pt x="138" y="183"/>
                    <a:pt x="137" y="185"/>
                    <a:pt x="137" y="188"/>
                  </a:cubicBezTo>
                  <a:cubicBezTo>
                    <a:pt x="137" y="191"/>
                    <a:pt x="138" y="194"/>
                    <a:pt x="140" y="196"/>
                  </a:cubicBezTo>
                  <a:cubicBezTo>
                    <a:pt x="142" y="198"/>
                    <a:pt x="153" y="210"/>
                    <a:pt x="163" y="221"/>
                  </a:cubicBezTo>
                  <a:cubicBezTo>
                    <a:pt x="158" y="227"/>
                    <a:pt x="153" y="233"/>
                    <a:pt x="148" y="238"/>
                  </a:cubicBezTo>
                  <a:cubicBezTo>
                    <a:pt x="136" y="231"/>
                    <a:pt x="122" y="223"/>
                    <a:pt x="119" y="221"/>
                  </a:cubicBezTo>
                  <a:cubicBezTo>
                    <a:pt x="117" y="220"/>
                    <a:pt x="114" y="220"/>
                    <a:pt x="111" y="220"/>
                  </a:cubicBezTo>
                  <a:cubicBezTo>
                    <a:pt x="108" y="221"/>
                    <a:pt x="106" y="222"/>
                    <a:pt x="104" y="225"/>
                  </a:cubicBezTo>
                  <a:cubicBezTo>
                    <a:pt x="102" y="227"/>
                    <a:pt x="102" y="230"/>
                    <a:pt x="102" y="233"/>
                  </a:cubicBezTo>
                  <a:cubicBezTo>
                    <a:pt x="102" y="236"/>
                    <a:pt x="103" y="238"/>
                    <a:pt x="105" y="240"/>
                  </a:cubicBezTo>
                  <a:cubicBezTo>
                    <a:pt x="108" y="242"/>
                    <a:pt x="120" y="253"/>
                    <a:pt x="131" y="263"/>
                  </a:cubicBezTo>
                  <a:cubicBezTo>
                    <a:pt x="127" y="269"/>
                    <a:pt x="122" y="275"/>
                    <a:pt x="118" y="282"/>
                  </a:cubicBezTo>
                  <a:cubicBezTo>
                    <a:pt x="105" y="276"/>
                    <a:pt x="91" y="269"/>
                    <a:pt x="88" y="268"/>
                  </a:cubicBezTo>
                  <a:cubicBezTo>
                    <a:pt x="85" y="266"/>
                    <a:pt x="82" y="266"/>
                    <a:pt x="80" y="267"/>
                  </a:cubicBezTo>
                  <a:cubicBezTo>
                    <a:pt x="77" y="268"/>
                    <a:pt x="75" y="270"/>
                    <a:pt x="73" y="273"/>
                  </a:cubicBezTo>
                  <a:cubicBezTo>
                    <a:pt x="72" y="275"/>
                    <a:pt x="71" y="278"/>
                    <a:pt x="72" y="281"/>
                  </a:cubicBezTo>
                  <a:cubicBezTo>
                    <a:pt x="72" y="284"/>
                    <a:pt x="74" y="286"/>
                    <a:pt x="76" y="288"/>
                  </a:cubicBezTo>
                  <a:cubicBezTo>
                    <a:pt x="79" y="290"/>
                    <a:pt x="92" y="299"/>
                    <a:pt x="104" y="307"/>
                  </a:cubicBezTo>
                  <a:cubicBezTo>
                    <a:pt x="100" y="314"/>
                    <a:pt x="97" y="321"/>
                    <a:pt x="93" y="328"/>
                  </a:cubicBezTo>
                  <a:cubicBezTo>
                    <a:pt x="79" y="323"/>
                    <a:pt x="64" y="318"/>
                    <a:pt x="61" y="317"/>
                  </a:cubicBezTo>
                  <a:cubicBezTo>
                    <a:pt x="59" y="316"/>
                    <a:pt x="56" y="316"/>
                    <a:pt x="53" y="317"/>
                  </a:cubicBezTo>
                  <a:cubicBezTo>
                    <a:pt x="51" y="319"/>
                    <a:pt x="48" y="321"/>
                    <a:pt x="47" y="323"/>
                  </a:cubicBezTo>
                  <a:cubicBezTo>
                    <a:pt x="46" y="326"/>
                    <a:pt x="46" y="329"/>
                    <a:pt x="47" y="332"/>
                  </a:cubicBezTo>
                  <a:cubicBezTo>
                    <a:pt x="48" y="334"/>
                    <a:pt x="49" y="337"/>
                    <a:pt x="52" y="338"/>
                  </a:cubicBezTo>
                  <a:cubicBezTo>
                    <a:pt x="55" y="340"/>
                    <a:pt x="68" y="348"/>
                    <a:pt x="81" y="355"/>
                  </a:cubicBezTo>
                  <a:cubicBezTo>
                    <a:pt x="78" y="362"/>
                    <a:pt x="76" y="369"/>
                    <a:pt x="73" y="376"/>
                  </a:cubicBezTo>
                  <a:cubicBezTo>
                    <a:pt x="59" y="373"/>
                    <a:pt x="43" y="369"/>
                    <a:pt x="40" y="369"/>
                  </a:cubicBezTo>
                  <a:cubicBezTo>
                    <a:pt x="37" y="368"/>
                    <a:pt x="34" y="369"/>
                    <a:pt x="32" y="370"/>
                  </a:cubicBezTo>
                  <a:cubicBezTo>
                    <a:pt x="30" y="372"/>
                    <a:pt x="28" y="374"/>
                    <a:pt x="27" y="377"/>
                  </a:cubicBezTo>
                  <a:cubicBezTo>
                    <a:pt x="26" y="379"/>
                    <a:pt x="26" y="382"/>
                    <a:pt x="27" y="385"/>
                  </a:cubicBezTo>
                  <a:cubicBezTo>
                    <a:pt x="28" y="388"/>
                    <a:pt x="30" y="390"/>
                    <a:pt x="33" y="391"/>
                  </a:cubicBezTo>
                  <a:cubicBezTo>
                    <a:pt x="36" y="392"/>
                    <a:pt x="50" y="399"/>
                    <a:pt x="64" y="404"/>
                  </a:cubicBezTo>
                  <a:cubicBezTo>
                    <a:pt x="62" y="412"/>
                    <a:pt x="60" y="419"/>
                    <a:pt x="58" y="426"/>
                  </a:cubicBezTo>
                  <a:cubicBezTo>
                    <a:pt x="44" y="425"/>
                    <a:pt x="28" y="423"/>
                    <a:pt x="25" y="422"/>
                  </a:cubicBezTo>
                  <a:cubicBezTo>
                    <a:pt x="22" y="422"/>
                    <a:pt x="19" y="423"/>
                    <a:pt x="17" y="425"/>
                  </a:cubicBezTo>
                  <a:cubicBezTo>
                    <a:pt x="14" y="426"/>
                    <a:pt x="13" y="429"/>
                    <a:pt x="12" y="432"/>
                  </a:cubicBezTo>
                  <a:cubicBezTo>
                    <a:pt x="12" y="435"/>
                    <a:pt x="12" y="437"/>
                    <a:pt x="13" y="440"/>
                  </a:cubicBezTo>
                  <a:cubicBezTo>
                    <a:pt x="15" y="442"/>
                    <a:pt x="17" y="444"/>
                    <a:pt x="20" y="445"/>
                  </a:cubicBezTo>
                  <a:cubicBezTo>
                    <a:pt x="23" y="446"/>
                    <a:pt x="38" y="451"/>
                    <a:pt x="52" y="455"/>
                  </a:cubicBezTo>
                  <a:cubicBezTo>
                    <a:pt x="50" y="463"/>
                    <a:pt x="49" y="470"/>
                    <a:pt x="48" y="478"/>
                  </a:cubicBezTo>
                  <a:cubicBezTo>
                    <a:pt x="34" y="478"/>
                    <a:pt x="18" y="477"/>
                    <a:pt x="15" y="477"/>
                  </a:cubicBezTo>
                  <a:cubicBezTo>
                    <a:pt x="12" y="477"/>
                    <a:pt x="9" y="479"/>
                    <a:pt x="7" y="481"/>
                  </a:cubicBezTo>
                  <a:cubicBezTo>
                    <a:pt x="5" y="482"/>
                    <a:pt x="4" y="485"/>
                    <a:pt x="3" y="488"/>
                  </a:cubicBezTo>
                  <a:cubicBezTo>
                    <a:pt x="3" y="491"/>
                    <a:pt x="4" y="494"/>
                    <a:pt x="5" y="496"/>
                  </a:cubicBezTo>
                  <a:cubicBezTo>
                    <a:pt x="7" y="498"/>
                    <a:pt x="9" y="500"/>
                    <a:pt x="12" y="501"/>
                  </a:cubicBezTo>
                  <a:cubicBezTo>
                    <a:pt x="15" y="501"/>
                    <a:pt x="31" y="505"/>
                    <a:pt x="45" y="507"/>
                  </a:cubicBezTo>
                  <a:cubicBezTo>
                    <a:pt x="45" y="515"/>
                    <a:pt x="44" y="522"/>
                    <a:pt x="44" y="530"/>
                  </a:cubicBezTo>
                  <a:cubicBezTo>
                    <a:pt x="30" y="531"/>
                    <a:pt x="14" y="533"/>
                    <a:pt x="10" y="533"/>
                  </a:cubicBezTo>
                  <a:cubicBezTo>
                    <a:pt x="7" y="533"/>
                    <a:pt x="5" y="535"/>
                    <a:pt x="3" y="537"/>
                  </a:cubicBezTo>
                  <a:cubicBezTo>
                    <a:pt x="1" y="539"/>
                    <a:pt x="0" y="542"/>
                    <a:pt x="0" y="545"/>
                  </a:cubicBezTo>
                  <a:cubicBezTo>
                    <a:pt x="0" y="548"/>
                    <a:pt x="1" y="551"/>
                    <a:pt x="3" y="553"/>
                  </a:cubicBezTo>
                  <a:cubicBezTo>
                    <a:pt x="5" y="555"/>
                    <a:pt x="7" y="556"/>
                    <a:pt x="10" y="557"/>
                  </a:cubicBezTo>
                  <a:cubicBezTo>
                    <a:pt x="14" y="557"/>
                    <a:pt x="30" y="558"/>
                    <a:pt x="44" y="560"/>
                  </a:cubicBezTo>
                  <a:cubicBezTo>
                    <a:pt x="44" y="567"/>
                    <a:pt x="45" y="575"/>
                    <a:pt x="45" y="582"/>
                  </a:cubicBezTo>
                  <a:cubicBezTo>
                    <a:pt x="31" y="585"/>
                    <a:pt x="15" y="588"/>
                    <a:pt x="12" y="589"/>
                  </a:cubicBezTo>
                  <a:cubicBezTo>
                    <a:pt x="9" y="590"/>
                    <a:pt x="7" y="591"/>
                    <a:pt x="5" y="594"/>
                  </a:cubicBezTo>
                  <a:cubicBezTo>
                    <a:pt x="4" y="596"/>
                    <a:pt x="3" y="599"/>
                    <a:pt x="3" y="602"/>
                  </a:cubicBezTo>
                  <a:cubicBezTo>
                    <a:pt x="4" y="605"/>
                    <a:pt x="5" y="607"/>
                    <a:pt x="7" y="609"/>
                  </a:cubicBezTo>
                  <a:cubicBezTo>
                    <a:pt x="9" y="611"/>
                    <a:pt x="12" y="613"/>
                    <a:pt x="15" y="612"/>
                  </a:cubicBezTo>
                  <a:cubicBezTo>
                    <a:pt x="18" y="612"/>
                    <a:pt x="34" y="612"/>
                    <a:pt x="48" y="612"/>
                  </a:cubicBezTo>
                  <a:cubicBezTo>
                    <a:pt x="49" y="620"/>
                    <a:pt x="50" y="627"/>
                    <a:pt x="52" y="634"/>
                  </a:cubicBezTo>
                  <a:cubicBezTo>
                    <a:pt x="38" y="639"/>
                    <a:pt x="23" y="644"/>
                    <a:pt x="20" y="645"/>
                  </a:cubicBezTo>
                  <a:cubicBezTo>
                    <a:pt x="17" y="645"/>
                    <a:pt x="15" y="647"/>
                    <a:pt x="13" y="650"/>
                  </a:cubicBezTo>
                  <a:cubicBezTo>
                    <a:pt x="12" y="652"/>
                    <a:pt x="12" y="655"/>
                    <a:pt x="12" y="658"/>
                  </a:cubicBezTo>
                  <a:cubicBezTo>
                    <a:pt x="13" y="661"/>
                    <a:pt x="14" y="664"/>
                    <a:pt x="17" y="665"/>
                  </a:cubicBezTo>
                  <a:cubicBezTo>
                    <a:pt x="19" y="667"/>
                    <a:pt x="22" y="668"/>
                    <a:pt x="25" y="668"/>
                  </a:cubicBezTo>
                  <a:cubicBezTo>
                    <a:pt x="28" y="667"/>
                    <a:pt x="44" y="665"/>
                    <a:pt x="58" y="664"/>
                  </a:cubicBezTo>
                  <a:cubicBezTo>
                    <a:pt x="60" y="671"/>
                    <a:pt x="62" y="678"/>
                    <a:pt x="64" y="686"/>
                  </a:cubicBezTo>
                  <a:cubicBezTo>
                    <a:pt x="50" y="691"/>
                    <a:pt x="36" y="698"/>
                    <a:pt x="33" y="699"/>
                  </a:cubicBezTo>
                  <a:cubicBezTo>
                    <a:pt x="30" y="700"/>
                    <a:pt x="28" y="702"/>
                    <a:pt x="27" y="705"/>
                  </a:cubicBezTo>
                  <a:cubicBezTo>
                    <a:pt x="26" y="708"/>
                    <a:pt x="26" y="710"/>
                    <a:pt x="27" y="713"/>
                  </a:cubicBezTo>
                  <a:cubicBezTo>
                    <a:pt x="28" y="716"/>
                    <a:pt x="30" y="718"/>
                    <a:pt x="32" y="720"/>
                  </a:cubicBezTo>
                  <a:cubicBezTo>
                    <a:pt x="34" y="721"/>
                    <a:pt x="37" y="722"/>
                    <a:pt x="40" y="721"/>
                  </a:cubicBezTo>
                  <a:cubicBezTo>
                    <a:pt x="43" y="721"/>
                    <a:pt x="59" y="717"/>
                    <a:pt x="73" y="714"/>
                  </a:cubicBezTo>
                  <a:cubicBezTo>
                    <a:pt x="76" y="721"/>
                    <a:pt x="78" y="728"/>
                    <a:pt x="81" y="735"/>
                  </a:cubicBezTo>
                  <a:cubicBezTo>
                    <a:pt x="68" y="742"/>
                    <a:pt x="55" y="750"/>
                    <a:pt x="52" y="752"/>
                  </a:cubicBezTo>
                  <a:cubicBezTo>
                    <a:pt x="49" y="753"/>
                    <a:pt x="48" y="755"/>
                    <a:pt x="47" y="758"/>
                  </a:cubicBezTo>
                  <a:cubicBezTo>
                    <a:pt x="46" y="761"/>
                    <a:pt x="46" y="764"/>
                    <a:pt x="47" y="766"/>
                  </a:cubicBezTo>
                  <a:cubicBezTo>
                    <a:pt x="48" y="769"/>
                    <a:pt x="51" y="771"/>
                    <a:pt x="53" y="772"/>
                  </a:cubicBezTo>
                  <a:cubicBezTo>
                    <a:pt x="56" y="774"/>
                    <a:pt x="59" y="774"/>
                    <a:pt x="61" y="773"/>
                  </a:cubicBezTo>
                  <a:cubicBezTo>
                    <a:pt x="64" y="772"/>
                    <a:pt x="79" y="767"/>
                    <a:pt x="93" y="762"/>
                  </a:cubicBezTo>
                  <a:cubicBezTo>
                    <a:pt x="97" y="769"/>
                    <a:pt x="100" y="776"/>
                    <a:pt x="104" y="782"/>
                  </a:cubicBezTo>
                  <a:cubicBezTo>
                    <a:pt x="92" y="791"/>
                    <a:pt x="79" y="800"/>
                    <a:pt x="76" y="802"/>
                  </a:cubicBezTo>
                  <a:cubicBezTo>
                    <a:pt x="74" y="804"/>
                    <a:pt x="72" y="806"/>
                    <a:pt x="72" y="809"/>
                  </a:cubicBezTo>
                  <a:cubicBezTo>
                    <a:pt x="71" y="812"/>
                    <a:pt x="72" y="815"/>
                    <a:pt x="73" y="817"/>
                  </a:cubicBezTo>
                  <a:cubicBezTo>
                    <a:pt x="75" y="820"/>
                    <a:pt x="77" y="822"/>
                    <a:pt x="80" y="823"/>
                  </a:cubicBezTo>
                  <a:cubicBezTo>
                    <a:pt x="82" y="824"/>
                    <a:pt x="85" y="824"/>
                    <a:pt x="88" y="822"/>
                  </a:cubicBezTo>
                  <a:cubicBezTo>
                    <a:pt x="91" y="821"/>
                    <a:pt x="105" y="814"/>
                    <a:pt x="118" y="808"/>
                  </a:cubicBezTo>
                  <a:cubicBezTo>
                    <a:pt x="122" y="815"/>
                    <a:pt x="127" y="821"/>
                    <a:pt x="131" y="827"/>
                  </a:cubicBezTo>
                  <a:cubicBezTo>
                    <a:pt x="120" y="837"/>
                    <a:pt x="108" y="847"/>
                    <a:pt x="105" y="850"/>
                  </a:cubicBezTo>
                  <a:cubicBezTo>
                    <a:pt x="103" y="852"/>
                    <a:pt x="102" y="854"/>
                    <a:pt x="102" y="857"/>
                  </a:cubicBezTo>
                  <a:cubicBezTo>
                    <a:pt x="102" y="860"/>
                    <a:pt x="102" y="863"/>
                    <a:pt x="104" y="865"/>
                  </a:cubicBezTo>
                  <a:cubicBezTo>
                    <a:pt x="106" y="867"/>
                    <a:pt x="108" y="869"/>
                    <a:pt x="111" y="870"/>
                  </a:cubicBezTo>
                  <a:cubicBezTo>
                    <a:pt x="114" y="870"/>
                    <a:pt x="117" y="870"/>
                    <a:pt x="119" y="869"/>
                  </a:cubicBezTo>
                  <a:cubicBezTo>
                    <a:pt x="122" y="867"/>
                    <a:pt x="136" y="859"/>
                    <a:pt x="148" y="851"/>
                  </a:cubicBezTo>
                  <a:cubicBezTo>
                    <a:pt x="153" y="857"/>
                    <a:pt x="158" y="863"/>
                    <a:pt x="163" y="869"/>
                  </a:cubicBezTo>
                  <a:cubicBezTo>
                    <a:pt x="153" y="880"/>
                    <a:pt x="142" y="891"/>
                    <a:pt x="140" y="894"/>
                  </a:cubicBezTo>
                  <a:cubicBezTo>
                    <a:pt x="138" y="896"/>
                    <a:pt x="137" y="899"/>
                    <a:pt x="137" y="902"/>
                  </a:cubicBezTo>
                  <a:cubicBezTo>
                    <a:pt x="137" y="904"/>
                    <a:pt x="138" y="907"/>
                    <a:pt x="140" y="909"/>
                  </a:cubicBezTo>
                  <a:cubicBezTo>
                    <a:pt x="142" y="912"/>
                    <a:pt x="145" y="913"/>
                    <a:pt x="147" y="913"/>
                  </a:cubicBezTo>
                  <a:cubicBezTo>
                    <a:pt x="150" y="914"/>
                    <a:pt x="153" y="913"/>
                    <a:pt x="155" y="911"/>
                  </a:cubicBezTo>
                  <a:cubicBezTo>
                    <a:pt x="158" y="909"/>
                    <a:pt x="171" y="900"/>
                    <a:pt x="182" y="891"/>
                  </a:cubicBezTo>
                  <a:cubicBezTo>
                    <a:pt x="188" y="897"/>
                    <a:pt x="193" y="902"/>
                    <a:pt x="198" y="907"/>
                  </a:cubicBezTo>
                  <a:cubicBezTo>
                    <a:pt x="190" y="919"/>
                    <a:pt x="180" y="932"/>
                    <a:pt x="178" y="934"/>
                  </a:cubicBezTo>
                  <a:cubicBezTo>
                    <a:pt x="176" y="937"/>
                    <a:pt x="176" y="940"/>
                    <a:pt x="176" y="942"/>
                  </a:cubicBezTo>
                  <a:cubicBezTo>
                    <a:pt x="177" y="945"/>
                    <a:pt x="178" y="948"/>
                    <a:pt x="180" y="950"/>
                  </a:cubicBezTo>
                  <a:cubicBezTo>
                    <a:pt x="182" y="952"/>
                    <a:pt x="185" y="953"/>
                    <a:pt x="188" y="953"/>
                  </a:cubicBezTo>
                  <a:cubicBezTo>
                    <a:pt x="191" y="953"/>
                    <a:pt x="194" y="952"/>
                    <a:pt x="196" y="950"/>
                  </a:cubicBezTo>
                  <a:cubicBezTo>
                    <a:pt x="198" y="948"/>
                    <a:pt x="210" y="937"/>
                    <a:pt x="221" y="927"/>
                  </a:cubicBezTo>
                  <a:cubicBezTo>
                    <a:pt x="226" y="932"/>
                    <a:pt x="232" y="937"/>
                    <a:pt x="238" y="941"/>
                  </a:cubicBezTo>
                  <a:cubicBezTo>
                    <a:pt x="231" y="954"/>
                    <a:pt x="223" y="968"/>
                    <a:pt x="221" y="970"/>
                  </a:cubicBezTo>
                  <a:cubicBezTo>
                    <a:pt x="219" y="973"/>
                    <a:pt x="219" y="976"/>
                    <a:pt x="220" y="979"/>
                  </a:cubicBezTo>
                  <a:cubicBezTo>
                    <a:pt x="220" y="981"/>
                    <a:pt x="222" y="984"/>
                    <a:pt x="224" y="986"/>
                  </a:cubicBezTo>
                  <a:cubicBezTo>
                    <a:pt x="227" y="987"/>
                    <a:pt x="230" y="988"/>
                    <a:pt x="232" y="988"/>
                  </a:cubicBezTo>
                  <a:cubicBezTo>
                    <a:pt x="235" y="988"/>
                    <a:pt x="238" y="986"/>
                    <a:pt x="240" y="984"/>
                  </a:cubicBezTo>
                  <a:cubicBezTo>
                    <a:pt x="242" y="982"/>
                    <a:pt x="253" y="970"/>
                    <a:pt x="262" y="959"/>
                  </a:cubicBezTo>
                  <a:cubicBezTo>
                    <a:pt x="268" y="963"/>
                    <a:pt x="275" y="967"/>
                    <a:pt x="281" y="971"/>
                  </a:cubicBezTo>
                  <a:cubicBezTo>
                    <a:pt x="275" y="984"/>
                    <a:pt x="268" y="999"/>
                    <a:pt x="267" y="1002"/>
                  </a:cubicBezTo>
                  <a:cubicBezTo>
                    <a:pt x="266" y="1005"/>
                    <a:pt x="266" y="1008"/>
                    <a:pt x="267" y="1010"/>
                  </a:cubicBezTo>
                  <a:cubicBezTo>
                    <a:pt x="268" y="1013"/>
                    <a:pt x="270" y="1015"/>
                    <a:pt x="272" y="1017"/>
                  </a:cubicBezTo>
                  <a:cubicBezTo>
                    <a:pt x="275" y="1018"/>
                    <a:pt x="278" y="1019"/>
                    <a:pt x="280" y="1018"/>
                  </a:cubicBezTo>
                  <a:cubicBezTo>
                    <a:pt x="283" y="1018"/>
                    <a:pt x="286" y="1016"/>
                    <a:pt x="287" y="1014"/>
                  </a:cubicBezTo>
                  <a:cubicBezTo>
                    <a:pt x="289" y="1011"/>
                    <a:pt x="298" y="998"/>
                    <a:pt x="307" y="986"/>
                  </a:cubicBezTo>
                  <a:cubicBezTo>
                    <a:pt x="314" y="990"/>
                    <a:pt x="320" y="993"/>
                    <a:pt x="327" y="996"/>
                  </a:cubicBezTo>
                  <a:cubicBezTo>
                    <a:pt x="322" y="1010"/>
                    <a:pt x="317" y="1025"/>
                    <a:pt x="316" y="1028"/>
                  </a:cubicBezTo>
                  <a:cubicBezTo>
                    <a:pt x="315" y="1031"/>
                    <a:pt x="316" y="1034"/>
                    <a:pt x="317" y="1037"/>
                  </a:cubicBezTo>
                  <a:cubicBezTo>
                    <a:pt x="318" y="1039"/>
                    <a:pt x="320" y="1041"/>
                    <a:pt x="323" y="1042"/>
                  </a:cubicBezTo>
                  <a:cubicBezTo>
                    <a:pt x="326" y="1044"/>
                    <a:pt x="328" y="1044"/>
                    <a:pt x="331" y="1043"/>
                  </a:cubicBezTo>
                  <a:cubicBezTo>
                    <a:pt x="334" y="1042"/>
                    <a:pt x="336" y="1041"/>
                    <a:pt x="338" y="1038"/>
                  </a:cubicBezTo>
                  <a:cubicBezTo>
                    <a:pt x="339" y="1035"/>
                    <a:pt x="347" y="1021"/>
                    <a:pt x="354" y="1009"/>
                  </a:cubicBezTo>
                  <a:cubicBezTo>
                    <a:pt x="361" y="1011"/>
                    <a:pt x="368" y="1014"/>
                    <a:pt x="375" y="1017"/>
                  </a:cubicBezTo>
                  <a:cubicBezTo>
                    <a:pt x="372" y="1031"/>
                    <a:pt x="369" y="1046"/>
                    <a:pt x="368" y="1050"/>
                  </a:cubicBezTo>
                  <a:cubicBezTo>
                    <a:pt x="367" y="1052"/>
                    <a:pt x="368" y="1055"/>
                    <a:pt x="369" y="1058"/>
                  </a:cubicBezTo>
                  <a:cubicBezTo>
                    <a:pt x="371" y="1060"/>
                    <a:pt x="373" y="1062"/>
                    <a:pt x="376" y="1063"/>
                  </a:cubicBezTo>
                  <a:cubicBezTo>
                    <a:pt x="379" y="1064"/>
                    <a:pt x="382" y="1064"/>
                    <a:pt x="384" y="1063"/>
                  </a:cubicBezTo>
                  <a:cubicBezTo>
                    <a:pt x="387" y="1062"/>
                    <a:pt x="389" y="1060"/>
                    <a:pt x="390" y="1057"/>
                  </a:cubicBezTo>
                  <a:cubicBezTo>
                    <a:pt x="392" y="1054"/>
                    <a:pt x="398" y="1039"/>
                    <a:pt x="404" y="1026"/>
                  </a:cubicBezTo>
                  <a:cubicBezTo>
                    <a:pt x="411" y="1028"/>
                    <a:pt x="418" y="1030"/>
                    <a:pt x="425" y="1032"/>
                  </a:cubicBezTo>
                  <a:cubicBezTo>
                    <a:pt x="424" y="1046"/>
                    <a:pt x="422" y="1062"/>
                    <a:pt x="422" y="1065"/>
                  </a:cubicBezTo>
                  <a:cubicBezTo>
                    <a:pt x="421" y="1068"/>
                    <a:pt x="422" y="1071"/>
                    <a:pt x="424" y="1073"/>
                  </a:cubicBezTo>
                  <a:cubicBezTo>
                    <a:pt x="426" y="1075"/>
                    <a:pt x="428" y="1077"/>
                    <a:pt x="431" y="1078"/>
                  </a:cubicBezTo>
                  <a:cubicBezTo>
                    <a:pt x="434" y="1078"/>
                    <a:pt x="437" y="1078"/>
                    <a:pt x="439" y="1076"/>
                  </a:cubicBezTo>
                  <a:cubicBezTo>
                    <a:pt x="442" y="1075"/>
                    <a:pt x="444" y="1073"/>
                    <a:pt x="445" y="1070"/>
                  </a:cubicBezTo>
                  <a:cubicBezTo>
                    <a:pt x="446" y="1067"/>
                    <a:pt x="450" y="1052"/>
                    <a:pt x="455" y="1038"/>
                  </a:cubicBezTo>
                  <a:cubicBezTo>
                    <a:pt x="462" y="1039"/>
                    <a:pt x="469" y="1040"/>
                    <a:pt x="477" y="1041"/>
                  </a:cubicBezTo>
                  <a:cubicBezTo>
                    <a:pt x="477" y="1056"/>
                    <a:pt x="477" y="1072"/>
                    <a:pt x="477" y="1075"/>
                  </a:cubicBezTo>
                  <a:cubicBezTo>
                    <a:pt x="477" y="1078"/>
                    <a:pt x="478" y="1081"/>
                    <a:pt x="480" y="1083"/>
                  </a:cubicBezTo>
                  <a:cubicBezTo>
                    <a:pt x="482" y="1085"/>
                    <a:pt x="484" y="1086"/>
                    <a:pt x="487" y="1087"/>
                  </a:cubicBezTo>
                  <a:cubicBezTo>
                    <a:pt x="490" y="1087"/>
                    <a:pt x="493" y="1086"/>
                    <a:pt x="495" y="1085"/>
                  </a:cubicBezTo>
                  <a:cubicBezTo>
                    <a:pt x="497" y="1083"/>
                    <a:pt x="499" y="1081"/>
                    <a:pt x="500" y="1078"/>
                  </a:cubicBezTo>
                  <a:cubicBezTo>
                    <a:pt x="501" y="1074"/>
                    <a:pt x="504" y="1059"/>
                    <a:pt x="507" y="1045"/>
                  </a:cubicBezTo>
                  <a:cubicBezTo>
                    <a:pt x="514" y="1045"/>
                    <a:pt x="522" y="1045"/>
                    <a:pt x="529" y="1046"/>
                  </a:cubicBezTo>
                  <a:cubicBezTo>
                    <a:pt x="530" y="1060"/>
                    <a:pt x="532" y="1076"/>
                    <a:pt x="532" y="1079"/>
                  </a:cubicBezTo>
                  <a:cubicBezTo>
                    <a:pt x="533" y="1082"/>
                    <a:pt x="534" y="1085"/>
                    <a:pt x="536" y="1087"/>
                  </a:cubicBezTo>
                  <a:cubicBezTo>
                    <a:pt x="538" y="1089"/>
                    <a:pt x="541" y="1090"/>
                    <a:pt x="544" y="1090"/>
                  </a:cubicBezTo>
                  <a:cubicBezTo>
                    <a:pt x="547" y="1090"/>
                    <a:pt x="550" y="1088"/>
                    <a:pt x="552" y="1087"/>
                  </a:cubicBezTo>
                  <a:cubicBezTo>
                    <a:pt x="554" y="1085"/>
                    <a:pt x="555" y="1082"/>
                    <a:pt x="556" y="1079"/>
                  </a:cubicBezTo>
                  <a:cubicBezTo>
                    <a:pt x="556" y="1076"/>
                    <a:pt x="558" y="1060"/>
                    <a:pt x="559" y="1046"/>
                  </a:cubicBezTo>
                  <a:cubicBezTo>
                    <a:pt x="566" y="1045"/>
                    <a:pt x="574" y="1045"/>
                    <a:pt x="581" y="1045"/>
                  </a:cubicBezTo>
                  <a:cubicBezTo>
                    <a:pt x="584" y="1059"/>
                    <a:pt x="587" y="1074"/>
                    <a:pt x="588" y="1078"/>
                  </a:cubicBezTo>
                  <a:cubicBezTo>
                    <a:pt x="589" y="1081"/>
                    <a:pt x="590" y="1083"/>
                    <a:pt x="593" y="1085"/>
                  </a:cubicBezTo>
                  <a:cubicBezTo>
                    <a:pt x="595" y="1086"/>
                    <a:pt x="598" y="1087"/>
                    <a:pt x="601" y="1087"/>
                  </a:cubicBezTo>
                  <a:cubicBezTo>
                    <a:pt x="604" y="1086"/>
                    <a:pt x="606" y="1085"/>
                    <a:pt x="608" y="1083"/>
                  </a:cubicBezTo>
                  <a:cubicBezTo>
                    <a:pt x="610" y="1081"/>
                    <a:pt x="611" y="1078"/>
                    <a:pt x="611" y="1075"/>
                  </a:cubicBezTo>
                  <a:cubicBezTo>
                    <a:pt x="611" y="1072"/>
                    <a:pt x="611" y="1056"/>
                    <a:pt x="611" y="1041"/>
                  </a:cubicBezTo>
                  <a:cubicBezTo>
                    <a:pt x="619" y="1040"/>
                    <a:pt x="626" y="1039"/>
                    <a:pt x="633" y="1038"/>
                  </a:cubicBezTo>
                  <a:cubicBezTo>
                    <a:pt x="638" y="1052"/>
                    <a:pt x="642" y="1067"/>
                    <a:pt x="643" y="1070"/>
                  </a:cubicBezTo>
                  <a:cubicBezTo>
                    <a:pt x="644" y="1073"/>
                    <a:pt x="646" y="1075"/>
                    <a:pt x="649" y="1076"/>
                  </a:cubicBezTo>
                  <a:cubicBezTo>
                    <a:pt x="651" y="1078"/>
                    <a:pt x="654" y="1078"/>
                    <a:pt x="657" y="1078"/>
                  </a:cubicBezTo>
                  <a:cubicBezTo>
                    <a:pt x="660" y="1077"/>
                    <a:pt x="662" y="1075"/>
                    <a:pt x="664" y="1073"/>
                  </a:cubicBezTo>
                  <a:cubicBezTo>
                    <a:pt x="666" y="1071"/>
                    <a:pt x="667" y="1068"/>
                    <a:pt x="666" y="1065"/>
                  </a:cubicBezTo>
                  <a:cubicBezTo>
                    <a:pt x="666" y="1062"/>
                    <a:pt x="664" y="1046"/>
                    <a:pt x="663" y="1032"/>
                  </a:cubicBezTo>
                  <a:cubicBezTo>
                    <a:pt x="670" y="1030"/>
                    <a:pt x="677" y="1028"/>
                    <a:pt x="684" y="1026"/>
                  </a:cubicBezTo>
                  <a:cubicBezTo>
                    <a:pt x="690" y="1039"/>
                    <a:pt x="696" y="1054"/>
                    <a:pt x="698" y="1057"/>
                  </a:cubicBezTo>
                  <a:cubicBezTo>
                    <a:pt x="699" y="1060"/>
                    <a:pt x="701" y="1062"/>
                    <a:pt x="704" y="1063"/>
                  </a:cubicBezTo>
                  <a:cubicBezTo>
                    <a:pt x="706" y="1064"/>
                    <a:pt x="709" y="1064"/>
                    <a:pt x="712" y="1063"/>
                  </a:cubicBezTo>
                  <a:cubicBezTo>
                    <a:pt x="715" y="1062"/>
                    <a:pt x="717" y="1060"/>
                    <a:pt x="719" y="1058"/>
                  </a:cubicBezTo>
                  <a:cubicBezTo>
                    <a:pt x="720" y="1055"/>
                    <a:pt x="721" y="1052"/>
                    <a:pt x="720" y="1050"/>
                  </a:cubicBezTo>
                  <a:cubicBezTo>
                    <a:pt x="719" y="1046"/>
                    <a:pt x="716" y="1031"/>
                    <a:pt x="713" y="1017"/>
                  </a:cubicBezTo>
                  <a:cubicBezTo>
                    <a:pt x="720" y="1014"/>
                    <a:pt x="727" y="1011"/>
                    <a:pt x="734" y="1009"/>
                  </a:cubicBezTo>
                  <a:cubicBezTo>
                    <a:pt x="741" y="1021"/>
                    <a:pt x="749" y="1035"/>
                    <a:pt x="750" y="1038"/>
                  </a:cubicBezTo>
                  <a:cubicBezTo>
                    <a:pt x="752" y="1041"/>
                    <a:pt x="754" y="1042"/>
                    <a:pt x="757" y="1043"/>
                  </a:cubicBezTo>
                  <a:cubicBezTo>
                    <a:pt x="760" y="1044"/>
                    <a:pt x="762" y="1044"/>
                    <a:pt x="765" y="1042"/>
                  </a:cubicBezTo>
                  <a:cubicBezTo>
                    <a:pt x="768" y="1041"/>
                    <a:pt x="770" y="1039"/>
                    <a:pt x="771" y="1037"/>
                  </a:cubicBezTo>
                  <a:cubicBezTo>
                    <a:pt x="772" y="1034"/>
                    <a:pt x="773" y="1031"/>
                    <a:pt x="772" y="1028"/>
                  </a:cubicBezTo>
                  <a:cubicBezTo>
                    <a:pt x="771" y="1025"/>
                    <a:pt x="766" y="1010"/>
                    <a:pt x="761" y="996"/>
                  </a:cubicBezTo>
                  <a:cubicBezTo>
                    <a:pt x="768" y="993"/>
                    <a:pt x="774" y="990"/>
                    <a:pt x="781" y="986"/>
                  </a:cubicBezTo>
                  <a:cubicBezTo>
                    <a:pt x="790" y="998"/>
                    <a:pt x="799" y="1011"/>
                    <a:pt x="801" y="1014"/>
                  </a:cubicBezTo>
                  <a:cubicBezTo>
                    <a:pt x="802" y="1016"/>
                    <a:pt x="805" y="1018"/>
                    <a:pt x="808" y="1018"/>
                  </a:cubicBezTo>
                  <a:cubicBezTo>
                    <a:pt x="810" y="1019"/>
                    <a:pt x="813" y="1018"/>
                    <a:pt x="816" y="1017"/>
                  </a:cubicBezTo>
                  <a:cubicBezTo>
                    <a:pt x="818" y="1015"/>
                    <a:pt x="820" y="1013"/>
                    <a:pt x="821" y="1010"/>
                  </a:cubicBezTo>
                  <a:cubicBezTo>
                    <a:pt x="822" y="1008"/>
                    <a:pt x="822" y="1005"/>
                    <a:pt x="821" y="1002"/>
                  </a:cubicBezTo>
                  <a:cubicBezTo>
                    <a:pt x="820" y="999"/>
                    <a:pt x="813" y="984"/>
                    <a:pt x="807" y="971"/>
                  </a:cubicBezTo>
                  <a:cubicBezTo>
                    <a:pt x="813" y="967"/>
                    <a:pt x="820" y="963"/>
                    <a:pt x="826" y="959"/>
                  </a:cubicBezTo>
                  <a:cubicBezTo>
                    <a:pt x="835" y="970"/>
                    <a:pt x="846" y="982"/>
                    <a:pt x="848" y="984"/>
                  </a:cubicBezTo>
                  <a:cubicBezTo>
                    <a:pt x="850" y="986"/>
                    <a:pt x="853" y="988"/>
                    <a:pt x="856" y="988"/>
                  </a:cubicBezTo>
                  <a:cubicBezTo>
                    <a:pt x="858" y="988"/>
                    <a:pt x="861" y="987"/>
                    <a:pt x="864" y="986"/>
                  </a:cubicBezTo>
                  <a:cubicBezTo>
                    <a:pt x="866" y="984"/>
                    <a:pt x="868" y="981"/>
                    <a:pt x="868" y="979"/>
                  </a:cubicBezTo>
                  <a:cubicBezTo>
                    <a:pt x="869" y="976"/>
                    <a:pt x="869" y="973"/>
                    <a:pt x="867" y="970"/>
                  </a:cubicBezTo>
                  <a:cubicBezTo>
                    <a:pt x="865" y="968"/>
                    <a:pt x="857" y="954"/>
                    <a:pt x="850" y="941"/>
                  </a:cubicBezTo>
                  <a:cubicBezTo>
                    <a:pt x="856" y="937"/>
                    <a:pt x="862" y="932"/>
                    <a:pt x="867" y="927"/>
                  </a:cubicBezTo>
                  <a:cubicBezTo>
                    <a:pt x="878" y="937"/>
                    <a:pt x="890" y="948"/>
                    <a:pt x="892" y="950"/>
                  </a:cubicBezTo>
                  <a:cubicBezTo>
                    <a:pt x="894" y="952"/>
                    <a:pt x="897" y="953"/>
                    <a:pt x="900" y="953"/>
                  </a:cubicBezTo>
                  <a:cubicBezTo>
                    <a:pt x="903" y="953"/>
                    <a:pt x="906" y="952"/>
                    <a:pt x="908" y="950"/>
                  </a:cubicBezTo>
                  <a:cubicBezTo>
                    <a:pt x="910" y="948"/>
                    <a:pt x="911" y="945"/>
                    <a:pt x="912" y="942"/>
                  </a:cubicBezTo>
                  <a:cubicBezTo>
                    <a:pt x="912" y="940"/>
                    <a:pt x="911" y="937"/>
                    <a:pt x="910" y="934"/>
                  </a:cubicBezTo>
                  <a:cubicBezTo>
                    <a:pt x="908" y="932"/>
                    <a:pt x="898" y="919"/>
                    <a:pt x="890" y="907"/>
                  </a:cubicBezTo>
                  <a:cubicBezTo>
                    <a:pt x="895" y="902"/>
                    <a:pt x="900" y="897"/>
                    <a:pt x="905" y="891"/>
                  </a:cubicBezTo>
                  <a:cubicBezTo>
                    <a:pt x="917" y="900"/>
                    <a:pt x="930" y="909"/>
                    <a:pt x="933" y="911"/>
                  </a:cubicBezTo>
                  <a:cubicBezTo>
                    <a:pt x="935" y="913"/>
                    <a:pt x="938" y="914"/>
                    <a:pt x="941" y="913"/>
                  </a:cubicBezTo>
                  <a:cubicBezTo>
                    <a:pt x="943" y="913"/>
                    <a:pt x="946" y="912"/>
                    <a:pt x="948" y="909"/>
                  </a:cubicBezTo>
                  <a:cubicBezTo>
                    <a:pt x="950" y="907"/>
                    <a:pt x="951" y="904"/>
                    <a:pt x="951" y="902"/>
                  </a:cubicBezTo>
                  <a:cubicBezTo>
                    <a:pt x="951" y="899"/>
                    <a:pt x="950" y="896"/>
                    <a:pt x="948" y="894"/>
                  </a:cubicBezTo>
                  <a:cubicBezTo>
                    <a:pt x="946" y="891"/>
                    <a:pt x="935" y="880"/>
                    <a:pt x="925" y="869"/>
                  </a:cubicBezTo>
                  <a:cubicBezTo>
                    <a:pt x="930" y="863"/>
                    <a:pt x="935" y="857"/>
                    <a:pt x="940" y="851"/>
                  </a:cubicBezTo>
                  <a:cubicBezTo>
                    <a:pt x="952" y="859"/>
                    <a:pt x="966" y="867"/>
                    <a:pt x="969" y="869"/>
                  </a:cubicBezTo>
                  <a:cubicBezTo>
                    <a:pt x="971" y="870"/>
                    <a:pt x="974" y="870"/>
                    <a:pt x="977" y="870"/>
                  </a:cubicBezTo>
                  <a:cubicBezTo>
                    <a:pt x="980" y="869"/>
                    <a:pt x="982" y="867"/>
                    <a:pt x="984" y="865"/>
                  </a:cubicBezTo>
                  <a:cubicBezTo>
                    <a:pt x="986" y="863"/>
                    <a:pt x="986" y="860"/>
                    <a:pt x="986" y="857"/>
                  </a:cubicBezTo>
                  <a:cubicBezTo>
                    <a:pt x="986" y="854"/>
                    <a:pt x="985" y="852"/>
                    <a:pt x="983" y="850"/>
                  </a:cubicBezTo>
                  <a:cubicBezTo>
                    <a:pt x="980" y="847"/>
                    <a:pt x="968" y="837"/>
                    <a:pt x="957" y="827"/>
                  </a:cubicBezTo>
                  <a:cubicBezTo>
                    <a:pt x="961" y="821"/>
                    <a:pt x="966" y="815"/>
                    <a:pt x="969" y="808"/>
                  </a:cubicBezTo>
                  <a:cubicBezTo>
                    <a:pt x="983" y="814"/>
                    <a:pt x="997" y="821"/>
                    <a:pt x="1000" y="822"/>
                  </a:cubicBezTo>
                  <a:cubicBezTo>
                    <a:pt x="1003" y="824"/>
                    <a:pt x="1006" y="824"/>
                    <a:pt x="1008" y="823"/>
                  </a:cubicBezTo>
                  <a:cubicBezTo>
                    <a:pt x="1011" y="822"/>
                    <a:pt x="1013" y="820"/>
                    <a:pt x="1015" y="817"/>
                  </a:cubicBezTo>
                  <a:cubicBezTo>
                    <a:pt x="1016" y="815"/>
                    <a:pt x="1017" y="812"/>
                    <a:pt x="1016" y="809"/>
                  </a:cubicBezTo>
                  <a:cubicBezTo>
                    <a:pt x="1016" y="806"/>
                    <a:pt x="1014" y="804"/>
                    <a:pt x="1012" y="802"/>
                  </a:cubicBezTo>
                  <a:cubicBezTo>
                    <a:pt x="1009" y="800"/>
                    <a:pt x="996" y="791"/>
                    <a:pt x="984" y="782"/>
                  </a:cubicBezTo>
                  <a:cubicBezTo>
                    <a:pt x="988" y="776"/>
                    <a:pt x="991" y="769"/>
                    <a:pt x="995" y="762"/>
                  </a:cubicBezTo>
                  <a:cubicBezTo>
                    <a:pt x="1009" y="767"/>
                    <a:pt x="1024" y="772"/>
                    <a:pt x="1027" y="773"/>
                  </a:cubicBezTo>
                  <a:cubicBezTo>
                    <a:pt x="1029" y="774"/>
                    <a:pt x="1032" y="774"/>
                    <a:pt x="1035" y="772"/>
                  </a:cubicBezTo>
                  <a:cubicBezTo>
                    <a:pt x="1037" y="771"/>
                    <a:pt x="1039" y="769"/>
                    <a:pt x="1041" y="766"/>
                  </a:cubicBezTo>
                  <a:cubicBezTo>
                    <a:pt x="1042" y="764"/>
                    <a:pt x="1042" y="761"/>
                    <a:pt x="1041" y="758"/>
                  </a:cubicBezTo>
                  <a:cubicBezTo>
                    <a:pt x="1040" y="755"/>
                    <a:pt x="1039" y="753"/>
                    <a:pt x="1036" y="752"/>
                  </a:cubicBezTo>
                  <a:cubicBezTo>
                    <a:pt x="1033" y="750"/>
                    <a:pt x="1020" y="742"/>
                    <a:pt x="1007" y="735"/>
                  </a:cubicBezTo>
                  <a:cubicBezTo>
                    <a:pt x="1010" y="728"/>
                    <a:pt x="1012" y="721"/>
                    <a:pt x="1015" y="714"/>
                  </a:cubicBezTo>
                  <a:cubicBezTo>
                    <a:pt x="1029" y="717"/>
                    <a:pt x="1045" y="721"/>
                    <a:pt x="1048" y="721"/>
                  </a:cubicBezTo>
                  <a:cubicBezTo>
                    <a:pt x="1051" y="722"/>
                    <a:pt x="1054" y="721"/>
                    <a:pt x="1056" y="720"/>
                  </a:cubicBezTo>
                  <a:cubicBezTo>
                    <a:pt x="1058" y="718"/>
                    <a:pt x="1060" y="716"/>
                    <a:pt x="1061" y="713"/>
                  </a:cubicBezTo>
                  <a:cubicBezTo>
                    <a:pt x="1062" y="710"/>
                    <a:pt x="1062" y="707"/>
                    <a:pt x="1061" y="705"/>
                  </a:cubicBezTo>
                  <a:cubicBezTo>
                    <a:pt x="1060" y="702"/>
                    <a:pt x="1058" y="700"/>
                    <a:pt x="1055" y="699"/>
                  </a:cubicBezTo>
                  <a:cubicBezTo>
                    <a:pt x="1052" y="698"/>
                    <a:pt x="1037" y="691"/>
                    <a:pt x="1024" y="686"/>
                  </a:cubicBezTo>
                  <a:cubicBezTo>
                    <a:pt x="1026" y="678"/>
                    <a:pt x="1028" y="671"/>
                    <a:pt x="1030" y="664"/>
                  </a:cubicBezTo>
                  <a:cubicBezTo>
                    <a:pt x="1044" y="665"/>
                    <a:pt x="1060" y="667"/>
                    <a:pt x="1063" y="668"/>
                  </a:cubicBezTo>
                  <a:cubicBezTo>
                    <a:pt x="1066" y="668"/>
                    <a:pt x="1069" y="667"/>
                    <a:pt x="1071" y="665"/>
                  </a:cubicBezTo>
                  <a:cubicBezTo>
                    <a:pt x="1074" y="664"/>
                    <a:pt x="1075" y="661"/>
                    <a:pt x="1076" y="658"/>
                  </a:cubicBezTo>
                  <a:cubicBezTo>
                    <a:pt x="1076" y="655"/>
                    <a:pt x="1076" y="652"/>
                    <a:pt x="1075" y="650"/>
                  </a:cubicBezTo>
                  <a:cubicBezTo>
                    <a:pt x="1073" y="647"/>
                    <a:pt x="1071" y="645"/>
                    <a:pt x="1068" y="645"/>
                  </a:cubicBezTo>
                  <a:cubicBezTo>
                    <a:pt x="1065" y="644"/>
                    <a:pt x="1050" y="639"/>
                    <a:pt x="1036" y="634"/>
                  </a:cubicBezTo>
                  <a:cubicBezTo>
                    <a:pt x="1037" y="627"/>
                    <a:pt x="1039" y="620"/>
                    <a:pt x="1040" y="612"/>
                  </a:cubicBezTo>
                  <a:cubicBezTo>
                    <a:pt x="1054" y="612"/>
                    <a:pt x="1070" y="612"/>
                    <a:pt x="1073" y="612"/>
                  </a:cubicBezTo>
                  <a:cubicBezTo>
                    <a:pt x="1076" y="613"/>
                    <a:pt x="1079" y="611"/>
                    <a:pt x="1081" y="609"/>
                  </a:cubicBezTo>
                  <a:cubicBezTo>
                    <a:pt x="1083" y="607"/>
                    <a:pt x="1084" y="605"/>
                    <a:pt x="1085" y="602"/>
                  </a:cubicBezTo>
                  <a:cubicBezTo>
                    <a:pt x="1085" y="599"/>
                    <a:pt x="1084" y="596"/>
                    <a:pt x="1083" y="594"/>
                  </a:cubicBezTo>
                  <a:cubicBezTo>
                    <a:pt x="1081" y="591"/>
                    <a:pt x="1079" y="590"/>
                    <a:pt x="1076" y="589"/>
                  </a:cubicBezTo>
                  <a:cubicBezTo>
                    <a:pt x="1073" y="588"/>
                    <a:pt x="1057" y="585"/>
                    <a:pt x="1043" y="582"/>
                  </a:cubicBezTo>
                  <a:cubicBezTo>
                    <a:pt x="1043" y="575"/>
                    <a:pt x="1044" y="567"/>
                    <a:pt x="1044" y="560"/>
                  </a:cubicBezTo>
                  <a:cubicBezTo>
                    <a:pt x="1058" y="558"/>
                    <a:pt x="1074" y="557"/>
                    <a:pt x="1078" y="557"/>
                  </a:cubicBezTo>
                  <a:close/>
                  <a:moveTo>
                    <a:pt x="544" y="979"/>
                  </a:moveTo>
                  <a:cubicBezTo>
                    <a:pt x="305" y="979"/>
                    <a:pt x="111" y="785"/>
                    <a:pt x="111" y="545"/>
                  </a:cubicBezTo>
                  <a:cubicBezTo>
                    <a:pt x="111" y="305"/>
                    <a:pt x="305" y="111"/>
                    <a:pt x="544" y="111"/>
                  </a:cubicBezTo>
                  <a:cubicBezTo>
                    <a:pt x="783" y="111"/>
                    <a:pt x="977" y="305"/>
                    <a:pt x="977" y="545"/>
                  </a:cubicBezTo>
                  <a:cubicBezTo>
                    <a:pt x="977" y="785"/>
                    <a:pt x="783" y="979"/>
                    <a:pt x="544" y="97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/>
              <a:endParaRPr lang="en-US" sz="1865">
                <a:solidFill>
                  <a:prstClr val="black"/>
                </a:solidFill>
              </a:endParaRPr>
            </a:p>
          </p:txBody>
        </p:sp>
        <p:grpSp>
          <p:nvGrpSpPr>
            <p:cNvPr id="117" name="Group 58"/>
            <p:cNvGrpSpPr/>
            <p:nvPr/>
          </p:nvGrpSpPr>
          <p:grpSpPr>
            <a:xfrm>
              <a:off x="4802023" y="3356331"/>
              <a:ext cx="457643" cy="338032"/>
              <a:chOff x="2563427" y="3717902"/>
              <a:chExt cx="439257" cy="324452"/>
            </a:xfrm>
            <a:grpFill/>
          </p:grpSpPr>
          <p:sp>
            <p:nvSpPr>
              <p:cNvPr id="118" name="Freeform 92"/>
              <p:cNvSpPr/>
              <p:nvPr/>
            </p:nvSpPr>
            <p:spPr bwMode="auto">
              <a:xfrm>
                <a:off x="2720660" y="3942523"/>
                <a:ext cx="127286" cy="99831"/>
              </a:xfrm>
              <a:custGeom>
                <a:avLst/>
                <a:gdLst>
                  <a:gd name="T0" fmla="*/ 37 w 38"/>
                  <a:gd name="T1" fmla="*/ 10 h 30"/>
                  <a:gd name="T2" fmla="*/ 1 w 38"/>
                  <a:gd name="T3" fmla="*/ 11 h 30"/>
                  <a:gd name="T4" fmla="*/ 1 w 38"/>
                  <a:gd name="T5" fmla="*/ 13 h 30"/>
                  <a:gd name="T6" fmla="*/ 19 w 38"/>
                  <a:gd name="T7" fmla="*/ 30 h 30"/>
                  <a:gd name="T8" fmla="*/ 36 w 38"/>
                  <a:gd name="T9" fmla="*/ 13 h 30"/>
                  <a:gd name="T10" fmla="*/ 37 w 38"/>
                  <a:gd name="T11" fmla="*/ 1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30">
                    <a:moveTo>
                      <a:pt x="37" y="10"/>
                    </a:moveTo>
                    <a:cubicBezTo>
                      <a:pt x="26" y="1"/>
                      <a:pt x="12" y="0"/>
                      <a:pt x="1" y="11"/>
                    </a:cubicBezTo>
                    <a:cubicBezTo>
                      <a:pt x="1" y="11"/>
                      <a:pt x="0" y="12"/>
                      <a:pt x="1" y="13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36" y="13"/>
                      <a:pt x="36" y="13"/>
                      <a:pt x="36" y="13"/>
                    </a:cubicBezTo>
                    <a:cubicBezTo>
                      <a:pt x="38" y="11"/>
                      <a:pt x="37" y="11"/>
                      <a:pt x="37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4400"/>
                <a:endParaRPr lang="en-US" sz="1865">
                  <a:solidFill>
                    <a:prstClr val="black"/>
                  </a:solidFill>
                </a:endParaRPr>
              </a:p>
            </p:txBody>
          </p:sp>
          <p:sp>
            <p:nvSpPr>
              <p:cNvPr id="119" name="Freeform 93"/>
              <p:cNvSpPr/>
              <p:nvPr/>
            </p:nvSpPr>
            <p:spPr bwMode="auto">
              <a:xfrm>
                <a:off x="2638300" y="3830213"/>
                <a:ext cx="292007" cy="129781"/>
              </a:xfrm>
              <a:custGeom>
                <a:avLst/>
                <a:gdLst>
                  <a:gd name="T0" fmla="*/ 87 w 88"/>
                  <a:gd name="T1" fmla="*/ 23 h 39"/>
                  <a:gd name="T2" fmla="*/ 0 w 88"/>
                  <a:gd name="T3" fmla="*/ 24 h 39"/>
                  <a:gd name="T4" fmla="*/ 0 w 88"/>
                  <a:gd name="T5" fmla="*/ 26 h 39"/>
                  <a:gd name="T6" fmla="*/ 13 w 88"/>
                  <a:gd name="T7" fmla="*/ 38 h 39"/>
                  <a:gd name="T8" fmla="*/ 15 w 88"/>
                  <a:gd name="T9" fmla="*/ 38 h 39"/>
                  <a:gd name="T10" fmla="*/ 73 w 88"/>
                  <a:gd name="T11" fmla="*/ 38 h 39"/>
                  <a:gd name="T12" fmla="*/ 75 w 88"/>
                  <a:gd name="T13" fmla="*/ 38 h 39"/>
                  <a:gd name="T14" fmla="*/ 88 w 88"/>
                  <a:gd name="T15" fmla="*/ 26 h 39"/>
                  <a:gd name="T16" fmla="*/ 88 w 88"/>
                  <a:gd name="T17" fmla="*/ 26 h 39"/>
                  <a:gd name="T18" fmla="*/ 88 w 88"/>
                  <a:gd name="T19" fmla="*/ 24 h 39"/>
                  <a:gd name="T20" fmla="*/ 87 w 88"/>
                  <a:gd name="T21" fmla="*/ 23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8" h="39">
                    <a:moveTo>
                      <a:pt x="87" y="23"/>
                    </a:moveTo>
                    <a:cubicBezTo>
                      <a:pt x="63" y="0"/>
                      <a:pt x="24" y="0"/>
                      <a:pt x="0" y="24"/>
                    </a:cubicBezTo>
                    <a:cubicBezTo>
                      <a:pt x="0" y="24"/>
                      <a:pt x="0" y="25"/>
                      <a:pt x="0" y="26"/>
                    </a:cubicBezTo>
                    <a:cubicBezTo>
                      <a:pt x="13" y="38"/>
                      <a:pt x="13" y="38"/>
                      <a:pt x="13" y="38"/>
                    </a:cubicBezTo>
                    <a:cubicBezTo>
                      <a:pt x="13" y="39"/>
                      <a:pt x="14" y="39"/>
                      <a:pt x="15" y="38"/>
                    </a:cubicBezTo>
                    <a:cubicBezTo>
                      <a:pt x="31" y="22"/>
                      <a:pt x="57" y="22"/>
                      <a:pt x="73" y="38"/>
                    </a:cubicBezTo>
                    <a:cubicBezTo>
                      <a:pt x="74" y="39"/>
                      <a:pt x="75" y="39"/>
                      <a:pt x="75" y="38"/>
                    </a:cubicBezTo>
                    <a:cubicBezTo>
                      <a:pt x="88" y="26"/>
                      <a:pt x="88" y="26"/>
                      <a:pt x="88" y="26"/>
                    </a:cubicBezTo>
                    <a:cubicBezTo>
                      <a:pt x="88" y="26"/>
                      <a:pt x="88" y="26"/>
                      <a:pt x="88" y="26"/>
                    </a:cubicBezTo>
                    <a:cubicBezTo>
                      <a:pt x="88" y="25"/>
                      <a:pt x="88" y="24"/>
                      <a:pt x="88" y="24"/>
                    </a:cubicBezTo>
                    <a:lnTo>
                      <a:pt x="87" y="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4400"/>
                <a:endParaRPr lang="en-US" sz="1865">
                  <a:solidFill>
                    <a:prstClr val="black"/>
                  </a:solidFill>
                </a:endParaRPr>
              </a:p>
            </p:txBody>
          </p:sp>
          <p:sp>
            <p:nvSpPr>
              <p:cNvPr id="120" name="Freeform 94"/>
              <p:cNvSpPr/>
              <p:nvPr/>
            </p:nvSpPr>
            <p:spPr bwMode="auto">
              <a:xfrm>
                <a:off x="2563427" y="3717902"/>
                <a:ext cx="439257" cy="169713"/>
              </a:xfrm>
              <a:custGeom>
                <a:avLst/>
                <a:gdLst>
                  <a:gd name="T0" fmla="*/ 131 w 132"/>
                  <a:gd name="T1" fmla="*/ 36 h 51"/>
                  <a:gd name="T2" fmla="*/ 131 w 132"/>
                  <a:gd name="T3" fmla="*/ 36 h 51"/>
                  <a:gd name="T4" fmla="*/ 1 w 132"/>
                  <a:gd name="T5" fmla="*/ 36 h 51"/>
                  <a:gd name="T6" fmla="*/ 1 w 132"/>
                  <a:gd name="T7" fmla="*/ 38 h 51"/>
                  <a:gd name="T8" fmla="*/ 14 w 132"/>
                  <a:gd name="T9" fmla="*/ 51 h 51"/>
                  <a:gd name="T10" fmla="*/ 16 w 132"/>
                  <a:gd name="T11" fmla="*/ 51 h 51"/>
                  <a:gd name="T12" fmla="*/ 116 w 132"/>
                  <a:gd name="T13" fmla="*/ 51 h 51"/>
                  <a:gd name="T14" fmla="*/ 118 w 132"/>
                  <a:gd name="T15" fmla="*/ 51 h 51"/>
                  <a:gd name="T16" fmla="*/ 131 w 132"/>
                  <a:gd name="T17" fmla="*/ 38 h 51"/>
                  <a:gd name="T18" fmla="*/ 131 w 132"/>
                  <a:gd name="T19" fmla="*/ 38 h 51"/>
                  <a:gd name="T20" fmla="*/ 131 w 132"/>
                  <a:gd name="T21" fmla="*/ 3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2" h="51">
                    <a:moveTo>
                      <a:pt x="131" y="36"/>
                    </a:moveTo>
                    <a:cubicBezTo>
                      <a:pt x="131" y="36"/>
                      <a:pt x="131" y="36"/>
                      <a:pt x="131" y="36"/>
                    </a:cubicBezTo>
                    <a:cubicBezTo>
                      <a:pt x="95" y="0"/>
                      <a:pt x="37" y="0"/>
                      <a:pt x="1" y="36"/>
                    </a:cubicBezTo>
                    <a:cubicBezTo>
                      <a:pt x="0" y="37"/>
                      <a:pt x="0" y="37"/>
                      <a:pt x="1" y="38"/>
                    </a:cubicBezTo>
                    <a:cubicBezTo>
                      <a:pt x="14" y="51"/>
                      <a:pt x="14" y="51"/>
                      <a:pt x="14" y="51"/>
                    </a:cubicBezTo>
                    <a:cubicBezTo>
                      <a:pt x="14" y="51"/>
                      <a:pt x="15" y="51"/>
                      <a:pt x="16" y="51"/>
                    </a:cubicBezTo>
                    <a:cubicBezTo>
                      <a:pt x="43" y="23"/>
                      <a:pt x="89" y="23"/>
                      <a:pt x="116" y="51"/>
                    </a:cubicBezTo>
                    <a:cubicBezTo>
                      <a:pt x="117" y="51"/>
                      <a:pt x="118" y="51"/>
                      <a:pt x="118" y="51"/>
                    </a:cubicBezTo>
                    <a:cubicBezTo>
                      <a:pt x="131" y="38"/>
                      <a:pt x="131" y="38"/>
                      <a:pt x="131" y="38"/>
                    </a:cubicBezTo>
                    <a:cubicBezTo>
                      <a:pt x="131" y="38"/>
                      <a:pt x="131" y="38"/>
                      <a:pt x="131" y="38"/>
                    </a:cubicBezTo>
                    <a:cubicBezTo>
                      <a:pt x="132" y="37"/>
                      <a:pt x="132" y="36"/>
                      <a:pt x="131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4400"/>
                <a:endParaRPr lang="en-US" sz="1865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5" name="组合 14"/>
          <p:cNvGrpSpPr/>
          <p:nvPr/>
        </p:nvGrpSpPr>
        <p:grpSpPr>
          <a:xfrm>
            <a:off x="4955078" y="2261241"/>
            <a:ext cx="504643" cy="505715"/>
            <a:chOff x="4423540" y="1610206"/>
            <a:chExt cx="378482" cy="379286"/>
          </a:xfrm>
          <a:solidFill>
            <a:schemeClr val="bg1">
              <a:lumMod val="50000"/>
            </a:schemeClr>
          </a:solidFill>
        </p:grpSpPr>
        <p:sp>
          <p:nvSpPr>
            <p:cNvPr id="71" name="Freeform 10"/>
            <p:cNvSpPr>
              <a:spLocks noEditPoints="1"/>
            </p:cNvSpPr>
            <p:nvPr/>
          </p:nvSpPr>
          <p:spPr bwMode="auto">
            <a:xfrm>
              <a:off x="4423540" y="1610206"/>
              <a:ext cx="378482" cy="379286"/>
            </a:xfrm>
            <a:custGeom>
              <a:avLst/>
              <a:gdLst>
                <a:gd name="T0" fmla="*/ 1043 w 1088"/>
                <a:gd name="T1" fmla="*/ 507 h 1090"/>
                <a:gd name="T2" fmla="*/ 1036 w 1088"/>
                <a:gd name="T3" fmla="*/ 455 h 1090"/>
                <a:gd name="T4" fmla="*/ 1024 w 1088"/>
                <a:gd name="T5" fmla="*/ 404 h 1090"/>
                <a:gd name="T6" fmla="*/ 1007 w 1088"/>
                <a:gd name="T7" fmla="*/ 355 h 1090"/>
                <a:gd name="T8" fmla="*/ 984 w 1088"/>
                <a:gd name="T9" fmla="*/ 307 h 1090"/>
                <a:gd name="T10" fmla="*/ 957 w 1088"/>
                <a:gd name="T11" fmla="*/ 263 h 1090"/>
                <a:gd name="T12" fmla="*/ 925 w 1088"/>
                <a:gd name="T13" fmla="*/ 221 h 1090"/>
                <a:gd name="T14" fmla="*/ 890 w 1088"/>
                <a:gd name="T15" fmla="*/ 183 h 1090"/>
                <a:gd name="T16" fmla="*/ 850 w 1088"/>
                <a:gd name="T17" fmla="*/ 149 h 1090"/>
                <a:gd name="T18" fmla="*/ 807 w 1088"/>
                <a:gd name="T19" fmla="*/ 119 h 1090"/>
                <a:gd name="T20" fmla="*/ 761 w 1088"/>
                <a:gd name="T21" fmla="*/ 93 h 1090"/>
                <a:gd name="T22" fmla="*/ 713 w 1088"/>
                <a:gd name="T23" fmla="*/ 73 h 1090"/>
                <a:gd name="T24" fmla="*/ 663 w 1088"/>
                <a:gd name="T25" fmla="*/ 58 h 1090"/>
                <a:gd name="T26" fmla="*/ 611 w 1088"/>
                <a:gd name="T27" fmla="*/ 48 h 1090"/>
                <a:gd name="T28" fmla="*/ 559 w 1088"/>
                <a:gd name="T29" fmla="*/ 44 h 1090"/>
                <a:gd name="T30" fmla="*/ 507 w 1088"/>
                <a:gd name="T31" fmla="*/ 45 h 1090"/>
                <a:gd name="T32" fmla="*/ 455 w 1088"/>
                <a:gd name="T33" fmla="*/ 52 h 1090"/>
                <a:gd name="T34" fmla="*/ 404 w 1088"/>
                <a:gd name="T35" fmla="*/ 64 h 1090"/>
                <a:gd name="T36" fmla="*/ 354 w 1088"/>
                <a:gd name="T37" fmla="*/ 81 h 1090"/>
                <a:gd name="T38" fmla="*/ 307 w 1088"/>
                <a:gd name="T39" fmla="*/ 104 h 1090"/>
                <a:gd name="T40" fmla="*/ 262 w 1088"/>
                <a:gd name="T41" fmla="*/ 131 h 1090"/>
                <a:gd name="T42" fmla="*/ 221 w 1088"/>
                <a:gd name="T43" fmla="*/ 163 h 1090"/>
                <a:gd name="T44" fmla="*/ 182 w 1088"/>
                <a:gd name="T45" fmla="*/ 199 h 1090"/>
                <a:gd name="T46" fmla="*/ 148 w 1088"/>
                <a:gd name="T47" fmla="*/ 238 h 1090"/>
                <a:gd name="T48" fmla="*/ 118 w 1088"/>
                <a:gd name="T49" fmla="*/ 282 h 1090"/>
                <a:gd name="T50" fmla="*/ 93 w 1088"/>
                <a:gd name="T51" fmla="*/ 328 h 1090"/>
                <a:gd name="T52" fmla="*/ 73 w 1088"/>
                <a:gd name="T53" fmla="*/ 376 h 1090"/>
                <a:gd name="T54" fmla="*/ 58 w 1088"/>
                <a:gd name="T55" fmla="*/ 426 h 1090"/>
                <a:gd name="T56" fmla="*/ 48 w 1088"/>
                <a:gd name="T57" fmla="*/ 478 h 1090"/>
                <a:gd name="T58" fmla="*/ 44 w 1088"/>
                <a:gd name="T59" fmla="*/ 530 h 1090"/>
                <a:gd name="T60" fmla="*/ 45 w 1088"/>
                <a:gd name="T61" fmla="*/ 582 h 1090"/>
                <a:gd name="T62" fmla="*/ 52 w 1088"/>
                <a:gd name="T63" fmla="*/ 634 h 1090"/>
                <a:gd name="T64" fmla="*/ 64 w 1088"/>
                <a:gd name="T65" fmla="*/ 686 h 1090"/>
                <a:gd name="T66" fmla="*/ 81 w 1088"/>
                <a:gd name="T67" fmla="*/ 735 h 1090"/>
                <a:gd name="T68" fmla="*/ 104 w 1088"/>
                <a:gd name="T69" fmla="*/ 782 h 1090"/>
                <a:gd name="T70" fmla="*/ 131 w 1088"/>
                <a:gd name="T71" fmla="*/ 827 h 1090"/>
                <a:gd name="T72" fmla="*/ 163 w 1088"/>
                <a:gd name="T73" fmla="*/ 869 h 1090"/>
                <a:gd name="T74" fmla="*/ 198 w 1088"/>
                <a:gd name="T75" fmla="*/ 907 h 1090"/>
                <a:gd name="T76" fmla="*/ 238 w 1088"/>
                <a:gd name="T77" fmla="*/ 941 h 1090"/>
                <a:gd name="T78" fmla="*/ 281 w 1088"/>
                <a:gd name="T79" fmla="*/ 971 h 1090"/>
                <a:gd name="T80" fmla="*/ 327 w 1088"/>
                <a:gd name="T81" fmla="*/ 996 h 1090"/>
                <a:gd name="T82" fmla="*/ 375 w 1088"/>
                <a:gd name="T83" fmla="*/ 1017 h 1090"/>
                <a:gd name="T84" fmla="*/ 425 w 1088"/>
                <a:gd name="T85" fmla="*/ 1032 h 1090"/>
                <a:gd name="T86" fmla="*/ 477 w 1088"/>
                <a:gd name="T87" fmla="*/ 1041 h 1090"/>
                <a:gd name="T88" fmla="*/ 529 w 1088"/>
                <a:gd name="T89" fmla="*/ 1046 h 1090"/>
                <a:gd name="T90" fmla="*/ 581 w 1088"/>
                <a:gd name="T91" fmla="*/ 1045 h 1090"/>
                <a:gd name="T92" fmla="*/ 633 w 1088"/>
                <a:gd name="T93" fmla="*/ 1038 h 1090"/>
                <a:gd name="T94" fmla="*/ 684 w 1088"/>
                <a:gd name="T95" fmla="*/ 1026 h 1090"/>
                <a:gd name="T96" fmla="*/ 734 w 1088"/>
                <a:gd name="T97" fmla="*/ 1009 h 1090"/>
                <a:gd name="T98" fmla="*/ 781 w 1088"/>
                <a:gd name="T99" fmla="*/ 986 h 1090"/>
                <a:gd name="T100" fmla="*/ 826 w 1088"/>
                <a:gd name="T101" fmla="*/ 959 h 1090"/>
                <a:gd name="T102" fmla="*/ 867 w 1088"/>
                <a:gd name="T103" fmla="*/ 927 h 1090"/>
                <a:gd name="T104" fmla="*/ 905 w 1088"/>
                <a:gd name="T105" fmla="*/ 891 h 1090"/>
                <a:gd name="T106" fmla="*/ 940 w 1088"/>
                <a:gd name="T107" fmla="*/ 851 h 1090"/>
                <a:gd name="T108" fmla="*/ 969 w 1088"/>
                <a:gd name="T109" fmla="*/ 808 h 1090"/>
                <a:gd name="T110" fmla="*/ 995 w 1088"/>
                <a:gd name="T111" fmla="*/ 762 h 1090"/>
                <a:gd name="T112" fmla="*/ 1015 w 1088"/>
                <a:gd name="T113" fmla="*/ 714 h 1090"/>
                <a:gd name="T114" fmla="*/ 1030 w 1088"/>
                <a:gd name="T115" fmla="*/ 664 h 1090"/>
                <a:gd name="T116" fmla="*/ 1040 w 1088"/>
                <a:gd name="T117" fmla="*/ 612 h 1090"/>
                <a:gd name="T118" fmla="*/ 1044 w 1088"/>
                <a:gd name="T119" fmla="*/ 560 h 1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88" h="1090">
                  <a:moveTo>
                    <a:pt x="1078" y="557"/>
                  </a:moveTo>
                  <a:cubicBezTo>
                    <a:pt x="1080" y="556"/>
                    <a:pt x="1083" y="555"/>
                    <a:pt x="1085" y="553"/>
                  </a:cubicBezTo>
                  <a:cubicBezTo>
                    <a:pt x="1087" y="551"/>
                    <a:pt x="1088" y="548"/>
                    <a:pt x="1088" y="545"/>
                  </a:cubicBezTo>
                  <a:cubicBezTo>
                    <a:pt x="1088" y="542"/>
                    <a:pt x="1087" y="539"/>
                    <a:pt x="1085" y="537"/>
                  </a:cubicBezTo>
                  <a:cubicBezTo>
                    <a:pt x="1083" y="535"/>
                    <a:pt x="1080" y="533"/>
                    <a:pt x="1078" y="533"/>
                  </a:cubicBezTo>
                  <a:cubicBezTo>
                    <a:pt x="1074" y="533"/>
                    <a:pt x="1058" y="531"/>
                    <a:pt x="1044" y="530"/>
                  </a:cubicBezTo>
                  <a:cubicBezTo>
                    <a:pt x="1044" y="522"/>
                    <a:pt x="1043" y="515"/>
                    <a:pt x="1043" y="507"/>
                  </a:cubicBezTo>
                  <a:cubicBezTo>
                    <a:pt x="1057" y="505"/>
                    <a:pt x="1073" y="501"/>
                    <a:pt x="1076" y="501"/>
                  </a:cubicBezTo>
                  <a:cubicBezTo>
                    <a:pt x="1079" y="500"/>
                    <a:pt x="1081" y="498"/>
                    <a:pt x="1083" y="496"/>
                  </a:cubicBezTo>
                  <a:cubicBezTo>
                    <a:pt x="1084" y="494"/>
                    <a:pt x="1085" y="491"/>
                    <a:pt x="1085" y="488"/>
                  </a:cubicBezTo>
                  <a:cubicBezTo>
                    <a:pt x="1084" y="485"/>
                    <a:pt x="1083" y="482"/>
                    <a:pt x="1081" y="481"/>
                  </a:cubicBezTo>
                  <a:cubicBezTo>
                    <a:pt x="1079" y="479"/>
                    <a:pt x="1076" y="477"/>
                    <a:pt x="1073" y="477"/>
                  </a:cubicBezTo>
                  <a:cubicBezTo>
                    <a:pt x="1070" y="477"/>
                    <a:pt x="1054" y="478"/>
                    <a:pt x="1040" y="478"/>
                  </a:cubicBezTo>
                  <a:cubicBezTo>
                    <a:pt x="1039" y="470"/>
                    <a:pt x="1037" y="463"/>
                    <a:pt x="1036" y="455"/>
                  </a:cubicBezTo>
                  <a:cubicBezTo>
                    <a:pt x="1050" y="451"/>
                    <a:pt x="1065" y="446"/>
                    <a:pt x="1068" y="445"/>
                  </a:cubicBezTo>
                  <a:cubicBezTo>
                    <a:pt x="1071" y="444"/>
                    <a:pt x="1073" y="442"/>
                    <a:pt x="1075" y="440"/>
                  </a:cubicBezTo>
                  <a:cubicBezTo>
                    <a:pt x="1076" y="437"/>
                    <a:pt x="1076" y="435"/>
                    <a:pt x="1076" y="432"/>
                  </a:cubicBezTo>
                  <a:cubicBezTo>
                    <a:pt x="1075" y="429"/>
                    <a:pt x="1074" y="426"/>
                    <a:pt x="1071" y="425"/>
                  </a:cubicBezTo>
                  <a:cubicBezTo>
                    <a:pt x="1069" y="423"/>
                    <a:pt x="1066" y="422"/>
                    <a:pt x="1063" y="422"/>
                  </a:cubicBezTo>
                  <a:cubicBezTo>
                    <a:pt x="1060" y="423"/>
                    <a:pt x="1044" y="425"/>
                    <a:pt x="1030" y="426"/>
                  </a:cubicBezTo>
                  <a:cubicBezTo>
                    <a:pt x="1028" y="419"/>
                    <a:pt x="1026" y="412"/>
                    <a:pt x="1024" y="404"/>
                  </a:cubicBezTo>
                  <a:cubicBezTo>
                    <a:pt x="1037" y="399"/>
                    <a:pt x="1052" y="392"/>
                    <a:pt x="1055" y="391"/>
                  </a:cubicBezTo>
                  <a:cubicBezTo>
                    <a:pt x="1058" y="390"/>
                    <a:pt x="1060" y="388"/>
                    <a:pt x="1061" y="385"/>
                  </a:cubicBezTo>
                  <a:cubicBezTo>
                    <a:pt x="1062" y="382"/>
                    <a:pt x="1062" y="379"/>
                    <a:pt x="1061" y="377"/>
                  </a:cubicBezTo>
                  <a:cubicBezTo>
                    <a:pt x="1060" y="374"/>
                    <a:pt x="1058" y="372"/>
                    <a:pt x="1056" y="370"/>
                  </a:cubicBezTo>
                  <a:cubicBezTo>
                    <a:pt x="1054" y="369"/>
                    <a:pt x="1051" y="368"/>
                    <a:pt x="1048" y="369"/>
                  </a:cubicBezTo>
                  <a:cubicBezTo>
                    <a:pt x="1045" y="369"/>
                    <a:pt x="1029" y="373"/>
                    <a:pt x="1015" y="376"/>
                  </a:cubicBezTo>
                  <a:cubicBezTo>
                    <a:pt x="1012" y="369"/>
                    <a:pt x="1010" y="362"/>
                    <a:pt x="1007" y="355"/>
                  </a:cubicBezTo>
                  <a:cubicBezTo>
                    <a:pt x="1020" y="348"/>
                    <a:pt x="1033" y="340"/>
                    <a:pt x="1036" y="338"/>
                  </a:cubicBezTo>
                  <a:cubicBezTo>
                    <a:pt x="1039" y="337"/>
                    <a:pt x="1040" y="334"/>
                    <a:pt x="1041" y="332"/>
                  </a:cubicBezTo>
                  <a:cubicBezTo>
                    <a:pt x="1042" y="329"/>
                    <a:pt x="1042" y="326"/>
                    <a:pt x="1041" y="323"/>
                  </a:cubicBezTo>
                  <a:cubicBezTo>
                    <a:pt x="1039" y="321"/>
                    <a:pt x="1037" y="319"/>
                    <a:pt x="1035" y="317"/>
                  </a:cubicBezTo>
                  <a:cubicBezTo>
                    <a:pt x="1032" y="316"/>
                    <a:pt x="1029" y="316"/>
                    <a:pt x="1027" y="317"/>
                  </a:cubicBezTo>
                  <a:cubicBezTo>
                    <a:pt x="1024" y="318"/>
                    <a:pt x="1009" y="323"/>
                    <a:pt x="995" y="328"/>
                  </a:cubicBezTo>
                  <a:cubicBezTo>
                    <a:pt x="991" y="321"/>
                    <a:pt x="988" y="314"/>
                    <a:pt x="984" y="307"/>
                  </a:cubicBezTo>
                  <a:cubicBezTo>
                    <a:pt x="996" y="299"/>
                    <a:pt x="1009" y="290"/>
                    <a:pt x="1012" y="288"/>
                  </a:cubicBezTo>
                  <a:cubicBezTo>
                    <a:pt x="1014" y="286"/>
                    <a:pt x="1016" y="284"/>
                    <a:pt x="1016" y="281"/>
                  </a:cubicBezTo>
                  <a:cubicBezTo>
                    <a:pt x="1017" y="278"/>
                    <a:pt x="1016" y="275"/>
                    <a:pt x="1015" y="273"/>
                  </a:cubicBezTo>
                  <a:cubicBezTo>
                    <a:pt x="1013" y="270"/>
                    <a:pt x="1011" y="268"/>
                    <a:pt x="1008" y="267"/>
                  </a:cubicBezTo>
                  <a:cubicBezTo>
                    <a:pt x="1006" y="266"/>
                    <a:pt x="1003" y="266"/>
                    <a:pt x="1000" y="268"/>
                  </a:cubicBezTo>
                  <a:cubicBezTo>
                    <a:pt x="997" y="269"/>
                    <a:pt x="983" y="276"/>
                    <a:pt x="969" y="282"/>
                  </a:cubicBezTo>
                  <a:cubicBezTo>
                    <a:pt x="966" y="275"/>
                    <a:pt x="961" y="269"/>
                    <a:pt x="957" y="263"/>
                  </a:cubicBezTo>
                  <a:cubicBezTo>
                    <a:pt x="968" y="253"/>
                    <a:pt x="980" y="242"/>
                    <a:pt x="983" y="240"/>
                  </a:cubicBezTo>
                  <a:cubicBezTo>
                    <a:pt x="985" y="238"/>
                    <a:pt x="986" y="236"/>
                    <a:pt x="986" y="233"/>
                  </a:cubicBezTo>
                  <a:cubicBezTo>
                    <a:pt x="986" y="230"/>
                    <a:pt x="986" y="227"/>
                    <a:pt x="984" y="225"/>
                  </a:cubicBezTo>
                  <a:cubicBezTo>
                    <a:pt x="982" y="222"/>
                    <a:pt x="980" y="221"/>
                    <a:pt x="977" y="220"/>
                  </a:cubicBezTo>
                  <a:cubicBezTo>
                    <a:pt x="974" y="220"/>
                    <a:pt x="971" y="220"/>
                    <a:pt x="969" y="221"/>
                  </a:cubicBezTo>
                  <a:cubicBezTo>
                    <a:pt x="966" y="223"/>
                    <a:pt x="952" y="231"/>
                    <a:pt x="940" y="238"/>
                  </a:cubicBezTo>
                  <a:cubicBezTo>
                    <a:pt x="935" y="233"/>
                    <a:pt x="930" y="227"/>
                    <a:pt x="925" y="221"/>
                  </a:cubicBezTo>
                  <a:cubicBezTo>
                    <a:pt x="935" y="210"/>
                    <a:pt x="946" y="198"/>
                    <a:pt x="948" y="196"/>
                  </a:cubicBezTo>
                  <a:cubicBezTo>
                    <a:pt x="950" y="194"/>
                    <a:pt x="951" y="191"/>
                    <a:pt x="951" y="188"/>
                  </a:cubicBezTo>
                  <a:cubicBezTo>
                    <a:pt x="951" y="185"/>
                    <a:pt x="950" y="183"/>
                    <a:pt x="948" y="180"/>
                  </a:cubicBezTo>
                  <a:cubicBezTo>
                    <a:pt x="946" y="178"/>
                    <a:pt x="943" y="177"/>
                    <a:pt x="941" y="177"/>
                  </a:cubicBezTo>
                  <a:cubicBezTo>
                    <a:pt x="938" y="176"/>
                    <a:pt x="935" y="177"/>
                    <a:pt x="933" y="179"/>
                  </a:cubicBezTo>
                  <a:cubicBezTo>
                    <a:pt x="930" y="181"/>
                    <a:pt x="917" y="190"/>
                    <a:pt x="905" y="199"/>
                  </a:cubicBezTo>
                  <a:cubicBezTo>
                    <a:pt x="900" y="193"/>
                    <a:pt x="895" y="188"/>
                    <a:pt x="890" y="183"/>
                  </a:cubicBezTo>
                  <a:cubicBezTo>
                    <a:pt x="898" y="171"/>
                    <a:pt x="908" y="158"/>
                    <a:pt x="910" y="156"/>
                  </a:cubicBezTo>
                  <a:cubicBezTo>
                    <a:pt x="911" y="153"/>
                    <a:pt x="912" y="150"/>
                    <a:pt x="912" y="148"/>
                  </a:cubicBezTo>
                  <a:cubicBezTo>
                    <a:pt x="911" y="145"/>
                    <a:pt x="910" y="142"/>
                    <a:pt x="908" y="140"/>
                  </a:cubicBezTo>
                  <a:cubicBezTo>
                    <a:pt x="906" y="138"/>
                    <a:pt x="903" y="137"/>
                    <a:pt x="900" y="137"/>
                  </a:cubicBezTo>
                  <a:cubicBezTo>
                    <a:pt x="897" y="137"/>
                    <a:pt x="894" y="138"/>
                    <a:pt x="892" y="140"/>
                  </a:cubicBezTo>
                  <a:cubicBezTo>
                    <a:pt x="890" y="142"/>
                    <a:pt x="878" y="153"/>
                    <a:pt x="867" y="163"/>
                  </a:cubicBezTo>
                  <a:cubicBezTo>
                    <a:pt x="862" y="158"/>
                    <a:pt x="856" y="153"/>
                    <a:pt x="850" y="149"/>
                  </a:cubicBezTo>
                  <a:cubicBezTo>
                    <a:pt x="857" y="136"/>
                    <a:pt x="865" y="122"/>
                    <a:pt x="867" y="119"/>
                  </a:cubicBezTo>
                  <a:cubicBezTo>
                    <a:pt x="869" y="117"/>
                    <a:pt x="869" y="114"/>
                    <a:pt x="868" y="111"/>
                  </a:cubicBezTo>
                  <a:cubicBezTo>
                    <a:pt x="868" y="109"/>
                    <a:pt x="866" y="106"/>
                    <a:pt x="864" y="104"/>
                  </a:cubicBezTo>
                  <a:cubicBezTo>
                    <a:pt x="861" y="103"/>
                    <a:pt x="858" y="102"/>
                    <a:pt x="856" y="102"/>
                  </a:cubicBezTo>
                  <a:cubicBezTo>
                    <a:pt x="853" y="102"/>
                    <a:pt x="850" y="103"/>
                    <a:pt x="848" y="106"/>
                  </a:cubicBezTo>
                  <a:cubicBezTo>
                    <a:pt x="846" y="108"/>
                    <a:pt x="835" y="120"/>
                    <a:pt x="826" y="131"/>
                  </a:cubicBezTo>
                  <a:cubicBezTo>
                    <a:pt x="820" y="127"/>
                    <a:pt x="813" y="123"/>
                    <a:pt x="807" y="119"/>
                  </a:cubicBezTo>
                  <a:cubicBezTo>
                    <a:pt x="813" y="105"/>
                    <a:pt x="820" y="91"/>
                    <a:pt x="821" y="88"/>
                  </a:cubicBezTo>
                  <a:cubicBezTo>
                    <a:pt x="822" y="85"/>
                    <a:pt x="822" y="82"/>
                    <a:pt x="821" y="80"/>
                  </a:cubicBezTo>
                  <a:cubicBezTo>
                    <a:pt x="820" y="77"/>
                    <a:pt x="818" y="75"/>
                    <a:pt x="816" y="73"/>
                  </a:cubicBezTo>
                  <a:cubicBezTo>
                    <a:pt x="813" y="72"/>
                    <a:pt x="810" y="71"/>
                    <a:pt x="808" y="72"/>
                  </a:cubicBezTo>
                  <a:cubicBezTo>
                    <a:pt x="805" y="72"/>
                    <a:pt x="802" y="74"/>
                    <a:pt x="801" y="76"/>
                  </a:cubicBezTo>
                  <a:cubicBezTo>
                    <a:pt x="799" y="79"/>
                    <a:pt x="790" y="92"/>
                    <a:pt x="781" y="104"/>
                  </a:cubicBezTo>
                  <a:cubicBezTo>
                    <a:pt x="774" y="100"/>
                    <a:pt x="768" y="97"/>
                    <a:pt x="761" y="93"/>
                  </a:cubicBezTo>
                  <a:cubicBezTo>
                    <a:pt x="766" y="80"/>
                    <a:pt x="771" y="65"/>
                    <a:pt x="772" y="61"/>
                  </a:cubicBezTo>
                  <a:cubicBezTo>
                    <a:pt x="773" y="59"/>
                    <a:pt x="772" y="56"/>
                    <a:pt x="771" y="53"/>
                  </a:cubicBezTo>
                  <a:cubicBezTo>
                    <a:pt x="770" y="51"/>
                    <a:pt x="768" y="49"/>
                    <a:pt x="765" y="47"/>
                  </a:cubicBezTo>
                  <a:cubicBezTo>
                    <a:pt x="762" y="46"/>
                    <a:pt x="760" y="46"/>
                    <a:pt x="757" y="47"/>
                  </a:cubicBezTo>
                  <a:cubicBezTo>
                    <a:pt x="754" y="48"/>
                    <a:pt x="752" y="49"/>
                    <a:pt x="750" y="52"/>
                  </a:cubicBezTo>
                  <a:cubicBezTo>
                    <a:pt x="749" y="55"/>
                    <a:pt x="741" y="69"/>
                    <a:pt x="734" y="81"/>
                  </a:cubicBezTo>
                  <a:cubicBezTo>
                    <a:pt x="727" y="78"/>
                    <a:pt x="720" y="76"/>
                    <a:pt x="713" y="73"/>
                  </a:cubicBezTo>
                  <a:cubicBezTo>
                    <a:pt x="716" y="59"/>
                    <a:pt x="719" y="43"/>
                    <a:pt x="720" y="40"/>
                  </a:cubicBezTo>
                  <a:cubicBezTo>
                    <a:pt x="721" y="37"/>
                    <a:pt x="720" y="34"/>
                    <a:pt x="719" y="32"/>
                  </a:cubicBezTo>
                  <a:cubicBezTo>
                    <a:pt x="717" y="30"/>
                    <a:pt x="715" y="28"/>
                    <a:pt x="712" y="27"/>
                  </a:cubicBezTo>
                  <a:cubicBezTo>
                    <a:pt x="709" y="26"/>
                    <a:pt x="706" y="26"/>
                    <a:pt x="704" y="27"/>
                  </a:cubicBezTo>
                  <a:cubicBezTo>
                    <a:pt x="701" y="28"/>
                    <a:pt x="699" y="30"/>
                    <a:pt x="698" y="33"/>
                  </a:cubicBezTo>
                  <a:cubicBezTo>
                    <a:pt x="696" y="36"/>
                    <a:pt x="690" y="51"/>
                    <a:pt x="684" y="64"/>
                  </a:cubicBezTo>
                  <a:cubicBezTo>
                    <a:pt x="677" y="62"/>
                    <a:pt x="670" y="60"/>
                    <a:pt x="663" y="58"/>
                  </a:cubicBezTo>
                  <a:cubicBezTo>
                    <a:pt x="664" y="44"/>
                    <a:pt x="666" y="28"/>
                    <a:pt x="666" y="25"/>
                  </a:cubicBezTo>
                  <a:cubicBezTo>
                    <a:pt x="667" y="22"/>
                    <a:pt x="666" y="19"/>
                    <a:pt x="664" y="17"/>
                  </a:cubicBezTo>
                  <a:cubicBezTo>
                    <a:pt x="662" y="14"/>
                    <a:pt x="660" y="13"/>
                    <a:pt x="657" y="12"/>
                  </a:cubicBezTo>
                  <a:cubicBezTo>
                    <a:pt x="654" y="12"/>
                    <a:pt x="651" y="12"/>
                    <a:pt x="649" y="13"/>
                  </a:cubicBezTo>
                  <a:cubicBezTo>
                    <a:pt x="646" y="15"/>
                    <a:pt x="644" y="17"/>
                    <a:pt x="643" y="20"/>
                  </a:cubicBezTo>
                  <a:cubicBezTo>
                    <a:pt x="642" y="23"/>
                    <a:pt x="638" y="38"/>
                    <a:pt x="633" y="52"/>
                  </a:cubicBezTo>
                  <a:cubicBezTo>
                    <a:pt x="626" y="51"/>
                    <a:pt x="619" y="49"/>
                    <a:pt x="611" y="48"/>
                  </a:cubicBezTo>
                  <a:cubicBezTo>
                    <a:pt x="611" y="34"/>
                    <a:pt x="611" y="18"/>
                    <a:pt x="611" y="15"/>
                  </a:cubicBezTo>
                  <a:cubicBezTo>
                    <a:pt x="611" y="12"/>
                    <a:pt x="610" y="9"/>
                    <a:pt x="608" y="7"/>
                  </a:cubicBezTo>
                  <a:cubicBezTo>
                    <a:pt x="606" y="5"/>
                    <a:pt x="604" y="4"/>
                    <a:pt x="601" y="3"/>
                  </a:cubicBezTo>
                  <a:cubicBezTo>
                    <a:pt x="598" y="3"/>
                    <a:pt x="595" y="4"/>
                    <a:pt x="593" y="5"/>
                  </a:cubicBezTo>
                  <a:cubicBezTo>
                    <a:pt x="590" y="7"/>
                    <a:pt x="589" y="9"/>
                    <a:pt x="588" y="12"/>
                  </a:cubicBezTo>
                  <a:cubicBezTo>
                    <a:pt x="587" y="15"/>
                    <a:pt x="584" y="31"/>
                    <a:pt x="581" y="45"/>
                  </a:cubicBezTo>
                  <a:cubicBezTo>
                    <a:pt x="574" y="45"/>
                    <a:pt x="566" y="44"/>
                    <a:pt x="559" y="44"/>
                  </a:cubicBezTo>
                  <a:cubicBezTo>
                    <a:pt x="558" y="30"/>
                    <a:pt x="556" y="14"/>
                    <a:pt x="556" y="10"/>
                  </a:cubicBezTo>
                  <a:cubicBezTo>
                    <a:pt x="555" y="8"/>
                    <a:pt x="554" y="5"/>
                    <a:pt x="552" y="3"/>
                  </a:cubicBezTo>
                  <a:cubicBezTo>
                    <a:pt x="550" y="1"/>
                    <a:pt x="547" y="0"/>
                    <a:pt x="544" y="0"/>
                  </a:cubicBezTo>
                  <a:cubicBezTo>
                    <a:pt x="541" y="0"/>
                    <a:pt x="538" y="1"/>
                    <a:pt x="536" y="3"/>
                  </a:cubicBezTo>
                  <a:cubicBezTo>
                    <a:pt x="534" y="5"/>
                    <a:pt x="533" y="8"/>
                    <a:pt x="532" y="10"/>
                  </a:cubicBezTo>
                  <a:cubicBezTo>
                    <a:pt x="532" y="14"/>
                    <a:pt x="530" y="30"/>
                    <a:pt x="529" y="44"/>
                  </a:cubicBezTo>
                  <a:cubicBezTo>
                    <a:pt x="522" y="44"/>
                    <a:pt x="514" y="45"/>
                    <a:pt x="507" y="45"/>
                  </a:cubicBezTo>
                  <a:cubicBezTo>
                    <a:pt x="504" y="31"/>
                    <a:pt x="501" y="15"/>
                    <a:pt x="500" y="12"/>
                  </a:cubicBezTo>
                  <a:cubicBezTo>
                    <a:pt x="499" y="9"/>
                    <a:pt x="497" y="7"/>
                    <a:pt x="495" y="5"/>
                  </a:cubicBezTo>
                  <a:cubicBezTo>
                    <a:pt x="493" y="4"/>
                    <a:pt x="490" y="3"/>
                    <a:pt x="487" y="3"/>
                  </a:cubicBezTo>
                  <a:cubicBezTo>
                    <a:pt x="484" y="4"/>
                    <a:pt x="482" y="5"/>
                    <a:pt x="480" y="7"/>
                  </a:cubicBezTo>
                  <a:cubicBezTo>
                    <a:pt x="478" y="9"/>
                    <a:pt x="477" y="12"/>
                    <a:pt x="477" y="15"/>
                  </a:cubicBezTo>
                  <a:cubicBezTo>
                    <a:pt x="477" y="18"/>
                    <a:pt x="477" y="34"/>
                    <a:pt x="477" y="48"/>
                  </a:cubicBezTo>
                  <a:cubicBezTo>
                    <a:pt x="469" y="49"/>
                    <a:pt x="462" y="51"/>
                    <a:pt x="455" y="52"/>
                  </a:cubicBezTo>
                  <a:cubicBezTo>
                    <a:pt x="450" y="38"/>
                    <a:pt x="446" y="23"/>
                    <a:pt x="445" y="20"/>
                  </a:cubicBezTo>
                  <a:cubicBezTo>
                    <a:pt x="444" y="17"/>
                    <a:pt x="442" y="15"/>
                    <a:pt x="439" y="13"/>
                  </a:cubicBezTo>
                  <a:cubicBezTo>
                    <a:pt x="437" y="12"/>
                    <a:pt x="434" y="12"/>
                    <a:pt x="431" y="12"/>
                  </a:cubicBezTo>
                  <a:cubicBezTo>
                    <a:pt x="428" y="13"/>
                    <a:pt x="426" y="14"/>
                    <a:pt x="424" y="17"/>
                  </a:cubicBezTo>
                  <a:cubicBezTo>
                    <a:pt x="422" y="19"/>
                    <a:pt x="421" y="22"/>
                    <a:pt x="422" y="25"/>
                  </a:cubicBezTo>
                  <a:cubicBezTo>
                    <a:pt x="422" y="28"/>
                    <a:pt x="424" y="44"/>
                    <a:pt x="425" y="58"/>
                  </a:cubicBezTo>
                  <a:cubicBezTo>
                    <a:pt x="418" y="60"/>
                    <a:pt x="411" y="62"/>
                    <a:pt x="404" y="64"/>
                  </a:cubicBezTo>
                  <a:cubicBezTo>
                    <a:pt x="398" y="51"/>
                    <a:pt x="392" y="36"/>
                    <a:pt x="390" y="33"/>
                  </a:cubicBezTo>
                  <a:cubicBezTo>
                    <a:pt x="389" y="30"/>
                    <a:pt x="387" y="28"/>
                    <a:pt x="384" y="27"/>
                  </a:cubicBezTo>
                  <a:cubicBezTo>
                    <a:pt x="382" y="26"/>
                    <a:pt x="379" y="26"/>
                    <a:pt x="376" y="27"/>
                  </a:cubicBezTo>
                  <a:cubicBezTo>
                    <a:pt x="373" y="28"/>
                    <a:pt x="371" y="30"/>
                    <a:pt x="369" y="32"/>
                  </a:cubicBezTo>
                  <a:cubicBezTo>
                    <a:pt x="368" y="34"/>
                    <a:pt x="367" y="37"/>
                    <a:pt x="368" y="40"/>
                  </a:cubicBezTo>
                  <a:cubicBezTo>
                    <a:pt x="369" y="43"/>
                    <a:pt x="372" y="59"/>
                    <a:pt x="375" y="73"/>
                  </a:cubicBezTo>
                  <a:cubicBezTo>
                    <a:pt x="368" y="76"/>
                    <a:pt x="361" y="78"/>
                    <a:pt x="354" y="81"/>
                  </a:cubicBezTo>
                  <a:cubicBezTo>
                    <a:pt x="347" y="69"/>
                    <a:pt x="339" y="55"/>
                    <a:pt x="338" y="52"/>
                  </a:cubicBezTo>
                  <a:cubicBezTo>
                    <a:pt x="336" y="49"/>
                    <a:pt x="334" y="48"/>
                    <a:pt x="331" y="47"/>
                  </a:cubicBezTo>
                  <a:cubicBezTo>
                    <a:pt x="328" y="46"/>
                    <a:pt x="326" y="46"/>
                    <a:pt x="323" y="47"/>
                  </a:cubicBezTo>
                  <a:cubicBezTo>
                    <a:pt x="320" y="49"/>
                    <a:pt x="318" y="51"/>
                    <a:pt x="317" y="53"/>
                  </a:cubicBezTo>
                  <a:cubicBezTo>
                    <a:pt x="316" y="56"/>
                    <a:pt x="315" y="59"/>
                    <a:pt x="316" y="61"/>
                  </a:cubicBezTo>
                  <a:cubicBezTo>
                    <a:pt x="317" y="65"/>
                    <a:pt x="322" y="80"/>
                    <a:pt x="327" y="93"/>
                  </a:cubicBezTo>
                  <a:cubicBezTo>
                    <a:pt x="320" y="97"/>
                    <a:pt x="314" y="100"/>
                    <a:pt x="307" y="104"/>
                  </a:cubicBezTo>
                  <a:cubicBezTo>
                    <a:pt x="298" y="92"/>
                    <a:pt x="289" y="79"/>
                    <a:pt x="287" y="76"/>
                  </a:cubicBezTo>
                  <a:cubicBezTo>
                    <a:pt x="286" y="74"/>
                    <a:pt x="283" y="72"/>
                    <a:pt x="280" y="72"/>
                  </a:cubicBezTo>
                  <a:cubicBezTo>
                    <a:pt x="278" y="71"/>
                    <a:pt x="275" y="72"/>
                    <a:pt x="272" y="73"/>
                  </a:cubicBezTo>
                  <a:cubicBezTo>
                    <a:pt x="270" y="75"/>
                    <a:pt x="268" y="77"/>
                    <a:pt x="267" y="80"/>
                  </a:cubicBezTo>
                  <a:cubicBezTo>
                    <a:pt x="266" y="82"/>
                    <a:pt x="266" y="85"/>
                    <a:pt x="267" y="88"/>
                  </a:cubicBezTo>
                  <a:cubicBezTo>
                    <a:pt x="268" y="91"/>
                    <a:pt x="275" y="105"/>
                    <a:pt x="281" y="119"/>
                  </a:cubicBezTo>
                  <a:cubicBezTo>
                    <a:pt x="275" y="123"/>
                    <a:pt x="268" y="127"/>
                    <a:pt x="262" y="131"/>
                  </a:cubicBezTo>
                  <a:cubicBezTo>
                    <a:pt x="253" y="120"/>
                    <a:pt x="242" y="108"/>
                    <a:pt x="240" y="106"/>
                  </a:cubicBezTo>
                  <a:cubicBezTo>
                    <a:pt x="238" y="103"/>
                    <a:pt x="235" y="102"/>
                    <a:pt x="232" y="102"/>
                  </a:cubicBezTo>
                  <a:cubicBezTo>
                    <a:pt x="230" y="102"/>
                    <a:pt x="227" y="103"/>
                    <a:pt x="224" y="104"/>
                  </a:cubicBezTo>
                  <a:cubicBezTo>
                    <a:pt x="222" y="106"/>
                    <a:pt x="220" y="109"/>
                    <a:pt x="220" y="111"/>
                  </a:cubicBezTo>
                  <a:cubicBezTo>
                    <a:pt x="219" y="114"/>
                    <a:pt x="219" y="117"/>
                    <a:pt x="221" y="119"/>
                  </a:cubicBezTo>
                  <a:cubicBezTo>
                    <a:pt x="223" y="122"/>
                    <a:pt x="231" y="136"/>
                    <a:pt x="238" y="149"/>
                  </a:cubicBezTo>
                  <a:cubicBezTo>
                    <a:pt x="232" y="153"/>
                    <a:pt x="226" y="158"/>
                    <a:pt x="221" y="163"/>
                  </a:cubicBezTo>
                  <a:cubicBezTo>
                    <a:pt x="210" y="153"/>
                    <a:pt x="198" y="142"/>
                    <a:pt x="196" y="140"/>
                  </a:cubicBezTo>
                  <a:cubicBezTo>
                    <a:pt x="194" y="138"/>
                    <a:pt x="191" y="137"/>
                    <a:pt x="188" y="137"/>
                  </a:cubicBezTo>
                  <a:cubicBezTo>
                    <a:pt x="185" y="137"/>
                    <a:pt x="182" y="138"/>
                    <a:pt x="180" y="140"/>
                  </a:cubicBezTo>
                  <a:cubicBezTo>
                    <a:pt x="178" y="142"/>
                    <a:pt x="177" y="145"/>
                    <a:pt x="176" y="148"/>
                  </a:cubicBezTo>
                  <a:cubicBezTo>
                    <a:pt x="176" y="150"/>
                    <a:pt x="176" y="153"/>
                    <a:pt x="178" y="156"/>
                  </a:cubicBezTo>
                  <a:cubicBezTo>
                    <a:pt x="180" y="158"/>
                    <a:pt x="190" y="171"/>
                    <a:pt x="198" y="183"/>
                  </a:cubicBezTo>
                  <a:cubicBezTo>
                    <a:pt x="193" y="188"/>
                    <a:pt x="188" y="193"/>
                    <a:pt x="182" y="199"/>
                  </a:cubicBezTo>
                  <a:cubicBezTo>
                    <a:pt x="171" y="190"/>
                    <a:pt x="158" y="181"/>
                    <a:pt x="155" y="179"/>
                  </a:cubicBezTo>
                  <a:cubicBezTo>
                    <a:pt x="153" y="177"/>
                    <a:pt x="150" y="176"/>
                    <a:pt x="147" y="177"/>
                  </a:cubicBezTo>
                  <a:cubicBezTo>
                    <a:pt x="145" y="177"/>
                    <a:pt x="142" y="178"/>
                    <a:pt x="140" y="180"/>
                  </a:cubicBezTo>
                  <a:cubicBezTo>
                    <a:pt x="138" y="183"/>
                    <a:pt x="137" y="185"/>
                    <a:pt x="137" y="188"/>
                  </a:cubicBezTo>
                  <a:cubicBezTo>
                    <a:pt x="137" y="191"/>
                    <a:pt x="138" y="194"/>
                    <a:pt x="140" y="196"/>
                  </a:cubicBezTo>
                  <a:cubicBezTo>
                    <a:pt x="142" y="198"/>
                    <a:pt x="153" y="210"/>
                    <a:pt x="163" y="221"/>
                  </a:cubicBezTo>
                  <a:cubicBezTo>
                    <a:pt x="158" y="227"/>
                    <a:pt x="153" y="233"/>
                    <a:pt x="148" y="238"/>
                  </a:cubicBezTo>
                  <a:cubicBezTo>
                    <a:pt x="136" y="231"/>
                    <a:pt x="122" y="223"/>
                    <a:pt x="119" y="221"/>
                  </a:cubicBezTo>
                  <a:cubicBezTo>
                    <a:pt x="117" y="220"/>
                    <a:pt x="114" y="220"/>
                    <a:pt x="111" y="220"/>
                  </a:cubicBezTo>
                  <a:cubicBezTo>
                    <a:pt x="108" y="221"/>
                    <a:pt x="106" y="222"/>
                    <a:pt x="104" y="225"/>
                  </a:cubicBezTo>
                  <a:cubicBezTo>
                    <a:pt x="102" y="227"/>
                    <a:pt x="102" y="230"/>
                    <a:pt x="102" y="233"/>
                  </a:cubicBezTo>
                  <a:cubicBezTo>
                    <a:pt x="102" y="236"/>
                    <a:pt x="103" y="238"/>
                    <a:pt x="105" y="240"/>
                  </a:cubicBezTo>
                  <a:cubicBezTo>
                    <a:pt x="108" y="242"/>
                    <a:pt x="120" y="253"/>
                    <a:pt x="131" y="263"/>
                  </a:cubicBezTo>
                  <a:cubicBezTo>
                    <a:pt x="127" y="269"/>
                    <a:pt x="122" y="275"/>
                    <a:pt x="118" y="282"/>
                  </a:cubicBezTo>
                  <a:cubicBezTo>
                    <a:pt x="105" y="276"/>
                    <a:pt x="91" y="269"/>
                    <a:pt x="88" y="268"/>
                  </a:cubicBezTo>
                  <a:cubicBezTo>
                    <a:pt x="85" y="266"/>
                    <a:pt x="82" y="266"/>
                    <a:pt x="80" y="267"/>
                  </a:cubicBezTo>
                  <a:cubicBezTo>
                    <a:pt x="77" y="268"/>
                    <a:pt x="75" y="270"/>
                    <a:pt x="73" y="273"/>
                  </a:cubicBezTo>
                  <a:cubicBezTo>
                    <a:pt x="72" y="275"/>
                    <a:pt x="71" y="278"/>
                    <a:pt x="72" y="281"/>
                  </a:cubicBezTo>
                  <a:cubicBezTo>
                    <a:pt x="72" y="284"/>
                    <a:pt x="74" y="286"/>
                    <a:pt x="76" y="288"/>
                  </a:cubicBezTo>
                  <a:cubicBezTo>
                    <a:pt x="79" y="290"/>
                    <a:pt x="92" y="299"/>
                    <a:pt x="104" y="307"/>
                  </a:cubicBezTo>
                  <a:cubicBezTo>
                    <a:pt x="100" y="314"/>
                    <a:pt x="97" y="321"/>
                    <a:pt x="93" y="328"/>
                  </a:cubicBezTo>
                  <a:cubicBezTo>
                    <a:pt x="79" y="323"/>
                    <a:pt x="64" y="318"/>
                    <a:pt x="61" y="317"/>
                  </a:cubicBezTo>
                  <a:cubicBezTo>
                    <a:pt x="59" y="316"/>
                    <a:pt x="56" y="316"/>
                    <a:pt x="53" y="317"/>
                  </a:cubicBezTo>
                  <a:cubicBezTo>
                    <a:pt x="51" y="319"/>
                    <a:pt x="48" y="321"/>
                    <a:pt x="47" y="323"/>
                  </a:cubicBezTo>
                  <a:cubicBezTo>
                    <a:pt x="46" y="326"/>
                    <a:pt x="46" y="329"/>
                    <a:pt x="47" y="332"/>
                  </a:cubicBezTo>
                  <a:cubicBezTo>
                    <a:pt x="48" y="334"/>
                    <a:pt x="49" y="337"/>
                    <a:pt x="52" y="338"/>
                  </a:cubicBezTo>
                  <a:cubicBezTo>
                    <a:pt x="55" y="340"/>
                    <a:pt x="68" y="348"/>
                    <a:pt x="81" y="355"/>
                  </a:cubicBezTo>
                  <a:cubicBezTo>
                    <a:pt x="78" y="362"/>
                    <a:pt x="76" y="369"/>
                    <a:pt x="73" y="376"/>
                  </a:cubicBezTo>
                  <a:cubicBezTo>
                    <a:pt x="59" y="373"/>
                    <a:pt x="43" y="369"/>
                    <a:pt x="40" y="369"/>
                  </a:cubicBezTo>
                  <a:cubicBezTo>
                    <a:pt x="37" y="368"/>
                    <a:pt x="34" y="369"/>
                    <a:pt x="32" y="370"/>
                  </a:cubicBezTo>
                  <a:cubicBezTo>
                    <a:pt x="30" y="372"/>
                    <a:pt x="28" y="374"/>
                    <a:pt x="27" y="377"/>
                  </a:cubicBezTo>
                  <a:cubicBezTo>
                    <a:pt x="26" y="379"/>
                    <a:pt x="26" y="382"/>
                    <a:pt x="27" y="385"/>
                  </a:cubicBezTo>
                  <a:cubicBezTo>
                    <a:pt x="28" y="388"/>
                    <a:pt x="30" y="390"/>
                    <a:pt x="33" y="391"/>
                  </a:cubicBezTo>
                  <a:cubicBezTo>
                    <a:pt x="36" y="392"/>
                    <a:pt x="50" y="399"/>
                    <a:pt x="64" y="404"/>
                  </a:cubicBezTo>
                  <a:cubicBezTo>
                    <a:pt x="62" y="412"/>
                    <a:pt x="60" y="419"/>
                    <a:pt x="58" y="426"/>
                  </a:cubicBezTo>
                  <a:cubicBezTo>
                    <a:pt x="44" y="425"/>
                    <a:pt x="28" y="423"/>
                    <a:pt x="25" y="422"/>
                  </a:cubicBezTo>
                  <a:cubicBezTo>
                    <a:pt x="22" y="422"/>
                    <a:pt x="19" y="423"/>
                    <a:pt x="17" y="425"/>
                  </a:cubicBezTo>
                  <a:cubicBezTo>
                    <a:pt x="14" y="426"/>
                    <a:pt x="13" y="429"/>
                    <a:pt x="12" y="432"/>
                  </a:cubicBezTo>
                  <a:cubicBezTo>
                    <a:pt x="12" y="435"/>
                    <a:pt x="12" y="437"/>
                    <a:pt x="13" y="440"/>
                  </a:cubicBezTo>
                  <a:cubicBezTo>
                    <a:pt x="15" y="442"/>
                    <a:pt x="17" y="444"/>
                    <a:pt x="20" y="445"/>
                  </a:cubicBezTo>
                  <a:cubicBezTo>
                    <a:pt x="23" y="446"/>
                    <a:pt x="38" y="451"/>
                    <a:pt x="52" y="455"/>
                  </a:cubicBezTo>
                  <a:cubicBezTo>
                    <a:pt x="50" y="463"/>
                    <a:pt x="49" y="470"/>
                    <a:pt x="48" y="478"/>
                  </a:cubicBezTo>
                  <a:cubicBezTo>
                    <a:pt x="34" y="478"/>
                    <a:pt x="18" y="477"/>
                    <a:pt x="15" y="477"/>
                  </a:cubicBezTo>
                  <a:cubicBezTo>
                    <a:pt x="12" y="477"/>
                    <a:pt x="9" y="479"/>
                    <a:pt x="7" y="481"/>
                  </a:cubicBezTo>
                  <a:cubicBezTo>
                    <a:pt x="5" y="482"/>
                    <a:pt x="4" y="485"/>
                    <a:pt x="3" y="488"/>
                  </a:cubicBezTo>
                  <a:cubicBezTo>
                    <a:pt x="3" y="491"/>
                    <a:pt x="4" y="494"/>
                    <a:pt x="5" y="496"/>
                  </a:cubicBezTo>
                  <a:cubicBezTo>
                    <a:pt x="7" y="498"/>
                    <a:pt x="9" y="500"/>
                    <a:pt x="12" y="501"/>
                  </a:cubicBezTo>
                  <a:cubicBezTo>
                    <a:pt x="15" y="501"/>
                    <a:pt x="31" y="505"/>
                    <a:pt x="45" y="507"/>
                  </a:cubicBezTo>
                  <a:cubicBezTo>
                    <a:pt x="45" y="515"/>
                    <a:pt x="44" y="522"/>
                    <a:pt x="44" y="530"/>
                  </a:cubicBezTo>
                  <a:cubicBezTo>
                    <a:pt x="30" y="531"/>
                    <a:pt x="14" y="533"/>
                    <a:pt x="10" y="533"/>
                  </a:cubicBezTo>
                  <a:cubicBezTo>
                    <a:pt x="7" y="533"/>
                    <a:pt x="5" y="535"/>
                    <a:pt x="3" y="537"/>
                  </a:cubicBezTo>
                  <a:cubicBezTo>
                    <a:pt x="1" y="539"/>
                    <a:pt x="0" y="542"/>
                    <a:pt x="0" y="545"/>
                  </a:cubicBezTo>
                  <a:cubicBezTo>
                    <a:pt x="0" y="548"/>
                    <a:pt x="1" y="551"/>
                    <a:pt x="3" y="553"/>
                  </a:cubicBezTo>
                  <a:cubicBezTo>
                    <a:pt x="5" y="555"/>
                    <a:pt x="7" y="556"/>
                    <a:pt x="10" y="557"/>
                  </a:cubicBezTo>
                  <a:cubicBezTo>
                    <a:pt x="14" y="557"/>
                    <a:pt x="30" y="558"/>
                    <a:pt x="44" y="560"/>
                  </a:cubicBezTo>
                  <a:cubicBezTo>
                    <a:pt x="44" y="567"/>
                    <a:pt x="45" y="575"/>
                    <a:pt x="45" y="582"/>
                  </a:cubicBezTo>
                  <a:cubicBezTo>
                    <a:pt x="31" y="585"/>
                    <a:pt x="15" y="588"/>
                    <a:pt x="12" y="589"/>
                  </a:cubicBezTo>
                  <a:cubicBezTo>
                    <a:pt x="9" y="590"/>
                    <a:pt x="7" y="591"/>
                    <a:pt x="5" y="594"/>
                  </a:cubicBezTo>
                  <a:cubicBezTo>
                    <a:pt x="4" y="596"/>
                    <a:pt x="3" y="599"/>
                    <a:pt x="3" y="602"/>
                  </a:cubicBezTo>
                  <a:cubicBezTo>
                    <a:pt x="4" y="605"/>
                    <a:pt x="5" y="607"/>
                    <a:pt x="7" y="609"/>
                  </a:cubicBezTo>
                  <a:cubicBezTo>
                    <a:pt x="9" y="611"/>
                    <a:pt x="12" y="613"/>
                    <a:pt x="15" y="612"/>
                  </a:cubicBezTo>
                  <a:cubicBezTo>
                    <a:pt x="18" y="612"/>
                    <a:pt x="34" y="612"/>
                    <a:pt x="48" y="612"/>
                  </a:cubicBezTo>
                  <a:cubicBezTo>
                    <a:pt x="49" y="620"/>
                    <a:pt x="50" y="627"/>
                    <a:pt x="52" y="634"/>
                  </a:cubicBezTo>
                  <a:cubicBezTo>
                    <a:pt x="38" y="639"/>
                    <a:pt x="23" y="644"/>
                    <a:pt x="20" y="645"/>
                  </a:cubicBezTo>
                  <a:cubicBezTo>
                    <a:pt x="17" y="645"/>
                    <a:pt x="15" y="647"/>
                    <a:pt x="13" y="650"/>
                  </a:cubicBezTo>
                  <a:cubicBezTo>
                    <a:pt x="12" y="652"/>
                    <a:pt x="12" y="655"/>
                    <a:pt x="12" y="658"/>
                  </a:cubicBezTo>
                  <a:cubicBezTo>
                    <a:pt x="13" y="661"/>
                    <a:pt x="14" y="664"/>
                    <a:pt x="17" y="665"/>
                  </a:cubicBezTo>
                  <a:cubicBezTo>
                    <a:pt x="19" y="667"/>
                    <a:pt x="22" y="668"/>
                    <a:pt x="25" y="668"/>
                  </a:cubicBezTo>
                  <a:cubicBezTo>
                    <a:pt x="28" y="667"/>
                    <a:pt x="44" y="665"/>
                    <a:pt x="58" y="664"/>
                  </a:cubicBezTo>
                  <a:cubicBezTo>
                    <a:pt x="60" y="671"/>
                    <a:pt x="62" y="678"/>
                    <a:pt x="64" y="686"/>
                  </a:cubicBezTo>
                  <a:cubicBezTo>
                    <a:pt x="50" y="691"/>
                    <a:pt x="36" y="698"/>
                    <a:pt x="33" y="699"/>
                  </a:cubicBezTo>
                  <a:cubicBezTo>
                    <a:pt x="30" y="700"/>
                    <a:pt x="28" y="702"/>
                    <a:pt x="27" y="705"/>
                  </a:cubicBezTo>
                  <a:cubicBezTo>
                    <a:pt x="26" y="708"/>
                    <a:pt x="26" y="710"/>
                    <a:pt x="27" y="713"/>
                  </a:cubicBezTo>
                  <a:cubicBezTo>
                    <a:pt x="28" y="716"/>
                    <a:pt x="30" y="718"/>
                    <a:pt x="32" y="720"/>
                  </a:cubicBezTo>
                  <a:cubicBezTo>
                    <a:pt x="34" y="721"/>
                    <a:pt x="37" y="722"/>
                    <a:pt x="40" y="721"/>
                  </a:cubicBezTo>
                  <a:cubicBezTo>
                    <a:pt x="43" y="721"/>
                    <a:pt x="59" y="717"/>
                    <a:pt x="73" y="714"/>
                  </a:cubicBezTo>
                  <a:cubicBezTo>
                    <a:pt x="76" y="721"/>
                    <a:pt x="78" y="728"/>
                    <a:pt x="81" y="735"/>
                  </a:cubicBezTo>
                  <a:cubicBezTo>
                    <a:pt x="68" y="742"/>
                    <a:pt x="55" y="750"/>
                    <a:pt x="52" y="752"/>
                  </a:cubicBezTo>
                  <a:cubicBezTo>
                    <a:pt x="49" y="753"/>
                    <a:pt x="48" y="755"/>
                    <a:pt x="47" y="758"/>
                  </a:cubicBezTo>
                  <a:cubicBezTo>
                    <a:pt x="46" y="761"/>
                    <a:pt x="46" y="764"/>
                    <a:pt x="47" y="766"/>
                  </a:cubicBezTo>
                  <a:cubicBezTo>
                    <a:pt x="48" y="769"/>
                    <a:pt x="51" y="771"/>
                    <a:pt x="53" y="772"/>
                  </a:cubicBezTo>
                  <a:cubicBezTo>
                    <a:pt x="56" y="774"/>
                    <a:pt x="59" y="774"/>
                    <a:pt x="61" y="773"/>
                  </a:cubicBezTo>
                  <a:cubicBezTo>
                    <a:pt x="64" y="772"/>
                    <a:pt x="79" y="767"/>
                    <a:pt x="93" y="762"/>
                  </a:cubicBezTo>
                  <a:cubicBezTo>
                    <a:pt x="97" y="769"/>
                    <a:pt x="100" y="776"/>
                    <a:pt x="104" y="782"/>
                  </a:cubicBezTo>
                  <a:cubicBezTo>
                    <a:pt x="92" y="791"/>
                    <a:pt x="79" y="800"/>
                    <a:pt x="76" y="802"/>
                  </a:cubicBezTo>
                  <a:cubicBezTo>
                    <a:pt x="74" y="804"/>
                    <a:pt x="72" y="806"/>
                    <a:pt x="72" y="809"/>
                  </a:cubicBezTo>
                  <a:cubicBezTo>
                    <a:pt x="71" y="812"/>
                    <a:pt x="72" y="815"/>
                    <a:pt x="73" y="817"/>
                  </a:cubicBezTo>
                  <a:cubicBezTo>
                    <a:pt x="75" y="820"/>
                    <a:pt x="77" y="822"/>
                    <a:pt x="80" y="823"/>
                  </a:cubicBezTo>
                  <a:cubicBezTo>
                    <a:pt x="82" y="824"/>
                    <a:pt x="85" y="824"/>
                    <a:pt x="88" y="822"/>
                  </a:cubicBezTo>
                  <a:cubicBezTo>
                    <a:pt x="91" y="821"/>
                    <a:pt x="105" y="814"/>
                    <a:pt x="118" y="808"/>
                  </a:cubicBezTo>
                  <a:cubicBezTo>
                    <a:pt x="122" y="815"/>
                    <a:pt x="127" y="821"/>
                    <a:pt x="131" y="827"/>
                  </a:cubicBezTo>
                  <a:cubicBezTo>
                    <a:pt x="120" y="837"/>
                    <a:pt x="108" y="847"/>
                    <a:pt x="105" y="850"/>
                  </a:cubicBezTo>
                  <a:cubicBezTo>
                    <a:pt x="103" y="852"/>
                    <a:pt x="102" y="854"/>
                    <a:pt x="102" y="857"/>
                  </a:cubicBezTo>
                  <a:cubicBezTo>
                    <a:pt x="102" y="860"/>
                    <a:pt x="102" y="863"/>
                    <a:pt x="104" y="865"/>
                  </a:cubicBezTo>
                  <a:cubicBezTo>
                    <a:pt x="106" y="867"/>
                    <a:pt x="108" y="869"/>
                    <a:pt x="111" y="870"/>
                  </a:cubicBezTo>
                  <a:cubicBezTo>
                    <a:pt x="114" y="870"/>
                    <a:pt x="117" y="870"/>
                    <a:pt x="119" y="869"/>
                  </a:cubicBezTo>
                  <a:cubicBezTo>
                    <a:pt x="122" y="867"/>
                    <a:pt x="136" y="859"/>
                    <a:pt x="148" y="851"/>
                  </a:cubicBezTo>
                  <a:cubicBezTo>
                    <a:pt x="153" y="857"/>
                    <a:pt x="158" y="863"/>
                    <a:pt x="163" y="869"/>
                  </a:cubicBezTo>
                  <a:cubicBezTo>
                    <a:pt x="153" y="880"/>
                    <a:pt x="142" y="891"/>
                    <a:pt x="140" y="894"/>
                  </a:cubicBezTo>
                  <a:cubicBezTo>
                    <a:pt x="138" y="896"/>
                    <a:pt x="137" y="899"/>
                    <a:pt x="137" y="902"/>
                  </a:cubicBezTo>
                  <a:cubicBezTo>
                    <a:pt x="137" y="904"/>
                    <a:pt x="138" y="907"/>
                    <a:pt x="140" y="909"/>
                  </a:cubicBezTo>
                  <a:cubicBezTo>
                    <a:pt x="142" y="912"/>
                    <a:pt x="145" y="913"/>
                    <a:pt x="147" y="913"/>
                  </a:cubicBezTo>
                  <a:cubicBezTo>
                    <a:pt x="150" y="914"/>
                    <a:pt x="153" y="913"/>
                    <a:pt x="155" y="911"/>
                  </a:cubicBezTo>
                  <a:cubicBezTo>
                    <a:pt x="158" y="909"/>
                    <a:pt x="171" y="900"/>
                    <a:pt x="182" y="891"/>
                  </a:cubicBezTo>
                  <a:cubicBezTo>
                    <a:pt x="188" y="897"/>
                    <a:pt x="193" y="902"/>
                    <a:pt x="198" y="907"/>
                  </a:cubicBezTo>
                  <a:cubicBezTo>
                    <a:pt x="190" y="919"/>
                    <a:pt x="180" y="932"/>
                    <a:pt x="178" y="934"/>
                  </a:cubicBezTo>
                  <a:cubicBezTo>
                    <a:pt x="176" y="937"/>
                    <a:pt x="176" y="940"/>
                    <a:pt x="176" y="942"/>
                  </a:cubicBezTo>
                  <a:cubicBezTo>
                    <a:pt x="177" y="945"/>
                    <a:pt x="178" y="948"/>
                    <a:pt x="180" y="950"/>
                  </a:cubicBezTo>
                  <a:cubicBezTo>
                    <a:pt x="182" y="952"/>
                    <a:pt x="185" y="953"/>
                    <a:pt x="188" y="953"/>
                  </a:cubicBezTo>
                  <a:cubicBezTo>
                    <a:pt x="191" y="953"/>
                    <a:pt x="194" y="952"/>
                    <a:pt x="196" y="950"/>
                  </a:cubicBezTo>
                  <a:cubicBezTo>
                    <a:pt x="198" y="948"/>
                    <a:pt x="210" y="937"/>
                    <a:pt x="221" y="927"/>
                  </a:cubicBezTo>
                  <a:cubicBezTo>
                    <a:pt x="226" y="932"/>
                    <a:pt x="232" y="937"/>
                    <a:pt x="238" y="941"/>
                  </a:cubicBezTo>
                  <a:cubicBezTo>
                    <a:pt x="231" y="954"/>
                    <a:pt x="223" y="968"/>
                    <a:pt x="221" y="970"/>
                  </a:cubicBezTo>
                  <a:cubicBezTo>
                    <a:pt x="219" y="973"/>
                    <a:pt x="219" y="976"/>
                    <a:pt x="220" y="979"/>
                  </a:cubicBezTo>
                  <a:cubicBezTo>
                    <a:pt x="220" y="981"/>
                    <a:pt x="222" y="984"/>
                    <a:pt x="224" y="986"/>
                  </a:cubicBezTo>
                  <a:cubicBezTo>
                    <a:pt x="227" y="987"/>
                    <a:pt x="230" y="988"/>
                    <a:pt x="232" y="988"/>
                  </a:cubicBezTo>
                  <a:cubicBezTo>
                    <a:pt x="235" y="988"/>
                    <a:pt x="238" y="986"/>
                    <a:pt x="240" y="984"/>
                  </a:cubicBezTo>
                  <a:cubicBezTo>
                    <a:pt x="242" y="982"/>
                    <a:pt x="253" y="970"/>
                    <a:pt x="262" y="959"/>
                  </a:cubicBezTo>
                  <a:cubicBezTo>
                    <a:pt x="268" y="963"/>
                    <a:pt x="275" y="967"/>
                    <a:pt x="281" y="971"/>
                  </a:cubicBezTo>
                  <a:cubicBezTo>
                    <a:pt x="275" y="984"/>
                    <a:pt x="268" y="999"/>
                    <a:pt x="267" y="1002"/>
                  </a:cubicBezTo>
                  <a:cubicBezTo>
                    <a:pt x="266" y="1005"/>
                    <a:pt x="266" y="1008"/>
                    <a:pt x="267" y="1010"/>
                  </a:cubicBezTo>
                  <a:cubicBezTo>
                    <a:pt x="268" y="1013"/>
                    <a:pt x="270" y="1015"/>
                    <a:pt x="272" y="1017"/>
                  </a:cubicBezTo>
                  <a:cubicBezTo>
                    <a:pt x="275" y="1018"/>
                    <a:pt x="278" y="1019"/>
                    <a:pt x="280" y="1018"/>
                  </a:cubicBezTo>
                  <a:cubicBezTo>
                    <a:pt x="283" y="1018"/>
                    <a:pt x="286" y="1016"/>
                    <a:pt x="287" y="1014"/>
                  </a:cubicBezTo>
                  <a:cubicBezTo>
                    <a:pt x="289" y="1011"/>
                    <a:pt x="298" y="998"/>
                    <a:pt x="307" y="986"/>
                  </a:cubicBezTo>
                  <a:cubicBezTo>
                    <a:pt x="314" y="990"/>
                    <a:pt x="320" y="993"/>
                    <a:pt x="327" y="996"/>
                  </a:cubicBezTo>
                  <a:cubicBezTo>
                    <a:pt x="322" y="1010"/>
                    <a:pt x="317" y="1025"/>
                    <a:pt x="316" y="1028"/>
                  </a:cubicBezTo>
                  <a:cubicBezTo>
                    <a:pt x="315" y="1031"/>
                    <a:pt x="316" y="1034"/>
                    <a:pt x="317" y="1037"/>
                  </a:cubicBezTo>
                  <a:cubicBezTo>
                    <a:pt x="318" y="1039"/>
                    <a:pt x="320" y="1041"/>
                    <a:pt x="323" y="1042"/>
                  </a:cubicBezTo>
                  <a:cubicBezTo>
                    <a:pt x="326" y="1044"/>
                    <a:pt x="328" y="1044"/>
                    <a:pt x="331" y="1043"/>
                  </a:cubicBezTo>
                  <a:cubicBezTo>
                    <a:pt x="334" y="1042"/>
                    <a:pt x="336" y="1041"/>
                    <a:pt x="338" y="1038"/>
                  </a:cubicBezTo>
                  <a:cubicBezTo>
                    <a:pt x="339" y="1035"/>
                    <a:pt x="347" y="1021"/>
                    <a:pt x="354" y="1009"/>
                  </a:cubicBezTo>
                  <a:cubicBezTo>
                    <a:pt x="361" y="1011"/>
                    <a:pt x="368" y="1014"/>
                    <a:pt x="375" y="1017"/>
                  </a:cubicBezTo>
                  <a:cubicBezTo>
                    <a:pt x="372" y="1031"/>
                    <a:pt x="369" y="1046"/>
                    <a:pt x="368" y="1050"/>
                  </a:cubicBezTo>
                  <a:cubicBezTo>
                    <a:pt x="367" y="1052"/>
                    <a:pt x="368" y="1055"/>
                    <a:pt x="369" y="1058"/>
                  </a:cubicBezTo>
                  <a:cubicBezTo>
                    <a:pt x="371" y="1060"/>
                    <a:pt x="373" y="1062"/>
                    <a:pt x="376" y="1063"/>
                  </a:cubicBezTo>
                  <a:cubicBezTo>
                    <a:pt x="379" y="1064"/>
                    <a:pt x="382" y="1064"/>
                    <a:pt x="384" y="1063"/>
                  </a:cubicBezTo>
                  <a:cubicBezTo>
                    <a:pt x="387" y="1062"/>
                    <a:pt x="389" y="1060"/>
                    <a:pt x="390" y="1057"/>
                  </a:cubicBezTo>
                  <a:cubicBezTo>
                    <a:pt x="392" y="1054"/>
                    <a:pt x="398" y="1039"/>
                    <a:pt x="404" y="1026"/>
                  </a:cubicBezTo>
                  <a:cubicBezTo>
                    <a:pt x="411" y="1028"/>
                    <a:pt x="418" y="1030"/>
                    <a:pt x="425" y="1032"/>
                  </a:cubicBezTo>
                  <a:cubicBezTo>
                    <a:pt x="424" y="1046"/>
                    <a:pt x="422" y="1062"/>
                    <a:pt x="422" y="1065"/>
                  </a:cubicBezTo>
                  <a:cubicBezTo>
                    <a:pt x="421" y="1068"/>
                    <a:pt x="422" y="1071"/>
                    <a:pt x="424" y="1073"/>
                  </a:cubicBezTo>
                  <a:cubicBezTo>
                    <a:pt x="426" y="1075"/>
                    <a:pt x="428" y="1077"/>
                    <a:pt x="431" y="1078"/>
                  </a:cubicBezTo>
                  <a:cubicBezTo>
                    <a:pt x="434" y="1078"/>
                    <a:pt x="437" y="1078"/>
                    <a:pt x="439" y="1076"/>
                  </a:cubicBezTo>
                  <a:cubicBezTo>
                    <a:pt x="442" y="1075"/>
                    <a:pt x="444" y="1073"/>
                    <a:pt x="445" y="1070"/>
                  </a:cubicBezTo>
                  <a:cubicBezTo>
                    <a:pt x="446" y="1067"/>
                    <a:pt x="450" y="1052"/>
                    <a:pt x="455" y="1038"/>
                  </a:cubicBezTo>
                  <a:cubicBezTo>
                    <a:pt x="462" y="1039"/>
                    <a:pt x="469" y="1040"/>
                    <a:pt x="477" y="1041"/>
                  </a:cubicBezTo>
                  <a:cubicBezTo>
                    <a:pt x="477" y="1056"/>
                    <a:pt x="477" y="1072"/>
                    <a:pt x="477" y="1075"/>
                  </a:cubicBezTo>
                  <a:cubicBezTo>
                    <a:pt x="477" y="1078"/>
                    <a:pt x="478" y="1081"/>
                    <a:pt x="480" y="1083"/>
                  </a:cubicBezTo>
                  <a:cubicBezTo>
                    <a:pt x="482" y="1085"/>
                    <a:pt x="484" y="1086"/>
                    <a:pt x="487" y="1087"/>
                  </a:cubicBezTo>
                  <a:cubicBezTo>
                    <a:pt x="490" y="1087"/>
                    <a:pt x="493" y="1086"/>
                    <a:pt x="495" y="1085"/>
                  </a:cubicBezTo>
                  <a:cubicBezTo>
                    <a:pt x="497" y="1083"/>
                    <a:pt x="499" y="1081"/>
                    <a:pt x="500" y="1078"/>
                  </a:cubicBezTo>
                  <a:cubicBezTo>
                    <a:pt x="501" y="1074"/>
                    <a:pt x="504" y="1059"/>
                    <a:pt x="507" y="1045"/>
                  </a:cubicBezTo>
                  <a:cubicBezTo>
                    <a:pt x="514" y="1045"/>
                    <a:pt x="522" y="1045"/>
                    <a:pt x="529" y="1046"/>
                  </a:cubicBezTo>
                  <a:cubicBezTo>
                    <a:pt x="530" y="1060"/>
                    <a:pt x="532" y="1076"/>
                    <a:pt x="532" y="1079"/>
                  </a:cubicBezTo>
                  <a:cubicBezTo>
                    <a:pt x="533" y="1082"/>
                    <a:pt x="534" y="1085"/>
                    <a:pt x="536" y="1087"/>
                  </a:cubicBezTo>
                  <a:cubicBezTo>
                    <a:pt x="538" y="1089"/>
                    <a:pt x="541" y="1090"/>
                    <a:pt x="544" y="1090"/>
                  </a:cubicBezTo>
                  <a:cubicBezTo>
                    <a:pt x="547" y="1090"/>
                    <a:pt x="550" y="1088"/>
                    <a:pt x="552" y="1087"/>
                  </a:cubicBezTo>
                  <a:cubicBezTo>
                    <a:pt x="554" y="1085"/>
                    <a:pt x="555" y="1082"/>
                    <a:pt x="556" y="1079"/>
                  </a:cubicBezTo>
                  <a:cubicBezTo>
                    <a:pt x="556" y="1076"/>
                    <a:pt x="558" y="1060"/>
                    <a:pt x="559" y="1046"/>
                  </a:cubicBezTo>
                  <a:cubicBezTo>
                    <a:pt x="566" y="1045"/>
                    <a:pt x="574" y="1045"/>
                    <a:pt x="581" y="1045"/>
                  </a:cubicBezTo>
                  <a:cubicBezTo>
                    <a:pt x="584" y="1059"/>
                    <a:pt x="587" y="1074"/>
                    <a:pt x="588" y="1078"/>
                  </a:cubicBezTo>
                  <a:cubicBezTo>
                    <a:pt x="589" y="1081"/>
                    <a:pt x="590" y="1083"/>
                    <a:pt x="593" y="1085"/>
                  </a:cubicBezTo>
                  <a:cubicBezTo>
                    <a:pt x="595" y="1086"/>
                    <a:pt x="598" y="1087"/>
                    <a:pt x="601" y="1087"/>
                  </a:cubicBezTo>
                  <a:cubicBezTo>
                    <a:pt x="604" y="1086"/>
                    <a:pt x="606" y="1085"/>
                    <a:pt x="608" y="1083"/>
                  </a:cubicBezTo>
                  <a:cubicBezTo>
                    <a:pt x="610" y="1081"/>
                    <a:pt x="611" y="1078"/>
                    <a:pt x="611" y="1075"/>
                  </a:cubicBezTo>
                  <a:cubicBezTo>
                    <a:pt x="611" y="1072"/>
                    <a:pt x="611" y="1056"/>
                    <a:pt x="611" y="1041"/>
                  </a:cubicBezTo>
                  <a:cubicBezTo>
                    <a:pt x="619" y="1040"/>
                    <a:pt x="626" y="1039"/>
                    <a:pt x="633" y="1038"/>
                  </a:cubicBezTo>
                  <a:cubicBezTo>
                    <a:pt x="638" y="1052"/>
                    <a:pt x="642" y="1067"/>
                    <a:pt x="643" y="1070"/>
                  </a:cubicBezTo>
                  <a:cubicBezTo>
                    <a:pt x="644" y="1073"/>
                    <a:pt x="646" y="1075"/>
                    <a:pt x="649" y="1076"/>
                  </a:cubicBezTo>
                  <a:cubicBezTo>
                    <a:pt x="651" y="1078"/>
                    <a:pt x="654" y="1078"/>
                    <a:pt x="657" y="1078"/>
                  </a:cubicBezTo>
                  <a:cubicBezTo>
                    <a:pt x="660" y="1077"/>
                    <a:pt x="662" y="1075"/>
                    <a:pt x="664" y="1073"/>
                  </a:cubicBezTo>
                  <a:cubicBezTo>
                    <a:pt x="666" y="1071"/>
                    <a:pt x="667" y="1068"/>
                    <a:pt x="666" y="1065"/>
                  </a:cubicBezTo>
                  <a:cubicBezTo>
                    <a:pt x="666" y="1062"/>
                    <a:pt x="664" y="1046"/>
                    <a:pt x="663" y="1032"/>
                  </a:cubicBezTo>
                  <a:cubicBezTo>
                    <a:pt x="670" y="1030"/>
                    <a:pt x="677" y="1028"/>
                    <a:pt x="684" y="1026"/>
                  </a:cubicBezTo>
                  <a:cubicBezTo>
                    <a:pt x="690" y="1039"/>
                    <a:pt x="696" y="1054"/>
                    <a:pt x="698" y="1057"/>
                  </a:cubicBezTo>
                  <a:cubicBezTo>
                    <a:pt x="699" y="1060"/>
                    <a:pt x="701" y="1062"/>
                    <a:pt x="704" y="1063"/>
                  </a:cubicBezTo>
                  <a:cubicBezTo>
                    <a:pt x="706" y="1064"/>
                    <a:pt x="709" y="1064"/>
                    <a:pt x="712" y="1063"/>
                  </a:cubicBezTo>
                  <a:cubicBezTo>
                    <a:pt x="715" y="1062"/>
                    <a:pt x="717" y="1060"/>
                    <a:pt x="719" y="1058"/>
                  </a:cubicBezTo>
                  <a:cubicBezTo>
                    <a:pt x="720" y="1055"/>
                    <a:pt x="721" y="1052"/>
                    <a:pt x="720" y="1050"/>
                  </a:cubicBezTo>
                  <a:cubicBezTo>
                    <a:pt x="719" y="1046"/>
                    <a:pt x="716" y="1031"/>
                    <a:pt x="713" y="1017"/>
                  </a:cubicBezTo>
                  <a:cubicBezTo>
                    <a:pt x="720" y="1014"/>
                    <a:pt x="727" y="1011"/>
                    <a:pt x="734" y="1009"/>
                  </a:cubicBezTo>
                  <a:cubicBezTo>
                    <a:pt x="741" y="1021"/>
                    <a:pt x="749" y="1035"/>
                    <a:pt x="750" y="1038"/>
                  </a:cubicBezTo>
                  <a:cubicBezTo>
                    <a:pt x="752" y="1041"/>
                    <a:pt x="754" y="1042"/>
                    <a:pt x="757" y="1043"/>
                  </a:cubicBezTo>
                  <a:cubicBezTo>
                    <a:pt x="760" y="1044"/>
                    <a:pt x="762" y="1044"/>
                    <a:pt x="765" y="1042"/>
                  </a:cubicBezTo>
                  <a:cubicBezTo>
                    <a:pt x="768" y="1041"/>
                    <a:pt x="770" y="1039"/>
                    <a:pt x="771" y="1037"/>
                  </a:cubicBezTo>
                  <a:cubicBezTo>
                    <a:pt x="772" y="1034"/>
                    <a:pt x="773" y="1031"/>
                    <a:pt x="772" y="1028"/>
                  </a:cubicBezTo>
                  <a:cubicBezTo>
                    <a:pt x="771" y="1025"/>
                    <a:pt x="766" y="1010"/>
                    <a:pt x="761" y="996"/>
                  </a:cubicBezTo>
                  <a:cubicBezTo>
                    <a:pt x="768" y="993"/>
                    <a:pt x="774" y="990"/>
                    <a:pt x="781" y="986"/>
                  </a:cubicBezTo>
                  <a:cubicBezTo>
                    <a:pt x="790" y="998"/>
                    <a:pt x="799" y="1011"/>
                    <a:pt x="801" y="1014"/>
                  </a:cubicBezTo>
                  <a:cubicBezTo>
                    <a:pt x="802" y="1016"/>
                    <a:pt x="805" y="1018"/>
                    <a:pt x="808" y="1018"/>
                  </a:cubicBezTo>
                  <a:cubicBezTo>
                    <a:pt x="810" y="1019"/>
                    <a:pt x="813" y="1018"/>
                    <a:pt x="816" y="1017"/>
                  </a:cubicBezTo>
                  <a:cubicBezTo>
                    <a:pt x="818" y="1015"/>
                    <a:pt x="820" y="1013"/>
                    <a:pt x="821" y="1010"/>
                  </a:cubicBezTo>
                  <a:cubicBezTo>
                    <a:pt x="822" y="1008"/>
                    <a:pt x="822" y="1005"/>
                    <a:pt x="821" y="1002"/>
                  </a:cubicBezTo>
                  <a:cubicBezTo>
                    <a:pt x="820" y="999"/>
                    <a:pt x="813" y="984"/>
                    <a:pt x="807" y="971"/>
                  </a:cubicBezTo>
                  <a:cubicBezTo>
                    <a:pt x="813" y="967"/>
                    <a:pt x="820" y="963"/>
                    <a:pt x="826" y="959"/>
                  </a:cubicBezTo>
                  <a:cubicBezTo>
                    <a:pt x="835" y="970"/>
                    <a:pt x="846" y="982"/>
                    <a:pt x="848" y="984"/>
                  </a:cubicBezTo>
                  <a:cubicBezTo>
                    <a:pt x="850" y="986"/>
                    <a:pt x="853" y="988"/>
                    <a:pt x="856" y="988"/>
                  </a:cubicBezTo>
                  <a:cubicBezTo>
                    <a:pt x="858" y="988"/>
                    <a:pt x="861" y="987"/>
                    <a:pt x="864" y="986"/>
                  </a:cubicBezTo>
                  <a:cubicBezTo>
                    <a:pt x="866" y="984"/>
                    <a:pt x="868" y="981"/>
                    <a:pt x="868" y="979"/>
                  </a:cubicBezTo>
                  <a:cubicBezTo>
                    <a:pt x="869" y="976"/>
                    <a:pt x="869" y="973"/>
                    <a:pt x="867" y="970"/>
                  </a:cubicBezTo>
                  <a:cubicBezTo>
                    <a:pt x="865" y="968"/>
                    <a:pt x="857" y="954"/>
                    <a:pt x="850" y="941"/>
                  </a:cubicBezTo>
                  <a:cubicBezTo>
                    <a:pt x="856" y="937"/>
                    <a:pt x="862" y="932"/>
                    <a:pt x="867" y="927"/>
                  </a:cubicBezTo>
                  <a:cubicBezTo>
                    <a:pt x="878" y="937"/>
                    <a:pt x="890" y="948"/>
                    <a:pt x="892" y="950"/>
                  </a:cubicBezTo>
                  <a:cubicBezTo>
                    <a:pt x="894" y="952"/>
                    <a:pt x="897" y="953"/>
                    <a:pt x="900" y="953"/>
                  </a:cubicBezTo>
                  <a:cubicBezTo>
                    <a:pt x="903" y="953"/>
                    <a:pt x="906" y="952"/>
                    <a:pt x="908" y="950"/>
                  </a:cubicBezTo>
                  <a:cubicBezTo>
                    <a:pt x="910" y="948"/>
                    <a:pt x="911" y="945"/>
                    <a:pt x="912" y="942"/>
                  </a:cubicBezTo>
                  <a:cubicBezTo>
                    <a:pt x="912" y="940"/>
                    <a:pt x="911" y="937"/>
                    <a:pt x="910" y="934"/>
                  </a:cubicBezTo>
                  <a:cubicBezTo>
                    <a:pt x="908" y="932"/>
                    <a:pt x="898" y="919"/>
                    <a:pt x="890" y="907"/>
                  </a:cubicBezTo>
                  <a:cubicBezTo>
                    <a:pt x="895" y="902"/>
                    <a:pt x="900" y="897"/>
                    <a:pt x="905" y="891"/>
                  </a:cubicBezTo>
                  <a:cubicBezTo>
                    <a:pt x="917" y="900"/>
                    <a:pt x="930" y="909"/>
                    <a:pt x="933" y="911"/>
                  </a:cubicBezTo>
                  <a:cubicBezTo>
                    <a:pt x="935" y="913"/>
                    <a:pt x="938" y="914"/>
                    <a:pt x="941" y="913"/>
                  </a:cubicBezTo>
                  <a:cubicBezTo>
                    <a:pt x="943" y="913"/>
                    <a:pt x="946" y="912"/>
                    <a:pt x="948" y="909"/>
                  </a:cubicBezTo>
                  <a:cubicBezTo>
                    <a:pt x="950" y="907"/>
                    <a:pt x="951" y="904"/>
                    <a:pt x="951" y="902"/>
                  </a:cubicBezTo>
                  <a:cubicBezTo>
                    <a:pt x="951" y="899"/>
                    <a:pt x="950" y="896"/>
                    <a:pt x="948" y="894"/>
                  </a:cubicBezTo>
                  <a:cubicBezTo>
                    <a:pt x="946" y="891"/>
                    <a:pt x="935" y="880"/>
                    <a:pt x="925" y="869"/>
                  </a:cubicBezTo>
                  <a:cubicBezTo>
                    <a:pt x="930" y="863"/>
                    <a:pt x="935" y="857"/>
                    <a:pt x="940" y="851"/>
                  </a:cubicBezTo>
                  <a:cubicBezTo>
                    <a:pt x="952" y="859"/>
                    <a:pt x="966" y="867"/>
                    <a:pt x="969" y="869"/>
                  </a:cubicBezTo>
                  <a:cubicBezTo>
                    <a:pt x="971" y="870"/>
                    <a:pt x="974" y="870"/>
                    <a:pt x="977" y="870"/>
                  </a:cubicBezTo>
                  <a:cubicBezTo>
                    <a:pt x="980" y="869"/>
                    <a:pt x="982" y="867"/>
                    <a:pt x="984" y="865"/>
                  </a:cubicBezTo>
                  <a:cubicBezTo>
                    <a:pt x="986" y="863"/>
                    <a:pt x="986" y="860"/>
                    <a:pt x="986" y="857"/>
                  </a:cubicBezTo>
                  <a:cubicBezTo>
                    <a:pt x="986" y="854"/>
                    <a:pt x="985" y="852"/>
                    <a:pt x="983" y="850"/>
                  </a:cubicBezTo>
                  <a:cubicBezTo>
                    <a:pt x="980" y="847"/>
                    <a:pt x="968" y="837"/>
                    <a:pt x="957" y="827"/>
                  </a:cubicBezTo>
                  <a:cubicBezTo>
                    <a:pt x="961" y="821"/>
                    <a:pt x="966" y="815"/>
                    <a:pt x="969" y="808"/>
                  </a:cubicBezTo>
                  <a:cubicBezTo>
                    <a:pt x="983" y="814"/>
                    <a:pt x="997" y="821"/>
                    <a:pt x="1000" y="822"/>
                  </a:cubicBezTo>
                  <a:cubicBezTo>
                    <a:pt x="1003" y="824"/>
                    <a:pt x="1006" y="824"/>
                    <a:pt x="1008" y="823"/>
                  </a:cubicBezTo>
                  <a:cubicBezTo>
                    <a:pt x="1011" y="822"/>
                    <a:pt x="1013" y="820"/>
                    <a:pt x="1015" y="817"/>
                  </a:cubicBezTo>
                  <a:cubicBezTo>
                    <a:pt x="1016" y="815"/>
                    <a:pt x="1017" y="812"/>
                    <a:pt x="1016" y="809"/>
                  </a:cubicBezTo>
                  <a:cubicBezTo>
                    <a:pt x="1016" y="806"/>
                    <a:pt x="1014" y="804"/>
                    <a:pt x="1012" y="802"/>
                  </a:cubicBezTo>
                  <a:cubicBezTo>
                    <a:pt x="1009" y="800"/>
                    <a:pt x="996" y="791"/>
                    <a:pt x="984" y="782"/>
                  </a:cubicBezTo>
                  <a:cubicBezTo>
                    <a:pt x="988" y="776"/>
                    <a:pt x="991" y="769"/>
                    <a:pt x="995" y="762"/>
                  </a:cubicBezTo>
                  <a:cubicBezTo>
                    <a:pt x="1009" y="767"/>
                    <a:pt x="1024" y="772"/>
                    <a:pt x="1027" y="773"/>
                  </a:cubicBezTo>
                  <a:cubicBezTo>
                    <a:pt x="1029" y="774"/>
                    <a:pt x="1032" y="774"/>
                    <a:pt x="1035" y="772"/>
                  </a:cubicBezTo>
                  <a:cubicBezTo>
                    <a:pt x="1037" y="771"/>
                    <a:pt x="1039" y="769"/>
                    <a:pt x="1041" y="766"/>
                  </a:cubicBezTo>
                  <a:cubicBezTo>
                    <a:pt x="1042" y="764"/>
                    <a:pt x="1042" y="761"/>
                    <a:pt x="1041" y="758"/>
                  </a:cubicBezTo>
                  <a:cubicBezTo>
                    <a:pt x="1040" y="755"/>
                    <a:pt x="1039" y="753"/>
                    <a:pt x="1036" y="752"/>
                  </a:cubicBezTo>
                  <a:cubicBezTo>
                    <a:pt x="1033" y="750"/>
                    <a:pt x="1020" y="742"/>
                    <a:pt x="1007" y="735"/>
                  </a:cubicBezTo>
                  <a:cubicBezTo>
                    <a:pt x="1010" y="728"/>
                    <a:pt x="1012" y="721"/>
                    <a:pt x="1015" y="714"/>
                  </a:cubicBezTo>
                  <a:cubicBezTo>
                    <a:pt x="1029" y="717"/>
                    <a:pt x="1045" y="721"/>
                    <a:pt x="1048" y="721"/>
                  </a:cubicBezTo>
                  <a:cubicBezTo>
                    <a:pt x="1051" y="722"/>
                    <a:pt x="1054" y="721"/>
                    <a:pt x="1056" y="720"/>
                  </a:cubicBezTo>
                  <a:cubicBezTo>
                    <a:pt x="1058" y="718"/>
                    <a:pt x="1060" y="716"/>
                    <a:pt x="1061" y="713"/>
                  </a:cubicBezTo>
                  <a:cubicBezTo>
                    <a:pt x="1062" y="710"/>
                    <a:pt x="1062" y="707"/>
                    <a:pt x="1061" y="705"/>
                  </a:cubicBezTo>
                  <a:cubicBezTo>
                    <a:pt x="1060" y="702"/>
                    <a:pt x="1058" y="700"/>
                    <a:pt x="1055" y="699"/>
                  </a:cubicBezTo>
                  <a:cubicBezTo>
                    <a:pt x="1052" y="698"/>
                    <a:pt x="1037" y="691"/>
                    <a:pt x="1024" y="686"/>
                  </a:cubicBezTo>
                  <a:cubicBezTo>
                    <a:pt x="1026" y="678"/>
                    <a:pt x="1028" y="671"/>
                    <a:pt x="1030" y="664"/>
                  </a:cubicBezTo>
                  <a:cubicBezTo>
                    <a:pt x="1044" y="665"/>
                    <a:pt x="1060" y="667"/>
                    <a:pt x="1063" y="668"/>
                  </a:cubicBezTo>
                  <a:cubicBezTo>
                    <a:pt x="1066" y="668"/>
                    <a:pt x="1069" y="667"/>
                    <a:pt x="1071" y="665"/>
                  </a:cubicBezTo>
                  <a:cubicBezTo>
                    <a:pt x="1074" y="664"/>
                    <a:pt x="1075" y="661"/>
                    <a:pt x="1076" y="658"/>
                  </a:cubicBezTo>
                  <a:cubicBezTo>
                    <a:pt x="1076" y="655"/>
                    <a:pt x="1076" y="652"/>
                    <a:pt x="1075" y="650"/>
                  </a:cubicBezTo>
                  <a:cubicBezTo>
                    <a:pt x="1073" y="647"/>
                    <a:pt x="1071" y="645"/>
                    <a:pt x="1068" y="645"/>
                  </a:cubicBezTo>
                  <a:cubicBezTo>
                    <a:pt x="1065" y="644"/>
                    <a:pt x="1050" y="639"/>
                    <a:pt x="1036" y="634"/>
                  </a:cubicBezTo>
                  <a:cubicBezTo>
                    <a:pt x="1037" y="627"/>
                    <a:pt x="1039" y="620"/>
                    <a:pt x="1040" y="612"/>
                  </a:cubicBezTo>
                  <a:cubicBezTo>
                    <a:pt x="1054" y="612"/>
                    <a:pt x="1070" y="612"/>
                    <a:pt x="1073" y="612"/>
                  </a:cubicBezTo>
                  <a:cubicBezTo>
                    <a:pt x="1076" y="613"/>
                    <a:pt x="1079" y="611"/>
                    <a:pt x="1081" y="609"/>
                  </a:cubicBezTo>
                  <a:cubicBezTo>
                    <a:pt x="1083" y="607"/>
                    <a:pt x="1084" y="605"/>
                    <a:pt x="1085" y="602"/>
                  </a:cubicBezTo>
                  <a:cubicBezTo>
                    <a:pt x="1085" y="599"/>
                    <a:pt x="1084" y="596"/>
                    <a:pt x="1083" y="594"/>
                  </a:cubicBezTo>
                  <a:cubicBezTo>
                    <a:pt x="1081" y="591"/>
                    <a:pt x="1079" y="590"/>
                    <a:pt x="1076" y="589"/>
                  </a:cubicBezTo>
                  <a:cubicBezTo>
                    <a:pt x="1073" y="588"/>
                    <a:pt x="1057" y="585"/>
                    <a:pt x="1043" y="582"/>
                  </a:cubicBezTo>
                  <a:cubicBezTo>
                    <a:pt x="1043" y="575"/>
                    <a:pt x="1044" y="567"/>
                    <a:pt x="1044" y="560"/>
                  </a:cubicBezTo>
                  <a:cubicBezTo>
                    <a:pt x="1058" y="558"/>
                    <a:pt x="1074" y="557"/>
                    <a:pt x="1078" y="557"/>
                  </a:cubicBezTo>
                  <a:close/>
                  <a:moveTo>
                    <a:pt x="544" y="979"/>
                  </a:moveTo>
                  <a:cubicBezTo>
                    <a:pt x="305" y="979"/>
                    <a:pt x="111" y="785"/>
                    <a:pt x="111" y="545"/>
                  </a:cubicBezTo>
                  <a:cubicBezTo>
                    <a:pt x="111" y="305"/>
                    <a:pt x="305" y="111"/>
                    <a:pt x="544" y="111"/>
                  </a:cubicBezTo>
                  <a:cubicBezTo>
                    <a:pt x="783" y="111"/>
                    <a:pt x="977" y="305"/>
                    <a:pt x="977" y="545"/>
                  </a:cubicBezTo>
                  <a:cubicBezTo>
                    <a:pt x="977" y="785"/>
                    <a:pt x="783" y="979"/>
                    <a:pt x="544" y="97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/>
              <a:endParaRPr lang="en-US" sz="1865">
                <a:solidFill>
                  <a:prstClr val="black"/>
                </a:solidFill>
              </a:endParaRPr>
            </a:p>
          </p:txBody>
        </p:sp>
        <p:grpSp>
          <p:nvGrpSpPr>
            <p:cNvPr id="121" name="Group 62"/>
            <p:cNvGrpSpPr/>
            <p:nvPr/>
          </p:nvGrpSpPr>
          <p:grpSpPr>
            <a:xfrm flipH="1">
              <a:off x="4500297" y="1684916"/>
              <a:ext cx="224968" cy="183062"/>
              <a:chOff x="1550139" y="1314466"/>
              <a:chExt cx="509139" cy="414300"/>
            </a:xfrm>
            <a:grpFill/>
          </p:grpSpPr>
          <p:sp>
            <p:nvSpPr>
              <p:cNvPr id="122" name="Freeform 5"/>
              <p:cNvSpPr>
                <a:spLocks noEditPoints="1"/>
              </p:cNvSpPr>
              <p:nvPr/>
            </p:nvSpPr>
            <p:spPr bwMode="auto">
              <a:xfrm>
                <a:off x="1550139" y="1314466"/>
                <a:ext cx="509139" cy="414300"/>
              </a:xfrm>
              <a:custGeom>
                <a:avLst/>
                <a:gdLst>
                  <a:gd name="T0" fmla="*/ 78 w 153"/>
                  <a:gd name="T1" fmla="*/ 0 h 125"/>
                  <a:gd name="T2" fmla="*/ 0 w 153"/>
                  <a:gd name="T3" fmla="*/ 69 h 125"/>
                  <a:gd name="T4" fmla="*/ 15 w 153"/>
                  <a:gd name="T5" fmla="*/ 69 h 125"/>
                  <a:gd name="T6" fmla="*/ 21 w 153"/>
                  <a:gd name="T7" fmla="*/ 64 h 125"/>
                  <a:gd name="T8" fmla="*/ 21 w 153"/>
                  <a:gd name="T9" fmla="*/ 121 h 125"/>
                  <a:gd name="T10" fmla="*/ 24 w 153"/>
                  <a:gd name="T11" fmla="*/ 125 h 125"/>
                  <a:gd name="T12" fmla="*/ 62 w 153"/>
                  <a:gd name="T13" fmla="*/ 125 h 125"/>
                  <a:gd name="T14" fmla="*/ 63 w 153"/>
                  <a:gd name="T15" fmla="*/ 93 h 125"/>
                  <a:gd name="T16" fmla="*/ 67 w 153"/>
                  <a:gd name="T17" fmla="*/ 88 h 125"/>
                  <a:gd name="T18" fmla="*/ 83 w 153"/>
                  <a:gd name="T19" fmla="*/ 88 h 125"/>
                  <a:gd name="T20" fmla="*/ 89 w 153"/>
                  <a:gd name="T21" fmla="*/ 93 h 125"/>
                  <a:gd name="T22" fmla="*/ 89 w 153"/>
                  <a:gd name="T23" fmla="*/ 125 h 125"/>
                  <a:gd name="T24" fmla="*/ 126 w 153"/>
                  <a:gd name="T25" fmla="*/ 125 h 125"/>
                  <a:gd name="T26" fmla="*/ 130 w 153"/>
                  <a:gd name="T27" fmla="*/ 120 h 125"/>
                  <a:gd name="T28" fmla="*/ 130 w 153"/>
                  <a:gd name="T29" fmla="*/ 63 h 125"/>
                  <a:gd name="T30" fmla="*/ 136 w 153"/>
                  <a:gd name="T31" fmla="*/ 69 h 125"/>
                  <a:gd name="T32" fmla="*/ 153 w 153"/>
                  <a:gd name="T33" fmla="*/ 69 h 125"/>
                  <a:gd name="T34" fmla="*/ 78 w 153"/>
                  <a:gd name="T35" fmla="*/ 0 h 125"/>
                  <a:gd name="T36" fmla="*/ 76 w 153"/>
                  <a:gd name="T37" fmla="*/ 76 h 125"/>
                  <a:gd name="T38" fmla="*/ 60 w 153"/>
                  <a:gd name="T39" fmla="*/ 60 h 125"/>
                  <a:gd name="T40" fmla="*/ 76 w 153"/>
                  <a:gd name="T41" fmla="*/ 43 h 125"/>
                  <a:gd name="T42" fmla="*/ 92 w 153"/>
                  <a:gd name="T43" fmla="*/ 60 h 125"/>
                  <a:gd name="T44" fmla="*/ 76 w 153"/>
                  <a:gd name="T45" fmla="*/ 76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53" h="125">
                    <a:moveTo>
                      <a:pt x="78" y="0"/>
                    </a:moveTo>
                    <a:cubicBezTo>
                      <a:pt x="0" y="69"/>
                      <a:pt x="0" y="69"/>
                      <a:pt x="0" y="69"/>
                    </a:cubicBezTo>
                    <a:cubicBezTo>
                      <a:pt x="0" y="69"/>
                      <a:pt x="5" y="78"/>
                      <a:pt x="15" y="69"/>
                    </a:cubicBezTo>
                    <a:cubicBezTo>
                      <a:pt x="21" y="64"/>
                      <a:pt x="21" y="64"/>
                      <a:pt x="21" y="64"/>
                    </a:cubicBezTo>
                    <a:cubicBezTo>
                      <a:pt x="21" y="121"/>
                      <a:pt x="21" y="121"/>
                      <a:pt x="21" y="121"/>
                    </a:cubicBezTo>
                    <a:cubicBezTo>
                      <a:pt x="21" y="121"/>
                      <a:pt x="21" y="125"/>
                      <a:pt x="24" y="125"/>
                    </a:cubicBezTo>
                    <a:cubicBezTo>
                      <a:pt x="28" y="125"/>
                      <a:pt x="62" y="125"/>
                      <a:pt x="62" y="125"/>
                    </a:cubicBezTo>
                    <a:cubicBezTo>
                      <a:pt x="63" y="93"/>
                      <a:pt x="63" y="93"/>
                      <a:pt x="63" y="93"/>
                    </a:cubicBezTo>
                    <a:cubicBezTo>
                      <a:pt x="63" y="93"/>
                      <a:pt x="62" y="88"/>
                      <a:pt x="67" y="88"/>
                    </a:cubicBezTo>
                    <a:cubicBezTo>
                      <a:pt x="83" y="88"/>
                      <a:pt x="83" y="88"/>
                      <a:pt x="83" y="88"/>
                    </a:cubicBezTo>
                    <a:cubicBezTo>
                      <a:pt x="89" y="88"/>
                      <a:pt x="89" y="93"/>
                      <a:pt x="89" y="93"/>
                    </a:cubicBezTo>
                    <a:cubicBezTo>
                      <a:pt x="89" y="125"/>
                      <a:pt x="89" y="125"/>
                      <a:pt x="89" y="125"/>
                    </a:cubicBezTo>
                    <a:cubicBezTo>
                      <a:pt x="89" y="125"/>
                      <a:pt x="121" y="125"/>
                      <a:pt x="126" y="125"/>
                    </a:cubicBezTo>
                    <a:cubicBezTo>
                      <a:pt x="131" y="125"/>
                      <a:pt x="130" y="120"/>
                      <a:pt x="130" y="120"/>
                    </a:cubicBezTo>
                    <a:cubicBezTo>
                      <a:pt x="130" y="63"/>
                      <a:pt x="130" y="63"/>
                      <a:pt x="130" y="63"/>
                    </a:cubicBezTo>
                    <a:cubicBezTo>
                      <a:pt x="136" y="69"/>
                      <a:pt x="136" y="69"/>
                      <a:pt x="136" y="69"/>
                    </a:cubicBezTo>
                    <a:cubicBezTo>
                      <a:pt x="148" y="77"/>
                      <a:pt x="153" y="69"/>
                      <a:pt x="153" y="69"/>
                    </a:cubicBezTo>
                    <a:lnTo>
                      <a:pt x="78" y="0"/>
                    </a:lnTo>
                    <a:close/>
                    <a:moveTo>
                      <a:pt x="76" y="76"/>
                    </a:moveTo>
                    <a:cubicBezTo>
                      <a:pt x="67" y="76"/>
                      <a:pt x="60" y="69"/>
                      <a:pt x="60" y="60"/>
                    </a:cubicBezTo>
                    <a:cubicBezTo>
                      <a:pt x="60" y="50"/>
                      <a:pt x="67" y="43"/>
                      <a:pt x="76" y="43"/>
                    </a:cubicBezTo>
                    <a:cubicBezTo>
                      <a:pt x="85" y="43"/>
                      <a:pt x="92" y="50"/>
                      <a:pt x="92" y="60"/>
                    </a:cubicBezTo>
                    <a:cubicBezTo>
                      <a:pt x="92" y="69"/>
                      <a:pt x="85" y="76"/>
                      <a:pt x="76" y="7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4400"/>
                <a:endParaRPr lang="en-US" sz="1865">
                  <a:solidFill>
                    <a:prstClr val="black"/>
                  </a:solidFill>
                </a:endParaRPr>
              </a:p>
            </p:txBody>
          </p:sp>
          <p:sp>
            <p:nvSpPr>
              <p:cNvPr id="123" name="Freeform 6"/>
              <p:cNvSpPr/>
              <p:nvPr/>
            </p:nvSpPr>
            <p:spPr bwMode="auto">
              <a:xfrm>
                <a:off x="1949464" y="1366877"/>
                <a:ext cx="49916" cy="102328"/>
              </a:xfrm>
              <a:custGeom>
                <a:avLst/>
                <a:gdLst>
                  <a:gd name="T0" fmla="*/ 20 w 20"/>
                  <a:gd name="T1" fmla="*/ 41 h 41"/>
                  <a:gd name="T2" fmla="*/ 20 w 20"/>
                  <a:gd name="T3" fmla="*/ 0 h 41"/>
                  <a:gd name="T4" fmla="*/ 0 w 20"/>
                  <a:gd name="T5" fmla="*/ 0 h 41"/>
                  <a:gd name="T6" fmla="*/ 0 w 20"/>
                  <a:gd name="T7" fmla="*/ 24 h 41"/>
                  <a:gd name="T8" fmla="*/ 20 w 20"/>
                  <a:gd name="T9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41">
                    <a:moveTo>
                      <a:pt x="20" y="41"/>
                    </a:moveTo>
                    <a:lnTo>
                      <a:pt x="20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20" y="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4400"/>
                <a:endParaRPr lang="en-US" sz="1865">
                  <a:solidFill>
                    <a:prstClr val="black"/>
                  </a:solidFill>
                </a:endParaRPr>
              </a:p>
            </p:txBody>
          </p:sp>
          <p:sp>
            <p:nvSpPr>
              <p:cNvPr id="124" name="Oval 7"/>
              <p:cNvSpPr>
                <a:spLocks noChangeArrowheads="1"/>
              </p:cNvSpPr>
              <p:nvPr/>
            </p:nvSpPr>
            <p:spPr bwMode="auto">
              <a:xfrm>
                <a:off x="1777255" y="1484179"/>
                <a:ext cx="52412" cy="5490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4400"/>
                <a:endParaRPr lang="en-US" sz="1865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8" name="组合 17"/>
          <p:cNvGrpSpPr/>
          <p:nvPr/>
        </p:nvGrpSpPr>
        <p:grpSpPr>
          <a:xfrm>
            <a:off x="6757078" y="2682716"/>
            <a:ext cx="580988" cy="582221"/>
            <a:chOff x="5775039" y="1926312"/>
            <a:chExt cx="435741" cy="436666"/>
          </a:xfrm>
          <a:solidFill>
            <a:schemeClr val="bg1">
              <a:lumMod val="50000"/>
            </a:schemeClr>
          </a:solidFill>
        </p:grpSpPr>
        <p:sp>
          <p:nvSpPr>
            <p:cNvPr id="72" name="Freeform 11"/>
            <p:cNvSpPr>
              <a:spLocks noEditPoints="1"/>
            </p:cNvSpPr>
            <p:nvPr/>
          </p:nvSpPr>
          <p:spPr bwMode="auto">
            <a:xfrm>
              <a:off x="5775039" y="1926312"/>
              <a:ext cx="435741" cy="436666"/>
            </a:xfrm>
            <a:custGeom>
              <a:avLst/>
              <a:gdLst>
                <a:gd name="T0" fmla="*/ 1043 w 1088"/>
                <a:gd name="T1" fmla="*/ 507 h 1090"/>
                <a:gd name="T2" fmla="*/ 1036 w 1088"/>
                <a:gd name="T3" fmla="*/ 455 h 1090"/>
                <a:gd name="T4" fmla="*/ 1024 w 1088"/>
                <a:gd name="T5" fmla="*/ 404 h 1090"/>
                <a:gd name="T6" fmla="*/ 1007 w 1088"/>
                <a:gd name="T7" fmla="*/ 355 h 1090"/>
                <a:gd name="T8" fmla="*/ 984 w 1088"/>
                <a:gd name="T9" fmla="*/ 307 h 1090"/>
                <a:gd name="T10" fmla="*/ 957 w 1088"/>
                <a:gd name="T11" fmla="*/ 263 h 1090"/>
                <a:gd name="T12" fmla="*/ 925 w 1088"/>
                <a:gd name="T13" fmla="*/ 221 h 1090"/>
                <a:gd name="T14" fmla="*/ 890 w 1088"/>
                <a:gd name="T15" fmla="*/ 183 h 1090"/>
                <a:gd name="T16" fmla="*/ 850 w 1088"/>
                <a:gd name="T17" fmla="*/ 149 h 1090"/>
                <a:gd name="T18" fmla="*/ 807 w 1088"/>
                <a:gd name="T19" fmla="*/ 119 h 1090"/>
                <a:gd name="T20" fmla="*/ 761 w 1088"/>
                <a:gd name="T21" fmla="*/ 93 h 1090"/>
                <a:gd name="T22" fmla="*/ 713 w 1088"/>
                <a:gd name="T23" fmla="*/ 73 h 1090"/>
                <a:gd name="T24" fmla="*/ 663 w 1088"/>
                <a:gd name="T25" fmla="*/ 58 h 1090"/>
                <a:gd name="T26" fmla="*/ 611 w 1088"/>
                <a:gd name="T27" fmla="*/ 48 h 1090"/>
                <a:gd name="T28" fmla="*/ 559 w 1088"/>
                <a:gd name="T29" fmla="*/ 44 h 1090"/>
                <a:gd name="T30" fmla="*/ 507 w 1088"/>
                <a:gd name="T31" fmla="*/ 45 h 1090"/>
                <a:gd name="T32" fmla="*/ 455 w 1088"/>
                <a:gd name="T33" fmla="*/ 52 h 1090"/>
                <a:gd name="T34" fmla="*/ 404 w 1088"/>
                <a:gd name="T35" fmla="*/ 64 h 1090"/>
                <a:gd name="T36" fmla="*/ 354 w 1088"/>
                <a:gd name="T37" fmla="*/ 81 h 1090"/>
                <a:gd name="T38" fmla="*/ 307 w 1088"/>
                <a:gd name="T39" fmla="*/ 104 h 1090"/>
                <a:gd name="T40" fmla="*/ 262 w 1088"/>
                <a:gd name="T41" fmla="*/ 131 h 1090"/>
                <a:gd name="T42" fmla="*/ 221 w 1088"/>
                <a:gd name="T43" fmla="*/ 163 h 1090"/>
                <a:gd name="T44" fmla="*/ 182 w 1088"/>
                <a:gd name="T45" fmla="*/ 199 h 1090"/>
                <a:gd name="T46" fmla="*/ 148 w 1088"/>
                <a:gd name="T47" fmla="*/ 238 h 1090"/>
                <a:gd name="T48" fmla="*/ 118 w 1088"/>
                <a:gd name="T49" fmla="*/ 282 h 1090"/>
                <a:gd name="T50" fmla="*/ 93 w 1088"/>
                <a:gd name="T51" fmla="*/ 328 h 1090"/>
                <a:gd name="T52" fmla="*/ 73 w 1088"/>
                <a:gd name="T53" fmla="*/ 376 h 1090"/>
                <a:gd name="T54" fmla="*/ 58 w 1088"/>
                <a:gd name="T55" fmla="*/ 426 h 1090"/>
                <a:gd name="T56" fmla="*/ 48 w 1088"/>
                <a:gd name="T57" fmla="*/ 478 h 1090"/>
                <a:gd name="T58" fmla="*/ 44 w 1088"/>
                <a:gd name="T59" fmla="*/ 530 h 1090"/>
                <a:gd name="T60" fmla="*/ 45 w 1088"/>
                <a:gd name="T61" fmla="*/ 582 h 1090"/>
                <a:gd name="T62" fmla="*/ 52 w 1088"/>
                <a:gd name="T63" fmla="*/ 634 h 1090"/>
                <a:gd name="T64" fmla="*/ 64 w 1088"/>
                <a:gd name="T65" fmla="*/ 686 h 1090"/>
                <a:gd name="T66" fmla="*/ 81 w 1088"/>
                <a:gd name="T67" fmla="*/ 735 h 1090"/>
                <a:gd name="T68" fmla="*/ 104 w 1088"/>
                <a:gd name="T69" fmla="*/ 782 h 1090"/>
                <a:gd name="T70" fmla="*/ 131 w 1088"/>
                <a:gd name="T71" fmla="*/ 827 h 1090"/>
                <a:gd name="T72" fmla="*/ 163 w 1088"/>
                <a:gd name="T73" fmla="*/ 869 h 1090"/>
                <a:gd name="T74" fmla="*/ 198 w 1088"/>
                <a:gd name="T75" fmla="*/ 907 h 1090"/>
                <a:gd name="T76" fmla="*/ 238 w 1088"/>
                <a:gd name="T77" fmla="*/ 941 h 1090"/>
                <a:gd name="T78" fmla="*/ 281 w 1088"/>
                <a:gd name="T79" fmla="*/ 971 h 1090"/>
                <a:gd name="T80" fmla="*/ 327 w 1088"/>
                <a:gd name="T81" fmla="*/ 996 h 1090"/>
                <a:gd name="T82" fmla="*/ 375 w 1088"/>
                <a:gd name="T83" fmla="*/ 1017 h 1090"/>
                <a:gd name="T84" fmla="*/ 425 w 1088"/>
                <a:gd name="T85" fmla="*/ 1032 h 1090"/>
                <a:gd name="T86" fmla="*/ 477 w 1088"/>
                <a:gd name="T87" fmla="*/ 1041 h 1090"/>
                <a:gd name="T88" fmla="*/ 529 w 1088"/>
                <a:gd name="T89" fmla="*/ 1046 h 1090"/>
                <a:gd name="T90" fmla="*/ 581 w 1088"/>
                <a:gd name="T91" fmla="*/ 1045 h 1090"/>
                <a:gd name="T92" fmla="*/ 633 w 1088"/>
                <a:gd name="T93" fmla="*/ 1038 h 1090"/>
                <a:gd name="T94" fmla="*/ 684 w 1088"/>
                <a:gd name="T95" fmla="*/ 1026 h 1090"/>
                <a:gd name="T96" fmla="*/ 734 w 1088"/>
                <a:gd name="T97" fmla="*/ 1009 h 1090"/>
                <a:gd name="T98" fmla="*/ 781 w 1088"/>
                <a:gd name="T99" fmla="*/ 986 h 1090"/>
                <a:gd name="T100" fmla="*/ 826 w 1088"/>
                <a:gd name="T101" fmla="*/ 959 h 1090"/>
                <a:gd name="T102" fmla="*/ 867 w 1088"/>
                <a:gd name="T103" fmla="*/ 927 h 1090"/>
                <a:gd name="T104" fmla="*/ 905 w 1088"/>
                <a:gd name="T105" fmla="*/ 891 h 1090"/>
                <a:gd name="T106" fmla="*/ 940 w 1088"/>
                <a:gd name="T107" fmla="*/ 851 h 1090"/>
                <a:gd name="T108" fmla="*/ 969 w 1088"/>
                <a:gd name="T109" fmla="*/ 808 h 1090"/>
                <a:gd name="T110" fmla="*/ 995 w 1088"/>
                <a:gd name="T111" fmla="*/ 762 h 1090"/>
                <a:gd name="T112" fmla="*/ 1015 w 1088"/>
                <a:gd name="T113" fmla="*/ 714 h 1090"/>
                <a:gd name="T114" fmla="*/ 1030 w 1088"/>
                <a:gd name="T115" fmla="*/ 664 h 1090"/>
                <a:gd name="T116" fmla="*/ 1040 w 1088"/>
                <a:gd name="T117" fmla="*/ 612 h 1090"/>
                <a:gd name="T118" fmla="*/ 1044 w 1088"/>
                <a:gd name="T119" fmla="*/ 560 h 1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88" h="1090">
                  <a:moveTo>
                    <a:pt x="1078" y="557"/>
                  </a:moveTo>
                  <a:cubicBezTo>
                    <a:pt x="1080" y="556"/>
                    <a:pt x="1083" y="555"/>
                    <a:pt x="1085" y="553"/>
                  </a:cubicBezTo>
                  <a:cubicBezTo>
                    <a:pt x="1087" y="551"/>
                    <a:pt x="1088" y="548"/>
                    <a:pt x="1088" y="545"/>
                  </a:cubicBezTo>
                  <a:cubicBezTo>
                    <a:pt x="1088" y="542"/>
                    <a:pt x="1087" y="539"/>
                    <a:pt x="1085" y="537"/>
                  </a:cubicBezTo>
                  <a:cubicBezTo>
                    <a:pt x="1083" y="535"/>
                    <a:pt x="1080" y="533"/>
                    <a:pt x="1078" y="533"/>
                  </a:cubicBezTo>
                  <a:cubicBezTo>
                    <a:pt x="1074" y="533"/>
                    <a:pt x="1058" y="531"/>
                    <a:pt x="1044" y="530"/>
                  </a:cubicBezTo>
                  <a:cubicBezTo>
                    <a:pt x="1044" y="522"/>
                    <a:pt x="1043" y="515"/>
                    <a:pt x="1043" y="507"/>
                  </a:cubicBezTo>
                  <a:cubicBezTo>
                    <a:pt x="1057" y="505"/>
                    <a:pt x="1073" y="501"/>
                    <a:pt x="1076" y="501"/>
                  </a:cubicBezTo>
                  <a:cubicBezTo>
                    <a:pt x="1079" y="500"/>
                    <a:pt x="1081" y="498"/>
                    <a:pt x="1083" y="496"/>
                  </a:cubicBezTo>
                  <a:cubicBezTo>
                    <a:pt x="1084" y="494"/>
                    <a:pt x="1085" y="491"/>
                    <a:pt x="1085" y="488"/>
                  </a:cubicBezTo>
                  <a:cubicBezTo>
                    <a:pt x="1084" y="485"/>
                    <a:pt x="1083" y="482"/>
                    <a:pt x="1081" y="481"/>
                  </a:cubicBezTo>
                  <a:cubicBezTo>
                    <a:pt x="1079" y="479"/>
                    <a:pt x="1076" y="477"/>
                    <a:pt x="1073" y="477"/>
                  </a:cubicBezTo>
                  <a:cubicBezTo>
                    <a:pt x="1070" y="477"/>
                    <a:pt x="1054" y="478"/>
                    <a:pt x="1040" y="478"/>
                  </a:cubicBezTo>
                  <a:cubicBezTo>
                    <a:pt x="1039" y="470"/>
                    <a:pt x="1037" y="463"/>
                    <a:pt x="1036" y="455"/>
                  </a:cubicBezTo>
                  <a:cubicBezTo>
                    <a:pt x="1050" y="451"/>
                    <a:pt x="1065" y="446"/>
                    <a:pt x="1068" y="445"/>
                  </a:cubicBezTo>
                  <a:cubicBezTo>
                    <a:pt x="1071" y="444"/>
                    <a:pt x="1073" y="442"/>
                    <a:pt x="1075" y="440"/>
                  </a:cubicBezTo>
                  <a:cubicBezTo>
                    <a:pt x="1076" y="437"/>
                    <a:pt x="1076" y="435"/>
                    <a:pt x="1076" y="432"/>
                  </a:cubicBezTo>
                  <a:cubicBezTo>
                    <a:pt x="1075" y="429"/>
                    <a:pt x="1074" y="426"/>
                    <a:pt x="1071" y="425"/>
                  </a:cubicBezTo>
                  <a:cubicBezTo>
                    <a:pt x="1069" y="423"/>
                    <a:pt x="1066" y="422"/>
                    <a:pt x="1063" y="422"/>
                  </a:cubicBezTo>
                  <a:cubicBezTo>
                    <a:pt x="1060" y="423"/>
                    <a:pt x="1044" y="425"/>
                    <a:pt x="1030" y="426"/>
                  </a:cubicBezTo>
                  <a:cubicBezTo>
                    <a:pt x="1028" y="419"/>
                    <a:pt x="1026" y="412"/>
                    <a:pt x="1024" y="404"/>
                  </a:cubicBezTo>
                  <a:cubicBezTo>
                    <a:pt x="1037" y="399"/>
                    <a:pt x="1052" y="392"/>
                    <a:pt x="1055" y="391"/>
                  </a:cubicBezTo>
                  <a:cubicBezTo>
                    <a:pt x="1058" y="390"/>
                    <a:pt x="1060" y="388"/>
                    <a:pt x="1061" y="385"/>
                  </a:cubicBezTo>
                  <a:cubicBezTo>
                    <a:pt x="1062" y="382"/>
                    <a:pt x="1062" y="379"/>
                    <a:pt x="1061" y="377"/>
                  </a:cubicBezTo>
                  <a:cubicBezTo>
                    <a:pt x="1060" y="374"/>
                    <a:pt x="1058" y="372"/>
                    <a:pt x="1056" y="370"/>
                  </a:cubicBezTo>
                  <a:cubicBezTo>
                    <a:pt x="1054" y="369"/>
                    <a:pt x="1051" y="368"/>
                    <a:pt x="1048" y="369"/>
                  </a:cubicBezTo>
                  <a:cubicBezTo>
                    <a:pt x="1045" y="369"/>
                    <a:pt x="1029" y="373"/>
                    <a:pt x="1015" y="376"/>
                  </a:cubicBezTo>
                  <a:cubicBezTo>
                    <a:pt x="1012" y="369"/>
                    <a:pt x="1010" y="362"/>
                    <a:pt x="1007" y="355"/>
                  </a:cubicBezTo>
                  <a:cubicBezTo>
                    <a:pt x="1020" y="348"/>
                    <a:pt x="1033" y="340"/>
                    <a:pt x="1036" y="338"/>
                  </a:cubicBezTo>
                  <a:cubicBezTo>
                    <a:pt x="1039" y="337"/>
                    <a:pt x="1040" y="334"/>
                    <a:pt x="1041" y="332"/>
                  </a:cubicBezTo>
                  <a:cubicBezTo>
                    <a:pt x="1042" y="329"/>
                    <a:pt x="1042" y="326"/>
                    <a:pt x="1041" y="323"/>
                  </a:cubicBezTo>
                  <a:cubicBezTo>
                    <a:pt x="1039" y="321"/>
                    <a:pt x="1037" y="319"/>
                    <a:pt x="1035" y="317"/>
                  </a:cubicBezTo>
                  <a:cubicBezTo>
                    <a:pt x="1032" y="316"/>
                    <a:pt x="1029" y="316"/>
                    <a:pt x="1027" y="317"/>
                  </a:cubicBezTo>
                  <a:cubicBezTo>
                    <a:pt x="1024" y="318"/>
                    <a:pt x="1009" y="323"/>
                    <a:pt x="995" y="328"/>
                  </a:cubicBezTo>
                  <a:cubicBezTo>
                    <a:pt x="991" y="321"/>
                    <a:pt x="988" y="314"/>
                    <a:pt x="984" y="307"/>
                  </a:cubicBezTo>
                  <a:cubicBezTo>
                    <a:pt x="996" y="299"/>
                    <a:pt x="1009" y="290"/>
                    <a:pt x="1012" y="288"/>
                  </a:cubicBezTo>
                  <a:cubicBezTo>
                    <a:pt x="1014" y="286"/>
                    <a:pt x="1016" y="284"/>
                    <a:pt x="1016" y="281"/>
                  </a:cubicBezTo>
                  <a:cubicBezTo>
                    <a:pt x="1017" y="278"/>
                    <a:pt x="1016" y="275"/>
                    <a:pt x="1015" y="273"/>
                  </a:cubicBezTo>
                  <a:cubicBezTo>
                    <a:pt x="1013" y="270"/>
                    <a:pt x="1011" y="268"/>
                    <a:pt x="1008" y="267"/>
                  </a:cubicBezTo>
                  <a:cubicBezTo>
                    <a:pt x="1006" y="266"/>
                    <a:pt x="1003" y="266"/>
                    <a:pt x="1000" y="268"/>
                  </a:cubicBezTo>
                  <a:cubicBezTo>
                    <a:pt x="997" y="269"/>
                    <a:pt x="983" y="276"/>
                    <a:pt x="969" y="282"/>
                  </a:cubicBezTo>
                  <a:cubicBezTo>
                    <a:pt x="966" y="275"/>
                    <a:pt x="961" y="269"/>
                    <a:pt x="957" y="263"/>
                  </a:cubicBezTo>
                  <a:cubicBezTo>
                    <a:pt x="968" y="253"/>
                    <a:pt x="980" y="242"/>
                    <a:pt x="983" y="240"/>
                  </a:cubicBezTo>
                  <a:cubicBezTo>
                    <a:pt x="985" y="238"/>
                    <a:pt x="986" y="236"/>
                    <a:pt x="986" y="233"/>
                  </a:cubicBezTo>
                  <a:cubicBezTo>
                    <a:pt x="986" y="230"/>
                    <a:pt x="986" y="227"/>
                    <a:pt x="984" y="225"/>
                  </a:cubicBezTo>
                  <a:cubicBezTo>
                    <a:pt x="982" y="222"/>
                    <a:pt x="980" y="221"/>
                    <a:pt x="977" y="220"/>
                  </a:cubicBezTo>
                  <a:cubicBezTo>
                    <a:pt x="974" y="220"/>
                    <a:pt x="971" y="220"/>
                    <a:pt x="969" y="221"/>
                  </a:cubicBezTo>
                  <a:cubicBezTo>
                    <a:pt x="966" y="223"/>
                    <a:pt x="952" y="231"/>
                    <a:pt x="940" y="238"/>
                  </a:cubicBezTo>
                  <a:cubicBezTo>
                    <a:pt x="935" y="233"/>
                    <a:pt x="930" y="227"/>
                    <a:pt x="925" y="221"/>
                  </a:cubicBezTo>
                  <a:cubicBezTo>
                    <a:pt x="935" y="210"/>
                    <a:pt x="946" y="198"/>
                    <a:pt x="948" y="196"/>
                  </a:cubicBezTo>
                  <a:cubicBezTo>
                    <a:pt x="950" y="194"/>
                    <a:pt x="951" y="191"/>
                    <a:pt x="951" y="188"/>
                  </a:cubicBezTo>
                  <a:cubicBezTo>
                    <a:pt x="951" y="185"/>
                    <a:pt x="950" y="183"/>
                    <a:pt x="948" y="180"/>
                  </a:cubicBezTo>
                  <a:cubicBezTo>
                    <a:pt x="946" y="178"/>
                    <a:pt x="943" y="177"/>
                    <a:pt x="941" y="177"/>
                  </a:cubicBezTo>
                  <a:cubicBezTo>
                    <a:pt x="938" y="176"/>
                    <a:pt x="935" y="177"/>
                    <a:pt x="933" y="179"/>
                  </a:cubicBezTo>
                  <a:cubicBezTo>
                    <a:pt x="930" y="181"/>
                    <a:pt x="917" y="190"/>
                    <a:pt x="905" y="199"/>
                  </a:cubicBezTo>
                  <a:cubicBezTo>
                    <a:pt x="900" y="193"/>
                    <a:pt x="895" y="188"/>
                    <a:pt x="890" y="183"/>
                  </a:cubicBezTo>
                  <a:cubicBezTo>
                    <a:pt x="898" y="171"/>
                    <a:pt x="908" y="158"/>
                    <a:pt x="910" y="156"/>
                  </a:cubicBezTo>
                  <a:cubicBezTo>
                    <a:pt x="911" y="153"/>
                    <a:pt x="912" y="150"/>
                    <a:pt x="912" y="148"/>
                  </a:cubicBezTo>
                  <a:cubicBezTo>
                    <a:pt x="911" y="145"/>
                    <a:pt x="910" y="142"/>
                    <a:pt x="908" y="140"/>
                  </a:cubicBezTo>
                  <a:cubicBezTo>
                    <a:pt x="906" y="138"/>
                    <a:pt x="903" y="137"/>
                    <a:pt x="900" y="137"/>
                  </a:cubicBezTo>
                  <a:cubicBezTo>
                    <a:pt x="897" y="137"/>
                    <a:pt x="894" y="138"/>
                    <a:pt x="892" y="140"/>
                  </a:cubicBezTo>
                  <a:cubicBezTo>
                    <a:pt x="890" y="142"/>
                    <a:pt x="878" y="153"/>
                    <a:pt x="867" y="163"/>
                  </a:cubicBezTo>
                  <a:cubicBezTo>
                    <a:pt x="862" y="158"/>
                    <a:pt x="856" y="153"/>
                    <a:pt x="850" y="149"/>
                  </a:cubicBezTo>
                  <a:cubicBezTo>
                    <a:pt x="857" y="136"/>
                    <a:pt x="865" y="122"/>
                    <a:pt x="867" y="119"/>
                  </a:cubicBezTo>
                  <a:cubicBezTo>
                    <a:pt x="869" y="117"/>
                    <a:pt x="869" y="114"/>
                    <a:pt x="868" y="111"/>
                  </a:cubicBezTo>
                  <a:cubicBezTo>
                    <a:pt x="868" y="109"/>
                    <a:pt x="866" y="106"/>
                    <a:pt x="864" y="104"/>
                  </a:cubicBezTo>
                  <a:cubicBezTo>
                    <a:pt x="861" y="103"/>
                    <a:pt x="858" y="102"/>
                    <a:pt x="856" y="102"/>
                  </a:cubicBezTo>
                  <a:cubicBezTo>
                    <a:pt x="853" y="102"/>
                    <a:pt x="850" y="103"/>
                    <a:pt x="848" y="106"/>
                  </a:cubicBezTo>
                  <a:cubicBezTo>
                    <a:pt x="846" y="108"/>
                    <a:pt x="835" y="120"/>
                    <a:pt x="826" y="131"/>
                  </a:cubicBezTo>
                  <a:cubicBezTo>
                    <a:pt x="820" y="127"/>
                    <a:pt x="813" y="123"/>
                    <a:pt x="807" y="119"/>
                  </a:cubicBezTo>
                  <a:cubicBezTo>
                    <a:pt x="813" y="105"/>
                    <a:pt x="820" y="91"/>
                    <a:pt x="821" y="88"/>
                  </a:cubicBezTo>
                  <a:cubicBezTo>
                    <a:pt x="822" y="85"/>
                    <a:pt x="822" y="82"/>
                    <a:pt x="821" y="80"/>
                  </a:cubicBezTo>
                  <a:cubicBezTo>
                    <a:pt x="820" y="77"/>
                    <a:pt x="818" y="75"/>
                    <a:pt x="816" y="73"/>
                  </a:cubicBezTo>
                  <a:cubicBezTo>
                    <a:pt x="813" y="72"/>
                    <a:pt x="810" y="71"/>
                    <a:pt x="808" y="72"/>
                  </a:cubicBezTo>
                  <a:cubicBezTo>
                    <a:pt x="805" y="72"/>
                    <a:pt x="802" y="74"/>
                    <a:pt x="801" y="76"/>
                  </a:cubicBezTo>
                  <a:cubicBezTo>
                    <a:pt x="799" y="79"/>
                    <a:pt x="790" y="92"/>
                    <a:pt x="781" y="104"/>
                  </a:cubicBezTo>
                  <a:cubicBezTo>
                    <a:pt x="774" y="100"/>
                    <a:pt x="768" y="97"/>
                    <a:pt x="761" y="93"/>
                  </a:cubicBezTo>
                  <a:cubicBezTo>
                    <a:pt x="766" y="80"/>
                    <a:pt x="771" y="65"/>
                    <a:pt x="772" y="61"/>
                  </a:cubicBezTo>
                  <a:cubicBezTo>
                    <a:pt x="773" y="59"/>
                    <a:pt x="772" y="56"/>
                    <a:pt x="771" y="53"/>
                  </a:cubicBezTo>
                  <a:cubicBezTo>
                    <a:pt x="770" y="51"/>
                    <a:pt x="768" y="49"/>
                    <a:pt x="765" y="47"/>
                  </a:cubicBezTo>
                  <a:cubicBezTo>
                    <a:pt x="762" y="46"/>
                    <a:pt x="760" y="46"/>
                    <a:pt x="757" y="47"/>
                  </a:cubicBezTo>
                  <a:cubicBezTo>
                    <a:pt x="754" y="48"/>
                    <a:pt x="752" y="49"/>
                    <a:pt x="750" y="52"/>
                  </a:cubicBezTo>
                  <a:cubicBezTo>
                    <a:pt x="749" y="55"/>
                    <a:pt x="741" y="69"/>
                    <a:pt x="734" y="81"/>
                  </a:cubicBezTo>
                  <a:cubicBezTo>
                    <a:pt x="727" y="78"/>
                    <a:pt x="720" y="76"/>
                    <a:pt x="713" y="73"/>
                  </a:cubicBezTo>
                  <a:cubicBezTo>
                    <a:pt x="716" y="59"/>
                    <a:pt x="719" y="43"/>
                    <a:pt x="720" y="40"/>
                  </a:cubicBezTo>
                  <a:cubicBezTo>
                    <a:pt x="721" y="37"/>
                    <a:pt x="720" y="34"/>
                    <a:pt x="719" y="32"/>
                  </a:cubicBezTo>
                  <a:cubicBezTo>
                    <a:pt x="717" y="30"/>
                    <a:pt x="715" y="28"/>
                    <a:pt x="712" y="27"/>
                  </a:cubicBezTo>
                  <a:cubicBezTo>
                    <a:pt x="709" y="26"/>
                    <a:pt x="706" y="26"/>
                    <a:pt x="704" y="27"/>
                  </a:cubicBezTo>
                  <a:cubicBezTo>
                    <a:pt x="701" y="28"/>
                    <a:pt x="699" y="30"/>
                    <a:pt x="698" y="33"/>
                  </a:cubicBezTo>
                  <a:cubicBezTo>
                    <a:pt x="696" y="36"/>
                    <a:pt x="690" y="51"/>
                    <a:pt x="684" y="64"/>
                  </a:cubicBezTo>
                  <a:cubicBezTo>
                    <a:pt x="677" y="62"/>
                    <a:pt x="670" y="60"/>
                    <a:pt x="663" y="58"/>
                  </a:cubicBezTo>
                  <a:cubicBezTo>
                    <a:pt x="664" y="44"/>
                    <a:pt x="666" y="28"/>
                    <a:pt x="666" y="25"/>
                  </a:cubicBezTo>
                  <a:cubicBezTo>
                    <a:pt x="667" y="22"/>
                    <a:pt x="666" y="19"/>
                    <a:pt x="664" y="17"/>
                  </a:cubicBezTo>
                  <a:cubicBezTo>
                    <a:pt x="662" y="14"/>
                    <a:pt x="660" y="13"/>
                    <a:pt x="657" y="12"/>
                  </a:cubicBezTo>
                  <a:cubicBezTo>
                    <a:pt x="654" y="12"/>
                    <a:pt x="651" y="12"/>
                    <a:pt x="649" y="13"/>
                  </a:cubicBezTo>
                  <a:cubicBezTo>
                    <a:pt x="646" y="15"/>
                    <a:pt x="644" y="17"/>
                    <a:pt x="643" y="20"/>
                  </a:cubicBezTo>
                  <a:cubicBezTo>
                    <a:pt x="642" y="23"/>
                    <a:pt x="638" y="38"/>
                    <a:pt x="633" y="52"/>
                  </a:cubicBezTo>
                  <a:cubicBezTo>
                    <a:pt x="626" y="51"/>
                    <a:pt x="619" y="49"/>
                    <a:pt x="611" y="48"/>
                  </a:cubicBezTo>
                  <a:cubicBezTo>
                    <a:pt x="611" y="34"/>
                    <a:pt x="611" y="18"/>
                    <a:pt x="611" y="15"/>
                  </a:cubicBezTo>
                  <a:cubicBezTo>
                    <a:pt x="611" y="12"/>
                    <a:pt x="610" y="9"/>
                    <a:pt x="608" y="7"/>
                  </a:cubicBezTo>
                  <a:cubicBezTo>
                    <a:pt x="606" y="5"/>
                    <a:pt x="604" y="4"/>
                    <a:pt x="601" y="3"/>
                  </a:cubicBezTo>
                  <a:cubicBezTo>
                    <a:pt x="598" y="3"/>
                    <a:pt x="595" y="4"/>
                    <a:pt x="593" y="5"/>
                  </a:cubicBezTo>
                  <a:cubicBezTo>
                    <a:pt x="590" y="7"/>
                    <a:pt x="589" y="9"/>
                    <a:pt x="588" y="12"/>
                  </a:cubicBezTo>
                  <a:cubicBezTo>
                    <a:pt x="587" y="15"/>
                    <a:pt x="584" y="31"/>
                    <a:pt x="581" y="45"/>
                  </a:cubicBezTo>
                  <a:cubicBezTo>
                    <a:pt x="574" y="45"/>
                    <a:pt x="566" y="44"/>
                    <a:pt x="559" y="44"/>
                  </a:cubicBezTo>
                  <a:cubicBezTo>
                    <a:pt x="558" y="30"/>
                    <a:pt x="556" y="14"/>
                    <a:pt x="556" y="10"/>
                  </a:cubicBezTo>
                  <a:cubicBezTo>
                    <a:pt x="555" y="8"/>
                    <a:pt x="554" y="5"/>
                    <a:pt x="552" y="3"/>
                  </a:cubicBezTo>
                  <a:cubicBezTo>
                    <a:pt x="550" y="1"/>
                    <a:pt x="547" y="0"/>
                    <a:pt x="544" y="0"/>
                  </a:cubicBezTo>
                  <a:cubicBezTo>
                    <a:pt x="541" y="0"/>
                    <a:pt x="538" y="1"/>
                    <a:pt x="536" y="3"/>
                  </a:cubicBezTo>
                  <a:cubicBezTo>
                    <a:pt x="534" y="5"/>
                    <a:pt x="533" y="8"/>
                    <a:pt x="532" y="10"/>
                  </a:cubicBezTo>
                  <a:cubicBezTo>
                    <a:pt x="532" y="14"/>
                    <a:pt x="530" y="30"/>
                    <a:pt x="529" y="44"/>
                  </a:cubicBezTo>
                  <a:cubicBezTo>
                    <a:pt x="522" y="44"/>
                    <a:pt x="514" y="45"/>
                    <a:pt x="507" y="45"/>
                  </a:cubicBezTo>
                  <a:cubicBezTo>
                    <a:pt x="504" y="31"/>
                    <a:pt x="501" y="15"/>
                    <a:pt x="500" y="12"/>
                  </a:cubicBezTo>
                  <a:cubicBezTo>
                    <a:pt x="499" y="9"/>
                    <a:pt x="497" y="7"/>
                    <a:pt x="495" y="5"/>
                  </a:cubicBezTo>
                  <a:cubicBezTo>
                    <a:pt x="493" y="4"/>
                    <a:pt x="490" y="3"/>
                    <a:pt x="487" y="3"/>
                  </a:cubicBezTo>
                  <a:cubicBezTo>
                    <a:pt x="484" y="4"/>
                    <a:pt x="482" y="5"/>
                    <a:pt x="480" y="7"/>
                  </a:cubicBezTo>
                  <a:cubicBezTo>
                    <a:pt x="478" y="9"/>
                    <a:pt x="477" y="12"/>
                    <a:pt x="477" y="15"/>
                  </a:cubicBezTo>
                  <a:cubicBezTo>
                    <a:pt x="477" y="18"/>
                    <a:pt x="477" y="34"/>
                    <a:pt x="477" y="48"/>
                  </a:cubicBezTo>
                  <a:cubicBezTo>
                    <a:pt x="469" y="49"/>
                    <a:pt x="462" y="51"/>
                    <a:pt x="455" y="52"/>
                  </a:cubicBezTo>
                  <a:cubicBezTo>
                    <a:pt x="450" y="38"/>
                    <a:pt x="446" y="23"/>
                    <a:pt x="445" y="20"/>
                  </a:cubicBezTo>
                  <a:cubicBezTo>
                    <a:pt x="444" y="17"/>
                    <a:pt x="442" y="15"/>
                    <a:pt x="439" y="13"/>
                  </a:cubicBezTo>
                  <a:cubicBezTo>
                    <a:pt x="437" y="12"/>
                    <a:pt x="434" y="12"/>
                    <a:pt x="431" y="12"/>
                  </a:cubicBezTo>
                  <a:cubicBezTo>
                    <a:pt x="428" y="13"/>
                    <a:pt x="426" y="14"/>
                    <a:pt x="424" y="17"/>
                  </a:cubicBezTo>
                  <a:cubicBezTo>
                    <a:pt x="422" y="19"/>
                    <a:pt x="421" y="22"/>
                    <a:pt x="422" y="25"/>
                  </a:cubicBezTo>
                  <a:cubicBezTo>
                    <a:pt x="422" y="28"/>
                    <a:pt x="424" y="44"/>
                    <a:pt x="425" y="58"/>
                  </a:cubicBezTo>
                  <a:cubicBezTo>
                    <a:pt x="418" y="60"/>
                    <a:pt x="411" y="62"/>
                    <a:pt x="404" y="64"/>
                  </a:cubicBezTo>
                  <a:cubicBezTo>
                    <a:pt x="398" y="51"/>
                    <a:pt x="392" y="36"/>
                    <a:pt x="390" y="33"/>
                  </a:cubicBezTo>
                  <a:cubicBezTo>
                    <a:pt x="389" y="30"/>
                    <a:pt x="387" y="28"/>
                    <a:pt x="384" y="27"/>
                  </a:cubicBezTo>
                  <a:cubicBezTo>
                    <a:pt x="382" y="26"/>
                    <a:pt x="379" y="26"/>
                    <a:pt x="376" y="27"/>
                  </a:cubicBezTo>
                  <a:cubicBezTo>
                    <a:pt x="373" y="28"/>
                    <a:pt x="371" y="30"/>
                    <a:pt x="369" y="32"/>
                  </a:cubicBezTo>
                  <a:cubicBezTo>
                    <a:pt x="368" y="34"/>
                    <a:pt x="367" y="37"/>
                    <a:pt x="368" y="40"/>
                  </a:cubicBezTo>
                  <a:cubicBezTo>
                    <a:pt x="369" y="43"/>
                    <a:pt x="372" y="59"/>
                    <a:pt x="375" y="73"/>
                  </a:cubicBezTo>
                  <a:cubicBezTo>
                    <a:pt x="368" y="76"/>
                    <a:pt x="361" y="78"/>
                    <a:pt x="354" y="81"/>
                  </a:cubicBezTo>
                  <a:cubicBezTo>
                    <a:pt x="347" y="69"/>
                    <a:pt x="339" y="55"/>
                    <a:pt x="338" y="52"/>
                  </a:cubicBezTo>
                  <a:cubicBezTo>
                    <a:pt x="336" y="49"/>
                    <a:pt x="334" y="48"/>
                    <a:pt x="331" y="47"/>
                  </a:cubicBezTo>
                  <a:cubicBezTo>
                    <a:pt x="328" y="46"/>
                    <a:pt x="326" y="46"/>
                    <a:pt x="323" y="47"/>
                  </a:cubicBezTo>
                  <a:cubicBezTo>
                    <a:pt x="320" y="49"/>
                    <a:pt x="318" y="51"/>
                    <a:pt x="317" y="53"/>
                  </a:cubicBezTo>
                  <a:cubicBezTo>
                    <a:pt x="316" y="56"/>
                    <a:pt x="315" y="59"/>
                    <a:pt x="316" y="61"/>
                  </a:cubicBezTo>
                  <a:cubicBezTo>
                    <a:pt x="317" y="65"/>
                    <a:pt x="322" y="80"/>
                    <a:pt x="327" y="93"/>
                  </a:cubicBezTo>
                  <a:cubicBezTo>
                    <a:pt x="320" y="97"/>
                    <a:pt x="314" y="100"/>
                    <a:pt x="307" y="104"/>
                  </a:cubicBezTo>
                  <a:cubicBezTo>
                    <a:pt x="298" y="92"/>
                    <a:pt x="289" y="79"/>
                    <a:pt x="287" y="76"/>
                  </a:cubicBezTo>
                  <a:cubicBezTo>
                    <a:pt x="286" y="74"/>
                    <a:pt x="283" y="72"/>
                    <a:pt x="280" y="72"/>
                  </a:cubicBezTo>
                  <a:cubicBezTo>
                    <a:pt x="278" y="71"/>
                    <a:pt x="275" y="72"/>
                    <a:pt x="272" y="73"/>
                  </a:cubicBezTo>
                  <a:cubicBezTo>
                    <a:pt x="270" y="75"/>
                    <a:pt x="268" y="77"/>
                    <a:pt x="267" y="80"/>
                  </a:cubicBezTo>
                  <a:cubicBezTo>
                    <a:pt x="266" y="82"/>
                    <a:pt x="266" y="85"/>
                    <a:pt x="267" y="88"/>
                  </a:cubicBezTo>
                  <a:cubicBezTo>
                    <a:pt x="268" y="91"/>
                    <a:pt x="275" y="105"/>
                    <a:pt x="281" y="119"/>
                  </a:cubicBezTo>
                  <a:cubicBezTo>
                    <a:pt x="275" y="123"/>
                    <a:pt x="268" y="127"/>
                    <a:pt x="262" y="131"/>
                  </a:cubicBezTo>
                  <a:cubicBezTo>
                    <a:pt x="253" y="120"/>
                    <a:pt x="242" y="108"/>
                    <a:pt x="240" y="106"/>
                  </a:cubicBezTo>
                  <a:cubicBezTo>
                    <a:pt x="238" y="103"/>
                    <a:pt x="235" y="102"/>
                    <a:pt x="232" y="102"/>
                  </a:cubicBezTo>
                  <a:cubicBezTo>
                    <a:pt x="230" y="102"/>
                    <a:pt x="227" y="103"/>
                    <a:pt x="224" y="104"/>
                  </a:cubicBezTo>
                  <a:cubicBezTo>
                    <a:pt x="222" y="106"/>
                    <a:pt x="220" y="109"/>
                    <a:pt x="220" y="111"/>
                  </a:cubicBezTo>
                  <a:cubicBezTo>
                    <a:pt x="219" y="114"/>
                    <a:pt x="219" y="117"/>
                    <a:pt x="221" y="119"/>
                  </a:cubicBezTo>
                  <a:cubicBezTo>
                    <a:pt x="223" y="122"/>
                    <a:pt x="231" y="136"/>
                    <a:pt x="238" y="149"/>
                  </a:cubicBezTo>
                  <a:cubicBezTo>
                    <a:pt x="232" y="153"/>
                    <a:pt x="226" y="158"/>
                    <a:pt x="221" y="163"/>
                  </a:cubicBezTo>
                  <a:cubicBezTo>
                    <a:pt x="210" y="153"/>
                    <a:pt x="198" y="142"/>
                    <a:pt x="196" y="140"/>
                  </a:cubicBezTo>
                  <a:cubicBezTo>
                    <a:pt x="194" y="138"/>
                    <a:pt x="191" y="137"/>
                    <a:pt x="188" y="137"/>
                  </a:cubicBezTo>
                  <a:cubicBezTo>
                    <a:pt x="185" y="137"/>
                    <a:pt x="182" y="138"/>
                    <a:pt x="180" y="140"/>
                  </a:cubicBezTo>
                  <a:cubicBezTo>
                    <a:pt x="178" y="142"/>
                    <a:pt x="177" y="145"/>
                    <a:pt x="176" y="148"/>
                  </a:cubicBezTo>
                  <a:cubicBezTo>
                    <a:pt x="176" y="150"/>
                    <a:pt x="176" y="153"/>
                    <a:pt x="178" y="156"/>
                  </a:cubicBezTo>
                  <a:cubicBezTo>
                    <a:pt x="180" y="158"/>
                    <a:pt x="190" y="171"/>
                    <a:pt x="198" y="183"/>
                  </a:cubicBezTo>
                  <a:cubicBezTo>
                    <a:pt x="193" y="188"/>
                    <a:pt x="188" y="193"/>
                    <a:pt x="182" y="199"/>
                  </a:cubicBezTo>
                  <a:cubicBezTo>
                    <a:pt x="171" y="190"/>
                    <a:pt x="158" y="181"/>
                    <a:pt x="155" y="179"/>
                  </a:cubicBezTo>
                  <a:cubicBezTo>
                    <a:pt x="153" y="177"/>
                    <a:pt x="150" y="176"/>
                    <a:pt x="147" y="177"/>
                  </a:cubicBezTo>
                  <a:cubicBezTo>
                    <a:pt x="145" y="177"/>
                    <a:pt x="142" y="178"/>
                    <a:pt x="140" y="180"/>
                  </a:cubicBezTo>
                  <a:cubicBezTo>
                    <a:pt x="138" y="183"/>
                    <a:pt x="137" y="185"/>
                    <a:pt x="137" y="188"/>
                  </a:cubicBezTo>
                  <a:cubicBezTo>
                    <a:pt x="137" y="191"/>
                    <a:pt x="138" y="194"/>
                    <a:pt x="140" y="196"/>
                  </a:cubicBezTo>
                  <a:cubicBezTo>
                    <a:pt x="142" y="198"/>
                    <a:pt x="153" y="210"/>
                    <a:pt x="163" y="221"/>
                  </a:cubicBezTo>
                  <a:cubicBezTo>
                    <a:pt x="158" y="227"/>
                    <a:pt x="153" y="233"/>
                    <a:pt x="148" y="238"/>
                  </a:cubicBezTo>
                  <a:cubicBezTo>
                    <a:pt x="136" y="231"/>
                    <a:pt x="122" y="223"/>
                    <a:pt x="119" y="221"/>
                  </a:cubicBezTo>
                  <a:cubicBezTo>
                    <a:pt x="117" y="220"/>
                    <a:pt x="114" y="220"/>
                    <a:pt x="111" y="220"/>
                  </a:cubicBezTo>
                  <a:cubicBezTo>
                    <a:pt x="108" y="221"/>
                    <a:pt x="106" y="222"/>
                    <a:pt x="104" y="225"/>
                  </a:cubicBezTo>
                  <a:cubicBezTo>
                    <a:pt x="102" y="227"/>
                    <a:pt x="102" y="230"/>
                    <a:pt x="102" y="233"/>
                  </a:cubicBezTo>
                  <a:cubicBezTo>
                    <a:pt x="102" y="236"/>
                    <a:pt x="103" y="238"/>
                    <a:pt x="105" y="240"/>
                  </a:cubicBezTo>
                  <a:cubicBezTo>
                    <a:pt x="108" y="242"/>
                    <a:pt x="120" y="253"/>
                    <a:pt x="131" y="263"/>
                  </a:cubicBezTo>
                  <a:cubicBezTo>
                    <a:pt x="127" y="269"/>
                    <a:pt x="122" y="275"/>
                    <a:pt x="118" y="282"/>
                  </a:cubicBezTo>
                  <a:cubicBezTo>
                    <a:pt x="105" y="276"/>
                    <a:pt x="91" y="269"/>
                    <a:pt x="88" y="268"/>
                  </a:cubicBezTo>
                  <a:cubicBezTo>
                    <a:pt x="85" y="266"/>
                    <a:pt x="82" y="266"/>
                    <a:pt x="80" y="267"/>
                  </a:cubicBezTo>
                  <a:cubicBezTo>
                    <a:pt x="77" y="268"/>
                    <a:pt x="75" y="270"/>
                    <a:pt x="73" y="273"/>
                  </a:cubicBezTo>
                  <a:cubicBezTo>
                    <a:pt x="72" y="275"/>
                    <a:pt x="71" y="278"/>
                    <a:pt x="72" y="281"/>
                  </a:cubicBezTo>
                  <a:cubicBezTo>
                    <a:pt x="72" y="284"/>
                    <a:pt x="74" y="286"/>
                    <a:pt x="76" y="288"/>
                  </a:cubicBezTo>
                  <a:cubicBezTo>
                    <a:pt x="79" y="290"/>
                    <a:pt x="92" y="299"/>
                    <a:pt x="104" y="307"/>
                  </a:cubicBezTo>
                  <a:cubicBezTo>
                    <a:pt x="100" y="314"/>
                    <a:pt x="97" y="321"/>
                    <a:pt x="93" y="328"/>
                  </a:cubicBezTo>
                  <a:cubicBezTo>
                    <a:pt x="79" y="323"/>
                    <a:pt x="64" y="318"/>
                    <a:pt x="61" y="317"/>
                  </a:cubicBezTo>
                  <a:cubicBezTo>
                    <a:pt x="59" y="316"/>
                    <a:pt x="56" y="316"/>
                    <a:pt x="53" y="317"/>
                  </a:cubicBezTo>
                  <a:cubicBezTo>
                    <a:pt x="51" y="319"/>
                    <a:pt x="48" y="321"/>
                    <a:pt x="47" y="323"/>
                  </a:cubicBezTo>
                  <a:cubicBezTo>
                    <a:pt x="46" y="326"/>
                    <a:pt x="46" y="329"/>
                    <a:pt x="47" y="332"/>
                  </a:cubicBezTo>
                  <a:cubicBezTo>
                    <a:pt x="48" y="334"/>
                    <a:pt x="49" y="337"/>
                    <a:pt x="52" y="338"/>
                  </a:cubicBezTo>
                  <a:cubicBezTo>
                    <a:pt x="55" y="340"/>
                    <a:pt x="68" y="348"/>
                    <a:pt x="81" y="355"/>
                  </a:cubicBezTo>
                  <a:cubicBezTo>
                    <a:pt x="78" y="362"/>
                    <a:pt x="76" y="369"/>
                    <a:pt x="73" y="376"/>
                  </a:cubicBezTo>
                  <a:cubicBezTo>
                    <a:pt x="59" y="373"/>
                    <a:pt x="43" y="369"/>
                    <a:pt x="40" y="369"/>
                  </a:cubicBezTo>
                  <a:cubicBezTo>
                    <a:pt x="37" y="368"/>
                    <a:pt x="34" y="369"/>
                    <a:pt x="32" y="370"/>
                  </a:cubicBezTo>
                  <a:cubicBezTo>
                    <a:pt x="30" y="372"/>
                    <a:pt x="28" y="374"/>
                    <a:pt x="27" y="377"/>
                  </a:cubicBezTo>
                  <a:cubicBezTo>
                    <a:pt x="26" y="379"/>
                    <a:pt x="26" y="382"/>
                    <a:pt x="27" y="385"/>
                  </a:cubicBezTo>
                  <a:cubicBezTo>
                    <a:pt x="28" y="388"/>
                    <a:pt x="30" y="390"/>
                    <a:pt x="33" y="391"/>
                  </a:cubicBezTo>
                  <a:cubicBezTo>
                    <a:pt x="36" y="392"/>
                    <a:pt x="50" y="399"/>
                    <a:pt x="64" y="404"/>
                  </a:cubicBezTo>
                  <a:cubicBezTo>
                    <a:pt x="62" y="412"/>
                    <a:pt x="60" y="419"/>
                    <a:pt x="58" y="426"/>
                  </a:cubicBezTo>
                  <a:cubicBezTo>
                    <a:pt x="44" y="425"/>
                    <a:pt x="28" y="423"/>
                    <a:pt x="25" y="422"/>
                  </a:cubicBezTo>
                  <a:cubicBezTo>
                    <a:pt x="22" y="422"/>
                    <a:pt x="19" y="423"/>
                    <a:pt x="17" y="425"/>
                  </a:cubicBezTo>
                  <a:cubicBezTo>
                    <a:pt x="14" y="426"/>
                    <a:pt x="13" y="429"/>
                    <a:pt x="12" y="432"/>
                  </a:cubicBezTo>
                  <a:cubicBezTo>
                    <a:pt x="12" y="435"/>
                    <a:pt x="12" y="437"/>
                    <a:pt x="13" y="440"/>
                  </a:cubicBezTo>
                  <a:cubicBezTo>
                    <a:pt x="15" y="442"/>
                    <a:pt x="17" y="444"/>
                    <a:pt x="20" y="445"/>
                  </a:cubicBezTo>
                  <a:cubicBezTo>
                    <a:pt x="23" y="446"/>
                    <a:pt x="38" y="451"/>
                    <a:pt x="52" y="455"/>
                  </a:cubicBezTo>
                  <a:cubicBezTo>
                    <a:pt x="50" y="463"/>
                    <a:pt x="49" y="470"/>
                    <a:pt x="48" y="478"/>
                  </a:cubicBezTo>
                  <a:cubicBezTo>
                    <a:pt x="34" y="478"/>
                    <a:pt x="18" y="477"/>
                    <a:pt x="15" y="477"/>
                  </a:cubicBezTo>
                  <a:cubicBezTo>
                    <a:pt x="12" y="477"/>
                    <a:pt x="9" y="479"/>
                    <a:pt x="7" y="481"/>
                  </a:cubicBezTo>
                  <a:cubicBezTo>
                    <a:pt x="5" y="482"/>
                    <a:pt x="4" y="485"/>
                    <a:pt x="3" y="488"/>
                  </a:cubicBezTo>
                  <a:cubicBezTo>
                    <a:pt x="3" y="491"/>
                    <a:pt x="4" y="494"/>
                    <a:pt x="5" y="496"/>
                  </a:cubicBezTo>
                  <a:cubicBezTo>
                    <a:pt x="7" y="498"/>
                    <a:pt x="9" y="500"/>
                    <a:pt x="12" y="501"/>
                  </a:cubicBezTo>
                  <a:cubicBezTo>
                    <a:pt x="15" y="501"/>
                    <a:pt x="31" y="505"/>
                    <a:pt x="45" y="507"/>
                  </a:cubicBezTo>
                  <a:cubicBezTo>
                    <a:pt x="45" y="515"/>
                    <a:pt x="44" y="522"/>
                    <a:pt x="44" y="530"/>
                  </a:cubicBezTo>
                  <a:cubicBezTo>
                    <a:pt x="30" y="531"/>
                    <a:pt x="14" y="533"/>
                    <a:pt x="10" y="533"/>
                  </a:cubicBezTo>
                  <a:cubicBezTo>
                    <a:pt x="7" y="533"/>
                    <a:pt x="5" y="535"/>
                    <a:pt x="3" y="537"/>
                  </a:cubicBezTo>
                  <a:cubicBezTo>
                    <a:pt x="1" y="539"/>
                    <a:pt x="0" y="542"/>
                    <a:pt x="0" y="545"/>
                  </a:cubicBezTo>
                  <a:cubicBezTo>
                    <a:pt x="0" y="548"/>
                    <a:pt x="1" y="551"/>
                    <a:pt x="3" y="553"/>
                  </a:cubicBezTo>
                  <a:cubicBezTo>
                    <a:pt x="5" y="555"/>
                    <a:pt x="7" y="556"/>
                    <a:pt x="10" y="557"/>
                  </a:cubicBezTo>
                  <a:cubicBezTo>
                    <a:pt x="14" y="557"/>
                    <a:pt x="30" y="558"/>
                    <a:pt x="44" y="560"/>
                  </a:cubicBezTo>
                  <a:cubicBezTo>
                    <a:pt x="44" y="567"/>
                    <a:pt x="45" y="575"/>
                    <a:pt x="45" y="582"/>
                  </a:cubicBezTo>
                  <a:cubicBezTo>
                    <a:pt x="31" y="585"/>
                    <a:pt x="15" y="588"/>
                    <a:pt x="12" y="589"/>
                  </a:cubicBezTo>
                  <a:cubicBezTo>
                    <a:pt x="9" y="590"/>
                    <a:pt x="7" y="591"/>
                    <a:pt x="5" y="594"/>
                  </a:cubicBezTo>
                  <a:cubicBezTo>
                    <a:pt x="4" y="596"/>
                    <a:pt x="3" y="599"/>
                    <a:pt x="3" y="602"/>
                  </a:cubicBezTo>
                  <a:cubicBezTo>
                    <a:pt x="4" y="605"/>
                    <a:pt x="5" y="607"/>
                    <a:pt x="7" y="609"/>
                  </a:cubicBezTo>
                  <a:cubicBezTo>
                    <a:pt x="9" y="611"/>
                    <a:pt x="12" y="613"/>
                    <a:pt x="15" y="612"/>
                  </a:cubicBezTo>
                  <a:cubicBezTo>
                    <a:pt x="18" y="612"/>
                    <a:pt x="34" y="612"/>
                    <a:pt x="48" y="612"/>
                  </a:cubicBezTo>
                  <a:cubicBezTo>
                    <a:pt x="49" y="620"/>
                    <a:pt x="50" y="627"/>
                    <a:pt x="52" y="634"/>
                  </a:cubicBezTo>
                  <a:cubicBezTo>
                    <a:pt x="38" y="639"/>
                    <a:pt x="23" y="644"/>
                    <a:pt x="20" y="645"/>
                  </a:cubicBezTo>
                  <a:cubicBezTo>
                    <a:pt x="17" y="645"/>
                    <a:pt x="15" y="647"/>
                    <a:pt x="13" y="650"/>
                  </a:cubicBezTo>
                  <a:cubicBezTo>
                    <a:pt x="12" y="652"/>
                    <a:pt x="12" y="655"/>
                    <a:pt x="12" y="658"/>
                  </a:cubicBezTo>
                  <a:cubicBezTo>
                    <a:pt x="13" y="661"/>
                    <a:pt x="14" y="664"/>
                    <a:pt x="17" y="665"/>
                  </a:cubicBezTo>
                  <a:cubicBezTo>
                    <a:pt x="19" y="667"/>
                    <a:pt x="22" y="668"/>
                    <a:pt x="25" y="668"/>
                  </a:cubicBezTo>
                  <a:cubicBezTo>
                    <a:pt x="28" y="667"/>
                    <a:pt x="44" y="665"/>
                    <a:pt x="58" y="664"/>
                  </a:cubicBezTo>
                  <a:cubicBezTo>
                    <a:pt x="60" y="671"/>
                    <a:pt x="62" y="678"/>
                    <a:pt x="64" y="686"/>
                  </a:cubicBezTo>
                  <a:cubicBezTo>
                    <a:pt x="50" y="691"/>
                    <a:pt x="36" y="698"/>
                    <a:pt x="33" y="699"/>
                  </a:cubicBezTo>
                  <a:cubicBezTo>
                    <a:pt x="30" y="700"/>
                    <a:pt x="28" y="702"/>
                    <a:pt x="27" y="705"/>
                  </a:cubicBezTo>
                  <a:cubicBezTo>
                    <a:pt x="26" y="708"/>
                    <a:pt x="26" y="710"/>
                    <a:pt x="27" y="713"/>
                  </a:cubicBezTo>
                  <a:cubicBezTo>
                    <a:pt x="28" y="716"/>
                    <a:pt x="30" y="718"/>
                    <a:pt x="32" y="720"/>
                  </a:cubicBezTo>
                  <a:cubicBezTo>
                    <a:pt x="34" y="721"/>
                    <a:pt x="37" y="722"/>
                    <a:pt x="40" y="721"/>
                  </a:cubicBezTo>
                  <a:cubicBezTo>
                    <a:pt x="43" y="721"/>
                    <a:pt x="59" y="717"/>
                    <a:pt x="73" y="714"/>
                  </a:cubicBezTo>
                  <a:cubicBezTo>
                    <a:pt x="76" y="721"/>
                    <a:pt x="78" y="728"/>
                    <a:pt x="81" y="735"/>
                  </a:cubicBezTo>
                  <a:cubicBezTo>
                    <a:pt x="68" y="742"/>
                    <a:pt x="55" y="750"/>
                    <a:pt x="52" y="752"/>
                  </a:cubicBezTo>
                  <a:cubicBezTo>
                    <a:pt x="49" y="753"/>
                    <a:pt x="48" y="755"/>
                    <a:pt x="47" y="758"/>
                  </a:cubicBezTo>
                  <a:cubicBezTo>
                    <a:pt x="46" y="761"/>
                    <a:pt x="46" y="764"/>
                    <a:pt x="47" y="766"/>
                  </a:cubicBezTo>
                  <a:cubicBezTo>
                    <a:pt x="48" y="769"/>
                    <a:pt x="51" y="771"/>
                    <a:pt x="53" y="772"/>
                  </a:cubicBezTo>
                  <a:cubicBezTo>
                    <a:pt x="56" y="774"/>
                    <a:pt x="59" y="774"/>
                    <a:pt x="61" y="773"/>
                  </a:cubicBezTo>
                  <a:cubicBezTo>
                    <a:pt x="64" y="772"/>
                    <a:pt x="79" y="767"/>
                    <a:pt x="93" y="762"/>
                  </a:cubicBezTo>
                  <a:cubicBezTo>
                    <a:pt x="97" y="769"/>
                    <a:pt x="100" y="776"/>
                    <a:pt x="104" y="782"/>
                  </a:cubicBezTo>
                  <a:cubicBezTo>
                    <a:pt x="92" y="791"/>
                    <a:pt x="79" y="800"/>
                    <a:pt x="76" y="802"/>
                  </a:cubicBezTo>
                  <a:cubicBezTo>
                    <a:pt x="74" y="804"/>
                    <a:pt x="72" y="806"/>
                    <a:pt x="72" y="809"/>
                  </a:cubicBezTo>
                  <a:cubicBezTo>
                    <a:pt x="71" y="812"/>
                    <a:pt x="72" y="815"/>
                    <a:pt x="73" y="817"/>
                  </a:cubicBezTo>
                  <a:cubicBezTo>
                    <a:pt x="75" y="820"/>
                    <a:pt x="77" y="822"/>
                    <a:pt x="80" y="823"/>
                  </a:cubicBezTo>
                  <a:cubicBezTo>
                    <a:pt x="82" y="824"/>
                    <a:pt x="85" y="824"/>
                    <a:pt x="88" y="822"/>
                  </a:cubicBezTo>
                  <a:cubicBezTo>
                    <a:pt x="91" y="821"/>
                    <a:pt x="105" y="814"/>
                    <a:pt x="118" y="808"/>
                  </a:cubicBezTo>
                  <a:cubicBezTo>
                    <a:pt x="122" y="815"/>
                    <a:pt x="127" y="821"/>
                    <a:pt x="131" y="827"/>
                  </a:cubicBezTo>
                  <a:cubicBezTo>
                    <a:pt x="120" y="837"/>
                    <a:pt x="108" y="847"/>
                    <a:pt x="105" y="850"/>
                  </a:cubicBezTo>
                  <a:cubicBezTo>
                    <a:pt x="103" y="852"/>
                    <a:pt x="102" y="854"/>
                    <a:pt x="102" y="857"/>
                  </a:cubicBezTo>
                  <a:cubicBezTo>
                    <a:pt x="102" y="860"/>
                    <a:pt x="102" y="863"/>
                    <a:pt x="104" y="865"/>
                  </a:cubicBezTo>
                  <a:cubicBezTo>
                    <a:pt x="106" y="867"/>
                    <a:pt x="108" y="869"/>
                    <a:pt x="111" y="870"/>
                  </a:cubicBezTo>
                  <a:cubicBezTo>
                    <a:pt x="114" y="870"/>
                    <a:pt x="117" y="870"/>
                    <a:pt x="119" y="869"/>
                  </a:cubicBezTo>
                  <a:cubicBezTo>
                    <a:pt x="122" y="867"/>
                    <a:pt x="136" y="859"/>
                    <a:pt x="148" y="851"/>
                  </a:cubicBezTo>
                  <a:cubicBezTo>
                    <a:pt x="153" y="857"/>
                    <a:pt x="158" y="863"/>
                    <a:pt x="163" y="869"/>
                  </a:cubicBezTo>
                  <a:cubicBezTo>
                    <a:pt x="153" y="880"/>
                    <a:pt x="142" y="891"/>
                    <a:pt x="140" y="894"/>
                  </a:cubicBezTo>
                  <a:cubicBezTo>
                    <a:pt x="138" y="896"/>
                    <a:pt x="137" y="899"/>
                    <a:pt x="137" y="902"/>
                  </a:cubicBezTo>
                  <a:cubicBezTo>
                    <a:pt x="137" y="904"/>
                    <a:pt x="138" y="907"/>
                    <a:pt x="140" y="909"/>
                  </a:cubicBezTo>
                  <a:cubicBezTo>
                    <a:pt x="142" y="912"/>
                    <a:pt x="145" y="913"/>
                    <a:pt x="147" y="913"/>
                  </a:cubicBezTo>
                  <a:cubicBezTo>
                    <a:pt x="150" y="914"/>
                    <a:pt x="153" y="913"/>
                    <a:pt x="155" y="911"/>
                  </a:cubicBezTo>
                  <a:cubicBezTo>
                    <a:pt x="158" y="909"/>
                    <a:pt x="171" y="900"/>
                    <a:pt x="182" y="891"/>
                  </a:cubicBezTo>
                  <a:cubicBezTo>
                    <a:pt x="188" y="897"/>
                    <a:pt x="193" y="902"/>
                    <a:pt x="198" y="907"/>
                  </a:cubicBezTo>
                  <a:cubicBezTo>
                    <a:pt x="190" y="919"/>
                    <a:pt x="180" y="932"/>
                    <a:pt x="178" y="934"/>
                  </a:cubicBezTo>
                  <a:cubicBezTo>
                    <a:pt x="176" y="937"/>
                    <a:pt x="176" y="940"/>
                    <a:pt x="176" y="942"/>
                  </a:cubicBezTo>
                  <a:cubicBezTo>
                    <a:pt x="177" y="945"/>
                    <a:pt x="178" y="948"/>
                    <a:pt x="180" y="950"/>
                  </a:cubicBezTo>
                  <a:cubicBezTo>
                    <a:pt x="182" y="952"/>
                    <a:pt x="185" y="953"/>
                    <a:pt x="188" y="953"/>
                  </a:cubicBezTo>
                  <a:cubicBezTo>
                    <a:pt x="191" y="953"/>
                    <a:pt x="194" y="952"/>
                    <a:pt x="196" y="950"/>
                  </a:cubicBezTo>
                  <a:cubicBezTo>
                    <a:pt x="198" y="948"/>
                    <a:pt x="210" y="937"/>
                    <a:pt x="221" y="927"/>
                  </a:cubicBezTo>
                  <a:cubicBezTo>
                    <a:pt x="226" y="932"/>
                    <a:pt x="232" y="937"/>
                    <a:pt x="238" y="941"/>
                  </a:cubicBezTo>
                  <a:cubicBezTo>
                    <a:pt x="231" y="954"/>
                    <a:pt x="223" y="968"/>
                    <a:pt x="221" y="970"/>
                  </a:cubicBezTo>
                  <a:cubicBezTo>
                    <a:pt x="219" y="973"/>
                    <a:pt x="219" y="976"/>
                    <a:pt x="220" y="979"/>
                  </a:cubicBezTo>
                  <a:cubicBezTo>
                    <a:pt x="220" y="981"/>
                    <a:pt x="222" y="984"/>
                    <a:pt x="224" y="986"/>
                  </a:cubicBezTo>
                  <a:cubicBezTo>
                    <a:pt x="227" y="987"/>
                    <a:pt x="230" y="988"/>
                    <a:pt x="232" y="988"/>
                  </a:cubicBezTo>
                  <a:cubicBezTo>
                    <a:pt x="235" y="988"/>
                    <a:pt x="238" y="986"/>
                    <a:pt x="240" y="984"/>
                  </a:cubicBezTo>
                  <a:cubicBezTo>
                    <a:pt x="242" y="982"/>
                    <a:pt x="253" y="970"/>
                    <a:pt x="262" y="959"/>
                  </a:cubicBezTo>
                  <a:cubicBezTo>
                    <a:pt x="268" y="963"/>
                    <a:pt x="275" y="967"/>
                    <a:pt x="281" y="971"/>
                  </a:cubicBezTo>
                  <a:cubicBezTo>
                    <a:pt x="275" y="984"/>
                    <a:pt x="268" y="999"/>
                    <a:pt x="267" y="1002"/>
                  </a:cubicBezTo>
                  <a:cubicBezTo>
                    <a:pt x="266" y="1005"/>
                    <a:pt x="266" y="1008"/>
                    <a:pt x="267" y="1010"/>
                  </a:cubicBezTo>
                  <a:cubicBezTo>
                    <a:pt x="268" y="1013"/>
                    <a:pt x="270" y="1015"/>
                    <a:pt x="272" y="1017"/>
                  </a:cubicBezTo>
                  <a:cubicBezTo>
                    <a:pt x="275" y="1018"/>
                    <a:pt x="278" y="1019"/>
                    <a:pt x="280" y="1018"/>
                  </a:cubicBezTo>
                  <a:cubicBezTo>
                    <a:pt x="283" y="1018"/>
                    <a:pt x="286" y="1016"/>
                    <a:pt x="287" y="1014"/>
                  </a:cubicBezTo>
                  <a:cubicBezTo>
                    <a:pt x="289" y="1011"/>
                    <a:pt x="298" y="998"/>
                    <a:pt x="307" y="986"/>
                  </a:cubicBezTo>
                  <a:cubicBezTo>
                    <a:pt x="314" y="990"/>
                    <a:pt x="320" y="993"/>
                    <a:pt x="327" y="996"/>
                  </a:cubicBezTo>
                  <a:cubicBezTo>
                    <a:pt x="322" y="1010"/>
                    <a:pt x="317" y="1025"/>
                    <a:pt x="316" y="1028"/>
                  </a:cubicBezTo>
                  <a:cubicBezTo>
                    <a:pt x="315" y="1031"/>
                    <a:pt x="316" y="1034"/>
                    <a:pt x="317" y="1037"/>
                  </a:cubicBezTo>
                  <a:cubicBezTo>
                    <a:pt x="318" y="1039"/>
                    <a:pt x="320" y="1041"/>
                    <a:pt x="323" y="1042"/>
                  </a:cubicBezTo>
                  <a:cubicBezTo>
                    <a:pt x="326" y="1044"/>
                    <a:pt x="328" y="1044"/>
                    <a:pt x="331" y="1043"/>
                  </a:cubicBezTo>
                  <a:cubicBezTo>
                    <a:pt x="334" y="1042"/>
                    <a:pt x="336" y="1041"/>
                    <a:pt x="338" y="1038"/>
                  </a:cubicBezTo>
                  <a:cubicBezTo>
                    <a:pt x="339" y="1035"/>
                    <a:pt x="347" y="1021"/>
                    <a:pt x="354" y="1009"/>
                  </a:cubicBezTo>
                  <a:cubicBezTo>
                    <a:pt x="361" y="1011"/>
                    <a:pt x="368" y="1014"/>
                    <a:pt x="375" y="1017"/>
                  </a:cubicBezTo>
                  <a:cubicBezTo>
                    <a:pt x="372" y="1031"/>
                    <a:pt x="369" y="1046"/>
                    <a:pt x="368" y="1050"/>
                  </a:cubicBezTo>
                  <a:cubicBezTo>
                    <a:pt x="367" y="1052"/>
                    <a:pt x="368" y="1055"/>
                    <a:pt x="369" y="1058"/>
                  </a:cubicBezTo>
                  <a:cubicBezTo>
                    <a:pt x="371" y="1060"/>
                    <a:pt x="373" y="1062"/>
                    <a:pt x="376" y="1063"/>
                  </a:cubicBezTo>
                  <a:cubicBezTo>
                    <a:pt x="379" y="1064"/>
                    <a:pt x="382" y="1064"/>
                    <a:pt x="384" y="1063"/>
                  </a:cubicBezTo>
                  <a:cubicBezTo>
                    <a:pt x="387" y="1062"/>
                    <a:pt x="389" y="1060"/>
                    <a:pt x="390" y="1057"/>
                  </a:cubicBezTo>
                  <a:cubicBezTo>
                    <a:pt x="392" y="1054"/>
                    <a:pt x="398" y="1039"/>
                    <a:pt x="404" y="1026"/>
                  </a:cubicBezTo>
                  <a:cubicBezTo>
                    <a:pt x="411" y="1028"/>
                    <a:pt x="418" y="1030"/>
                    <a:pt x="425" y="1032"/>
                  </a:cubicBezTo>
                  <a:cubicBezTo>
                    <a:pt x="424" y="1046"/>
                    <a:pt x="422" y="1062"/>
                    <a:pt x="422" y="1065"/>
                  </a:cubicBezTo>
                  <a:cubicBezTo>
                    <a:pt x="421" y="1068"/>
                    <a:pt x="422" y="1071"/>
                    <a:pt x="424" y="1073"/>
                  </a:cubicBezTo>
                  <a:cubicBezTo>
                    <a:pt x="426" y="1075"/>
                    <a:pt x="428" y="1077"/>
                    <a:pt x="431" y="1078"/>
                  </a:cubicBezTo>
                  <a:cubicBezTo>
                    <a:pt x="434" y="1078"/>
                    <a:pt x="437" y="1078"/>
                    <a:pt x="439" y="1076"/>
                  </a:cubicBezTo>
                  <a:cubicBezTo>
                    <a:pt x="442" y="1075"/>
                    <a:pt x="444" y="1073"/>
                    <a:pt x="445" y="1070"/>
                  </a:cubicBezTo>
                  <a:cubicBezTo>
                    <a:pt x="446" y="1067"/>
                    <a:pt x="450" y="1052"/>
                    <a:pt x="455" y="1038"/>
                  </a:cubicBezTo>
                  <a:cubicBezTo>
                    <a:pt x="462" y="1039"/>
                    <a:pt x="469" y="1040"/>
                    <a:pt x="477" y="1041"/>
                  </a:cubicBezTo>
                  <a:cubicBezTo>
                    <a:pt x="477" y="1056"/>
                    <a:pt x="477" y="1072"/>
                    <a:pt x="477" y="1075"/>
                  </a:cubicBezTo>
                  <a:cubicBezTo>
                    <a:pt x="477" y="1078"/>
                    <a:pt x="478" y="1081"/>
                    <a:pt x="480" y="1083"/>
                  </a:cubicBezTo>
                  <a:cubicBezTo>
                    <a:pt x="482" y="1085"/>
                    <a:pt x="484" y="1086"/>
                    <a:pt x="487" y="1087"/>
                  </a:cubicBezTo>
                  <a:cubicBezTo>
                    <a:pt x="490" y="1087"/>
                    <a:pt x="493" y="1086"/>
                    <a:pt x="495" y="1085"/>
                  </a:cubicBezTo>
                  <a:cubicBezTo>
                    <a:pt x="497" y="1083"/>
                    <a:pt x="499" y="1081"/>
                    <a:pt x="500" y="1078"/>
                  </a:cubicBezTo>
                  <a:cubicBezTo>
                    <a:pt x="501" y="1074"/>
                    <a:pt x="504" y="1059"/>
                    <a:pt x="507" y="1045"/>
                  </a:cubicBezTo>
                  <a:cubicBezTo>
                    <a:pt x="514" y="1045"/>
                    <a:pt x="522" y="1045"/>
                    <a:pt x="529" y="1046"/>
                  </a:cubicBezTo>
                  <a:cubicBezTo>
                    <a:pt x="530" y="1060"/>
                    <a:pt x="532" y="1076"/>
                    <a:pt x="532" y="1079"/>
                  </a:cubicBezTo>
                  <a:cubicBezTo>
                    <a:pt x="533" y="1082"/>
                    <a:pt x="534" y="1085"/>
                    <a:pt x="536" y="1087"/>
                  </a:cubicBezTo>
                  <a:cubicBezTo>
                    <a:pt x="538" y="1089"/>
                    <a:pt x="541" y="1090"/>
                    <a:pt x="544" y="1090"/>
                  </a:cubicBezTo>
                  <a:cubicBezTo>
                    <a:pt x="547" y="1090"/>
                    <a:pt x="550" y="1088"/>
                    <a:pt x="552" y="1087"/>
                  </a:cubicBezTo>
                  <a:cubicBezTo>
                    <a:pt x="554" y="1085"/>
                    <a:pt x="555" y="1082"/>
                    <a:pt x="556" y="1079"/>
                  </a:cubicBezTo>
                  <a:cubicBezTo>
                    <a:pt x="556" y="1076"/>
                    <a:pt x="558" y="1060"/>
                    <a:pt x="559" y="1046"/>
                  </a:cubicBezTo>
                  <a:cubicBezTo>
                    <a:pt x="566" y="1045"/>
                    <a:pt x="574" y="1045"/>
                    <a:pt x="581" y="1045"/>
                  </a:cubicBezTo>
                  <a:cubicBezTo>
                    <a:pt x="584" y="1059"/>
                    <a:pt x="587" y="1074"/>
                    <a:pt x="588" y="1078"/>
                  </a:cubicBezTo>
                  <a:cubicBezTo>
                    <a:pt x="589" y="1081"/>
                    <a:pt x="590" y="1083"/>
                    <a:pt x="593" y="1085"/>
                  </a:cubicBezTo>
                  <a:cubicBezTo>
                    <a:pt x="595" y="1086"/>
                    <a:pt x="598" y="1087"/>
                    <a:pt x="601" y="1087"/>
                  </a:cubicBezTo>
                  <a:cubicBezTo>
                    <a:pt x="604" y="1086"/>
                    <a:pt x="606" y="1085"/>
                    <a:pt x="608" y="1083"/>
                  </a:cubicBezTo>
                  <a:cubicBezTo>
                    <a:pt x="610" y="1081"/>
                    <a:pt x="611" y="1078"/>
                    <a:pt x="611" y="1075"/>
                  </a:cubicBezTo>
                  <a:cubicBezTo>
                    <a:pt x="611" y="1072"/>
                    <a:pt x="611" y="1056"/>
                    <a:pt x="611" y="1041"/>
                  </a:cubicBezTo>
                  <a:cubicBezTo>
                    <a:pt x="619" y="1040"/>
                    <a:pt x="626" y="1039"/>
                    <a:pt x="633" y="1038"/>
                  </a:cubicBezTo>
                  <a:cubicBezTo>
                    <a:pt x="638" y="1052"/>
                    <a:pt x="642" y="1067"/>
                    <a:pt x="643" y="1070"/>
                  </a:cubicBezTo>
                  <a:cubicBezTo>
                    <a:pt x="644" y="1073"/>
                    <a:pt x="646" y="1075"/>
                    <a:pt x="649" y="1076"/>
                  </a:cubicBezTo>
                  <a:cubicBezTo>
                    <a:pt x="651" y="1078"/>
                    <a:pt x="654" y="1078"/>
                    <a:pt x="657" y="1078"/>
                  </a:cubicBezTo>
                  <a:cubicBezTo>
                    <a:pt x="660" y="1077"/>
                    <a:pt x="662" y="1075"/>
                    <a:pt x="664" y="1073"/>
                  </a:cubicBezTo>
                  <a:cubicBezTo>
                    <a:pt x="666" y="1071"/>
                    <a:pt x="667" y="1068"/>
                    <a:pt x="666" y="1065"/>
                  </a:cubicBezTo>
                  <a:cubicBezTo>
                    <a:pt x="666" y="1062"/>
                    <a:pt x="664" y="1046"/>
                    <a:pt x="663" y="1032"/>
                  </a:cubicBezTo>
                  <a:cubicBezTo>
                    <a:pt x="670" y="1030"/>
                    <a:pt x="677" y="1028"/>
                    <a:pt x="684" y="1026"/>
                  </a:cubicBezTo>
                  <a:cubicBezTo>
                    <a:pt x="690" y="1039"/>
                    <a:pt x="696" y="1054"/>
                    <a:pt x="698" y="1057"/>
                  </a:cubicBezTo>
                  <a:cubicBezTo>
                    <a:pt x="699" y="1060"/>
                    <a:pt x="701" y="1062"/>
                    <a:pt x="704" y="1063"/>
                  </a:cubicBezTo>
                  <a:cubicBezTo>
                    <a:pt x="706" y="1064"/>
                    <a:pt x="709" y="1064"/>
                    <a:pt x="712" y="1063"/>
                  </a:cubicBezTo>
                  <a:cubicBezTo>
                    <a:pt x="715" y="1062"/>
                    <a:pt x="717" y="1060"/>
                    <a:pt x="719" y="1058"/>
                  </a:cubicBezTo>
                  <a:cubicBezTo>
                    <a:pt x="720" y="1055"/>
                    <a:pt x="721" y="1052"/>
                    <a:pt x="720" y="1050"/>
                  </a:cubicBezTo>
                  <a:cubicBezTo>
                    <a:pt x="719" y="1046"/>
                    <a:pt x="716" y="1031"/>
                    <a:pt x="713" y="1017"/>
                  </a:cubicBezTo>
                  <a:cubicBezTo>
                    <a:pt x="720" y="1014"/>
                    <a:pt x="727" y="1011"/>
                    <a:pt x="734" y="1009"/>
                  </a:cubicBezTo>
                  <a:cubicBezTo>
                    <a:pt x="741" y="1021"/>
                    <a:pt x="749" y="1035"/>
                    <a:pt x="750" y="1038"/>
                  </a:cubicBezTo>
                  <a:cubicBezTo>
                    <a:pt x="752" y="1041"/>
                    <a:pt x="754" y="1042"/>
                    <a:pt x="757" y="1043"/>
                  </a:cubicBezTo>
                  <a:cubicBezTo>
                    <a:pt x="760" y="1044"/>
                    <a:pt x="762" y="1044"/>
                    <a:pt x="765" y="1042"/>
                  </a:cubicBezTo>
                  <a:cubicBezTo>
                    <a:pt x="768" y="1041"/>
                    <a:pt x="770" y="1039"/>
                    <a:pt x="771" y="1037"/>
                  </a:cubicBezTo>
                  <a:cubicBezTo>
                    <a:pt x="772" y="1034"/>
                    <a:pt x="773" y="1031"/>
                    <a:pt x="772" y="1028"/>
                  </a:cubicBezTo>
                  <a:cubicBezTo>
                    <a:pt x="771" y="1025"/>
                    <a:pt x="766" y="1010"/>
                    <a:pt x="761" y="996"/>
                  </a:cubicBezTo>
                  <a:cubicBezTo>
                    <a:pt x="768" y="993"/>
                    <a:pt x="774" y="990"/>
                    <a:pt x="781" y="986"/>
                  </a:cubicBezTo>
                  <a:cubicBezTo>
                    <a:pt x="790" y="998"/>
                    <a:pt x="799" y="1011"/>
                    <a:pt x="801" y="1014"/>
                  </a:cubicBezTo>
                  <a:cubicBezTo>
                    <a:pt x="802" y="1016"/>
                    <a:pt x="805" y="1018"/>
                    <a:pt x="808" y="1018"/>
                  </a:cubicBezTo>
                  <a:cubicBezTo>
                    <a:pt x="810" y="1019"/>
                    <a:pt x="813" y="1018"/>
                    <a:pt x="816" y="1017"/>
                  </a:cubicBezTo>
                  <a:cubicBezTo>
                    <a:pt x="818" y="1015"/>
                    <a:pt x="820" y="1013"/>
                    <a:pt x="821" y="1010"/>
                  </a:cubicBezTo>
                  <a:cubicBezTo>
                    <a:pt x="822" y="1008"/>
                    <a:pt x="822" y="1005"/>
                    <a:pt x="821" y="1002"/>
                  </a:cubicBezTo>
                  <a:cubicBezTo>
                    <a:pt x="820" y="999"/>
                    <a:pt x="813" y="984"/>
                    <a:pt x="807" y="971"/>
                  </a:cubicBezTo>
                  <a:cubicBezTo>
                    <a:pt x="813" y="967"/>
                    <a:pt x="820" y="963"/>
                    <a:pt x="826" y="959"/>
                  </a:cubicBezTo>
                  <a:cubicBezTo>
                    <a:pt x="835" y="970"/>
                    <a:pt x="846" y="982"/>
                    <a:pt x="848" y="984"/>
                  </a:cubicBezTo>
                  <a:cubicBezTo>
                    <a:pt x="850" y="986"/>
                    <a:pt x="853" y="988"/>
                    <a:pt x="856" y="988"/>
                  </a:cubicBezTo>
                  <a:cubicBezTo>
                    <a:pt x="858" y="988"/>
                    <a:pt x="861" y="987"/>
                    <a:pt x="864" y="986"/>
                  </a:cubicBezTo>
                  <a:cubicBezTo>
                    <a:pt x="866" y="984"/>
                    <a:pt x="868" y="981"/>
                    <a:pt x="868" y="979"/>
                  </a:cubicBezTo>
                  <a:cubicBezTo>
                    <a:pt x="869" y="976"/>
                    <a:pt x="869" y="973"/>
                    <a:pt x="867" y="970"/>
                  </a:cubicBezTo>
                  <a:cubicBezTo>
                    <a:pt x="865" y="968"/>
                    <a:pt x="857" y="954"/>
                    <a:pt x="850" y="941"/>
                  </a:cubicBezTo>
                  <a:cubicBezTo>
                    <a:pt x="856" y="937"/>
                    <a:pt x="862" y="932"/>
                    <a:pt x="867" y="927"/>
                  </a:cubicBezTo>
                  <a:cubicBezTo>
                    <a:pt x="878" y="937"/>
                    <a:pt x="890" y="948"/>
                    <a:pt x="892" y="950"/>
                  </a:cubicBezTo>
                  <a:cubicBezTo>
                    <a:pt x="894" y="952"/>
                    <a:pt x="897" y="953"/>
                    <a:pt x="900" y="953"/>
                  </a:cubicBezTo>
                  <a:cubicBezTo>
                    <a:pt x="903" y="953"/>
                    <a:pt x="906" y="952"/>
                    <a:pt x="908" y="950"/>
                  </a:cubicBezTo>
                  <a:cubicBezTo>
                    <a:pt x="910" y="948"/>
                    <a:pt x="911" y="945"/>
                    <a:pt x="912" y="942"/>
                  </a:cubicBezTo>
                  <a:cubicBezTo>
                    <a:pt x="912" y="940"/>
                    <a:pt x="911" y="937"/>
                    <a:pt x="910" y="934"/>
                  </a:cubicBezTo>
                  <a:cubicBezTo>
                    <a:pt x="908" y="932"/>
                    <a:pt x="898" y="919"/>
                    <a:pt x="890" y="907"/>
                  </a:cubicBezTo>
                  <a:cubicBezTo>
                    <a:pt x="895" y="902"/>
                    <a:pt x="900" y="897"/>
                    <a:pt x="905" y="891"/>
                  </a:cubicBezTo>
                  <a:cubicBezTo>
                    <a:pt x="917" y="900"/>
                    <a:pt x="930" y="909"/>
                    <a:pt x="933" y="911"/>
                  </a:cubicBezTo>
                  <a:cubicBezTo>
                    <a:pt x="935" y="913"/>
                    <a:pt x="938" y="914"/>
                    <a:pt x="941" y="913"/>
                  </a:cubicBezTo>
                  <a:cubicBezTo>
                    <a:pt x="943" y="913"/>
                    <a:pt x="946" y="912"/>
                    <a:pt x="948" y="909"/>
                  </a:cubicBezTo>
                  <a:cubicBezTo>
                    <a:pt x="950" y="907"/>
                    <a:pt x="951" y="904"/>
                    <a:pt x="951" y="902"/>
                  </a:cubicBezTo>
                  <a:cubicBezTo>
                    <a:pt x="951" y="899"/>
                    <a:pt x="950" y="896"/>
                    <a:pt x="948" y="894"/>
                  </a:cubicBezTo>
                  <a:cubicBezTo>
                    <a:pt x="946" y="891"/>
                    <a:pt x="935" y="880"/>
                    <a:pt x="925" y="869"/>
                  </a:cubicBezTo>
                  <a:cubicBezTo>
                    <a:pt x="930" y="863"/>
                    <a:pt x="935" y="857"/>
                    <a:pt x="940" y="851"/>
                  </a:cubicBezTo>
                  <a:cubicBezTo>
                    <a:pt x="952" y="859"/>
                    <a:pt x="966" y="867"/>
                    <a:pt x="969" y="869"/>
                  </a:cubicBezTo>
                  <a:cubicBezTo>
                    <a:pt x="971" y="870"/>
                    <a:pt x="974" y="870"/>
                    <a:pt x="977" y="870"/>
                  </a:cubicBezTo>
                  <a:cubicBezTo>
                    <a:pt x="980" y="869"/>
                    <a:pt x="982" y="867"/>
                    <a:pt x="984" y="865"/>
                  </a:cubicBezTo>
                  <a:cubicBezTo>
                    <a:pt x="986" y="863"/>
                    <a:pt x="986" y="860"/>
                    <a:pt x="986" y="857"/>
                  </a:cubicBezTo>
                  <a:cubicBezTo>
                    <a:pt x="986" y="854"/>
                    <a:pt x="985" y="852"/>
                    <a:pt x="983" y="850"/>
                  </a:cubicBezTo>
                  <a:cubicBezTo>
                    <a:pt x="980" y="847"/>
                    <a:pt x="968" y="837"/>
                    <a:pt x="957" y="827"/>
                  </a:cubicBezTo>
                  <a:cubicBezTo>
                    <a:pt x="961" y="821"/>
                    <a:pt x="966" y="815"/>
                    <a:pt x="969" y="808"/>
                  </a:cubicBezTo>
                  <a:cubicBezTo>
                    <a:pt x="983" y="814"/>
                    <a:pt x="997" y="821"/>
                    <a:pt x="1000" y="822"/>
                  </a:cubicBezTo>
                  <a:cubicBezTo>
                    <a:pt x="1003" y="824"/>
                    <a:pt x="1006" y="824"/>
                    <a:pt x="1008" y="823"/>
                  </a:cubicBezTo>
                  <a:cubicBezTo>
                    <a:pt x="1011" y="822"/>
                    <a:pt x="1013" y="820"/>
                    <a:pt x="1015" y="817"/>
                  </a:cubicBezTo>
                  <a:cubicBezTo>
                    <a:pt x="1016" y="815"/>
                    <a:pt x="1017" y="812"/>
                    <a:pt x="1016" y="809"/>
                  </a:cubicBezTo>
                  <a:cubicBezTo>
                    <a:pt x="1016" y="806"/>
                    <a:pt x="1014" y="804"/>
                    <a:pt x="1012" y="802"/>
                  </a:cubicBezTo>
                  <a:cubicBezTo>
                    <a:pt x="1009" y="800"/>
                    <a:pt x="996" y="791"/>
                    <a:pt x="984" y="782"/>
                  </a:cubicBezTo>
                  <a:cubicBezTo>
                    <a:pt x="988" y="776"/>
                    <a:pt x="991" y="769"/>
                    <a:pt x="995" y="762"/>
                  </a:cubicBezTo>
                  <a:cubicBezTo>
                    <a:pt x="1009" y="767"/>
                    <a:pt x="1024" y="772"/>
                    <a:pt x="1027" y="773"/>
                  </a:cubicBezTo>
                  <a:cubicBezTo>
                    <a:pt x="1029" y="774"/>
                    <a:pt x="1032" y="774"/>
                    <a:pt x="1035" y="772"/>
                  </a:cubicBezTo>
                  <a:cubicBezTo>
                    <a:pt x="1037" y="771"/>
                    <a:pt x="1039" y="769"/>
                    <a:pt x="1041" y="766"/>
                  </a:cubicBezTo>
                  <a:cubicBezTo>
                    <a:pt x="1042" y="764"/>
                    <a:pt x="1042" y="761"/>
                    <a:pt x="1041" y="758"/>
                  </a:cubicBezTo>
                  <a:cubicBezTo>
                    <a:pt x="1040" y="755"/>
                    <a:pt x="1039" y="753"/>
                    <a:pt x="1036" y="752"/>
                  </a:cubicBezTo>
                  <a:cubicBezTo>
                    <a:pt x="1033" y="750"/>
                    <a:pt x="1020" y="742"/>
                    <a:pt x="1007" y="735"/>
                  </a:cubicBezTo>
                  <a:cubicBezTo>
                    <a:pt x="1010" y="728"/>
                    <a:pt x="1012" y="721"/>
                    <a:pt x="1015" y="714"/>
                  </a:cubicBezTo>
                  <a:cubicBezTo>
                    <a:pt x="1029" y="717"/>
                    <a:pt x="1045" y="721"/>
                    <a:pt x="1048" y="721"/>
                  </a:cubicBezTo>
                  <a:cubicBezTo>
                    <a:pt x="1051" y="722"/>
                    <a:pt x="1054" y="721"/>
                    <a:pt x="1056" y="720"/>
                  </a:cubicBezTo>
                  <a:cubicBezTo>
                    <a:pt x="1058" y="718"/>
                    <a:pt x="1060" y="716"/>
                    <a:pt x="1061" y="713"/>
                  </a:cubicBezTo>
                  <a:cubicBezTo>
                    <a:pt x="1062" y="710"/>
                    <a:pt x="1062" y="707"/>
                    <a:pt x="1061" y="705"/>
                  </a:cubicBezTo>
                  <a:cubicBezTo>
                    <a:pt x="1060" y="702"/>
                    <a:pt x="1058" y="700"/>
                    <a:pt x="1055" y="699"/>
                  </a:cubicBezTo>
                  <a:cubicBezTo>
                    <a:pt x="1052" y="698"/>
                    <a:pt x="1037" y="691"/>
                    <a:pt x="1024" y="686"/>
                  </a:cubicBezTo>
                  <a:cubicBezTo>
                    <a:pt x="1026" y="678"/>
                    <a:pt x="1028" y="671"/>
                    <a:pt x="1030" y="664"/>
                  </a:cubicBezTo>
                  <a:cubicBezTo>
                    <a:pt x="1044" y="665"/>
                    <a:pt x="1060" y="667"/>
                    <a:pt x="1063" y="668"/>
                  </a:cubicBezTo>
                  <a:cubicBezTo>
                    <a:pt x="1066" y="668"/>
                    <a:pt x="1069" y="667"/>
                    <a:pt x="1071" y="665"/>
                  </a:cubicBezTo>
                  <a:cubicBezTo>
                    <a:pt x="1074" y="664"/>
                    <a:pt x="1075" y="661"/>
                    <a:pt x="1076" y="658"/>
                  </a:cubicBezTo>
                  <a:cubicBezTo>
                    <a:pt x="1076" y="655"/>
                    <a:pt x="1076" y="652"/>
                    <a:pt x="1075" y="650"/>
                  </a:cubicBezTo>
                  <a:cubicBezTo>
                    <a:pt x="1073" y="647"/>
                    <a:pt x="1071" y="645"/>
                    <a:pt x="1068" y="645"/>
                  </a:cubicBezTo>
                  <a:cubicBezTo>
                    <a:pt x="1065" y="644"/>
                    <a:pt x="1050" y="639"/>
                    <a:pt x="1036" y="634"/>
                  </a:cubicBezTo>
                  <a:cubicBezTo>
                    <a:pt x="1037" y="627"/>
                    <a:pt x="1039" y="620"/>
                    <a:pt x="1040" y="612"/>
                  </a:cubicBezTo>
                  <a:cubicBezTo>
                    <a:pt x="1054" y="612"/>
                    <a:pt x="1070" y="612"/>
                    <a:pt x="1073" y="612"/>
                  </a:cubicBezTo>
                  <a:cubicBezTo>
                    <a:pt x="1076" y="613"/>
                    <a:pt x="1079" y="611"/>
                    <a:pt x="1081" y="609"/>
                  </a:cubicBezTo>
                  <a:cubicBezTo>
                    <a:pt x="1083" y="607"/>
                    <a:pt x="1084" y="605"/>
                    <a:pt x="1085" y="602"/>
                  </a:cubicBezTo>
                  <a:cubicBezTo>
                    <a:pt x="1085" y="599"/>
                    <a:pt x="1084" y="596"/>
                    <a:pt x="1083" y="594"/>
                  </a:cubicBezTo>
                  <a:cubicBezTo>
                    <a:pt x="1081" y="591"/>
                    <a:pt x="1079" y="590"/>
                    <a:pt x="1076" y="589"/>
                  </a:cubicBezTo>
                  <a:cubicBezTo>
                    <a:pt x="1073" y="588"/>
                    <a:pt x="1057" y="585"/>
                    <a:pt x="1043" y="582"/>
                  </a:cubicBezTo>
                  <a:cubicBezTo>
                    <a:pt x="1043" y="575"/>
                    <a:pt x="1044" y="567"/>
                    <a:pt x="1044" y="560"/>
                  </a:cubicBezTo>
                  <a:cubicBezTo>
                    <a:pt x="1058" y="558"/>
                    <a:pt x="1074" y="557"/>
                    <a:pt x="1078" y="557"/>
                  </a:cubicBezTo>
                  <a:close/>
                  <a:moveTo>
                    <a:pt x="544" y="979"/>
                  </a:moveTo>
                  <a:cubicBezTo>
                    <a:pt x="305" y="979"/>
                    <a:pt x="111" y="785"/>
                    <a:pt x="111" y="545"/>
                  </a:cubicBezTo>
                  <a:cubicBezTo>
                    <a:pt x="111" y="305"/>
                    <a:pt x="305" y="111"/>
                    <a:pt x="544" y="111"/>
                  </a:cubicBezTo>
                  <a:cubicBezTo>
                    <a:pt x="783" y="111"/>
                    <a:pt x="977" y="305"/>
                    <a:pt x="977" y="545"/>
                  </a:cubicBezTo>
                  <a:cubicBezTo>
                    <a:pt x="977" y="785"/>
                    <a:pt x="783" y="979"/>
                    <a:pt x="544" y="97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/>
              <a:endParaRPr lang="en-US" sz="1865">
                <a:solidFill>
                  <a:prstClr val="black"/>
                </a:solidFill>
              </a:endParaRPr>
            </a:p>
          </p:txBody>
        </p:sp>
        <p:grpSp>
          <p:nvGrpSpPr>
            <p:cNvPr id="125" name="Group 66"/>
            <p:cNvGrpSpPr/>
            <p:nvPr/>
          </p:nvGrpSpPr>
          <p:grpSpPr>
            <a:xfrm flipH="1">
              <a:off x="5898804" y="2042807"/>
              <a:ext cx="193923" cy="218727"/>
              <a:chOff x="5513440" y="1766202"/>
              <a:chExt cx="429274" cy="484183"/>
            </a:xfrm>
            <a:grpFill/>
          </p:grpSpPr>
          <p:sp>
            <p:nvSpPr>
              <p:cNvPr id="126" name="Freeform 147"/>
              <p:cNvSpPr/>
              <p:nvPr/>
            </p:nvSpPr>
            <p:spPr bwMode="auto">
              <a:xfrm>
                <a:off x="5513440" y="1766202"/>
                <a:ext cx="429274" cy="87353"/>
              </a:xfrm>
              <a:custGeom>
                <a:avLst/>
                <a:gdLst>
                  <a:gd name="T0" fmla="*/ 68 w 129"/>
                  <a:gd name="T1" fmla="*/ 8 h 26"/>
                  <a:gd name="T2" fmla="*/ 68 w 129"/>
                  <a:gd name="T3" fmla="*/ 4 h 26"/>
                  <a:gd name="T4" fmla="*/ 64 w 129"/>
                  <a:gd name="T5" fmla="*/ 0 h 26"/>
                  <a:gd name="T6" fmla="*/ 61 w 129"/>
                  <a:gd name="T7" fmla="*/ 4 h 26"/>
                  <a:gd name="T8" fmla="*/ 61 w 129"/>
                  <a:gd name="T9" fmla="*/ 8 h 26"/>
                  <a:gd name="T10" fmla="*/ 0 w 129"/>
                  <a:gd name="T11" fmla="*/ 8 h 26"/>
                  <a:gd name="T12" fmla="*/ 0 w 129"/>
                  <a:gd name="T13" fmla="*/ 26 h 26"/>
                  <a:gd name="T14" fmla="*/ 129 w 129"/>
                  <a:gd name="T15" fmla="*/ 26 h 26"/>
                  <a:gd name="T16" fmla="*/ 129 w 129"/>
                  <a:gd name="T17" fmla="*/ 8 h 26"/>
                  <a:gd name="T18" fmla="*/ 68 w 129"/>
                  <a:gd name="T19" fmla="*/ 8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9" h="26">
                    <a:moveTo>
                      <a:pt x="68" y="8"/>
                    </a:moveTo>
                    <a:cubicBezTo>
                      <a:pt x="68" y="4"/>
                      <a:pt x="68" y="4"/>
                      <a:pt x="68" y="4"/>
                    </a:cubicBezTo>
                    <a:cubicBezTo>
                      <a:pt x="68" y="2"/>
                      <a:pt x="66" y="0"/>
                      <a:pt x="64" y="0"/>
                    </a:cubicBezTo>
                    <a:cubicBezTo>
                      <a:pt x="63" y="0"/>
                      <a:pt x="61" y="2"/>
                      <a:pt x="61" y="4"/>
                    </a:cubicBezTo>
                    <a:cubicBezTo>
                      <a:pt x="61" y="8"/>
                      <a:pt x="61" y="8"/>
                      <a:pt x="61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129" y="26"/>
                      <a:pt x="129" y="26"/>
                      <a:pt x="129" y="26"/>
                    </a:cubicBezTo>
                    <a:cubicBezTo>
                      <a:pt x="129" y="8"/>
                      <a:pt x="129" y="8"/>
                      <a:pt x="129" y="8"/>
                    </a:cubicBezTo>
                    <a:lnTo>
                      <a:pt x="68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4400"/>
                <a:endParaRPr lang="en-US" sz="1865">
                  <a:solidFill>
                    <a:prstClr val="black"/>
                  </a:solidFill>
                </a:endParaRPr>
              </a:p>
            </p:txBody>
          </p:sp>
          <p:sp>
            <p:nvSpPr>
              <p:cNvPr id="127" name="Freeform 148"/>
              <p:cNvSpPr>
                <a:spLocks noEditPoints="1"/>
              </p:cNvSpPr>
              <p:nvPr/>
            </p:nvSpPr>
            <p:spPr bwMode="auto">
              <a:xfrm>
                <a:off x="5550876" y="1873521"/>
                <a:ext cx="356897" cy="376864"/>
              </a:xfrm>
              <a:custGeom>
                <a:avLst/>
                <a:gdLst>
                  <a:gd name="T0" fmla="*/ 143 w 143"/>
                  <a:gd name="T1" fmla="*/ 95 h 151"/>
                  <a:gd name="T2" fmla="*/ 143 w 143"/>
                  <a:gd name="T3" fmla="*/ 0 h 151"/>
                  <a:gd name="T4" fmla="*/ 0 w 143"/>
                  <a:gd name="T5" fmla="*/ 0 h 151"/>
                  <a:gd name="T6" fmla="*/ 0 w 143"/>
                  <a:gd name="T7" fmla="*/ 95 h 151"/>
                  <a:gd name="T8" fmla="*/ 63 w 143"/>
                  <a:gd name="T9" fmla="*/ 95 h 151"/>
                  <a:gd name="T10" fmla="*/ 63 w 143"/>
                  <a:gd name="T11" fmla="*/ 125 h 151"/>
                  <a:gd name="T12" fmla="*/ 45 w 143"/>
                  <a:gd name="T13" fmla="*/ 125 h 151"/>
                  <a:gd name="T14" fmla="*/ 45 w 143"/>
                  <a:gd name="T15" fmla="*/ 121 h 151"/>
                  <a:gd name="T16" fmla="*/ 37 w 143"/>
                  <a:gd name="T17" fmla="*/ 121 h 151"/>
                  <a:gd name="T18" fmla="*/ 25 w 143"/>
                  <a:gd name="T19" fmla="*/ 151 h 151"/>
                  <a:gd name="T20" fmla="*/ 33 w 143"/>
                  <a:gd name="T21" fmla="*/ 151 h 151"/>
                  <a:gd name="T22" fmla="*/ 40 w 143"/>
                  <a:gd name="T23" fmla="*/ 137 h 151"/>
                  <a:gd name="T24" fmla="*/ 104 w 143"/>
                  <a:gd name="T25" fmla="*/ 137 h 151"/>
                  <a:gd name="T26" fmla="*/ 109 w 143"/>
                  <a:gd name="T27" fmla="*/ 151 h 151"/>
                  <a:gd name="T28" fmla="*/ 119 w 143"/>
                  <a:gd name="T29" fmla="*/ 151 h 151"/>
                  <a:gd name="T30" fmla="*/ 107 w 143"/>
                  <a:gd name="T31" fmla="*/ 121 h 151"/>
                  <a:gd name="T32" fmla="*/ 97 w 143"/>
                  <a:gd name="T33" fmla="*/ 121 h 151"/>
                  <a:gd name="T34" fmla="*/ 97 w 143"/>
                  <a:gd name="T35" fmla="*/ 125 h 151"/>
                  <a:gd name="T36" fmla="*/ 80 w 143"/>
                  <a:gd name="T37" fmla="*/ 125 h 151"/>
                  <a:gd name="T38" fmla="*/ 80 w 143"/>
                  <a:gd name="T39" fmla="*/ 95 h 151"/>
                  <a:gd name="T40" fmla="*/ 143 w 143"/>
                  <a:gd name="T41" fmla="*/ 95 h 151"/>
                  <a:gd name="T42" fmla="*/ 92 w 143"/>
                  <a:gd name="T43" fmla="*/ 28 h 151"/>
                  <a:gd name="T44" fmla="*/ 133 w 143"/>
                  <a:gd name="T45" fmla="*/ 28 h 151"/>
                  <a:gd name="T46" fmla="*/ 133 w 143"/>
                  <a:gd name="T47" fmla="*/ 37 h 151"/>
                  <a:gd name="T48" fmla="*/ 92 w 143"/>
                  <a:gd name="T49" fmla="*/ 37 h 151"/>
                  <a:gd name="T50" fmla="*/ 92 w 143"/>
                  <a:gd name="T51" fmla="*/ 28 h 151"/>
                  <a:gd name="T52" fmla="*/ 92 w 143"/>
                  <a:gd name="T53" fmla="*/ 46 h 151"/>
                  <a:gd name="T54" fmla="*/ 133 w 143"/>
                  <a:gd name="T55" fmla="*/ 46 h 151"/>
                  <a:gd name="T56" fmla="*/ 133 w 143"/>
                  <a:gd name="T57" fmla="*/ 56 h 151"/>
                  <a:gd name="T58" fmla="*/ 92 w 143"/>
                  <a:gd name="T59" fmla="*/ 56 h 151"/>
                  <a:gd name="T60" fmla="*/ 92 w 143"/>
                  <a:gd name="T61" fmla="*/ 46 h 151"/>
                  <a:gd name="T62" fmla="*/ 92 w 143"/>
                  <a:gd name="T63" fmla="*/ 63 h 151"/>
                  <a:gd name="T64" fmla="*/ 133 w 143"/>
                  <a:gd name="T65" fmla="*/ 63 h 151"/>
                  <a:gd name="T66" fmla="*/ 133 w 143"/>
                  <a:gd name="T67" fmla="*/ 74 h 151"/>
                  <a:gd name="T68" fmla="*/ 92 w 143"/>
                  <a:gd name="T69" fmla="*/ 74 h 151"/>
                  <a:gd name="T70" fmla="*/ 92 w 143"/>
                  <a:gd name="T71" fmla="*/ 63 h 151"/>
                  <a:gd name="T72" fmla="*/ 8 w 143"/>
                  <a:gd name="T73" fmla="*/ 75 h 151"/>
                  <a:gd name="T74" fmla="*/ 8 w 143"/>
                  <a:gd name="T75" fmla="*/ 24 h 151"/>
                  <a:gd name="T76" fmla="*/ 83 w 143"/>
                  <a:gd name="T77" fmla="*/ 24 h 151"/>
                  <a:gd name="T78" fmla="*/ 83 w 143"/>
                  <a:gd name="T79" fmla="*/ 75 h 151"/>
                  <a:gd name="T80" fmla="*/ 8 w 143"/>
                  <a:gd name="T81" fmla="*/ 75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3" h="151">
                    <a:moveTo>
                      <a:pt x="143" y="95"/>
                    </a:moveTo>
                    <a:lnTo>
                      <a:pt x="143" y="0"/>
                    </a:lnTo>
                    <a:lnTo>
                      <a:pt x="0" y="0"/>
                    </a:lnTo>
                    <a:lnTo>
                      <a:pt x="0" y="95"/>
                    </a:lnTo>
                    <a:lnTo>
                      <a:pt x="63" y="95"/>
                    </a:lnTo>
                    <a:lnTo>
                      <a:pt x="63" y="125"/>
                    </a:lnTo>
                    <a:lnTo>
                      <a:pt x="45" y="125"/>
                    </a:lnTo>
                    <a:lnTo>
                      <a:pt x="45" y="121"/>
                    </a:lnTo>
                    <a:lnTo>
                      <a:pt x="37" y="121"/>
                    </a:lnTo>
                    <a:lnTo>
                      <a:pt x="25" y="151"/>
                    </a:lnTo>
                    <a:lnTo>
                      <a:pt x="33" y="151"/>
                    </a:lnTo>
                    <a:lnTo>
                      <a:pt x="40" y="137"/>
                    </a:lnTo>
                    <a:lnTo>
                      <a:pt x="104" y="137"/>
                    </a:lnTo>
                    <a:lnTo>
                      <a:pt x="109" y="151"/>
                    </a:lnTo>
                    <a:lnTo>
                      <a:pt x="119" y="151"/>
                    </a:lnTo>
                    <a:lnTo>
                      <a:pt x="107" y="121"/>
                    </a:lnTo>
                    <a:lnTo>
                      <a:pt x="97" y="121"/>
                    </a:lnTo>
                    <a:lnTo>
                      <a:pt x="97" y="125"/>
                    </a:lnTo>
                    <a:lnTo>
                      <a:pt x="80" y="125"/>
                    </a:lnTo>
                    <a:lnTo>
                      <a:pt x="80" y="95"/>
                    </a:lnTo>
                    <a:lnTo>
                      <a:pt x="143" y="95"/>
                    </a:lnTo>
                    <a:close/>
                    <a:moveTo>
                      <a:pt x="92" y="28"/>
                    </a:moveTo>
                    <a:lnTo>
                      <a:pt x="133" y="28"/>
                    </a:lnTo>
                    <a:lnTo>
                      <a:pt x="133" y="37"/>
                    </a:lnTo>
                    <a:lnTo>
                      <a:pt x="92" y="37"/>
                    </a:lnTo>
                    <a:lnTo>
                      <a:pt x="92" y="28"/>
                    </a:lnTo>
                    <a:close/>
                    <a:moveTo>
                      <a:pt x="92" y="46"/>
                    </a:moveTo>
                    <a:lnTo>
                      <a:pt x="133" y="46"/>
                    </a:lnTo>
                    <a:lnTo>
                      <a:pt x="133" y="56"/>
                    </a:lnTo>
                    <a:lnTo>
                      <a:pt x="92" y="56"/>
                    </a:lnTo>
                    <a:lnTo>
                      <a:pt x="92" y="46"/>
                    </a:lnTo>
                    <a:close/>
                    <a:moveTo>
                      <a:pt x="92" y="63"/>
                    </a:moveTo>
                    <a:lnTo>
                      <a:pt x="133" y="63"/>
                    </a:lnTo>
                    <a:lnTo>
                      <a:pt x="133" y="74"/>
                    </a:lnTo>
                    <a:lnTo>
                      <a:pt x="92" y="74"/>
                    </a:lnTo>
                    <a:lnTo>
                      <a:pt x="92" y="63"/>
                    </a:lnTo>
                    <a:close/>
                    <a:moveTo>
                      <a:pt x="8" y="75"/>
                    </a:moveTo>
                    <a:lnTo>
                      <a:pt x="8" y="24"/>
                    </a:lnTo>
                    <a:lnTo>
                      <a:pt x="83" y="24"/>
                    </a:lnTo>
                    <a:lnTo>
                      <a:pt x="83" y="75"/>
                    </a:lnTo>
                    <a:lnTo>
                      <a:pt x="8" y="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4400"/>
                <a:endParaRPr lang="en-US" sz="1865">
                  <a:solidFill>
                    <a:prstClr val="black"/>
                  </a:solidFill>
                </a:endParaRPr>
              </a:p>
            </p:txBody>
          </p:sp>
          <p:sp>
            <p:nvSpPr>
              <p:cNvPr id="128" name="Freeform 149"/>
              <p:cNvSpPr/>
              <p:nvPr/>
            </p:nvSpPr>
            <p:spPr bwMode="auto">
              <a:xfrm>
                <a:off x="5578330" y="1945898"/>
                <a:ext cx="174705" cy="102328"/>
              </a:xfrm>
              <a:custGeom>
                <a:avLst/>
                <a:gdLst>
                  <a:gd name="T0" fmla="*/ 58 w 70"/>
                  <a:gd name="T1" fmla="*/ 12 h 41"/>
                  <a:gd name="T2" fmla="*/ 54 w 70"/>
                  <a:gd name="T3" fmla="*/ 20 h 41"/>
                  <a:gd name="T4" fmla="*/ 48 w 70"/>
                  <a:gd name="T5" fmla="*/ 16 h 41"/>
                  <a:gd name="T6" fmla="*/ 48 w 70"/>
                  <a:gd name="T7" fmla="*/ 16 h 41"/>
                  <a:gd name="T8" fmla="*/ 34 w 70"/>
                  <a:gd name="T9" fmla="*/ 8 h 41"/>
                  <a:gd name="T10" fmla="*/ 32 w 70"/>
                  <a:gd name="T11" fmla="*/ 12 h 41"/>
                  <a:gd name="T12" fmla="*/ 28 w 70"/>
                  <a:gd name="T13" fmla="*/ 20 h 41"/>
                  <a:gd name="T14" fmla="*/ 16 w 70"/>
                  <a:gd name="T15" fmla="*/ 12 h 41"/>
                  <a:gd name="T16" fmla="*/ 12 w 70"/>
                  <a:gd name="T17" fmla="*/ 17 h 41"/>
                  <a:gd name="T18" fmla="*/ 12 w 70"/>
                  <a:gd name="T19" fmla="*/ 17 h 41"/>
                  <a:gd name="T20" fmla="*/ 0 w 70"/>
                  <a:gd name="T21" fmla="*/ 37 h 41"/>
                  <a:gd name="T22" fmla="*/ 5 w 70"/>
                  <a:gd name="T23" fmla="*/ 41 h 41"/>
                  <a:gd name="T24" fmla="*/ 17 w 70"/>
                  <a:gd name="T25" fmla="*/ 21 h 41"/>
                  <a:gd name="T26" fmla="*/ 24 w 70"/>
                  <a:gd name="T27" fmla="*/ 25 h 41"/>
                  <a:gd name="T28" fmla="*/ 24 w 70"/>
                  <a:gd name="T29" fmla="*/ 25 h 41"/>
                  <a:gd name="T30" fmla="*/ 30 w 70"/>
                  <a:gd name="T31" fmla="*/ 29 h 41"/>
                  <a:gd name="T32" fmla="*/ 37 w 70"/>
                  <a:gd name="T33" fmla="*/ 17 h 41"/>
                  <a:gd name="T34" fmla="*/ 42 w 70"/>
                  <a:gd name="T35" fmla="*/ 21 h 41"/>
                  <a:gd name="T36" fmla="*/ 42 w 70"/>
                  <a:gd name="T37" fmla="*/ 21 h 41"/>
                  <a:gd name="T38" fmla="*/ 56 w 70"/>
                  <a:gd name="T39" fmla="*/ 28 h 41"/>
                  <a:gd name="T40" fmla="*/ 57 w 70"/>
                  <a:gd name="T41" fmla="*/ 28 h 41"/>
                  <a:gd name="T42" fmla="*/ 57 w 70"/>
                  <a:gd name="T43" fmla="*/ 28 h 41"/>
                  <a:gd name="T44" fmla="*/ 64 w 70"/>
                  <a:gd name="T45" fmla="*/ 17 h 41"/>
                  <a:gd name="T46" fmla="*/ 64 w 70"/>
                  <a:gd name="T47" fmla="*/ 17 h 41"/>
                  <a:gd name="T48" fmla="*/ 70 w 70"/>
                  <a:gd name="T49" fmla="*/ 4 h 41"/>
                  <a:gd name="T50" fmla="*/ 65 w 70"/>
                  <a:gd name="T51" fmla="*/ 0 h 41"/>
                  <a:gd name="T52" fmla="*/ 58 w 70"/>
                  <a:gd name="T53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70" h="41">
                    <a:moveTo>
                      <a:pt x="58" y="12"/>
                    </a:moveTo>
                    <a:lnTo>
                      <a:pt x="54" y="20"/>
                    </a:lnTo>
                    <a:lnTo>
                      <a:pt x="48" y="16"/>
                    </a:lnTo>
                    <a:lnTo>
                      <a:pt x="48" y="16"/>
                    </a:lnTo>
                    <a:lnTo>
                      <a:pt x="34" y="8"/>
                    </a:lnTo>
                    <a:lnTo>
                      <a:pt x="32" y="12"/>
                    </a:lnTo>
                    <a:lnTo>
                      <a:pt x="28" y="20"/>
                    </a:lnTo>
                    <a:lnTo>
                      <a:pt x="16" y="12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0" y="37"/>
                    </a:lnTo>
                    <a:lnTo>
                      <a:pt x="5" y="41"/>
                    </a:lnTo>
                    <a:lnTo>
                      <a:pt x="17" y="21"/>
                    </a:lnTo>
                    <a:lnTo>
                      <a:pt x="24" y="25"/>
                    </a:lnTo>
                    <a:lnTo>
                      <a:pt x="24" y="25"/>
                    </a:lnTo>
                    <a:lnTo>
                      <a:pt x="30" y="29"/>
                    </a:lnTo>
                    <a:lnTo>
                      <a:pt x="37" y="17"/>
                    </a:lnTo>
                    <a:lnTo>
                      <a:pt x="42" y="21"/>
                    </a:lnTo>
                    <a:lnTo>
                      <a:pt x="42" y="21"/>
                    </a:lnTo>
                    <a:lnTo>
                      <a:pt x="56" y="28"/>
                    </a:lnTo>
                    <a:lnTo>
                      <a:pt x="57" y="28"/>
                    </a:lnTo>
                    <a:lnTo>
                      <a:pt x="57" y="28"/>
                    </a:lnTo>
                    <a:lnTo>
                      <a:pt x="64" y="17"/>
                    </a:lnTo>
                    <a:lnTo>
                      <a:pt x="64" y="17"/>
                    </a:lnTo>
                    <a:lnTo>
                      <a:pt x="70" y="4"/>
                    </a:lnTo>
                    <a:lnTo>
                      <a:pt x="65" y="0"/>
                    </a:lnTo>
                    <a:lnTo>
                      <a:pt x="58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4400"/>
                <a:endParaRPr lang="en-US" sz="1865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23" name="组合 22"/>
          <p:cNvGrpSpPr/>
          <p:nvPr/>
        </p:nvGrpSpPr>
        <p:grpSpPr>
          <a:xfrm>
            <a:off x="6281478" y="4528837"/>
            <a:ext cx="475600" cy="476609"/>
            <a:chOff x="5418340" y="3310902"/>
            <a:chExt cx="356700" cy="357457"/>
          </a:xfrm>
          <a:solidFill>
            <a:schemeClr val="bg1">
              <a:lumMod val="50000"/>
            </a:schemeClr>
          </a:solidFill>
        </p:grpSpPr>
        <p:sp>
          <p:nvSpPr>
            <p:cNvPr id="79" name="Freeform 19"/>
            <p:cNvSpPr>
              <a:spLocks noEditPoints="1"/>
            </p:cNvSpPr>
            <p:nvPr/>
          </p:nvSpPr>
          <p:spPr bwMode="auto">
            <a:xfrm>
              <a:off x="5418340" y="3310902"/>
              <a:ext cx="356700" cy="357457"/>
            </a:xfrm>
            <a:custGeom>
              <a:avLst/>
              <a:gdLst>
                <a:gd name="T0" fmla="*/ 1043 w 1088"/>
                <a:gd name="T1" fmla="*/ 507 h 1090"/>
                <a:gd name="T2" fmla="*/ 1036 w 1088"/>
                <a:gd name="T3" fmla="*/ 455 h 1090"/>
                <a:gd name="T4" fmla="*/ 1024 w 1088"/>
                <a:gd name="T5" fmla="*/ 404 h 1090"/>
                <a:gd name="T6" fmla="*/ 1007 w 1088"/>
                <a:gd name="T7" fmla="*/ 355 h 1090"/>
                <a:gd name="T8" fmla="*/ 984 w 1088"/>
                <a:gd name="T9" fmla="*/ 307 h 1090"/>
                <a:gd name="T10" fmla="*/ 957 w 1088"/>
                <a:gd name="T11" fmla="*/ 263 h 1090"/>
                <a:gd name="T12" fmla="*/ 925 w 1088"/>
                <a:gd name="T13" fmla="*/ 221 h 1090"/>
                <a:gd name="T14" fmla="*/ 890 w 1088"/>
                <a:gd name="T15" fmla="*/ 183 h 1090"/>
                <a:gd name="T16" fmla="*/ 850 w 1088"/>
                <a:gd name="T17" fmla="*/ 149 h 1090"/>
                <a:gd name="T18" fmla="*/ 807 w 1088"/>
                <a:gd name="T19" fmla="*/ 119 h 1090"/>
                <a:gd name="T20" fmla="*/ 761 w 1088"/>
                <a:gd name="T21" fmla="*/ 93 h 1090"/>
                <a:gd name="T22" fmla="*/ 713 w 1088"/>
                <a:gd name="T23" fmla="*/ 73 h 1090"/>
                <a:gd name="T24" fmla="*/ 663 w 1088"/>
                <a:gd name="T25" fmla="*/ 58 h 1090"/>
                <a:gd name="T26" fmla="*/ 611 w 1088"/>
                <a:gd name="T27" fmla="*/ 48 h 1090"/>
                <a:gd name="T28" fmla="*/ 559 w 1088"/>
                <a:gd name="T29" fmla="*/ 44 h 1090"/>
                <a:gd name="T30" fmla="*/ 507 w 1088"/>
                <a:gd name="T31" fmla="*/ 45 h 1090"/>
                <a:gd name="T32" fmla="*/ 455 w 1088"/>
                <a:gd name="T33" fmla="*/ 52 h 1090"/>
                <a:gd name="T34" fmla="*/ 404 w 1088"/>
                <a:gd name="T35" fmla="*/ 64 h 1090"/>
                <a:gd name="T36" fmla="*/ 354 w 1088"/>
                <a:gd name="T37" fmla="*/ 81 h 1090"/>
                <a:gd name="T38" fmla="*/ 307 w 1088"/>
                <a:gd name="T39" fmla="*/ 104 h 1090"/>
                <a:gd name="T40" fmla="*/ 262 w 1088"/>
                <a:gd name="T41" fmla="*/ 131 h 1090"/>
                <a:gd name="T42" fmla="*/ 221 w 1088"/>
                <a:gd name="T43" fmla="*/ 163 h 1090"/>
                <a:gd name="T44" fmla="*/ 182 w 1088"/>
                <a:gd name="T45" fmla="*/ 199 h 1090"/>
                <a:gd name="T46" fmla="*/ 148 w 1088"/>
                <a:gd name="T47" fmla="*/ 238 h 1090"/>
                <a:gd name="T48" fmla="*/ 118 w 1088"/>
                <a:gd name="T49" fmla="*/ 282 h 1090"/>
                <a:gd name="T50" fmla="*/ 93 w 1088"/>
                <a:gd name="T51" fmla="*/ 328 h 1090"/>
                <a:gd name="T52" fmla="*/ 73 w 1088"/>
                <a:gd name="T53" fmla="*/ 376 h 1090"/>
                <a:gd name="T54" fmla="*/ 58 w 1088"/>
                <a:gd name="T55" fmla="*/ 426 h 1090"/>
                <a:gd name="T56" fmla="*/ 48 w 1088"/>
                <a:gd name="T57" fmla="*/ 478 h 1090"/>
                <a:gd name="T58" fmla="*/ 44 w 1088"/>
                <a:gd name="T59" fmla="*/ 530 h 1090"/>
                <a:gd name="T60" fmla="*/ 45 w 1088"/>
                <a:gd name="T61" fmla="*/ 582 h 1090"/>
                <a:gd name="T62" fmla="*/ 52 w 1088"/>
                <a:gd name="T63" fmla="*/ 634 h 1090"/>
                <a:gd name="T64" fmla="*/ 64 w 1088"/>
                <a:gd name="T65" fmla="*/ 686 h 1090"/>
                <a:gd name="T66" fmla="*/ 81 w 1088"/>
                <a:gd name="T67" fmla="*/ 735 h 1090"/>
                <a:gd name="T68" fmla="*/ 104 w 1088"/>
                <a:gd name="T69" fmla="*/ 782 h 1090"/>
                <a:gd name="T70" fmla="*/ 131 w 1088"/>
                <a:gd name="T71" fmla="*/ 827 h 1090"/>
                <a:gd name="T72" fmla="*/ 163 w 1088"/>
                <a:gd name="T73" fmla="*/ 869 h 1090"/>
                <a:gd name="T74" fmla="*/ 198 w 1088"/>
                <a:gd name="T75" fmla="*/ 907 h 1090"/>
                <a:gd name="T76" fmla="*/ 238 w 1088"/>
                <a:gd name="T77" fmla="*/ 941 h 1090"/>
                <a:gd name="T78" fmla="*/ 281 w 1088"/>
                <a:gd name="T79" fmla="*/ 971 h 1090"/>
                <a:gd name="T80" fmla="*/ 327 w 1088"/>
                <a:gd name="T81" fmla="*/ 996 h 1090"/>
                <a:gd name="T82" fmla="*/ 375 w 1088"/>
                <a:gd name="T83" fmla="*/ 1017 h 1090"/>
                <a:gd name="T84" fmla="*/ 425 w 1088"/>
                <a:gd name="T85" fmla="*/ 1032 h 1090"/>
                <a:gd name="T86" fmla="*/ 477 w 1088"/>
                <a:gd name="T87" fmla="*/ 1041 h 1090"/>
                <a:gd name="T88" fmla="*/ 529 w 1088"/>
                <a:gd name="T89" fmla="*/ 1046 h 1090"/>
                <a:gd name="T90" fmla="*/ 581 w 1088"/>
                <a:gd name="T91" fmla="*/ 1045 h 1090"/>
                <a:gd name="T92" fmla="*/ 633 w 1088"/>
                <a:gd name="T93" fmla="*/ 1038 h 1090"/>
                <a:gd name="T94" fmla="*/ 684 w 1088"/>
                <a:gd name="T95" fmla="*/ 1026 h 1090"/>
                <a:gd name="T96" fmla="*/ 734 w 1088"/>
                <a:gd name="T97" fmla="*/ 1009 h 1090"/>
                <a:gd name="T98" fmla="*/ 781 w 1088"/>
                <a:gd name="T99" fmla="*/ 986 h 1090"/>
                <a:gd name="T100" fmla="*/ 826 w 1088"/>
                <a:gd name="T101" fmla="*/ 959 h 1090"/>
                <a:gd name="T102" fmla="*/ 867 w 1088"/>
                <a:gd name="T103" fmla="*/ 927 h 1090"/>
                <a:gd name="T104" fmla="*/ 905 w 1088"/>
                <a:gd name="T105" fmla="*/ 891 h 1090"/>
                <a:gd name="T106" fmla="*/ 940 w 1088"/>
                <a:gd name="T107" fmla="*/ 851 h 1090"/>
                <a:gd name="T108" fmla="*/ 969 w 1088"/>
                <a:gd name="T109" fmla="*/ 808 h 1090"/>
                <a:gd name="T110" fmla="*/ 995 w 1088"/>
                <a:gd name="T111" fmla="*/ 762 h 1090"/>
                <a:gd name="T112" fmla="*/ 1015 w 1088"/>
                <a:gd name="T113" fmla="*/ 714 h 1090"/>
                <a:gd name="T114" fmla="*/ 1030 w 1088"/>
                <a:gd name="T115" fmla="*/ 664 h 1090"/>
                <a:gd name="T116" fmla="*/ 1040 w 1088"/>
                <a:gd name="T117" fmla="*/ 612 h 1090"/>
                <a:gd name="T118" fmla="*/ 1044 w 1088"/>
                <a:gd name="T119" fmla="*/ 560 h 1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88" h="1090">
                  <a:moveTo>
                    <a:pt x="1078" y="557"/>
                  </a:moveTo>
                  <a:cubicBezTo>
                    <a:pt x="1080" y="556"/>
                    <a:pt x="1083" y="555"/>
                    <a:pt x="1085" y="553"/>
                  </a:cubicBezTo>
                  <a:cubicBezTo>
                    <a:pt x="1087" y="551"/>
                    <a:pt x="1088" y="548"/>
                    <a:pt x="1088" y="545"/>
                  </a:cubicBezTo>
                  <a:cubicBezTo>
                    <a:pt x="1088" y="542"/>
                    <a:pt x="1087" y="539"/>
                    <a:pt x="1085" y="537"/>
                  </a:cubicBezTo>
                  <a:cubicBezTo>
                    <a:pt x="1083" y="535"/>
                    <a:pt x="1080" y="533"/>
                    <a:pt x="1078" y="533"/>
                  </a:cubicBezTo>
                  <a:cubicBezTo>
                    <a:pt x="1074" y="533"/>
                    <a:pt x="1058" y="531"/>
                    <a:pt x="1044" y="530"/>
                  </a:cubicBezTo>
                  <a:cubicBezTo>
                    <a:pt x="1044" y="522"/>
                    <a:pt x="1043" y="515"/>
                    <a:pt x="1043" y="507"/>
                  </a:cubicBezTo>
                  <a:cubicBezTo>
                    <a:pt x="1057" y="505"/>
                    <a:pt x="1073" y="501"/>
                    <a:pt x="1076" y="501"/>
                  </a:cubicBezTo>
                  <a:cubicBezTo>
                    <a:pt x="1079" y="500"/>
                    <a:pt x="1081" y="498"/>
                    <a:pt x="1083" y="496"/>
                  </a:cubicBezTo>
                  <a:cubicBezTo>
                    <a:pt x="1084" y="494"/>
                    <a:pt x="1085" y="491"/>
                    <a:pt x="1085" y="488"/>
                  </a:cubicBezTo>
                  <a:cubicBezTo>
                    <a:pt x="1084" y="485"/>
                    <a:pt x="1083" y="482"/>
                    <a:pt x="1081" y="481"/>
                  </a:cubicBezTo>
                  <a:cubicBezTo>
                    <a:pt x="1079" y="479"/>
                    <a:pt x="1076" y="477"/>
                    <a:pt x="1073" y="477"/>
                  </a:cubicBezTo>
                  <a:cubicBezTo>
                    <a:pt x="1070" y="477"/>
                    <a:pt x="1054" y="478"/>
                    <a:pt x="1040" y="478"/>
                  </a:cubicBezTo>
                  <a:cubicBezTo>
                    <a:pt x="1039" y="470"/>
                    <a:pt x="1037" y="463"/>
                    <a:pt x="1036" y="455"/>
                  </a:cubicBezTo>
                  <a:cubicBezTo>
                    <a:pt x="1050" y="451"/>
                    <a:pt x="1065" y="446"/>
                    <a:pt x="1068" y="445"/>
                  </a:cubicBezTo>
                  <a:cubicBezTo>
                    <a:pt x="1071" y="444"/>
                    <a:pt x="1073" y="442"/>
                    <a:pt x="1075" y="440"/>
                  </a:cubicBezTo>
                  <a:cubicBezTo>
                    <a:pt x="1076" y="437"/>
                    <a:pt x="1076" y="435"/>
                    <a:pt x="1076" y="432"/>
                  </a:cubicBezTo>
                  <a:cubicBezTo>
                    <a:pt x="1075" y="429"/>
                    <a:pt x="1074" y="426"/>
                    <a:pt x="1071" y="425"/>
                  </a:cubicBezTo>
                  <a:cubicBezTo>
                    <a:pt x="1069" y="423"/>
                    <a:pt x="1066" y="422"/>
                    <a:pt x="1063" y="422"/>
                  </a:cubicBezTo>
                  <a:cubicBezTo>
                    <a:pt x="1060" y="423"/>
                    <a:pt x="1044" y="425"/>
                    <a:pt x="1030" y="426"/>
                  </a:cubicBezTo>
                  <a:cubicBezTo>
                    <a:pt x="1028" y="419"/>
                    <a:pt x="1026" y="412"/>
                    <a:pt x="1024" y="404"/>
                  </a:cubicBezTo>
                  <a:cubicBezTo>
                    <a:pt x="1037" y="399"/>
                    <a:pt x="1052" y="392"/>
                    <a:pt x="1055" y="391"/>
                  </a:cubicBezTo>
                  <a:cubicBezTo>
                    <a:pt x="1058" y="390"/>
                    <a:pt x="1060" y="388"/>
                    <a:pt x="1061" y="385"/>
                  </a:cubicBezTo>
                  <a:cubicBezTo>
                    <a:pt x="1062" y="382"/>
                    <a:pt x="1062" y="379"/>
                    <a:pt x="1061" y="377"/>
                  </a:cubicBezTo>
                  <a:cubicBezTo>
                    <a:pt x="1060" y="374"/>
                    <a:pt x="1058" y="372"/>
                    <a:pt x="1056" y="370"/>
                  </a:cubicBezTo>
                  <a:cubicBezTo>
                    <a:pt x="1054" y="369"/>
                    <a:pt x="1051" y="368"/>
                    <a:pt x="1048" y="369"/>
                  </a:cubicBezTo>
                  <a:cubicBezTo>
                    <a:pt x="1045" y="369"/>
                    <a:pt x="1029" y="373"/>
                    <a:pt x="1015" y="376"/>
                  </a:cubicBezTo>
                  <a:cubicBezTo>
                    <a:pt x="1012" y="369"/>
                    <a:pt x="1010" y="362"/>
                    <a:pt x="1007" y="355"/>
                  </a:cubicBezTo>
                  <a:cubicBezTo>
                    <a:pt x="1020" y="348"/>
                    <a:pt x="1033" y="340"/>
                    <a:pt x="1036" y="338"/>
                  </a:cubicBezTo>
                  <a:cubicBezTo>
                    <a:pt x="1039" y="337"/>
                    <a:pt x="1040" y="334"/>
                    <a:pt x="1041" y="332"/>
                  </a:cubicBezTo>
                  <a:cubicBezTo>
                    <a:pt x="1042" y="329"/>
                    <a:pt x="1042" y="326"/>
                    <a:pt x="1041" y="323"/>
                  </a:cubicBezTo>
                  <a:cubicBezTo>
                    <a:pt x="1039" y="321"/>
                    <a:pt x="1037" y="319"/>
                    <a:pt x="1035" y="317"/>
                  </a:cubicBezTo>
                  <a:cubicBezTo>
                    <a:pt x="1032" y="316"/>
                    <a:pt x="1029" y="316"/>
                    <a:pt x="1027" y="317"/>
                  </a:cubicBezTo>
                  <a:cubicBezTo>
                    <a:pt x="1024" y="318"/>
                    <a:pt x="1009" y="323"/>
                    <a:pt x="995" y="328"/>
                  </a:cubicBezTo>
                  <a:cubicBezTo>
                    <a:pt x="991" y="321"/>
                    <a:pt x="988" y="314"/>
                    <a:pt x="984" y="307"/>
                  </a:cubicBezTo>
                  <a:cubicBezTo>
                    <a:pt x="996" y="299"/>
                    <a:pt x="1009" y="290"/>
                    <a:pt x="1012" y="288"/>
                  </a:cubicBezTo>
                  <a:cubicBezTo>
                    <a:pt x="1014" y="286"/>
                    <a:pt x="1016" y="284"/>
                    <a:pt x="1016" y="281"/>
                  </a:cubicBezTo>
                  <a:cubicBezTo>
                    <a:pt x="1017" y="278"/>
                    <a:pt x="1016" y="275"/>
                    <a:pt x="1015" y="273"/>
                  </a:cubicBezTo>
                  <a:cubicBezTo>
                    <a:pt x="1013" y="270"/>
                    <a:pt x="1011" y="268"/>
                    <a:pt x="1008" y="267"/>
                  </a:cubicBezTo>
                  <a:cubicBezTo>
                    <a:pt x="1006" y="266"/>
                    <a:pt x="1003" y="266"/>
                    <a:pt x="1000" y="268"/>
                  </a:cubicBezTo>
                  <a:cubicBezTo>
                    <a:pt x="997" y="269"/>
                    <a:pt x="983" y="276"/>
                    <a:pt x="969" y="282"/>
                  </a:cubicBezTo>
                  <a:cubicBezTo>
                    <a:pt x="966" y="275"/>
                    <a:pt x="961" y="269"/>
                    <a:pt x="957" y="263"/>
                  </a:cubicBezTo>
                  <a:cubicBezTo>
                    <a:pt x="968" y="253"/>
                    <a:pt x="980" y="242"/>
                    <a:pt x="983" y="240"/>
                  </a:cubicBezTo>
                  <a:cubicBezTo>
                    <a:pt x="985" y="238"/>
                    <a:pt x="986" y="236"/>
                    <a:pt x="986" y="233"/>
                  </a:cubicBezTo>
                  <a:cubicBezTo>
                    <a:pt x="986" y="230"/>
                    <a:pt x="986" y="227"/>
                    <a:pt x="984" y="225"/>
                  </a:cubicBezTo>
                  <a:cubicBezTo>
                    <a:pt x="982" y="222"/>
                    <a:pt x="980" y="221"/>
                    <a:pt x="977" y="220"/>
                  </a:cubicBezTo>
                  <a:cubicBezTo>
                    <a:pt x="974" y="220"/>
                    <a:pt x="971" y="220"/>
                    <a:pt x="969" y="221"/>
                  </a:cubicBezTo>
                  <a:cubicBezTo>
                    <a:pt x="966" y="223"/>
                    <a:pt x="952" y="231"/>
                    <a:pt x="940" y="238"/>
                  </a:cubicBezTo>
                  <a:cubicBezTo>
                    <a:pt x="935" y="233"/>
                    <a:pt x="930" y="227"/>
                    <a:pt x="925" y="221"/>
                  </a:cubicBezTo>
                  <a:cubicBezTo>
                    <a:pt x="935" y="210"/>
                    <a:pt x="946" y="198"/>
                    <a:pt x="948" y="196"/>
                  </a:cubicBezTo>
                  <a:cubicBezTo>
                    <a:pt x="950" y="194"/>
                    <a:pt x="951" y="191"/>
                    <a:pt x="951" y="188"/>
                  </a:cubicBezTo>
                  <a:cubicBezTo>
                    <a:pt x="951" y="185"/>
                    <a:pt x="950" y="183"/>
                    <a:pt x="948" y="180"/>
                  </a:cubicBezTo>
                  <a:cubicBezTo>
                    <a:pt x="946" y="178"/>
                    <a:pt x="943" y="177"/>
                    <a:pt x="941" y="177"/>
                  </a:cubicBezTo>
                  <a:cubicBezTo>
                    <a:pt x="938" y="176"/>
                    <a:pt x="935" y="177"/>
                    <a:pt x="933" y="179"/>
                  </a:cubicBezTo>
                  <a:cubicBezTo>
                    <a:pt x="930" y="181"/>
                    <a:pt x="917" y="190"/>
                    <a:pt x="905" y="199"/>
                  </a:cubicBezTo>
                  <a:cubicBezTo>
                    <a:pt x="900" y="193"/>
                    <a:pt x="895" y="188"/>
                    <a:pt x="890" y="183"/>
                  </a:cubicBezTo>
                  <a:cubicBezTo>
                    <a:pt x="898" y="171"/>
                    <a:pt x="908" y="158"/>
                    <a:pt x="910" y="156"/>
                  </a:cubicBezTo>
                  <a:cubicBezTo>
                    <a:pt x="911" y="153"/>
                    <a:pt x="912" y="150"/>
                    <a:pt x="912" y="148"/>
                  </a:cubicBezTo>
                  <a:cubicBezTo>
                    <a:pt x="911" y="145"/>
                    <a:pt x="910" y="142"/>
                    <a:pt x="908" y="140"/>
                  </a:cubicBezTo>
                  <a:cubicBezTo>
                    <a:pt x="906" y="138"/>
                    <a:pt x="903" y="137"/>
                    <a:pt x="900" y="137"/>
                  </a:cubicBezTo>
                  <a:cubicBezTo>
                    <a:pt x="897" y="137"/>
                    <a:pt x="894" y="138"/>
                    <a:pt x="892" y="140"/>
                  </a:cubicBezTo>
                  <a:cubicBezTo>
                    <a:pt x="890" y="142"/>
                    <a:pt x="878" y="153"/>
                    <a:pt x="867" y="163"/>
                  </a:cubicBezTo>
                  <a:cubicBezTo>
                    <a:pt x="862" y="158"/>
                    <a:pt x="856" y="153"/>
                    <a:pt x="850" y="149"/>
                  </a:cubicBezTo>
                  <a:cubicBezTo>
                    <a:pt x="857" y="136"/>
                    <a:pt x="865" y="122"/>
                    <a:pt x="867" y="119"/>
                  </a:cubicBezTo>
                  <a:cubicBezTo>
                    <a:pt x="869" y="117"/>
                    <a:pt x="869" y="114"/>
                    <a:pt x="868" y="111"/>
                  </a:cubicBezTo>
                  <a:cubicBezTo>
                    <a:pt x="868" y="109"/>
                    <a:pt x="866" y="106"/>
                    <a:pt x="864" y="104"/>
                  </a:cubicBezTo>
                  <a:cubicBezTo>
                    <a:pt x="861" y="103"/>
                    <a:pt x="858" y="102"/>
                    <a:pt x="856" y="102"/>
                  </a:cubicBezTo>
                  <a:cubicBezTo>
                    <a:pt x="853" y="102"/>
                    <a:pt x="850" y="103"/>
                    <a:pt x="848" y="106"/>
                  </a:cubicBezTo>
                  <a:cubicBezTo>
                    <a:pt x="846" y="108"/>
                    <a:pt x="835" y="120"/>
                    <a:pt x="826" y="131"/>
                  </a:cubicBezTo>
                  <a:cubicBezTo>
                    <a:pt x="820" y="127"/>
                    <a:pt x="813" y="123"/>
                    <a:pt x="807" y="119"/>
                  </a:cubicBezTo>
                  <a:cubicBezTo>
                    <a:pt x="813" y="105"/>
                    <a:pt x="820" y="91"/>
                    <a:pt x="821" y="88"/>
                  </a:cubicBezTo>
                  <a:cubicBezTo>
                    <a:pt x="822" y="85"/>
                    <a:pt x="822" y="82"/>
                    <a:pt x="821" y="80"/>
                  </a:cubicBezTo>
                  <a:cubicBezTo>
                    <a:pt x="820" y="77"/>
                    <a:pt x="818" y="75"/>
                    <a:pt x="816" y="73"/>
                  </a:cubicBezTo>
                  <a:cubicBezTo>
                    <a:pt x="813" y="72"/>
                    <a:pt x="810" y="71"/>
                    <a:pt x="808" y="72"/>
                  </a:cubicBezTo>
                  <a:cubicBezTo>
                    <a:pt x="805" y="72"/>
                    <a:pt x="802" y="74"/>
                    <a:pt x="801" y="76"/>
                  </a:cubicBezTo>
                  <a:cubicBezTo>
                    <a:pt x="799" y="79"/>
                    <a:pt x="790" y="92"/>
                    <a:pt x="781" y="104"/>
                  </a:cubicBezTo>
                  <a:cubicBezTo>
                    <a:pt x="774" y="100"/>
                    <a:pt x="768" y="97"/>
                    <a:pt x="761" y="93"/>
                  </a:cubicBezTo>
                  <a:cubicBezTo>
                    <a:pt x="766" y="80"/>
                    <a:pt x="771" y="65"/>
                    <a:pt x="772" y="61"/>
                  </a:cubicBezTo>
                  <a:cubicBezTo>
                    <a:pt x="773" y="59"/>
                    <a:pt x="772" y="56"/>
                    <a:pt x="771" y="53"/>
                  </a:cubicBezTo>
                  <a:cubicBezTo>
                    <a:pt x="770" y="51"/>
                    <a:pt x="768" y="49"/>
                    <a:pt x="765" y="47"/>
                  </a:cubicBezTo>
                  <a:cubicBezTo>
                    <a:pt x="762" y="46"/>
                    <a:pt x="760" y="46"/>
                    <a:pt x="757" y="47"/>
                  </a:cubicBezTo>
                  <a:cubicBezTo>
                    <a:pt x="754" y="48"/>
                    <a:pt x="752" y="49"/>
                    <a:pt x="750" y="52"/>
                  </a:cubicBezTo>
                  <a:cubicBezTo>
                    <a:pt x="749" y="55"/>
                    <a:pt x="741" y="69"/>
                    <a:pt x="734" y="81"/>
                  </a:cubicBezTo>
                  <a:cubicBezTo>
                    <a:pt x="727" y="78"/>
                    <a:pt x="720" y="76"/>
                    <a:pt x="713" y="73"/>
                  </a:cubicBezTo>
                  <a:cubicBezTo>
                    <a:pt x="716" y="59"/>
                    <a:pt x="719" y="43"/>
                    <a:pt x="720" y="40"/>
                  </a:cubicBezTo>
                  <a:cubicBezTo>
                    <a:pt x="721" y="37"/>
                    <a:pt x="720" y="34"/>
                    <a:pt x="719" y="32"/>
                  </a:cubicBezTo>
                  <a:cubicBezTo>
                    <a:pt x="717" y="30"/>
                    <a:pt x="715" y="28"/>
                    <a:pt x="712" y="27"/>
                  </a:cubicBezTo>
                  <a:cubicBezTo>
                    <a:pt x="709" y="26"/>
                    <a:pt x="706" y="26"/>
                    <a:pt x="704" y="27"/>
                  </a:cubicBezTo>
                  <a:cubicBezTo>
                    <a:pt x="701" y="28"/>
                    <a:pt x="699" y="30"/>
                    <a:pt x="698" y="33"/>
                  </a:cubicBezTo>
                  <a:cubicBezTo>
                    <a:pt x="696" y="36"/>
                    <a:pt x="690" y="51"/>
                    <a:pt x="684" y="64"/>
                  </a:cubicBezTo>
                  <a:cubicBezTo>
                    <a:pt x="677" y="62"/>
                    <a:pt x="670" y="60"/>
                    <a:pt x="663" y="58"/>
                  </a:cubicBezTo>
                  <a:cubicBezTo>
                    <a:pt x="664" y="44"/>
                    <a:pt x="666" y="28"/>
                    <a:pt x="666" y="25"/>
                  </a:cubicBezTo>
                  <a:cubicBezTo>
                    <a:pt x="667" y="22"/>
                    <a:pt x="666" y="19"/>
                    <a:pt x="664" y="17"/>
                  </a:cubicBezTo>
                  <a:cubicBezTo>
                    <a:pt x="662" y="14"/>
                    <a:pt x="660" y="13"/>
                    <a:pt x="657" y="12"/>
                  </a:cubicBezTo>
                  <a:cubicBezTo>
                    <a:pt x="654" y="12"/>
                    <a:pt x="651" y="12"/>
                    <a:pt x="649" y="13"/>
                  </a:cubicBezTo>
                  <a:cubicBezTo>
                    <a:pt x="646" y="15"/>
                    <a:pt x="644" y="17"/>
                    <a:pt x="643" y="20"/>
                  </a:cubicBezTo>
                  <a:cubicBezTo>
                    <a:pt x="642" y="23"/>
                    <a:pt x="638" y="38"/>
                    <a:pt x="633" y="52"/>
                  </a:cubicBezTo>
                  <a:cubicBezTo>
                    <a:pt x="626" y="51"/>
                    <a:pt x="619" y="49"/>
                    <a:pt x="611" y="48"/>
                  </a:cubicBezTo>
                  <a:cubicBezTo>
                    <a:pt x="611" y="34"/>
                    <a:pt x="611" y="18"/>
                    <a:pt x="611" y="15"/>
                  </a:cubicBezTo>
                  <a:cubicBezTo>
                    <a:pt x="611" y="12"/>
                    <a:pt x="610" y="9"/>
                    <a:pt x="608" y="7"/>
                  </a:cubicBezTo>
                  <a:cubicBezTo>
                    <a:pt x="606" y="5"/>
                    <a:pt x="604" y="4"/>
                    <a:pt x="601" y="3"/>
                  </a:cubicBezTo>
                  <a:cubicBezTo>
                    <a:pt x="598" y="3"/>
                    <a:pt x="595" y="4"/>
                    <a:pt x="593" y="5"/>
                  </a:cubicBezTo>
                  <a:cubicBezTo>
                    <a:pt x="590" y="7"/>
                    <a:pt x="589" y="9"/>
                    <a:pt x="588" y="12"/>
                  </a:cubicBezTo>
                  <a:cubicBezTo>
                    <a:pt x="587" y="15"/>
                    <a:pt x="584" y="31"/>
                    <a:pt x="581" y="45"/>
                  </a:cubicBezTo>
                  <a:cubicBezTo>
                    <a:pt x="574" y="45"/>
                    <a:pt x="566" y="44"/>
                    <a:pt x="559" y="44"/>
                  </a:cubicBezTo>
                  <a:cubicBezTo>
                    <a:pt x="558" y="30"/>
                    <a:pt x="556" y="14"/>
                    <a:pt x="556" y="10"/>
                  </a:cubicBezTo>
                  <a:cubicBezTo>
                    <a:pt x="555" y="8"/>
                    <a:pt x="554" y="5"/>
                    <a:pt x="552" y="3"/>
                  </a:cubicBezTo>
                  <a:cubicBezTo>
                    <a:pt x="550" y="1"/>
                    <a:pt x="547" y="0"/>
                    <a:pt x="544" y="0"/>
                  </a:cubicBezTo>
                  <a:cubicBezTo>
                    <a:pt x="541" y="0"/>
                    <a:pt x="538" y="1"/>
                    <a:pt x="536" y="3"/>
                  </a:cubicBezTo>
                  <a:cubicBezTo>
                    <a:pt x="534" y="5"/>
                    <a:pt x="533" y="8"/>
                    <a:pt x="532" y="10"/>
                  </a:cubicBezTo>
                  <a:cubicBezTo>
                    <a:pt x="532" y="14"/>
                    <a:pt x="530" y="30"/>
                    <a:pt x="529" y="44"/>
                  </a:cubicBezTo>
                  <a:cubicBezTo>
                    <a:pt x="522" y="44"/>
                    <a:pt x="514" y="45"/>
                    <a:pt x="507" y="45"/>
                  </a:cubicBezTo>
                  <a:cubicBezTo>
                    <a:pt x="504" y="31"/>
                    <a:pt x="501" y="15"/>
                    <a:pt x="500" y="12"/>
                  </a:cubicBezTo>
                  <a:cubicBezTo>
                    <a:pt x="499" y="9"/>
                    <a:pt x="497" y="7"/>
                    <a:pt x="495" y="5"/>
                  </a:cubicBezTo>
                  <a:cubicBezTo>
                    <a:pt x="493" y="4"/>
                    <a:pt x="490" y="3"/>
                    <a:pt x="487" y="3"/>
                  </a:cubicBezTo>
                  <a:cubicBezTo>
                    <a:pt x="484" y="4"/>
                    <a:pt x="482" y="5"/>
                    <a:pt x="480" y="7"/>
                  </a:cubicBezTo>
                  <a:cubicBezTo>
                    <a:pt x="478" y="9"/>
                    <a:pt x="477" y="12"/>
                    <a:pt x="477" y="15"/>
                  </a:cubicBezTo>
                  <a:cubicBezTo>
                    <a:pt x="477" y="18"/>
                    <a:pt x="477" y="34"/>
                    <a:pt x="477" y="48"/>
                  </a:cubicBezTo>
                  <a:cubicBezTo>
                    <a:pt x="469" y="49"/>
                    <a:pt x="462" y="51"/>
                    <a:pt x="455" y="52"/>
                  </a:cubicBezTo>
                  <a:cubicBezTo>
                    <a:pt x="450" y="38"/>
                    <a:pt x="446" y="23"/>
                    <a:pt x="445" y="20"/>
                  </a:cubicBezTo>
                  <a:cubicBezTo>
                    <a:pt x="444" y="17"/>
                    <a:pt x="442" y="15"/>
                    <a:pt x="439" y="13"/>
                  </a:cubicBezTo>
                  <a:cubicBezTo>
                    <a:pt x="437" y="12"/>
                    <a:pt x="434" y="12"/>
                    <a:pt x="431" y="12"/>
                  </a:cubicBezTo>
                  <a:cubicBezTo>
                    <a:pt x="428" y="13"/>
                    <a:pt x="426" y="14"/>
                    <a:pt x="424" y="17"/>
                  </a:cubicBezTo>
                  <a:cubicBezTo>
                    <a:pt x="422" y="19"/>
                    <a:pt x="421" y="22"/>
                    <a:pt x="422" y="25"/>
                  </a:cubicBezTo>
                  <a:cubicBezTo>
                    <a:pt x="422" y="28"/>
                    <a:pt x="424" y="44"/>
                    <a:pt x="425" y="58"/>
                  </a:cubicBezTo>
                  <a:cubicBezTo>
                    <a:pt x="418" y="60"/>
                    <a:pt x="411" y="62"/>
                    <a:pt x="404" y="64"/>
                  </a:cubicBezTo>
                  <a:cubicBezTo>
                    <a:pt x="398" y="51"/>
                    <a:pt x="392" y="36"/>
                    <a:pt x="390" y="33"/>
                  </a:cubicBezTo>
                  <a:cubicBezTo>
                    <a:pt x="389" y="30"/>
                    <a:pt x="387" y="28"/>
                    <a:pt x="384" y="27"/>
                  </a:cubicBezTo>
                  <a:cubicBezTo>
                    <a:pt x="382" y="26"/>
                    <a:pt x="379" y="26"/>
                    <a:pt x="376" y="27"/>
                  </a:cubicBezTo>
                  <a:cubicBezTo>
                    <a:pt x="373" y="28"/>
                    <a:pt x="371" y="30"/>
                    <a:pt x="369" y="32"/>
                  </a:cubicBezTo>
                  <a:cubicBezTo>
                    <a:pt x="368" y="34"/>
                    <a:pt x="367" y="37"/>
                    <a:pt x="368" y="40"/>
                  </a:cubicBezTo>
                  <a:cubicBezTo>
                    <a:pt x="369" y="43"/>
                    <a:pt x="372" y="59"/>
                    <a:pt x="375" y="73"/>
                  </a:cubicBezTo>
                  <a:cubicBezTo>
                    <a:pt x="368" y="76"/>
                    <a:pt x="361" y="78"/>
                    <a:pt x="354" y="81"/>
                  </a:cubicBezTo>
                  <a:cubicBezTo>
                    <a:pt x="347" y="69"/>
                    <a:pt x="339" y="55"/>
                    <a:pt x="338" y="52"/>
                  </a:cubicBezTo>
                  <a:cubicBezTo>
                    <a:pt x="336" y="49"/>
                    <a:pt x="334" y="48"/>
                    <a:pt x="331" y="47"/>
                  </a:cubicBezTo>
                  <a:cubicBezTo>
                    <a:pt x="328" y="46"/>
                    <a:pt x="326" y="46"/>
                    <a:pt x="323" y="47"/>
                  </a:cubicBezTo>
                  <a:cubicBezTo>
                    <a:pt x="320" y="49"/>
                    <a:pt x="318" y="51"/>
                    <a:pt x="317" y="53"/>
                  </a:cubicBezTo>
                  <a:cubicBezTo>
                    <a:pt x="316" y="56"/>
                    <a:pt x="315" y="59"/>
                    <a:pt x="316" y="61"/>
                  </a:cubicBezTo>
                  <a:cubicBezTo>
                    <a:pt x="317" y="65"/>
                    <a:pt x="322" y="80"/>
                    <a:pt x="327" y="93"/>
                  </a:cubicBezTo>
                  <a:cubicBezTo>
                    <a:pt x="320" y="97"/>
                    <a:pt x="314" y="100"/>
                    <a:pt x="307" y="104"/>
                  </a:cubicBezTo>
                  <a:cubicBezTo>
                    <a:pt x="298" y="92"/>
                    <a:pt x="289" y="79"/>
                    <a:pt x="287" y="76"/>
                  </a:cubicBezTo>
                  <a:cubicBezTo>
                    <a:pt x="286" y="74"/>
                    <a:pt x="283" y="72"/>
                    <a:pt x="280" y="72"/>
                  </a:cubicBezTo>
                  <a:cubicBezTo>
                    <a:pt x="278" y="71"/>
                    <a:pt x="275" y="72"/>
                    <a:pt x="272" y="73"/>
                  </a:cubicBezTo>
                  <a:cubicBezTo>
                    <a:pt x="270" y="75"/>
                    <a:pt x="268" y="77"/>
                    <a:pt x="267" y="80"/>
                  </a:cubicBezTo>
                  <a:cubicBezTo>
                    <a:pt x="266" y="82"/>
                    <a:pt x="266" y="85"/>
                    <a:pt x="267" y="88"/>
                  </a:cubicBezTo>
                  <a:cubicBezTo>
                    <a:pt x="268" y="91"/>
                    <a:pt x="275" y="105"/>
                    <a:pt x="281" y="119"/>
                  </a:cubicBezTo>
                  <a:cubicBezTo>
                    <a:pt x="275" y="123"/>
                    <a:pt x="268" y="127"/>
                    <a:pt x="262" y="131"/>
                  </a:cubicBezTo>
                  <a:cubicBezTo>
                    <a:pt x="253" y="120"/>
                    <a:pt x="242" y="108"/>
                    <a:pt x="240" y="106"/>
                  </a:cubicBezTo>
                  <a:cubicBezTo>
                    <a:pt x="238" y="103"/>
                    <a:pt x="235" y="102"/>
                    <a:pt x="232" y="102"/>
                  </a:cubicBezTo>
                  <a:cubicBezTo>
                    <a:pt x="230" y="102"/>
                    <a:pt x="227" y="103"/>
                    <a:pt x="224" y="104"/>
                  </a:cubicBezTo>
                  <a:cubicBezTo>
                    <a:pt x="222" y="106"/>
                    <a:pt x="220" y="109"/>
                    <a:pt x="220" y="111"/>
                  </a:cubicBezTo>
                  <a:cubicBezTo>
                    <a:pt x="219" y="114"/>
                    <a:pt x="219" y="117"/>
                    <a:pt x="221" y="119"/>
                  </a:cubicBezTo>
                  <a:cubicBezTo>
                    <a:pt x="223" y="122"/>
                    <a:pt x="231" y="136"/>
                    <a:pt x="238" y="149"/>
                  </a:cubicBezTo>
                  <a:cubicBezTo>
                    <a:pt x="232" y="153"/>
                    <a:pt x="226" y="158"/>
                    <a:pt x="221" y="163"/>
                  </a:cubicBezTo>
                  <a:cubicBezTo>
                    <a:pt x="210" y="153"/>
                    <a:pt x="198" y="142"/>
                    <a:pt x="196" y="140"/>
                  </a:cubicBezTo>
                  <a:cubicBezTo>
                    <a:pt x="194" y="138"/>
                    <a:pt x="191" y="137"/>
                    <a:pt x="188" y="137"/>
                  </a:cubicBezTo>
                  <a:cubicBezTo>
                    <a:pt x="185" y="137"/>
                    <a:pt x="182" y="138"/>
                    <a:pt x="180" y="140"/>
                  </a:cubicBezTo>
                  <a:cubicBezTo>
                    <a:pt x="178" y="142"/>
                    <a:pt x="177" y="145"/>
                    <a:pt x="176" y="148"/>
                  </a:cubicBezTo>
                  <a:cubicBezTo>
                    <a:pt x="176" y="150"/>
                    <a:pt x="176" y="153"/>
                    <a:pt x="178" y="156"/>
                  </a:cubicBezTo>
                  <a:cubicBezTo>
                    <a:pt x="180" y="158"/>
                    <a:pt x="190" y="171"/>
                    <a:pt x="198" y="183"/>
                  </a:cubicBezTo>
                  <a:cubicBezTo>
                    <a:pt x="193" y="188"/>
                    <a:pt x="188" y="193"/>
                    <a:pt x="182" y="199"/>
                  </a:cubicBezTo>
                  <a:cubicBezTo>
                    <a:pt x="171" y="190"/>
                    <a:pt x="158" y="181"/>
                    <a:pt x="155" y="179"/>
                  </a:cubicBezTo>
                  <a:cubicBezTo>
                    <a:pt x="153" y="177"/>
                    <a:pt x="150" y="176"/>
                    <a:pt x="147" y="177"/>
                  </a:cubicBezTo>
                  <a:cubicBezTo>
                    <a:pt x="145" y="177"/>
                    <a:pt x="142" y="178"/>
                    <a:pt x="140" y="180"/>
                  </a:cubicBezTo>
                  <a:cubicBezTo>
                    <a:pt x="138" y="183"/>
                    <a:pt x="137" y="185"/>
                    <a:pt x="137" y="188"/>
                  </a:cubicBezTo>
                  <a:cubicBezTo>
                    <a:pt x="137" y="191"/>
                    <a:pt x="138" y="194"/>
                    <a:pt x="140" y="196"/>
                  </a:cubicBezTo>
                  <a:cubicBezTo>
                    <a:pt x="142" y="198"/>
                    <a:pt x="153" y="210"/>
                    <a:pt x="163" y="221"/>
                  </a:cubicBezTo>
                  <a:cubicBezTo>
                    <a:pt x="158" y="227"/>
                    <a:pt x="153" y="233"/>
                    <a:pt x="148" y="238"/>
                  </a:cubicBezTo>
                  <a:cubicBezTo>
                    <a:pt x="136" y="231"/>
                    <a:pt x="122" y="223"/>
                    <a:pt x="119" y="221"/>
                  </a:cubicBezTo>
                  <a:cubicBezTo>
                    <a:pt x="117" y="220"/>
                    <a:pt x="114" y="220"/>
                    <a:pt x="111" y="220"/>
                  </a:cubicBezTo>
                  <a:cubicBezTo>
                    <a:pt x="108" y="221"/>
                    <a:pt x="106" y="222"/>
                    <a:pt x="104" y="225"/>
                  </a:cubicBezTo>
                  <a:cubicBezTo>
                    <a:pt x="102" y="227"/>
                    <a:pt x="102" y="230"/>
                    <a:pt x="102" y="233"/>
                  </a:cubicBezTo>
                  <a:cubicBezTo>
                    <a:pt x="102" y="236"/>
                    <a:pt x="103" y="238"/>
                    <a:pt x="105" y="240"/>
                  </a:cubicBezTo>
                  <a:cubicBezTo>
                    <a:pt x="108" y="242"/>
                    <a:pt x="120" y="253"/>
                    <a:pt x="131" y="263"/>
                  </a:cubicBezTo>
                  <a:cubicBezTo>
                    <a:pt x="127" y="269"/>
                    <a:pt x="122" y="275"/>
                    <a:pt x="118" y="282"/>
                  </a:cubicBezTo>
                  <a:cubicBezTo>
                    <a:pt x="105" y="276"/>
                    <a:pt x="91" y="269"/>
                    <a:pt x="88" y="268"/>
                  </a:cubicBezTo>
                  <a:cubicBezTo>
                    <a:pt x="85" y="266"/>
                    <a:pt x="82" y="266"/>
                    <a:pt x="80" y="267"/>
                  </a:cubicBezTo>
                  <a:cubicBezTo>
                    <a:pt x="77" y="268"/>
                    <a:pt x="75" y="270"/>
                    <a:pt x="73" y="273"/>
                  </a:cubicBezTo>
                  <a:cubicBezTo>
                    <a:pt x="72" y="275"/>
                    <a:pt x="71" y="278"/>
                    <a:pt x="72" y="281"/>
                  </a:cubicBezTo>
                  <a:cubicBezTo>
                    <a:pt x="72" y="284"/>
                    <a:pt x="74" y="286"/>
                    <a:pt x="76" y="288"/>
                  </a:cubicBezTo>
                  <a:cubicBezTo>
                    <a:pt x="79" y="290"/>
                    <a:pt x="92" y="299"/>
                    <a:pt x="104" y="307"/>
                  </a:cubicBezTo>
                  <a:cubicBezTo>
                    <a:pt x="100" y="314"/>
                    <a:pt x="97" y="321"/>
                    <a:pt x="93" y="328"/>
                  </a:cubicBezTo>
                  <a:cubicBezTo>
                    <a:pt x="79" y="323"/>
                    <a:pt x="64" y="318"/>
                    <a:pt x="61" y="317"/>
                  </a:cubicBezTo>
                  <a:cubicBezTo>
                    <a:pt x="59" y="316"/>
                    <a:pt x="56" y="316"/>
                    <a:pt x="53" y="317"/>
                  </a:cubicBezTo>
                  <a:cubicBezTo>
                    <a:pt x="51" y="319"/>
                    <a:pt x="48" y="321"/>
                    <a:pt x="47" y="323"/>
                  </a:cubicBezTo>
                  <a:cubicBezTo>
                    <a:pt x="46" y="326"/>
                    <a:pt x="46" y="329"/>
                    <a:pt x="47" y="332"/>
                  </a:cubicBezTo>
                  <a:cubicBezTo>
                    <a:pt x="48" y="334"/>
                    <a:pt x="49" y="337"/>
                    <a:pt x="52" y="338"/>
                  </a:cubicBezTo>
                  <a:cubicBezTo>
                    <a:pt x="55" y="340"/>
                    <a:pt x="68" y="348"/>
                    <a:pt x="81" y="355"/>
                  </a:cubicBezTo>
                  <a:cubicBezTo>
                    <a:pt x="78" y="362"/>
                    <a:pt x="76" y="369"/>
                    <a:pt x="73" y="376"/>
                  </a:cubicBezTo>
                  <a:cubicBezTo>
                    <a:pt x="59" y="373"/>
                    <a:pt x="43" y="369"/>
                    <a:pt x="40" y="369"/>
                  </a:cubicBezTo>
                  <a:cubicBezTo>
                    <a:pt x="37" y="368"/>
                    <a:pt x="34" y="369"/>
                    <a:pt x="32" y="370"/>
                  </a:cubicBezTo>
                  <a:cubicBezTo>
                    <a:pt x="30" y="372"/>
                    <a:pt x="28" y="374"/>
                    <a:pt x="27" y="377"/>
                  </a:cubicBezTo>
                  <a:cubicBezTo>
                    <a:pt x="26" y="379"/>
                    <a:pt x="26" y="382"/>
                    <a:pt x="27" y="385"/>
                  </a:cubicBezTo>
                  <a:cubicBezTo>
                    <a:pt x="28" y="388"/>
                    <a:pt x="30" y="390"/>
                    <a:pt x="33" y="391"/>
                  </a:cubicBezTo>
                  <a:cubicBezTo>
                    <a:pt x="36" y="392"/>
                    <a:pt x="50" y="399"/>
                    <a:pt x="64" y="404"/>
                  </a:cubicBezTo>
                  <a:cubicBezTo>
                    <a:pt x="62" y="412"/>
                    <a:pt x="60" y="419"/>
                    <a:pt x="58" y="426"/>
                  </a:cubicBezTo>
                  <a:cubicBezTo>
                    <a:pt x="44" y="425"/>
                    <a:pt x="28" y="423"/>
                    <a:pt x="25" y="422"/>
                  </a:cubicBezTo>
                  <a:cubicBezTo>
                    <a:pt x="22" y="422"/>
                    <a:pt x="19" y="423"/>
                    <a:pt x="17" y="425"/>
                  </a:cubicBezTo>
                  <a:cubicBezTo>
                    <a:pt x="14" y="426"/>
                    <a:pt x="13" y="429"/>
                    <a:pt x="12" y="432"/>
                  </a:cubicBezTo>
                  <a:cubicBezTo>
                    <a:pt x="12" y="435"/>
                    <a:pt x="12" y="437"/>
                    <a:pt x="13" y="440"/>
                  </a:cubicBezTo>
                  <a:cubicBezTo>
                    <a:pt x="15" y="442"/>
                    <a:pt x="17" y="444"/>
                    <a:pt x="20" y="445"/>
                  </a:cubicBezTo>
                  <a:cubicBezTo>
                    <a:pt x="23" y="446"/>
                    <a:pt x="38" y="451"/>
                    <a:pt x="52" y="455"/>
                  </a:cubicBezTo>
                  <a:cubicBezTo>
                    <a:pt x="50" y="463"/>
                    <a:pt x="49" y="470"/>
                    <a:pt x="48" y="478"/>
                  </a:cubicBezTo>
                  <a:cubicBezTo>
                    <a:pt x="34" y="478"/>
                    <a:pt x="18" y="477"/>
                    <a:pt x="15" y="477"/>
                  </a:cubicBezTo>
                  <a:cubicBezTo>
                    <a:pt x="12" y="477"/>
                    <a:pt x="9" y="479"/>
                    <a:pt x="7" y="481"/>
                  </a:cubicBezTo>
                  <a:cubicBezTo>
                    <a:pt x="5" y="482"/>
                    <a:pt x="4" y="485"/>
                    <a:pt x="3" y="488"/>
                  </a:cubicBezTo>
                  <a:cubicBezTo>
                    <a:pt x="3" y="491"/>
                    <a:pt x="4" y="494"/>
                    <a:pt x="5" y="496"/>
                  </a:cubicBezTo>
                  <a:cubicBezTo>
                    <a:pt x="7" y="498"/>
                    <a:pt x="9" y="500"/>
                    <a:pt x="12" y="501"/>
                  </a:cubicBezTo>
                  <a:cubicBezTo>
                    <a:pt x="15" y="501"/>
                    <a:pt x="31" y="505"/>
                    <a:pt x="45" y="507"/>
                  </a:cubicBezTo>
                  <a:cubicBezTo>
                    <a:pt x="45" y="515"/>
                    <a:pt x="44" y="522"/>
                    <a:pt x="44" y="530"/>
                  </a:cubicBezTo>
                  <a:cubicBezTo>
                    <a:pt x="30" y="531"/>
                    <a:pt x="14" y="533"/>
                    <a:pt x="10" y="533"/>
                  </a:cubicBezTo>
                  <a:cubicBezTo>
                    <a:pt x="7" y="533"/>
                    <a:pt x="5" y="535"/>
                    <a:pt x="3" y="537"/>
                  </a:cubicBezTo>
                  <a:cubicBezTo>
                    <a:pt x="1" y="539"/>
                    <a:pt x="0" y="542"/>
                    <a:pt x="0" y="545"/>
                  </a:cubicBezTo>
                  <a:cubicBezTo>
                    <a:pt x="0" y="548"/>
                    <a:pt x="1" y="551"/>
                    <a:pt x="3" y="553"/>
                  </a:cubicBezTo>
                  <a:cubicBezTo>
                    <a:pt x="5" y="555"/>
                    <a:pt x="7" y="556"/>
                    <a:pt x="10" y="557"/>
                  </a:cubicBezTo>
                  <a:cubicBezTo>
                    <a:pt x="14" y="557"/>
                    <a:pt x="30" y="558"/>
                    <a:pt x="44" y="560"/>
                  </a:cubicBezTo>
                  <a:cubicBezTo>
                    <a:pt x="44" y="567"/>
                    <a:pt x="45" y="575"/>
                    <a:pt x="45" y="582"/>
                  </a:cubicBezTo>
                  <a:cubicBezTo>
                    <a:pt x="31" y="585"/>
                    <a:pt x="15" y="588"/>
                    <a:pt x="12" y="589"/>
                  </a:cubicBezTo>
                  <a:cubicBezTo>
                    <a:pt x="9" y="590"/>
                    <a:pt x="7" y="591"/>
                    <a:pt x="5" y="594"/>
                  </a:cubicBezTo>
                  <a:cubicBezTo>
                    <a:pt x="4" y="596"/>
                    <a:pt x="3" y="599"/>
                    <a:pt x="3" y="602"/>
                  </a:cubicBezTo>
                  <a:cubicBezTo>
                    <a:pt x="4" y="605"/>
                    <a:pt x="5" y="607"/>
                    <a:pt x="7" y="609"/>
                  </a:cubicBezTo>
                  <a:cubicBezTo>
                    <a:pt x="9" y="611"/>
                    <a:pt x="12" y="613"/>
                    <a:pt x="15" y="612"/>
                  </a:cubicBezTo>
                  <a:cubicBezTo>
                    <a:pt x="18" y="612"/>
                    <a:pt x="34" y="612"/>
                    <a:pt x="48" y="612"/>
                  </a:cubicBezTo>
                  <a:cubicBezTo>
                    <a:pt x="49" y="620"/>
                    <a:pt x="50" y="627"/>
                    <a:pt x="52" y="634"/>
                  </a:cubicBezTo>
                  <a:cubicBezTo>
                    <a:pt x="38" y="639"/>
                    <a:pt x="23" y="644"/>
                    <a:pt x="20" y="645"/>
                  </a:cubicBezTo>
                  <a:cubicBezTo>
                    <a:pt x="17" y="645"/>
                    <a:pt x="15" y="647"/>
                    <a:pt x="13" y="650"/>
                  </a:cubicBezTo>
                  <a:cubicBezTo>
                    <a:pt x="12" y="652"/>
                    <a:pt x="12" y="655"/>
                    <a:pt x="12" y="658"/>
                  </a:cubicBezTo>
                  <a:cubicBezTo>
                    <a:pt x="13" y="661"/>
                    <a:pt x="14" y="664"/>
                    <a:pt x="17" y="665"/>
                  </a:cubicBezTo>
                  <a:cubicBezTo>
                    <a:pt x="19" y="667"/>
                    <a:pt x="22" y="668"/>
                    <a:pt x="25" y="668"/>
                  </a:cubicBezTo>
                  <a:cubicBezTo>
                    <a:pt x="28" y="667"/>
                    <a:pt x="44" y="665"/>
                    <a:pt x="58" y="664"/>
                  </a:cubicBezTo>
                  <a:cubicBezTo>
                    <a:pt x="60" y="671"/>
                    <a:pt x="62" y="678"/>
                    <a:pt x="64" y="686"/>
                  </a:cubicBezTo>
                  <a:cubicBezTo>
                    <a:pt x="50" y="691"/>
                    <a:pt x="36" y="698"/>
                    <a:pt x="33" y="699"/>
                  </a:cubicBezTo>
                  <a:cubicBezTo>
                    <a:pt x="30" y="700"/>
                    <a:pt x="28" y="702"/>
                    <a:pt x="27" y="705"/>
                  </a:cubicBezTo>
                  <a:cubicBezTo>
                    <a:pt x="26" y="708"/>
                    <a:pt x="26" y="710"/>
                    <a:pt x="27" y="713"/>
                  </a:cubicBezTo>
                  <a:cubicBezTo>
                    <a:pt x="28" y="716"/>
                    <a:pt x="30" y="718"/>
                    <a:pt x="32" y="720"/>
                  </a:cubicBezTo>
                  <a:cubicBezTo>
                    <a:pt x="34" y="721"/>
                    <a:pt x="37" y="722"/>
                    <a:pt x="40" y="721"/>
                  </a:cubicBezTo>
                  <a:cubicBezTo>
                    <a:pt x="43" y="721"/>
                    <a:pt x="59" y="717"/>
                    <a:pt x="73" y="714"/>
                  </a:cubicBezTo>
                  <a:cubicBezTo>
                    <a:pt x="76" y="721"/>
                    <a:pt x="78" y="728"/>
                    <a:pt x="81" y="735"/>
                  </a:cubicBezTo>
                  <a:cubicBezTo>
                    <a:pt x="68" y="742"/>
                    <a:pt x="55" y="750"/>
                    <a:pt x="52" y="752"/>
                  </a:cubicBezTo>
                  <a:cubicBezTo>
                    <a:pt x="49" y="753"/>
                    <a:pt x="48" y="755"/>
                    <a:pt x="47" y="758"/>
                  </a:cubicBezTo>
                  <a:cubicBezTo>
                    <a:pt x="46" y="761"/>
                    <a:pt x="46" y="764"/>
                    <a:pt x="47" y="766"/>
                  </a:cubicBezTo>
                  <a:cubicBezTo>
                    <a:pt x="48" y="769"/>
                    <a:pt x="51" y="771"/>
                    <a:pt x="53" y="772"/>
                  </a:cubicBezTo>
                  <a:cubicBezTo>
                    <a:pt x="56" y="774"/>
                    <a:pt x="59" y="774"/>
                    <a:pt x="61" y="773"/>
                  </a:cubicBezTo>
                  <a:cubicBezTo>
                    <a:pt x="64" y="772"/>
                    <a:pt x="79" y="767"/>
                    <a:pt x="93" y="762"/>
                  </a:cubicBezTo>
                  <a:cubicBezTo>
                    <a:pt x="97" y="769"/>
                    <a:pt x="100" y="776"/>
                    <a:pt x="104" y="782"/>
                  </a:cubicBezTo>
                  <a:cubicBezTo>
                    <a:pt x="92" y="791"/>
                    <a:pt x="79" y="800"/>
                    <a:pt x="76" y="802"/>
                  </a:cubicBezTo>
                  <a:cubicBezTo>
                    <a:pt x="74" y="804"/>
                    <a:pt x="72" y="806"/>
                    <a:pt x="72" y="809"/>
                  </a:cubicBezTo>
                  <a:cubicBezTo>
                    <a:pt x="71" y="812"/>
                    <a:pt x="72" y="815"/>
                    <a:pt x="73" y="817"/>
                  </a:cubicBezTo>
                  <a:cubicBezTo>
                    <a:pt x="75" y="820"/>
                    <a:pt x="77" y="822"/>
                    <a:pt x="80" y="823"/>
                  </a:cubicBezTo>
                  <a:cubicBezTo>
                    <a:pt x="82" y="824"/>
                    <a:pt x="85" y="824"/>
                    <a:pt x="88" y="822"/>
                  </a:cubicBezTo>
                  <a:cubicBezTo>
                    <a:pt x="91" y="821"/>
                    <a:pt x="105" y="814"/>
                    <a:pt x="118" y="808"/>
                  </a:cubicBezTo>
                  <a:cubicBezTo>
                    <a:pt x="122" y="815"/>
                    <a:pt x="127" y="821"/>
                    <a:pt x="131" y="827"/>
                  </a:cubicBezTo>
                  <a:cubicBezTo>
                    <a:pt x="120" y="837"/>
                    <a:pt x="108" y="847"/>
                    <a:pt x="105" y="850"/>
                  </a:cubicBezTo>
                  <a:cubicBezTo>
                    <a:pt x="103" y="852"/>
                    <a:pt x="102" y="854"/>
                    <a:pt x="102" y="857"/>
                  </a:cubicBezTo>
                  <a:cubicBezTo>
                    <a:pt x="102" y="860"/>
                    <a:pt x="102" y="863"/>
                    <a:pt x="104" y="865"/>
                  </a:cubicBezTo>
                  <a:cubicBezTo>
                    <a:pt x="106" y="867"/>
                    <a:pt x="108" y="869"/>
                    <a:pt x="111" y="870"/>
                  </a:cubicBezTo>
                  <a:cubicBezTo>
                    <a:pt x="114" y="870"/>
                    <a:pt x="117" y="870"/>
                    <a:pt x="119" y="869"/>
                  </a:cubicBezTo>
                  <a:cubicBezTo>
                    <a:pt x="122" y="867"/>
                    <a:pt x="136" y="859"/>
                    <a:pt x="148" y="851"/>
                  </a:cubicBezTo>
                  <a:cubicBezTo>
                    <a:pt x="153" y="857"/>
                    <a:pt x="158" y="863"/>
                    <a:pt x="163" y="869"/>
                  </a:cubicBezTo>
                  <a:cubicBezTo>
                    <a:pt x="153" y="880"/>
                    <a:pt x="142" y="891"/>
                    <a:pt x="140" y="894"/>
                  </a:cubicBezTo>
                  <a:cubicBezTo>
                    <a:pt x="138" y="896"/>
                    <a:pt x="137" y="899"/>
                    <a:pt x="137" y="902"/>
                  </a:cubicBezTo>
                  <a:cubicBezTo>
                    <a:pt x="137" y="904"/>
                    <a:pt x="138" y="907"/>
                    <a:pt x="140" y="909"/>
                  </a:cubicBezTo>
                  <a:cubicBezTo>
                    <a:pt x="142" y="912"/>
                    <a:pt x="145" y="913"/>
                    <a:pt x="147" y="913"/>
                  </a:cubicBezTo>
                  <a:cubicBezTo>
                    <a:pt x="150" y="914"/>
                    <a:pt x="153" y="913"/>
                    <a:pt x="155" y="911"/>
                  </a:cubicBezTo>
                  <a:cubicBezTo>
                    <a:pt x="158" y="909"/>
                    <a:pt x="171" y="900"/>
                    <a:pt x="182" y="891"/>
                  </a:cubicBezTo>
                  <a:cubicBezTo>
                    <a:pt x="188" y="897"/>
                    <a:pt x="193" y="902"/>
                    <a:pt x="198" y="907"/>
                  </a:cubicBezTo>
                  <a:cubicBezTo>
                    <a:pt x="190" y="919"/>
                    <a:pt x="180" y="932"/>
                    <a:pt x="178" y="934"/>
                  </a:cubicBezTo>
                  <a:cubicBezTo>
                    <a:pt x="176" y="937"/>
                    <a:pt x="176" y="940"/>
                    <a:pt x="176" y="942"/>
                  </a:cubicBezTo>
                  <a:cubicBezTo>
                    <a:pt x="177" y="945"/>
                    <a:pt x="178" y="948"/>
                    <a:pt x="180" y="950"/>
                  </a:cubicBezTo>
                  <a:cubicBezTo>
                    <a:pt x="182" y="952"/>
                    <a:pt x="185" y="953"/>
                    <a:pt x="188" y="953"/>
                  </a:cubicBezTo>
                  <a:cubicBezTo>
                    <a:pt x="191" y="953"/>
                    <a:pt x="194" y="952"/>
                    <a:pt x="196" y="950"/>
                  </a:cubicBezTo>
                  <a:cubicBezTo>
                    <a:pt x="198" y="948"/>
                    <a:pt x="210" y="937"/>
                    <a:pt x="221" y="927"/>
                  </a:cubicBezTo>
                  <a:cubicBezTo>
                    <a:pt x="226" y="932"/>
                    <a:pt x="232" y="937"/>
                    <a:pt x="238" y="941"/>
                  </a:cubicBezTo>
                  <a:cubicBezTo>
                    <a:pt x="231" y="954"/>
                    <a:pt x="223" y="968"/>
                    <a:pt x="221" y="970"/>
                  </a:cubicBezTo>
                  <a:cubicBezTo>
                    <a:pt x="219" y="973"/>
                    <a:pt x="219" y="976"/>
                    <a:pt x="220" y="979"/>
                  </a:cubicBezTo>
                  <a:cubicBezTo>
                    <a:pt x="220" y="981"/>
                    <a:pt x="222" y="984"/>
                    <a:pt x="224" y="986"/>
                  </a:cubicBezTo>
                  <a:cubicBezTo>
                    <a:pt x="227" y="987"/>
                    <a:pt x="230" y="988"/>
                    <a:pt x="232" y="988"/>
                  </a:cubicBezTo>
                  <a:cubicBezTo>
                    <a:pt x="235" y="988"/>
                    <a:pt x="238" y="986"/>
                    <a:pt x="240" y="984"/>
                  </a:cubicBezTo>
                  <a:cubicBezTo>
                    <a:pt x="242" y="982"/>
                    <a:pt x="253" y="970"/>
                    <a:pt x="262" y="959"/>
                  </a:cubicBezTo>
                  <a:cubicBezTo>
                    <a:pt x="268" y="963"/>
                    <a:pt x="275" y="967"/>
                    <a:pt x="281" y="971"/>
                  </a:cubicBezTo>
                  <a:cubicBezTo>
                    <a:pt x="275" y="984"/>
                    <a:pt x="268" y="999"/>
                    <a:pt x="267" y="1002"/>
                  </a:cubicBezTo>
                  <a:cubicBezTo>
                    <a:pt x="266" y="1005"/>
                    <a:pt x="266" y="1008"/>
                    <a:pt x="267" y="1010"/>
                  </a:cubicBezTo>
                  <a:cubicBezTo>
                    <a:pt x="268" y="1013"/>
                    <a:pt x="270" y="1015"/>
                    <a:pt x="272" y="1017"/>
                  </a:cubicBezTo>
                  <a:cubicBezTo>
                    <a:pt x="275" y="1018"/>
                    <a:pt x="278" y="1019"/>
                    <a:pt x="280" y="1018"/>
                  </a:cubicBezTo>
                  <a:cubicBezTo>
                    <a:pt x="283" y="1018"/>
                    <a:pt x="286" y="1016"/>
                    <a:pt x="287" y="1014"/>
                  </a:cubicBezTo>
                  <a:cubicBezTo>
                    <a:pt x="289" y="1011"/>
                    <a:pt x="298" y="998"/>
                    <a:pt x="307" y="986"/>
                  </a:cubicBezTo>
                  <a:cubicBezTo>
                    <a:pt x="314" y="990"/>
                    <a:pt x="320" y="993"/>
                    <a:pt x="327" y="996"/>
                  </a:cubicBezTo>
                  <a:cubicBezTo>
                    <a:pt x="322" y="1010"/>
                    <a:pt x="317" y="1025"/>
                    <a:pt x="316" y="1028"/>
                  </a:cubicBezTo>
                  <a:cubicBezTo>
                    <a:pt x="315" y="1031"/>
                    <a:pt x="316" y="1034"/>
                    <a:pt x="317" y="1037"/>
                  </a:cubicBezTo>
                  <a:cubicBezTo>
                    <a:pt x="318" y="1039"/>
                    <a:pt x="320" y="1041"/>
                    <a:pt x="323" y="1042"/>
                  </a:cubicBezTo>
                  <a:cubicBezTo>
                    <a:pt x="326" y="1044"/>
                    <a:pt x="328" y="1044"/>
                    <a:pt x="331" y="1043"/>
                  </a:cubicBezTo>
                  <a:cubicBezTo>
                    <a:pt x="334" y="1042"/>
                    <a:pt x="336" y="1041"/>
                    <a:pt x="338" y="1038"/>
                  </a:cubicBezTo>
                  <a:cubicBezTo>
                    <a:pt x="339" y="1035"/>
                    <a:pt x="347" y="1021"/>
                    <a:pt x="354" y="1009"/>
                  </a:cubicBezTo>
                  <a:cubicBezTo>
                    <a:pt x="361" y="1011"/>
                    <a:pt x="368" y="1014"/>
                    <a:pt x="375" y="1017"/>
                  </a:cubicBezTo>
                  <a:cubicBezTo>
                    <a:pt x="372" y="1031"/>
                    <a:pt x="369" y="1046"/>
                    <a:pt x="368" y="1050"/>
                  </a:cubicBezTo>
                  <a:cubicBezTo>
                    <a:pt x="367" y="1052"/>
                    <a:pt x="368" y="1055"/>
                    <a:pt x="369" y="1058"/>
                  </a:cubicBezTo>
                  <a:cubicBezTo>
                    <a:pt x="371" y="1060"/>
                    <a:pt x="373" y="1062"/>
                    <a:pt x="376" y="1063"/>
                  </a:cubicBezTo>
                  <a:cubicBezTo>
                    <a:pt x="379" y="1064"/>
                    <a:pt x="382" y="1064"/>
                    <a:pt x="384" y="1063"/>
                  </a:cubicBezTo>
                  <a:cubicBezTo>
                    <a:pt x="387" y="1062"/>
                    <a:pt x="389" y="1060"/>
                    <a:pt x="390" y="1057"/>
                  </a:cubicBezTo>
                  <a:cubicBezTo>
                    <a:pt x="392" y="1054"/>
                    <a:pt x="398" y="1039"/>
                    <a:pt x="404" y="1026"/>
                  </a:cubicBezTo>
                  <a:cubicBezTo>
                    <a:pt x="411" y="1028"/>
                    <a:pt x="418" y="1030"/>
                    <a:pt x="425" y="1032"/>
                  </a:cubicBezTo>
                  <a:cubicBezTo>
                    <a:pt x="424" y="1046"/>
                    <a:pt x="422" y="1062"/>
                    <a:pt x="422" y="1065"/>
                  </a:cubicBezTo>
                  <a:cubicBezTo>
                    <a:pt x="421" y="1068"/>
                    <a:pt x="422" y="1071"/>
                    <a:pt x="424" y="1073"/>
                  </a:cubicBezTo>
                  <a:cubicBezTo>
                    <a:pt x="426" y="1075"/>
                    <a:pt x="428" y="1077"/>
                    <a:pt x="431" y="1078"/>
                  </a:cubicBezTo>
                  <a:cubicBezTo>
                    <a:pt x="434" y="1078"/>
                    <a:pt x="437" y="1078"/>
                    <a:pt x="439" y="1076"/>
                  </a:cubicBezTo>
                  <a:cubicBezTo>
                    <a:pt x="442" y="1075"/>
                    <a:pt x="444" y="1073"/>
                    <a:pt x="445" y="1070"/>
                  </a:cubicBezTo>
                  <a:cubicBezTo>
                    <a:pt x="446" y="1067"/>
                    <a:pt x="450" y="1052"/>
                    <a:pt x="455" y="1038"/>
                  </a:cubicBezTo>
                  <a:cubicBezTo>
                    <a:pt x="462" y="1039"/>
                    <a:pt x="469" y="1040"/>
                    <a:pt x="477" y="1041"/>
                  </a:cubicBezTo>
                  <a:cubicBezTo>
                    <a:pt x="477" y="1056"/>
                    <a:pt x="477" y="1072"/>
                    <a:pt x="477" y="1075"/>
                  </a:cubicBezTo>
                  <a:cubicBezTo>
                    <a:pt x="477" y="1078"/>
                    <a:pt x="478" y="1081"/>
                    <a:pt x="480" y="1083"/>
                  </a:cubicBezTo>
                  <a:cubicBezTo>
                    <a:pt x="482" y="1085"/>
                    <a:pt x="484" y="1086"/>
                    <a:pt x="487" y="1087"/>
                  </a:cubicBezTo>
                  <a:cubicBezTo>
                    <a:pt x="490" y="1087"/>
                    <a:pt x="493" y="1086"/>
                    <a:pt x="495" y="1085"/>
                  </a:cubicBezTo>
                  <a:cubicBezTo>
                    <a:pt x="497" y="1083"/>
                    <a:pt x="499" y="1081"/>
                    <a:pt x="500" y="1078"/>
                  </a:cubicBezTo>
                  <a:cubicBezTo>
                    <a:pt x="501" y="1074"/>
                    <a:pt x="504" y="1059"/>
                    <a:pt x="507" y="1045"/>
                  </a:cubicBezTo>
                  <a:cubicBezTo>
                    <a:pt x="514" y="1045"/>
                    <a:pt x="522" y="1045"/>
                    <a:pt x="529" y="1046"/>
                  </a:cubicBezTo>
                  <a:cubicBezTo>
                    <a:pt x="530" y="1060"/>
                    <a:pt x="532" y="1076"/>
                    <a:pt x="532" y="1079"/>
                  </a:cubicBezTo>
                  <a:cubicBezTo>
                    <a:pt x="533" y="1082"/>
                    <a:pt x="534" y="1085"/>
                    <a:pt x="536" y="1087"/>
                  </a:cubicBezTo>
                  <a:cubicBezTo>
                    <a:pt x="538" y="1089"/>
                    <a:pt x="541" y="1090"/>
                    <a:pt x="544" y="1090"/>
                  </a:cubicBezTo>
                  <a:cubicBezTo>
                    <a:pt x="547" y="1090"/>
                    <a:pt x="550" y="1088"/>
                    <a:pt x="552" y="1087"/>
                  </a:cubicBezTo>
                  <a:cubicBezTo>
                    <a:pt x="554" y="1085"/>
                    <a:pt x="555" y="1082"/>
                    <a:pt x="556" y="1079"/>
                  </a:cubicBezTo>
                  <a:cubicBezTo>
                    <a:pt x="556" y="1076"/>
                    <a:pt x="558" y="1060"/>
                    <a:pt x="559" y="1046"/>
                  </a:cubicBezTo>
                  <a:cubicBezTo>
                    <a:pt x="566" y="1045"/>
                    <a:pt x="574" y="1045"/>
                    <a:pt x="581" y="1045"/>
                  </a:cubicBezTo>
                  <a:cubicBezTo>
                    <a:pt x="584" y="1059"/>
                    <a:pt x="587" y="1074"/>
                    <a:pt x="588" y="1078"/>
                  </a:cubicBezTo>
                  <a:cubicBezTo>
                    <a:pt x="589" y="1081"/>
                    <a:pt x="590" y="1083"/>
                    <a:pt x="593" y="1085"/>
                  </a:cubicBezTo>
                  <a:cubicBezTo>
                    <a:pt x="595" y="1086"/>
                    <a:pt x="598" y="1087"/>
                    <a:pt x="601" y="1087"/>
                  </a:cubicBezTo>
                  <a:cubicBezTo>
                    <a:pt x="604" y="1086"/>
                    <a:pt x="606" y="1085"/>
                    <a:pt x="608" y="1083"/>
                  </a:cubicBezTo>
                  <a:cubicBezTo>
                    <a:pt x="610" y="1081"/>
                    <a:pt x="611" y="1078"/>
                    <a:pt x="611" y="1075"/>
                  </a:cubicBezTo>
                  <a:cubicBezTo>
                    <a:pt x="611" y="1072"/>
                    <a:pt x="611" y="1056"/>
                    <a:pt x="611" y="1041"/>
                  </a:cubicBezTo>
                  <a:cubicBezTo>
                    <a:pt x="619" y="1040"/>
                    <a:pt x="626" y="1039"/>
                    <a:pt x="633" y="1038"/>
                  </a:cubicBezTo>
                  <a:cubicBezTo>
                    <a:pt x="638" y="1052"/>
                    <a:pt x="642" y="1067"/>
                    <a:pt x="643" y="1070"/>
                  </a:cubicBezTo>
                  <a:cubicBezTo>
                    <a:pt x="644" y="1073"/>
                    <a:pt x="646" y="1075"/>
                    <a:pt x="649" y="1076"/>
                  </a:cubicBezTo>
                  <a:cubicBezTo>
                    <a:pt x="651" y="1078"/>
                    <a:pt x="654" y="1078"/>
                    <a:pt x="657" y="1078"/>
                  </a:cubicBezTo>
                  <a:cubicBezTo>
                    <a:pt x="660" y="1077"/>
                    <a:pt x="662" y="1075"/>
                    <a:pt x="664" y="1073"/>
                  </a:cubicBezTo>
                  <a:cubicBezTo>
                    <a:pt x="666" y="1071"/>
                    <a:pt x="667" y="1068"/>
                    <a:pt x="666" y="1065"/>
                  </a:cubicBezTo>
                  <a:cubicBezTo>
                    <a:pt x="666" y="1062"/>
                    <a:pt x="664" y="1046"/>
                    <a:pt x="663" y="1032"/>
                  </a:cubicBezTo>
                  <a:cubicBezTo>
                    <a:pt x="670" y="1030"/>
                    <a:pt x="677" y="1028"/>
                    <a:pt x="684" y="1026"/>
                  </a:cubicBezTo>
                  <a:cubicBezTo>
                    <a:pt x="690" y="1039"/>
                    <a:pt x="696" y="1054"/>
                    <a:pt x="698" y="1057"/>
                  </a:cubicBezTo>
                  <a:cubicBezTo>
                    <a:pt x="699" y="1060"/>
                    <a:pt x="701" y="1062"/>
                    <a:pt x="704" y="1063"/>
                  </a:cubicBezTo>
                  <a:cubicBezTo>
                    <a:pt x="706" y="1064"/>
                    <a:pt x="709" y="1064"/>
                    <a:pt x="712" y="1063"/>
                  </a:cubicBezTo>
                  <a:cubicBezTo>
                    <a:pt x="715" y="1062"/>
                    <a:pt x="717" y="1060"/>
                    <a:pt x="719" y="1058"/>
                  </a:cubicBezTo>
                  <a:cubicBezTo>
                    <a:pt x="720" y="1055"/>
                    <a:pt x="721" y="1052"/>
                    <a:pt x="720" y="1050"/>
                  </a:cubicBezTo>
                  <a:cubicBezTo>
                    <a:pt x="719" y="1046"/>
                    <a:pt x="716" y="1031"/>
                    <a:pt x="713" y="1017"/>
                  </a:cubicBezTo>
                  <a:cubicBezTo>
                    <a:pt x="720" y="1014"/>
                    <a:pt x="727" y="1011"/>
                    <a:pt x="734" y="1009"/>
                  </a:cubicBezTo>
                  <a:cubicBezTo>
                    <a:pt x="741" y="1021"/>
                    <a:pt x="749" y="1035"/>
                    <a:pt x="750" y="1038"/>
                  </a:cubicBezTo>
                  <a:cubicBezTo>
                    <a:pt x="752" y="1041"/>
                    <a:pt x="754" y="1042"/>
                    <a:pt x="757" y="1043"/>
                  </a:cubicBezTo>
                  <a:cubicBezTo>
                    <a:pt x="760" y="1044"/>
                    <a:pt x="762" y="1044"/>
                    <a:pt x="765" y="1042"/>
                  </a:cubicBezTo>
                  <a:cubicBezTo>
                    <a:pt x="768" y="1041"/>
                    <a:pt x="770" y="1039"/>
                    <a:pt x="771" y="1037"/>
                  </a:cubicBezTo>
                  <a:cubicBezTo>
                    <a:pt x="772" y="1034"/>
                    <a:pt x="773" y="1031"/>
                    <a:pt x="772" y="1028"/>
                  </a:cubicBezTo>
                  <a:cubicBezTo>
                    <a:pt x="771" y="1025"/>
                    <a:pt x="766" y="1010"/>
                    <a:pt x="761" y="996"/>
                  </a:cubicBezTo>
                  <a:cubicBezTo>
                    <a:pt x="768" y="993"/>
                    <a:pt x="774" y="990"/>
                    <a:pt x="781" y="986"/>
                  </a:cubicBezTo>
                  <a:cubicBezTo>
                    <a:pt x="790" y="998"/>
                    <a:pt x="799" y="1011"/>
                    <a:pt x="801" y="1014"/>
                  </a:cubicBezTo>
                  <a:cubicBezTo>
                    <a:pt x="802" y="1016"/>
                    <a:pt x="805" y="1018"/>
                    <a:pt x="808" y="1018"/>
                  </a:cubicBezTo>
                  <a:cubicBezTo>
                    <a:pt x="810" y="1019"/>
                    <a:pt x="813" y="1018"/>
                    <a:pt x="816" y="1017"/>
                  </a:cubicBezTo>
                  <a:cubicBezTo>
                    <a:pt x="818" y="1015"/>
                    <a:pt x="820" y="1013"/>
                    <a:pt x="821" y="1010"/>
                  </a:cubicBezTo>
                  <a:cubicBezTo>
                    <a:pt x="822" y="1008"/>
                    <a:pt x="822" y="1005"/>
                    <a:pt x="821" y="1002"/>
                  </a:cubicBezTo>
                  <a:cubicBezTo>
                    <a:pt x="820" y="999"/>
                    <a:pt x="813" y="984"/>
                    <a:pt x="807" y="971"/>
                  </a:cubicBezTo>
                  <a:cubicBezTo>
                    <a:pt x="813" y="967"/>
                    <a:pt x="820" y="963"/>
                    <a:pt x="826" y="959"/>
                  </a:cubicBezTo>
                  <a:cubicBezTo>
                    <a:pt x="835" y="970"/>
                    <a:pt x="846" y="982"/>
                    <a:pt x="848" y="984"/>
                  </a:cubicBezTo>
                  <a:cubicBezTo>
                    <a:pt x="850" y="986"/>
                    <a:pt x="853" y="988"/>
                    <a:pt x="856" y="988"/>
                  </a:cubicBezTo>
                  <a:cubicBezTo>
                    <a:pt x="858" y="988"/>
                    <a:pt x="861" y="987"/>
                    <a:pt x="864" y="986"/>
                  </a:cubicBezTo>
                  <a:cubicBezTo>
                    <a:pt x="866" y="984"/>
                    <a:pt x="868" y="981"/>
                    <a:pt x="868" y="979"/>
                  </a:cubicBezTo>
                  <a:cubicBezTo>
                    <a:pt x="869" y="976"/>
                    <a:pt x="869" y="973"/>
                    <a:pt x="867" y="970"/>
                  </a:cubicBezTo>
                  <a:cubicBezTo>
                    <a:pt x="865" y="968"/>
                    <a:pt x="857" y="954"/>
                    <a:pt x="850" y="941"/>
                  </a:cubicBezTo>
                  <a:cubicBezTo>
                    <a:pt x="856" y="937"/>
                    <a:pt x="862" y="932"/>
                    <a:pt x="867" y="927"/>
                  </a:cubicBezTo>
                  <a:cubicBezTo>
                    <a:pt x="878" y="937"/>
                    <a:pt x="890" y="948"/>
                    <a:pt x="892" y="950"/>
                  </a:cubicBezTo>
                  <a:cubicBezTo>
                    <a:pt x="894" y="952"/>
                    <a:pt x="897" y="953"/>
                    <a:pt x="900" y="953"/>
                  </a:cubicBezTo>
                  <a:cubicBezTo>
                    <a:pt x="903" y="953"/>
                    <a:pt x="906" y="952"/>
                    <a:pt x="908" y="950"/>
                  </a:cubicBezTo>
                  <a:cubicBezTo>
                    <a:pt x="910" y="948"/>
                    <a:pt x="911" y="945"/>
                    <a:pt x="912" y="942"/>
                  </a:cubicBezTo>
                  <a:cubicBezTo>
                    <a:pt x="912" y="940"/>
                    <a:pt x="911" y="937"/>
                    <a:pt x="910" y="934"/>
                  </a:cubicBezTo>
                  <a:cubicBezTo>
                    <a:pt x="908" y="932"/>
                    <a:pt x="898" y="919"/>
                    <a:pt x="890" y="907"/>
                  </a:cubicBezTo>
                  <a:cubicBezTo>
                    <a:pt x="895" y="902"/>
                    <a:pt x="900" y="897"/>
                    <a:pt x="905" y="891"/>
                  </a:cubicBezTo>
                  <a:cubicBezTo>
                    <a:pt x="917" y="900"/>
                    <a:pt x="930" y="909"/>
                    <a:pt x="933" y="911"/>
                  </a:cubicBezTo>
                  <a:cubicBezTo>
                    <a:pt x="935" y="913"/>
                    <a:pt x="938" y="914"/>
                    <a:pt x="941" y="913"/>
                  </a:cubicBezTo>
                  <a:cubicBezTo>
                    <a:pt x="943" y="913"/>
                    <a:pt x="946" y="912"/>
                    <a:pt x="948" y="909"/>
                  </a:cubicBezTo>
                  <a:cubicBezTo>
                    <a:pt x="950" y="907"/>
                    <a:pt x="951" y="904"/>
                    <a:pt x="951" y="902"/>
                  </a:cubicBezTo>
                  <a:cubicBezTo>
                    <a:pt x="951" y="899"/>
                    <a:pt x="950" y="896"/>
                    <a:pt x="948" y="894"/>
                  </a:cubicBezTo>
                  <a:cubicBezTo>
                    <a:pt x="946" y="891"/>
                    <a:pt x="935" y="880"/>
                    <a:pt x="925" y="869"/>
                  </a:cubicBezTo>
                  <a:cubicBezTo>
                    <a:pt x="930" y="863"/>
                    <a:pt x="935" y="857"/>
                    <a:pt x="940" y="851"/>
                  </a:cubicBezTo>
                  <a:cubicBezTo>
                    <a:pt x="952" y="859"/>
                    <a:pt x="966" y="867"/>
                    <a:pt x="969" y="869"/>
                  </a:cubicBezTo>
                  <a:cubicBezTo>
                    <a:pt x="971" y="870"/>
                    <a:pt x="974" y="870"/>
                    <a:pt x="977" y="870"/>
                  </a:cubicBezTo>
                  <a:cubicBezTo>
                    <a:pt x="980" y="869"/>
                    <a:pt x="982" y="867"/>
                    <a:pt x="984" y="865"/>
                  </a:cubicBezTo>
                  <a:cubicBezTo>
                    <a:pt x="986" y="863"/>
                    <a:pt x="986" y="860"/>
                    <a:pt x="986" y="857"/>
                  </a:cubicBezTo>
                  <a:cubicBezTo>
                    <a:pt x="986" y="854"/>
                    <a:pt x="985" y="852"/>
                    <a:pt x="983" y="850"/>
                  </a:cubicBezTo>
                  <a:cubicBezTo>
                    <a:pt x="980" y="847"/>
                    <a:pt x="968" y="837"/>
                    <a:pt x="957" y="827"/>
                  </a:cubicBezTo>
                  <a:cubicBezTo>
                    <a:pt x="961" y="821"/>
                    <a:pt x="966" y="815"/>
                    <a:pt x="969" y="808"/>
                  </a:cubicBezTo>
                  <a:cubicBezTo>
                    <a:pt x="983" y="814"/>
                    <a:pt x="997" y="821"/>
                    <a:pt x="1000" y="822"/>
                  </a:cubicBezTo>
                  <a:cubicBezTo>
                    <a:pt x="1003" y="824"/>
                    <a:pt x="1006" y="824"/>
                    <a:pt x="1008" y="823"/>
                  </a:cubicBezTo>
                  <a:cubicBezTo>
                    <a:pt x="1011" y="822"/>
                    <a:pt x="1013" y="820"/>
                    <a:pt x="1015" y="817"/>
                  </a:cubicBezTo>
                  <a:cubicBezTo>
                    <a:pt x="1016" y="815"/>
                    <a:pt x="1017" y="812"/>
                    <a:pt x="1016" y="809"/>
                  </a:cubicBezTo>
                  <a:cubicBezTo>
                    <a:pt x="1016" y="806"/>
                    <a:pt x="1014" y="804"/>
                    <a:pt x="1012" y="802"/>
                  </a:cubicBezTo>
                  <a:cubicBezTo>
                    <a:pt x="1009" y="800"/>
                    <a:pt x="996" y="791"/>
                    <a:pt x="984" y="782"/>
                  </a:cubicBezTo>
                  <a:cubicBezTo>
                    <a:pt x="988" y="776"/>
                    <a:pt x="991" y="769"/>
                    <a:pt x="995" y="762"/>
                  </a:cubicBezTo>
                  <a:cubicBezTo>
                    <a:pt x="1009" y="767"/>
                    <a:pt x="1024" y="772"/>
                    <a:pt x="1027" y="773"/>
                  </a:cubicBezTo>
                  <a:cubicBezTo>
                    <a:pt x="1029" y="774"/>
                    <a:pt x="1032" y="774"/>
                    <a:pt x="1035" y="772"/>
                  </a:cubicBezTo>
                  <a:cubicBezTo>
                    <a:pt x="1037" y="771"/>
                    <a:pt x="1039" y="769"/>
                    <a:pt x="1041" y="766"/>
                  </a:cubicBezTo>
                  <a:cubicBezTo>
                    <a:pt x="1042" y="764"/>
                    <a:pt x="1042" y="761"/>
                    <a:pt x="1041" y="758"/>
                  </a:cubicBezTo>
                  <a:cubicBezTo>
                    <a:pt x="1040" y="755"/>
                    <a:pt x="1039" y="753"/>
                    <a:pt x="1036" y="752"/>
                  </a:cubicBezTo>
                  <a:cubicBezTo>
                    <a:pt x="1033" y="750"/>
                    <a:pt x="1020" y="742"/>
                    <a:pt x="1007" y="735"/>
                  </a:cubicBezTo>
                  <a:cubicBezTo>
                    <a:pt x="1010" y="728"/>
                    <a:pt x="1012" y="721"/>
                    <a:pt x="1015" y="714"/>
                  </a:cubicBezTo>
                  <a:cubicBezTo>
                    <a:pt x="1029" y="717"/>
                    <a:pt x="1045" y="721"/>
                    <a:pt x="1048" y="721"/>
                  </a:cubicBezTo>
                  <a:cubicBezTo>
                    <a:pt x="1051" y="722"/>
                    <a:pt x="1054" y="721"/>
                    <a:pt x="1056" y="720"/>
                  </a:cubicBezTo>
                  <a:cubicBezTo>
                    <a:pt x="1058" y="718"/>
                    <a:pt x="1060" y="716"/>
                    <a:pt x="1061" y="713"/>
                  </a:cubicBezTo>
                  <a:cubicBezTo>
                    <a:pt x="1062" y="710"/>
                    <a:pt x="1062" y="707"/>
                    <a:pt x="1061" y="705"/>
                  </a:cubicBezTo>
                  <a:cubicBezTo>
                    <a:pt x="1060" y="702"/>
                    <a:pt x="1058" y="700"/>
                    <a:pt x="1055" y="699"/>
                  </a:cubicBezTo>
                  <a:cubicBezTo>
                    <a:pt x="1052" y="698"/>
                    <a:pt x="1037" y="691"/>
                    <a:pt x="1024" y="686"/>
                  </a:cubicBezTo>
                  <a:cubicBezTo>
                    <a:pt x="1026" y="678"/>
                    <a:pt x="1028" y="671"/>
                    <a:pt x="1030" y="664"/>
                  </a:cubicBezTo>
                  <a:cubicBezTo>
                    <a:pt x="1044" y="665"/>
                    <a:pt x="1060" y="667"/>
                    <a:pt x="1063" y="668"/>
                  </a:cubicBezTo>
                  <a:cubicBezTo>
                    <a:pt x="1066" y="668"/>
                    <a:pt x="1069" y="667"/>
                    <a:pt x="1071" y="665"/>
                  </a:cubicBezTo>
                  <a:cubicBezTo>
                    <a:pt x="1074" y="664"/>
                    <a:pt x="1075" y="661"/>
                    <a:pt x="1076" y="658"/>
                  </a:cubicBezTo>
                  <a:cubicBezTo>
                    <a:pt x="1076" y="655"/>
                    <a:pt x="1076" y="652"/>
                    <a:pt x="1075" y="650"/>
                  </a:cubicBezTo>
                  <a:cubicBezTo>
                    <a:pt x="1073" y="647"/>
                    <a:pt x="1071" y="645"/>
                    <a:pt x="1068" y="645"/>
                  </a:cubicBezTo>
                  <a:cubicBezTo>
                    <a:pt x="1065" y="644"/>
                    <a:pt x="1050" y="639"/>
                    <a:pt x="1036" y="634"/>
                  </a:cubicBezTo>
                  <a:cubicBezTo>
                    <a:pt x="1037" y="627"/>
                    <a:pt x="1039" y="620"/>
                    <a:pt x="1040" y="612"/>
                  </a:cubicBezTo>
                  <a:cubicBezTo>
                    <a:pt x="1054" y="612"/>
                    <a:pt x="1070" y="612"/>
                    <a:pt x="1073" y="612"/>
                  </a:cubicBezTo>
                  <a:cubicBezTo>
                    <a:pt x="1076" y="613"/>
                    <a:pt x="1079" y="611"/>
                    <a:pt x="1081" y="609"/>
                  </a:cubicBezTo>
                  <a:cubicBezTo>
                    <a:pt x="1083" y="607"/>
                    <a:pt x="1084" y="605"/>
                    <a:pt x="1085" y="602"/>
                  </a:cubicBezTo>
                  <a:cubicBezTo>
                    <a:pt x="1085" y="599"/>
                    <a:pt x="1084" y="596"/>
                    <a:pt x="1083" y="594"/>
                  </a:cubicBezTo>
                  <a:cubicBezTo>
                    <a:pt x="1081" y="591"/>
                    <a:pt x="1079" y="590"/>
                    <a:pt x="1076" y="589"/>
                  </a:cubicBezTo>
                  <a:cubicBezTo>
                    <a:pt x="1073" y="588"/>
                    <a:pt x="1057" y="585"/>
                    <a:pt x="1043" y="582"/>
                  </a:cubicBezTo>
                  <a:cubicBezTo>
                    <a:pt x="1043" y="575"/>
                    <a:pt x="1044" y="567"/>
                    <a:pt x="1044" y="560"/>
                  </a:cubicBezTo>
                  <a:cubicBezTo>
                    <a:pt x="1058" y="558"/>
                    <a:pt x="1074" y="557"/>
                    <a:pt x="1078" y="557"/>
                  </a:cubicBezTo>
                  <a:close/>
                  <a:moveTo>
                    <a:pt x="544" y="979"/>
                  </a:moveTo>
                  <a:cubicBezTo>
                    <a:pt x="305" y="979"/>
                    <a:pt x="111" y="785"/>
                    <a:pt x="111" y="545"/>
                  </a:cubicBezTo>
                  <a:cubicBezTo>
                    <a:pt x="111" y="305"/>
                    <a:pt x="305" y="111"/>
                    <a:pt x="544" y="111"/>
                  </a:cubicBezTo>
                  <a:cubicBezTo>
                    <a:pt x="783" y="111"/>
                    <a:pt x="977" y="305"/>
                    <a:pt x="977" y="545"/>
                  </a:cubicBezTo>
                  <a:cubicBezTo>
                    <a:pt x="977" y="785"/>
                    <a:pt x="783" y="979"/>
                    <a:pt x="544" y="97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/>
              <a:endParaRPr lang="en-US" sz="1865">
                <a:solidFill>
                  <a:prstClr val="black"/>
                </a:solidFill>
              </a:endParaRPr>
            </a:p>
          </p:txBody>
        </p:sp>
        <p:grpSp>
          <p:nvGrpSpPr>
            <p:cNvPr id="129" name="Group 78"/>
            <p:cNvGrpSpPr/>
            <p:nvPr/>
          </p:nvGrpSpPr>
          <p:grpSpPr>
            <a:xfrm>
              <a:off x="5535539" y="3403913"/>
              <a:ext cx="136728" cy="171436"/>
              <a:chOff x="5106627" y="2260366"/>
              <a:chExt cx="324452" cy="406813"/>
            </a:xfrm>
            <a:grpFill/>
          </p:grpSpPr>
          <p:sp>
            <p:nvSpPr>
              <p:cNvPr id="130" name="Freeform 80"/>
              <p:cNvSpPr/>
              <p:nvPr/>
            </p:nvSpPr>
            <p:spPr bwMode="auto">
              <a:xfrm>
                <a:off x="5106627" y="2430079"/>
                <a:ext cx="324452" cy="134772"/>
              </a:xfrm>
              <a:custGeom>
                <a:avLst/>
                <a:gdLst>
                  <a:gd name="T0" fmla="*/ 49 w 98"/>
                  <a:gd name="T1" fmla="*/ 16 h 40"/>
                  <a:gd name="T2" fmla="*/ 2 w 98"/>
                  <a:gd name="T3" fmla="*/ 0 h 40"/>
                  <a:gd name="T4" fmla="*/ 0 w 98"/>
                  <a:gd name="T5" fmla="*/ 5 h 40"/>
                  <a:gd name="T6" fmla="*/ 0 w 98"/>
                  <a:gd name="T7" fmla="*/ 20 h 40"/>
                  <a:gd name="T8" fmla="*/ 49 w 98"/>
                  <a:gd name="T9" fmla="*/ 40 h 40"/>
                  <a:gd name="T10" fmla="*/ 98 w 98"/>
                  <a:gd name="T11" fmla="*/ 20 h 40"/>
                  <a:gd name="T12" fmla="*/ 98 w 98"/>
                  <a:gd name="T13" fmla="*/ 5 h 40"/>
                  <a:gd name="T14" fmla="*/ 96 w 98"/>
                  <a:gd name="T15" fmla="*/ 0 h 40"/>
                  <a:gd name="T16" fmla="*/ 49 w 98"/>
                  <a:gd name="T17" fmla="*/ 16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8" h="40">
                    <a:moveTo>
                      <a:pt x="49" y="16"/>
                    </a:moveTo>
                    <a:cubicBezTo>
                      <a:pt x="26" y="16"/>
                      <a:pt x="7" y="9"/>
                      <a:pt x="2" y="0"/>
                    </a:cubicBezTo>
                    <a:cubicBezTo>
                      <a:pt x="1" y="2"/>
                      <a:pt x="0" y="3"/>
                      <a:pt x="0" y="5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31"/>
                      <a:pt x="22" y="40"/>
                      <a:pt x="49" y="40"/>
                    </a:cubicBezTo>
                    <a:cubicBezTo>
                      <a:pt x="76" y="40"/>
                      <a:pt x="98" y="31"/>
                      <a:pt x="98" y="20"/>
                    </a:cubicBezTo>
                    <a:cubicBezTo>
                      <a:pt x="98" y="5"/>
                      <a:pt x="98" y="5"/>
                      <a:pt x="98" y="5"/>
                    </a:cubicBezTo>
                    <a:cubicBezTo>
                      <a:pt x="98" y="3"/>
                      <a:pt x="97" y="2"/>
                      <a:pt x="96" y="0"/>
                    </a:cubicBezTo>
                    <a:cubicBezTo>
                      <a:pt x="91" y="9"/>
                      <a:pt x="72" y="16"/>
                      <a:pt x="49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4400"/>
                <a:endParaRPr lang="en-US" sz="1865">
                  <a:solidFill>
                    <a:prstClr val="black"/>
                  </a:solidFill>
                </a:endParaRPr>
              </a:p>
            </p:txBody>
          </p:sp>
          <p:sp>
            <p:nvSpPr>
              <p:cNvPr id="131" name="Freeform 81"/>
              <p:cNvSpPr/>
              <p:nvPr/>
            </p:nvSpPr>
            <p:spPr bwMode="auto">
              <a:xfrm>
                <a:off x="5106627" y="2534902"/>
                <a:ext cx="324452" cy="132277"/>
              </a:xfrm>
              <a:custGeom>
                <a:avLst/>
                <a:gdLst>
                  <a:gd name="T0" fmla="*/ 49 w 98"/>
                  <a:gd name="T1" fmla="*/ 15 h 40"/>
                  <a:gd name="T2" fmla="*/ 2 w 98"/>
                  <a:gd name="T3" fmla="*/ 0 h 40"/>
                  <a:gd name="T4" fmla="*/ 0 w 98"/>
                  <a:gd name="T5" fmla="*/ 4 h 40"/>
                  <a:gd name="T6" fmla="*/ 0 w 98"/>
                  <a:gd name="T7" fmla="*/ 19 h 40"/>
                  <a:gd name="T8" fmla="*/ 49 w 98"/>
                  <a:gd name="T9" fmla="*/ 40 h 40"/>
                  <a:gd name="T10" fmla="*/ 98 w 98"/>
                  <a:gd name="T11" fmla="*/ 19 h 40"/>
                  <a:gd name="T12" fmla="*/ 98 w 98"/>
                  <a:gd name="T13" fmla="*/ 4 h 40"/>
                  <a:gd name="T14" fmla="*/ 96 w 98"/>
                  <a:gd name="T15" fmla="*/ 0 h 40"/>
                  <a:gd name="T16" fmla="*/ 49 w 98"/>
                  <a:gd name="T17" fmla="*/ 1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8" h="40">
                    <a:moveTo>
                      <a:pt x="49" y="15"/>
                    </a:moveTo>
                    <a:cubicBezTo>
                      <a:pt x="26" y="15"/>
                      <a:pt x="7" y="9"/>
                      <a:pt x="2" y="0"/>
                    </a:cubicBezTo>
                    <a:cubicBezTo>
                      <a:pt x="1" y="1"/>
                      <a:pt x="0" y="3"/>
                      <a:pt x="0" y="4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31"/>
                      <a:pt x="22" y="40"/>
                      <a:pt x="49" y="40"/>
                    </a:cubicBezTo>
                    <a:cubicBezTo>
                      <a:pt x="76" y="40"/>
                      <a:pt x="98" y="31"/>
                      <a:pt x="98" y="19"/>
                    </a:cubicBezTo>
                    <a:cubicBezTo>
                      <a:pt x="98" y="4"/>
                      <a:pt x="98" y="4"/>
                      <a:pt x="98" y="4"/>
                    </a:cubicBezTo>
                    <a:cubicBezTo>
                      <a:pt x="98" y="3"/>
                      <a:pt x="97" y="1"/>
                      <a:pt x="96" y="0"/>
                    </a:cubicBezTo>
                    <a:cubicBezTo>
                      <a:pt x="91" y="9"/>
                      <a:pt x="72" y="15"/>
                      <a:pt x="49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4400"/>
                <a:endParaRPr lang="en-US" sz="1865">
                  <a:solidFill>
                    <a:prstClr val="black"/>
                  </a:solidFill>
                </a:endParaRPr>
              </a:p>
            </p:txBody>
          </p:sp>
          <p:sp>
            <p:nvSpPr>
              <p:cNvPr id="132" name="Freeform 82"/>
              <p:cNvSpPr/>
              <p:nvPr/>
            </p:nvSpPr>
            <p:spPr bwMode="auto">
              <a:xfrm>
                <a:off x="5106627" y="2330248"/>
                <a:ext cx="324452" cy="137269"/>
              </a:xfrm>
              <a:custGeom>
                <a:avLst/>
                <a:gdLst>
                  <a:gd name="T0" fmla="*/ 96 w 98"/>
                  <a:gd name="T1" fmla="*/ 0 h 41"/>
                  <a:gd name="T2" fmla="*/ 49 w 98"/>
                  <a:gd name="T3" fmla="*/ 15 h 41"/>
                  <a:gd name="T4" fmla="*/ 2 w 98"/>
                  <a:gd name="T5" fmla="*/ 0 h 41"/>
                  <a:gd name="T6" fmla="*/ 0 w 98"/>
                  <a:gd name="T7" fmla="*/ 5 h 41"/>
                  <a:gd name="T8" fmla="*/ 0 w 98"/>
                  <a:gd name="T9" fmla="*/ 20 h 41"/>
                  <a:gd name="T10" fmla="*/ 49 w 98"/>
                  <a:gd name="T11" fmla="*/ 41 h 41"/>
                  <a:gd name="T12" fmla="*/ 98 w 98"/>
                  <a:gd name="T13" fmla="*/ 20 h 41"/>
                  <a:gd name="T14" fmla="*/ 98 w 98"/>
                  <a:gd name="T15" fmla="*/ 5 h 41"/>
                  <a:gd name="T16" fmla="*/ 96 w 98"/>
                  <a:gd name="T17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8" h="41">
                    <a:moveTo>
                      <a:pt x="96" y="0"/>
                    </a:moveTo>
                    <a:cubicBezTo>
                      <a:pt x="95" y="9"/>
                      <a:pt x="75" y="15"/>
                      <a:pt x="49" y="15"/>
                    </a:cubicBezTo>
                    <a:cubicBezTo>
                      <a:pt x="24" y="15"/>
                      <a:pt x="3" y="9"/>
                      <a:pt x="2" y="0"/>
                    </a:cubicBezTo>
                    <a:cubicBezTo>
                      <a:pt x="1" y="2"/>
                      <a:pt x="0" y="3"/>
                      <a:pt x="0" y="5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31"/>
                      <a:pt x="22" y="41"/>
                      <a:pt x="49" y="41"/>
                    </a:cubicBezTo>
                    <a:cubicBezTo>
                      <a:pt x="76" y="41"/>
                      <a:pt x="98" y="31"/>
                      <a:pt x="98" y="20"/>
                    </a:cubicBezTo>
                    <a:cubicBezTo>
                      <a:pt x="98" y="5"/>
                      <a:pt x="98" y="5"/>
                      <a:pt x="98" y="5"/>
                    </a:cubicBezTo>
                    <a:cubicBezTo>
                      <a:pt x="98" y="3"/>
                      <a:pt x="97" y="2"/>
                      <a:pt x="9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4400"/>
                <a:endParaRPr lang="en-US" sz="1865">
                  <a:solidFill>
                    <a:prstClr val="black"/>
                  </a:solidFill>
                </a:endParaRPr>
              </a:p>
            </p:txBody>
          </p:sp>
          <p:sp>
            <p:nvSpPr>
              <p:cNvPr id="133" name="Oval 83"/>
              <p:cNvSpPr>
                <a:spLocks noChangeArrowheads="1"/>
              </p:cNvSpPr>
              <p:nvPr/>
            </p:nvSpPr>
            <p:spPr bwMode="auto">
              <a:xfrm>
                <a:off x="5111618" y="2260366"/>
                <a:ext cx="316965" cy="10731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4400"/>
                <a:endParaRPr lang="en-US" sz="1865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22" name="组合 21"/>
          <p:cNvGrpSpPr/>
          <p:nvPr/>
        </p:nvGrpSpPr>
        <p:grpSpPr>
          <a:xfrm>
            <a:off x="5175703" y="4158112"/>
            <a:ext cx="301241" cy="301881"/>
            <a:chOff x="4589008" y="3032858"/>
            <a:chExt cx="225931" cy="226411"/>
          </a:xfrm>
          <a:solidFill>
            <a:schemeClr val="bg1">
              <a:lumMod val="50000"/>
            </a:schemeClr>
          </a:solidFill>
        </p:grpSpPr>
        <p:sp>
          <p:nvSpPr>
            <p:cNvPr id="78" name="Freeform 18"/>
            <p:cNvSpPr>
              <a:spLocks noEditPoints="1"/>
            </p:cNvSpPr>
            <p:nvPr/>
          </p:nvSpPr>
          <p:spPr bwMode="auto">
            <a:xfrm>
              <a:off x="4589008" y="3032858"/>
              <a:ext cx="225931" cy="226411"/>
            </a:xfrm>
            <a:custGeom>
              <a:avLst/>
              <a:gdLst>
                <a:gd name="T0" fmla="*/ 1043 w 1088"/>
                <a:gd name="T1" fmla="*/ 507 h 1090"/>
                <a:gd name="T2" fmla="*/ 1036 w 1088"/>
                <a:gd name="T3" fmla="*/ 455 h 1090"/>
                <a:gd name="T4" fmla="*/ 1024 w 1088"/>
                <a:gd name="T5" fmla="*/ 404 h 1090"/>
                <a:gd name="T6" fmla="*/ 1007 w 1088"/>
                <a:gd name="T7" fmla="*/ 355 h 1090"/>
                <a:gd name="T8" fmla="*/ 984 w 1088"/>
                <a:gd name="T9" fmla="*/ 307 h 1090"/>
                <a:gd name="T10" fmla="*/ 957 w 1088"/>
                <a:gd name="T11" fmla="*/ 263 h 1090"/>
                <a:gd name="T12" fmla="*/ 925 w 1088"/>
                <a:gd name="T13" fmla="*/ 221 h 1090"/>
                <a:gd name="T14" fmla="*/ 890 w 1088"/>
                <a:gd name="T15" fmla="*/ 183 h 1090"/>
                <a:gd name="T16" fmla="*/ 850 w 1088"/>
                <a:gd name="T17" fmla="*/ 149 h 1090"/>
                <a:gd name="T18" fmla="*/ 807 w 1088"/>
                <a:gd name="T19" fmla="*/ 119 h 1090"/>
                <a:gd name="T20" fmla="*/ 761 w 1088"/>
                <a:gd name="T21" fmla="*/ 93 h 1090"/>
                <a:gd name="T22" fmla="*/ 713 w 1088"/>
                <a:gd name="T23" fmla="*/ 73 h 1090"/>
                <a:gd name="T24" fmla="*/ 663 w 1088"/>
                <a:gd name="T25" fmla="*/ 58 h 1090"/>
                <a:gd name="T26" fmla="*/ 611 w 1088"/>
                <a:gd name="T27" fmla="*/ 48 h 1090"/>
                <a:gd name="T28" fmla="*/ 559 w 1088"/>
                <a:gd name="T29" fmla="*/ 44 h 1090"/>
                <a:gd name="T30" fmla="*/ 507 w 1088"/>
                <a:gd name="T31" fmla="*/ 45 h 1090"/>
                <a:gd name="T32" fmla="*/ 455 w 1088"/>
                <a:gd name="T33" fmla="*/ 52 h 1090"/>
                <a:gd name="T34" fmla="*/ 404 w 1088"/>
                <a:gd name="T35" fmla="*/ 64 h 1090"/>
                <a:gd name="T36" fmla="*/ 354 w 1088"/>
                <a:gd name="T37" fmla="*/ 81 h 1090"/>
                <a:gd name="T38" fmla="*/ 307 w 1088"/>
                <a:gd name="T39" fmla="*/ 104 h 1090"/>
                <a:gd name="T40" fmla="*/ 262 w 1088"/>
                <a:gd name="T41" fmla="*/ 131 h 1090"/>
                <a:gd name="T42" fmla="*/ 221 w 1088"/>
                <a:gd name="T43" fmla="*/ 163 h 1090"/>
                <a:gd name="T44" fmla="*/ 182 w 1088"/>
                <a:gd name="T45" fmla="*/ 199 h 1090"/>
                <a:gd name="T46" fmla="*/ 148 w 1088"/>
                <a:gd name="T47" fmla="*/ 238 h 1090"/>
                <a:gd name="T48" fmla="*/ 118 w 1088"/>
                <a:gd name="T49" fmla="*/ 282 h 1090"/>
                <a:gd name="T50" fmla="*/ 93 w 1088"/>
                <a:gd name="T51" fmla="*/ 328 h 1090"/>
                <a:gd name="T52" fmla="*/ 73 w 1088"/>
                <a:gd name="T53" fmla="*/ 376 h 1090"/>
                <a:gd name="T54" fmla="*/ 58 w 1088"/>
                <a:gd name="T55" fmla="*/ 426 h 1090"/>
                <a:gd name="T56" fmla="*/ 48 w 1088"/>
                <a:gd name="T57" fmla="*/ 478 h 1090"/>
                <a:gd name="T58" fmla="*/ 44 w 1088"/>
                <a:gd name="T59" fmla="*/ 530 h 1090"/>
                <a:gd name="T60" fmla="*/ 45 w 1088"/>
                <a:gd name="T61" fmla="*/ 582 h 1090"/>
                <a:gd name="T62" fmla="*/ 52 w 1088"/>
                <a:gd name="T63" fmla="*/ 634 h 1090"/>
                <a:gd name="T64" fmla="*/ 64 w 1088"/>
                <a:gd name="T65" fmla="*/ 686 h 1090"/>
                <a:gd name="T66" fmla="*/ 81 w 1088"/>
                <a:gd name="T67" fmla="*/ 735 h 1090"/>
                <a:gd name="T68" fmla="*/ 104 w 1088"/>
                <a:gd name="T69" fmla="*/ 782 h 1090"/>
                <a:gd name="T70" fmla="*/ 131 w 1088"/>
                <a:gd name="T71" fmla="*/ 827 h 1090"/>
                <a:gd name="T72" fmla="*/ 163 w 1088"/>
                <a:gd name="T73" fmla="*/ 869 h 1090"/>
                <a:gd name="T74" fmla="*/ 198 w 1088"/>
                <a:gd name="T75" fmla="*/ 907 h 1090"/>
                <a:gd name="T76" fmla="*/ 238 w 1088"/>
                <a:gd name="T77" fmla="*/ 941 h 1090"/>
                <a:gd name="T78" fmla="*/ 281 w 1088"/>
                <a:gd name="T79" fmla="*/ 971 h 1090"/>
                <a:gd name="T80" fmla="*/ 327 w 1088"/>
                <a:gd name="T81" fmla="*/ 996 h 1090"/>
                <a:gd name="T82" fmla="*/ 375 w 1088"/>
                <a:gd name="T83" fmla="*/ 1017 h 1090"/>
                <a:gd name="T84" fmla="*/ 425 w 1088"/>
                <a:gd name="T85" fmla="*/ 1032 h 1090"/>
                <a:gd name="T86" fmla="*/ 477 w 1088"/>
                <a:gd name="T87" fmla="*/ 1041 h 1090"/>
                <a:gd name="T88" fmla="*/ 529 w 1088"/>
                <a:gd name="T89" fmla="*/ 1046 h 1090"/>
                <a:gd name="T90" fmla="*/ 581 w 1088"/>
                <a:gd name="T91" fmla="*/ 1045 h 1090"/>
                <a:gd name="T92" fmla="*/ 633 w 1088"/>
                <a:gd name="T93" fmla="*/ 1038 h 1090"/>
                <a:gd name="T94" fmla="*/ 684 w 1088"/>
                <a:gd name="T95" fmla="*/ 1026 h 1090"/>
                <a:gd name="T96" fmla="*/ 734 w 1088"/>
                <a:gd name="T97" fmla="*/ 1009 h 1090"/>
                <a:gd name="T98" fmla="*/ 781 w 1088"/>
                <a:gd name="T99" fmla="*/ 986 h 1090"/>
                <a:gd name="T100" fmla="*/ 826 w 1088"/>
                <a:gd name="T101" fmla="*/ 959 h 1090"/>
                <a:gd name="T102" fmla="*/ 867 w 1088"/>
                <a:gd name="T103" fmla="*/ 927 h 1090"/>
                <a:gd name="T104" fmla="*/ 905 w 1088"/>
                <a:gd name="T105" fmla="*/ 891 h 1090"/>
                <a:gd name="T106" fmla="*/ 940 w 1088"/>
                <a:gd name="T107" fmla="*/ 851 h 1090"/>
                <a:gd name="T108" fmla="*/ 969 w 1088"/>
                <a:gd name="T109" fmla="*/ 808 h 1090"/>
                <a:gd name="T110" fmla="*/ 995 w 1088"/>
                <a:gd name="T111" fmla="*/ 762 h 1090"/>
                <a:gd name="T112" fmla="*/ 1015 w 1088"/>
                <a:gd name="T113" fmla="*/ 714 h 1090"/>
                <a:gd name="T114" fmla="*/ 1030 w 1088"/>
                <a:gd name="T115" fmla="*/ 664 h 1090"/>
                <a:gd name="T116" fmla="*/ 1040 w 1088"/>
                <a:gd name="T117" fmla="*/ 612 h 1090"/>
                <a:gd name="T118" fmla="*/ 1044 w 1088"/>
                <a:gd name="T119" fmla="*/ 560 h 1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88" h="1090">
                  <a:moveTo>
                    <a:pt x="1078" y="557"/>
                  </a:moveTo>
                  <a:cubicBezTo>
                    <a:pt x="1080" y="556"/>
                    <a:pt x="1083" y="555"/>
                    <a:pt x="1085" y="553"/>
                  </a:cubicBezTo>
                  <a:cubicBezTo>
                    <a:pt x="1087" y="551"/>
                    <a:pt x="1088" y="548"/>
                    <a:pt x="1088" y="545"/>
                  </a:cubicBezTo>
                  <a:cubicBezTo>
                    <a:pt x="1088" y="542"/>
                    <a:pt x="1087" y="539"/>
                    <a:pt x="1085" y="537"/>
                  </a:cubicBezTo>
                  <a:cubicBezTo>
                    <a:pt x="1083" y="535"/>
                    <a:pt x="1080" y="533"/>
                    <a:pt x="1078" y="533"/>
                  </a:cubicBezTo>
                  <a:cubicBezTo>
                    <a:pt x="1074" y="533"/>
                    <a:pt x="1058" y="531"/>
                    <a:pt x="1044" y="530"/>
                  </a:cubicBezTo>
                  <a:cubicBezTo>
                    <a:pt x="1044" y="522"/>
                    <a:pt x="1043" y="515"/>
                    <a:pt x="1043" y="507"/>
                  </a:cubicBezTo>
                  <a:cubicBezTo>
                    <a:pt x="1057" y="505"/>
                    <a:pt x="1073" y="501"/>
                    <a:pt x="1076" y="501"/>
                  </a:cubicBezTo>
                  <a:cubicBezTo>
                    <a:pt x="1079" y="500"/>
                    <a:pt x="1081" y="498"/>
                    <a:pt x="1083" y="496"/>
                  </a:cubicBezTo>
                  <a:cubicBezTo>
                    <a:pt x="1084" y="494"/>
                    <a:pt x="1085" y="491"/>
                    <a:pt x="1085" y="488"/>
                  </a:cubicBezTo>
                  <a:cubicBezTo>
                    <a:pt x="1084" y="485"/>
                    <a:pt x="1083" y="482"/>
                    <a:pt x="1081" y="481"/>
                  </a:cubicBezTo>
                  <a:cubicBezTo>
                    <a:pt x="1079" y="479"/>
                    <a:pt x="1076" y="477"/>
                    <a:pt x="1073" y="477"/>
                  </a:cubicBezTo>
                  <a:cubicBezTo>
                    <a:pt x="1070" y="477"/>
                    <a:pt x="1054" y="478"/>
                    <a:pt x="1040" y="478"/>
                  </a:cubicBezTo>
                  <a:cubicBezTo>
                    <a:pt x="1039" y="470"/>
                    <a:pt x="1037" y="463"/>
                    <a:pt x="1036" y="455"/>
                  </a:cubicBezTo>
                  <a:cubicBezTo>
                    <a:pt x="1050" y="451"/>
                    <a:pt x="1065" y="446"/>
                    <a:pt x="1068" y="445"/>
                  </a:cubicBezTo>
                  <a:cubicBezTo>
                    <a:pt x="1071" y="444"/>
                    <a:pt x="1073" y="442"/>
                    <a:pt x="1075" y="440"/>
                  </a:cubicBezTo>
                  <a:cubicBezTo>
                    <a:pt x="1076" y="437"/>
                    <a:pt x="1076" y="435"/>
                    <a:pt x="1076" y="432"/>
                  </a:cubicBezTo>
                  <a:cubicBezTo>
                    <a:pt x="1075" y="429"/>
                    <a:pt x="1074" y="426"/>
                    <a:pt x="1071" y="425"/>
                  </a:cubicBezTo>
                  <a:cubicBezTo>
                    <a:pt x="1069" y="423"/>
                    <a:pt x="1066" y="422"/>
                    <a:pt x="1063" y="422"/>
                  </a:cubicBezTo>
                  <a:cubicBezTo>
                    <a:pt x="1060" y="423"/>
                    <a:pt x="1044" y="425"/>
                    <a:pt x="1030" y="426"/>
                  </a:cubicBezTo>
                  <a:cubicBezTo>
                    <a:pt x="1028" y="419"/>
                    <a:pt x="1026" y="412"/>
                    <a:pt x="1024" y="404"/>
                  </a:cubicBezTo>
                  <a:cubicBezTo>
                    <a:pt x="1037" y="399"/>
                    <a:pt x="1052" y="392"/>
                    <a:pt x="1055" y="391"/>
                  </a:cubicBezTo>
                  <a:cubicBezTo>
                    <a:pt x="1058" y="390"/>
                    <a:pt x="1060" y="388"/>
                    <a:pt x="1061" y="385"/>
                  </a:cubicBezTo>
                  <a:cubicBezTo>
                    <a:pt x="1062" y="382"/>
                    <a:pt x="1062" y="379"/>
                    <a:pt x="1061" y="377"/>
                  </a:cubicBezTo>
                  <a:cubicBezTo>
                    <a:pt x="1060" y="374"/>
                    <a:pt x="1058" y="372"/>
                    <a:pt x="1056" y="370"/>
                  </a:cubicBezTo>
                  <a:cubicBezTo>
                    <a:pt x="1054" y="369"/>
                    <a:pt x="1051" y="368"/>
                    <a:pt x="1048" y="369"/>
                  </a:cubicBezTo>
                  <a:cubicBezTo>
                    <a:pt x="1045" y="369"/>
                    <a:pt x="1029" y="373"/>
                    <a:pt x="1015" y="376"/>
                  </a:cubicBezTo>
                  <a:cubicBezTo>
                    <a:pt x="1012" y="369"/>
                    <a:pt x="1010" y="362"/>
                    <a:pt x="1007" y="355"/>
                  </a:cubicBezTo>
                  <a:cubicBezTo>
                    <a:pt x="1020" y="348"/>
                    <a:pt x="1033" y="340"/>
                    <a:pt x="1036" y="338"/>
                  </a:cubicBezTo>
                  <a:cubicBezTo>
                    <a:pt x="1039" y="337"/>
                    <a:pt x="1040" y="334"/>
                    <a:pt x="1041" y="332"/>
                  </a:cubicBezTo>
                  <a:cubicBezTo>
                    <a:pt x="1042" y="329"/>
                    <a:pt x="1042" y="326"/>
                    <a:pt x="1041" y="323"/>
                  </a:cubicBezTo>
                  <a:cubicBezTo>
                    <a:pt x="1039" y="321"/>
                    <a:pt x="1037" y="319"/>
                    <a:pt x="1035" y="317"/>
                  </a:cubicBezTo>
                  <a:cubicBezTo>
                    <a:pt x="1032" y="316"/>
                    <a:pt x="1029" y="316"/>
                    <a:pt x="1027" y="317"/>
                  </a:cubicBezTo>
                  <a:cubicBezTo>
                    <a:pt x="1024" y="318"/>
                    <a:pt x="1009" y="323"/>
                    <a:pt x="995" y="328"/>
                  </a:cubicBezTo>
                  <a:cubicBezTo>
                    <a:pt x="991" y="321"/>
                    <a:pt x="988" y="314"/>
                    <a:pt x="984" y="307"/>
                  </a:cubicBezTo>
                  <a:cubicBezTo>
                    <a:pt x="996" y="299"/>
                    <a:pt x="1009" y="290"/>
                    <a:pt x="1012" y="288"/>
                  </a:cubicBezTo>
                  <a:cubicBezTo>
                    <a:pt x="1014" y="286"/>
                    <a:pt x="1016" y="284"/>
                    <a:pt x="1016" y="281"/>
                  </a:cubicBezTo>
                  <a:cubicBezTo>
                    <a:pt x="1017" y="278"/>
                    <a:pt x="1016" y="275"/>
                    <a:pt x="1015" y="273"/>
                  </a:cubicBezTo>
                  <a:cubicBezTo>
                    <a:pt x="1013" y="270"/>
                    <a:pt x="1011" y="268"/>
                    <a:pt x="1008" y="267"/>
                  </a:cubicBezTo>
                  <a:cubicBezTo>
                    <a:pt x="1006" y="266"/>
                    <a:pt x="1003" y="266"/>
                    <a:pt x="1000" y="268"/>
                  </a:cubicBezTo>
                  <a:cubicBezTo>
                    <a:pt x="997" y="269"/>
                    <a:pt x="983" y="276"/>
                    <a:pt x="969" y="282"/>
                  </a:cubicBezTo>
                  <a:cubicBezTo>
                    <a:pt x="966" y="275"/>
                    <a:pt x="961" y="269"/>
                    <a:pt x="957" y="263"/>
                  </a:cubicBezTo>
                  <a:cubicBezTo>
                    <a:pt x="968" y="253"/>
                    <a:pt x="980" y="242"/>
                    <a:pt x="983" y="240"/>
                  </a:cubicBezTo>
                  <a:cubicBezTo>
                    <a:pt x="985" y="238"/>
                    <a:pt x="986" y="236"/>
                    <a:pt x="986" y="233"/>
                  </a:cubicBezTo>
                  <a:cubicBezTo>
                    <a:pt x="986" y="230"/>
                    <a:pt x="986" y="227"/>
                    <a:pt x="984" y="225"/>
                  </a:cubicBezTo>
                  <a:cubicBezTo>
                    <a:pt x="982" y="222"/>
                    <a:pt x="980" y="221"/>
                    <a:pt x="977" y="220"/>
                  </a:cubicBezTo>
                  <a:cubicBezTo>
                    <a:pt x="974" y="220"/>
                    <a:pt x="971" y="220"/>
                    <a:pt x="969" y="221"/>
                  </a:cubicBezTo>
                  <a:cubicBezTo>
                    <a:pt x="966" y="223"/>
                    <a:pt x="952" y="231"/>
                    <a:pt x="940" y="238"/>
                  </a:cubicBezTo>
                  <a:cubicBezTo>
                    <a:pt x="935" y="233"/>
                    <a:pt x="930" y="227"/>
                    <a:pt x="925" y="221"/>
                  </a:cubicBezTo>
                  <a:cubicBezTo>
                    <a:pt x="935" y="210"/>
                    <a:pt x="946" y="198"/>
                    <a:pt x="948" y="196"/>
                  </a:cubicBezTo>
                  <a:cubicBezTo>
                    <a:pt x="950" y="194"/>
                    <a:pt x="951" y="191"/>
                    <a:pt x="951" y="188"/>
                  </a:cubicBezTo>
                  <a:cubicBezTo>
                    <a:pt x="951" y="185"/>
                    <a:pt x="950" y="183"/>
                    <a:pt x="948" y="180"/>
                  </a:cubicBezTo>
                  <a:cubicBezTo>
                    <a:pt x="946" y="178"/>
                    <a:pt x="943" y="177"/>
                    <a:pt x="941" y="177"/>
                  </a:cubicBezTo>
                  <a:cubicBezTo>
                    <a:pt x="938" y="176"/>
                    <a:pt x="935" y="177"/>
                    <a:pt x="933" y="179"/>
                  </a:cubicBezTo>
                  <a:cubicBezTo>
                    <a:pt x="930" y="181"/>
                    <a:pt x="917" y="190"/>
                    <a:pt x="905" y="199"/>
                  </a:cubicBezTo>
                  <a:cubicBezTo>
                    <a:pt x="900" y="193"/>
                    <a:pt x="895" y="188"/>
                    <a:pt x="890" y="183"/>
                  </a:cubicBezTo>
                  <a:cubicBezTo>
                    <a:pt x="898" y="171"/>
                    <a:pt x="908" y="158"/>
                    <a:pt x="910" y="156"/>
                  </a:cubicBezTo>
                  <a:cubicBezTo>
                    <a:pt x="911" y="153"/>
                    <a:pt x="912" y="150"/>
                    <a:pt x="912" y="148"/>
                  </a:cubicBezTo>
                  <a:cubicBezTo>
                    <a:pt x="911" y="145"/>
                    <a:pt x="910" y="142"/>
                    <a:pt x="908" y="140"/>
                  </a:cubicBezTo>
                  <a:cubicBezTo>
                    <a:pt x="906" y="138"/>
                    <a:pt x="903" y="137"/>
                    <a:pt x="900" y="137"/>
                  </a:cubicBezTo>
                  <a:cubicBezTo>
                    <a:pt x="897" y="137"/>
                    <a:pt x="894" y="138"/>
                    <a:pt x="892" y="140"/>
                  </a:cubicBezTo>
                  <a:cubicBezTo>
                    <a:pt x="890" y="142"/>
                    <a:pt x="878" y="153"/>
                    <a:pt x="867" y="163"/>
                  </a:cubicBezTo>
                  <a:cubicBezTo>
                    <a:pt x="862" y="158"/>
                    <a:pt x="856" y="153"/>
                    <a:pt x="850" y="149"/>
                  </a:cubicBezTo>
                  <a:cubicBezTo>
                    <a:pt x="857" y="136"/>
                    <a:pt x="865" y="122"/>
                    <a:pt x="867" y="119"/>
                  </a:cubicBezTo>
                  <a:cubicBezTo>
                    <a:pt x="869" y="117"/>
                    <a:pt x="869" y="114"/>
                    <a:pt x="868" y="111"/>
                  </a:cubicBezTo>
                  <a:cubicBezTo>
                    <a:pt x="868" y="109"/>
                    <a:pt x="866" y="106"/>
                    <a:pt x="864" y="104"/>
                  </a:cubicBezTo>
                  <a:cubicBezTo>
                    <a:pt x="861" y="103"/>
                    <a:pt x="858" y="102"/>
                    <a:pt x="856" y="102"/>
                  </a:cubicBezTo>
                  <a:cubicBezTo>
                    <a:pt x="853" y="102"/>
                    <a:pt x="850" y="103"/>
                    <a:pt x="848" y="106"/>
                  </a:cubicBezTo>
                  <a:cubicBezTo>
                    <a:pt x="846" y="108"/>
                    <a:pt x="835" y="120"/>
                    <a:pt x="826" y="131"/>
                  </a:cubicBezTo>
                  <a:cubicBezTo>
                    <a:pt x="820" y="127"/>
                    <a:pt x="813" y="123"/>
                    <a:pt x="807" y="119"/>
                  </a:cubicBezTo>
                  <a:cubicBezTo>
                    <a:pt x="813" y="105"/>
                    <a:pt x="820" y="91"/>
                    <a:pt x="821" y="88"/>
                  </a:cubicBezTo>
                  <a:cubicBezTo>
                    <a:pt x="822" y="85"/>
                    <a:pt x="822" y="82"/>
                    <a:pt x="821" y="80"/>
                  </a:cubicBezTo>
                  <a:cubicBezTo>
                    <a:pt x="820" y="77"/>
                    <a:pt x="818" y="75"/>
                    <a:pt x="816" y="73"/>
                  </a:cubicBezTo>
                  <a:cubicBezTo>
                    <a:pt x="813" y="72"/>
                    <a:pt x="810" y="71"/>
                    <a:pt x="808" y="72"/>
                  </a:cubicBezTo>
                  <a:cubicBezTo>
                    <a:pt x="805" y="72"/>
                    <a:pt x="802" y="74"/>
                    <a:pt x="801" y="76"/>
                  </a:cubicBezTo>
                  <a:cubicBezTo>
                    <a:pt x="799" y="79"/>
                    <a:pt x="790" y="92"/>
                    <a:pt x="781" y="104"/>
                  </a:cubicBezTo>
                  <a:cubicBezTo>
                    <a:pt x="774" y="100"/>
                    <a:pt x="768" y="97"/>
                    <a:pt x="761" y="93"/>
                  </a:cubicBezTo>
                  <a:cubicBezTo>
                    <a:pt x="766" y="80"/>
                    <a:pt x="771" y="65"/>
                    <a:pt x="772" y="61"/>
                  </a:cubicBezTo>
                  <a:cubicBezTo>
                    <a:pt x="773" y="59"/>
                    <a:pt x="772" y="56"/>
                    <a:pt x="771" y="53"/>
                  </a:cubicBezTo>
                  <a:cubicBezTo>
                    <a:pt x="770" y="51"/>
                    <a:pt x="768" y="49"/>
                    <a:pt x="765" y="47"/>
                  </a:cubicBezTo>
                  <a:cubicBezTo>
                    <a:pt x="762" y="46"/>
                    <a:pt x="760" y="46"/>
                    <a:pt x="757" y="47"/>
                  </a:cubicBezTo>
                  <a:cubicBezTo>
                    <a:pt x="754" y="48"/>
                    <a:pt x="752" y="49"/>
                    <a:pt x="750" y="52"/>
                  </a:cubicBezTo>
                  <a:cubicBezTo>
                    <a:pt x="749" y="55"/>
                    <a:pt x="741" y="69"/>
                    <a:pt x="734" y="81"/>
                  </a:cubicBezTo>
                  <a:cubicBezTo>
                    <a:pt x="727" y="78"/>
                    <a:pt x="720" y="76"/>
                    <a:pt x="713" y="73"/>
                  </a:cubicBezTo>
                  <a:cubicBezTo>
                    <a:pt x="716" y="59"/>
                    <a:pt x="719" y="43"/>
                    <a:pt x="720" y="40"/>
                  </a:cubicBezTo>
                  <a:cubicBezTo>
                    <a:pt x="721" y="37"/>
                    <a:pt x="720" y="34"/>
                    <a:pt x="719" y="32"/>
                  </a:cubicBezTo>
                  <a:cubicBezTo>
                    <a:pt x="717" y="30"/>
                    <a:pt x="715" y="28"/>
                    <a:pt x="712" y="27"/>
                  </a:cubicBezTo>
                  <a:cubicBezTo>
                    <a:pt x="709" y="26"/>
                    <a:pt x="706" y="26"/>
                    <a:pt x="704" y="27"/>
                  </a:cubicBezTo>
                  <a:cubicBezTo>
                    <a:pt x="701" y="28"/>
                    <a:pt x="699" y="30"/>
                    <a:pt x="698" y="33"/>
                  </a:cubicBezTo>
                  <a:cubicBezTo>
                    <a:pt x="696" y="36"/>
                    <a:pt x="690" y="51"/>
                    <a:pt x="684" y="64"/>
                  </a:cubicBezTo>
                  <a:cubicBezTo>
                    <a:pt x="677" y="62"/>
                    <a:pt x="670" y="60"/>
                    <a:pt x="663" y="58"/>
                  </a:cubicBezTo>
                  <a:cubicBezTo>
                    <a:pt x="664" y="44"/>
                    <a:pt x="666" y="28"/>
                    <a:pt x="666" y="25"/>
                  </a:cubicBezTo>
                  <a:cubicBezTo>
                    <a:pt x="667" y="22"/>
                    <a:pt x="666" y="19"/>
                    <a:pt x="664" y="17"/>
                  </a:cubicBezTo>
                  <a:cubicBezTo>
                    <a:pt x="662" y="14"/>
                    <a:pt x="660" y="13"/>
                    <a:pt x="657" y="12"/>
                  </a:cubicBezTo>
                  <a:cubicBezTo>
                    <a:pt x="654" y="12"/>
                    <a:pt x="651" y="12"/>
                    <a:pt x="649" y="13"/>
                  </a:cubicBezTo>
                  <a:cubicBezTo>
                    <a:pt x="646" y="15"/>
                    <a:pt x="644" y="17"/>
                    <a:pt x="643" y="20"/>
                  </a:cubicBezTo>
                  <a:cubicBezTo>
                    <a:pt x="642" y="23"/>
                    <a:pt x="638" y="38"/>
                    <a:pt x="633" y="52"/>
                  </a:cubicBezTo>
                  <a:cubicBezTo>
                    <a:pt x="626" y="51"/>
                    <a:pt x="619" y="49"/>
                    <a:pt x="611" y="48"/>
                  </a:cubicBezTo>
                  <a:cubicBezTo>
                    <a:pt x="611" y="34"/>
                    <a:pt x="611" y="18"/>
                    <a:pt x="611" y="15"/>
                  </a:cubicBezTo>
                  <a:cubicBezTo>
                    <a:pt x="611" y="12"/>
                    <a:pt x="610" y="9"/>
                    <a:pt x="608" y="7"/>
                  </a:cubicBezTo>
                  <a:cubicBezTo>
                    <a:pt x="606" y="5"/>
                    <a:pt x="604" y="4"/>
                    <a:pt x="601" y="3"/>
                  </a:cubicBezTo>
                  <a:cubicBezTo>
                    <a:pt x="598" y="3"/>
                    <a:pt x="595" y="4"/>
                    <a:pt x="593" y="5"/>
                  </a:cubicBezTo>
                  <a:cubicBezTo>
                    <a:pt x="590" y="7"/>
                    <a:pt x="589" y="9"/>
                    <a:pt x="588" y="12"/>
                  </a:cubicBezTo>
                  <a:cubicBezTo>
                    <a:pt x="587" y="15"/>
                    <a:pt x="584" y="31"/>
                    <a:pt x="581" y="45"/>
                  </a:cubicBezTo>
                  <a:cubicBezTo>
                    <a:pt x="574" y="45"/>
                    <a:pt x="566" y="44"/>
                    <a:pt x="559" y="44"/>
                  </a:cubicBezTo>
                  <a:cubicBezTo>
                    <a:pt x="558" y="30"/>
                    <a:pt x="556" y="14"/>
                    <a:pt x="556" y="10"/>
                  </a:cubicBezTo>
                  <a:cubicBezTo>
                    <a:pt x="555" y="8"/>
                    <a:pt x="554" y="5"/>
                    <a:pt x="552" y="3"/>
                  </a:cubicBezTo>
                  <a:cubicBezTo>
                    <a:pt x="550" y="1"/>
                    <a:pt x="547" y="0"/>
                    <a:pt x="544" y="0"/>
                  </a:cubicBezTo>
                  <a:cubicBezTo>
                    <a:pt x="541" y="0"/>
                    <a:pt x="538" y="1"/>
                    <a:pt x="536" y="3"/>
                  </a:cubicBezTo>
                  <a:cubicBezTo>
                    <a:pt x="534" y="5"/>
                    <a:pt x="533" y="8"/>
                    <a:pt x="532" y="10"/>
                  </a:cubicBezTo>
                  <a:cubicBezTo>
                    <a:pt x="532" y="14"/>
                    <a:pt x="530" y="30"/>
                    <a:pt x="529" y="44"/>
                  </a:cubicBezTo>
                  <a:cubicBezTo>
                    <a:pt x="522" y="44"/>
                    <a:pt x="514" y="45"/>
                    <a:pt x="507" y="45"/>
                  </a:cubicBezTo>
                  <a:cubicBezTo>
                    <a:pt x="504" y="31"/>
                    <a:pt x="501" y="15"/>
                    <a:pt x="500" y="12"/>
                  </a:cubicBezTo>
                  <a:cubicBezTo>
                    <a:pt x="499" y="9"/>
                    <a:pt x="497" y="7"/>
                    <a:pt x="495" y="5"/>
                  </a:cubicBezTo>
                  <a:cubicBezTo>
                    <a:pt x="493" y="4"/>
                    <a:pt x="490" y="3"/>
                    <a:pt x="487" y="3"/>
                  </a:cubicBezTo>
                  <a:cubicBezTo>
                    <a:pt x="484" y="4"/>
                    <a:pt x="482" y="5"/>
                    <a:pt x="480" y="7"/>
                  </a:cubicBezTo>
                  <a:cubicBezTo>
                    <a:pt x="478" y="9"/>
                    <a:pt x="477" y="12"/>
                    <a:pt x="477" y="15"/>
                  </a:cubicBezTo>
                  <a:cubicBezTo>
                    <a:pt x="477" y="18"/>
                    <a:pt x="477" y="34"/>
                    <a:pt x="477" y="48"/>
                  </a:cubicBezTo>
                  <a:cubicBezTo>
                    <a:pt x="469" y="49"/>
                    <a:pt x="462" y="51"/>
                    <a:pt x="455" y="52"/>
                  </a:cubicBezTo>
                  <a:cubicBezTo>
                    <a:pt x="450" y="38"/>
                    <a:pt x="446" y="23"/>
                    <a:pt x="445" y="20"/>
                  </a:cubicBezTo>
                  <a:cubicBezTo>
                    <a:pt x="444" y="17"/>
                    <a:pt x="442" y="15"/>
                    <a:pt x="439" y="13"/>
                  </a:cubicBezTo>
                  <a:cubicBezTo>
                    <a:pt x="437" y="12"/>
                    <a:pt x="434" y="12"/>
                    <a:pt x="431" y="12"/>
                  </a:cubicBezTo>
                  <a:cubicBezTo>
                    <a:pt x="428" y="13"/>
                    <a:pt x="426" y="14"/>
                    <a:pt x="424" y="17"/>
                  </a:cubicBezTo>
                  <a:cubicBezTo>
                    <a:pt x="422" y="19"/>
                    <a:pt x="421" y="22"/>
                    <a:pt x="422" y="25"/>
                  </a:cubicBezTo>
                  <a:cubicBezTo>
                    <a:pt x="422" y="28"/>
                    <a:pt x="424" y="44"/>
                    <a:pt x="425" y="58"/>
                  </a:cubicBezTo>
                  <a:cubicBezTo>
                    <a:pt x="418" y="60"/>
                    <a:pt x="411" y="62"/>
                    <a:pt x="404" y="64"/>
                  </a:cubicBezTo>
                  <a:cubicBezTo>
                    <a:pt x="398" y="51"/>
                    <a:pt x="392" y="36"/>
                    <a:pt x="390" y="33"/>
                  </a:cubicBezTo>
                  <a:cubicBezTo>
                    <a:pt x="389" y="30"/>
                    <a:pt x="387" y="28"/>
                    <a:pt x="384" y="27"/>
                  </a:cubicBezTo>
                  <a:cubicBezTo>
                    <a:pt x="382" y="26"/>
                    <a:pt x="379" y="26"/>
                    <a:pt x="376" y="27"/>
                  </a:cubicBezTo>
                  <a:cubicBezTo>
                    <a:pt x="373" y="28"/>
                    <a:pt x="371" y="30"/>
                    <a:pt x="369" y="32"/>
                  </a:cubicBezTo>
                  <a:cubicBezTo>
                    <a:pt x="368" y="34"/>
                    <a:pt x="367" y="37"/>
                    <a:pt x="368" y="40"/>
                  </a:cubicBezTo>
                  <a:cubicBezTo>
                    <a:pt x="369" y="43"/>
                    <a:pt x="372" y="59"/>
                    <a:pt x="375" y="73"/>
                  </a:cubicBezTo>
                  <a:cubicBezTo>
                    <a:pt x="368" y="76"/>
                    <a:pt x="361" y="78"/>
                    <a:pt x="354" y="81"/>
                  </a:cubicBezTo>
                  <a:cubicBezTo>
                    <a:pt x="347" y="69"/>
                    <a:pt x="339" y="55"/>
                    <a:pt x="338" y="52"/>
                  </a:cubicBezTo>
                  <a:cubicBezTo>
                    <a:pt x="336" y="49"/>
                    <a:pt x="334" y="48"/>
                    <a:pt x="331" y="47"/>
                  </a:cubicBezTo>
                  <a:cubicBezTo>
                    <a:pt x="328" y="46"/>
                    <a:pt x="326" y="46"/>
                    <a:pt x="323" y="47"/>
                  </a:cubicBezTo>
                  <a:cubicBezTo>
                    <a:pt x="320" y="49"/>
                    <a:pt x="318" y="51"/>
                    <a:pt x="317" y="53"/>
                  </a:cubicBezTo>
                  <a:cubicBezTo>
                    <a:pt x="316" y="56"/>
                    <a:pt x="315" y="59"/>
                    <a:pt x="316" y="61"/>
                  </a:cubicBezTo>
                  <a:cubicBezTo>
                    <a:pt x="317" y="65"/>
                    <a:pt x="322" y="80"/>
                    <a:pt x="327" y="93"/>
                  </a:cubicBezTo>
                  <a:cubicBezTo>
                    <a:pt x="320" y="97"/>
                    <a:pt x="314" y="100"/>
                    <a:pt x="307" y="104"/>
                  </a:cubicBezTo>
                  <a:cubicBezTo>
                    <a:pt x="298" y="92"/>
                    <a:pt x="289" y="79"/>
                    <a:pt x="287" y="76"/>
                  </a:cubicBezTo>
                  <a:cubicBezTo>
                    <a:pt x="286" y="74"/>
                    <a:pt x="283" y="72"/>
                    <a:pt x="280" y="72"/>
                  </a:cubicBezTo>
                  <a:cubicBezTo>
                    <a:pt x="278" y="71"/>
                    <a:pt x="275" y="72"/>
                    <a:pt x="272" y="73"/>
                  </a:cubicBezTo>
                  <a:cubicBezTo>
                    <a:pt x="270" y="75"/>
                    <a:pt x="268" y="77"/>
                    <a:pt x="267" y="80"/>
                  </a:cubicBezTo>
                  <a:cubicBezTo>
                    <a:pt x="266" y="82"/>
                    <a:pt x="266" y="85"/>
                    <a:pt x="267" y="88"/>
                  </a:cubicBezTo>
                  <a:cubicBezTo>
                    <a:pt x="268" y="91"/>
                    <a:pt x="275" y="105"/>
                    <a:pt x="281" y="119"/>
                  </a:cubicBezTo>
                  <a:cubicBezTo>
                    <a:pt x="275" y="123"/>
                    <a:pt x="268" y="127"/>
                    <a:pt x="262" y="131"/>
                  </a:cubicBezTo>
                  <a:cubicBezTo>
                    <a:pt x="253" y="120"/>
                    <a:pt x="242" y="108"/>
                    <a:pt x="240" y="106"/>
                  </a:cubicBezTo>
                  <a:cubicBezTo>
                    <a:pt x="238" y="103"/>
                    <a:pt x="235" y="102"/>
                    <a:pt x="232" y="102"/>
                  </a:cubicBezTo>
                  <a:cubicBezTo>
                    <a:pt x="230" y="102"/>
                    <a:pt x="227" y="103"/>
                    <a:pt x="224" y="104"/>
                  </a:cubicBezTo>
                  <a:cubicBezTo>
                    <a:pt x="222" y="106"/>
                    <a:pt x="220" y="109"/>
                    <a:pt x="220" y="111"/>
                  </a:cubicBezTo>
                  <a:cubicBezTo>
                    <a:pt x="219" y="114"/>
                    <a:pt x="219" y="117"/>
                    <a:pt x="221" y="119"/>
                  </a:cubicBezTo>
                  <a:cubicBezTo>
                    <a:pt x="223" y="122"/>
                    <a:pt x="231" y="136"/>
                    <a:pt x="238" y="149"/>
                  </a:cubicBezTo>
                  <a:cubicBezTo>
                    <a:pt x="232" y="153"/>
                    <a:pt x="226" y="158"/>
                    <a:pt x="221" y="163"/>
                  </a:cubicBezTo>
                  <a:cubicBezTo>
                    <a:pt x="210" y="153"/>
                    <a:pt x="198" y="142"/>
                    <a:pt x="196" y="140"/>
                  </a:cubicBezTo>
                  <a:cubicBezTo>
                    <a:pt x="194" y="138"/>
                    <a:pt x="191" y="137"/>
                    <a:pt x="188" y="137"/>
                  </a:cubicBezTo>
                  <a:cubicBezTo>
                    <a:pt x="185" y="137"/>
                    <a:pt x="182" y="138"/>
                    <a:pt x="180" y="140"/>
                  </a:cubicBezTo>
                  <a:cubicBezTo>
                    <a:pt x="178" y="142"/>
                    <a:pt x="177" y="145"/>
                    <a:pt x="176" y="148"/>
                  </a:cubicBezTo>
                  <a:cubicBezTo>
                    <a:pt x="176" y="150"/>
                    <a:pt x="176" y="153"/>
                    <a:pt x="178" y="156"/>
                  </a:cubicBezTo>
                  <a:cubicBezTo>
                    <a:pt x="180" y="158"/>
                    <a:pt x="190" y="171"/>
                    <a:pt x="198" y="183"/>
                  </a:cubicBezTo>
                  <a:cubicBezTo>
                    <a:pt x="193" y="188"/>
                    <a:pt x="188" y="193"/>
                    <a:pt x="182" y="199"/>
                  </a:cubicBezTo>
                  <a:cubicBezTo>
                    <a:pt x="171" y="190"/>
                    <a:pt x="158" y="181"/>
                    <a:pt x="155" y="179"/>
                  </a:cubicBezTo>
                  <a:cubicBezTo>
                    <a:pt x="153" y="177"/>
                    <a:pt x="150" y="176"/>
                    <a:pt x="147" y="177"/>
                  </a:cubicBezTo>
                  <a:cubicBezTo>
                    <a:pt x="145" y="177"/>
                    <a:pt x="142" y="178"/>
                    <a:pt x="140" y="180"/>
                  </a:cubicBezTo>
                  <a:cubicBezTo>
                    <a:pt x="138" y="183"/>
                    <a:pt x="137" y="185"/>
                    <a:pt x="137" y="188"/>
                  </a:cubicBezTo>
                  <a:cubicBezTo>
                    <a:pt x="137" y="191"/>
                    <a:pt x="138" y="194"/>
                    <a:pt x="140" y="196"/>
                  </a:cubicBezTo>
                  <a:cubicBezTo>
                    <a:pt x="142" y="198"/>
                    <a:pt x="153" y="210"/>
                    <a:pt x="163" y="221"/>
                  </a:cubicBezTo>
                  <a:cubicBezTo>
                    <a:pt x="158" y="227"/>
                    <a:pt x="153" y="233"/>
                    <a:pt x="148" y="238"/>
                  </a:cubicBezTo>
                  <a:cubicBezTo>
                    <a:pt x="136" y="231"/>
                    <a:pt x="122" y="223"/>
                    <a:pt x="119" y="221"/>
                  </a:cubicBezTo>
                  <a:cubicBezTo>
                    <a:pt x="117" y="220"/>
                    <a:pt x="114" y="220"/>
                    <a:pt x="111" y="220"/>
                  </a:cubicBezTo>
                  <a:cubicBezTo>
                    <a:pt x="108" y="221"/>
                    <a:pt x="106" y="222"/>
                    <a:pt x="104" y="225"/>
                  </a:cubicBezTo>
                  <a:cubicBezTo>
                    <a:pt x="102" y="227"/>
                    <a:pt x="102" y="230"/>
                    <a:pt x="102" y="233"/>
                  </a:cubicBezTo>
                  <a:cubicBezTo>
                    <a:pt x="102" y="236"/>
                    <a:pt x="103" y="238"/>
                    <a:pt x="105" y="240"/>
                  </a:cubicBezTo>
                  <a:cubicBezTo>
                    <a:pt x="108" y="242"/>
                    <a:pt x="120" y="253"/>
                    <a:pt x="131" y="263"/>
                  </a:cubicBezTo>
                  <a:cubicBezTo>
                    <a:pt x="127" y="269"/>
                    <a:pt x="122" y="275"/>
                    <a:pt x="118" y="282"/>
                  </a:cubicBezTo>
                  <a:cubicBezTo>
                    <a:pt x="105" y="276"/>
                    <a:pt x="91" y="269"/>
                    <a:pt x="88" y="268"/>
                  </a:cubicBezTo>
                  <a:cubicBezTo>
                    <a:pt x="85" y="266"/>
                    <a:pt x="82" y="266"/>
                    <a:pt x="80" y="267"/>
                  </a:cubicBezTo>
                  <a:cubicBezTo>
                    <a:pt x="77" y="268"/>
                    <a:pt x="75" y="270"/>
                    <a:pt x="73" y="273"/>
                  </a:cubicBezTo>
                  <a:cubicBezTo>
                    <a:pt x="72" y="275"/>
                    <a:pt x="71" y="278"/>
                    <a:pt x="72" y="281"/>
                  </a:cubicBezTo>
                  <a:cubicBezTo>
                    <a:pt x="72" y="284"/>
                    <a:pt x="74" y="286"/>
                    <a:pt x="76" y="288"/>
                  </a:cubicBezTo>
                  <a:cubicBezTo>
                    <a:pt x="79" y="290"/>
                    <a:pt x="92" y="299"/>
                    <a:pt x="104" y="307"/>
                  </a:cubicBezTo>
                  <a:cubicBezTo>
                    <a:pt x="100" y="314"/>
                    <a:pt x="97" y="321"/>
                    <a:pt x="93" y="328"/>
                  </a:cubicBezTo>
                  <a:cubicBezTo>
                    <a:pt x="79" y="323"/>
                    <a:pt x="64" y="318"/>
                    <a:pt x="61" y="317"/>
                  </a:cubicBezTo>
                  <a:cubicBezTo>
                    <a:pt x="59" y="316"/>
                    <a:pt x="56" y="316"/>
                    <a:pt x="53" y="317"/>
                  </a:cubicBezTo>
                  <a:cubicBezTo>
                    <a:pt x="51" y="319"/>
                    <a:pt x="48" y="321"/>
                    <a:pt x="47" y="323"/>
                  </a:cubicBezTo>
                  <a:cubicBezTo>
                    <a:pt x="46" y="326"/>
                    <a:pt x="46" y="329"/>
                    <a:pt x="47" y="332"/>
                  </a:cubicBezTo>
                  <a:cubicBezTo>
                    <a:pt x="48" y="334"/>
                    <a:pt x="49" y="337"/>
                    <a:pt x="52" y="338"/>
                  </a:cubicBezTo>
                  <a:cubicBezTo>
                    <a:pt x="55" y="340"/>
                    <a:pt x="68" y="348"/>
                    <a:pt x="81" y="355"/>
                  </a:cubicBezTo>
                  <a:cubicBezTo>
                    <a:pt x="78" y="362"/>
                    <a:pt x="76" y="369"/>
                    <a:pt x="73" y="376"/>
                  </a:cubicBezTo>
                  <a:cubicBezTo>
                    <a:pt x="59" y="373"/>
                    <a:pt x="43" y="369"/>
                    <a:pt x="40" y="369"/>
                  </a:cubicBezTo>
                  <a:cubicBezTo>
                    <a:pt x="37" y="368"/>
                    <a:pt x="34" y="369"/>
                    <a:pt x="32" y="370"/>
                  </a:cubicBezTo>
                  <a:cubicBezTo>
                    <a:pt x="30" y="372"/>
                    <a:pt x="28" y="374"/>
                    <a:pt x="27" y="377"/>
                  </a:cubicBezTo>
                  <a:cubicBezTo>
                    <a:pt x="26" y="379"/>
                    <a:pt x="26" y="382"/>
                    <a:pt x="27" y="385"/>
                  </a:cubicBezTo>
                  <a:cubicBezTo>
                    <a:pt x="28" y="388"/>
                    <a:pt x="30" y="390"/>
                    <a:pt x="33" y="391"/>
                  </a:cubicBezTo>
                  <a:cubicBezTo>
                    <a:pt x="36" y="392"/>
                    <a:pt x="50" y="399"/>
                    <a:pt x="64" y="404"/>
                  </a:cubicBezTo>
                  <a:cubicBezTo>
                    <a:pt x="62" y="412"/>
                    <a:pt x="60" y="419"/>
                    <a:pt x="58" y="426"/>
                  </a:cubicBezTo>
                  <a:cubicBezTo>
                    <a:pt x="44" y="425"/>
                    <a:pt x="28" y="423"/>
                    <a:pt x="25" y="422"/>
                  </a:cubicBezTo>
                  <a:cubicBezTo>
                    <a:pt x="22" y="422"/>
                    <a:pt x="19" y="423"/>
                    <a:pt x="17" y="425"/>
                  </a:cubicBezTo>
                  <a:cubicBezTo>
                    <a:pt x="14" y="426"/>
                    <a:pt x="13" y="429"/>
                    <a:pt x="12" y="432"/>
                  </a:cubicBezTo>
                  <a:cubicBezTo>
                    <a:pt x="12" y="435"/>
                    <a:pt x="12" y="437"/>
                    <a:pt x="13" y="440"/>
                  </a:cubicBezTo>
                  <a:cubicBezTo>
                    <a:pt x="15" y="442"/>
                    <a:pt x="17" y="444"/>
                    <a:pt x="20" y="445"/>
                  </a:cubicBezTo>
                  <a:cubicBezTo>
                    <a:pt x="23" y="446"/>
                    <a:pt x="38" y="451"/>
                    <a:pt x="52" y="455"/>
                  </a:cubicBezTo>
                  <a:cubicBezTo>
                    <a:pt x="50" y="463"/>
                    <a:pt x="49" y="470"/>
                    <a:pt x="48" y="478"/>
                  </a:cubicBezTo>
                  <a:cubicBezTo>
                    <a:pt x="34" y="478"/>
                    <a:pt x="18" y="477"/>
                    <a:pt x="15" y="477"/>
                  </a:cubicBezTo>
                  <a:cubicBezTo>
                    <a:pt x="12" y="477"/>
                    <a:pt x="9" y="479"/>
                    <a:pt x="7" y="481"/>
                  </a:cubicBezTo>
                  <a:cubicBezTo>
                    <a:pt x="5" y="482"/>
                    <a:pt x="4" y="485"/>
                    <a:pt x="3" y="488"/>
                  </a:cubicBezTo>
                  <a:cubicBezTo>
                    <a:pt x="3" y="491"/>
                    <a:pt x="4" y="494"/>
                    <a:pt x="5" y="496"/>
                  </a:cubicBezTo>
                  <a:cubicBezTo>
                    <a:pt x="7" y="498"/>
                    <a:pt x="9" y="500"/>
                    <a:pt x="12" y="501"/>
                  </a:cubicBezTo>
                  <a:cubicBezTo>
                    <a:pt x="15" y="501"/>
                    <a:pt x="31" y="505"/>
                    <a:pt x="45" y="507"/>
                  </a:cubicBezTo>
                  <a:cubicBezTo>
                    <a:pt x="45" y="515"/>
                    <a:pt x="44" y="522"/>
                    <a:pt x="44" y="530"/>
                  </a:cubicBezTo>
                  <a:cubicBezTo>
                    <a:pt x="30" y="531"/>
                    <a:pt x="14" y="533"/>
                    <a:pt x="10" y="533"/>
                  </a:cubicBezTo>
                  <a:cubicBezTo>
                    <a:pt x="7" y="533"/>
                    <a:pt x="5" y="535"/>
                    <a:pt x="3" y="537"/>
                  </a:cubicBezTo>
                  <a:cubicBezTo>
                    <a:pt x="1" y="539"/>
                    <a:pt x="0" y="542"/>
                    <a:pt x="0" y="545"/>
                  </a:cubicBezTo>
                  <a:cubicBezTo>
                    <a:pt x="0" y="548"/>
                    <a:pt x="1" y="551"/>
                    <a:pt x="3" y="553"/>
                  </a:cubicBezTo>
                  <a:cubicBezTo>
                    <a:pt x="5" y="555"/>
                    <a:pt x="7" y="556"/>
                    <a:pt x="10" y="557"/>
                  </a:cubicBezTo>
                  <a:cubicBezTo>
                    <a:pt x="14" y="557"/>
                    <a:pt x="30" y="558"/>
                    <a:pt x="44" y="560"/>
                  </a:cubicBezTo>
                  <a:cubicBezTo>
                    <a:pt x="44" y="567"/>
                    <a:pt x="45" y="575"/>
                    <a:pt x="45" y="582"/>
                  </a:cubicBezTo>
                  <a:cubicBezTo>
                    <a:pt x="31" y="585"/>
                    <a:pt x="15" y="588"/>
                    <a:pt x="12" y="589"/>
                  </a:cubicBezTo>
                  <a:cubicBezTo>
                    <a:pt x="9" y="590"/>
                    <a:pt x="7" y="591"/>
                    <a:pt x="5" y="594"/>
                  </a:cubicBezTo>
                  <a:cubicBezTo>
                    <a:pt x="4" y="596"/>
                    <a:pt x="3" y="599"/>
                    <a:pt x="3" y="602"/>
                  </a:cubicBezTo>
                  <a:cubicBezTo>
                    <a:pt x="4" y="605"/>
                    <a:pt x="5" y="607"/>
                    <a:pt x="7" y="609"/>
                  </a:cubicBezTo>
                  <a:cubicBezTo>
                    <a:pt x="9" y="611"/>
                    <a:pt x="12" y="613"/>
                    <a:pt x="15" y="612"/>
                  </a:cubicBezTo>
                  <a:cubicBezTo>
                    <a:pt x="18" y="612"/>
                    <a:pt x="34" y="612"/>
                    <a:pt x="48" y="612"/>
                  </a:cubicBezTo>
                  <a:cubicBezTo>
                    <a:pt x="49" y="620"/>
                    <a:pt x="50" y="627"/>
                    <a:pt x="52" y="634"/>
                  </a:cubicBezTo>
                  <a:cubicBezTo>
                    <a:pt x="38" y="639"/>
                    <a:pt x="23" y="644"/>
                    <a:pt x="20" y="645"/>
                  </a:cubicBezTo>
                  <a:cubicBezTo>
                    <a:pt x="17" y="645"/>
                    <a:pt x="15" y="647"/>
                    <a:pt x="13" y="650"/>
                  </a:cubicBezTo>
                  <a:cubicBezTo>
                    <a:pt x="12" y="652"/>
                    <a:pt x="12" y="655"/>
                    <a:pt x="12" y="658"/>
                  </a:cubicBezTo>
                  <a:cubicBezTo>
                    <a:pt x="13" y="661"/>
                    <a:pt x="14" y="664"/>
                    <a:pt x="17" y="665"/>
                  </a:cubicBezTo>
                  <a:cubicBezTo>
                    <a:pt x="19" y="667"/>
                    <a:pt x="22" y="668"/>
                    <a:pt x="25" y="668"/>
                  </a:cubicBezTo>
                  <a:cubicBezTo>
                    <a:pt x="28" y="667"/>
                    <a:pt x="44" y="665"/>
                    <a:pt x="58" y="664"/>
                  </a:cubicBezTo>
                  <a:cubicBezTo>
                    <a:pt x="60" y="671"/>
                    <a:pt x="62" y="678"/>
                    <a:pt x="64" y="686"/>
                  </a:cubicBezTo>
                  <a:cubicBezTo>
                    <a:pt x="50" y="691"/>
                    <a:pt x="36" y="698"/>
                    <a:pt x="33" y="699"/>
                  </a:cubicBezTo>
                  <a:cubicBezTo>
                    <a:pt x="30" y="700"/>
                    <a:pt x="28" y="702"/>
                    <a:pt x="27" y="705"/>
                  </a:cubicBezTo>
                  <a:cubicBezTo>
                    <a:pt x="26" y="708"/>
                    <a:pt x="26" y="710"/>
                    <a:pt x="27" y="713"/>
                  </a:cubicBezTo>
                  <a:cubicBezTo>
                    <a:pt x="28" y="716"/>
                    <a:pt x="30" y="718"/>
                    <a:pt x="32" y="720"/>
                  </a:cubicBezTo>
                  <a:cubicBezTo>
                    <a:pt x="34" y="721"/>
                    <a:pt x="37" y="722"/>
                    <a:pt x="40" y="721"/>
                  </a:cubicBezTo>
                  <a:cubicBezTo>
                    <a:pt x="43" y="721"/>
                    <a:pt x="59" y="717"/>
                    <a:pt x="73" y="714"/>
                  </a:cubicBezTo>
                  <a:cubicBezTo>
                    <a:pt x="76" y="721"/>
                    <a:pt x="78" y="728"/>
                    <a:pt x="81" y="735"/>
                  </a:cubicBezTo>
                  <a:cubicBezTo>
                    <a:pt x="68" y="742"/>
                    <a:pt x="55" y="750"/>
                    <a:pt x="52" y="752"/>
                  </a:cubicBezTo>
                  <a:cubicBezTo>
                    <a:pt x="49" y="753"/>
                    <a:pt x="48" y="755"/>
                    <a:pt x="47" y="758"/>
                  </a:cubicBezTo>
                  <a:cubicBezTo>
                    <a:pt x="46" y="761"/>
                    <a:pt x="46" y="764"/>
                    <a:pt x="47" y="766"/>
                  </a:cubicBezTo>
                  <a:cubicBezTo>
                    <a:pt x="48" y="769"/>
                    <a:pt x="51" y="771"/>
                    <a:pt x="53" y="772"/>
                  </a:cubicBezTo>
                  <a:cubicBezTo>
                    <a:pt x="56" y="774"/>
                    <a:pt x="59" y="774"/>
                    <a:pt x="61" y="773"/>
                  </a:cubicBezTo>
                  <a:cubicBezTo>
                    <a:pt x="64" y="772"/>
                    <a:pt x="79" y="767"/>
                    <a:pt x="93" y="762"/>
                  </a:cubicBezTo>
                  <a:cubicBezTo>
                    <a:pt x="97" y="769"/>
                    <a:pt x="100" y="776"/>
                    <a:pt x="104" y="782"/>
                  </a:cubicBezTo>
                  <a:cubicBezTo>
                    <a:pt x="92" y="791"/>
                    <a:pt x="79" y="800"/>
                    <a:pt x="76" y="802"/>
                  </a:cubicBezTo>
                  <a:cubicBezTo>
                    <a:pt x="74" y="804"/>
                    <a:pt x="72" y="806"/>
                    <a:pt x="72" y="809"/>
                  </a:cubicBezTo>
                  <a:cubicBezTo>
                    <a:pt x="71" y="812"/>
                    <a:pt x="72" y="815"/>
                    <a:pt x="73" y="817"/>
                  </a:cubicBezTo>
                  <a:cubicBezTo>
                    <a:pt x="75" y="820"/>
                    <a:pt x="77" y="822"/>
                    <a:pt x="80" y="823"/>
                  </a:cubicBezTo>
                  <a:cubicBezTo>
                    <a:pt x="82" y="824"/>
                    <a:pt x="85" y="824"/>
                    <a:pt x="88" y="822"/>
                  </a:cubicBezTo>
                  <a:cubicBezTo>
                    <a:pt x="91" y="821"/>
                    <a:pt x="105" y="814"/>
                    <a:pt x="118" y="808"/>
                  </a:cubicBezTo>
                  <a:cubicBezTo>
                    <a:pt x="122" y="815"/>
                    <a:pt x="127" y="821"/>
                    <a:pt x="131" y="827"/>
                  </a:cubicBezTo>
                  <a:cubicBezTo>
                    <a:pt x="120" y="837"/>
                    <a:pt x="108" y="847"/>
                    <a:pt x="105" y="850"/>
                  </a:cubicBezTo>
                  <a:cubicBezTo>
                    <a:pt x="103" y="852"/>
                    <a:pt x="102" y="854"/>
                    <a:pt x="102" y="857"/>
                  </a:cubicBezTo>
                  <a:cubicBezTo>
                    <a:pt x="102" y="860"/>
                    <a:pt x="102" y="863"/>
                    <a:pt x="104" y="865"/>
                  </a:cubicBezTo>
                  <a:cubicBezTo>
                    <a:pt x="106" y="867"/>
                    <a:pt x="108" y="869"/>
                    <a:pt x="111" y="870"/>
                  </a:cubicBezTo>
                  <a:cubicBezTo>
                    <a:pt x="114" y="870"/>
                    <a:pt x="117" y="870"/>
                    <a:pt x="119" y="869"/>
                  </a:cubicBezTo>
                  <a:cubicBezTo>
                    <a:pt x="122" y="867"/>
                    <a:pt x="136" y="859"/>
                    <a:pt x="148" y="851"/>
                  </a:cubicBezTo>
                  <a:cubicBezTo>
                    <a:pt x="153" y="857"/>
                    <a:pt x="158" y="863"/>
                    <a:pt x="163" y="869"/>
                  </a:cubicBezTo>
                  <a:cubicBezTo>
                    <a:pt x="153" y="880"/>
                    <a:pt x="142" y="891"/>
                    <a:pt x="140" y="894"/>
                  </a:cubicBezTo>
                  <a:cubicBezTo>
                    <a:pt x="138" y="896"/>
                    <a:pt x="137" y="899"/>
                    <a:pt x="137" y="902"/>
                  </a:cubicBezTo>
                  <a:cubicBezTo>
                    <a:pt x="137" y="904"/>
                    <a:pt x="138" y="907"/>
                    <a:pt x="140" y="909"/>
                  </a:cubicBezTo>
                  <a:cubicBezTo>
                    <a:pt x="142" y="912"/>
                    <a:pt x="145" y="913"/>
                    <a:pt x="147" y="913"/>
                  </a:cubicBezTo>
                  <a:cubicBezTo>
                    <a:pt x="150" y="914"/>
                    <a:pt x="153" y="913"/>
                    <a:pt x="155" y="911"/>
                  </a:cubicBezTo>
                  <a:cubicBezTo>
                    <a:pt x="158" y="909"/>
                    <a:pt x="171" y="900"/>
                    <a:pt x="182" y="891"/>
                  </a:cubicBezTo>
                  <a:cubicBezTo>
                    <a:pt x="188" y="897"/>
                    <a:pt x="193" y="902"/>
                    <a:pt x="198" y="907"/>
                  </a:cubicBezTo>
                  <a:cubicBezTo>
                    <a:pt x="190" y="919"/>
                    <a:pt x="180" y="932"/>
                    <a:pt x="178" y="934"/>
                  </a:cubicBezTo>
                  <a:cubicBezTo>
                    <a:pt x="176" y="937"/>
                    <a:pt x="176" y="940"/>
                    <a:pt x="176" y="942"/>
                  </a:cubicBezTo>
                  <a:cubicBezTo>
                    <a:pt x="177" y="945"/>
                    <a:pt x="178" y="948"/>
                    <a:pt x="180" y="950"/>
                  </a:cubicBezTo>
                  <a:cubicBezTo>
                    <a:pt x="182" y="952"/>
                    <a:pt x="185" y="953"/>
                    <a:pt x="188" y="953"/>
                  </a:cubicBezTo>
                  <a:cubicBezTo>
                    <a:pt x="191" y="953"/>
                    <a:pt x="194" y="952"/>
                    <a:pt x="196" y="950"/>
                  </a:cubicBezTo>
                  <a:cubicBezTo>
                    <a:pt x="198" y="948"/>
                    <a:pt x="210" y="937"/>
                    <a:pt x="221" y="927"/>
                  </a:cubicBezTo>
                  <a:cubicBezTo>
                    <a:pt x="226" y="932"/>
                    <a:pt x="232" y="937"/>
                    <a:pt x="238" y="941"/>
                  </a:cubicBezTo>
                  <a:cubicBezTo>
                    <a:pt x="231" y="954"/>
                    <a:pt x="223" y="968"/>
                    <a:pt x="221" y="970"/>
                  </a:cubicBezTo>
                  <a:cubicBezTo>
                    <a:pt x="219" y="973"/>
                    <a:pt x="219" y="976"/>
                    <a:pt x="220" y="979"/>
                  </a:cubicBezTo>
                  <a:cubicBezTo>
                    <a:pt x="220" y="981"/>
                    <a:pt x="222" y="984"/>
                    <a:pt x="224" y="986"/>
                  </a:cubicBezTo>
                  <a:cubicBezTo>
                    <a:pt x="227" y="987"/>
                    <a:pt x="230" y="988"/>
                    <a:pt x="232" y="988"/>
                  </a:cubicBezTo>
                  <a:cubicBezTo>
                    <a:pt x="235" y="988"/>
                    <a:pt x="238" y="986"/>
                    <a:pt x="240" y="984"/>
                  </a:cubicBezTo>
                  <a:cubicBezTo>
                    <a:pt x="242" y="982"/>
                    <a:pt x="253" y="970"/>
                    <a:pt x="262" y="959"/>
                  </a:cubicBezTo>
                  <a:cubicBezTo>
                    <a:pt x="268" y="963"/>
                    <a:pt x="275" y="967"/>
                    <a:pt x="281" y="971"/>
                  </a:cubicBezTo>
                  <a:cubicBezTo>
                    <a:pt x="275" y="984"/>
                    <a:pt x="268" y="999"/>
                    <a:pt x="267" y="1002"/>
                  </a:cubicBezTo>
                  <a:cubicBezTo>
                    <a:pt x="266" y="1005"/>
                    <a:pt x="266" y="1008"/>
                    <a:pt x="267" y="1010"/>
                  </a:cubicBezTo>
                  <a:cubicBezTo>
                    <a:pt x="268" y="1013"/>
                    <a:pt x="270" y="1015"/>
                    <a:pt x="272" y="1017"/>
                  </a:cubicBezTo>
                  <a:cubicBezTo>
                    <a:pt x="275" y="1018"/>
                    <a:pt x="278" y="1019"/>
                    <a:pt x="280" y="1018"/>
                  </a:cubicBezTo>
                  <a:cubicBezTo>
                    <a:pt x="283" y="1018"/>
                    <a:pt x="286" y="1016"/>
                    <a:pt x="287" y="1014"/>
                  </a:cubicBezTo>
                  <a:cubicBezTo>
                    <a:pt x="289" y="1011"/>
                    <a:pt x="298" y="998"/>
                    <a:pt x="307" y="986"/>
                  </a:cubicBezTo>
                  <a:cubicBezTo>
                    <a:pt x="314" y="990"/>
                    <a:pt x="320" y="993"/>
                    <a:pt x="327" y="996"/>
                  </a:cubicBezTo>
                  <a:cubicBezTo>
                    <a:pt x="322" y="1010"/>
                    <a:pt x="317" y="1025"/>
                    <a:pt x="316" y="1028"/>
                  </a:cubicBezTo>
                  <a:cubicBezTo>
                    <a:pt x="315" y="1031"/>
                    <a:pt x="316" y="1034"/>
                    <a:pt x="317" y="1037"/>
                  </a:cubicBezTo>
                  <a:cubicBezTo>
                    <a:pt x="318" y="1039"/>
                    <a:pt x="320" y="1041"/>
                    <a:pt x="323" y="1042"/>
                  </a:cubicBezTo>
                  <a:cubicBezTo>
                    <a:pt x="326" y="1044"/>
                    <a:pt x="328" y="1044"/>
                    <a:pt x="331" y="1043"/>
                  </a:cubicBezTo>
                  <a:cubicBezTo>
                    <a:pt x="334" y="1042"/>
                    <a:pt x="336" y="1041"/>
                    <a:pt x="338" y="1038"/>
                  </a:cubicBezTo>
                  <a:cubicBezTo>
                    <a:pt x="339" y="1035"/>
                    <a:pt x="347" y="1021"/>
                    <a:pt x="354" y="1009"/>
                  </a:cubicBezTo>
                  <a:cubicBezTo>
                    <a:pt x="361" y="1011"/>
                    <a:pt x="368" y="1014"/>
                    <a:pt x="375" y="1017"/>
                  </a:cubicBezTo>
                  <a:cubicBezTo>
                    <a:pt x="372" y="1031"/>
                    <a:pt x="369" y="1046"/>
                    <a:pt x="368" y="1050"/>
                  </a:cubicBezTo>
                  <a:cubicBezTo>
                    <a:pt x="367" y="1052"/>
                    <a:pt x="368" y="1055"/>
                    <a:pt x="369" y="1058"/>
                  </a:cubicBezTo>
                  <a:cubicBezTo>
                    <a:pt x="371" y="1060"/>
                    <a:pt x="373" y="1062"/>
                    <a:pt x="376" y="1063"/>
                  </a:cubicBezTo>
                  <a:cubicBezTo>
                    <a:pt x="379" y="1064"/>
                    <a:pt x="382" y="1064"/>
                    <a:pt x="384" y="1063"/>
                  </a:cubicBezTo>
                  <a:cubicBezTo>
                    <a:pt x="387" y="1062"/>
                    <a:pt x="389" y="1060"/>
                    <a:pt x="390" y="1057"/>
                  </a:cubicBezTo>
                  <a:cubicBezTo>
                    <a:pt x="392" y="1054"/>
                    <a:pt x="398" y="1039"/>
                    <a:pt x="404" y="1026"/>
                  </a:cubicBezTo>
                  <a:cubicBezTo>
                    <a:pt x="411" y="1028"/>
                    <a:pt x="418" y="1030"/>
                    <a:pt x="425" y="1032"/>
                  </a:cubicBezTo>
                  <a:cubicBezTo>
                    <a:pt x="424" y="1046"/>
                    <a:pt x="422" y="1062"/>
                    <a:pt x="422" y="1065"/>
                  </a:cubicBezTo>
                  <a:cubicBezTo>
                    <a:pt x="421" y="1068"/>
                    <a:pt x="422" y="1071"/>
                    <a:pt x="424" y="1073"/>
                  </a:cubicBezTo>
                  <a:cubicBezTo>
                    <a:pt x="426" y="1075"/>
                    <a:pt x="428" y="1077"/>
                    <a:pt x="431" y="1078"/>
                  </a:cubicBezTo>
                  <a:cubicBezTo>
                    <a:pt x="434" y="1078"/>
                    <a:pt x="437" y="1078"/>
                    <a:pt x="439" y="1076"/>
                  </a:cubicBezTo>
                  <a:cubicBezTo>
                    <a:pt x="442" y="1075"/>
                    <a:pt x="444" y="1073"/>
                    <a:pt x="445" y="1070"/>
                  </a:cubicBezTo>
                  <a:cubicBezTo>
                    <a:pt x="446" y="1067"/>
                    <a:pt x="450" y="1052"/>
                    <a:pt x="455" y="1038"/>
                  </a:cubicBezTo>
                  <a:cubicBezTo>
                    <a:pt x="462" y="1039"/>
                    <a:pt x="469" y="1040"/>
                    <a:pt x="477" y="1041"/>
                  </a:cubicBezTo>
                  <a:cubicBezTo>
                    <a:pt x="477" y="1056"/>
                    <a:pt x="477" y="1072"/>
                    <a:pt x="477" y="1075"/>
                  </a:cubicBezTo>
                  <a:cubicBezTo>
                    <a:pt x="477" y="1078"/>
                    <a:pt x="478" y="1081"/>
                    <a:pt x="480" y="1083"/>
                  </a:cubicBezTo>
                  <a:cubicBezTo>
                    <a:pt x="482" y="1085"/>
                    <a:pt x="484" y="1086"/>
                    <a:pt x="487" y="1087"/>
                  </a:cubicBezTo>
                  <a:cubicBezTo>
                    <a:pt x="490" y="1087"/>
                    <a:pt x="493" y="1086"/>
                    <a:pt x="495" y="1085"/>
                  </a:cubicBezTo>
                  <a:cubicBezTo>
                    <a:pt x="497" y="1083"/>
                    <a:pt x="499" y="1081"/>
                    <a:pt x="500" y="1078"/>
                  </a:cubicBezTo>
                  <a:cubicBezTo>
                    <a:pt x="501" y="1074"/>
                    <a:pt x="504" y="1059"/>
                    <a:pt x="507" y="1045"/>
                  </a:cubicBezTo>
                  <a:cubicBezTo>
                    <a:pt x="514" y="1045"/>
                    <a:pt x="522" y="1045"/>
                    <a:pt x="529" y="1046"/>
                  </a:cubicBezTo>
                  <a:cubicBezTo>
                    <a:pt x="530" y="1060"/>
                    <a:pt x="532" y="1076"/>
                    <a:pt x="532" y="1079"/>
                  </a:cubicBezTo>
                  <a:cubicBezTo>
                    <a:pt x="533" y="1082"/>
                    <a:pt x="534" y="1085"/>
                    <a:pt x="536" y="1087"/>
                  </a:cubicBezTo>
                  <a:cubicBezTo>
                    <a:pt x="538" y="1089"/>
                    <a:pt x="541" y="1090"/>
                    <a:pt x="544" y="1090"/>
                  </a:cubicBezTo>
                  <a:cubicBezTo>
                    <a:pt x="547" y="1090"/>
                    <a:pt x="550" y="1088"/>
                    <a:pt x="552" y="1087"/>
                  </a:cubicBezTo>
                  <a:cubicBezTo>
                    <a:pt x="554" y="1085"/>
                    <a:pt x="555" y="1082"/>
                    <a:pt x="556" y="1079"/>
                  </a:cubicBezTo>
                  <a:cubicBezTo>
                    <a:pt x="556" y="1076"/>
                    <a:pt x="558" y="1060"/>
                    <a:pt x="559" y="1046"/>
                  </a:cubicBezTo>
                  <a:cubicBezTo>
                    <a:pt x="566" y="1045"/>
                    <a:pt x="574" y="1045"/>
                    <a:pt x="581" y="1045"/>
                  </a:cubicBezTo>
                  <a:cubicBezTo>
                    <a:pt x="584" y="1059"/>
                    <a:pt x="587" y="1074"/>
                    <a:pt x="588" y="1078"/>
                  </a:cubicBezTo>
                  <a:cubicBezTo>
                    <a:pt x="589" y="1081"/>
                    <a:pt x="590" y="1083"/>
                    <a:pt x="593" y="1085"/>
                  </a:cubicBezTo>
                  <a:cubicBezTo>
                    <a:pt x="595" y="1086"/>
                    <a:pt x="598" y="1087"/>
                    <a:pt x="601" y="1087"/>
                  </a:cubicBezTo>
                  <a:cubicBezTo>
                    <a:pt x="604" y="1086"/>
                    <a:pt x="606" y="1085"/>
                    <a:pt x="608" y="1083"/>
                  </a:cubicBezTo>
                  <a:cubicBezTo>
                    <a:pt x="610" y="1081"/>
                    <a:pt x="611" y="1078"/>
                    <a:pt x="611" y="1075"/>
                  </a:cubicBezTo>
                  <a:cubicBezTo>
                    <a:pt x="611" y="1072"/>
                    <a:pt x="611" y="1056"/>
                    <a:pt x="611" y="1041"/>
                  </a:cubicBezTo>
                  <a:cubicBezTo>
                    <a:pt x="619" y="1040"/>
                    <a:pt x="626" y="1039"/>
                    <a:pt x="633" y="1038"/>
                  </a:cubicBezTo>
                  <a:cubicBezTo>
                    <a:pt x="638" y="1052"/>
                    <a:pt x="642" y="1067"/>
                    <a:pt x="643" y="1070"/>
                  </a:cubicBezTo>
                  <a:cubicBezTo>
                    <a:pt x="644" y="1073"/>
                    <a:pt x="646" y="1075"/>
                    <a:pt x="649" y="1076"/>
                  </a:cubicBezTo>
                  <a:cubicBezTo>
                    <a:pt x="651" y="1078"/>
                    <a:pt x="654" y="1078"/>
                    <a:pt x="657" y="1078"/>
                  </a:cubicBezTo>
                  <a:cubicBezTo>
                    <a:pt x="660" y="1077"/>
                    <a:pt x="662" y="1075"/>
                    <a:pt x="664" y="1073"/>
                  </a:cubicBezTo>
                  <a:cubicBezTo>
                    <a:pt x="666" y="1071"/>
                    <a:pt x="667" y="1068"/>
                    <a:pt x="666" y="1065"/>
                  </a:cubicBezTo>
                  <a:cubicBezTo>
                    <a:pt x="666" y="1062"/>
                    <a:pt x="664" y="1046"/>
                    <a:pt x="663" y="1032"/>
                  </a:cubicBezTo>
                  <a:cubicBezTo>
                    <a:pt x="670" y="1030"/>
                    <a:pt x="677" y="1028"/>
                    <a:pt x="684" y="1026"/>
                  </a:cubicBezTo>
                  <a:cubicBezTo>
                    <a:pt x="690" y="1039"/>
                    <a:pt x="696" y="1054"/>
                    <a:pt x="698" y="1057"/>
                  </a:cubicBezTo>
                  <a:cubicBezTo>
                    <a:pt x="699" y="1060"/>
                    <a:pt x="701" y="1062"/>
                    <a:pt x="704" y="1063"/>
                  </a:cubicBezTo>
                  <a:cubicBezTo>
                    <a:pt x="706" y="1064"/>
                    <a:pt x="709" y="1064"/>
                    <a:pt x="712" y="1063"/>
                  </a:cubicBezTo>
                  <a:cubicBezTo>
                    <a:pt x="715" y="1062"/>
                    <a:pt x="717" y="1060"/>
                    <a:pt x="719" y="1058"/>
                  </a:cubicBezTo>
                  <a:cubicBezTo>
                    <a:pt x="720" y="1055"/>
                    <a:pt x="721" y="1052"/>
                    <a:pt x="720" y="1050"/>
                  </a:cubicBezTo>
                  <a:cubicBezTo>
                    <a:pt x="719" y="1046"/>
                    <a:pt x="716" y="1031"/>
                    <a:pt x="713" y="1017"/>
                  </a:cubicBezTo>
                  <a:cubicBezTo>
                    <a:pt x="720" y="1014"/>
                    <a:pt x="727" y="1011"/>
                    <a:pt x="734" y="1009"/>
                  </a:cubicBezTo>
                  <a:cubicBezTo>
                    <a:pt x="741" y="1021"/>
                    <a:pt x="749" y="1035"/>
                    <a:pt x="750" y="1038"/>
                  </a:cubicBezTo>
                  <a:cubicBezTo>
                    <a:pt x="752" y="1041"/>
                    <a:pt x="754" y="1042"/>
                    <a:pt x="757" y="1043"/>
                  </a:cubicBezTo>
                  <a:cubicBezTo>
                    <a:pt x="760" y="1044"/>
                    <a:pt x="762" y="1044"/>
                    <a:pt x="765" y="1042"/>
                  </a:cubicBezTo>
                  <a:cubicBezTo>
                    <a:pt x="768" y="1041"/>
                    <a:pt x="770" y="1039"/>
                    <a:pt x="771" y="1037"/>
                  </a:cubicBezTo>
                  <a:cubicBezTo>
                    <a:pt x="772" y="1034"/>
                    <a:pt x="773" y="1031"/>
                    <a:pt x="772" y="1028"/>
                  </a:cubicBezTo>
                  <a:cubicBezTo>
                    <a:pt x="771" y="1025"/>
                    <a:pt x="766" y="1010"/>
                    <a:pt x="761" y="996"/>
                  </a:cubicBezTo>
                  <a:cubicBezTo>
                    <a:pt x="768" y="993"/>
                    <a:pt x="774" y="990"/>
                    <a:pt x="781" y="986"/>
                  </a:cubicBezTo>
                  <a:cubicBezTo>
                    <a:pt x="790" y="998"/>
                    <a:pt x="799" y="1011"/>
                    <a:pt x="801" y="1014"/>
                  </a:cubicBezTo>
                  <a:cubicBezTo>
                    <a:pt x="802" y="1016"/>
                    <a:pt x="805" y="1018"/>
                    <a:pt x="808" y="1018"/>
                  </a:cubicBezTo>
                  <a:cubicBezTo>
                    <a:pt x="810" y="1019"/>
                    <a:pt x="813" y="1018"/>
                    <a:pt x="816" y="1017"/>
                  </a:cubicBezTo>
                  <a:cubicBezTo>
                    <a:pt x="818" y="1015"/>
                    <a:pt x="820" y="1013"/>
                    <a:pt x="821" y="1010"/>
                  </a:cubicBezTo>
                  <a:cubicBezTo>
                    <a:pt x="822" y="1008"/>
                    <a:pt x="822" y="1005"/>
                    <a:pt x="821" y="1002"/>
                  </a:cubicBezTo>
                  <a:cubicBezTo>
                    <a:pt x="820" y="999"/>
                    <a:pt x="813" y="984"/>
                    <a:pt x="807" y="971"/>
                  </a:cubicBezTo>
                  <a:cubicBezTo>
                    <a:pt x="813" y="967"/>
                    <a:pt x="820" y="963"/>
                    <a:pt x="826" y="959"/>
                  </a:cubicBezTo>
                  <a:cubicBezTo>
                    <a:pt x="835" y="970"/>
                    <a:pt x="846" y="982"/>
                    <a:pt x="848" y="984"/>
                  </a:cubicBezTo>
                  <a:cubicBezTo>
                    <a:pt x="850" y="986"/>
                    <a:pt x="853" y="988"/>
                    <a:pt x="856" y="988"/>
                  </a:cubicBezTo>
                  <a:cubicBezTo>
                    <a:pt x="858" y="988"/>
                    <a:pt x="861" y="987"/>
                    <a:pt x="864" y="986"/>
                  </a:cubicBezTo>
                  <a:cubicBezTo>
                    <a:pt x="866" y="984"/>
                    <a:pt x="868" y="981"/>
                    <a:pt x="868" y="979"/>
                  </a:cubicBezTo>
                  <a:cubicBezTo>
                    <a:pt x="869" y="976"/>
                    <a:pt x="869" y="973"/>
                    <a:pt x="867" y="970"/>
                  </a:cubicBezTo>
                  <a:cubicBezTo>
                    <a:pt x="865" y="968"/>
                    <a:pt x="857" y="954"/>
                    <a:pt x="850" y="941"/>
                  </a:cubicBezTo>
                  <a:cubicBezTo>
                    <a:pt x="856" y="937"/>
                    <a:pt x="862" y="932"/>
                    <a:pt x="867" y="927"/>
                  </a:cubicBezTo>
                  <a:cubicBezTo>
                    <a:pt x="878" y="937"/>
                    <a:pt x="890" y="948"/>
                    <a:pt x="892" y="950"/>
                  </a:cubicBezTo>
                  <a:cubicBezTo>
                    <a:pt x="894" y="952"/>
                    <a:pt x="897" y="953"/>
                    <a:pt x="900" y="953"/>
                  </a:cubicBezTo>
                  <a:cubicBezTo>
                    <a:pt x="903" y="953"/>
                    <a:pt x="906" y="952"/>
                    <a:pt x="908" y="950"/>
                  </a:cubicBezTo>
                  <a:cubicBezTo>
                    <a:pt x="910" y="948"/>
                    <a:pt x="911" y="945"/>
                    <a:pt x="912" y="942"/>
                  </a:cubicBezTo>
                  <a:cubicBezTo>
                    <a:pt x="912" y="940"/>
                    <a:pt x="911" y="937"/>
                    <a:pt x="910" y="934"/>
                  </a:cubicBezTo>
                  <a:cubicBezTo>
                    <a:pt x="908" y="932"/>
                    <a:pt x="898" y="919"/>
                    <a:pt x="890" y="907"/>
                  </a:cubicBezTo>
                  <a:cubicBezTo>
                    <a:pt x="895" y="902"/>
                    <a:pt x="900" y="897"/>
                    <a:pt x="905" y="891"/>
                  </a:cubicBezTo>
                  <a:cubicBezTo>
                    <a:pt x="917" y="900"/>
                    <a:pt x="930" y="909"/>
                    <a:pt x="933" y="911"/>
                  </a:cubicBezTo>
                  <a:cubicBezTo>
                    <a:pt x="935" y="913"/>
                    <a:pt x="938" y="914"/>
                    <a:pt x="941" y="913"/>
                  </a:cubicBezTo>
                  <a:cubicBezTo>
                    <a:pt x="943" y="913"/>
                    <a:pt x="946" y="912"/>
                    <a:pt x="948" y="909"/>
                  </a:cubicBezTo>
                  <a:cubicBezTo>
                    <a:pt x="950" y="907"/>
                    <a:pt x="951" y="904"/>
                    <a:pt x="951" y="902"/>
                  </a:cubicBezTo>
                  <a:cubicBezTo>
                    <a:pt x="951" y="899"/>
                    <a:pt x="950" y="896"/>
                    <a:pt x="948" y="894"/>
                  </a:cubicBezTo>
                  <a:cubicBezTo>
                    <a:pt x="946" y="891"/>
                    <a:pt x="935" y="880"/>
                    <a:pt x="925" y="869"/>
                  </a:cubicBezTo>
                  <a:cubicBezTo>
                    <a:pt x="930" y="863"/>
                    <a:pt x="935" y="857"/>
                    <a:pt x="940" y="851"/>
                  </a:cubicBezTo>
                  <a:cubicBezTo>
                    <a:pt x="952" y="859"/>
                    <a:pt x="966" y="867"/>
                    <a:pt x="969" y="869"/>
                  </a:cubicBezTo>
                  <a:cubicBezTo>
                    <a:pt x="971" y="870"/>
                    <a:pt x="974" y="870"/>
                    <a:pt x="977" y="870"/>
                  </a:cubicBezTo>
                  <a:cubicBezTo>
                    <a:pt x="980" y="869"/>
                    <a:pt x="982" y="867"/>
                    <a:pt x="984" y="865"/>
                  </a:cubicBezTo>
                  <a:cubicBezTo>
                    <a:pt x="986" y="863"/>
                    <a:pt x="986" y="860"/>
                    <a:pt x="986" y="857"/>
                  </a:cubicBezTo>
                  <a:cubicBezTo>
                    <a:pt x="986" y="854"/>
                    <a:pt x="985" y="852"/>
                    <a:pt x="983" y="850"/>
                  </a:cubicBezTo>
                  <a:cubicBezTo>
                    <a:pt x="980" y="847"/>
                    <a:pt x="968" y="837"/>
                    <a:pt x="957" y="827"/>
                  </a:cubicBezTo>
                  <a:cubicBezTo>
                    <a:pt x="961" y="821"/>
                    <a:pt x="966" y="815"/>
                    <a:pt x="969" y="808"/>
                  </a:cubicBezTo>
                  <a:cubicBezTo>
                    <a:pt x="983" y="814"/>
                    <a:pt x="997" y="821"/>
                    <a:pt x="1000" y="822"/>
                  </a:cubicBezTo>
                  <a:cubicBezTo>
                    <a:pt x="1003" y="824"/>
                    <a:pt x="1006" y="824"/>
                    <a:pt x="1008" y="823"/>
                  </a:cubicBezTo>
                  <a:cubicBezTo>
                    <a:pt x="1011" y="822"/>
                    <a:pt x="1013" y="820"/>
                    <a:pt x="1015" y="817"/>
                  </a:cubicBezTo>
                  <a:cubicBezTo>
                    <a:pt x="1016" y="815"/>
                    <a:pt x="1017" y="812"/>
                    <a:pt x="1016" y="809"/>
                  </a:cubicBezTo>
                  <a:cubicBezTo>
                    <a:pt x="1016" y="806"/>
                    <a:pt x="1014" y="804"/>
                    <a:pt x="1012" y="802"/>
                  </a:cubicBezTo>
                  <a:cubicBezTo>
                    <a:pt x="1009" y="800"/>
                    <a:pt x="996" y="791"/>
                    <a:pt x="984" y="782"/>
                  </a:cubicBezTo>
                  <a:cubicBezTo>
                    <a:pt x="988" y="776"/>
                    <a:pt x="991" y="769"/>
                    <a:pt x="995" y="762"/>
                  </a:cubicBezTo>
                  <a:cubicBezTo>
                    <a:pt x="1009" y="767"/>
                    <a:pt x="1024" y="772"/>
                    <a:pt x="1027" y="773"/>
                  </a:cubicBezTo>
                  <a:cubicBezTo>
                    <a:pt x="1029" y="774"/>
                    <a:pt x="1032" y="774"/>
                    <a:pt x="1035" y="772"/>
                  </a:cubicBezTo>
                  <a:cubicBezTo>
                    <a:pt x="1037" y="771"/>
                    <a:pt x="1039" y="769"/>
                    <a:pt x="1041" y="766"/>
                  </a:cubicBezTo>
                  <a:cubicBezTo>
                    <a:pt x="1042" y="764"/>
                    <a:pt x="1042" y="761"/>
                    <a:pt x="1041" y="758"/>
                  </a:cubicBezTo>
                  <a:cubicBezTo>
                    <a:pt x="1040" y="755"/>
                    <a:pt x="1039" y="753"/>
                    <a:pt x="1036" y="752"/>
                  </a:cubicBezTo>
                  <a:cubicBezTo>
                    <a:pt x="1033" y="750"/>
                    <a:pt x="1020" y="742"/>
                    <a:pt x="1007" y="735"/>
                  </a:cubicBezTo>
                  <a:cubicBezTo>
                    <a:pt x="1010" y="728"/>
                    <a:pt x="1012" y="721"/>
                    <a:pt x="1015" y="714"/>
                  </a:cubicBezTo>
                  <a:cubicBezTo>
                    <a:pt x="1029" y="717"/>
                    <a:pt x="1045" y="721"/>
                    <a:pt x="1048" y="721"/>
                  </a:cubicBezTo>
                  <a:cubicBezTo>
                    <a:pt x="1051" y="722"/>
                    <a:pt x="1054" y="721"/>
                    <a:pt x="1056" y="720"/>
                  </a:cubicBezTo>
                  <a:cubicBezTo>
                    <a:pt x="1058" y="718"/>
                    <a:pt x="1060" y="716"/>
                    <a:pt x="1061" y="713"/>
                  </a:cubicBezTo>
                  <a:cubicBezTo>
                    <a:pt x="1062" y="710"/>
                    <a:pt x="1062" y="707"/>
                    <a:pt x="1061" y="705"/>
                  </a:cubicBezTo>
                  <a:cubicBezTo>
                    <a:pt x="1060" y="702"/>
                    <a:pt x="1058" y="700"/>
                    <a:pt x="1055" y="699"/>
                  </a:cubicBezTo>
                  <a:cubicBezTo>
                    <a:pt x="1052" y="698"/>
                    <a:pt x="1037" y="691"/>
                    <a:pt x="1024" y="686"/>
                  </a:cubicBezTo>
                  <a:cubicBezTo>
                    <a:pt x="1026" y="678"/>
                    <a:pt x="1028" y="671"/>
                    <a:pt x="1030" y="664"/>
                  </a:cubicBezTo>
                  <a:cubicBezTo>
                    <a:pt x="1044" y="665"/>
                    <a:pt x="1060" y="667"/>
                    <a:pt x="1063" y="668"/>
                  </a:cubicBezTo>
                  <a:cubicBezTo>
                    <a:pt x="1066" y="668"/>
                    <a:pt x="1069" y="667"/>
                    <a:pt x="1071" y="665"/>
                  </a:cubicBezTo>
                  <a:cubicBezTo>
                    <a:pt x="1074" y="664"/>
                    <a:pt x="1075" y="661"/>
                    <a:pt x="1076" y="658"/>
                  </a:cubicBezTo>
                  <a:cubicBezTo>
                    <a:pt x="1076" y="655"/>
                    <a:pt x="1076" y="652"/>
                    <a:pt x="1075" y="650"/>
                  </a:cubicBezTo>
                  <a:cubicBezTo>
                    <a:pt x="1073" y="647"/>
                    <a:pt x="1071" y="645"/>
                    <a:pt x="1068" y="645"/>
                  </a:cubicBezTo>
                  <a:cubicBezTo>
                    <a:pt x="1065" y="644"/>
                    <a:pt x="1050" y="639"/>
                    <a:pt x="1036" y="634"/>
                  </a:cubicBezTo>
                  <a:cubicBezTo>
                    <a:pt x="1037" y="627"/>
                    <a:pt x="1039" y="620"/>
                    <a:pt x="1040" y="612"/>
                  </a:cubicBezTo>
                  <a:cubicBezTo>
                    <a:pt x="1054" y="612"/>
                    <a:pt x="1070" y="612"/>
                    <a:pt x="1073" y="612"/>
                  </a:cubicBezTo>
                  <a:cubicBezTo>
                    <a:pt x="1076" y="613"/>
                    <a:pt x="1079" y="611"/>
                    <a:pt x="1081" y="609"/>
                  </a:cubicBezTo>
                  <a:cubicBezTo>
                    <a:pt x="1083" y="607"/>
                    <a:pt x="1084" y="605"/>
                    <a:pt x="1085" y="602"/>
                  </a:cubicBezTo>
                  <a:cubicBezTo>
                    <a:pt x="1085" y="599"/>
                    <a:pt x="1084" y="596"/>
                    <a:pt x="1083" y="594"/>
                  </a:cubicBezTo>
                  <a:cubicBezTo>
                    <a:pt x="1081" y="591"/>
                    <a:pt x="1079" y="590"/>
                    <a:pt x="1076" y="589"/>
                  </a:cubicBezTo>
                  <a:cubicBezTo>
                    <a:pt x="1073" y="588"/>
                    <a:pt x="1057" y="585"/>
                    <a:pt x="1043" y="582"/>
                  </a:cubicBezTo>
                  <a:cubicBezTo>
                    <a:pt x="1043" y="575"/>
                    <a:pt x="1044" y="567"/>
                    <a:pt x="1044" y="560"/>
                  </a:cubicBezTo>
                  <a:cubicBezTo>
                    <a:pt x="1058" y="558"/>
                    <a:pt x="1074" y="557"/>
                    <a:pt x="1078" y="557"/>
                  </a:cubicBezTo>
                  <a:close/>
                  <a:moveTo>
                    <a:pt x="544" y="979"/>
                  </a:moveTo>
                  <a:cubicBezTo>
                    <a:pt x="305" y="979"/>
                    <a:pt x="111" y="785"/>
                    <a:pt x="111" y="545"/>
                  </a:cubicBezTo>
                  <a:cubicBezTo>
                    <a:pt x="111" y="305"/>
                    <a:pt x="305" y="111"/>
                    <a:pt x="544" y="111"/>
                  </a:cubicBezTo>
                  <a:cubicBezTo>
                    <a:pt x="783" y="111"/>
                    <a:pt x="977" y="305"/>
                    <a:pt x="977" y="545"/>
                  </a:cubicBezTo>
                  <a:cubicBezTo>
                    <a:pt x="977" y="785"/>
                    <a:pt x="783" y="979"/>
                    <a:pt x="544" y="97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/>
              <a:endParaRPr lang="en-US" sz="1865">
                <a:solidFill>
                  <a:prstClr val="black"/>
                </a:solidFill>
              </a:endParaRPr>
            </a:p>
          </p:txBody>
        </p:sp>
        <p:grpSp>
          <p:nvGrpSpPr>
            <p:cNvPr id="134" name="Group 83"/>
            <p:cNvGrpSpPr/>
            <p:nvPr/>
          </p:nvGrpSpPr>
          <p:grpSpPr>
            <a:xfrm flipH="1">
              <a:off x="4645731" y="3100298"/>
              <a:ext cx="112484" cy="91531"/>
              <a:chOff x="1550139" y="1314466"/>
              <a:chExt cx="509139" cy="414300"/>
            </a:xfrm>
            <a:grpFill/>
          </p:grpSpPr>
          <p:sp>
            <p:nvSpPr>
              <p:cNvPr id="135" name="Freeform 5"/>
              <p:cNvSpPr>
                <a:spLocks noEditPoints="1"/>
              </p:cNvSpPr>
              <p:nvPr/>
            </p:nvSpPr>
            <p:spPr bwMode="auto">
              <a:xfrm>
                <a:off x="1550139" y="1314466"/>
                <a:ext cx="509139" cy="414300"/>
              </a:xfrm>
              <a:custGeom>
                <a:avLst/>
                <a:gdLst>
                  <a:gd name="T0" fmla="*/ 78 w 153"/>
                  <a:gd name="T1" fmla="*/ 0 h 125"/>
                  <a:gd name="T2" fmla="*/ 0 w 153"/>
                  <a:gd name="T3" fmla="*/ 69 h 125"/>
                  <a:gd name="T4" fmla="*/ 15 w 153"/>
                  <a:gd name="T5" fmla="*/ 69 h 125"/>
                  <a:gd name="T6" fmla="*/ 21 w 153"/>
                  <a:gd name="T7" fmla="*/ 64 h 125"/>
                  <a:gd name="T8" fmla="*/ 21 w 153"/>
                  <a:gd name="T9" fmla="*/ 121 h 125"/>
                  <a:gd name="T10" fmla="*/ 24 w 153"/>
                  <a:gd name="T11" fmla="*/ 125 h 125"/>
                  <a:gd name="T12" fmla="*/ 62 w 153"/>
                  <a:gd name="T13" fmla="*/ 125 h 125"/>
                  <a:gd name="T14" fmla="*/ 63 w 153"/>
                  <a:gd name="T15" fmla="*/ 93 h 125"/>
                  <a:gd name="T16" fmla="*/ 67 w 153"/>
                  <a:gd name="T17" fmla="*/ 88 h 125"/>
                  <a:gd name="T18" fmla="*/ 83 w 153"/>
                  <a:gd name="T19" fmla="*/ 88 h 125"/>
                  <a:gd name="T20" fmla="*/ 89 w 153"/>
                  <a:gd name="T21" fmla="*/ 93 h 125"/>
                  <a:gd name="T22" fmla="*/ 89 w 153"/>
                  <a:gd name="T23" fmla="*/ 125 h 125"/>
                  <a:gd name="T24" fmla="*/ 126 w 153"/>
                  <a:gd name="T25" fmla="*/ 125 h 125"/>
                  <a:gd name="T26" fmla="*/ 130 w 153"/>
                  <a:gd name="T27" fmla="*/ 120 h 125"/>
                  <a:gd name="T28" fmla="*/ 130 w 153"/>
                  <a:gd name="T29" fmla="*/ 63 h 125"/>
                  <a:gd name="T30" fmla="*/ 136 w 153"/>
                  <a:gd name="T31" fmla="*/ 69 h 125"/>
                  <a:gd name="T32" fmla="*/ 153 w 153"/>
                  <a:gd name="T33" fmla="*/ 69 h 125"/>
                  <a:gd name="T34" fmla="*/ 78 w 153"/>
                  <a:gd name="T35" fmla="*/ 0 h 125"/>
                  <a:gd name="T36" fmla="*/ 76 w 153"/>
                  <a:gd name="T37" fmla="*/ 76 h 125"/>
                  <a:gd name="T38" fmla="*/ 60 w 153"/>
                  <a:gd name="T39" fmla="*/ 60 h 125"/>
                  <a:gd name="T40" fmla="*/ 76 w 153"/>
                  <a:gd name="T41" fmla="*/ 43 h 125"/>
                  <a:gd name="T42" fmla="*/ 92 w 153"/>
                  <a:gd name="T43" fmla="*/ 60 h 125"/>
                  <a:gd name="T44" fmla="*/ 76 w 153"/>
                  <a:gd name="T45" fmla="*/ 76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53" h="125">
                    <a:moveTo>
                      <a:pt x="78" y="0"/>
                    </a:moveTo>
                    <a:cubicBezTo>
                      <a:pt x="0" y="69"/>
                      <a:pt x="0" y="69"/>
                      <a:pt x="0" y="69"/>
                    </a:cubicBezTo>
                    <a:cubicBezTo>
                      <a:pt x="0" y="69"/>
                      <a:pt x="5" y="78"/>
                      <a:pt x="15" y="69"/>
                    </a:cubicBezTo>
                    <a:cubicBezTo>
                      <a:pt x="21" y="64"/>
                      <a:pt x="21" y="64"/>
                      <a:pt x="21" y="64"/>
                    </a:cubicBezTo>
                    <a:cubicBezTo>
                      <a:pt x="21" y="121"/>
                      <a:pt x="21" y="121"/>
                      <a:pt x="21" y="121"/>
                    </a:cubicBezTo>
                    <a:cubicBezTo>
                      <a:pt x="21" y="121"/>
                      <a:pt x="21" y="125"/>
                      <a:pt x="24" y="125"/>
                    </a:cubicBezTo>
                    <a:cubicBezTo>
                      <a:pt x="28" y="125"/>
                      <a:pt x="62" y="125"/>
                      <a:pt x="62" y="125"/>
                    </a:cubicBezTo>
                    <a:cubicBezTo>
                      <a:pt x="63" y="93"/>
                      <a:pt x="63" y="93"/>
                      <a:pt x="63" y="93"/>
                    </a:cubicBezTo>
                    <a:cubicBezTo>
                      <a:pt x="63" y="93"/>
                      <a:pt x="62" y="88"/>
                      <a:pt x="67" y="88"/>
                    </a:cubicBezTo>
                    <a:cubicBezTo>
                      <a:pt x="83" y="88"/>
                      <a:pt x="83" y="88"/>
                      <a:pt x="83" y="88"/>
                    </a:cubicBezTo>
                    <a:cubicBezTo>
                      <a:pt x="89" y="88"/>
                      <a:pt x="89" y="93"/>
                      <a:pt x="89" y="93"/>
                    </a:cubicBezTo>
                    <a:cubicBezTo>
                      <a:pt x="89" y="125"/>
                      <a:pt x="89" y="125"/>
                      <a:pt x="89" y="125"/>
                    </a:cubicBezTo>
                    <a:cubicBezTo>
                      <a:pt x="89" y="125"/>
                      <a:pt x="121" y="125"/>
                      <a:pt x="126" y="125"/>
                    </a:cubicBezTo>
                    <a:cubicBezTo>
                      <a:pt x="131" y="125"/>
                      <a:pt x="130" y="120"/>
                      <a:pt x="130" y="120"/>
                    </a:cubicBezTo>
                    <a:cubicBezTo>
                      <a:pt x="130" y="63"/>
                      <a:pt x="130" y="63"/>
                      <a:pt x="130" y="63"/>
                    </a:cubicBezTo>
                    <a:cubicBezTo>
                      <a:pt x="136" y="69"/>
                      <a:pt x="136" y="69"/>
                      <a:pt x="136" y="69"/>
                    </a:cubicBezTo>
                    <a:cubicBezTo>
                      <a:pt x="148" y="77"/>
                      <a:pt x="153" y="69"/>
                      <a:pt x="153" y="69"/>
                    </a:cubicBezTo>
                    <a:lnTo>
                      <a:pt x="78" y="0"/>
                    </a:lnTo>
                    <a:close/>
                    <a:moveTo>
                      <a:pt x="76" y="76"/>
                    </a:moveTo>
                    <a:cubicBezTo>
                      <a:pt x="67" y="76"/>
                      <a:pt x="60" y="69"/>
                      <a:pt x="60" y="60"/>
                    </a:cubicBezTo>
                    <a:cubicBezTo>
                      <a:pt x="60" y="50"/>
                      <a:pt x="67" y="43"/>
                      <a:pt x="76" y="43"/>
                    </a:cubicBezTo>
                    <a:cubicBezTo>
                      <a:pt x="85" y="43"/>
                      <a:pt x="92" y="50"/>
                      <a:pt x="92" y="60"/>
                    </a:cubicBezTo>
                    <a:cubicBezTo>
                      <a:pt x="92" y="69"/>
                      <a:pt x="85" y="76"/>
                      <a:pt x="76" y="7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4400"/>
                <a:endParaRPr lang="en-US" sz="1865">
                  <a:solidFill>
                    <a:prstClr val="black"/>
                  </a:solidFill>
                </a:endParaRPr>
              </a:p>
            </p:txBody>
          </p:sp>
          <p:sp>
            <p:nvSpPr>
              <p:cNvPr id="136" name="Freeform 6"/>
              <p:cNvSpPr/>
              <p:nvPr/>
            </p:nvSpPr>
            <p:spPr bwMode="auto">
              <a:xfrm>
                <a:off x="1949464" y="1366877"/>
                <a:ext cx="49916" cy="102328"/>
              </a:xfrm>
              <a:custGeom>
                <a:avLst/>
                <a:gdLst>
                  <a:gd name="T0" fmla="*/ 20 w 20"/>
                  <a:gd name="T1" fmla="*/ 41 h 41"/>
                  <a:gd name="T2" fmla="*/ 20 w 20"/>
                  <a:gd name="T3" fmla="*/ 0 h 41"/>
                  <a:gd name="T4" fmla="*/ 0 w 20"/>
                  <a:gd name="T5" fmla="*/ 0 h 41"/>
                  <a:gd name="T6" fmla="*/ 0 w 20"/>
                  <a:gd name="T7" fmla="*/ 24 h 41"/>
                  <a:gd name="T8" fmla="*/ 20 w 20"/>
                  <a:gd name="T9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41">
                    <a:moveTo>
                      <a:pt x="20" y="41"/>
                    </a:moveTo>
                    <a:lnTo>
                      <a:pt x="20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20" y="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4400"/>
                <a:endParaRPr lang="en-US" sz="1865">
                  <a:solidFill>
                    <a:prstClr val="black"/>
                  </a:solidFill>
                </a:endParaRPr>
              </a:p>
            </p:txBody>
          </p:sp>
          <p:sp>
            <p:nvSpPr>
              <p:cNvPr id="137" name="Oval 7"/>
              <p:cNvSpPr>
                <a:spLocks noChangeArrowheads="1"/>
              </p:cNvSpPr>
              <p:nvPr/>
            </p:nvSpPr>
            <p:spPr bwMode="auto">
              <a:xfrm>
                <a:off x="1777255" y="1484179"/>
                <a:ext cx="52412" cy="5490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4400"/>
                <a:endParaRPr lang="en-US" sz="1865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20" name="组合 19"/>
          <p:cNvGrpSpPr/>
          <p:nvPr/>
        </p:nvGrpSpPr>
        <p:grpSpPr>
          <a:xfrm>
            <a:off x="7102521" y="3264940"/>
            <a:ext cx="301241" cy="301881"/>
            <a:chOff x="6034121" y="2362979"/>
            <a:chExt cx="225931" cy="226411"/>
          </a:xfrm>
          <a:solidFill>
            <a:schemeClr val="bg1">
              <a:lumMod val="50000"/>
            </a:schemeClr>
          </a:solidFill>
        </p:grpSpPr>
        <p:sp>
          <p:nvSpPr>
            <p:cNvPr id="73" name="Freeform 12"/>
            <p:cNvSpPr>
              <a:spLocks noEditPoints="1"/>
            </p:cNvSpPr>
            <p:nvPr/>
          </p:nvSpPr>
          <p:spPr bwMode="auto">
            <a:xfrm>
              <a:off x="6034121" y="2362979"/>
              <a:ext cx="225931" cy="226411"/>
            </a:xfrm>
            <a:custGeom>
              <a:avLst/>
              <a:gdLst>
                <a:gd name="T0" fmla="*/ 1043 w 1088"/>
                <a:gd name="T1" fmla="*/ 507 h 1090"/>
                <a:gd name="T2" fmla="*/ 1036 w 1088"/>
                <a:gd name="T3" fmla="*/ 455 h 1090"/>
                <a:gd name="T4" fmla="*/ 1024 w 1088"/>
                <a:gd name="T5" fmla="*/ 404 h 1090"/>
                <a:gd name="T6" fmla="*/ 1007 w 1088"/>
                <a:gd name="T7" fmla="*/ 355 h 1090"/>
                <a:gd name="T8" fmla="*/ 984 w 1088"/>
                <a:gd name="T9" fmla="*/ 307 h 1090"/>
                <a:gd name="T10" fmla="*/ 957 w 1088"/>
                <a:gd name="T11" fmla="*/ 263 h 1090"/>
                <a:gd name="T12" fmla="*/ 925 w 1088"/>
                <a:gd name="T13" fmla="*/ 221 h 1090"/>
                <a:gd name="T14" fmla="*/ 890 w 1088"/>
                <a:gd name="T15" fmla="*/ 183 h 1090"/>
                <a:gd name="T16" fmla="*/ 850 w 1088"/>
                <a:gd name="T17" fmla="*/ 149 h 1090"/>
                <a:gd name="T18" fmla="*/ 807 w 1088"/>
                <a:gd name="T19" fmla="*/ 119 h 1090"/>
                <a:gd name="T20" fmla="*/ 761 w 1088"/>
                <a:gd name="T21" fmla="*/ 93 h 1090"/>
                <a:gd name="T22" fmla="*/ 713 w 1088"/>
                <a:gd name="T23" fmla="*/ 73 h 1090"/>
                <a:gd name="T24" fmla="*/ 663 w 1088"/>
                <a:gd name="T25" fmla="*/ 58 h 1090"/>
                <a:gd name="T26" fmla="*/ 611 w 1088"/>
                <a:gd name="T27" fmla="*/ 48 h 1090"/>
                <a:gd name="T28" fmla="*/ 559 w 1088"/>
                <a:gd name="T29" fmla="*/ 44 h 1090"/>
                <a:gd name="T30" fmla="*/ 507 w 1088"/>
                <a:gd name="T31" fmla="*/ 45 h 1090"/>
                <a:gd name="T32" fmla="*/ 455 w 1088"/>
                <a:gd name="T33" fmla="*/ 52 h 1090"/>
                <a:gd name="T34" fmla="*/ 404 w 1088"/>
                <a:gd name="T35" fmla="*/ 64 h 1090"/>
                <a:gd name="T36" fmla="*/ 354 w 1088"/>
                <a:gd name="T37" fmla="*/ 81 h 1090"/>
                <a:gd name="T38" fmla="*/ 307 w 1088"/>
                <a:gd name="T39" fmla="*/ 104 h 1090"/>
                <a:gd name="T40" fmla="*/ 262 w 1088"/>
                <a:gd name="T41" fmla="*/ 131 h 1090"/>
                <a:gd name="T42" fmla="*/ 221 w 1088"/>
                <a:gd name="T43" fmla="*/ 163 h 1090"/>
                <a:gd name="T44" fmla="*/ 182 w 1088"/>
                <a:gd name="T45" fmla="*/ 199 h 1090"/>
                <a:gd name="T46" fmla="*/ 148 w 1088"/>
                <a:gd name="T47" fmla="*/ 238 h 1090"/>
                <a:gd name="T48" fmla="*/ 118 w 1088"/>
                <a:gd name="T49" fmla="*/ 282 h 1090"/>
                <a:gd name="T50" fmla="*/ 93 w 1088"/>
                <a:gd name="T51" fmla="*/ 328 h 1090"/>
                <a:gd name="T52" fmla="*/ 73 w 1088"/>
                <a:gd name="T53" fmla="*/ 376 h 1090"/>
                <a:gd name="T54" fmla="*/ 58 w 1088"/>
                <a:gd name="T55" fmla="*/ 426 h 1090"/>
                <a:gd name="T56" fmla="*/ 48 w 1088"/>
                <a:gd name="T57" fmla="*/ 478 h 1090"/>
                <a:gd name="T58" fmla="*/ 44 w 1088"/>
                <a:gd name="T59" fmla="*/ 530 h 1090"/>
                <a:gd name="T60" fmla="*/ 45 w 1088"/>
                <a:gd name="T61" fmla="*/ 582 h 1090"/>
                <a:gd name="T62" fmla="*/ 52 w 1088"/>
                <a:gd name="T63" fmla="*/ 634 h 1090"/>
                <a:gd name="T64" fmla="*/ 64 w 1088"/>
                <a:gd name="T65" fmla="*/ 686 h 1090"/>
                <a:gd name="T66" fmla="*/ 81 w 1088"/>
                <a:gd name="T67" fmla="*/ 735 h 1090"/>
                <a:gd name="T68" fmla="*/ 104 w 1088"/>
                <a:gd name="T69" fmla="*/ 782 h 1090"/>
                <a:gd name="T70" fmla="*/ 131 w 1088"/>
                <a:gd name="T71" fmla="*/ 827 h 1090"/>
                <a:gd name="T72" fmla="*/ 163 w 1088"/>
                <a:gd name="T73" fmla="*/ 869 h 1090"/>
                <a:gd name="T74" fmla="*/ 198 w 1088"/>
                <a:gd name="T75" fmla="*/ 907 h 1090"/>
                <a:gd name="T76" fmla="*/ 238 w 1088"/>
                <a:gd name="T77" fmla="*/ 941 h 1090"/>
                <a:gd name="T78" fmla="*/ 281 w 1088"/>
                <a:gd name="T79" fmla="*/ 971 h 1090"/>
                <a:gd name="T80" fmla="*/ 327 w 1088"/>
                <a:gd name="T81" fmla="*/ 996 h 1090"/>
                <a:gd name="T82" fmla="*/ 375 w 1088"/>
                <a:gd name="T83" fmla="*/ 1017 h 1090"/>
                <a:gd name="T84" fmla="*/ 425 w 1088"/>
                <a:gd name="T85" fmla="*/ 1032 h 1090"/>
                <a:gd name="T86" fmla="*/ 477 w 1088"/>
                <a:gd name="T87" fmla="*/ 1041 h 1090"/>
                <a:gd name="T88" fmla="*/ 529 w 1088"/>
                <a:gd name="T89" fmla="*/ 1046 h 1090"/>
                <a:gd name="T90" fmla="*/ 581 w 1088"/>
                <a:gd name="T91" fmla="*/ 1045 h 1090"/>
                <a:gd name="T92" fmla="*/ 633 w 1088"/>
                <a:gd name="T93" fmla="*/ 1038 h 1090"/>
                <a:gd name="T94" fmla="*/ 684 w 1088"/>
                <a:gd name="T95" fmla="*/ 1026 h 1090"/>
                <a:gd name="T96" fmla="*/ 734 w 1088"/>
                <a:gd name="T97" fmla="*/ 1009 h 1090"/>
                <a:gd name="T98" fmla="*/ 781 w 1088"/>
                <a:gd name="T99" fmla="*/ 986 h 1090"/>
                <a:gd name="T100" fmla="*/ 826 w 1088"/>
                <a:gd name="T101" fmla="*/ 959 h 1090"/>
                <a:gd name="T102" fmla="*/ 867 w 1088"/>
                <a:gd name="T103" fmla="*/ 927 h 1090"/>
                <a:gd name="T104" fmla="*/ 905 w 1088"/>
                <a:gd name="T105" fmla="*/ 891 h 1090"/>
                <a:gd name="T106" fmla="*/ 940 w 1088"/>
                <a:gd name="T107" fmla="*/ 851 h 1090"/>
                <a:gd name="T108" fmla="*/ 969 w 1088"/>
                <a:gd name="T109" fmla="*/ 808 h 1090"/>
                <a:gd name="T110" fmla="*/ 995 w 1088"/>
                <a:gd name="T111" fmla="*/ 762 h 1090"/>
                <a:gd name="T112" fmla="*/ 1015 w 1088"/>
                <a:gd name="T113" fmla="*/ 714 h 1090"/>
                <a:gd name="T114" fmla="*/ 1030 w 1088"/>
                <a:gd name="T115" fmla="*/ 664 h 1090"/>
                <a:gd name="T116" fmla="*/ 1040 w 1088"/>
                <a:gd name="T117" fmla="*/ 612 h 1090"/>
                <a:gd name="T118" fmla="*/ 1044 w 1088"/>
                <a:gd name="T119" fmla="*/ 560 h 1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88" h="1090">
                  <a:moveTo>
                    <a:pt x="1078" y="557"/>
                  </a:moveTo>
                  <a:cubicBezTo>
                    <a:pt x="1080" y="556"/>
                    <a:pt x="1083" y="555"/>
                    <a:pt x="1085" y="553"/>
                  </a:cubicBezTo>
                  <a:cubicBezTo>
                    <a:pt x="1087" y="551"/>
                    <a:pt x="1088" y="548"/>
                    <a:pt x="1088" y="545"/>
                  </a:cubicBezTo>
                  <a:cubicBezTo>
                    <a:pt x="1088" y="542"/>
                    <a:pt x="1087" y="539"/>
                    <a:pt x="1085" y="537"/>
                  </a:cubicBezTo>
                  <a:cubicBezTo>
                    <a:pt x="1083" y="535"/>
                    <a:pt x="1080" y="533"/>
                    <a:pt x="1078" y="533"/>
                  </a:cubicBezTo>
                  <a:cubicBezTo>
                    <a:pt x="1074" y="533"/>
                    <a:pt x="1058" y="531"/>
                    <a:pt x="1044" y="530"/>
                  </a:cubicBezTo>
                  <a:cubicBezTo>
                    <a:pt x="1044" y="522"/>
                    <a:pt x="1043" y="515"/>
                    <a:pt x="1043" y="507"/>
                  </a:cubicBezTo>
                  <a:cubicBezTo>
                    <a:pt x="1057" y="505"/>
                    <a:pt x="1073" y="501"/>
                    <a:pt x="1076" y="501"/>
                  </a:cubicBezTo>
                  <a:cubicBezTo>
                    <a:pt x="1079" y="500"/>
                    <a:pt x="1081" y="498"/>
                    <a:pt x="1083" y="496"/>
                  </a:cubicBezTo>
                  <a:cubicBezTo>
                    <a:pt x="1084" y="494"/>
                    <a:pt x="1085" y="491"/>
                    <a:pt x="1085" y="488"/>
                  </a:cubicBezTo>
                  <a:cubicBezTo>
                    <a:pt x="1084" y="485"/>
                    <a:pt x="1083" y="482"/>
                    <a:pt x="1081" y="481"/>
                  </a:cubicBezTo>
                  <a:cubicBezTo>
                    <a:pt x="1079" y="479"/>
                    <a:pt x="1076" y="477"/>
                    <a:pt x="1073" y="477"/>
                  </a:cubicBezTo>
                  <a:cubicBezTo>
                    <a:pt x="1070" y="477"/>
                    <a:pt x="1054" y="478"/>
                    <a:pt x="1040" y="478"/>
                  </a:cubicBezTo>
                  <a:cubicBezTo>
                    <a:pt x="1039" y="470"/>
                    <a:pt x="1037" y="463"/>
                    <a:pt x="1036" y="455"/>
                  </a:cubicBezTo>
                  <a:cubicBezTo>
                    <a:pt x="1050" y="451"/>
                    <a:pt x="1065" y="446"/>
                    <a:pt x="1068" y="445"/>
                  </a:cubicBezTo>
                  <a:cubicBezTo>
                    <a:pt x="1071" y="444"/>
                    <a:pt x="1073" y="442"/>
                    <a:pt x="1075" y="440"/>
                  </a:cubicBezTo>
                  <a:cubicBezTo>
                    <a:pt x="1076" y="437"/>
                    <a:pt x="1076" y="435"/>
                    <a:pt x="1076" y="432"/>
                  </a:cubicBezTo>
                  <a:cubicBezTo>
                    <a:pt x="1075" y="429"/>
                    <a:pt x="1074" y="426"/>
                    <a:pt x="1071" y="425"/>
                  </a:cubicBezTo>
                  <a:cubicBezTo>
                    <a:pt x="1069" y="423"/>
                    <a:pt x="1066" y="422"/>
                    <a:pt x="1063" y="422"/>
                  </a:cubicBezTo>
                  <a:cubicBezTo>
                    <a:pt x="1060" y="423"/>
                    <a:pt x="1044" y="425"/>
                    <a:pt x="1030" y="426"/>
                  </a:cubicBezTo>
                  <a:cubicBezTo>
                    <a:pt x="1028" y="419"/>
                    <a:pt x="1026" y="412"/>
                    <a:pt x="1024" y="404"/>
                  </a:cubicBezTo>
                  <a:cubicBezTo>
                    <a:pt x="1037" y="399"/>
                    <a:pt x="1052" y="392"/>
                    <a:pt x="1055" y="391"/>
                  </a:cubicBezTo>
                  <a:cubicBezTo>
                    <a:pt x="1058" y="390"/>
                    <a:pt x="1060" y="388"/>
                    <a:pt x="1061" y="385"/>
                  </a:cubicBezTo>
                  <a:cubicBezTo>
                    <a:pt x="1062" y="382"/>
                    <a:pt x="1062" y="379"/>
                    <a:pt x="1061" y="377"/>
                  </a:cubicBezTo>
                  <a:cubicBezTo>
                    <a:pt x="1060" y="374"/>
                    <a:pt x="1058" y="372"/>
                    <a:pt x="1056" y="370"/>
                  </a:cubicBezTo>
                  <a:cubicBezTo>
                    <a:pt x="1054" y="369"/>
                    <a:pt x="1051" y="368"/>
                    <a:pt x="1048" y="369"/>
                  </a:cubicBezTo>
                  <a:cubicBezTo>
                    <a:pt x="1045" y="369"/>
                    <a:pt x="1029" y="373"/>
                    <a:pt x="1015" y="376"/>
                  </a:cubicBezTo>
                  <a:cubicBezTo>
                    <a:pt x="1012" y="369"/>
                    <a:pt x="1010" y="362"/>
                    <a:pt x="1007" y="355"/>
                  </a:cubicBezTo>
                  <a:cubicBezTo>
                    <a:pt x="1020" y="348"/>
                    <a:pt x="1033" y="340"/>
                    <a:pt x="1036" y="338"/>
                  </a:cubicBezTo>
                  <a:cubicBezTo>
                    <a:pt x="1039" y="337"/>
                    <a:pt x="1040" y="334"/>
                    <a:pt x="1041" y="332"/>
                  </a:cubicBezTo>
                  <a:cubicBezTo>
                    <a:pt x="1042" y="329"/>
                    <a:pt x="1042" y="326"/>
                    <a:pt x="1041" y="323"/>
                  </a:cubicBezTo>
                  <a:cubicBezTo>
                    <a:pt x="1039" y="321"/>
                    <a:pt x="1037" y="319"/>
                    <a:pt x="1035" y="317"/>
                  </a:cubicBezTo>
                  <a:cubicBezTo>
                    <a:pt x="1032" y="316"/>
                    <a:pt x="1029" y="316"/>
                    <a:pt x="1027" y="317"/>
                  </a:cubicBezTo>
                  <a:cubicBezTo>
                    <a:pt x="1024" y="318"/>
                    <a:pt x="1009" y="323"/>
                    <a:pt x="995" y="328"/>
                  </a:cubicBezTo>
                  <a:cubicBezTo>
                    <a:pt x="991" y="321"/>
                    <a:pt x="988" y="314"/>
                    <a:pt x="984" y="307"/>
                  </a:cubicBezTo>
                  <a:cubicBezTo>
                    <a:pt x="996" y="299"/>
                    <a:pt x="1009" y="290"/>
                    <a:pt x="1012" y="288"/>
                  </a:cubicBezTo>
                  <a:cubicBezTo>
                    <a:pt x="1014" y="286"/>
                    <a:pt x="1016" y="284"/>
                    <a:pt x="1016" y="281"/>
                  </a:cubicBezTo>
                  <a:cubicBezTo>
                    <a:pt x="1017" y="278"/>
                    <a:pt x="1016" y="275"/>
                    <a:pt x="1015" y="273"/>
                  </a:cubicBezTo>
                  <a:cubicBezTo>
                    <a:pt x="1013" y="270"/>
                    <a:pt x="1011" y="268"/>
                    <a:pt x="1008" y="267"/>
                  </a:cubicBezTo>
                  <a:cubicBezTo>
                    <a:pt x="1006" y="266"/>
                    <a:pt x="1003" y="266"/>
                    <a:pt x="1000" y="268"/>
                  </a:cubicBezTo>
                  <a:cubicBezTo>
                    <a:pt x="997" y="269"/>
                    <a:pt x="983" y="276"/>
                    <a:pt x="969" y="282"/>
                  </a:cubicBezTo>
                  <a:cubicBezTo>
                    <a:pt x="966" y="275"/>
                    <a:pt x="961" y="269"/>
                    <a:pt x="957" y="263"/>
                  </a:cubicBezTo>
                  <a:cubicBezTo>
                    <a:pt x="968" y="253"/>
                    <a:pt x="980" y="242"/>
                    <a:pt x="983" y="240"/>
                  </a:cubicBezTo>
                  <a:cubicBezTo>
                    <a:pt x="985" y="238"/>
                    <a:pt x="986" y="236"/>
                    <a:pt x="986" y="233"/>
                  </a:cubicBezTo>
                  <a:cubicBezTo>
                    <a:pt x="986" y="230"/>
                    <a:pt x="986" y="227"/>
                    <a:pt x="984" y="225"/>
                  </a:cubicBezTo>
                  <a:cubicBezTo>
                    <a:pt x="982" y="222"/>
                    <a:pt x="980" y="221"/>
                    <a:pt x="977" y="220"/>
                  </a:cubicBezTo>
                  <a:cubicBezTo>
                    <a:pt x="974" y="220"/>
                    <a:pt x="971" y="220"/>
                    <a:pt x="969" y="221"/>
                  </a:cubicBezTo>
                  <a:cubicBezTo>
                    <a:pt x="966" y="223"/>
                    <a:pt x="952" y="231"/>
                    <a:pt x="940" y="238"/>
                  </a:cubicBezTo>
                  <a:cubicBezTo>
                    <a:pt x="935" y="233"/>
                    <a:pt x="930" y="227"/>
                    <a:pt x="925" y="221"/>
                  </a:cubicBezTo>
                  <a:cubicBezTo>
                    <a:pt x="935" y="210"/>
                    <a:pt x="946" y="198"/>
                    <a:pt x="948" y="196"/>
                  </a:cubicBezTo>
                  <a:cubicBezTo>
                    <a:pt x="950" y="194"/>
                    <a:pt x="951" y="191"/>
                    <a:pt x="951" y="188"/>
                  </a:cubicBezTo>
                  <a:cubicBezTo>
                    <a:pt x="951" y="185"/>
                    <a:pt x="950" y="183"/>
                    <a:pt x="948" y="180"/>
                  </a:cubicBezTo>
                  <a:cubicBezTo>
                    <a:pt x="946" y="178"/>
                    <a:pt x="943" y="177"/>
                    <a:pt x="941" y="177"/>
                  </a:cubicBezTo>
                  <a:cubicBezTo>
                    <a:pt x="938" y="176"/>
                    <a:pt x="935" y="177"/>
                    <a:pt x="933" y="179"/>
                  </a:cubicBezTo>
                  <a:cubicBezTo>
                    <a:pt x="930" y="181"/>
                    <a:pt x="917" y="190"/>
                    <a:pt x="905" y="199"/>
                  </a:cubicBezTo>
                  <a:cubicBezTo>
                    <a:pt x="900" y="193"/>
                    <a:pt x="895" y="188"/>
                    <a:pt x="890" y="183"/>
                  </a:cubicBezTo>
                  <a:cubicBezTo>
                    <a:pt x="898" y="171"/>
                    <a:pt x="908" y="158"/>
                    <a:pt x="910" y="156"/>
                  </a:cubicBezTo>
                  <a:cubicBezTo>
                    <a:pt x="911" y="153"/>
                    <a:pt x="912" y="150"/>
                    <a:pt x="912" y="148"/>
                  </a:cubicBezTo>
                  <a:cubicBezTo>
                    <a:pt x="911" y="145"/>
                    <a:pt x="910" y="142"/>
                    <a:pt x="908" y="140"/>
                  </a:cubicBezTo>
                  <a:cubicBezTo>
                    <a:pt x="906" y="138"/>
                    <a:pt x="903" y="137"/>
                    <a:pt x="900" y="137"/>
                  </a:cubicBezTo>
                  <a:cubicBezTo>
                    <a:pt x="897" y="137"/>
                    <a:pt x="894" y="138"/>
                    <a:pt x="892" y="140"/>
                  </a:cubicBezTo>
                  <a:cubicBezTo>
                    <a:pt x="890" y="142"/>
                    <a:pt x="878" y="153"/>
                    <a:pt x="867" y="163"/>
                  </a:cubicBezTo>
                  <a:cubicBezTo>
                    <a:pt x="862" y="158"/>
                    <a:pt x="856" y="153"/>
                    <a:pt x="850" y="149"/>
                  </a:cubicBezTo>
                  <a:cubicBezTo>
                    <a:pt x="857" y="136"/>
                    <a:pt x="865" y="122"/>
                    <a:pt x="867" y="119"/>
                  </a:cubicBezTo>
                  <a:cubicBezTo>
                    <a:pt x="869" y="117"/>
                    <a:pt x="869" y="114"/>
                    <a:pt x="868" y="111"/>
                  </a:cubicBezTo>
                  <a:cubicBezTo>
                    <a:pt x="868" y="109"/>
                    <a:pt x="866" y="106"/>
                    <a:pt x="864" y="104"/>
                  </a:cubicBezTo>
                  <a:cubicBezTo>
                    <a:pt x="861" y="103"/>
                    <a:pt x="858" y="102"/>
                    <a:pt x="856" y="102"/>
                  </a:cubicBezTo>
                  <a:cubicBezTo>
                    <a:pt x="853" y="102"/>
                    <a:pt x="850" y="103"/>
                    <a:pt x="848" y="106"/>
                  </a:cubicBezTo>
                  <a:cubicBezTo>
                    <a:pt x="846" y="108"/>
                    <a:pt x="835" y="120"/>
                    <a:pt x="826" y="131"/>
                  </a:cubicBezTo>
                  <a:cubicBezTo>
                    <a:pt x="820" y="127"/>
                    <a:pt x="813" y="123"/>
                    <a:pt x="807" y="119"/>
                  </a:cubicBezTo>
                  <a:cubicBezTo>
                    <a:pt x="813" y="105"/>
                    <a:pt x="820" y="91"/>
                    <a:pt x="821" y="88"/>
                  </a:cubicBezTo>
                  <a:cubicBezTo>
                    <a:pt x="822" y="85"/>
                    <a:pt x="822" y="82"/>
                    <a:pt x="821" y="80"/>
                  </a:cubicBezTo>
                  <a:cubicBezTo>
                    <a:pt x="820" y="77"/>
                    <a:pt x="818" y="75"/>
                    <a:pt x="816" y="73"/>
                  </a:cubicBezTo>
                  <a:cubicBezTo>
                    <a:pt x="813" y="72"/>
                    <a:pt x="810" y="71"/>
                    <a:pt x="808" y="72"/>
                  </a:cubicBezTo>
                  <a:cubicBezTo>
                    <a:pt x="805" y="72"/>
                    <a:pt x="802" y="74"/>
                    <a:pt x="801" y="76"/>
                  </a:cubicBezTo>
                  <a:cubicBezTo>
                    <a:pt x="799" y="79"/>
                    <a:pt x="790" y="92"/>
                    <a:pt x="781" y="104"/>
                  </a:cubicBezTo>
                  <a:cubicBezTo>
                    <a:pt x="774" y="100"/>
                    <a:pt x="768" y="97"/>
                    <a:pt x="761" y="93"/>
                  </a:cubicBezTo>
                  <a:cubicBezTo>
                    <a:pt x="766" y="80"/>
                    <a:pt x="771" y="65"/>
                    <a:pt x="772" y="61"/>
                  </a:cubicBezTo>
                  <a:cubicBezTo>
                    <a:pt x="773" y="59"/>
                    <a:pt x="772" y="56"/>
                    <a:pt x="771" y="53"/>
                  </a:cubicBezTo>
                  <a:cubicBezTo>
                    <a:pt x="770" y="51"/>
                    <a:pt x="768" y="49"/>
                    <a:pt x="765" y="47"/>
                  </a:cubicBezTo>
                  <a:cubicBezTo>
                    <a:pt x="762" y="46"/>
                    <a:pt x="760" y="46"/>
                    <a:pt x="757" y="47"/>
                  </a:cubicBezTo>
                  <a:cubicBezTo>
                    <a:pt x="754" y="48"/>
                    <a:pt x="752" y="49"/>
                    <a:pt x="750" y="52"/>
                  </a:cubicBezTo>
                  <a:cubicBezTo>
                    <a:pt x="749" y="55"/>
                    <a:pt x="741" y="69"/>
                    <a:pt x="734" y="81"/>
                  </a:cubicBezTo>
                  <a:cubicBezTo>
                    <a:pt x="727" y="78"/>
                    <a:pt x="720" y="76"/>
                    <a:pt x="713" y="73"/>
                  </a:cubicBezTo>
                  <a:cubicBezTo>
                    <a:pt x="716" y="59"/>
                    <a:pt x="719" y="43"/>
                    <a:pt x="720" y="40"/>
                  </a:cubicBezTo>
                  <a:cubicBezTo>
                    <a:pt x="721" y="37"/>
                    <a:pt x="720" y="34"/>
                    <a:pt x="719" y="32"/>
                  </a:cubicBezTo>
                  <a:cubicBezTo>
                    <a:pt x="717" y="30"/>
                    <a:pt x="715" y="28"/>
                    <a:pt x="712" y="27"/>
                  </a:cubicBezTo>
                  <a:cubicBezTo>
                    <a:pt x="709" y="26"/>
                    <a:pt x="706" y="26"/>
                    <a:pt x="704" y="27"/>
                  </a:cubicBezTo>
                  <a:cubicBezTo>
                    <a:pt x="701" y="28"/>
                    <a:pt x="699" y="30"/>
                    <a:pt x="698" y="33"/>
                  </a:cubicBezTo>
                  <a:cubicBezTo>
                    <a:pt x="696" y="36"/>
                    <a:pt x="690" y="51"/>
                    <a:pt x="684" y="64"/>
                  </a:cubicBezTo>
                  <a:cubicBezTo>
                    <a:pt x="677" y="62"/>
                    <a:pt x="670" y="60"/>
                    <a:pt x="663" y="58"/>
                  </a:cubicBezTo>
                  <a:cubicBezTo>
                    <a:pt x="664" y="44"/>
                    <a:pt x="666" y="28"/>
                    <a:pt x="666" y="25"/>
                  </a:cubicBezTo>
                  <a:cubicBezTo>
                    <a:pt x="667" y="22"/>
                    <a:pt x="666" y="19"/>
                    <a:pt x="664" y="17"/>
                  </a:cubicBezTo>
                  <a:cubicBezTo>
                    <a:pt x="662" y="14"/>
                    <a:pt x="660" y="13"/>
                    <a:pt x="657" y="12"/>
                  </a:cubicBezTo>
                  <a:cubicBezTo>
                    <a:pt x="654" y="12"/>
                    <a:pt x="651" y="12"/>
                    <a:pt x="649" y="13"/>
                  </a:cubicBezTo>
                  <a:cubicBezTo>
                    <a:pt x="646" y="15"/>
                    <a:pt x="644" y="17"/>
                    <a:pt x="643" y="20"/>
                  </a:cubicBezTo>
                  <a:cubicBezTo>
                    <a:pt x="642" y="23"/>
                    <a:pt x="638" y="38"/>
                    <a:pt x="633" y="52"/>
                  </a:cubicBezTo>
                  <a:cubicBezTo>
                    <a:pt x="626" y="51"/>
                    <a:pt x="619" y="49"/>
                    <a:pt x="611" y="48"/>
                  </a:cubicBezTo>
                  <a:cubicBezTo>
                    <a:pt x="611" y="34"/>
                    <a:pt x="611" y="18"/>
                    <a:pt x="611" y="15"/>
                  </a:cubicBezTo>
                  <a:cubicBezTo>
                    <a:pt x="611" y="12"/>
                    <a:pt x="610" y="9"/>
                    <a:pt x="608" y="7"/>
                  </a:cubicBezTo>
                  <a:cubicBezTo>
                    <a:pt x="606" y="5"/>
                    <a:pt x="604" y="4"/>
                    <a:pt x="601" y="3"/>
                  </a:cubicBezTo>
                  <a:cubicBezTo>
                    <a:pt x="598" y="3"/>
                    <a:pt x="595" y="4"/>
                    <a:pt x="593" y="5"/>
                  </a:cubicBezTo>
                  <a:cubicBezTo>
                    <a:pt x="590" y="7"/>
                    <a:pt x="589" y="9"/>
                    <a:pt x="588" y="12"/>
                  </a:cubicBezTo>
                  <a:cubicBezTo>
                    <a:pt x="587" y="15"/>
                    <a:pt x="584" y="31"/>
                    <a:pt x="581" y="45"/>
                  </a:cubicBezTo>
                  <a:cubicBezTo>
                    <a:pt x="574" y="45"/>
                    <a:pt x="566" y="44"/>
                    <a:pt x="559" y="44"/>
                  </a:cubicBezTo>
                  <a:cubicBezTo>
                    <a:pt x="558" y="30"/>
                    <a:pt x="556" y="14"/>
                    <a:pt x="556" y="10"/>
                  </a:cubicBezTo>
                  <a:cubicBezTo>
                    <a:pt x="555" y="8"/>
                    <a:pt x="554" y="5"/>
                    <a:pt x="552" y="3"/>
                  </a:cubicBezTo>
                  <a:cubicBezTo>
                    <a:pt x="550" y="1"/>
                    <a:pt x="547" y="0"/>
                    <a:pt x="544" y="0"/>
                  </a:cubicBezTo>
                  <a:cubicBezTo>
                    <a:pt x="541" y="0"/>
                    <a:pt x="538" y="1"/>
                    <a:pt x="536" y="3"/>
                  </a:cubicBezTo>
                  <a:cubicBezTo>
                    <a:pt x="534" y="5"/>
                    <a:pt x="533" y="8"/>
                    <a:pt x="532" y="10"/>
                  </a:cubicBezTo>
                  <a:cubicBezTo>
                    <a:pt x="532" y="14"/>
                    <a:pt x="530" y="30"/>
                    <a:pt x="529" y="44"/>
                  </a:cubicBezTo>
                  <a:cubicBezTo>
                    <a:pt x="522" y="44"/>
                    <a:pt x="514" y="45"/>
                    <a:pt x="507" y="45"/>
                  </a:cubicBezTo>
                  <a:cubicBezTo>
                    <a:pt x="504" y="31"/>
                    <a:pt x="501" y="15"/>
                    <a:pt x="500" y="12"/>
                  </a:cubicBezTo>
                  <a:cubicBezTo>
                    <a:pt x="499" y="9"/>
                    <a:pt x="497" y="7"/>
                    <a:pt x="495" y="5"/>
                  </a:cubicBezTo>
                  <a:cubicBezTo>
                    <a:pt x="493" y="4"/>
                    <a:pt x="490" y="3"/>
                    <a:pt x="487" y="3"/>
                  </a:cubicBezTo>
                  <a:cubicBezTo>
                    <a:pt x="484" y="4"/>
                    <a:pt x="482" y="5"/>
                    <a:pt x="480" y="7"/>
                  </a:cubicBezTo>
                  <a:cubicBezTo>
                    <a:pt x="478" y="9"/>
                    <a:pt x="477" y="12"/>
                    <a:pt x="477" y="15"/>
                  </a:cubicBezTo>
                  <a:cubicBezTo>
                    <a:pt x="477" y="18"/>
                    <a:pt x="477" y="34"/>
                    <a:pt x="477" y="48"/>
                  </a:cubicBezTo>
                  <a:cubicBezTo>
                    <a:pt x="469" y="49"/>
                    <a:pt x="462" y="51"/>
                    <a:pt x="455" y="52"/>
                  </a:cubicBezTo>
                  <a:cubicBezTo>
                    <a:pt x="450" y="38"/>
                    <a:pt x="446" y="23"/>
                    <a:pt x="445" y="20"/>
                  </a:cubicBezTo>
                  <a:cubicBezTo>
                    <a:pt x="444" y="17"/>
                    <a:pt x="442" y="15"/>
                    <a:pt x="439" y="13"/>
                  </a:cubicBezTo>
                  <a:cubicBezTo>
                    <a:pt x="437" y="12"/>
                    <a:pt x="434" y="12"/>
                    <a:pt x="431" y="12"/>
                  </a:cubicBezTo>
                  <a:cubicBezTo>
                    <a:pt x="428" y="13"/>
                    <a:pt x="426" y="14"/>
                    <a:pt x="424" y="17"/>
                  </a:cubicBezTo>
                  <a:cubicBezTo>
                    <a:pt x="422" y="19"/>
                    <a:pt x="421" y="22"/>
                    <a:pt x="422" y="25"/>
                  </a:cubicBezTo>
                  <a:cubicBezTo>
                    <a:pt x="422" y="28"/>
                    <a:pt x="424" y="44"/>
                    <a:pt x="425" y="58"/>
                  </a:cubicBezTo>
                  <a:cubicBezTo>
                    <a:pt x="418" y="60"/>
                    <a:pt x="411" y="62"/>
                    <a:pt x="404" y="64"/>
                  </a:cubicBezTo>
                  <a:cubicBezTo>
                    <a:pt x="398" y="51"/>
                    <a:pt x="392" y="36"/>
                    <a:pt x="390" y="33"/>
                  </a:cubicBezTo>
                  <a:cubicBezTo>
                    <a:pt x="389" y="30"/>
                    <a:pt x="387" y="28"/>
                    <a:pt x="384" y="27"/>
                  </a:cubicBezTo>
                  <a:cubicBezTo>
                    <a:pt x="382" y="26"/>
                    <a:pt x="379" y="26"/>
                    <a:pt x="376" y="27"/>
                  </a:cubicBezTo>
                  <a:cubicBezTo>
                    <a:pt x="373" y="28"/>
                    <a:pt x="371" y="30"/>
                    <a:pt x="369" y="32"/>
                  </a:cubicBezTo>
                  <a:cubicBezTo>
                    <a:pt x="368" y="34"/>
                    <a:pt x="367" y="37"/>
                    <a:pt x="368" y="40"/>
                  </a:cubicBezTo>
                  <a:cubicBezTo>
                    <a:pt x="369" y="43"/>
                    <a:pt x="372" y="59"/>
                    <a:pt x="375" y="73"/>
                  </a:cubicBezTo>
                  <a:cubicBezTo>
                    <a:pt x="368" y="76"/>
                    <a:pt x="361" y="78"/>
                    <a:pt x="354" y="81"/>
                  </a:cubicBezTo>
                  <a:cubicBezTo>
                    <a:pt x="347" y="69"/>
                    <a:pt x="339" y="55"/>
                    <a:pt x="338" y="52"/>
                  </a:cubicBezTo>
                  <a:cubicBezTo>
                    <a:pt x="336" y="49"/>
                    <a:pt x="334" y="48"/>
                    <a:pt x="331" y="47"/>
                  </a:cubicBezTo>
                  <a:cubicBezTo>
                    <a:pt x="328" y="46"/>
                    <a:pt x="326" y="46"/>
                    <a:pt x="323" y="47"/>
                  </a:cubicBezTo>
                  <a:cubicBezTo>
                    <a:pt x="320" y="49"/>
                    <a:pt x="318" y="51"/>
                    <a:pt x="317" y="53"/>
                  </a:cubicBezTo>
                  <a:cubicBezTo>
                    <a:pt x="316" y="56"/>
                    <a:pt x="315" y="59"/>
                    <a:pt x="316" y="61"/>
                  </a:cubicBezTo>
                  <a:cubicBezTo>
                    <a:pt x="317" y="65"/>
                    <a:pt x="322" y="80"/>
                    <a:pt x="327" y="93"/>
                  </a:cubicBezTo>
                  <a:cubicBezTo>
                    <a:pt x="320" y="97"/>
                    <a:pt x="314" y="100"/>
                    <a:pt x="307" y="104"/>
                  </a:cubicBezTo>
                  <a:cubicBezTo>
                    <a:pt x="298" y="92"/>
                    <a:pt x="289" y="79"/>
                    <a:pt x="287" y="76"/>
                  </a:cubicBezTo>
                  <a:cubicBezTo>
                    <a:pt x="286" y="74"/>
                    <a:pt x="283" y="72"/>
                    <a:pt x="280" y="72"/>
                  </a:cubicBezTo>
                  <a:cubicBezTo>
                    <a:pt x="278" y="71"/>
                    <a:pt x="275" y="72"/>
                    <a:pt x="272" y="73"/>
                  </a:cubicBezTo>
                  <a:cubicBezTo>
                    <a:pt x="270" y="75"/>
                    <a:pt x="268" y="77"/>
                    <a:pt x="267" y="80"/>
                  </a:cubicBezTo>
                  <a:cubicBezTo>
                    <a:pt x="266" y="82"/>
                    <a:pt x="266" y="85"/>
                    <a:pt x="267" y="88"/>
                  </a:cubicBezTo>
                  <a:cubicBezTo>
                    <a:pt x="268" y="91"/>
                    <a:pt x="275" y="105"/>
                    <a:pt x="281" y="119"/>
                  </a:cubicBezTo>
                  <a:cubicBezTo>
                    <a:pt x="275" y="123"/>
                    <a:pt x="268" y="127"/>
                    <a:pt x="262" y="131"/>
                  </a:cubicBezTo>
                  <a:cubicBezTo>
                    <a:pt x="253" y="120"/>
                    <a:pt x="242" y="108"/>
                    <a:pt x="240" y="106"/>
                  </a:cubicBezTo>
                  <a:cubicBezTo>
                    <a:pt x="238" y="103"/>
                    <a:pt x="235" y="102"/>
                    <a:pt x="232" y="102"/>
                  </a:cubicBezTo>
                  <a:cubicBezTo>
                    <a:pt x="230" y="102"/>
                    <a:pt x="227" y="103"/>
                    <a:pt x="224" y="104"/>
                  </a:cubicBezTo>
                  <a:cubicBezTo>
                    <a:pt x="222" y="106"/>
                    <a:pt x="220" y="109"/>
                    <a:pt x="220" y="111"/>
                  </a:cubicBezTo>
                  <a:cubicBezTo>
                    <a:pt x="219" y="114"/>
                    <a:pt x="219" y="117"/>
                    <a:pt x="221" y="119"/>
                  </a:cubicBezTo>
                  <a:cubicBezTo>
                    <a:pt x="223" y="122"/>
                    <a:pt x="231" y="136"/>
                    <a:pt x="238" y="149"/>
                  </a:cubicBezTo>
                  <a:cubicBezTo>
                    <a:pt x="232" y="153"/>
                    <a:pt x="226" y="158"/>
                    <a:pt x="221" y="163"/>
                  </a:cubicBezTo>
                  <a:cubicBezTo>
                    <a:pt x="210" y="153"/>
                    <a:pt x="198" y="142"/>
                    <a:pt x="196" y="140"/>
                  </a:cubicBezTo>
                  <a:cubicBezTo>
                    <a:pt x="194" y="138"/>
                    <a:pt x="191" y="137"/>
                    <a:pt x="188" y="137"/>
                  </a:cubicBezTo>
                  <a:cubicBezTo>
                    <a:pt x="185" y="137"/>
                    <a:pt x="182" y="138"/>
                    <a:pt x="180" y="140"/>
                  </a:cubicBezTo>
                  <a:cubicBezTo>
                    <a:pt x="178" y="142"/>
                    <a:pt x="177" y="145"/>
                    <a:pt x="176" y="148"/>
                  </a:cubicBezTo>
                  <a:cubicBezTo>
                    <a:pt x="176" y="150"/>
                    <a:pt x="176" y="153"/>
                    <a:pt x="178" y="156"/>
                  </a:cubicBezTo>
                  <a:cubicBezTo>
                    <a:pt x="180" y="158"/>
                    <a:pt x="190" y="171"/>
                    <a:pt x="198" y="183"/>
                  </a:cubicBezTo>
                  <a:cubicBezTo>
                    <a:pt x="193" y="188"/>
                    <a:pt x="188" y="193"/>
                    <a:pt x="182" y="199"/>
                  </a:cubicBezTo>
                  <a:cubicBezTo>
                    <a:pt x="171" y="190"/>
                    <a:pt x="158" y="181"/>
                    <a:pt x="155" y="179"/>
                  </a:cubicBezTo>
                  <a:cubicBezTo>
                    <a:pt x="153" y="177"/>
                    <a:pt x="150" y="176"/>
                    <a:pt x="147" y="177"/>
                  </a:cubicBezTo>
                  <a:cubicBezTo>
                    <a:pt x="145" y="177"/>
                    <a:pt x="142" y="178"/>
                    <a:pt x="140" y="180"/>
                  </a:cubicBezTo>
                  <a:cubicBezTo>
                    <a:pt x="138" y="183"/>
                    <a:pt x="137" y="185"/>
                    <a:pt x="137" y="188"/>
                  </a:cubicBezTo>
                  <a:cubicBezTo>
                    <a:pt x="137" y="191"/>
                    <a:pt x="138" y="194"/>
                    <a:pt x="140" y="196"/>
                  </a:cubicBezTo>
                  <a:cubicBezTo>
                    <a:pt x="142" y="198"/>
                    <a:pt x="153" y="210"/>
                    <a:pt x="163" y="221"/>
                  </a:cubicBezTo>
                  <a:cubicBezTo>
                    <a:pt x="158" y="227"/>
                    <a:pt x="153" y="233"/>
                    <a:pt x="148" y="238"/>
                  </a:cubicBezTo>
                  <a:cubicBezTo>
                    <a:pt x="136" y="231"/>
                    <a:pt x="122" y="223"/>
                    <a:pt x="119" y="221"/>
                  </a:cubicBezTo>
                  <a:cubicBezTo>
                    <a:pt x="117" y="220"/>
                    <a:pt x="114" y="220"/>
                    <a:pt x="111" y="220"/>
                  </a:cubicBezTo>
                  <a:cubicBezTo>
                    <a:pt x="108" y="221"/>
                    <a:pt x="106" y="222"/>
                    <a:pt x="104" y="225"/>
                  </a:cubicBezTo>
                  <a:cubicBezTo>
                    <a:pt x="102" y="227"/>
                    <a:pt x="102" y="230"/>
                    <a:pt x="102" y="233"/>
                  </a:cubicBezTo>
                  <a:cubicBezTo>
                    <a:pt x="102" y="236"/>
                    <a:pt x="103" y="238"/>
                    <a:pt x="105" y="240"/>
                  </a:cubicBezTo>
                  <a:cubicBezTo>
                    <a:pt x="108" y="242"/>
                    <a:pt x="120" y="253"/>
                    <a:pt x="131" y="263"/>
                  </a:cubicBezTo>
                  <a:cubicBezTo>
                    <a:pt x="127" y="269"/>
                    <a:pt x="122" y="275"/>
                    <a:pt x="118" y="282"/>
                  </a:cubicBezTo>
                  <a:cubicBezTo>
                    <a:pt x="105" y="276"/>
                    <a:pt x="91" y="269"/>
                    <a:pt x="88" y="268"/>
                  </a:cubicBezTo>
                  <a:cubicBezTo>
                    <a:pt x="85" y="266"/>
                    <a:pt x="82" y="266"/>
                    <a:pt x="80" y="267"/>
                  </a:cubicBezTo>
                  <a:cubicBezTo>
                    <a:pt x="77" y="268"/>
                    <a:pt x="75" y="270"/>
                    <a:pt x="73" y="273"/>
                  </a:cubicBezTo>
                  <a:cubicBezTo>
                    <a:pt x="72" y="275"/>
                    <a:pt x="71" y="278"/>
                    <a:pt x="72" y="281"/>
                  </a:cubicBezTo>
                  <a:cubicBezTo>
                    <a:pt x="72" y="284"/>
                    <a:pt x="74" y="286"/>
                    <a:pt x="76" y="288"/>
                  </a:cubicBezTo>
                  <a:cubicBezTo>
                    <a:pt x="79" y="290"/>
                    <a:pt x="92" y="299"/>
                    <a:pt x="104" y="307"/>
                  </a:cubicBezTo>
                  <a:cubicBezTo>
                    <a:pt x="100" y="314"/>
                    <a:pt x="97" y="321"/>
                    <a:pt x="93" y="328"/>
                  </a:cubicBezTo>
                  <a:cubicBezTo>
                    <a:pt x="79" y="323"/>
                    <a:pt x="64" y="318"/>
                    <a:pt x="61" y="317"/>
                  </a:cubicBezTo>
                  <a:cubicBezTo>
                    <a:pt x="59" y="316"/>
                    <a:pt x="56" y="316"/>
                    <a:pt x="53" y="317"/>
                  </a:cubicBezTo>
                  <a:cubicBezTo>
                    <a:pt x="51" y="319"/>
                    <a:pt x="48" y="321"/>
                    <a:pt x="47" y="323"/>
                  </a:cubicBezTo>
                  <a:cubicBezTo>
                    <a:pt x="46" y="326"/>
                    <a:pt x="46" y="329"/>
                    <a:pt x="47" y="332"/>
                  </a:cubicBezTo>
                  <a:cubicBezTo>
                    <a:pt x="48" y="334"/>
                    <a:pt x="49" y="337"/>
                    <a:pt x="52" y="338"/>
                  </a:cubicBezTo>
                  <a:cubicBezTo>
                    <a:pt x="55" y="340"/>
                    <a:pt x="68" y="348"/>
                    <a:pt x="81" y="355"/>
                  </a:cubicBezTo>
                  <a:cubicBezTo>
                    <a:pt x="78" y="362"/>
                    <a:pt x="76" y="369"/>
                    <a:pt x="73" y="376"/>
                  </a:cubicBezTo>
                  <a:cubicBezTo>
                    <a:pt x="59" y="373"/>
                    <a:pt x="43" y="369"/>
                    <a:pt x="40" y="369"/>
                  </a:cubicBezTo>
                  <a:cubicBezTo>
                    <a:pt x="37" y="368"/>
                    <a:pt x="34" y="369"/>
                    <a:pt x="32" y="370"/>
                  </a:cubicBezTo>
                  <a:cubicBezTo>
                    <a:pt x="30" y="372"/>
                    <a:pt x="28" y="374"/>
                    <a:pt x="27" y="377"/>
                  </a:cubicBezTo>
                  <a:cubicBezTo>
                    <a:pt x="26" y="379"/>
                    <a:pt x="26" y="382"/>
                    <a:pt x="27" y="385"/>
                  </a:cubicBezTo>
                  <a:cubicBezTo>
                    <a:pt x="28" y="388"/>
                    <a:pt x="30" y="390"/>
                    <a:pt x="33" y="391"/>
                  </a:cubicBezTo>
                  <a:cubicBezTo>
                    <a:pt x="36" y="392"/>
                    <a:pt x="50" y="399"/>
                    <a:pt x="64" y="404"/>
                  </a:cubicBezTo>
                  <a:cubicBezTo>
                    <a:pt x="62" y="412"/>
                    <a:pt x="60" y="419"/>
                    <a:pt x="58" y="426"/>
                  </a:cubicBezTo>
                  <a:cubicBezTo>
                    <a:pt x="44" y="425"/>
                    <a:pt x="28" y="423"/>
                    <a:pt x="25" y="422"/>
                  </a:cubicBezTo>
                  <a:cubicBezTo>
                    <a:pt x="22" y="422"/>
                    <a:pt x="19" y="423"/>
                    <a:pt x="17" y="425"/>
                  </a:cubicBezTo>
                  <a:cubicBezTo>
                    <a:pt x="14" y="426"/>
                    <a:pt x="13" y="429"/>
                    <a:pt x="12" y="432"/>
                  </a:cubicBezTo>
                  <a:cubicBezTo>
                    <a:pt x="12" y="435"/>
                    <a:pt x="12" y="437"/>
                    <a:pt x="13" y="440"/>
                  </a:cubicBezTo>
                  <a:cubicBezTo>
                    <a:pt x="15" y="442"/>
                    <a:pt x="17" y="444"/>
                    <a:pt x="20" y="445"/>
                  </a:cubicBezTo>
                  <a:cubicBezTo>
                    <a:pt x="23" y="446"/>
                    <a:pt x="38" y="451"/>
                    <a:pt x="52" y="455"/>
                  </a:cubicBezTo>
                  <a:cubicBezTo>
                    <a:pt x="50" y="463"/>
                    <a:pt x="49" y="470"/>
                    <a:pt x="48" y="478"/>
                  </a:cubicBezTo>
                  <a:cubicBezTo>
                    <a:pt x="34" y="478"/>
                    <a:pt x="18" y="477"/>
                    <a:pt x="15" y="477"/>
                  </a:cubicBezTo>
                  <a:cubicBezTo>
                    <a:pt x="12" y="477"/>
                    <a:pt x="9" y="479"/>
                    <a:pt x="7" y="481"/>
                  </a:cubicBezTo>
                  <a:cubicBezTo>
                    <a:pt x="5" y="482"/>
                    <a:pt x="4" y="485"/>
                    <a:pt x="3" y="488"/>
                  </a:cubicBezTo>
                  <a:cubicBezTo>
                    <a:pt x="3" y="491"/>
                    <a:pt x="4" y="494"/>
                    <a:pt x="5" y="496"/>
                  </a:cubicBezTo>
                  <a:cubicBezTo>
                    <a:pt x="7" y="498"/>
                    <a:pt x="9" y="500"/>
                    <a:pt x="12" y="501"/>
                  </a:cubicBezTo>
                  <a:cubicBezTo>
                    <a:pt x="15" y="501"/>
                    <a:pt x="31" y="505"/>
                    <a:pt x="45" y="507"/>
                  </a:cubicBezTo>
                  <a:cubicBezTo>
                    <a:pt x="45" y="515"/>
                    <a:pt x="44" y="522"/>
                    <a:pt x="44" y="530"/>
                  </a:cubicBezTo>
                  <a:cubicBezTo>
                    <a:pt x="30" y="531"/>
                    <a:pt x="14" y="533"/>
                    <a:pt x="10" y="533"/>
                  </a:cubicBezTo>
                  <a:cubicBezTo>
                    <a:pt x="7" y="533"/>
                    <a:pt x="5" y="535"/>
                    <a:pt x="3" y="537"/>
                  </a:cubicBezTo>
                  <a:cubicBezTo>
                    <a:pt x="1" y="539"/>
                    <a:pt x="0" y="542"/>
                    <a:pt x="0" y="545"/>
                  </a:cubicBezTo>
                  <a:cubicBezTo>
                    <a:pt x="0" y="548"/>
                    <a:pt x="1" y="551"/>
                    <a:pt x="3" y="553"/>
                  </a:cubicBezTo>
                  <a:cubicBezTo>
                    <a:pt x="5" y="555"/>
                    <a:pt x="7" y="556"/>
                    <a:pt x="10" y="557"/>
                  </a:cubicBezTo>
                  <a:cubicBezTo>
                    <a:pt x="14" y="557"/>
                    <a:pt x="30" y="558"/>
                    <a:pt x="44" y="560"/>
                  </a:cubicBezTo>
                  <a:cubicBezTo>
                    <a:pt x="44" y="567"/>
                    <a:pt x="45" y="575"/>
                    <a:pt x="45" y="582"/>
                  </a:cubicBezTo>
                  <a:cubicBezTo>
                    <a:pt x="31" y="585"/>
                    <a:pt x="15" y="588"/>
                    <a:pt x="12" y="589"/>
                  </a:cubicBezTo>
                  <a:cubicBezTo>
                    <a:pt x="9" y="590"/>
                    <a:pt x="7" y="591"/>
                    <a:pt x="5" y="594"/>
                  </a:cubicBezTo>
                  <a:cubicBezTo>
                    <a:pt x="4" y="596"/>
                    <a:pt x="3" y="599"/>
                    <a:pt x="3" y="602"/>
                  </a:cubicBezTo>
                  <a:cubicBezTo>
                    <a:pt x="4" y="605"/>
                    <a:pt x="5" y="607"/>
                    <a:pt x="7" y="609"/>
                  </a:cubicBezTo>
                  <a:cubicBezTo>
                    <a:pt x="9" y="611"/>
                    <a:pt x="12" y="613"/>
                    <a:pt x="15" y="612"/>
                  </a:cubicBezTo>
                  <a:cubicBezTo>
                    <a:pt x="18" y="612"/>
                    <a:pt x="34" y="612"/>
                    <a:pt x="48" y="612"/>
                  </a:cubicBezTo>
                  <a:cubicBezTo>
                    <a:pt x="49" y="620"/>
                    <a:pt x="50" y="627"/>
                    <a:pt x="52" y="634"/>
                  </a:cubicBezTo>
                  <a:cubicBezTo>
                    <a:pt x="38" y="639"/>
                    <a:pt x="23" y="644"/>
                    <a:pt x="20" y="645"/>
                  </a:cubicBezTo>
                  <a:cubicBezTo>
                    <a:pt x="17" y="645"/>
                    <a:pt x="15" y="647"/>
                    <a:pt x="13" y="650"/>
                  </a:cubicBezTo>
                  <a:cubicBezTo>
                    <a:pt x="12" y="652"/>
                    <a:pt x="12" y="655"/>
                    <a:pt x="12" y="658"/>
                  </a:cubicBezTo>
                  <a:cubicBezTo>
                    <a:pt x="13" y="661"/>
                    <a:pt x="14" y="664"/>
                    <a:pt x="17" y="665"/>
                  </a:cubicBezTo>
                  <a:cubicBezTo>
                    <a:pt x="19" y="667"/>
                    <a:pt x="22" y="668"/>
                    <a:pt x="25" y="668"/>
                  </a:cubicBezTo>
                  <a:cubicBezTo>
                    <a:pt x="28" y="667"/>
                    <a:pt x="44" y="665"/>
                    <a:pt x="58" y="664"/>
                  </a:cubicBezTo>
                  <a:cubicBezTo>
                    <a:pt x="60" y="671"/>
                    <a:pt x="62" y="678"/>
                    <a:pt x="64" y="686"/>
                  </a:cubicBezTo>
                  <a:cubicBezTo>
                    <a:pt x="50" y="691"/>
                    <a:pt x="36" y="698"/>
                    <a:pt x="33" y="699"/>
                  </a:cubicBezTo>
                  <a:cubicBezTo>
                    <a:pt x="30" y="700"/>
                    <a:pt x="28" y="702"/>
                    <a:pt x="27" y="705"/>
                  </a:cubicBezTo>
                  <a:cubicBezTo>
                    <a:pt x="26" y="708"/>
                    <a:pt x="26" y="710"/>
                    <a:pt x="27" y="713"/>
                  </a:cubicBezTo>
                  <a:cubicBezTo>
                    <a:pt x="28" y="716"/>
                    <a:pt x="30" y="718"/>
                    <a:pt x="32" y="720"/>
                  </a:cubicBezTo>
                  <a:cubicBezTo>
                    <a:pt x="34" y="721"/>
                    <a:pt x="37" y="722"/>
                    <a:pt x="40" y="721"/>
                  </a:cubicBezTo>
                  <a:cubicBezTo>
                    <a:pt x="43" y="721"/>
                    <a:pt x="59" y="717"/>
                    <a:pt x="73" y="714"/>
                  </a:cubicBezTo>
                  <a:cubicBezTo>
                    <a:pt x="76" y="721"/>
                    <a:pt x="78" y="728"/>
                    <a:pt x="81" y="735"/>
                  </a:cubicBezTo>
                  <a:cubicBezTo>
                    <a:pt x="68" y="742"/>
                    <a:pt x="55" y="750"/>
                    <a:pt x="52" y="752"/>
                  </a:cubicBezTo>
                  <a:cubicBezTo>
                    <a:pt x="49" y="753"/>
                    <a:pt x="48" y="755"/>
                    <a:pt x="47" y="758"/>
                  </a:cubicBezTo>
                  <a:cubicBezTo>
                    <a:pt x="46" y="761"/>
                    <a:pt x="46" y="764"/>
                    <a:pt x="47" y="766"/>
                  </a:cubicBezTo>
                  <a:cubicBezTo>
                    <a:pt x="48" y="769"/>
                    <a:pt x="51" y="771"/>
                    <a:pt x="53" y="772"/>
                  </a:cubicBezTo>
                  <a:cubicBezTo>
                    <a:pt x="56" y="774"/>
                    <a:pt x="59" y="774"/>
                    <a:pt x="61" y="773"/>
                  </a:cubicBezTo>
                  <a:cubicBezTo>
                    <a:pt x="64" y="772"/>
                    <a:pt x="79" y="767"/>
                    <a:pt x="93" y="762"/>
                  </a:cubicBezTo>
                  <a:cubicBezTo>
                    <a:pt x="97" y="769"/>
                    <a:pt x="100" y="776"/>
                    <a:pt x="104" y="782"/>
                  </a:cubicBezTo>
                  <a:cubicBezTo>
                    <a:pt x="92" y="791"/>
                    <a:pt x="79" y="800"/>
                    <a:pt x="76" y="802"/>
                  </a:cubicBezTo>
                  <a:cubicBezTo>
                    <a:pt x="74" y="804"/>
                    <a:pt x="72" y="806"/>
                    <a:pt x="72" y="809"/>
                  </a:cubicBezTo>
                  <a:cubicBezTo>
                    <a:pt x="71" y="812"/>
                    <a:pt x="72" y="815"/>
                    <a:pt x="73" y="817"/>
                  </a:cubicBezTo>
                  <a:cubicBezTo>
                    <a:pt x="75" y="820"/>
                    <a:pt x="77" y="822"/>
                    <a:pt x="80" y="823"/>
                  </a:cubicBezTo>
                  <a:cubicBezTo>
                    <a:pt x="82" y="824"/>
                    <a:pt x="85" y="824"/>
                    <a:pt x="88" y="822"/>
                  </a:cubicBezTo>
                  <a:cubicBezTo>
                    <a:pt x="91" y="821"/>
                    <a:pt x="105" y="814"/>
                    <a:pt x="118" y="808"/>
                  </a:cubicBezTo>
                  <a:cubicBezTo>
                    <a:pt x="122" y="815"/>
                    <a:pt x="127" y="821"/>
                    <a:pt x="131" y="827"/>
                  </a:cubicBezTo>
                  <a:cubicBezTo>
                    <a:pt x="120" y="837"/>
                    <a:pt x="108" y="847"/>
                    <a:pt x="105" y="850"/>
                  </a:cubicBezTo>
                  <a:cubicBezTo>
                    <a:pt x="103" y="852"/>
                    <a:pt x="102" y="854"/>
                    <a:pt x="102" y="857"/>
                  </a:cubicBezTo>
                  <a:cubicBezTo>
                    <a:pt x="102" y="860"/>
                    <a:pt x="102" y="863"/>
                    <a:pt x="104" y="865"/>
                  </a:cubicBezTo>
                  <a:cubicBezTo>
                    <a:pt x="106" y="867"/>
                    <a:pt x="108" y="869"/>
                    <a:pt x="111" y="870"/>
                  </a:cubicBezTo>
                  <a:cubicBezTo>
                    <a:pt x="114" y="870"/>
                    <a:pt x="117" y="870"/>
                    <a:pt x="119" y="869"/>
                  </a:cubicBezTo>
                  <a:cubicBezTo>
                    <a:pt x="122" y="867"/>
                    <a:pt x="136" y="859"/>
                    <a:pt x="148" y="851"/>
                  </a:cubicBezTo>
                  <a:cubicBezTo>
                    <a:pt x="153" y="857"/>
                    <a:pt x="158" y="863"/>
                    <a:pt x="163" y="869"/>
                  </a:cubicBezTo>
                  <a:cubicBezTo>
                    <a:pt x="153" y="880"/>
                    <a:pt x="142" y="891"/>
                    <a:pt x="140" y="894"/>
                  </a:cubicBezTo>
                  <a:cubicBezTo>
                    <a:pt x="138" y="896"/>
                    <a:pt x="137" y="899"/>
                    <a:pt x="137" y="902"/>
                  </a:cubicBezTo>
                  <a:cubicBezTo>
                    <a:pt x="137" y="904"/>
                    <a:pt x="138" y="907"/>
                    <a:pt x="140" y="909"/>
                  </a:cubicBezTo>
                  <a:cubicBezTo>
                    <a:pt x="142" y="912"/>
                    <a:pt x="145" y="913"/>
                    <a:pt x="147" y="913"/>
                  </a:cubicBezTo>
                  <a:cubicBezTo>
                    <a:pt x="150" y="914"/>
                    <a:pt x="153" y="913"/>
                    <a:pt x="155" y="911"/>
                  </a:cubicBezTo>
                  <a:cubicBezTo>
                    <a:pt x="158" y="909"/>
                    <a:pt x="171" y="900"/>
                    <a:pt x="182" y="891"/>
                  </a:cubicBezTo>
                  <a:cubicBezTo>
                    <a:pt x="188" y="897"/>
                    <a:pt x="193" y="902"/>
                    <a:pt x="198" y="907"/>
                  </a:cubicBezTo>
                  <a:cubicBezTo>
                    <a:pt x="190" y="919"/>
                    <a:pt x="180" y="932"/>
                    <a:pt x="178" y="934"/>
                  </a:cubicBezTo>
                  <a:cubicBezTo>
                    <a:pt x="176" y="937"/>
                    <a:pt x="176" y="940"/>
                    <a:pt x="176" y="942"/>
                  </a:cubicBezTo>
                  <a:cubicBezTo>
                    <a:pt x="177" y="945"/>
                    <a:pt x="178" y="948"/>
                    <a:pt x="180" y="950"/>
                  </a:cubicBezTo>
                  <a:cubicBezTo>
                    <a:pt x="182" y="952"/>
                    <a:pt x="185" y="953"/>
                    <a:pt x="188" y="953"/>
                  </a:cubicBezTo>
                  <a:cubicBezTo>
                    <a:pt x="191" y="953"/>
                    <a:pt x="194" y="952"/>
                    <a:pt x="196" y="950"/>
                  </a:cubicBezTo>
                  <a:cubicBezTo>
                    <a:pt x="198" y="948"/>
                    <a:pt x="210" y="937"/>
                    <a:pt x="221" y="927"/>
                  </a:cubicBezTo>
                  <a:cubicBezTo>
                    <a:pt x="226" y="932"/>
                    <a:pt x="232" y="937"/>
                    <a:pt x="238" y="941"/>
                  </a:cubicBezTo>
                  <a:cubicBezTo>
                    <a:pt x="231" y="954"/>
                    <a:pt x="223" y="968"/>
                    <a:pt x="221" y="970"/>
                  </a:cubicBezTo>
                  <a:cubicBezTo>
                    <a:pt x="219" y="973"/>
                    <a:pt x="219" y="976"/>
                    <a:pt x="220" y="979"/>
                  </a:cubicBezTo>
                  <a:cubicBezTo>
                    <a:pt x="220" y="981"/>
                    <a:pt x="222" y="984"/>
                    <a:pt x="224" y="986"/>
                  </a:cubicBezTo>
                  <a:cubicBezTo>
                    <a:pt x="227" y="987"/>
                    <a:pt x="230" y="988"/>
                    <a:pt x="232" y="988"/>
                  </a:cubicBezTo>
                  <a:cubicBezTo>
                    <a:pt x="235" y="988"/>
                    <a:pt x="238" y="986"/>
                    <a:pt x="240" y="984"/>
                  </a:cubicBezTo>
                  <a:cubicBezTo>
                    <a:pt x="242" y="982"/>
                    <a:pt x="253" y="970"/>
                    <a:pt x="262" y="959"/>
                  </a:cubicBezTo>
                  <a:cubicBezTo>
                    <a:pt x="268" y="963"/>
                    <a:pt x="275" y="967"/>
                    <a:pt x="281" y="971"/>
                  </a:cubicBezTo>
                  <a:cubicBezTo>
                    <a:pt x="275" y="984"/>
                    <a:pt x="268" y="999"/>
                    <a:pt x="267" y="1002"/>
                  </a:cubicBezTo>
                  <a:cubicBezTo>
                    <a:pt x="266" y="1005"/>
                    <a:pt x="266" y="1008"/>
                    <a:pt x="267" y="1010"/>
                  </a:cubicBezTo>
                  <a:cubicBezTo>
                    <a:pt x="268" y="1013"/>
                    <a:pt x="270" y="1015"/>
                    <a:pt x="272" y="1017"/>
                  </a:cubicBezTo>
                  <a:cubicBezTo>
                    <a:pt x="275" y="1018"/>
                    <a:pt x="278" y="1019"/>
                    <a:pt x="280" y="1018"/>
                  </a:cubicBezTo>
                  <a:cubicBezTo>
                    <a:pt x="283" y="1018"/>
                    <a:pt x="286" y="1016"/>
                    <a:pt x="287" y="1014"/>
                  </a:cubicBezTo>
                  <a:cubicBezTo>
                    <a:pt x="289" y="1011"/>
                    <a:pt x="298" y="998"/>
                    <a:pt x="307" y="986"/>
                  </a:cubicBezTo>
                  <a:cubicBezTo>
                    <a:pt x="314" y="990"/>
                    <a:pt x="320" y="993"/>
                    <a:pt x="327" y="996"/>
                  </a:cubicBezTo>
                  <a:cubicBezTo>
                    <a:pt x="322" y="1010"/>
                    <a:pt x="317" y="1025"/>
                    <a:pt x="316" y="1028"/>
                  </a:cubicBezTo>
                  <a:cubicBezTo>
                    <a:pt x="315" y="1031"/>
                    <a:pt x="316" y="1034"/>
                    <a:pt x="317" y="1037"/>
                  </a:cubicBezTo>
                  <a:cubicBezTo>
                    <a:pt x="318" y="1039"/>
                    <a:pt x="320" y="1041"/>
                    <a:pt x="323" y="1042"/>
                  </a:cubicBezTo>
                  <a:cubicBezTo>
                    <a:pt x="326" y="1044"/>
                    <a:pt x="328" y="1044"/>
                    <a:pt x="331" y="1043"/>
                  </a:cubicBezTo>
                  <a:cubicBezTo>
                    <a:pt x="334" y="1042"/>
                    <a:pt x="336" y="1041"/>
                    <a:pt x="338" y="1038"/>
                  </a:cubicBezTo>
                  <a:cubicBezTo>
                    <a:pt x="339" y="1035"/>
                    <a:pt x="347" y="1021"/>
                    <a:pt x="354" y="1009"/>
                  </a:cubicBezTo>
                  <a:cubicBezTo>
                    <a:pt x="361" y="1011"/>
                    <a:pt x="368" y="1014"/>
                    <a:pt x="375" y="1017"/>
                  </a:cubicBezTo>
                  <a:cubicBezTo>
                    <a:pt x="372" y="1031"/>
                    <a:pt x="369" y="1046"/>
                    <a:pt x="368" y="1050"/>
                  </a:cubicBezTo>
                  <a:cubicBezTo>
                    <a:pt x="367" y="1052"/>
                    <a:pt x="368" y="1055"/>
                    <a:pt x="369" y="1058"/>
                  </a:cubicBezTo>
                  <a:cubicBezTo>
                    <a:pt x="371" y="1060"/>
                    <a:pt x="373" y="1062"/>
                    <a:pt x="376" y="1063"/>
                  </a:cubicBezTo>
                  <a:cubicBezTo>
                    <a:pt x="379" y="1064"/>
                    <a:pt x="382" y="1064"/>
                    <a:pt x="384" y="1063"/>
                  </a:cubicBezTo>
                  <a:cubicBezTo>
                    <a:pt x="387" y="1062"/>
                    <a:pt x="389" y="1060"/>
                    <a:pt x="390" y="1057"/>
                  </a:cubicBezTo>
                  <a:cubicBezTo>
                    <a:pt x="392" y="1054"/>
                    <a:pt x="398" y="1039"/>
                    <a:pt x="404" y="1026"/>
                  </a:cubicBezTo>
                  <a:cubicBezTo>
                    <a:pt x="411" y="1028"/>
                    <a:pt x="418" y="1030"/>
                    <a:pt x="425" y="1032"/>
                  </a:cubicBezTo>
                  <a:cubicBezTo>
                    <a:pt x="424" y="1046"/>
                    <a:pt x="422" y="1062"/>
                    <a:pt x="422" y="1065"/>
                  </a:cubicBezTo>
                  <a:cubicBezTo>
                    <a:pt x="421" y="1068"/>
                    <a:pt x="422" y="1071"/>
                    <a:pt x="424" y="1073"/>
                  </a:cubicBezTo>
                  <a:cubicBezTo>
                    <a:pt x="426" y="1075"/>
                    <a:pt x="428" y="1077"/>
                    <a:pt x="431" y="1078"/>
                  </a:cubicBezTo>
                  <a:cubicBezTo>
                    <a:pt x="434" y="1078"/>
                    <a:pt x="437" y="1078"/>
                    <a:pt x="439" y="1076"/>
                  </a:cubicBezTo>
                  <a:cubicBezTo>
                    <a:pt x="442" y="1075"/>
                    <a:pt x="444" y="1073"/>
                    <a:pt x="445" y="1070"/>
                  </a:cubicBezTo>
                  <a:cubicBezTo>
                    <a:pt x="446" y="1067"/>
                    <a:pt x="450" y="1052"/>
                    <a:pt x="455" y="1038"/>
                  </a:cubicBezTo>
                  <a:cubicBezTo>
                    <a:pt x="462" y="1039"/>
                    <a:pt x="469" y="1040"/>
                    <a:pt x="477" y="1041"/>
                  </a:cubicBezTo>
                  <a:cubicBezTo>
                    <a:pt x="477" y="1056"/>
                    <a:pt x="477" y="1072"/>
                    <a:pt x="477" y="1075"/>
                  </a:cubicBezTo>
                  <a:cubicBezTo>
                    <a:pt x="477" y="1078"/>
                    <a:pt x="478" y="1081"/>
                    <a:pt x="480" y="1083"/>
                  </a:cubicBezTo>
                  <a:cubicBezTo>
                    <a:pt x="482" y="1085"/>
                    <a:pt x="484" y="1086"/>
                    <a:pt x="487" y="1087"/>
                  </a:cubicBezTo>
                  <a:cubicBezTo>
                    <a:pt x="490" y="1087"/>
                    <a:pt x="493" y="1086"/>
                    <a:pt x="495" y="1085"/>
                  </a:cubicBezTo>
                  <a:cubicBezTo>
                    <a:pt x="497" y="1083"/>
                    <a:pt x="499" y="1081"/>
                    <a:pt x="500" y="1078"/>
                  </a:cubicBezTo>
                  <a:cubicBezTo>
                    <a:pt x="501" y="1074"/>
                    <a:pt x="504" y="1059"/>
                    <a:pt x="507" y="1045"/>
                  </a:cubicBezTo>
                  <a:cubicBezTo>
                    <a:pt x="514" y="1045"/>
                    <a:pt x="522" y="1045"/>
                    <a:pt x="529" y="1046"/>
                  </a:cubicBezTo>
                  <a:cubicBezTo>
                    <a:pt x="530" y="1060"/>
                    <a:pt x="532" y="1076"/>
                    <a:pt x="532" y="1079"/>
                  </a:cubicBezTo>
                  <a:cubicBezTo>
                    <a:pt x="533" y="1082"/>
                    <a:pt x="534" y="1085"/>
                    <a:pt x="536" y="1087"/>
                  </a:cubicBezTo>
                  <a:cubicBezTo>
                    <a:pt x="538" y="1089"/>
                    <a:pt x="541" y="1090"/>
                    <a:pt x="544" y="1090"/>
                  </a:cubicBezTo>
                  <a:cubicBezTo>
                    <a:pt x="547" y="1090"/>
                    <a:pt x="550" y="1088"/>
                    <a:pt x="552" y="1087"/>
                  </a:cubicBezTo>
                  <a:cubicBezTo>
                    <a:pt x="554" y="1085"/>
                    <a:pt x="555" y="1082"/>
                    <a:pt x="556" y="1079"/>
                  </a:cubicBezTo>
                  <a:cubicBezTo>
                    <a:pt x="556" y="1076"/>
                    <a:pt x="558" y="1060"/>
                    <a:pt x="559" y="1046"/>
                  </a:cubicBezTo>
                  <a:cubicBezTo>
                    <a:pt x="566" y="1045"/>
                    <a:pt x="574" y="1045"/>
                    <a:pt x="581" y="1045"/>
                  </a:cubicBezTo>
                  <a:cubicBezTo>
                    <a:pt x="584" y="1059"/>
                    <a:pt x="587" y="1074"/>
                    <a:pt x="588" y="1078"/>
                  </a:cubicBezTo>
                  <a:cubicBezTo>
                    <a:pt x="589" y="1081"/>
                    <a:pt x="590" y="1083"/>
                    <a:pt x="593" y="1085"/>
                  </a:cubicBezTo>
                  <a:cubicBezTo>
                    <a:pt x="595" y="1086"/>
                    <a:pt x="598" y="1087"/>
                    <a:pt x="601" y="1087"/>
                  </a:cubicBezTo>
                  <a:cubicBezTo>
                    <a:pt x="604" y="1086"/>
                    <a:pt x="606" y="1085"/>
                    <a:pt x="608" y="1083"/>
                  </a:cubicBezTo>
                  <a:cubicBezTo>
                    <a:pt x="610" y="1081"/>
                    <a:pt x="611" y="1078"/>
                    <a:pt x="611" y="1075"/>
                  </a:cubicBezTo>
                  <a:cubicBezTo>
                    <a:pt x="611" y="1072"/>
                    <a:pt x="611" y="1056"/>
                    <a:pt x="611" y="1041"/>
                  </a:cubicBezTo>
                  <a:cubicBezTo>
                    <a:pt x="619" y="1040"/>
                    <a:pt x="626" y="1039"/>
                    <a:pt x="633" y="1038"/>
                  </a:cubicBezTo>
                  <a:cubicBezTo>
                    <a:pt x="638" y="1052"/>
                    <a:pt x="642" y="1067"/>
                    <a:pt x="643" y="1070"/>
                  </a:cubicBezTo>
                  <a:cubicBezTo>
                    <a:pt x="644" y="1073"/>
                    <a:pt x="646" y="1075"/>
                    <a:pt x="649" y="1076"/>
                  </a:cubicBezTo>
                  <a:cubicBezTo>
                    <a:pt x="651" y="1078"/>
                    <a:pt x="654" y="1078"/>
                    <a:pt x="657" y="1078"/>
                  </a:cubicBezTo>
                  <a:cubicBezTo>
                    <a:pt x="660" y="1077"/>
                    <a:pt x="662" y="1075"/>
                    <a:pt x="664" y="1073"/>
                  </a:cubicBezTo>
                  <a:cubicBezTo>
                    <a:pt x="666" y="1071"/>
                    <a:pt x="667" y="1068"/>
                    <a:pt x="666" y="1065"/>
                  </a:cubicBezTo>
                  <a:cubicBezTo>
                    <a:pt x="666" y="1062"/>
                    <a:pt x="664" y="1046"/>
                    <a:pt x="663" y="1032"/>
                  </a:cubicBezTo>
                  <a:cubicBezTo>
                    <a:pt x="670" y="1030"/>
                    <a:pt x="677" y="1028"/>
                    <a:pt x="684" y="1026"/>
                  </a:cubicBezTo>
                  <a:cubicBezTo>
                    <a:pt x="690" y="1039"/>
                    <a:pt x="696" y="1054"/>
                    <a:pt x="698" y="1057"/>
                  </a:cubicBezTo>
                  <a:cubicBezTo>
                    <a:pt x="699" y="1060"/>
                    <a:pt x="701" y="1062"/>
                    <a:pt x="704" y="1063"/>
                  </a:cubicBezTo>
                  <a:cubicBezTo>
                    <a:pt x="706" y="1064"/>
                    <a:pt x="709" y="1064"/>
                    <a:pt x="712" y="1063"/>
                  </a:cubicBezTo>
                  <a:cubicBezTo>
                    <a:pt x="715" y="1062"/>
                    <a:pt x="717" y="1060"/>
                    <a:pt x="719" y="1058"/>
                  </a:cubicBezTo>
                  <a:cubicBezTo>
                    <a:pt x="720" y="1055"/>
                    <a:pt x="721" y="1052"/>
                    <a:pt x="720" y="1050"/>
                  </a:cubicBezTo>
                  <a:cubicBezTo>
                    <a:pt x="719" y="1046"/>
                    <a:pt x="716" y="1031"/>
                    <a:pt x="713" y="1017"/>
                  </a:cubicBezTo>
                  <a:cubicBezTo>
                    <a:pt x="720" y="1014"/>
                    <a:pt x="727" y="1011"/>
                    <a:pt x="734" y="1009"/>
                  </a:cubicBezTo>
                  <a:cubicBezTo>
                    <a:pt x="741" y="1021"/>
                    <a:pt x="749" y="1035"/>
                    <a:pt x="750" y="1038"/>
                  </a:cubicBezTo>
                  <a:cubicBezTo>
                    <a:pt x="752" y="1041"/>
                    <a:pt x="754" y="1042"/>
                    <a:pt x="757" y="1043"/>
                  </a:cubicBezTo>
                  <a:cubicBezTo>
                    <a:pt x="760" y="1044"/>
                    <a:pt x="762" y="1044"/>
                    <a:pt x="765" y="1042"/>
                  </a:cubicBezTo>
                  <a:cubicBezTo>
                    <a:pt x="768" y="1041"/>
                    <a:pt x="770" y="1039"/>
                    <a:pt x="771" y="1037"/>
                  </a:cubicBezTo>
                  <a:cubicBezTo>
                    <a:pt x="772" y="1034"/>
                    <a:pt x="773" y="1031"/>
                    <a:pt x="772" y="1028"/>
                  </a:cubicBezTo>
                  <a:cubicBezTo>
                    <a:pt x="771" y="1025"/>
                    <a:pt x="766" y="1010"/>
                    <a:pt x="761" y="996"/>
                  </a:cubicBezTo>
                  <a:cubicBezTo>
                    <a:pt x="768" y="993"/>
                    <a:pt x="774" y="990"/>
                    <a:pt x="781" y="986"/>
                  </a:cubicBezTo>
                  <a:cubicBezTo>
                    <a:pt x="790" y="998"/>
                    <a:pt x="799" y="1011"/>
                    <a:pt x="801" y="1014"/>
                  </a:cubicBezTo>
                  <a:cubicBezTo>
                    <a:pt x="802" y="1016"/>
                    <a:pt x="805" y="1018"/>
                    <a:pt x="808" y="1018"/>
                  </a:cubicBezTo>
                  <a:cubicBezTo>
                    <a:pt x="810" y="1019"/>
                    <a:pt x="813" y="1018"/>
                    <a:pt x="816" y="1017"/>
                  </a:cubicBezTo>
                  <a:cubicBezTo>
                    <a:pt x="818" y="1015"/>
                    <a:pt x="820" y="1013"/>
                    <a:pt x="821" y="1010"/>
                  </a:cubicBezTo>
                  <a:cubicBezTo>
                    <a:pt x="822" y="1008"/>
                    <a:pt x="822" y="1005"/>
                    <a:pt x="821" y="1002"/>
                  </a:cubicBezTo>
                  <a:cubicBezTo>
                    <a:pt x="820" y="999"/>
                    <a:pt x="813" y="984"/>
                    <a:pt x="807" y="971"/>
                  </a:cubicBezTo>
                  <a:cubicBezTo>
                    <a:pt x="813" y="967"/>
                    <a:pt x="820" y="963"/>
                    <a:pt x="826" y="959"/>
                  </a:cubicBezTo>
                  <a:cubicBezTo>
                    <a:pt x="835" y="970"/>
                    <a:pt x="846" y="982"/>
                    <a:pt x="848" y="984"/>
                  </a:cubicBezTo>
                  <a:cubicBezTo>
                    <a:pt x="850" y="986"/>
                    <a:pt x="853" y="988"/>
                    <a:pt x="856" y="988"/>
                  </a:cubicBezTo>
                  <a:cubicBezTo>
                    <a:pt x="858" y="988"/>
                    <a:pt x="861" y="987"/>
                    <a:pt x="864" y="986"/>
                  </a:cubicBezTo>
                  <a:cubicBezTo>
                    <a:pt x="866" y="984"/>
                    <a:pt x="868" y="981"/>
                    <a:pt x="868" y="979"/>
                  </a:cubicBezTo>
                  <a:cubicBezTo>
                    <a:pt x="869" y="976"/>
                    <a:pt x="869" y="973"/>
                    <a:pt x="867" y="970"/>
                  </a:cubicBezTo>
                  <a:cubicBezTo>
                    <a:pt x="865" y="968"/>
                    <a:pt x="857" y="954"/>
                    <a:pt x="850" y="941"/>
                  </a:cubicBezTo>
                  <a:cubicBezTo>
                    <a:pt x="856" y="937"/>
                    <a:pt x="862" y="932"/>
                    <a:pt x="867" y="927"/>
                  </a:cubicBezTo>
                  <a:cubicBezTo>
                    <a:pt x="878" y="937"/>
                    <a:pt x="890" y="948"/>
                    <a:pt x="892" y="950"/>
                  </a:cubicBezTo>
                  <a:cubicBezTo>
                    <a:pt x="894" y="952"/>
                    <a:pt x="897" y="953"/>
                    <a:pt x="900" y="953"/>
                  </a:cubicBezTo>
                  <a:cubicBezTo>
                    <a:pt x="903" y="953"/>
                    <a:pt x="906" y="952"/>
                    <a:pt x="908" y="950"/>
                  </a:cubicBezTo>
                  <a:cubicBezTo>
                    <a:pt x="910" y="948"/>
                    <a:pt x="911" y="945"/>
                    <a:pt x="912" y="942"/>
                  </a:cubicBezTo>
                  <a:cubicBezTo>
                    <a:pt x="912" y="940"/>
                    <a:pt x="911" y="937"/>
                    <a:pt x="910" y="934"/>
                  </a:cubicBezTo>
                  <a:cubicBezTo>
                    <a:pt x="908" y="932"/>
                    <a:pt x="898" y="919"/>
                    <a:pt x="890" y="907"/>
                  </a:cubicBezTo>
                  <a:cubicBezTo>
                    <a:pt x="895" y="902"/>
                    <a:pt x="900" y="897"/>
                    <a:pt x="905" y="891"/>
                  </a:cubicBezTo>
                  <a:cubicBezTo>
                    <a:pt x="917" y="900"/>
                    <a:pt x="930" y="909"/>
                    <a:pt x="933" y="911"/>
                  </a:cubicBezTo>
                  <a:cubicBezTo>
                    <a:pt x="935" y="913"/>
                    <a:pt x="938" y="914"/>
                    <a:pt x="941" y="913"/>
                  </a:cubicBezTo>
                  <a:cubicBezTo>
                    <a:pt x="943" y="913"/>
                    <a:pt x="946" y="912"/>
                    <a:pt x="948" y="909"/>
                  </a:cubicBezTo>
                  <a:cubicBezTo>
                    <a:pt x="950" y="907"/>
                    <a:pt x="951" y="904"/>
                    <a:pt x="951" y="902"/>
                  </a:cubicBezTo>
                  <a:cubicBezTo>
                    <a:pt x="951" y="899"/>
                    <a:pt x="950" y="896"/>
                    <a:pt x="948" y="894"/>
                  </a:cubicBezTo>
                  <a:cubicBezTo>
                    <a:pt x="946" y="891"/>
                    <a:pt x="935" y="880"/>
                    <a:pt x="925" y="869"/>
                  </a:cubicBezTo>
                  <a:cubicBezTo>
                    <a:pt x="930" y="863"/>
                    <a:pt x="935" y="857"/>
                    <a:pt x="940" y="851"/>
                  </a:cubicBezTo>
                  <a:cubicBezTo>
                    <a:pt x="952" y="859"/>
                    <a:pt x="966" y="867"/>
                    <a:pt x="969" y="869"/>
                  </a:cubicBezTo>
                  <a:cubicBezTo>
                    <a:pt x="971" y="870"/>
                    <a:pt x="974" y="870"/>
                    <a:pt x="977" y="870"/>
                  </a:cubicBezTo>
                  <a:cubicBezTo>
                    <a:pt x="980" y="869"/>
                    <a:pt x="982" y="867"/>
                    <a:pt x="984" y="865"/>
                  </a:cubicBezTo>
                  <a:cubicBezTo>
                    <a:pt x="986" y="863"/>
                    <a:pt x="986" y="860"/>
                    <a:pt x="986" y="857"/>
                  </a:cubicBezTo>
                  <a:cubicBezTo>
                    <a:pt x="986" y="854"/>
                    <a:pt x="985" y="852"/>
                    <a:pt x="983" y="850"/>
                  </a:cubicBezTo>
                  <a:cubicBezTo>
                    <a:pt x="980" y="847"/>
                    <a:pt x="968" y="837"/>
                    <a:pt x="957" y="827"/>
                  </a:cubicBezTo>
                  <a:cubicBezTo>
                    <a:pt x="961" y="821"/>
                    <a:pt x="966" y="815"/>
                    <a:pt x="969" y="808"/>
                  </a:cubicBezTo>
                  <a:cubicBezTo>
                    <a:pt x="983" y="814"/>
                    <a:pt x="997" y="821"/>
                    <a:pt x="1000" y="822"/>
                  </a:cubicBezTo>
                  <a:cubicBezTo>
                    <a:pt x="1003" y="824"/>
                    <a:pt x="1006" y="824"/>
                    <a:pt x="1008" y="823"/>
                  </a:cubicBezTo>
                  <a:cubicBezTo>
                    <a:pt x="1011" y="822"/>
                    <a:pt x="1013" y="820"/>
                    <a:pt x="1015" y="817"/>
                  </a:cubicBezTo>
                  <a:cubicBezTo>
                    <a:pt x="1016" y="815"/>
                    <a:pt x="1017" y="812"/>
                    <a:pt x="1016" y="809"/>
                  </a:cubicBezTo>
                  <a:cubicBezTo>
                    <a:pt x="1016" y="806"/>
                    <a:pt x="1014" y="804"/>
                    <a:pt x="1012" y="802"/>
                  </a:cubicBezTo>
                  <a:cubicBezTo>
                    <a:pt x="1009" y="800"/>
                    <a:pt x="996" y="791"/>
                    <a:pt x="984" y="782"/>
                  </a:cubicBezTo>
                  <a:cubicBezTo>
                    <a:pt x="988" y="776"/>
                    <a:pt x="991" y="769"/>
                    <a:pt x="995" y="762"/>
                  </a:cubicBezTo>
                  <a:cubicBezTo>
                    <a:pt x="1009" y="767"/>
                    <a:pt x="1024" y="772"/>
                    <a:pt x="1027" y="773"/>
                  </a:cubicBezTo>
                  <a:cubicBezTo>
                    <a:pt x="1029" y="774"/>
                    <a:pt x="1032" y="774"/>
                    <a:pt x="1035" y="772"/>
                  </a:cubicBezTo>
                  <a:cubicBezTo>
                    <a:pt x="1037" y="771"/>
                    <a:pt x="1039" y="769"/>
                    <a:pt x="1041" y="766"/>
                  </a:cubicBezTo>
                  <a:cubicBezTo>
                    <a:pt x="1042" y="764"/>
                    <a:pt x="1042" y="761"/>
                    <a:pt x="1041" y="758"/>
                  </a:cubicBezTo>
                  <a:cubicBezTo>
                    <a:pt x="1040" y="755"/>
                    <a:pt x="1039" y="753"/>
                    <a:pt x="1036" y="752"/>
                  </a:cubicBezTo>
                  <a:cubicBezTo>
                    <a:pt x="1033" y="750"/>
                    <a:pt x="1020" y="742"/>
                    <a:pt x="1007" y="735"/>
                  </a:cubicBezTo>
                  <a:cubicBezTo>
                    <a:pt x="1010" y="728"/>
                    <a:pt x="1012" y="721"/>
                    <a:pt x="1015" y="714"/>
                  </a:cubicBezTo>
                  <a:cubicBezTo>
                    <a:pt x="1029" y="717"/>
                    <a:pt x="1045" y="721"/>
                    <a:pt x="1048" y="721"/>
                  </a:cubicBezTo>
                  <a:cubicBezTo>
                    <a:pt x="1051" y="722"/>
                    <a:pt x="1054" y="721"/>
                    <a:pt x="1056" y="720"/>
                  </a:cubicBezTo>
                  <a:cubicBezTo>
                    <a:pt x="1058" y="718"/>
                    <a:pt x="1060" y="716"/>
                    <a:pt x="1061" y="713"/>
                  </a:cubicBezTo>
                  <a:cubicBezTo>
                    <a:pt x="1062" y="710"/>
                    <a:pt x="1062" y="707"/>
                    <a:pt x="1061" y="705"/>
                  </a:cubicBezTo>
                  <a:cubicBezTo>
                    <a:pt x="1060" y="702"/>
                    <a:pt x="1058" y="700"/>
                    <a:pt x="1055" y="699"/>
                  </a:cubicBezTo>
                  <a:cubicBezTo>
                    <a:pt x="1052" y="698"/>
                    <a:pt x="1037" y="691"/>
                    <a:pt x="1024" y="686"/>
                  </a:cubicBezTo>
                  <a:cubicBezTo>
                    <a:pt x="1026" y="678"/>
                    <a:pt x="1028" y="671"/>
                    <a:pt x="1030" y="664"/>
                  </a:cubicBezTo>
                  <a:cubicBezTo>
                    <a:pt x="1044" y="665"/>
                    <a:pt x="1060" y="667"/>
                    <a:pt x="1063" y="668"/>
                  </a:cubicBezTo>
                  <a:cubicBezTo>
                    <a:pt x="1066" y="668"/>
                    <a:pt x="1069" y="667"/>
                    <a:pt x="1071" y="665"/>
                  </a:cubicBezTo>
                  <a:cubicBezTo>
                    <a:pt x="1074" y="664"/>
                    <a:pt x="1075" y="661"/>
                    <a:pt x="1076" y="658"/>
                  </a:cubicBezTo>
                  <a:cubicBezTo>
                    <a:pt x="1076" y="655"/>
                    <a:pt x="1076" y="652"/>
                    <a:pt x="1075" y="650"/>
                  </a:cubicBezTo>
                  <a:cubicBezTo>
                    <a:pt x="1073" y="647"/>
                    <a:pt x="1071" y="645"/>
                    <a:pt x="1068" y="645"/>
                  </a:cubicBezTo>
                  <a:cubicBezTo>
                    <a:pt x="1065" y="644"/>
                    <a:pt x="1050" y="639"/>
                    <a:pt x="1036" y="634"/>
                  </a:cubicBezTo>
                  <a:cubicBezTo>
                    <a:pt x="1037" y="627"/>
                    <a:pt x="1039" y="620"/>
                    <a:pt x="1040" y="612"/>
                  </a:cubicBezTo>
                  <a:cubicBezTo>
                    <a:pt x="1054" y="612"/>
                    <a:pt x="1070" y="612"/>
                    <a:pt x="1073" y="612"/>
                  </a:cubicBezTo>
                  <a:cubicBezTo>
                    <a:pt x="1076" y="613"/>
                    <a:pt x="1079" y="611"/>
                    <a:pt x="1081" y="609"/>
                  </a:cubicBezTo>
                  <a:cubicBezTo>
                    <a:pt x="1083" y="607"/>
                    <a:pt x="1084" y="605"/>
                    <a:pt x="1085" y="602"/>
                  </a:cubicBezTo>
                  <a:cubicBezTo>
                    <a:pt x="1085" y="599"/>
                    <a:pt x="1084" y="596"/>
                    <a:pt x="1083" y="594"/>
                  </a:cubicBezTo>
                  <a:cubicBezTo>
                    <a:pt x="1081" y="591"/>
                    <a:pt x="1079" y="590"/>
                    <a:pt x="1076" y="589"/>
                  </a:cubicBezTo>
                  <a:cubicBezTo>
                    <a:pt x="1073" y="588"/>
                    <a:pt x="1057" y="585"/>
                    <a:pt x="1043" y="582"/>
                  </a:cubicBezTo>
                  <a:cubicBezTo>
                    <a:pt x="1043" y="575"/>
                    <a:pt x="1044" y="567"/>
                    <a:pt x="1044" y="560"/>
                  </a:cubicBezTo>
                  <a:cubicBezTo>
                    <a:pt x="1058" y="558"/>
                    <a:pt x="1074" y="557"/>
                    <a:pt x="1078" y="557"/>
                  </a:cubicBezTo>
                  <a:close/>
                  <a:moveTo>
                    <a:pt x="544" y="979"/>
                  </a:moveTo>
                  <a:cubicBezTo>
                    <a:pt x="305" y="979"/>
                    <a:pt x="111" y="785"/>
                    <a:pt x="111" y="545"/>
                  </a:cubicBezTo>
                  <a:cubicBezTo>
                    <a:pt x="111" y="305"/>
                    <a:pt x="305" y="111"/>
                    <a:pt x="544" y="111"/>
                  </a:cubicBezTo>
                  <a:cubicBezTo>
                    <a:pt x="783" y="111"/>
                    <a:pt x="977" y="305"/>
                    <a:pt x="977" y="545"/>
                  </a:cubicBezTo>
                  <a:cubicBezTo>
                    <a:pt x="977" y="785"/>
                    <a:pt x="783" y="979"/>
                    <a:pt x="544" y="97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/>
              <a:endParaRPr lang="en-US" sz="1865">
                <a:solidFill>
                  <a:prstClr val="black"/>
                </a:solidFill>
              </a:endParaRPr>
            </a:p>
          </p:txBody>
        </p:sp>
        <p:sp>
          <p:nvSpPr>
            <p:cNvPr id="138" name="Freeform 10"/>
            <p:cNvSpPr>
              <a:spLocks noEditPoints="1"/>
            </p:cNvSpPr>
            <p:nvPr/>
          </p:nvSpPr>
          <p:spPr bwMode="auto">
            <a:xfrm>
              <a:off x="6082632" y="2409243"/>
              <a:ext cx="128908" cy="113296"/>
            </a:xfrm>
            <a:custGeom>
              <a:avLst/>
              <a:gdLst>
                <a:gd name="T0" fmla="*/ 121 w 122"/>
                <a:gd name="T1" fmla="*/ 103 h 107"/>
                <a:gd name="T2" fmla="*/ 63 w 122"/>
                <a:gd name="T3" fmla="*/ 1 h 107"/>
                <a:gd name="T4" fmla="*/ 61 w 122"/>
                <a:gd name="T5" fmla="*/ 0 h 107"/>
                <a:gd name="T6" fmla="*/ 59 w 122"/>
                <a:gd name="T7" fmla="*/ 1 h 107"/>
                <a:gd name="T8" fmla="*/ 1 w 122"/>
                <a:gd name="T9" fmla="*/ 103 h 107"/>
                <a:gd name="T10" fmla="*/ 0 w 122"/>
                <a:gd name="T11" fmla="*/ 105 h 107"/>
                <a:gd name="T12" fmla="*/ 0 w 122"/>
                <a:gd name="T13" fmla="*/ 106 h 107"/>
                <a:gd name="T14" fmla="*/ 3 w 122"/>
                <a:gd name="T15" fmla="*/ 107 h 107"/>
                <a:gd name="T16" fmla="*/ 119 w 122"/>
                <a:gd name="T17" fmla="*/ 107 h 107"/>
                <a:gd name="T18" fmla="*/ 121 w 122"/>
                <a:gd name="T19" fmla="*/ 106 h 107"/>
                <a:gd name="T20" fmla="*/ 121 w 122"/>
                <a:gd name="T21" fmla="*/ 103 h 107"/>
                <a:gd name="T22" fmla="*/ 55 w 122"/>
                <a:gd name="T23" fmla="*/ 38 h 107"/>
                <a:gd name="T24" fmla="*/ 67 w 122"/>
                <a:gd name="T25" fmla="*/ 38 h 107"/>
                <a:gd name="T26" fmla="*/ 67 w 122"/>
                <a:gd name="T27" fmla="*/ 76 h 107"/>
                <a:gd name="T28" fmla="*/ 55 w 122"/>
                <a:gd name="T29" fmla="*/ 76 h 107"/>
                <a:gd name="T30" fmla="*/ 55 w 122"/>
                <a:gd name="T31" fmla="*/ 38 h 107"/>
                <a:gd name="T32" fmla="*/ 61 w 122"/>
                <a:gd name="T33" fmla="*/ 97 h 107"/>
                <a:gd name="T34" fmla="*/ 55 w 122"/>
                <a:gd name="T35" fmla="*/ 91 h 107"/>
                <a:gd name="T36" fmla="*/ 61 w 122"/>
                <a:gd name="T37" fmla="*/ 86 h 107"/>
                <a:gd name="T38" fmla="*/ 67 w 122"/>
                <a:gd name="T39" fmla="*/ 91 h 107"/>
                <a:gd name="T40" fmla="*/ 61 w 122"/>
                <a:gd name="T41" fmla="*/ 9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2" h="107">
                  <a:moveTo>
                    <a:pt x="121" y="103"/>
                  </a:moveTo>
                  <a:cubicBezTo>
                    <a:pt x="63" y="1"/>
                    <a:pt x="63" y="1"/>
                    <a:pt x="63" y="1"/>
                  </a:cubicBezTo>
                  <a:cubicBezTo>
                    <a:pt x="63" y="1"/>
                    <a:pt x="62" y="0"/>
                    <a:pt x="61" y="0"/>
                  </a:cubicBezTo>
                  <a:cubicBezTo>
                    <a:pt x="60" y="0"/>
                    <a:pt x="59" y="1"/>
                    <a:pt x="59" y="1"/>
                  </a:cubicBezTo>
                  <a:cubicBezTo>
                    <a:pt x="1" y="103"/>
                    <a:pt x="1" y="103"/>
                    <a:pt x="1" y="103"/>
                  </a:cubicBezTo>
                  <a:cubicBezTo>
                    <a:pt x="0" y="104"/>
                    <a:pt x="0" y="104"/>
                    <a:pt x="0" y="105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" y="107"/>
                    <a:pt x="2" y="107"/>
                    <a:pt x="3" y="107"/>
                  </a:cubicBezTo>
                  <a:cubicBezTo>
                    <a:pt x="119" y="107"/>
                    <a:pt x="119" y="107"/>
                    <a:pt x="119" y="107"/>
                  </a:cubicBezTo>
                  <a:cubicBezTo>
                    <a:pt x="120" y="107"/>
                    <a:pt x="121" y="107"/>
                    <a:pt x="121" y="106"/>
                  </a:cubicBezTo>
                  <a:cubicBezTo>
                    <a:pt x="122" y="105"/>
                    <a:pt x="122" y="104"/>
                    <a:pt x="121" y="103"/>
                  </a:cubicBezTo>
                  <a:close/>
                  <a:moveTo>
                    <a:pt x="55" y="38"/>
                  </a:moveTo>
                  <a:cubicBezTo>
                    <a:pt x="67" y="38"/>
                    <a:pt x="67" y="38"/>
                    <a:pt x="67" y="38"/>
                  </a:cubicBezTo>
                  <a:cubicBezTo>
                    <a:pt x="67" y="76"/>
                    <a:pt x="67" y="76"/>
                    <a:pt x="67" y="76"/>
                  </a:cubicBezTo>
                  <a:cubicBezTo>
                    <a:pt x="55" y="76"/>
                    <a:pt x="55" y="76"/>
                    <a:pt x="55" y="76"/>
                  </a:cubicBezTo>
                  <a:lnTo>
                    <a:pt x="55" y="38"/>
                  </a:lnTo>
                  <a:close/>
                  <a:moveTo>
                    <a:pt x="61" y="97"/>
                  </a:moveTo>
                  <a:cubicBezTo>
                    <a:pt x="57" y="97"/>
                    <a:pt x="55" y="95"/>
                    <a:pt x="55" y="91"/>
                  </a:cubicBezTo>
                  <a:cubicBezTo>
                    <a:pt x="55" y="88"/>
                    <a:pt x="57" y="86"/>
                    <a:pt x="61" y="86"/>
                  </a:cubicBezTo>
                  <a:cubicBezTo>
                    <a:pt x="65" y="86"/>
                    <a:pt x="67" y="88"/>
                    <a:pt x="67" y="91"/>
                  </a:cubicBezTo>
                  <a:cubicBezTo>
                    <a:pt x="67" y="95"/>
                    <a:pt x="65" y="97"/>
                    <a:pt x="61" y="9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/>
              <a:endParaRPr lang="en-US" sz="1865">
                <a:solidFill>
                  <a:prstClr val="black"/>
                </a:solidFill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6218035" y="5005446"/>
            <a:ext cx="301241" cy="301881"/>
            <a:chOff x="5370757" y="3668359"/>
            <a:chExt cx="225931" cy="226411"/>
          </a:xfrm>
          <a:solidFill>
            <a:schemeClr val="bg1">
              <a:lumMod val="50000"/>
            </a:schemeClr>
          </a:solidFill>
        </p:grpSpPr>
        <p:sp>
          <p:nvSpPr>
            <p:cNvPr id="80" name="Freeform 20"/>
            <p:cNvSpPr>
              <a:spLocks noEditPoints="1"/>
            </p:cNvSpPr>
            <p:nvPr/>
          </p:nvSpPr>
          <p:spPr bwMode="auto">
            <a:xfrm>
              <a:off x="5370757" y="3668359"/>
              <a:ext cx="225931" cy="226411"/>
            </a:xfrm>
            <a:custGeom>
              <a:avLst/>
              <a:gdLst>
                <a:gd name="T0" fmla="*/ 1043 w 1088"/>
                <a:gd name="T1" fmla="*/ 507 h 1090"/>
                <a:gd name="T2" fmla="*/ 1036 w 1088"/>
                <a:gd name="T3" fmla="*/ 455 h 1090"/>
                <a:gd name="T4" fmla="*/ 1024 w 1088"/>
                <a:gd name="T5" fmla="*/ 404 h 1090"/>
                <a:gd name="T6" fmla="*/ 1007 w 1088"/>
                <a:gd name="T7" fmla="*/ 355 h 1090"/>
                <a:gd name="T8" fmla="*/ 984 w 1088"/>
                <a:gd name="T9" fmla="*/ 307 h 1090"/>
                <a:gd name="T10" fmla="*/ 957 w 1088"/>
                <a:gd name="T11" fmla="*/ 263 h 1090"/>
                <a:gd name="T12" fmla="*/ 925 w 1088"/>
                <a:gd name="T13" fmla="*/ 221 h 1090"/>
                <a:gd name="T14" fmla="*/ 890 w 1088"/>
                <a:gd name="T15" fmla="*/ 183 h 1090"/>
                <a:gd name="T16" fmla="*/ 850 w 1088"/>
                <a:gd name="T17" fmla="*/ 149 h 1090"/>
                <a:gd name="T18" fmla="*/ 807 w 1088"/>
                <a:gd name="T19" fmla="*/ 119 h 1090"/>
                <a:gd name="T20" fmla="*/ 761 w 1088"/>
                <a:gd name="T21" fmla="*/ 93 h 1090"/>
                <a:gd name="T22" fmla="*/ 713 w 1088"/>
                <a:gd name="T23" fmla="*/ 73 h 1090"/>
                <a:gd name="T24" fmla="*/ 663 w 1088"/>
                <a:gd name="T25" fmla="*/ 58 h 1090"/>
                <a:gd name="T26" fmla="*/ 611 w 1088"/>
                <a:gd name="T27" fmla="*/ 48 h 1090"/>
                <a:gd name="T28" fmla="*/ 559 w 1088"/>
                <a:gd name="T29" fmla="*/ 44 h 1090"/>
                <a:gd name="T30" fmla="*/ 507 w 1088"/>
                <a:gd name="T31" fmla="*/ 45 h 1090"/>
                <a:gd name="T32" fmla="*/ 455 w 1088"/>
                <a:gd name="T33" fmla="*/ 52 h 1090"/>
                <a:gd name="T34" fmla="*/ 404 w 1088"/>
                <a:gd name="T35" fmla="*/ 64 h 1090"/>
                <a:gd name="T36" fmla="*/ 354 w 1088"/>
                <a:gd name="T37" fmla="*/ 81 h 1090"/>
                <a:gd name="T38" fmla="*/ 307 w 1088"/>
                <a:gd name="T39" fmla="*/ 104 h 1090"/>
                <a:gd name="T40" fmla="*/ 262 w 1088"/>
                <a:gd name="T41" fmla="*/ 131 h 1090"/>
                <a:gd name="T42" fmla="*/ 221 w 1088"/>
                <a:gd name="T43" fmla="*/ 163 h 1090"/>
                <a:gd name="T44" fmla="*/ 182 w 1088"/>
                <a:gd name="T45" fmla="*/ 199 h 1090"/>
                <a:gd name="T46" fmla="*/ 148 w 1088"/>
                <a:gd name="T47" fmla="*/ 238 h 1090"/>
                <a:gd name="T48" fmla="*/ 118 w 1088"/>
                <a:gd name="T49" fmla="*/ 282 h 1090"/>
                <a:gd name="T50" fmla="*/ 93 w 1088"/>
                <a:gd name="T51" fmla="*/ 328 h 1090"/>
                <a:gd name="T52" fmla="*/ 73 w 1088"/>
                <a:gd name="T53" fmla="*/ 376 h 1090"/>
                <a:gd name="T54" fmla="*/ 58 w 1088"/>
                <a:gd name="T55" fmla="*/ 426 h 1090"/>
                <a:gd name="T56" fmla="*/ 48 w 1088"/>
                <a:gd name="T57" fmla="*/ 478 h 1090"/>
                <a:gd name="T58" fmla="*/ 44 w 1088"/>
                <a:gd name="T59" fmla="*/ 530 h 1090"/>
                <a:gd name="T60" fmla="*/ 45 w 1088"/>
                <a:gd name="T61" fmla="*/ 582 h 1090"/>
                <a:gd name="T62" fmla="*/ 52 w 1088"/>
                <a:gd name="T63" fmla="*/ 634 h 1090"/>
                <a:gd name="T64" fmla="*/ 64 w 1088"/>
                <a:gd name="T65" fmla="*/ 686 h 1090"/>
                <a:gd name="T66" fmla="*/ 81 w 1088"/>
                <a:gd name="T67" fmla="*/ 735 h 1090"/>
                <a:gd name="T68" fmla="*/ 104 w 1088"/>
                <a:gd name="T69" fmla="*/ 782 h 1090"/>
                <a:gd name="T70" fmla="*/ 131 w 1088"/>
                <a:gd name="T71" fmla="*/ 827 h 1090"/>
                <a:gd name="T72" fmla="*/ 163 w 1088"/>
                <a:gd name="T73" fmla="*/ 869 h 1090"/>
                <a:gd name="T74" fmla="*/ 198 w 1088"/>
                <a:gd name="T75" fmla="*/ 907 h 1090"/>
                <a:gd name="T76" fmla="*/ 238 w 1088"/>
                <a:gd name="T77" fmla="*/ 941 h 1090"/>
                <a:gd name="T78" fmla="*/ 281 w 1088"/>
                <a:gd name="T79" fmla="*/ 971 h 1090"/>
                <a:gd name="T80" fmla="*/ 327 w 1088"/>
                <a:gd name="T81" fmla="*/ 996 h 1090"/>
                <a:gd name="T82" fmla="*/ 375 w 1088"/>
                <a:gd name="T83" fmla="*/ 1017 h 1090"/>
                <a:gd name="T84" fmla="*/ 425 w 1088"/>
                <a:gd name="T85" fmla="*/ 1032 h 1090"/>
                <a:gd name="T86" fmla="*/ 477 w 1088"/>
                <a:gd name="T87" fmla="*/ 1041 h 1090"/>
                <a:gd name="T88" fmla="*/ 529 w 1088"/>
                <a:gd name="T89" fmla="*/ 1046 h 1090"/>
                <a:gd name="T90" fmla="*/ 581 w 1088"/>
                <a:gd name="T91" fmla="*/ 1045 h 1090"/>
                <a:gd name="T92" fmla="*/ 633 w 1088"/>
                <a:gd name="T93" fmla="*/ 1038 h 1090"/>
                <a:gd name="T94" fmla="*/ 684 w 1088"/>
                <a:gd name="T95" fmla="*/ 1026 h 1090"/>
                <a:gd name="T96" fmla="*/ 734 w 1088"/>
                <a:gd name="T97" fmla="*/ 1009 h 1090"/>
                <a:gd name="T98" fmla="*/ 781 w 1088"/>
                <a:gd name="T99" fmla="*/ 986 h 1090"/>
                <a:gd name="T100" fmla="*/ 826 w 1088"/>
                <a:gd name="T101" fmla="*/ 959 h 1090"/>
                <a:gd name="T102" fmla="*/ 867 w 1088"/>
                <a:gd name="T103" fmla="*/ 927 h 1090"/>
                <a:gd name="T104" fmla="*/ 905 w 1088"/>
                <a:gd name="T105" fmla="*/ 891 h 1090"/>
                <a:gd name="T106" fmla="*/ 940 w 1088"/>
                <a:gd name="T107" fmla="*/ 851 h 1090"/>
                <a:gd name="T108" fmla="*/ 969 w 1088"/>
                <a:gd name="T109" fmla="*/ 808 h 1090"/>
                <a:gd name="T110" fmla="*/ 995 w 1088"/>
                <a:gd name="T111" fmla="*/ 762 h 1090"/>
                <a:gd name="T112" fmla="*/ 1015 w 1088"/>
                <a:gd name="T113" fmla="*/ 714 h 1090"/>
                <a:gd name="T114" fmla="*/ 1030 w 1088"/>
                <a:gd name="T115" fmla="*/ 664 h 1090"/>
                <a:gd name="T116" fmla="*/ 1040 w 1088"/>
                <a:gd name="T117" fmla="*/ 612 h 1090"/>
                <a:gd name="T118" fmla="*/ 1044 w 1088"/>
                <a:gd name="T119" fmla="*/ 560 h 1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88" h="1090">
                  <a:moveTo>
                    <a:pt x="1078" y="557"/>
                  </a:moveTo>
                  <a:cubicBezTo>
                    <a:pt x="1080" y="556"/>
                    <a:pt x="1083" y="555"/>
                    <a:pt x="1085" y="553"/>
                  </a:cubicBezTo>
                  <a:cubicBezTo>
                    <a:pt x="1087" y="551"/>
                    <a:pt x="1088" y="548"/>
                    <a:pt x="1088" y="545"/>
                  </a:cubicBezTo>
                  <a:cubicBezTo>
                    <a:pt x="1088" y="542"/>
                    <a:pt x="1087" y="539"/>
                    <a:pt x="1085" y="537"/>
                  </a:cubicBezTo>
                  <a:cubicBezTo>
                    <a:pt x="1083" y="535"/>
                    <a:pt x="1080" y="533"/>
                    <a:pt x="1078" y="533"/>
                  </a:cubicBezTo>
                  <a:cubicBezTo>
                    <a:pt x="1074" y="533"/>
                    <a:pt x="1058" y="531"/>
                    <a:pt x="1044" y="530"/>
                  </a:cubicBezTo>
                  <a:cubicBezTo>
                    <a:pt x="1044" y="522"/>
                    <a:pt x="1043" y="515"/>
                    <a:pt x="1043" y="507"/>
                  </a:cubicBezTo>
                  <a:cubicBezTo>
                    <a:pt x="1057" y="505"/>
                    <a:pt x="1073" y="501"/>
                    <a:pt x="1076" y="501"/>
                  </a:cubicBezTo>
                  <a:cubicBezTo>
                    <a:pt x="1079" y="500"/>
                    <a:pt x="1081" y="498"/>
                    <a:pt x="1083" y="496"/>
                  </a:cubicBezTo>
                  <a:cubicBezTo>
                    <a:pt x="1084" y="494"/>
                    <a:pt x="1085" y="491"/>
                    <a:pt x="1085" y="488"/>
                  </a:cubicBezTo>
                  <a:cubicBezTo>
                    <a:pt x="1084" y="485"/>
                    <a:pt x="1083" y="482"/>
                    <a:pt x="1081" y="481"/>
                  </a:cubicBezTo>
                  <a:cubicBezTo>
                    <a:pt x="1079" y="479"/>
                    <a:pt x="1076" y="477"/>
                    <a:pt x="1073" y="477"/>
                  </a:cubicBezTo>
                  <a:cubicBezTo>
                    <a:pt x="1070" y="477"/>
                    <a:pt x="1054" y="478"/>
                    <a:pt x="1040" y="478"/>
                  </a:cubicBezTo>
                  <a:cubicBezTo>
                    <a:pt x="1039" y="470"/>
                    <a:pt x="1037" y="463"/>
                    <a:pt x="1036" y="455"/>
                  </a:cubicBezTo>
                  <a:cubicBezTo>
                    <a:pt x="1050" y="451"/>
                    <a:pt x="1065" y="446"/>
                    <a:pt x="1068" y="445"/>
                  </a:cubicBezTo>
                  <a:cubicBezTo>
                    <a:pt x="1071" y="444"/>
                    <a:pt x="1073" y="442"/>
                    <a:pt x="1075" y="440"/>
                  </a:cubicBezTo>
                  <a:cubicBezTo>
                    <a:pt x="1076" y="437"/>
                    <a:pt x="1076" y="435"/>
                    <a:pt x="1076" y="432"/>
                  </a:cubicBezTo>
                  <a:cubicBezTo>
                    <a:pt x="1075" y="429"/>
                    <a:pt x="1074" y="426"/>
                    <a:pt x="1071" y="425"/>
                  </a:cubicBezTo>
                  <a:cubicBezTo>
                    <a:pt x="1069" y="423"/>
                    <a:pt x="1066" y="422"/>
                    <a:pt x="1063" y="422"/>
                  </a:cubicBezTo>
                  <a:cubicBezTo>
                    <a:pt x="1060" y="423"/>
                    <a:pt x="1044" y="425"/>
                    <a:pt x="1030" y="426"/>
                  </a:cubicBezTo>
                  <a:cubicBezTo>
                    <a:pt x="1028" y="419"/>
                    <a:pt x="1026" y="412"/>
                    <a:pt x="1024" y="404"/>
                  </a:cubicBezTo>
                  <a:cubicBezTo>
                    <a:pt x="1037" y="399"/>
                    <a:pt x="1052" y="392"/>
                    <a:pt x="1055" y="391"/>
                  </a:cubicBezTo>
                  <a:cubicBezTo>
                    <a:pt x="1058" y="390"/>
                    <a:pt x="1060" y="388"/>
                    <a:pt x="1061" y="385"/>
                  </a:cubicBezTo>
                  <a:cubicBezTo>
                    <a:pt x="1062" y="382"/>
                    <a:pt x="1062" y="379"/>
                    <a:pt x="1061" y="377"/>
                  </a:cubicBezTo>
                  <a:cubicBezTo>
                    <a:pt x="1060" y="374"/>
                    <a:pt x="1058" y="372"/>
                    <a:pt x="1056" y="370"/>
                  </a:cubicBezTo>
                  <a:cubicBezTo>
                    <a:pt x="1054" y="369"/>
                    <a:pt x="1051" y="368"/>
                    <a:pt x="1048" y="369"/>
                  </a:cubicBezTo>
                  <a:cubicBezTo>
                    <a:pt x="1045" y="369"/>
                    <a:pt x="1029" y="373"/>
                    <a:pt x="1015" y="376"/>
                  </a:cubicBezTo>
                  <a:cubicBezTo>
                    <a:pt x="1012" y="369"/>
                    <a:pt x="1010" y="362"/>
                    <a:pt x="1007" y="355"/>
                  </a:cubicBezTo>
                  <a:cubicBezTo>
                    <a:pt x="1020" y="348"/>
                    <a:pt x="1033" y="340"/>
                    <a:pt x="1036" y="338"/>
                  </a:cubicBezTo>
                  <a:cubicBezTo>
                    <a:pt x="1039" y="337"/>
                    <a:pt x="1040" y="334"/>
                    <a:pt x="1041" y="332"/>
                  </a:cubicBezTo>
                  <a:cubicBezTo>
                    <a:pt x="1042" y="329"/>
                    <a:pt x="1042" y="326"/>
                    <a:pt x="1041" y="323"/>
                  </a:cubicBezTo>
                  <a:cubicBezTo>
                    <a:pt x="1039" y="321"/>
                    <a:pt x="1037" y="319"/>
                    <a:pt x="1035" y="317"/>
                  </a:cubicBezTo>
                  <a:cubicBezTo>
                    <a:pt x="1032" y="316"/>
                    <a:pt x="1029" y="316"/>
                    <a:pt x="1027" y="317"/>
                  </a:cubicBezTo>
                  <a:cubicBezTo>
                    <a:pt x="1024" y="318"/>
                    <a:pt x="1009" y="323"/>
                    <a:pt x="995" y="328"/>
                  </a:cubicBezTo>
                  <a:cubicBezTo>
                    <a:pt x="991" y="321"/>
                    <a:pt x="988" y="314"/>
                    <a:pt x="984" y="307"/>
                  </a:cubicBezTo>
                  <a:cubicBezTo>
                    <a:pt x="996" y="299"/>
                    <a:pt x="1009" y="290"/>
                    <a:pt x="1012" y="288"/>
                  </a:cubicBezTo>
                  <a:cubicBezTo>
                    <a:pt x="1014" y="286"/>
                    <a:pt x="1016" y="284"/>
                    <a:pt x="1016" y="281"/>
                  </a:cubicBezTo>
                  <a:cubicBezTo>
                    <a:pt x="1017" y="278"/>
                    <a:pt x="1016" y="275"/>
                    <a:pt x="1015" y="273"/>
                  </a:cubicBezTo>
                  <a:cubicBezTo>
                    <a:pt x="1013" y="270"/>
                    <a:pt x="1011" y="268"/>
                    <a:pt x="1008" y="267"/>
                  </a:cubicBezTo>
                  <a:cubicBezTo>
                    <a:pt x="1006" y="266"/>
                    <a:pt x="1003" y="266"/>
                    <a:pt x="1000" y="268"/>
                  </a:cubicBezTo>
                  <a:cubicBezTo>
                    <a:pt x="997" y="269"/>
                    <a:pt x="983" y="276"/>
                    <a:pt x="969" y="282"/>
                  </a:cubicBezTo>
                  <a:cubicBezTo>
                    <a:pt x="966" y="275"/>
                    <a:pt x="961" y="269"/>
                    <a:pt x="957" y="263"/>
                  </a:cubicBezTo>
                  <a:cubicBezTo>
                    <a:pt x="968" y="253"/>
                    <a:pt x="980" y="242"/>
                    <a:pt x="983" y="240"/>
                  </a:cubicBezTo>
                  <a:cubicBezTo>
                    <a:pt x="985" y="238"/>
                    <a:pt x="986" y="236"/>
                    <a:pt x="986" y="233"/>
                  </a:cubicBezTo>
                  <a:cubicBezTo>
                    <a:pt x="986" y="230"/>
                    <a:pt x="986" y="227"/>
                    <a:pt x="984" y="225"/>
                  </a:cubicBezTo>
                  <a:cubicBezTo>
                    <a:pt x="982" y="222"/>
                    <a:pt x="980" y="221"/>
                    <a:pt x="977" y="220"/>
                  </a:cubicBezTo>
                  <a:cubicBezTo>
                    <a:pt x="974" y="220"/>
                    <a:pt x="971" y="220"/>
                    <a:pt x="969" y="221"/>
                  </a:cubicBezTo>
                  <a:cubicBezTo>
                    <a:pt x="966" y="223"/>
                    <a:pt x="952" y="231"/>
                    <a:pt x="940" y="238"/>
                  </a:cubicBezTo>
                  <a:cubicBezTo>
                    <a:pt x="935" y="233"/>
                    <a:pt x="930" y="227"/>
                    <a:pt x="925" y="221"/>
                  </a:cubicBezTo>
                  <a:cubicBezTo>
                    <a:pt x="935" y="210"/>
                    <a:pt x="946" y="198"/>
                    <a:pt x="948" y="196"/>
                  </a:cubicBezTo>
                  <a:cubicBezTo>
                    <a:pt x="950" y="194"/>
                    <a:pt x="951" y="191"/>
                    <a:pt x="951" y="188"/>
                  </a:cubicBezTo>
                  <a:cubicBezTo>
                    <a:pt x="951" y="185"/>
                    <a:pt x="950" y="183"/>
                    <a:pt x="948" y="180"/>
                  </a:cubicBezTo>
                  <a:cubicBezTo>
                    <a:pt x="946" y="178"/>
                    <a:pt x="943" y="177"/>
                    <a:pt x="941" y="177"/>
                  </a:cubicBezTo>
                  <a:cubicBezTo>
                    <a:pt x="938" y="176"/>
                    <a:pt x="935" y="177"/>
                    <a:pt x="933" y="179"/>
                  </a:cubicBezTo>
                  <a:cubicBezTo>
                    <a:pt x="930" y="181"/>
                    <a:pt x="917" y="190"/>
                    <a:pt x="905" y="199"/>
                  </a:cubicBezTo>
                  <a:cubicBezTo>
                    <a:pt x="900" y="193"/>
                    <a:pt x="895" y="188"/>
                    <a:pt x="890" y="183"/>
                  </a:cubicBezTo>
                  <a:cubicBezTo>
                    <a:pt x="898" y="171"/>
                    <a:pt x="908" y="158"/>
                    <a:pt x="910" y="156"/>
                  </a:cubicBezTo>
                  <a:cubicBezTo>
                    <a:pt x="911" y="153"/>
                    <a:pt x="912" y="150"/>
                    <a:pt x="912" y="148"/>
                  </a:cubicBezTo>
                  <a:cubicBezTo>
                    <a:pt x="911" y="145"/>
                    <a:pt x="910" y="142"/>
                    <a:pt x="908" y="140"/>
                  </a:cubicBezTo>
                  <a:cubicBezTo>
                    <a:pt x="906" y="138"/>
                    <a:pt x="903" y="137"/>
                    <a:pt x="900" y="137"/>
                  </a:cubicBezTo>
                  <a:cubicBezTo>
                    <a:pt x="897" y="137"/>
                    <a:pt x="894" y="138"/>
                    <a:pt x="892" y="140"/>
                  </a:cubicBezTo>
                  <a:cubicBezTo>
                    <a:pt x="890" y="142"/>
                    <a:pt x="878" y="153"/>
                    <a:pt x="867" y="163"/>
                  </a:cubicBezTo>
                  <a:cubicBezTo>
                    <a:pt x="862" y="158"/>
                    <a:pt x="856" y="153"/>
                    <a:pt x="850" y="149"/>
                  </a:cubicBezTo>
                  <a:cubicBezTo>
                    <a:pt x="857" y="136"/>
                    <a:pt x="865" y="122"/>
                    <a:pt x="867" y="119"/>
                  </a:cubicBezTo>
                  <a:cubicBezTo>
                    <a:pt x="869" y="117"/>
                    <a:pt x="869" y="114"/>
                    <a:pt x="868" y="111"/>
                  </a:cubicBezTo>
                  <a:cubicBezTo>
                    <a:pt x="868" y="109"/>
                    <a:pt x="866" y="106"/>
                    <a:pt x="864" y="104"/>
                  </a:cubicBezTo>
                  <a:cubicBezTo>
                    <a:pt x="861" y="103"/>
                    <a:pt x="858" y="102"/>
                    <a:pt x="856" y="102"/>
                  </a:cubicBezTo>
                  <a:cubicBezTo>
                    <a:pt x="853" y="102"/>
                    <a:pt x="850" y="103"/>
                    <a:pt x="848" y="106"/>
                  </a:cubicBezTo>
                  <a:cubicBezTo>
                    <a:pt x="846" y="108"/>
                    <a:pt x="835" y="120"/>
                    <a:pt x="826" y="131"/>
                  </a:cubicBezTo>
                  <a:cubicBezTo>
                    <a:pt x="820" y="127"/>
                    <a:pt x="813" y="123"/>
                    <a:pt x="807" y="119"/>
                  </a:cubicBezTo>
                  <a:cubicBezTo>
                    <a:pt x="813" y="105"/>
                    <a:pt x="820" y="91"/>
                    <a:pt x="821" y="88"/>
                  </a:cubicBezTo>
                  <a:cubicBezTo>
                    <a:pt x="822" y="85"/>
                    <a:pt x="822" y="82"/>
                    <a:pt x="821" y="80"/>
                  </a:cubicBezTo>
                  <a:cubicBezTo>
                    <a:pt x="820" y="77"/>
                    <a:pt x="818" y="75"/>
                    <a:pt x="816" y="73"/>
                  </a:cubicBezTo>
                  <a:cubicBezTo>
                    <a:pt x="813" y="72"/>
                    <a:pt x="810" y="71"/>
                    <a:pt x="808" y="72"/>
                  </a:cubicBezTo>
                  <a:cubicBezTo>
                    <a:pt x="805" y="72"/>
                    <a:pt x="802" y="74"/>
                    <a:pt x="801" y="76"/>
                  </a:cubicBezTo>
                  <a:cubicBezTo>
                    <a:pt x="799" y="79"/>
                    <a:pt x="790" y="92"/>
                    <a:pt x="781" y="104"/>
                  </a:cubicBezTo>
                  <a:cubicBezTo>
                    <a:pt x="774" y="100"/>
                    <a:pt x="768" y="97"/>
                    <a:pt x="761" y="93"/>
                  </a:cubicBezTo>
                  <a:cubicBezTo>
                    <a:pt x="766" y="80"/>
                    <a:pt x="771" y="65"/>
                    <a:pt x="772" y="61"/>
                  </a:cubicBezTo>
                  <a:cubicBezTo>
                    <a:pt x="773" y="59"/>
                    <a:pt x="772" y="56"/>
                    <a:pt x="771" y="53"/>
                  </a:cubicBezTo>
                  <a:cubicBezTo>
                    <a:pt x="770" y="51"/>
                    <a:pt x="768" y="49"/>
                    <a:pt x="765" y="47"/>
                  </a:cubicBezTo>
                  <a:cubicBezTo>
                    <a:pt x="762" y="46"/>
                    <a:pt x="760" y="46"/>
                    <a:pt x="757" y="47"/>
                  </a:cubicBezTo>
                  <a:cubicBezTo>
                    <a:pt x="754" y="48"/>
                    <a:pt x="752" y="49"/>
                    <a:pt x="750" y="52"/>
                  </a:cubicBezTo>
                  <a:cubicBezTo>
                    <a:pt x="749" y="55"/>
                    <a:pt x="741" y="69"/>
                    <a:pt x="734" y="81"/>
                  </a:cubicBezTo>
                  <a:cubicBezTo>
                    <a:pt x="727" y="78"/>
                    <a:pt x="720" y="76"/>
                    <a:pt x="713" y="73"/>
                  </a:cubicBezTo>
                  <a:cubicBezTo>
                    <a:pt x="716" y="59"/>
                    <a:pt x="719" y="43"/>
                    <a:pt x="720" y="40"/>
                  </a:cubicBezTo>
                  <a:cubicBezTo>
                    <a:pt x="721" y="37"/>
                    <a:pt x="720" y="34"/>
                    <a:pt x="719" y="32"/>
                  </a:cubicBezTo>
                  <a:cubicBezTo>
                    <a:pt x="717" y="30"/>
                    <a:pt x="715" y="28"/>
                    <a:pt x="712" y="27"/>
                  </a:cubicBezTo>
                  <a:cubicBezTo>
                    <a:pt x="709" y="26"/>
                    <a:pt x="706" y="26"/>
                    <a:pt x="704" y="27"/>
                  </a:cubicBezTo>
                  <a:cubicBezTo>
                    <a:pt x="701" y="28"/>
                    <a:pt x="699" y="30"/>
                    <a:pt x="698" y="33"/>
                  </a:cubicBezTo>
                  <a:cubicBezTo>
                    <a:pt x="696" y="36"/>
                    <a:pt x="690" y="51"/>
                    <a:pt x="684" y="64"/>
                  </a:cubicBezTo>
                  <a:cubicBezTo>
                    <a:pt x="677" y="62"/>
                    <a:pt x="670" y="60"/>
                    <a:pt x="663" y="58"/>
                  </a:cubicBezTo>
                  <a:cubicBezTo>
                    <a:pt x="664" y="44"/>
                    <a:pt x="666" y="28"/>
                    <a:pt x="666" y="25"/>
                  </a:cubicBezTo>
                  <a:cubicBezTo>
                    <a:pt x="667" y="22"/>
                    <a:pt x="666" y="19"/>
                    <a:pt x="664" y="17"/>
                  </a:cubicBezTo>
                  <a:cubicBezTo>
                    <a:pt x="662" y="14"/>
                    <a:pt x="660" y="13"/>
                    <a:pt x="657" y="12"/>
                  </a:cubicBezTo>
                  <a:cubicBezTo>
                    <a:pt x="654" y="12"/>
                    <a:pt x="651" y="12"/>
                    <a:pt x="649" y="13"/>
                  </a:cubicBezTo>
                  <a:cubicBezTo>
                    <a:pt x="646" y="15"/>
                    <a:pt x="644" y="17"/>
                    <a:pt x="643" y="20"/>
                  </a:cubicBezTo>
                  <a:cubicBezTo>
                    <a:pt x="642" y="23"/>
                    <a:pt x="638" y="38"/>
                    <a:pt x="633" y="52"/>
                  </a:cubicBezTo>
                  <a:cubicBezTo>
                    <a:pt x="626" y="51"/>
                    <a:pt x="619" y="49"/>
                    <a:pt x="611" y="48"/>
                  </a:cubicBezTo>
                  <a:cubicBezTo>
                    <a:pt x="611" y="34"/>
                    <a:pt x="611" y="18"/>
                    <a:pt x="611" y="15"/>
                  </a:cubicBezTo>
                  <a:cubicBezTo>
                    <a:pt x="611" y="12"/>
                    <a:pt x="610" y="9"/>
                    <a:pt x="608" y="7"/>
                  </a:cubicBezTo>
                  <a:cubicBezTo>
                    <a:pt x="606" y="5"/>
                    <a:pt x="604" y="4"/>
                    <a:pt x="601" y="3"/>
                  </a:cubicBezTo>
                  <a:cubicBezTo>
                    <a:pt x="598" y="3"/>
                    <a:pt x="595" y="4"/>
                    <a:pt x="593" y="5"/>
                  </a:cubicBezTo>
                  <a:cubicBezTo>
                    <a:pt x="590" y="7"/>
                    <a:pt x="589" y="9"/>
                    <a:pt x="588" y="12"/>
                  </a:cubicBezTo>
                  <a:cubicBezTo>
                    <a:pt x="587" y="15"/>
                    <a:pt x="584" y="31"/>
                    <a:pt x="581" y="45"/>
                  </a:cubicBezTo>
                  <a:cubicBezTo>
                    <a:pt x="574" y="45"/>
                    <a:pt x="566" y="44"/>
                    <a:pt x="559" y="44"/>
                  </a:cubicBezTo>
                  <a:cubicBezTo>
                    <a:pt x="558" y="30"/>
                    <a:pt x="556" y="14"/>
                    <a:pt x="556" y="10"/>
                  </a:cubicBezTo>
                  <a:cubicBezTo>
                    <a:pt x="555" y="8"/>
                    <a:pt x="554" y="5"/>
                    <a:pt x="552" y="3"/>
                  </a:cubicBezTo>
                  <a:cubicBezTo>
                    <a:pt x="550" y="1"/>
                    <a:pt x="547" y="0"/>
                    <a:pt x="544" y="0"/>
                  </a:cubicBezTo>
                  <a:cubicBezTo>
                    <a:pt x="541" y="0"/>
                    <a:pt x="538" y="1"/>
                    <a:pt x="536" y="3"/>
                  </a:cubicBezTo>
                  <a:cubicBezTo>
                    <a:pt x="534" y="5"/>
                    <a:pt x="533" y="8"/>
                    <a:pt x="532" y="10"/>
                  </a:cubicBezTo>
                  <a:cubicBezTo>
                    <a:pt x="532" y="14"/>
                    <a:pt x="530" y="30"/>
                    <a:pt x="529" y="44"/>
                  </a:cubicBezTo>
                  <a:cubicBezTo>
                    <a:pt x="522" y="44"/>
                    <a:pt x="514" y="45"/>
                    <a:pt x="507" y="45"/>
                  </a:cubicBezTo>
                  <a:cubicBezTo>
                    <a:pt x="504" y="31"/>
                    <a:pt x="501" y="15"/>
                    <a:pt x="500" y="12"/>
                  </a:cubicBezTo>
                  <a:cubicBezTo>
                    <a:pt x="499" y="9"/>
                    <a:pt x="497" y="7"/>
                    <a:pt x="495" y="5"/>
                  </a:cubicBezTo>
                  <a:cubicBezTo>
                    <a:pt x="493" y="4"/>
                    <a:pt x="490" y="3"/>
                    <a:pt x="487" y="3"/>
                  </a:cubicBezTo>
                  <a:cubicBezTo>
                    <a:pt x="484" y="4"/>
                    <a:pt x="482" y="5"/>
                    <a:pt x="480" y="7"/>
                  </a:cubicBezTo>
                  <a:cubicBezTo>
                    <a:pt x="478" y="9"/>
                    <a:pt x="477" y="12"/>
                    <a:pt x="477" y="15"/>
                  </a:cubicBezTo>
                  <a:cubicBezTo>
                    <a:pt x="477" y="18"/>
                    <a:pt x="477" y="34"/>
                    <a:pt x="477" y="48"/>
                  </a:cubicBezTo>
                  <a:cubicBezTo>
                    <a:pt x="469" y="49"/>
                    <a:pt x="462" y="51"/>
                    <a:pt x="455" y="52"/>
                  </a:cubicBezTo>
                  <a:cubicBezTo>
                    <a:pt x="450" y="38"/>
                    <a:pt x="446" y="23"/>
                    <a:pt x="445" y="20"/>
                  </a:cubicBezTo>
                  <a:cubicBezTo>
                    <a:pt x="444" y="17"/>
                    <a:pt x="442" y="15"/>
                    <a:pt x="439" y="13"/>
                  </a:cubicBezTo>
                  <a:cubicBezTo>
                    <a:pt x="437" y="12"/>
                    <a:pt x="434" y="12"/>
                    <a:pt x="431" y="12"/>
                  </a:cubicBezTo>
                  <a:cubicBezTo>
                    <a:pt x="428" y="13"/>
                    <a:pt x="426" y="14"/>
                    <a:pt x="424" y="17"/>
                  </a:cubicBezTo>
                  <a:cubicBezTo>
                    <a:pt x="422" y="19"/>
                    <a:pt x="421" y="22"/>
                    <a:pt x="422" y="25"/>
                  </a:cubicBezTo>
                  <a:cubicBezTo>
                    <a:pt x="422" y="28"/>
                    <a:pt x="424" y="44"/>
                    <a:pt x="425" y="58"/>
                  </a:cubicBezTo>
                  <a:cubicBezTo>
                    <a:pt x="418" y="60"/>
                    <a:pt x="411" y="62"/>
                    <a:pt x="404" y="64"/>
                  </a:cubicBezTo>
                  <a:cubicBezTo>
                    <a:pt x="398" y="51"/>
                    <a:pt x="392" y="36"/>
                    <a:pt x="390" y="33"/>
                  </a:cubicBezTo>
                  <a:cubicBezTo>
                    <a:pt x="389" y="30"/>
                    <a:pt x="387" y="28"/>
                    <a:pt x="384" y="27"/>
                  </a:cubicBezTo>
                  <a:cubicBezTo>
                    <a:pt x="382" y="26"/>
                    <a:pt x="379" y="26"/>
                    <a:pt x="376" y="27"/>
                  </a:cubicBezTo>
                  <a:cubicBezTo>
                    <a:pt x="373" y="28"/>
                    <a:pt x="371" y="30"/>
                    <a:pt x="369" y="32"/>
                  </a:cubicBezTo>
                  <a:cubicBezTo>
                    <a:pt x="368" y="34"/>
                    <a:pt x="367" y="37"/>
                    <a:pt x="368" y="40"/>
                  </a:cubicBezTo>
                  <a:cubicBezTo>
                    <a:pt x="369" y="43"/>
                    <a:pt x="372" y="59"/>
                    <a:pt x="375" y="73"/>
                  </a:cubicBezTo>
                  <a:cubicBezTo>
                    <a:pt x="368" y="76"/>
                    <a:pt x="361" y="78"/>
                    <a:pt x="354" y="81"/>
                  </a:cubicBezTo>
                  <a:cubicBezTo>
                    <a:pt x="347" y="69"/>
                    <a:pt x="339" y="55"/>
                    <a:pt x="338" y="52"/>
                  </a:cubicBezTo>
                  <a:cubicBezTo>
                    <a:pt x="336" y="49"/>
                    <a:pt x="334" y="48"/>
                    <a:pt x="331" y="47"/>
                  </a:cubicBezTo>
                  <a:cubicBezTo>
                    <a:pt x="328" y="46"/>
                    <a:pt x="326" y="46"/>
                    <a:pt x="323" y="47"/>
                  </a:cubicBezTo>
                  <a:cubicBezTo>
                    <a:pt x="320" y="49"/>
                    <a:pt x="318" y="51"/>
                    <a:pt x="317" y="53"/>
                  </a:cubicBezTo>
                  <a:cubicBezTo>
                    <a:pt x="316" y="56"/>
                    <a:pt x="315" y="59"/>
                    <a:pt x="316" y="61"/>
                  </a:cubicBezTo>
                  <a:cubicBezTo>
                    <a:pt x="317" y="65"/>
                    <a:pt x="322" y="80"/>
                    <a:pt x="327" y="93"/>
                  </a:cubicBezTo>
                  <a:cubicBezTo>
                    <a:pt x="320" y="97"/>
                    <a:pt x="314" y="100"/>
                    <a:pt x="307" y="104"/>
                  </a:cubicBezTo>
                  <a:cubicBezTo>
                    <a:pt x="298" y="92"/>
                    <a:pt x="289" y="79"/>
                    <a:pt x="287" y="76"/>
                  </a:cubicBezTo>
                  <a:cubicBezTo>
                    <a:pt x="286" y="74"/>
                    <a:pt x="283" y="72"/>
                    <a:pt x="280" y="72"/>
                  </a:cubicBezTo>
                  <a:cubicBezTo>
                    <a:pt x="278" y="71"/>
                    <a:pt x="275" y="72"/>
                    <a:pt x="272" y="73"/>
                  </a:cubicBezTo>
                  <a:cubicBezTo>
                    <a:pt x="270" y="75"/>
                    <a:pt x="268" y="77"/>
                    <a:pt x="267" y="80"/>
                  </a:cubicBezTo>
                  <a:cubicBezTo>
                    <a:pt x="266" y="82"/>
                    <a:pt x="266" y="85"/>
                    <a:pt x="267" y="88"/>
                  </a:cubicBezTo>
                  <a:cubicBezTo>
                    <a:pt x="268" y="91"/>
                    <a:pt x="275" y="105"/>
                    <a:pt x="281" y="119"/>
                  </a:cubicBezTo>
                  <a:cubicBezTo>
                    <a:pt x="275" y="123"/>
                    <a:pt x="268" y="127"/>
                    <a:pt x="262" y="131"/>
                  </a:cubicBezTo>
                  <a:cubicBezTo>
                    <a:pt x="253" y="120"/>
                    <a:pt x="242" y="108"/>
                    <a:pt x="240" y="106"/>
                  </a:cubicBezTo>
                  <a:cubicBezTo>
                    <a:pt x="238" y="103"/>
                    <a:pt x="235" y="102"/>
                    <a:pt x="232" y="102"/>
                  </a:cubicBezTo>
                  <a:cubicBezTo>
                    <a:pt x="230" y="102"/>
                    <a:pt x="227" y="103"/>
                    <a:pt x="224" y="104"/>
                  </a:cubicBezTo>
                  <a:cubicBezTo>
                    <a:pt x="222" y="106"/>
                    <a:pt x="220" y="109"/>
                    <a:pt x="220" y="111"/>
                  </a:cubicBezTo>
                  <a:cubicBezTo>
                    <a:pt x="219" y="114"/>
                    <a:pt x="219" y="117"/>
                    <a:pt x="221" y="119"/>
                  </a:cubicBezTo>
                  <a:cubicBezTo>
                    <a:pt x="223" y="122"/>
                    <a:pt x="231" y="136"/>
                    <a:pt x="238" y="149"/>
                  </a:cubicBezTo>
                  <a:cubicBezTo>
                    <a:pt x="232" y="153"/>
                    <a:pt x="226" y="158"/>
                    <a:pt x="221" y="163"/>
                  </a:cubicBezTo>
                  <a:cubicBezTo>
                    <a:pt x="210" y="153"/>
                    <a:pt x="198" y="142"/>
                    <a:pt x="196" y="140"/>
                  </a:cubicBezTo>
                  <a:cubicBezTo>
                    <a:pt x="194" y="138"/>
                    <a:pt x="191" y="137"/>
                    <a:pt x="188" y="137"/>
                  </a:cubicBezTo>
                  <a:cubicBezTo>
                    <a:pt x="185" y="137"/>
                    <a:pt x="182" y="138"/>
                    <a:pt x="180" y="140"/>
                  </a:cubicBezTo>
                  <a:cubicBezTo>
                    <a:pt x="178" y="142"/>
                    <a:pt x="177" y="145"/>
                    <a:pt x="176" y="148"/>
                  </a:cubicBezTo>
                  <a:cubicBezTo>
                    <a:pt x="176" y="150"/>
                    <a:pt x="176" y="153"/>
                    <a:pt x="178" y="156"/>
                  </a:cubicBezTo>
                  <a:cubicBezTo>
                    <a:pt x="180" y="158"/>
                    <a:pt x="190" y="171"/>
                    <a:pt x="198" y="183"/>
                  </a:cubicBezTo>
                  <a:cubicBezTo>
                    <a:pt x="193" y="188"/>
                    <a:pt x="188" y="193"/>
                    <a:pt x="182" y="199"/>
                  </a:cubicBezTo>
                  <a:cubicBezTo>
                    <a:pt x="171" y="190"/>
                    <a:pt x="158" y="181"/>
                    <a:pt x="155" y="179"/>
                  </a:cubicBezTo>
                  <a:cubicBezTo>
                    <a:pt x="153" y="177"/>
                    <a:pt x="150" y="176"/>
                    <a:pt x="147" y="177"/>
                  </a:cubicBezTo>
                  <a:cubicBezTo>
                    <a:pt x="145" y="177"/>
                    <a:pt x="142" y="178"/>
                    <a:pt x="140" y="180"/>
                  </a:cubicBezTo>
                  <a:cubicBezTo>
                    <a:pt x="138" y="183"/>
                    <a:pt x="137" y="185"/>
                    <a:pt x="137" y="188"/>
                  </a:cubicBezTo>
                  <a:cubicBezTo>
                    <a:pt x="137" y="191"/>
                    <a:pt x="138" y="194"/>
                    <a:pt x="140" y="196"/>
                  </a:cubicBezTo>
                  <a:cubicBezTo>
                    <a:pt x="142" y="198"/>
                    <a:pt x="153" y="210"/>
                    <a:pt x="163" y="221"/>
                  </a:cubicBezTo>
                  <a:cubicBezTo>
                    <a:pt x="158" y="227"/>
                    <a:pt x="153" y="233"/>
                    <a:pt x="148" y="238"/>
                  </a:cubicBezTo>
                  <a:cubicBezTo>
                    <a:pt x="136" y="231"/>
                    <a:pt x="122" y="223"/>
                    <a:pt x="119" y="221"/>
                  </a:cubicBezTo>
                  <a:cubicBezTo>
                    <a:pt x="117" y="220"/>
                    <a:pt x="114" y="220"/>
                    <a:pt x="111" y="220"/>
                  </a:cubicBezTo>
                  <a:cubicBezTo>
                    <a:pt x="108" y="221"/>
                    <a:pt x="106" y="222"/>
                    <a:pt x="104" y="225"/>
                  </a:cubicBezTo>
                  <a:cubicBezTo>
                    <a:pt x="102" y="227"/>
                    <a:pt x="102" y="230"/>
                    <a:pt x="102" y="233"/>
                  </a:cubicBezTo>
                  <a:cubicBezTo>
                    <a:pt x="102" y="236"/>
                    <a:pt x="103" y="238"/>
                    <a:pt x="105" y="240"/>
                  </a:cubicBezTo>
                  <a:cubicBezTo>
                    <a:pt x="108" y="242"/>
                    <a:pt x="120" y="253"/>
                    <a:pt x="131" y="263"/>
                  </a:cubicBezTo>
                  <a:cubicBezTo>
                    <a:pt x="127" y="269"/>
                    <a:pt x="122" y="275"/>
                    <a:pt x="118" y="282"/>
                  </a:cubicBezTo>
                  <a:cubicBezTo>
                    <a:pt x="105" y="276"/>
                    <a:pt x="91" y="269"/>
                    <a:pt x="88" y="268"/>
                  </a:cubicBezTo>
                  <a:cubicBezTo>
                    <a:pt x="85" y="266"/>
                    <a:pt x="82" y="266"/>
                    <a:pt x="80" y="267"/>
                  </a:cubicBezTo>
                  <a:cubicBezTo>
                    <a:pt x="77" y="268"/>
                    <a:pt x="75" y="270"/>
                    <a:pt x="73" y="273"/>
                  </a:cubicBezTo>
                  <a:cubicBezTo>
                    <a:pt x="72" y="275"/>
                    <a:pt x="71" y="278"/>
                    <a:pt x="72" y="281"/>
                  </a:cubicBezTo>
                  <a:cubicBezTo>
                    <a:pt x="72" y="284"/>
                    <a:pt x="74" y="286"/>
                    <a:pt x="76" y="288"/>
                  </a:cubicBezTo>
                  <a:cubicBezTo>
                    <a:pt x="79" y="290"/>
                    <a:pt x="92" y="299"/>
                    <a:pt x="104" y="307"/>
                  </a:cubicBezTo>
                  <a:cubicBezTo>
                    <a:pt x="100" y="314"/>
                    <a:pt x="97" y="321"/>
                    <a:pt x="93" y="328"/>
                  </a:cubicBezTo>
                  <a:cubicBezTo>
                    <a:pt x="79" y="323"/>
                    <a:pt x="64" y="318"/>
                    <a:pt x="61" y="317"/>
                  </a:cubicBezTo>
                  <a:cubicBezTo>
                    <a:pt x="59" y="316"/>
                    <a:pt x="56" y="316"/>
                    <a:pt x="53" y="317"/>
                  </a:cubicBezTo>
                  <a:cubicBezTo>
                    <a:pt x="51" y="319"/>
                    <a:pt x="48" y="321"/>
                    <a:pt x="47" y="323"/>
                  </a:cubicBezTo>
                  <a:cubicBezTo>
                    <a:pt x="46" y="326"/>
                    <a:pt x="46" y="329"/>
                    <a:pt x="47" y="332"/>
                  </a:cubicBezTo>
                  <a:cubicBezTo>
                    <a:pt x="48" y="334"/>
                    <a:pt x="49" y="337"/>
                    <a:pt x="52" y="338"/>
                  </a:cubicBezTo>
                  <a:cubicBezTo>
                    <a:pt x="55" y="340"/>
                    <a:pt x="68" y="348"/>
                    <a:pt x="81" y="355"/>
                  </a:cubicBezTo>
                  <a:cubicBezTo>
                    <a:pt x="78" y="362"/>
                    <a:pt x="76" y="369"/>
                    <a:pt x="73" y="376"/>
                  </a:cubicBezTo>
                  <a:cubicBezTo>
                    <a:pt x="59" y="373"/>
                    <a:pt x="43" y="369"/>
                    <a:pt x="40" y="369"/>
                  </a:cubicBezTo>
                  <a:cubicBezTo>
                    <a:pt x="37" y="368"/>
                    <a:pt x="34" y="369"/>
                    <a:pt x="32" y="370"/>
                  </a:cubicBezTo>
                  <a:cubicBezTo>
                    <a:pt x="30" y="372"/>
                    <a:pt x="28" y="374"/>
                    <a:pt x="27" y="377"/>
                  </a:cubicBezTo>
                  <a:cubicBezTo>
                    <a:pt x="26" y="379"/>
                    <a:pt x="26" y="382"/>
                    <a:pt x="27" y="385"/>
                  </a:cubicBezTo>
                  <a:cubicBezTo>
                    <a:pt x="28" y="388"/>
                    <a:pt x="30" y="390"/>
                    <a:pt x="33" y="391"/>
                  </a:cubicBezTo>
                  <a:cubicBezTo>
                    <a:pt x="36" y="392"/>
                    <a:pt x="50" y="399"/>
                    <a:pt x="64" y="404"/>
                  </a:cubicBezTo>
                  <a:cubicBezTo>
                    <a:pt x="62" y="412"/>
                    <a:pt x="60" y="419"/>
                    <a:pt x="58" y="426"/>
                  </a:cubicBezTo>
                  <a:cubicBezTo>
                    <a:pt x="44" y="425"/>
                    <a:pt x="28" y="423"/>
                    <a:pt x="25" y="422"/>
                  </a:cubicBezTo>
                  <a:cubicBezTo>
                    <a:pt x="22" y="422"/>
                    <a:pt x="19" y="423"/>
                    <a:pt x="17" y="425"/>
                  </a:cubicBezTo>
                  <a:cubicBezTo>
                    <a:pt x="14" y="426"/>
                    <a:pt x="13" y="429"/>
                    <a:pt x="12" y="432"/>
                  </a:cubicBezTo>
                  <a:cubicBezTo>
                    <a:pt x="12" y="435"/>
                    <a:pt x="12" y="437"/>
                    <a:pt x="13" y="440"/>
                  </a:cubicBezTo>
                  <a:cubicBezTo>
                    <a:pt x="15" y="442"/>
                    <a:pt x="17" y="444"/>
                    <a:pt x="20" y="445"/>
                  </a:cubicBezTo>
                  <a:cubicBezTo>
                    <a:pt x="23" y="446"/>
                    <a:pt x="38" y="451"/>
                    <a:pt x="52" y="455"/>
                  </a:cubicBezTo>
                  <a:cubicBezTo>
                    <a:pt x="50" y="463"/>
                    <a:pt x="49" y="470"/>
                    <a:pt x="48" y="478"/>
                  </a:cubicBezTo>
                  <a:cubicBezTo>
                    <a:pt x="34" y="478"/>
                    <a:pt x="18" y="477"/>
                    <a:pt x="15" y="477"/>
                  </a:cubicBezTo>
                  <a:cubicBezTo>
                    <a:pt x="12" y="477"/>
                    <a:pt x="9" y="479"/>
                    <a:pt x="7" y="481"/>
                  </a:cubicBezTo>
                  <a:cubicBezTo>
                    <a:pt x="5" y="482"/>
                    <a:pt x="4" y="485"/>
                    <a:pt x="3" y="488"/>
                  </a:cubicBezTo>
                  <a:cubicBezTo>
                    <a:pt x="3" y="491"/>
                    <a:pt x="4" y="494"/>
                    <a:pt x="5" y="496"/>
                  </a:cubicBezTo>
                  <a:cubicBezTo>
                    <a:pt x="7" y="498"/>
                    <a:pt x="9" y="500"/>
                    <a:pt x="12" y="501"/>
                  </a:cubicBezTo>
                  <a:cubicBezTo>
                    <a:pt x="15" y="501"/>
                    <a:pt x="31" y="505"/>
                    <a:pt x="45" y="507"/>
                  </a:cubicBezTo>
                  <a:cubicBezTo>
                    <a:pt x="45" y="515"/>
                    <a:pt x="44" y="522"/>
                    <a:pt x="44" y="530"/>
                  </a:cubicBezTo>
                  <a:cubicBezTo>
                    <a:pt x="30" y="531"/>
                    <a:pt x="14" y="533"/>
                    <a:pt x="10" y="533"/>
                  </a:cubicBezTo>
                  <a:cubicBezTo>
                    <a:pt x="7" y="533"/>
                    <a:pt x="5" y="535"/>
                    <a:pt x="3" y="537"/>
                  </a:cubicBezTo>
                  <a:cubicBezTo>
                    <a:pt x="1" y="539"/>
                    <a:pt x="0" y="542"/>
                    <a:pt x="0" y="545"/>
                  </a:cubicBezTo>
                  <a:cubicBezTo>
                    <a:pt x="0" y="548"/>
                    <a:pt x="1" y="551"/>
                    <a:pt x="3" y="553"/>
                  </a:cubicBezTo>
                  <a:cubicBezTo>
                    <a:pt x="5" y="555"/>
                    <a:pt x="7" y="556"/>
                    <a:pt x="10" y="557"/>
                  </a:cubicBezTo>
                  <a:cubicBezTo>
                    <a:pt x="14" y="557"/>
                    <a:pt x="30" y="558"/>
                    <a:pt x="44" y="560"/>
                  </a:cubicBezTo>
                  <a:cubicBezTo>
                    <a:pt x="44" y="567"/>
                    <a:pt x="45" y="575"/>
                    <a:pt x="45" y="582"/>
                  </a:cubicBezTo>
                  <a:cubicBezTo>
                    <a:pt x="31" y="585"/>
                    <a:pt x="15" y="588"/>
                    <a:pt x="12" y="589"/>
                  </a:cubicBezTo>
                  <a:cubicBezTo>
                    <a:pt x="9" y="590"/>
                    <a:pt x="7" y="591"/>
                    <a:pt x="5" y="594"/>
                  </a:cubicBezTo>
                  <a:cubicBezTo>
                    <a:pt x="4" y="596"/>
                    <a:pt x="3" y="599"/>
                    <a:pt x="3" y="602"/>
                  </a:cubicBezTo>
                  <a:cubicBezTo>
                    <a:pt x="4" y="605"/>
                    <a:pt x="5" y="607"/>
                    <a:pt x="7" y="609"/>
                  </a:cubicBezTo>
                  <a:cubicBezTo>
                    <a:pt x="9" y="611"/>
                    <a:pt x="12" y="613"/>
                    <a:pt x="15" y="612"/>
                  </a:cubicBezTo>
                  <a:cubicBezTo>
                    <a:pt x="18" y="612"/>
                    <a:pt x="34" y="612"/>
                    <a:pt x="48" y="612"/>
                  </a:cubicBezTo>
                  <a:cubicBezTo>
                    <a:pt x="49" y="620"/>
                    <a:pt x="50" y="627"/>
                    <a:pt x="52" y="634"/>
                  </a:cubicBezTo>
                  <a:cubicBezTo>
                    <a:pt x="38" y="639"/>
                    <a:pt x="23" y="644"/>
                    <a:pt x="20" y="645"/>
                  </a:cubicBezTo>
                  <a:cubicBezTo>
                    <a:pt x="17" y="645"/>
                    <a:pt x="15" y="647"/>
                    <a:pt x="13" y="650"/>
                  </a:cubicBezTo>
                  <a:cubicBezTo>
                    <a:pt x="12" y="652"/>
                    <a:pt x="12" y="655"/>
                    <a:pt x="12" y="658"/>
                  </a:cubicBezTo>
                  <a:cubicBezTo>
                    <a:pt x="13" y="661"/>
                    <a:pt x="14" y="664"/>
                    <a:pt x="17" y="665"/>
                  </a:cubicBezTo>
                  <a:cubicBezTo>
                    <a:pt x="19" y="667"/>
                    <a:pt x="22" y="668"/>
                    <a:pt x="25" y="668"/>
                  </a:cubicBezTo>
                  <a:cubicBezTo>
                    <a:pt x="28" y="667"/>
                    <a:pt x="44" y="665"/>
                    <a:pt x="58" y="664"/>
                  </a:cubicBezTo>
                  <a:cubicBezTo>
                    <a:pt x="60" y="671"/>
                    <a:pt x="62" y="678"/>
                    <a:pt x="64" y="686"/>
                  </a:cubicBezTo>
                  <a:cubicBezTo>
                    <a:pt x="50" y="691"/>
                    <a:pt x="36" y="698"/>
                    <a:pt x="33" y="699"/>
                  </a:cubicBezTo>
                  <a:cubicBezTo>
                    <a:pt x="30" y="700"/>
                    <a:pt x="28" y="702"/>
                    <a:pt x="27" y="705"/>
                  </a:cubicBezTo>
                  <a:cubicBezTo>
                    <a:pt x="26" y="708"/>
                    <a:pt x="26" y="710"/>
                    <a:pt x="27" y="713"/>
                  </a:cubicBezTo>
                  <a:cubicBezTo>
                    <a:pt x="28" y="716"/>
                    <a:pt x="30" y="718"/>
                    <a:pt x="32" y="720"/>
                  </a:cubicBezTo>
                  <a:cubicBezTo>
                    <a:pt x="34" y="721"/>
                    <a:pt x="37" y="722"/>
                    <a:pt x="40" y="721"/>
                  </a:cubicBezTo>
                  <a:cubicBezTo>
                    <a:pt x="43" y="721"/>
                    <a:pt x="59" y="717"/>
                    <a:pt x="73" y="714"/>
                  </a:cubicBezTo>
                  <a:cubicBezTo>
                    <a:pt x="76" y="721"/>
                    <a:pt x="78" y="728"/>
                    <a:pt x="81" y="735"/>
                  </a:cubicBezTo>
                  <a:cubicBezTo>
                    <a:pt x="68" y="742"/>
                    <a:pt x="55" y="750"/>
                    <a:pt x="52" y="752"/>
                  </a:cubicBezTo>
                  <a:cubicBezTo>
                    <a:pt x="49" y="753"/>
                    <a:pt x="48" y="755"/>
                    <a:pt x="47" y="758"/>
                  </a:cubicBezTo>
                  <a:cubicBezTo>
                    <a:pt x="46" y="761"/>
                    <a:pt x="46" y="764"/>
                    <a:pt x="47" y="766"/>
                  </a:cubicBezTo>
                  <a:cubicBezTo>
                    <a:pt x="48" y="769"/>
                    <a:pt x="51" y="771"/>
                    <a:pt x="53" y="772"/>
                  </a:cubicBezTo>
                  <a:cubicBezTo>
                    <a:pt x="56" y="774"/>
                    <a:pt x="59" y="774"/>
                    <a:pt x="61" y="773"/>
                  </a:cubicBezTo>
                  <a:cubicBezTo>
                    <a:pt x="64" y="772"/>
                    <a:pt x="79" y="767"/>
                    <a:pt x="93" y="762"/>
                  </a:cubicBezTo>
                  <a:cubicBezTo>
                    <a:pt x="97" y="769"/>
                    <a:pt x="100" y="776"/>
                    <a:pt x="104" y="782"/>
                  </a:cubicBezTo>
                  <a:cubicBezTo>
                    <a:pt x="92" y="791"/>
                    <a:pt x="79" y="800"/>
                    <a:pt x="76" y="802"/>
                  </a:cubicBezTo>
                  <a:cubicBezTo>
                    <a:pt x="74" y="804"/>
                    <a:pt x="72" y="806"/>
                    <a:pt x="72" y="809"/>
                  </a:cubicBezTo>
                  <a:cubicBezTo>
                    <a:pt x="71" y="812"/>
                    <a:pt x="72" y="815"/>
                    <a:pt x="73" y="817"/>
                  </a:cubicBezTo>
                  <a:cubicBezTo>
                    <a:pt x="75" y="820"/>
                    <a:pt x="77" y="822"/>
                    <a:pt x="80" y="823"/>
                  </a:cubicBezTo>
                  <a:cubicBezTo>
                    <a:pt x="82" y="824"/>
                    <a:pt x="85" y="824"/>
                    <a:pt x="88" y="822"/>
                  </a:cubicBezTo>
                  <a:cubicBezTo>
                    <a:pt x="91" y="821"/>
                    <a:pt x="105" y="814"/>
                    <a:pt x="118" y="808"/>
                  </a:cubicBezTo>
                  <a:cubicBezTo>
                    <a:pt x="122" y="815"/>
                    <a:pt x="127" y="821"/>
                    <a:pt x="131" y="827"/>
                  </a:cubicBezTo>
                  <a:cubicBezTo>
                    <a:pt x="120" y="837"/>
                    <a:pt x="108" y="847"/>
                    <a:pt x="105" y="850"/>
                  </a:cubicBezTo>
                  <a:cubicBezTo>
                    <a:pt x="103" y="852"/>
                    <a:pt x="102" y="854"/>
                    <a:pt x="102" y="857"/>
                  </a:cubicBezTo>
                  <a:cubicBezTo>
                    <a:pt x="102" y="860"/>
                    <a:pt x="102" y="863"/>
                    <a:pt x="104" y="865"/>
                  </a:cubicBezTo>
                  <a:cubicBezTo>
                    <a:pt x="106" y="867"/>
                    <a:pt x="108" y="869"/>
                    <a:pt x="111" y="870"/>
                  </a:cubicBezTo>
                  <a:cubicBezTo>
                    <a:pt x="114" y="870"/>
                    <a:pt x="117" y="870"/>
                    <a:pt x="119" y="869"/>
                  </a:cubicBezTo>
                  <a:cubicBezTo>
                    <a:pt x="122" y="867"/>
                    <a:pt x="136" y="859"/>
                    <a:pt x="148" y="851"/>
                  </a:cubicBezTo>
                  <a:cubicBezTo>
                    <a:pt x="153" y="857"/>
                    <a:pt x="158" y="863"/>
                    <a:pt x="163" y="869"/>
                  </a:cubicBezTo>
                  <a:cubicBezTo>
                    <a:pt x="153" y="880"/>
                    <a:pt x="142" y="891"/>
                    <a:pt x="140" y="894"/>
                  </a:cubicBezTo>
                  <a:cubicBezTo>
                    <a:pt x="138" y="896"/>
                    <a:pt x="137" y="899"/>
                    <a:pt x="137" y="902"/>
                  </a:cubicBezTo>
                  <a:cubicBezTo>
                    <a:pt x="137" y="904"/>
                    <a:pt x="138" y="907"/>
                    <a:pt x="140" y="909"/>
                  </a:cubicBezTo>
                  <a:cubicBezTo>
                    <a:pt x="142" y="912"/>
                    <a:pt x="145" y="913"/>
                    <a:pt x="147" y="913"/>
                  </a:cubicBezTo>
                  <a:cubicBezTo>
                    <a:pt x="150" y="914"/>
                    <a:pt x="153" y="913"/>
                    <a:pt x="155" y="911"/>
                  </a:cubicBezTo>
                  <a:cubicBezTo>
                    <a:pt x="158" y="909"/>
                    <a:pt x="171" y="900"/>
                    <a:pt x="182" y="891"/>
                  </a:cubicBezTo>
                  <a:cubicBezTo>
                    <a:pt x="188" y="897"/>
                    <a:pt x="193" y="902"/>
                    <a:pt x="198" y="907"/>
                  </a:cubicBezTo>
                  <a:cubicBezTo>
                    <a:pt x="190" y="919"/>
                    <a:pt x="180" y="932"/>
                    <a:pt x="178" y="934"/>
                  </a:cubicBezTo>
                  <a:cubicBezTo>
                    <a:pt x="176" y="937"/>
                    <a:pt x="176" y="940"/>
                    <a:pt x="176" y="942"/>
                  </a:cubicBezTo>
                  <a:cubicBezTo>
                    <a:pt x="177" y="945"/>
                    <a:pt x="178" y="948"/>
                    <a:pt x="180" y="950"/>
                  </a:cubicBezTo>
                  <a:cubicBezTo>
                    <a:pt x="182" y="952"/>
                    <a:pt x="185" y="953"/>
                    <a:pt x="188" y="953"/>
                  </a:cubicBezTo>
                  <a:cubicBezTo>
                    <a:pt x="191" y="953"/>
                    <a:pt x="194" y="952"/>
                    <a:pt x="196" y="950"/>
                  </a:cubicBezTo>
                  <a:cubicBezTo>
                    <a:pt x="198" y="948"/>
                    <a:pt x="210" y="937"/>
                    <a:pt x="221" y="927"/>
                  </a:cubicBezTo>
                  <a:cubicBezTo>
                    <a:pt x="226" y="932"/>
                    <a:pt x="232" y="937"/>
                    <a:pt x="238" y="941"/>
                  </a:cubicBezTo>
                  <a:cubicBezTo>
                    <a:pt x="231" y="954"/>
                    <a:pt x="223" y="968"/>
                    <a:pt x="221" y="970"/>
                  </a:cubicBezTo>
                  <a:cubicBezTo>
                    <a:pt x="219" y="973"/>
                    <a:pt x="219" y="976"/>
                    <a:pt x="220" y="979"/>
                  </a:cubicBezTo>
                  <a:cubicBezTo>
                    <a:pt x="220" y="981"/>
                    <a:pt x="222" y="984"/>
                    <a:pt x="224" y="986"/>
                  </a:cubicBezTo>
                  <a:cubicBezTo>
                    <a:pt x="227" y="987"/>
                    <a:pt x="230" y="988"/>
                    <a:pt x="232" y="988"/>
                  </a:cubicBezTo>
                  <a:cubicBezTo>
                    <a:pt x="235" y="988"/>
                    <a:pt x="238" y="986"/>
                    <a:pt x="240" y="984"/>
                  </a:cubicBezTo>
                  <a:cubicBezTo>
                    <a:pt x="242" y="982"/>
                    <a:pt x="253" y="970"/>
                    <a:pt x="262" y="959"/>
                  </a:cubicBezTo>
                  <a:cubicBezTo>
                    <a:pt x="268" y="963"/>
                    <a:pt x="275" y="967"/>
                    <a:pt x="281" y="971"/>
                  </a:cubicBezTo>
                  <a:cubicBezTo>
                    <a:pt x="275" y="984"/>
                    <a:pt x="268" y="999"/>
                    <a:pt x="267" y="1002"/>
                  </a:cubicBezTo>
                  <a:cubicBezTo>
                    <a:pt x="266" y="1005"/>
                    <a:pt x="266" y="1008"/>
                    <a:pt x="267" y="1010"/>
                  </a:cubicBezTo>
                  <a:cubicBezTo>
                    <a:pt x="268" y="1013"/>
                    <a:pt x="270" y="1015"/>
                    <a:pt x="272" y="1017"/>
                  </a:cubicBezTo>
                  <a:cubicBezTo>
                    <a:pt x="275" y="1018"/>
                    <a:pt x="278" y="1019"/>
                    <a:pt x="280" y="1018"/>
                  </a:cubicBezTo>
                  <a:cubicBezTo>
                    <a:pt x="283" y="1018"/>
                    <a:pt x="286" y="1016"/>
                    <a:pt x="287" y="1014"/>
                  </a:cubicBezTo>
                  <a:cubicBezTo>
                    <a:pt x="289" y="1011"/>
                    <a:pt x="298" y="998"/>
                    <a:pt x="307" y="986"/>
                  </a:cubicBezTo>
                  <a:cubicBezTo>
                    <a:pt x="314" y="990"/>
                    <a:pt x="320" y="993"/>
                    <a:pt x="327" y="996"/>
                  </a:cubicBezTo>
                  <a:cubicBezTo>
                    <a:pt x="322" y="1010"/>
                    <a:pt x="317" y="1025"/>
                    <a:pt x="316" y="1028"/>
                  </a:cubicBezTo>
                  <a:cubicBezTo>
                    <a:pt x="315" y="1031"/>
                    <a:pt x="316" y="1034"/>
                    <a:pt x="317" y="1037"/>
                  </a:cubicBezTo>
                  <a:cubicBezTo>
                    <a:pt x="318" y="1039"/>
                    <a:pt x="320" y="1041"/>
                    <a:pt x="323" y="1042"/>
                  </a:cubicBezTo>
                  <a:cubicBezTo>
                    <a:pt x="326" y="1044"/>
                    <a:pt x="328" y="1044"/>
                    <a:pt x="331" y="1043"/>
                  </a:cubicBezTo>
                  <a:cubicBezTo>
                    <a:pt x="334" y="1042"/>
                    <a:pt x="336" y="1041"/>
                    <a:pt x="338" y="1038"/>
                  </a:cubicBezTo>
                  <a:cubicBezTo>
                    <a:pt x="339" y="1035"/>
                    <a:pt x="347" y="1021"/>
                    <a:pt x="354" y="1009"/>
                  </a:cubicBezTo>
                  <a:cubicBezTo>
                    <a:pt x="361" y="1011"/>
                    <a:pt x="368" y="1014"/>
                    <a:pt x="375" y="1017"/>
                  </a:cubicBezTo>
                  <a:cubicBezTo>
                    <a:pt x="372" y="1031"/>
                    <a:pt x="369" y="1046"/>
                    <a:pt x="368" y="1050"/>
                  </a:cubicBezTo>
                  <a:cubicBezTo>
                    <a:pt x="367" y="1052"/>
                    <a:pt x="368" y="1055"/>
                    <a:pt x="369" y="1058"/>
                  </a:cubicBezTo>
                  <a:cubicBezTo>
                    <a:pt x="371" y="1060"/>
                    <a:pt x="373" y="1062"/>
                    <a:pt x="376" y="1063"/>
                  </a:cubicBezTo>
                  <a:cubicBezTo>
                    <a:pt x="379" y="1064"/>
                    <a:pt x="382" y="1064"/>
                    <a:pt x="384" y="1063"/>
                  </a:cubicBezTo>
                  <a:cubicBezTo>
                    <a:pt x="387" y="1062"/>
                    <a:pt x="389" y="1060"/>
                    <a:pt x="390" y="1057"/>
                  </a:cubicBezTo>
                  <a:cubicBezTo>
                    <a:pt x="392" y="1054"/>
                    <a:pt x="398" y="1039"/>
                    <a:pt x="404" y="1026"/>
                  </a:cubicBezTo>
                  <a:cubicBezTo>
                    <a:pt x="411" y="1028"/>
                    <a:pt x="418" y="1030"/>
                    <a:pt x="425" y="1032"/>
                  </a:cubicBezTo>
                  <a:cubicBezTo>
                    <a:pt x="424" y="1046"/>
                    <a:pt x="422" y="1062"/>
                    <a:pt x="422" y="1065"/>
                  </a:cubicBezTo>
                  <a:cubicBezTo>
                    <a:pt x="421" y="1068"/>
                    <a:pt x="422" y="1071"/>
                    <a:pt x="424" y="1073"/>
                  </a:cubicBezTo>
                  <a:cubicBezTo>
                    <a:pt x="426" y="1075"/>
                    <a:pt x="428" y="1077"/>
                    <a:pt x="431" y="1078"/>
                  </a:cubicBezTo>
                  <a:cubicBezTo>
                    <a:pt x="434" y="1078"/>
                    <a:pt x="437" y="1078"/>
                    <a:pt x="439" y="1076"/>
                  </a:cubicBezTo>
                  <a:cubicBezTo>
                    <a:pt x="442" y="1075"/>
                    <a:pt x="444" y="1073"/>
                    <a:pt x="445" y="1070"/>
                  </a:cubicBezTo>
                  <a:cubicBezTo>
                    <a:pt x="446" y="1067"/>
                    <a:pt x="450" y="1052"/>
                    <a:pt x="455" y="1038"/>
                  </a:cubicBezTo>
                  <a:cubicBezTo>
                    <a:pt x="462" y="1039"/>
                    <a:pt x="469" y="1040"/>
                    <a:pt x="477" y="1041"/>
                  </a:cubicBezTo>
                  <a:cubicBezTo>
                    <a:pt x="477" y="1056"/>
                    <a:pt x="477" y="1072"/>
                    <a:pt x="477" y="1075"/>
                  </a:cubicBezTo>
                  <a:cubicBezTo>
                    <a:pt x="477" y="1078"/>
                    <a:pt x="478" y="1081"/>
                    <a:pt x="480" y="1083"/>
                  </a:cubicBezTo>
                  <a:cubicBezTo>
                    <a:pt x="482" y="1085"/>
                    <a:pt x="484" y="1086"/>
                    <a:pt x="487" y="1087"/>
                  </a:cubicBezTo>
                  <a:cubicBezTo>
                    <a:pt x="490" y="1087"/>
                    <a:pt x="493" y="1086"/>
                    <a:pt x="495" y="1085"/>
                  </a:cubicBezTo>
                  <a:cubicBezTo>
                    <a:pt x="497" y="1083"/>
                    <a:pt x="499" y="1081"/>
                    <a:pt x="500" y="1078"/>
                  </a:cubicBezTo>
                  <a:cubicBezTo>
                    <a:pt x="501" y="1074"/>
                    <a:pt x="504" y="1059"/>
                    <a:pt x="507" y="1045"/>
                  </a:cubicBezTo>
                  <a:cubicBezTo>
                    <a:pt x="514" y="1045"/>
                    <a:pt x="522" y="1045"/>
                    <a:pt x="529" y="1046"/>
                  </a:cubicBezTo>
                  <a:cubicBezTo>
                    <a:pt x="530" y="1060"/>
                    <a:pt x="532" y="1076"/>
                    <a:pt x="532" y="1079"/>
                  </a:cubicBezTo>
                  <a:cubicBezTo>
                    <a:pt x="533" y="1082"/>
                    <a:pt x="534" y="1085"/>
                    <a:pt x="536" y="1087"/>
                  </a:cubicBezTo>
                  <a:cubicBezTo>
                    <a:pt x="538" y="1089"/>
                    <a:pt x="541" y="1090"/>
                    <a:pt x="544" y="1090"/>
                  </a:cubicBezTo>
                  <a:cubicBezTo>
                    <a:pt x="547" y="1090"/>
                    <a:pt x="550" y="1088"/>
                    <a:pt x="552" y="1087"/>
                  </a:cubicBezTo>
                  <a:cubicBezTo>
                    <a:pt x="554" y="1085"/>
                    <a:pt x="555" y="1082"/>
                    <a:pt x="556" y="1079"/>
                  </a:cubicBezTo>
                  <a:cubicBezTo>
                    <a:pt x="556" y="1076"/>
                    <a:pt x="558" y="1060"/>
                    <a:pt x="559" y="1046"/>
                  </a:cubicBezTo>
                  <a:cubicBezTo>
                    <a:pt x="566" y="1045"/>
                    <a:pt x="574" y="1045"/>
                    <a:pt x="581" y="1045"/>
                  </a:cubicBezTo>
                  <a:cubicBezTo>
                    <a:pt x="584" y="1059"/>
                    <a:pt x="587" y="1074"/>
                    <a:pt x="588" y="1078"/>
                  </a:cubicBezTo>
                  <a:cubicBezTo>
                    <a:pt x="589" y="1081"/>
                    <a:pt x="590" y="1083"/>
                    <a:pt x="593" y="1085"/>
                  </a:cubicBezTo>
                  <a:cubicBezTo>
                    <a:pt x="595" y="1086"/>
                    <a:pt x="598" y="1087"/>
                    <a:pt x="601" y="1087"/>
                  </a:cubicBezTo>
                  <a:cubicBezTo>
                    <a:pt x="604" y="1086"/>
                    <a:pt x="606" y="1085"/>
                    <a:pt x="608" y="1083"/>
                  </a:cubicBezTo>
                  <a:cubicBezTo>
                    <a:pt x="610" y="1081"/>
                    <a:pt x="611" y="1078"/>
                    <a:pt x="611" y="1075"/>
                  </a:cubicBezTo>
                  <a:cubicBezTo>
                    <a:pt x="611" y="1072"/>
                    <a:pt x="611" y="1056"/>
                    <a:pt x="611" y="1041"/>
                  </a:cubicBezTo>
                  <a:cubicBezTo>
                    <a:pt x="619" y="1040"/>
                    <a:pt x="626" y="1039"/>
                    <a:pt x="633" y="1038"/>
                  </a:cubicBezTo>
                  <a:cubicBezTo>
                    <a:pt x="638" y="1052"/>
                    <a:pt x="642" y="1067"/>
                    <a:pt x="643" y="1070"/>
                  </a:cubicBezTo>
                  <a:cubicBezTo>
                    <a:pt x="644" y="1073"/>
                    <a:pt x="646" y="1075"/>
                    <a:pt x="649" y="1076"/>
                  </a:cubicBezTo>
                  <a:cubicBezTo>
                    <a:pt x="651" y="1078"/>
                    <a:pt x="654" y="1078"/>
                    <a:pt x="657" y="1078"/>
                  </a:cubicBezTo>
                  <a:cubicBezTo>
                    <a:pt x="660" y="1077"/>
                    <a:pt x="662" y="1075"/>
                    <a:pt x="664" y="1073"/>
                  </a:cubicBezTo>
                  <a:cubicBezTo>
                    <a:pt x="666" y="1071"/>
                    <a:pt x="667" y="1068"/>
                    <a:pt x="666" y="1065"/>
                  </a:cubicBezTo>
                  <a:cubicBezTo>
                    <a:pt x="666" y="1062"/>
                    <a:pt x="664" y="1046"/>
                    <a:pt x="663" y="1032"/>
                  </a:cubicBezTo>
                  <a:cubicBezTo>
                    <a:pt x="670" y="1030"/>
                    <a:pt x="677" y="1028"/>
                    <a:pt x="684" y="1026"/>
                  </a:cubicBezTo>
                  <a:cubicBezTo>
                    <a:pt x="690" y="1039"/>
                    <a:pt x="696" y="1054"/>
                    <a:pt x="698" y="1057"/>
                  </a:cubicBezTo>
                  <a:cubicBezTo>
                    <a:pt x="699" y="1060"/>
                    <a:pt x="701" y="1062"/>
                    <a:pt x="704" y="1063"/>
                  </a:cubicBezTo>
                  <a:cubicBezTo>
                    <a:pt x="706" y="1064"/>
                    <a:pt x="709" y="1064"/>
                    <a:pt x="712" y="1063"/>
                  </a:cubicBezTo>
                  <a:cubicBezTo>
                    <a:pt x="715" y="1062"/>
                    <a:pt x="717" y="1060"/>
                    <a:pt x="719" y="1058"/>
                  </a:cubicBezTo>
                  <a:cubicBezTo>
                    <a:pt x="720" y="1055"/>
                    <a:pt x="721" y="1052"/>
                    <a:pt x="720" y="1050"/>
                  </a:cubicBezTo>
                  <a:cubicBezTo>
                    <a:pt x="719" y="1046"/>
                    <a:pt x="716" y="1031"/>
                    <a:pt x="713" y="1017"/>
                  </a:cubicBezTo>
                  <a:cubicBezTo>
                    <a:pt x="720" y="1014"/>
                    <a:pt x="727" y="1011"/>
                    <a:pt x="734" y="1009"/>
                  </a:cubicBezTo>
                  <a:cubicBezTo>
                    <a:pt x="741" y="1021"/>
                    <a:pt x="749" y="1035"/>
                    <a:pt x="750" y="1038"/>
                  </a:cubicBezTo>
                  <a:cubicBezTo>
                    <a:pt x="752" y="1041"/>
                    <a:pt x="754" y="1042"/>
                    <a:pt x="757" y="1043"/>
                  </a:cubicBezTo>
                  <a:cubicBezTo>
                    <a:pt x="760" y="1044"/>
                    <a:pt x="762" y="1044"/>
                    <a:pt x="765" y="1042"/>
                  </a:cubicBezTo>
                  <a:cubicBezTo>
                    <a:pt x="768" y="1041"/>
                    <a:pt x="770" y="1039"/>
                    <a:pt x="771" y="1037"/>
                  </a:cubicBezTo>
                  <a:cubicBezTo>
                    <a:pt x="772" y="1034"/>
                    <a:pt x="773" y="1031"/>
                    <a:pt x="772" y="1028"/>
                  </a:cubicBezTo>
                  <a:cubicBezTo>
                    <a:pt x="771" y="1025"/>
                    <a:pt x="766" y="1010"/>
                    <a:pt x="761" y="996"/>
                  </a:cubicBezTo>
                  <a:cubicBezTo>
                    <a:pt x="768" y="993"/>
                    <a:pt x="774" y="990"/>
                    <a:pt x="781" y="986"/>
                  </a:cubicBezTo>
                  <a:cubicBezTo>
                    <a:pt x="790" y="998"/>
                    <a:pt x="799" y="1011"/>
                    <a:pt x="801" y="1014"/>
                  </a:cubicBezTo>
                  <a:cubicBezTo>
                    <a:pt x="802" y="1016"/>
                    <a:pt x="805" y="1018"/>
                    <a:pt x="808" y="1018"/>
                  </a:cubicBezTo>
                  <a:cubicBezTo>
                    <a:pt x="810" y="1019"/>
                    <a:pt x="813" y="1018"/>
                    <a:pt x="816" y="1017"/>
                  </a:cubicBezTo>
                  <a:cubicBezTo>
                    <a:pt x="818" y="1015"/>
                    <a:pt x="820" y="1013"/>
                    <a:pt x="821" y="1010"/>
                  </a:cubicBezTo>
                  <a:cubicBezTo>
                    <a:pt x="822" y="1008"/>
                    <a:pt x="822" y="1005"/>
                    <a:pt x="821" y="1002"/>
                  </a:cubicBezTo>
                  <a:cubicBezTo>
                    <a:pt x="820" y="999"/>
                    <a:pt x="813" y="984"/>
                    <a:pt x="807" y="971"/>
                  </a:cubicBezTo>
                  <a:cubicBezTo>
                    <a:pt x="813" y="967"/>
                    <a:pt x="820" y="963"/>
                    <a:pt x="826" y="959"/>
                  </a:cubicBezTo>
                  <a:cubicBezTo>
                    <a:pt x="835" y="970"/>
                    <a:pt x="846" y="982"/>
                    <a:pt x="848" y="984"/>
                  </a:cubicBezTo>
                  <a:cubicBezTo>
                    <a:pt x="850" y="986"/>
                    <a:pt x="853" y="988"/>
                    <a:pt x="856" y="988"/>
                  </a:cubicBezTo>
                  <a:cubicBezTo>
                    <a:pt x="858" y="988"/>
                    <a:pt x="861" y="987"/>
                    <a:pt x="864" y="986"/>
                  </a:cubicBezTo>
                  <a:cubicBezTo>
                    <a:pt x="866" y="984"/>
                    <a:pt x="868" y="981"/>
                    <a:pt x="868" y="979"/>
                  </a:cubicBezTo>
                  <a:cubicBezTo>
                    <a:pt x="869" y="976"/>
                    <a:pt x="869" y="973"/>
                    <a:pt x="867" y="970"/>
                  </a:cubicBezTo>
                  <a:cubicBezTo>
                    <a:pt x="865" y="968"/>
                    <a:pt x="857" y="954"/>
                    <a:pt x="850" y="941"/>
                  </a:cubicBezTo>
                  <a:cubicBezTo>
                    <a:pt x="856" y="937"/>
                    <a:pt x="862" y="932"/>
                    <a:pt x="867" y="927"/>
                  </a:cubicBezTo>
                  <a:cubicBezTo>
                    <a:pt x="878" y="937"/>
                    <a:pt x="890" y="948"/>
                    <a:pt x="892" y="950"/>
                  </a:cubicBezTo>
                  <a:cubicBezTo>
                    <a:pt x="894" y="952"/>
                    <a:pt x="897" y="953"/>
                    <a:pt x="900" y="953"/>
                  </a:cubicBezTo>
                  <a:cubicBezTo>
                    <a:pt x="903" y="953"/>
                    <a:pt x="906" y="952"/>
                    <a:pt x="908" y="950"/>
                  </a:cubicBezTo>
                  <a:cubicBezTo>
                    <a:pt x="910" y="948"/>
                    <a:pt x="911" y="945"/>
                    <a:pt x="912" y="942"/>
                  </a:cubicBezTo>
                  <a:cubicBezTo>
                    <a:pt x="912" y="940"/>
                    <a:pt x="911" y="937"/>
                    <a:pt x="910" y="934"/>
                  </a:cubicBezTo>
                  <a:cubicBezTo>
                    <a:pt x="908" y="932"/>
                    <a:pt x="898" y="919"/>
                    <a:pt x="890" y="907"/>
                  </a:cubicBezTo>
                  <a:cubicBezTo>
                    <a:pt x="895" y="902"/>
                    <a:pt x="900" y="897"/>
                    <a:pt x="905" y="891"/>
                  </a:cubicBezTo>
                  <a:cubicBezTo>
                    <a:pt x="917" y="900"/>
                    <a:pt x="930" y="909"/>
                    <a:pt x="933" y="911"/>
                  </a:cubicBezTo>
                  <a:cubicBezTo>
                    <a:pt x="935" y="913"/>
                    <a:pt x="938" y="914"/>
                    <a:pt x="941" y="913"/>
                  </a:cubicBezTo>
                  <a:cubicBezTo>
                    <a:pt x="943" y="913"/>
                    <a:pt x="946" y="912"/>
                    <a:pt x="948" y="909"/>
                  </a:cubicBezTo>
                  <a:cubicBezTo>
                    <a:pt x="950" y="907"/>
                    <a:pt x="951" y="904"/>
                    <a:pt x="951" y="902"/>
                  </a:cubicBezTo>
                  <a:cubicBezTo>
                    <a:pt x="951" y="899"/>
                    <a:pt x="950" y="896"/>
                    <a:pt x="948" y="894"/>
                  </a:cubicBezTo>
                  <a:cubicBezTo>
                    <a:pt x="946" y="891"/>
                    <a:pt x="935" y="880"/>
                    <a:pt x="925" y="869"/>
                  </a:cubicBezTo>
                  <a:cubicBezTo>
                    <a:pt x="930" y="863"/>
                    <a:pt x="935" y="857"/>
                    <a:pt x="940" y="851"/>
                  </a:cubicBezTo>
                  <a:cubicBezTo>
                    <a:pt x="952" y="859"/>
                    <a:pt x="966" y="867"/>
                    <a:pt x="969" y="869"/>
                  </a:cubicBezTo>
                  <a:cubicBezTo>
                    <a:pt x="971" y="870"/>
                    <a:pt x="974" y="870"/>
                    <a:pt x="977" y="870"/>
                  </a:cubicBezTo>
                  <a:cubicBezTo>
                    <a:pt x="980" y="869"/>
                    <a:pt x="982" y="867"/>
                    <a:pt x="984" y="865"/>
                  </a:cubicBezTo>
                  <a:cubicBezTo>
                    <a:pt x="986" y="863"/>
                    <a:pt x="986" y="860"/>
                    <a:pt x="986" y="857"/>
                  </a:cubicBezTo>
                  <a:cubicBezTo>
                    <a:pt x="986" y="854"/>
                    <a:pt x="985" y="852"/>
                    <a:pt x="983" y="850"/>
                  </a:cubicBezTo>
                  <a:cubicBezTo>
                    <a:pt x="980" y="847"/>
                    <a:pt x="968" y="837"/>
                    <a:pt x="957" y="827"/>
                  </a:cubicBezTo>
                  <a:cubicBezTo>
                    <a:pt x="961" y="821"/>
                    <a:pt x="966" y="815"/>
                    <a:pt x="969" y="808"/>
                  </a:cubicBezTo>
                  <a:cubicBezTo>
                    <a:pt x="983" y="814"/>
                    <a:pt x="997" y="821"/>
                    <a:pt x="1000" y="822"/>
                  </a:cubicBezTo>
                  <a:cubicBezTo>
                    <a:pt x="1003" y="824"/>
                    <a:pt x="1006" y="824"/>
                    <a:pt x="1008" y="823"/>
                  </a:cubicBezTo>
                  <a:cubicBezTo>
                    <a:pt x="1011" y="822"/>
                    <a:pt x="1013" y="820"/>
                    <a:pt x="1015" y="817"/>
                  </a:cubicBezTo>
                  <a:cubicBezTo>
                    <a:pt x="1016" y="815"/>
                    <a:pt x="1017" y="812"/>
                    <a:pt x="1016" y="809"/>
                  </a:cubicBezTo>
                  <a:cubicBezTo>
                    <a:pt x="1016" y="806"/>
                    <a:pt x="1014" y="804"/>
                    <a:pt x="1012" y="802"/>
                  </a:cubicBezTo>
                  <a:cubicBezTo>
                    <a:pt x="1009" y="800"/>
                    <a:pt x="996" y="791"/>
                    <a:pt x="984" y="782"/>
                  </a:cubicBezTo>
                  <a:cubicBezTo>
                    <a:pt x="988" y="776"/>
                    <a:pt x="991" y="769"/>
                    <a:pt x="995" y="762"/>
                  </a:cubicBezTo>
                  <a:cubicBezTo>
                    <a:pt x="1009" y="767"/>
                    <a:pt x="1024" y="772"/>
                    <a:pt x="1027" y="773"/>
                  </a:cubicBezTo>
                  <a:cubicBezTo>
                    <a:pt x="1029" y="774"/>
                    <a:pt x="1032" y="774"/>
                    <a:pt x="1035" y="772"/>
                  </a:cubicBezTo>
                  <a:cubicBezTo>
                    <a:pt x="1037" y="771"/>
                    <a:pt x="1039" y="769"/>
                    <a:pt x="1041" y="766"/>
                  </a:cubicBezTo>
                  <a:cubicBezTo>
                    <a:pt x="1042" y="764"/>
                    <a:pt x="1042" y="761"/>
                    <a:pt x="1041" y="758"/>
                  </a:cubicBezTo>
                  <a:cubicBezTo>
                    <a:pt x="1040" y="755"/>
                    <a:pt x="1039" y="753"/>
                    <a:pt x="1036" y="752"/>
                  </a:cubicBezTo>
                  <a:cubicBezTo>
                    <a:pt x="1033" y="750"/>
                    <a:pt x="1020" y="742"/>
                    <a:pt x="1007" y="735"/>
                  </a:cubicBezTo>
                  <a:cubicBezTo>
                    <a:pt x="1010" y="728"/>
                    <a:pt x="1012" y="721"/>
                    <a:pt x="1015" y="714"/>
                  </a:cubicBezTo>
                  <a:cubicBezTo>
                    <a:pt x="1029" y="717"/>
                    <a:pt x="1045" y="721"/>
                    <a:pt x="1048" y="721"/>
                  </a:cubicBezTo>
                  <a:cubicBezTo>
                    <a:pt x="1051" y="722"/>
                    <a:pt x="1054" y="721"/>
                    <a:pt x="1056" y="720"/>
                  </a:cubicBezTo>
                  <a:cubicBezTo>
                    <a:pt x="1058" y="718"/>
                    <a:pt x="1060" y="716"/>
                    <a:pt x="1061" y="713"/>
                  </a:cubicBezTo>
                  <a:cubicBezTo>
                    <a:pt x="1062" y="710"/>
                    <a:pt x="1062" y="707"/>
                    <a:pt x="1061" y="705"/>
                  </a:cubicBezTo>
                  <a:cubicBezTo>
                    <a:pt x="1060" y="702"/>
                    <a:pt x="1058" y="700"/>
                    <a:pt x="1055" y="699"/>
                  </a:cubicBezTo>
                  <a:cubicBezTo>
                    <a:pt x="1052" y="698"/>
                    <a:pt x="1037" y="691"/>
                    <a:pt x="1024" y="686"/>
                  </a:cubicBezTo>
                  <a:cubicBezTo>
                    <a:pt x="1026" y="678"/>
                    <a:pt x="1028" y="671"/>
                    <a:pt x="1030" y="664"/>
                  </a:cubicBezTo>
                  <a:cubicBezTo>
                    <a:pt x="1044" y="665"/>
                    <a:pt x="1060" y="667"/>
                    <a:pt x="1063" y="668"/>
                  </a:cubicBezTo>
                  <a:cubicBezTo>
                    <a:pt x="1066" y="668"/>
                    <a:pt x="1069" y="667"/>
                    <a:pt x="1071" y="665"/>
                  </a:cubicBezTo>
                  <a:cubicBezTo>
                    <a:pt x="1074" y="664"/>
                    <a:pt x="1075" y="661"/>
                    <a:pt x="1076" y="658"/>
                  </a:cubicBezTo>
                  <a:cubicBezTo>
                    <a:pt x="1076" y="655"/>
                    <a:pt x="1076" y="652"/>
                    <a:pt x="1075" y="650"/>
                  </a:cubicBezTo>
                  <a:cubicBezTo>
                    <a:pt x="1073" y="647"/>
                    <a:pt x="1071" y="645"/>
                    <a:pt x="1068" y="645"/>
                  </a:cubicBezTo>
                  <a:cubicBezTo>
                    <a:pt x="1065" y="644"/>
                    <a:pt x="1050" y="639"/>
                    <a:pt x="1036" y="634"/>
                  </a:cubicBezTo>
                  <a:cubicBezTo>
                    <a:pt x="1037" y="627"/>
                    <a:pt x="1039" y="620"/>
                    <a:pt x="1040" y="612"/>
                  </a:cubicBezTo>
                  <a:cubicBezTo>
                    <a:pt x="1054" y="612"/>
                    <a:pt x="1070" y="612"/>
                    <a:pt x="1073" y="612"/>
                  </a:cubicBezTo>
                  <a:cubicBezTo>
                    <a:pt x="1076" y="613"/>
                    <a:pt x="1079" y="611"/>
                    <a:pt x="1081" y="609"/>
                  </a:cubicBezTo>
                  <a:cubicBezTo>
                    <a:pt x="1083" y="607"/>
                    <a:pt x="1084" y="605"/>
                    <a:pt x="1085" y="602"/>
                  </a:cubicBezTo>
                  <a:cubicBezTo>
                    <a:pt x="1085" y="599"/>
                    <a:pt x="1084" y="596"/>
                    <a:pt x="1083" y="594"/>
                  </a:cubicBezTo>
                  <a:cubicBezTo>
                    <a:pt x="1081" y="591"/>
                    <a:pt x="1079" y="590"/>
                    <a:pt x="1076" y="589"/>
                  </a:cubicBezTo>
                  <a:cubicBezTo>
                    <a:pt x="1073" y="588"/>
                    <a:pt x="1057" y="585"/>
                    <a:pt x="1043" y="582"/>
                  </a:cubicBezTo>
                  <a:cubicBezTo>
                    <a:pt x="1043" y="575"/>
                    <a:pt x="1044" y="567"/>
                    <a:pt x="1044" y="560"/>
                  </a:cubicBezTo>
                  <a:cubicBezTo>
                    <a:pt x="1058" y="558"/>
                    <a:pt x="1074" y="557"/>
                    <a:pt x="1078" y="557"/>
                  </a:cubicBezTo>
                  <a:close/>
                  <a:moveTo>
                    <a:pt x="544" y="979"/>
                  </a:moveTo>
                  <a:cubicBezTo>
                    <a:pt x="305" y="979"/>
                    <a:pt x="111" y="785"/>
                    <a:pt x="111" y="545"/>
                  </a:cubicBezTo>
                  <a:cubicBezTo>
                    <a:pt x="111" y="305"/>
                    <a:pt x="305" y="111"/>
                    <a:pt x="544" y="111"/>
                  </a:cubicBezTo>
                  <a:cubicBezTo>
                    <a:pt x="783" y="111"/>
                    <a:pt x="977" y="305"/>
                    <a:pt x="977" y="545"/>
                  </a:cubicBezTo>
                  <a:cubicBezTo>
                    <a:pt x="977" y="785"/>
                    <a:pt x="783" y="979"/>
                    <a:pt x="544" y="97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/>
              <a:endParaRPr lang="en-US" sz="1865">
                <a:solidFill>
                  <a:prstClr val="black"/>
                </a:solidFill>
              </a:endParaRPr>
            </a:p>
          </p:txBody>
        </p:sp>
        <p:sp>
          <p:nvSpPr>
            <p:cNvPr id="139" name="Freeform 13"/>
            <p:cNvSpPr>
              <a:spLocks noEditPoints="1"/>
            </p:cNvSpPr>
            <p:nvPr/>
          </p:nvSpPr>
          <p:spPr bwMode="auto">
            <a:xfrm>
              <a:off x="5420512" y="3735467"/>
              <a:ext cx="121590" cy="107399"/>
            </a:xfrm>
            <a:custGeom>
              <a:avLst/>
              <a:gdLst>
                <a:gd name="T0" fmla="*/ 132 w 134"/>
                <a:gd name="T1" fmla="*/ 16 h 118"/>
                <a:gd name="T2" fmla="*/ 120 w 134"/>
                <a:gd name="T3" fmla="*/ 4 h 118"/>
                <a:gd name="T4" fmla="*/ 115 w 134"/>
                <a:gd name="T5" fmla="*/ 4 h 118"/>
                <a:gd name="T6" fmla="*/ 113 w 134"/>
                <a:gd name="T7" fmla="*/ 8 h 118"/>
                <a:gd name="T8" fmla="*/ 111 w 134"/>
                <a:gd name="T9" fmla="*/ 8 h 118"/>
                <a:gd name="T10" fmla="*/ 111 w 134"/>
                <a:gd name="T11" fmla="*/ 8 h 118"/>
                <a:gd name="T12" fmla="*/ 80 w 134"/>
                <a:gd name="T13" fmla="*/ 39 h 118"/>
                <a:gd name="T14" fmla="*/ 78 w 134"/>
                <a:gd name="T15" fmla="*/ 47 h 118"/>
                <a:gd name="T16" fmla="*/ 82 w 134"/>
                <a:gd name="T17" fmla="*/ 50 h 118"/>
                <a:gd name="T18" fmla="*/ 82 w 134"/>
                <a:gd name="T19" fmla="*/ 50 h 118"/>
                <a:gd name="T20" fmla="*/ 82 w 134"/>
                <a:gd name="T21" fmla="*/ 50 h 118"/>
                <a:gd name="T22" fmla="*/ 75 w 134"/>
                <a:gd name="T23" fmla="*/ 57 h 118"/>
                <a:gd name="T24" fmla="*/ 53 w 134"/>
                <a:gd name="T25" fmla="*/ 35 h 118"/>
                <a:gd name="T26" fmla="*/ 46 w 134"/>
                <a:gd name="T27" fmla="*/ 9 h 118"/>
                <a:gd name="T28" fmla="*/ 21 w 134"/>
                <a:gd name="T29" fmla="*/ 2 h 118"/>
                <a:gd name="T30" fmla="*/ 36 w 134"/>
                <a:gd name="T31" fmla="*/ 17 h 118"/>
                <a:gd name="T32" fmla="*/ 32 w 134"/>
                <a:gd name="T33" fmla="*/ 32 h 118"/>
                <a:gd name="T34" fmla="*/ 17 w 134"/>
                <a:gd name="T35" fmla="*/ 36 h 118"/>
                <a:gd name="T36" fmla="*/ 2 w 134"/>
                <a:gd name="T37" fmla="*/ 21 h 118"/>
                <a:gd name="T38" fmla="*/ 9 w 134"/>
                <a:gd name="T39" fmla="*/ 46 h 118"/>
                <a:gd name="T40" fmla="*/ 36 w 134"/>
                <a:gd name="T41" fmla="*/ 53 h 118"/>
                <a:gd name="T42" fmla="*/ 36 w 134"/>
                <a:gd name="T43" fmla="*/ 53 h 118"/>
                <a:gd name="T44" fmla="*/ 58 w 134"/>
                <a:gd name="T45" fmla="*/ 74 h 118"/>
                <a:gd name="T46" fmla="*/ 37 w 134"/>
                <a:gd name="T47" fmla="*/ 95 h 118"/>
                <a:gd name="T48" fmla="*/ 36 w 134"/>
                <a:gd name="T49" fmla="*/ 94 h 118"/>
                <a:gd name="T50" fmla="*/ 30 w 134"/>
                <a:gd name="T51" fmla="*/ 99 h 118"/>
                <a:gd name="T52" fmla="*/ 20 w 134"/>
                <a:gd name="T53" fmla="*/ 114 h 118"/>
                <a:gd name="T54" fmla="*/ 23 w 134"/>
                <a:gd name="T55" fmla="*/ 116 h 118"/>
                <a:gd name="T56" fmla="*/ 38 w 134"/>
                <a:gd name="T57" fmla="*/ 107 h 118"/>
                <a:gd name="T58" fmla="*/ 43 w 134"/>
                <a:gd name="T59" fmla="*/ 101 h 118"/>
                <a:gd name="T60" fmla="*/ 42 w 134"/>
                <a:gd name="T61" fmla="*/ 100 h 118"/>
                <a:gd name="T62" fmla="*/ 62 w 134"/>
                <a:gd name="T63" fmla="*/ 79 h 118"/>
                <a:gd name="T64" fmla="*/ 98 w 134"/>
                <a:gd name="T65" fmla="*/ 114 h 118"/>
                <a:gd name="T66" fmla="*/ 106 w 134"/>
                <a:gd name="T67" fmla="*/ 118 h 118"/>
                <a:gd name="T68" fmla="*/ 115 w 134"/>
                <a:gd name="T69" fmla="*/ 114 h 118"/>
                <a:gd name="T70" fmla="*/ 115 w 134"/>
                <a:gd name="T71" fmla="*/ 97 h 118"/>
                <a:gd name="T72" fmla="*/ 80 w 134"/>
                <a:gd name="T73" fmla="*/ 62 h 118"/>
                <a:gd name="T74" fmla="*/ 87 w 134"/>
                <a:gd name="T75" fmla="*/ 55 h 118"/>
                <a:gd name="T76" fmla="*/ 90 w 134"/>
                <a:gd name="T77" fmla="*/ 58 h 118"/>
                <a:gd name="T78" fmla="*/ 97 w 134"/>
                <a:gd name="T79" fmla="*/ 56 h 118"/>
                <a:gd name="T80" fmla="*/ 127 w 134"/>
                <a:gd name="T81" fmla="*/ 26 h 118"/>
                <a:gd name="T82" fmla="*/ 128 w 134"/>
                <a:gd name="T83" fmla="*/ 25 h 118"/>
                <a:gd name="T84" fmla="*/ 128 w 134"/>
                <a:gd name="T85" fmla="*/ 25 h 118"/>
                <a:gd name="T86" fmla="*/ 129 w 134"/>
                <a:gd name="T87" fmla="*/ 23 h 118"/>
                <a:gd name="T88" fmla="*/ 132 w 134"/>
                <a:gd name="T89" fmla="*/ 22 h 118"/>
                <a:gd name="T90" fmla="*/ 132 w 134"/>
                <a:gd name="T91" fmla="*/ 16 h 118"/>
                <a:gd name="T92" fmla="*/ 108 w 134"/>
                <a:gd name="T93" fmla="*/ 103 h 118"/>
                <a:gd name="T94" fmla="*/ 112 w 134"/>
                <a:gd name="T95" fmla="*/ 108 h 118"/>
                <a:gd name="T96" fmla="*/ 108 w 134"/>
                <a:gd name="T97" fmla="*/ 112 h 118"/>
                <a:gd name="T98" fmla="*/ 103 w 134"/>
                <a:gd name="T99" fmla="*/ 108 h 118"/>
                <a:gd name="T100" fmla="*/ 108 w 134"/>
                <a:gd name="T101" fmla="*/ 103 h 118"/>
                <a:gd name="T102" fmla="*/ 90 w 134"/>
                <a:gd name="T103" fmla="*/ 41 h 118"/>
                <a:gd name="T104" fmla="*/ 88 w 134"/>
                <a:gd name="T105" fmla="*/ 39 h 118"/>
                <a:gd name="T106" fmla="*/ 111 w 134"/>
                <a:gd name="T107" fmla="*/ 16 h 118"/>
                <a:gd name="T108" fmla="*/ 113 w 134"/>
                <a:gd name="T109" fmla="*/ 18 h 118"/>
                <a:gd name="T110" fmla="*/ 90 w 134"/>
                <a:gd name="T111" fmla="*/ 41 h 118"/>
                <a:gd name="T112" fmla="*/ 98 w 134"/>
                <a:gd name="T113" fmla="*/ 48 h 118"/>
                <a:gd name="T114" fmla="*/ 96 w 134"/>
                <a:gd name="T115" fmla="*/ 46 h 118"/>
                <a:gd name="T116" fmla="*/ 118 w 134"/>
                <a:gd name="T117" fmla="*/ 23 h 118"/>
                <a:gd name="T118" fmla="*/ 120 w 134"/>
                <a:gd name="T119" fmla="*/ 25 h 118"/>
                <a:gd name="T120" fmla="*/ 98 w 134"/>
                <a:gd name="T121" fmla="*/ 4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4" h="118">
                  <a:moveTo>
                    <a:pt x="132" y="16"/>
                  </a:moveTo>
                  <a:cubicBezTo>
                    <a:pt x="120" y="4"/>
                    <a:pt x="120" y="4"/>
                    <a:pt x="120" y="4"/>
                  </a:cubicBezTo>
                  <a:cubicBezTo>
                    <a:pt x="119" y="2"/>
                    <a:pt x="116" y="2"/>
                    <a:pt x="115" y="4"/>
                  </a:cubicBezTo>
                  <a:cubicBezTo>
                    <a:pt x="114" y="5"/>
                    <a:pt x="113" y="6"/>
                    <a:pt x="113" y="8"/>
                  </a:cubicBezTo>
                  <a:cubicBezTo>
                    <a:pt x="113" y="8"/>
                    <a:pt x="112" y="8"/>
                    <a:pt x="111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80" y="39"/>
                    <a:pt x="80" y="39"/>
                    <a:pt x="80" y="39"/>
                  </a:cubicBezTo>
                  <a:cubicBezTo>
                    <a:pt x="81" y="42"/>
                    <a:pt x="80" y="44"/>
                    <a:pt x="78" y="47"/>
                  </a:cubicBezTo>
                  <a:cubicBezTo>
                    <a:pt x="82" y="50"/>
                    <a:pt x="82" y="50"/>
                    <a:pt x="82" y="50"/>
                  </a:cubicBezTo>
                  <a:cubicBezTo>
                    <a:pt x="82" y="50"/>
                    <a:pt x="82" y="50"/>
                    <a:pt x="82" y="50"/>
                  </a:cubicBezTo>
                  <a:cubicBezTo>
                    <a:pt x="82" y="50"/>
                    <a:pt x="82" y="50"/>
                    <a:pt x="82" y="50"/>
                  </a:cubicBezTo>
                  <a:cubicBezTo>
                    <a:pt x="75" y="57"/>
                    <a:pt x="75" y="57"/>
                    <a:pt x="75" y="57"/>
                  </a:cubicBezTo>
                  <a:cubicBezTo>
                    <a:pt x="53" y="35"/>
                    <a:pt x="53" y="35"/>
                    <a:pt x="53" y="35"/>
                  </a:cubicBezTo>
                  <a:cubicBezTo>
                    <a:pt x="56" y="26"/>
                    <a:pt x="53" y="16"/>
                    <a:pt x="46" y="9"/>
                  </a:cubicBezTo>
                  <a:cubicBezTo>
                    <a:pt x="39" y="2"/>
                    <a:pt x="30" y="0"/>
                    <a:pt x="21" y="2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0" y="30"/>
                    <a:pt x="2" y="39"/>
                    <a:pt x="9" y="46"/>
                  </a:cubicBezTo>
                  <a:cubicBezTo>
                    <a:pt x="16" y="54"/>
                    <a:pt x="27" y="56"/>
                    <a:pt x="36" y="53"/>
                  </a:cubicBezTo>
                  <a:cubicBezTo>
                    <a:pt x="36" y="53"/>
                    <a:pt x="36" y="53"/>
                    <a:pt x="36" y="53"/>
                  </a:cubicBezTo>
                  <a:cubicBezTo>
                    <a:pt x="58" y="74"/>
                    <a:pt x="58" y="74"/>
                    <a:pt x="58" y="74"/>
                  </a:cubicBezTo>
                  <a:cubicBezTo>
                    <a:pt x="37" y="95"/>
                    <a:pt x="37" y="95"/>
                    <a:pt x="37" y="95"/>
                  </a:cubicBezTo>
                  <a:cubicBezTo>
                    <a:pt x="36" y="94"/>
                    <a:pt x="36" y="94"/>
                    <a:pt x="36" y="94"/>
                  </a:cubicBezTo>
                  <a:cubicBezTo>
                    <a:pt x="30" y="99"/>
                    <a:pt x="30" y="99"/>
                    <a:pt x="30" y="99"/>
                  </a:cubicBezTo>
                  <a:cubicBezTo>
                    <a:pt x="20" y="114"/>
                    <a:pt x="20" y="114"/>
                    <a:pt x="20" y="114"/>
                  </a:cubicBezTo>
                  <a:cubicBezTo>
                    <a:pt x="23" y="116"/>
                    <a:pt x="23" y="116"/>
                    <a:pt x="23" y="116"/>
                  </a:cubicBezTo>
                  <a:cubicBezTo>
                    <a:pt x="38" y="107"/>
                    <a:pt x="38" y="107"/>
                    <a:pt x="38" y="107"/>
                  </a:cubicBezTo>
                  <a:cubicBezTo>
                    <a:pt x="43" y="101"/>
                    <a:pt x="43" y="101"/>
                    <a:pt x="43" y="101"/>
                  </a:cubicBezTo>
                  <a:cubicBezTo>
                    <a:pt x="42" y="100"/>
                    <a:pt x="42" y="100"/>
                    <a:pt x="42" y="100"/>
                  </a:cubicBezTo>
                  <a:cubicBezTo>
                    <a:pt x="62" y="79"/>
                    <a:pt x="62" y="79"/>
                    <a:pt x="62" y="79"/>
                  </a:cubicBezTo>
                  <a:cubicBezTo>
                    <a:pt x="98" y="114"/>
                    <a:pt x="98" y="114"/>
                    <a:pt x="98" y="114"/>
                  </a:cubicBezTo>
                  <a:cubicBezTo>
                    <a:pt x="100" y="117"/>
                    <a:pt x="103" y="118"/>
                    <a:pt x="106" y="118"/>
                  </a:cubicBezTo>
                  <a:cubicBezTo>
                    <a:pt x="110" y="118"/>
                    <a:pt x="113" y="117"/>
                    <a:pt x="115" y="114"/>
                  </a:cubicBezTo>
                  <a:cubicBezTo>
                    <a:pt x="120" y="110"/>
                    <a:pt x="120" y="102"/>
                    <a:pt x="115" y="97"/>
                  </a:cubicBezTo>
                  <a:cubicBezTo>
                    <a:pt x="80" y="62"/>
                    <a:pt x="80" y="62"/>
                    <a:pt x="80" y="62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90" y="58"/>
                    <a:pt x="90" y="58"/>
                    <a:pt x="90" y="58"/>
                  </a:cubicBezTo>
                  <a:cubicBezTo>
                    <a:pt x="92" y="56"/>
                    <a:pt x="95" y="56"/>
                    <a:pt x="97" y="56"/>
                  </a:cubicBezTo>
                  <a:cubicBezTo>
                    <a:pt x="127" y="26"/>
                    <a:pt x="127" y="26"/>
                    <a:pt x="127" y="26"/>
                  </a:cubicBezTo>
                  <a:cubicBezTo>
                    <a:pt x="128" y="25"/>
                    <a:pt x="128" y="25"/>
                    <a:pt x="128" y="25"/>
                  </a:cubicBezTo>
                  <a:cubicBezTo>
                    <a:pt x="128" y="25"/>
                    <a:pt x="128" y="25"/>
                    <a:pt x="128" y="25"/>
                  </a:cubicBezTo>
                  <a:cubicBezTo>
                    <a:pt x="128" y="25"/>
                    <a:pt x="129" y="24"/>
                    <a:pt x="129" y="23"/>
                  </a:cubicBezTo>
                  <a:cubicBezTo>
                    <a:pt x="130" y="23"/>
                    <a:pt x="131" y="23"/>
                    <a:pt x="132" y="22"/>
                  </a:cubicBezTo>
                  <a:cubicBezTo>
                    <a:pt x="134" y="20"/>
                    <a:pt x="134" y="17"/>
                    <a:pt x="132" y="16"/>
                  </a:cubicBezTo>
                  <a:close/>
                  <a:moveTo>
                    <a:pt x="108" y="103"/>
                  </a:moveTo>
                  <a:cubicBezTo>
                    <a:pt x="110" y="103"/>
                    <a:pt x="112" y="105"/>
                    <a:pt x="112" y="108"/>
                  </a:cubicBezTo>
                  <a:cubicBezTo>
                    <a:pt x="112" y="110"/>
                    <a:pt x="110" y="112"/>
                    <a:pt x="108" y="112"/>
                  </a:cubicBezTo>
                  <a:cubicBezTo>
                    <a:pt x="105" y="112"/>
                    <a:pt x="103" y="110"/>
                    <a:pt x="103" y="108"/>
                  </a:cubicBezTo>
                  <a:cubicBezTo>
                    <a:pt x="103" y="105"/>
                    <a:pt x="105" y="103"/>
                    <a:pt x="108" y="103"/>
                  </a:cubicBezTo>
                  <a:close/>
                  <a:moveTo>
                    <a:pt x="90" y="41"/>
                  </a:moveTo>
                  <a:cubicBezTo>
                    <a:pt x="88" y="39"/>
                    <a:pt x="88" y="39"/>
                    <a:pt x="88" y="39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3" y="18"/>
                    <a:pt x="113" y="18"/>
                    <a:pt x="113" y="18"/>
                  </a:cubicBezTo>
                  <a:lnTo>
                    <a:pt x="90" y="41"/>
                  </a:lnTo>
                  <a:close/>
                  <a:moveTo>
                    <a:pt x="98" y="48"/>
                  </a:moveTo>
                  <a:cubicBezTo>
                    <a:pt x="96" y="46"/>
                    <a:pt x="96" y="46"/>
                    <a:pt x="96" y="46"/>
                  </a:cubicBezTo>
                  <a:cubicBezTo>
                    <a:pt x="118" y="23"/>
                    <a:pt x="118" y="23"/>
                    <a:pt x="118" y="23"/>
                  </a:cubicBezTo>
                  <a:cubicBezTo>
                    <a:pt x="120" y="25"/>
                    <a:pt x="120" y="25"/>
                    <a:pt x="120" y="25"/>
                  </a:cubicBezTo>
                  <a:lnTo>
                    <a:pt x="98" y="4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/>
              <a:endParaRPr lang="en-US" sz="1865">
                <a:solidFill>
                  <a:prstClr val="black"/>
                </a:solidFill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503809" y="4007172"/>
            <a:ext cx="301241" cy="301881"/>
            <a:chOff x="4835087" y="2919653"/>
            <a:chExt cx="225931" cy="226411"/>
          </a:xfrm>
          <a:solidFill>
            <a:schemeClr val="bg1">
              <a:lumMod val="50000"/>
            </a:schemeClr>
          </a:solidFill>
        </p:grpSpPr>
        <p:sp>
          <p:nvSpPr>
            <p:cNvPr id="77" name="Freeform 17"/>
            <p:cNvSpPr>
              <a:spLocks noEditPoints="1"/>
            </p:cNvSpPr>
            <p:nvPr/>
          </p:nvSpPr>
          <p:spPr bwMode="auto">
            <a:xfrm>
              <a:off x="4835087" y="2919653"/>
              <a:ext cx="225931" cy="226411"/>
            </a:xfrm>
            <a:custGeom>
              <a:avLst/>
              <a:gdLst>
                <a:gd name="T0" fmla="*/ 1043 w 1088"/>
                <a:gd name="T1" fmla="*/ 507 h 1090"/>
                <a:gd name="T2" fmla="*/ 1036 w 1088"/>
                <a:gd name="T3" fmla="*/ 455 h 1090"/>
                <a:gd name="T4" fmla="*/ 1024 w 1088"/>
                <a:gd name="T5" fmla="*/ 404 h 1090"/>
                <a:gd name="T6" fmla="*/ 1007 w 1088"/>
                <a:gd name="T7" fmla="*/ 355 h 1090"/>
                <a:gd name="T8" fmla="*/ 984 w 1088"/>
                <a:gd name="T9" fmla="*/ 307 h 1090"/>
                <a:gd name="T10" fmla="*/ 957 w 1088"/>
                <a:gd name="T11" fmla="*/ 263 h 1090"/>
                <a:gd name="T12" fmla="*/ 925 w 1088"/>
                <a:gd name="T13" fmla="*/ 221 h 1090"/>
                <a:gd name="T14" fmla="*/ 890 w 1088"/>
                <a:gd name="T15" fmla="*/ 183 h 1090"/>
                <a:gd name="T16" fmla="*/ 850 w 1088"/>
                <a:gd name="T17" fmla="*/ 149 h 1090"/>
                <a:gd name="T18" fmla="*/ 807 w 1088"/>
                <a:gd name="T19" fmla="*/ 119 h 1090"/>
                <a:gd name="T20" fmla="*/ 761 w 1088"/>
                <a:gd name="T21" fmla="*/ 93 h 1090"/>
                <a:gd name="T22" fmla="*/ 713 w 1088"/>
                <a:gd name="T23" fmla="*/ 73 h 1090"/>
                <a:gd name="T24" fmla="*/ 663 w 1088"/>
                <a:gd name="T25" fmla="*/ 58 h 1090"/>
                <a:gd name="T26" fmla="*/ 611 w 1088"/>
                <a:gd name="T27" fmla="*/ 48 h 1090"/>
                <a:gd name="T28" fmla="*/ 559 w 1088"/>
                <a:gd name="T29" fmla="*/ 44 h 1090"/>
                <a:gd name="T30" fmla="*/ 507 w 1088"/>
                <a:gd name="T31" fmla="*/ 45 h 1090"/>
                <a:gd name="T32" fmla="*/ 455 w 1088"/>
                <a:gd name="T33" fmla="*/ 52 h 1090"/>
                <a:gd name="T34" fmla="*/ 404 w 1088"/>
                <a:gd name="T35" fmla="*/ 64 h 1090"/>
                <a:gd name="T36" fmla="*/ 354 w 1088"/>
                <a:gd name="T37" fmla="*/ 81 h 1090"/>
                <a:gd name="T38" fmla="*/ 307 w 1088"/>
                <a:gd name="T39" fmla="*/ 104 h 1090"/>
                <a:gd name="T40" fmla="*/ 262 w 1088"/>
                <a:gd name="T41" fmla="*/ 131 h 1090"/>
                <a:gd name="T42" fmla="*/ 221 w 1088"/>
                <a:gd name="T43" fmla="*/ 163 h 1090"/>
                <a:gd name="T44" fmla="*/ 182 w 1088"/>
                <a:gd name="T45" fmla="*/ 199 h 1090"/>
                <a:gd name="T46" fmla="*/ 148 w 1088"/>
                <a:gd name="T47" fmla="*/ 238 h 1090"/>
                <a:gd name="T48" fmla="*/ 118 w 1088"/>
                <a:gd name="T49" fmla="*/ 282 h 1090"/>
                <a:gd name="T50" fmla="*/ 93 w 1088"/>
                <a:gd name="T51" fmla="*/ 328 h 1090"/>
                <a:gd name="T52" fmla="*/ 73 w 1088"/>
                <a:gd name="T53" fmla="*/ 376 h 1090"/>
                <a:gd name="T54" fmla="*/ 58 w 1088"/>
                <a:gd name="T55" fmla="*/ 426 h 1090"/>
                <a:gd name="T56" fmla="*/ 48 w 1088"/>
                <a:gd name="T57" fmla="*/ 478 h 1090"/>
                <a:gd name="T58" fmla="*/ 44 w 1088"/>
                <a:gd name="T59" fmla="*/ 530 h 1090"/>
                <a:gd name="T60" fmla="*/ 45 w 1088"/>
                <a:gd name="T61" fmla="*/ 582 h 1090"/>
                <a:gd name="T62" fmla="*/ 52 w 1088"/>
                <a:gd name="T63" fmla="*/ 634 h 1090"/>
                <a:gd name="T64" fmla="*/ 64 w 1088"/>
                <a:gd name="T65" fmla="*/ 686 h 1090"/>
                <a:gd name="T66" fmla="*/ 81 w 1088"/>
                <a:gd name="T67" fmla="*/ 735 h 1090"/>
                <a:gd name="T68" fmla="*/ 104 w 1088"/>
                <a:gd name="T69" fmla="*/ 782 h 1090"/>
                <a:gd name="T70" fmla="*/ 131 w 1088"/>
                <a:gd name="T71" fmla="*/ 827 h 1090"/>
                <a:gd name="T72" fmla="*/ 163 w 1088"/>
                <a:gd name="T73" fmla="*/ 869 h 1090"/>
                <a:gd name="T74" fmla="*/ 198 w 1088"/>
                <a:gd name="T75" fmla="*/ 907 h 1090"/>
                <a:gd name="T76" fmla="*/ 238 w 1088"/>
                <a:gd name="T77" fmla="*/ 941 h 1090"/>
                <a:gd name="T78" fmla="*/ 281 w 1088"/>
                <a:gd name="T79" fmla="*/ 971 h 1090"/>
                <a:gd name="T80" fmla="*/ 327 w 1088"/>
                <a:gd name="T81" fmla="*/ 996 h 1090"/>
                <a:gd name="T82" fmla="*/ 375 w 1088"/>
                <a:gd name="T83" fmla="*/ 1017 h 1090"/>
                <a:gd name="T84" fmla="*/ 425 w 1088"/>
                <a:gd name="T85" fmla="*/ 1032 h 1090"/>
                <a:gd name="T86" fmla="*/ 477 w 1088"/>
                <a:gd name="T87" fmla="*/ 1041 h 1090"/>
                <a:gd name="T88" fmla="*/ 529 w 1088"/>
                <a:gd name="T89" fmla="*/ 1046 h 1090"/>
                <a:gd name="T90" fmla="*/ 581 w 1088"/>
                <a:gd name="T91" fmla="*/ 1045 h 1090"/>
                <a:gd name="T92" fmla="*/ 633 w 1088"/>
                <a:gd name="T93" fmla="*/ 1038 h 1090"/>
                <a:gd name="T94" fmla="*/ 684 w 1088"/>
                <a:gd name="T95" fmla="*/ 1026 h 1090"/>
                <a:gd name="T96" fmla="*/ 734 w 1088"/>
                <a:gd name="T97" fmla="*/ 1009 h 1090"/>
                <a:gd name="T98" fmla="*/ 781 w 1088"/>
                <a:gd name="T99" fmla="*/ 986 h 1090"/>
                <a:gd name="T100" fmla="*/ 826 w 1088"/>
                <a:gd name="T101" fmla="*/ 959 h 1090"/>
                <a:gd name="T102" fmla="*/ 867 w 1088"/>
                <a:gd name="T103" fmla="*/ 927 h 1090"/>
                <a:gd name="T104" fmla="*/ 905 w 1088"/>
                <a:gd name="T105" fmla="*/ 891 h 1090"/>
                <a:gd name="T106" fmla="*/ 940 w 1088"/>
                <a:gd name="T107" fmla="*/ 851 h 1090"/>
                <a:gd name="T108" fmla="*/ 969 w 1088"/>
                <a:gd name="T109" fmla="*/ 808 h 1090"/>
                <a:gd name="T110" fmla="*/ 995 w 1088"/>
                <a:gd name="T111" fmla="*/ 762 h 1090"/>
                <a:gd name="T112" fmla="*/ 1015 w 1088"/>
                <a:gd name="T113" fmla="*/ 714 h 1090"/>
                <a:gd name="T114" fmla="*/ 1030 w 1088"/>
                <a:gd name="T115" fmla="*/ 664 h 1090"/>
                <a:gd name="T116" fmla="*/ 1040 w 1088"/>
                <a:gd name="T117" fmla="*/ 612 h 1090"/>
                <a:gd name="T118" fmla="*/ 1044 w 1088"/>
                <a:gd name="T119" fmla="*/ 560 h 1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88" h="1090">
                  <a:moveTo>
                    <a:pt x="1078" y="557"/>
                  </a:moveTo>
                  <a:cubicBezTo>
                    <a:pt x="1080" y="556"/>
                    <a:pt x="1083" y="555"/>
                    <a:pt x="1085" y="553"/>
                  </a:cubicBezTo>
                  <a:cubicBezTo>
                    <a:pt x="1087" y="551"/>
                    <a:pt x="1088" y="548"/>
                    <a:pt x="1088" y="545"/>
                  </a:cubicBezTo>
                  <a:cubicBezTo>
                    <a:pt x="1088" y="542"/>
                    <a:pt x="1087" y="539"/>
                    <a:pt x="1085" y="537"/>
                  </a:cubicBezTo>
                  <a:cubicBezTo>
                    <a:pt x="1083" y="535"/>
                    <a:pt x="1080" y="533"/>
                    <a:pt x="1078" y="533"/>
                  </a:cubicBezTo>
                  <a:cubicBezTo>
                    <a:pt x="1074" y="533"/>
                    <a:pt x="1058" y="531"/>
                    <a:pt x="1044" y="530"/>
                  </a:cubicBezTo>
                  <a:cubicBezTo>
                    <a:pt x="1044" y="522"/>
                    <a:pt x="1043" y="515"/>
                    <a:pt x="1043" y="507"/>
                  </a:cubicBezTo>
                  <a:cubicBezTo>
                    <a:pt x="1057" y="505"/>
                    <a:pt x="1073" y="501"/>
                    <a:pt x="1076" y="501"/>
                  </a:cubicBezTo>
                  <a:cubicBezTo>
                    <a:pt x="1079" y="500"/>
                    <a:pt x="1081" y="498"/>
                    <a:pt x="1083" y="496"/>
                  </a:cubicBezTo>
                  <a:cubicBezTo>
                    <a:pt x="1084" y="494"/>
                    <a:pt x="1085" y="491"/>
                    <a:pt x="1085" y="488"/>
                  </a:cubicBezTo>
                  <a:cubicBezTo>
                    <a:pt x="1084" y="485"/>
                    <a:pt x="1083" y="482"/>
                    <a:pt x="1081" y="481"/>
                  </a:cubicBezTo>
                  <a:cubicBezTo>
                    <a:pt x="1079" y="479"/>
                    <a:pt x="1076" y="477"/>
                    <a:pt x="1073" y="477"/>
                  </a:cubicBezTo>
                  <a:cubicBezTo>
                    <a:pt x="1070" y="477"/>
                    <a:pt x="1054" y="478"/>
                    <a:pt x="1040" y="478"/>
                  </a:cubicBezTo>
                  <a:cubicBezTo>
                    <a:pt x="1039" y="470"/>
                    <a:pt x="1037" y="463"/>
                    <a:pt x="1036" y="455"/>
                  </a:cubicBezTo>
                  <a:cubicBezTo>
                    <a:pt x="1050" y="451"/>
                    <a:pt x="1065" y="446"/>
                    <a:pt x="1068" y="445"/>
                  </a:cubicBezTo>
                  <a:cubicBezTo>
                    <a:pt x="1071" y="444"/>
                    <a:pt x="1073" y="442"/>
                    <a:pt x="1075" y="440"/>
                  </a:cubicBezTo>
                  <a:cubicBezTo>
                    <a:pt x="1076" y="437"/>
                    <a:pt x="1076" y="435"/>
                    <a:pt x="1076" y="432"/>
                  </a:cubicBezTo>
                  <a:cubicBezTo>
                    <a:pt x="1075" y="429"/>
                    <a:pt x="1074" y="426"/>
                    <a:pt x="1071" y="425"/>
                  </a:cubicBezTo>
                  <a:cubicBezTo>
                    <a:pt x="1069" y="423"/>
                    <a:pt x="1066" y="422"/>
                    <a:pt x="1063" y="422"/>
                  </a:cubicBezTo>
                  <a:cubicBezTo>
                    <a:pt x="1060" y="423"/>
                    <a:pt x="1044" y="425"/>
                    <a:pt x="1030" y="426"/>
                  </a:cubicBezTo>
                  <a:cubicBezTo>
                    <a:pt x="1028" y="419"/>
                    <a:pt x="1026" y="412"/>
                    <a:pt x="1024" y="404"/>
                  </a:cubicBezTo>
                  <a:cubicBezTo>
                    <a:pt x="1037" y="399"/>
                    <a:pt x="1052" y="392"/>
                    <a:pt x="1055" y="391"/>
                  </a:cubicBezTo>
                  <a:cubicBezTo>
                    <a:pt x="1058" y="390"/>
                    <a:pt x="1060" y="388"/>
                    <a:pt x="1061" y="385"/>
                  </a:cubicBezTo>
                  <a:cubicBezTo>
                    <a:pt x="1062" y="382"/>
                    <a:pt x="1062" y="379"/>
                    <a:pt x="1061" y="377"/>
                  </a:cubicBezTo>
                  <a:cubicBezTo>
                    <a:pt x="1060" y="374"/>
                    <a:pt x="1058" y="372"/>
                    <a:pt x="1056" y="370"/>
                  </a:cubicBezTo>
                  <a:cubicBezTo>
                    <a:pt x="1054" y="369"/>
                    <a:pt x="1051" y="368"/>
                    <a:pt x="1048" y="369"/>
                  </a:cubicBezTo>
                  <a:cubicBezTo>
                    <a:pt x="1045" y="369"/>
                    <a:pt x="1029" y="373"/>
                    <a:pt x="1015" y="376"/>
                  </a:cubicBezTo>
                  <a:cubicBezTo>
                    <a:pt x="1012" y="369"/>
                    <a:pt x="1010" y="362"/>
                    <a:pt x="1007" y="355"/>
                  </a:cubicBezTo>
                  <a:cubicBezTo>
                    <a:pt x="1020" y="348"/>
                    <a:pt x="1033" y="340"/>
                    <a:pt x="1036" y="338"/>
                  </a:cubicBezTo>
                  <a:cubicBezTo>
                    <a:pt x="1039" y="337"/>
                    <a:pt x="1040" y="334"/>
                    <a:pt x="1041" y="332"/>
                  </a:cubicBezTo>
                  <a:cubicBezTo>
                    <a:pt x="1042" y="329"/>
                    <a:pt x="1042" y="326"/>
                    <a:pt x="1041" y="323"/>
                  </a:cubicBezTo>
                  <a:cubicBezTo>
                    <a:pt x="1039" y="321"/>
                    <a:pt x="1037" y="319"/>
                    <a:pt x="1035" y="317"/>
                  </a:cubicBezTo>
                  <a:cubicBezTo>
                    <a:pt x="1032" y="316"/>
                    <a:pt x="1029" y="316"/>
                    <a:pt x="1027" y="317"/>
                  </a:cubicBezTo>
                  <a:cubicBezTo>
                    <a:pt x="1024" y="318"/>
                    <a:pt x="1009" y="323"/>
                    <a:pt x="995" y="328"/>
                  </a:cubicBezTo>
                  <a:cubicBezTo>
                    <a:pt x="991" y="321"/>
                    <a:pt x="988" y="314"/>
                    <a:pt x="984" y="307"/>
                  </a:cubicBezTo>
                  <a:cubicBezTo>
                    <a:pt x="996" y="299"/>
                    <a:pt x="1009" y="290"/>
                    <a:pt x="1012" y="288"/>
                  </a:cubicBezTo>
                  <a:cubicBezTo>
                    <a:pt x="1014" y="286"/>
                    <a:pt x="1016" y="284"/>
                    <a:pt x="1016" y="281"/>
                  </a:cubicBezTo>
                  <a:cubicBezTo>
                    <a:pt x="1017" y="278"/>
                    <a:pt x="1016" y="275"/>
                    <a:pt x="1015" y="273"/>
                  </a:cubicBezTo>
                  <a:cubicBezTo>
                    <a:pt x="1013" y="270"/>
                    <a:pt x="1011" y="268"/>
                    <a:pt x="1008" y="267"/>
                  </a:cubicBezTo>
                  <a:cubicBezTo>
                    <a:pt x="1006" y="266"/>
                    <a:pt x="1003" y="266"/>
                    <a:pt x="1000" y="268"/>
                  </a:cubicBezTo>
                  <a:cubicBezTo>
                    <a:pt x="997" y="269"/>
                    <a:pt x="983" y="276"/>
                    <a:pt x="969" y="282"/>
                  </a:cubicBezTo>
                  <a:cubicBezTo>
                    <a:pt x="966" y="275"/>
                    <a:pt x="961" y="269"/>
                    <a:pt x="957" y="263"/>
                  </a:cubicBezTo>
                  <a:cubicBezTo>
                    <a:pt x="968" y="253"/>
                    <a:pt x="980" y="242"/>
                    <a:pt x="983" y="240"/>
                  </a:cubicBezTo>
                  <a:cubicBezTo>
                    <a:pt x="985" y="238"/>
                    <a:pt x="986" y="236"/>
                    <a:pt x="986" y="233"/>
                  </a:cubicBezTo>
                  <a:cubicBezTo>
                    <a:pt x="986" y="230"/>
                    <a:pt x="986" y="227"/>
                    <a:pt x="984" y="225"/>
                  </a:cubicBezTo>
                  <a:cubicBezTo>
                    <a:pt x="982" y="222"/>
                    <a:pt x="980" y="221"/>
                    <a:pt x="977" y="220"/>
                  </a:cubicBezTo>
                  <a:cubicBezTo>
                    <a:pt x="974" y="220"/>
                    <a:pt x="971" y="220"/>
                    <a:pt x="969" y="221"/>
                  </a:cubicBezTo>
                  <a:cubicBezTo>
                    <a:pt x="966" y="223"/>
                    <a:pt x="952" y="231"/>
                    <a:pt x="940" y="238"/>
                  </a:cubicBezTo>
                  <a:cubicBezTo>
                    <a:pt x="935" y="233"/>
                    <a:pt x="930" y="227"/>
                    <a:pt x="925" y="221"/>
                  </a:cubicBezTo>
                  <a:cubicBezTo>
                    <a:pt x="935" y="210"/>
                    <a:pt x="946" y="198"/>
                    <a:pt x="948" y="196"/>
                  </a:cubicBezTo>
                  <a:cubicBezTo>
                    <a:pt x="950" y="194"/>
                    <a:pt x="951" y="191"/>
                    <a:pt x="951" y="188"/>
                  </a:cubicBezTo>
                  <a:cubicBezTo>
                    <a:pt x="951" y="185"/>
                    <a:pt x="950" y="183"/>
                    <a:pt x="948" y="180"/>
                  </a:cubicBezTo>
                  <a:cubicBezTo>
                    <a:pt x="946" y="178"/>
                    <a:pt x="943" y="177"/>
                    <a:pt x="941" y="177"/>
                  </a:cubicBezTo>
                  <a:cubicBezTo>
                    <a:pt x="938" y="176"/>
                    <a:pt x="935" y="177"/>
                    <a:pt x="933" y="179"/>
                  </a:cubicBezTo>
                  <a:cubicBezTo>
                    <a:pt x="930" y="181"/>
                    <a:pt x="917" y="190"/>
                    <a:pt x="905" y="199"/>
                  </a:cubicBezTo>
                  <a:cubicBezTo>
                    <a:pt x="900" y="193"/>
                    <a:pt x="895" y="188"/>
                    <a:pt x="890" y="183"/>
                  </a:cubicBezTo>
                  <a:cubicBezTo>
                    <a:pt x="898" y="171"/>
                    <a:pt x="908" y="158"/>
                    <a:pt x="910" y="156"/>
                  </a:cubicBezTo>
                  <a:cubicBezTo>
                    <a:pt x="911" y="153"/>
                    <a:pt x="912" y="150"/>
                    <a:pt x="912" y="148"/>
                  </a:cubicBezTo>
                  <a:cubicBezTo>
                    <a:pt x="911" y="145"/>
                    <a:pt x="910" y="142"/>
                    <a:pt x="908" y="140"/>
                  </a:cubicBezTo>
                  <a:cubicBezTo>
                    <a:pt x="906" y="138"/>
                    <a:pt x="903" y="137"/>
                    <a:pt x="900" y="137"/>
                  </a:cubicBezTo>
                  <a:cubicBezTo>
                    <a:pt x="897" y="137"/>
                    <a:pt x="894" y="138"/>
                    <a:pt x="892" y="140"/>
                  </a:cubicBezTo>
                  <a:cubicBezTo>
                    <a:pt x="890" y="142"/>
                    <a:pt x="878" y="153"/>
                    <a:pt x="867" y="163"/>
                  </a:cubicBezTo>
                  <a:cubicBezTo>
                    <a:pt x="862" y="158"/>
                    <a:pt x="856" y="153"/>
                    <a:pt x="850" y="149"/>
                  </a:cubicBezTo>
                  <a:cubicBezTo>
                    <a:pt x="857" y="136"/>
                    <a:pt x="865" y="122"/>
                    <a:pt x="867" y="119"/>
                  </a:cubicBezTo>
                  <a:cubicBezTo>
                    <a:pt x="869" y="117"/>
                    <a:pt x="869" y="114"/>
                    <a:pt x="868" y="111"/>
                  </a:cubicBezTo>
                  <a:cubicBezTo>
                    <a:pt x="868" y="109"/>
                    <a:pt x="866" y="106"/>
                    <a:pt x="864" y="104"/>
                  </a:cubicBezTo>
                  <a:cubicBezTo>
                    <a:pt x="861" y="103"/>
                    <a:pt x="858" y="102"/>
                    <a:pt x="856" y="102"/>
                  </a:cubicBezTo>
                  <a:cubicBezTo>
                    <a:pt x="853" y="102"/>
                    <a:pt x="850" y="103"/>
                    <a:pt x="848" y="106"/>
                  </a:cubicBezTo>
                  <a:cubicBezTo>
                    <a:pt x="846" y="108"/>
                    <a:pt x="835" y="120"/>
                    <a:pt x="826" y="131"/>
                  </a:cubicBezTo>
                  <a:cubicBezTo>
                    <a:pt x="820" y="127"/>
                    <a:pt x="813" y="123"/>
                    <a:pt x="807" y="119"/>
                  </a:cubicBezTo>
                  <a:cubicBezTo>
                    <a:pt x="813" y="105"/>
                    <a:pt x="820" y="91"/>
                    <a:pt x="821" y="88"/>
                  </a:cubicBezTo>
                  <a:cubicBezTo>
                    <a:pt x="822" y="85"/>
                    <a:pt x="822" y="82"/>
                    <a:pt x="821" y="80"/>
                  </a:cubicBezTo>
                  <a:cubicBezTo>
                    <a:pt x="820" y="77"/>
                    <a:pt x="818" y="75"/>
                    <a:pt x="816" y="73"/>
                  </a:cubicBezTo>
                  <a:cubicBezTo>
                    <a:pt x="813" y="72"/>
                    <a:pt x="810" y="71"/>
                    <a:pt x="808" y="72"/>
                  </a:cubicBezTo>
                  <a:cubicBezTo>
                    <a:pt x="805" y="72"/>
                    <a:pt x="802" y="74"/>
                    <a:pt x="801" y="76"/>
                  </a:cubicBezTo>
                  <a:cubicBezTo>
                    <a:pt x="799" y="79"/>
                    <a:pt x="790" y="92"/>
                    <a:pt x="781" y="104"/>
                  </a:cubicBezTo>
                  <a:cubicBezTo>
                    <a:pt x="774" y="100"/>
                    <a:pt x="768" y="97"/>
                    <a:pt x="761" y="93"/>
                  </a:cubicBezTo>
                  <a:cubicBezTo>
                    <a:pt x="766" y="80"/>
                    <a:pt x="771" y="65"/>
                    <a:pt x="772" y="61"/>
                  </a:cubicBezTo>
                  <a:cubicBezTo>
                    <a:pt x="773" y="59"/>
                    <a:pt x="772" y="56"/>
                    <a:pt x="771" y="53"/>
                  </a:cubicBezTo>
                  <a:cubicBezTo>
                    <a:pt x="770" y="51"/>
                    <a:pt x="768" y="49"/>
                    <a:pt x="765" y="47"/>
                  </a:cubicBezTo>
                  <a:cubicBezTo>
                    <a:pt x="762" y="46"/>
                    <a:pt x="760" y="46"/>
                    <a:pt x="757" y="47"/>
                  </a:cubicBezTo>
                  <a:cubicBezTo>
                    <a:pt x="754" y="48"/>
                    <a:pt x="752" y="49"/>
                    <a:pt x="750" y="52"/>
                  </a:cubicBezTo>
                  <a:cubicBezTo>
                    <a:pt x="749" y="55"/>
                    <a:pt x="741" y="69"/>
                    <a:pt x="734" y="81"/>
                  </a:cubicBezTo>
                  <a:cubicBezTo>
                    <a:pt x="727" y="78"/>
                    <a:pt x="720" y="76"/>
                    <a:pt x="713" y="73"/>
                  </a:cubicBezTo>
                  <a:cubicBezTo>
                    <a:pt x="716" y="59"/>
                    <a:pt x="719" y="43"/>
                    <a:pt x="720" y="40"/>
                  </a:cubicBezTo>
                  <a:cubicBezTo>
                    <a:pt x="721" y="37"/>
                    <a:pt x="720" y="34"/>
                    <a:pt x="719" y="32"/>
                  </a:cubicBezTo>
                  <a:cubicBezTo>
                    <a:pt x="717" y="30"/>
                    <a:pt x="715" y="28"/>
                    <a:pt x="712" y="27"/>
                  </a:cubicBezTo>
                  <a:cubicBezTo>
                    <a:pt x="709" y="26"/>
                    <a:pt x="706" y="26"/>
                    <a:pt x="704" y="27"/>
                  </a:cubicBezTo>
                  <a:cubicBezTo>
                    <a:pt x="701" y="28"/>
                    <a:pt x="699" y="30"/>
                    <a:pt x="698" y="33"/>
                  </a:cubicBezTo>
                  <a:cubicBezTo>
                    <a:pt x="696" y="36"/>
                    <a:pt x="690" y="51"/>
                    <a:pt x="684" y="64"/>
                  </a:cubicBezTo>
                  <a:cubicBezTo>
                    <a:pt x="677" y="62"/>
                    <a:pt x="670" y="60"/>
                    <a:pt x="663" y="58"/>
                  </a:cubicBezTo>
                  <a:cubicBezTo>
                    <a:pt x="664" y="44"/>
                    <a:pt x="666" y="28"/>
                    <a:pt x="666" y="25"/>
                  </a:cubicBezTo>
                  <a:cubicBezTo>
                    <a:pt x="667" y="22"/>
                    <a:pt x="666" y="19"/>
                    <a:pt x="664" y="17"/>
                  </a:cubicBezTo>
                  <a:cubicBezTo>
                    <a:pt x="662" y="14"/>
                    <a:pt x="660" y="13"/>
                    <a:pt x="657" y="12"/>
                  </a:cubicBezTo>
                  <a:cubicBezTo>
                    <a:pt x="654" y="12"/>
                    <a:pt x="651" y="12"/>
                    <a:pt x="649" y="13"/>
                  </a:cubicBezTo>
                  <a:cubicBezTo>
                    <a:pt x="646" y="15"/>
                    <a:pt x="644" y="17"/>
                    <a:pt x="643" y="20"/>
                  </a:cubicBezTo>
                  <a:cubicBezTo>
                    <a:pt x="642" y="23"/>
                    <a:pt x="638" y="38"/>
                    <a:pt x="633" y="52"/>
                  </a:cubicBezTo>
                  <a:cubicBezTo>
                    <a:pt x="626" y="51"/>
                    <a:pt x="619" y="49"/>
                    <a:pt x="611" y="48"/>
                  </a:cubicBezTo>
                  <a:cubicBezTo>
                    <a:pt x="611" y="34"/>
                    <a:pt x="611" y="18"/>
                    <a:pt x="611" y="15"/>
                  </a:cubicBezTo>
                  <a:cubicBezTo>
                    <a:pt x="611" y="12"/>
                    <a:pt x="610" y="9"/>
                    <a:pt x="608" y="7"/>
                  </a:cubicBezTo>
                  <a:cubicBezTo>
                    <a:pt x="606" y="5"/>
                    <a:pt x="604" y="4"/>
                    <a:pt x="601" y="3"/>
                  </a:cubicBezTo>
                  <a:cubicBezTo>
                    <a:pt x="598" y="3"/>
                    <a:pt x="595" y="4"/>
                    <a:pt x="593" y="5"/>
                  </a:cubicBezTo>
                  <a:cubicBezTo>
                    <a:pt x="590" y="7"/>
                    <a:pt x="589" y="9"/>
                    <a:pt x="588" y="12"/>
                  </a:cubicBezTo>
                  <a:cubicBezTo>
                    <a:pt x="587" y="15"/>
                    <a:pt x="584" y="31"/>
                    <a:pt x="581" y="45"/>
                  </a:cubicBezTo>
                  <a:cubicBezTo>
                    <a:pt x="574" y="45"/>
                    <a:pt x="566" y="44"/>
                    <a:pt x="559" y="44"/>
                  </a:cubicBezTo>
                  <a:cubicBezTo>
                    <a:pt x="558" y="30"/>
                    <a:pt x="556" y="14"/>
                    <a:pt x="556" y="10"/>
                  </a:cubicBezTo>
                  <a:cubicBezTo>
                    <a:pt x="555" y="8"/>
                    <a:pt x="554" y="5"/>
                    <a:pt x="552" y="3"/>
                  </a:cubicBezTo>
                  <a:cubicBezTo>
                    <a:pt x="550" y="1"/>
                    <a:pt x="547" y="0"/>
                    <a:pt x="544" y="0"/>
                  </a:cubicBezTo>
                  <a:cubicBezTo>
                    <a:pt x="541" y="0"/>
                    <a:pt x="538" y="1"/>
                    <a:pt x="536" y="3"/>
                  </a:cubicBezTo>
                  <a:cubicBezTo>
                    <a:pt x="534" y="5"/>
                    <a:pt x="533" y="8"/>
                    <a:pt x="532" y="10"/>
                  </a:cubicBezTo>
                  <a:cubicBezTo>
                    <a:pt x="532" y="14"/>
                    <a:pt x="530" y="30"/>
                    <a:pt x="529" y="44"/>
                  </a:cubicBezTo>
                  <a:cubicBezTo>
                    <a:pt x="522" y="44"/>
                    <a:pt x="514" y="45"/>
                    <a:pt x="507" y="45"/>
                  </a:cubicBezTo>
                  <a:cubicBezTo>
                    <a:pt x="504" y="31"/>
                    <a:pt x="501" y="15"/>
                    <a:pt x="500" y="12"/>
                  </a:cubicBezTo>
                  <a:cubicBezTo>
                    <a:pt x="499" y="9"/>
                    <a:pt x="497" y="7"/>
                    <a:pt x="495" y="5"/>
                  </a:cubicBezTo>
                  <a:cubicBezTo>
                    <a:pt x="493" y="4"/>
                    <a:pt x="490" y="3"/>
                    <a:pt x="487" y="3"/>
                  </a:cubicBezTo>
                  <a:cubicBezTo>
                    <a:pt x="484" y="4"/>
                    <a:pt x="482" y="5"/>
                    <a:pt x="480" y="7"/>
                  </a:cubicBezTo>
                  <a:cubicBezTo>
                    <a:pt x="478" y="9"/>
                    <a:pt x="477" y="12"/>
                    <a:pt x="477" y="15"/>
                  </a:cubicBezTo>
                  <a:cubicBezTo>
                    <a:pt x="477" y="18"/>
                    <a:pt x="477" y="34"/>
                    <a:pt x="477" y="48"/>
                  </a:cubicBezTo>
                  <a:cubicBezTo>
                    <a:pt x="469" y="49"/>
                    <a:pt x="462" y="51"/>
                    <a:pt x="455" y="52"/>
                  </a:cubicBezTo>
                  <a:cubicBezTo>
                    <a:pt x="450" y="38"/>
                    <a:pt x="446" y="23"/>
                    <a:pt x="445" y="20"/>
                  </a:cubicBezTo>
                  <a:cubicBezTo>
                    <a:pt x="444" y="17"/>
                    <a:pt x="442" y="15"/>
                    <a:pt x="439" y="13"/>
                  </a:cubicBezTo>
                  <a:cubicBezTo>
                    <a:pt x="437" y="12"/>
                    <a:pt x="434" y="12"/>
                    <a:pt x="431" y="12"/>
                  </a:cubicBezTo>
                  <a:cubicBezTo>
                    <a:pt x="428" y="13"/>
                    <a:pt x="426" y="14"/>
                    <a:pt x="424" y="17"/>
                  </a:cubicBezTo>
                  <a:cubicBezTo>
                    <a:pt x="422" y="19"/>
                    <a:pt x="421" y="22"/>
                    <a:pt x="422" y="25"/>
                  </a:cubicBezTo>
                  <a:cubicBezTo>
                    <a:pt x="422" y="28"/>
                    <a:pt x="424" y="44"/>
                    <a:pt x="425" y="58"/>
                  </a:cubicBezTo>
                  <a:cubicBezTo>
                    <a:pt x="418" y="60"/>
                    <a:pt x="411" y="62"/>
                    <a:pt x="404" y="64"/>
                  </a:cubicBezTo>
                  <a:cubicBezTo>
                    <a:pt x="398" y="51"/>
                    <a:pt x="392" y="36"/>
                    <a:pt x="390" y="33"/>
                  </a:cubicBezTo>
                  <a:cubicBezTo>
                    <a:pt x="389" y="30"/>
                    <a:pt x="387" y="28"/>
                    <a:pt x="384" y="27"/>
                  </a:cubicBezTo>
                  <a:cubicBezTo>
                    <a:pt x="382" y="26"/>
                    <a:pt x="379" y="26"/>
                    <a:pt x="376" y="27"/>
                  </a:cubicBezTo>
                  <a:cubicBezTo>
                    <a:pt x="373" y="28"/>
                    <a:pt x="371" y="30"/>
                    <a:pt x="369" y="32"/>
                  </a:cubicBezTo>
                  <a:cubicBezTo>
                    <a:pt x="368" y="34"/>
                    <a:pt x="367" y="37"/>
                    <a:pt x="368" y="40"/>
                  </a:cubicBezTo>
                  <a:cubicBezTo>
                    <a:pt x="369" y="43"/>
                    <a:pt x="372" y="59"/>
                    <a:pt x="375" y="73"/>
                  </a:cubicBezTo>
                  <a:cubicBezTo>
                    <a:pt x="368" y="76"/>
                    <a:pt x="361" y="78"/>
                    <a:pt x="354" y="81"/>
                  </a:cubicBezTo>
                  <a:cubicBezTo>
                    <a:pt x="347" y="69"/>
                    <a:pt x="339" y="55"/>
                    <a:pt x="338" y="52"/>
                  </a:cubicBezTo>
                  <a:cubicBezTo>
                    <a:pt x="336" y="49"/>
                    <a:pt x="334" y="48"/>
                    <a:pt x="331" y="47"/>
                  </a:cubicBezTo>
                  <a:cubicBezTo>
                    <a:pt x="328" y="46"/>
                    <a:pt x="326" y="46"/>
                    <a:pt x="323" y="47"/>
                  </a:cubicBezTo>
                  <a:cubicBezTo>
                    <a:pt x="320" y="49"/>
                    <a:pt x="318" y="51"/>
                    <a:pt x="317" y="53"/>
                  </a:cubicBezTo>
                  <a:cubicBezTo>
                    <a:pt x="316" y="56"/>
                    <a:pt x="315" y="59"/>
                    <a:pt x="316" y="61"/>
                  </a:cubicBezTo>
                  <a:cubicBezTo>
                    <a:pt x="317" y="65"/>
                    <a:pt x="322" y="80"/>
                    <a:pt x="327" y="93"/>
                  </a:cubicBezTo>
                  <a:cubicBezTo>
                    <a:pt x="320" y="97"/>
                    <a:pt x="314" y="100"/>
                    <a:pt x="307" y="104"/>
                  </a:cubicBezTo>
                  <a:cubicBezTo>
                    <a:pt x="298" y="92"/>
                    <a:pt x="289" y="79"/>
                    <a:pt x="287" y="76"/>
                  </a:cubicBezTo>
                  <a:cubicBezTo>
                    <a:pt x="286" y="74"/>
                    <a:pt x="283" y="72"/>
                    <a:pt x="280" y="72"/>
                  </a:cubicBezTo>
                  <a:cubicBezTo>
                    <a:pt x="278" y="71"/>
                    <a:pt x="275" y="72"/>
                    <a:pt x="272" y="73"/>
                  </a:cubicBezTo>
                  <a:cubicBezTo>
                    <a:pt x="270" y="75"/>
                    <a:pt x="268" y="77"/>
                    <a:pt x="267" y="80"/>
                  </a:cubicBezTo>
                  <a:cubicBezTo>
                    <a:pt x="266" y="82"/>
                    <a:pt x="266" y="85"/>
                    <a:pt x="267" y="88"/>
                  </a:cubicBezTo>
                  <a:cubicBezTo>
                    <a:pt x="268" y="91"/>
                    <a:pt x="275" y="105"/>
                    <a:pt x="281" y="119"/>
                  </a:cubicBezTo>
                  <a:cubicBezTo>
                    <a:pt x="275" y="123"/>
                    <a:pt x="268" y="127"/>
                    <a:pt x="262" y="131"/>
                  </a:cubicBezTo>
                  <a:cubicBezTo>
                    <a:pt x="253" y="120"/>
                    <a:pt x="242" y="108"/>
                    <a:pt x="240" y="106"/>
                  </a:cubicBezTo>
                  <a:cubicBezTo>
                    <a:pt x="238" y="103"/>
                    <a:pt x="235" y="102"/>
                    <a:pt x="232" y="102"/>
                  </a:cubicBezTo>
                  <a:cubicBezTo>
                    <a:pt x="230" y="102"/>
                    <a:pt x="227" y="103"/>
                    <a:pt x="224" y="104"/>
                  </a:cubicBezTo>
                  <a:cubicBezTo>
                    <a:pt x="222" y="106"/>
                    <a:pt x="220" y="109"/>
                    <a:pt x="220" y="111"/>
                  </a:cubicBezTo>
                  <a:cubicBezTo>
                    <a:pt x="219" y="114"/>
                    <a:pt x="219" y="117"/>
                    <a:pt x="221" y="119"/>
                  </a:cubicBezTo>
                  <a:cubicBezTo>
                    <a:pt x="223" y="122"/>
                    <a:pt x="231" y="136"/>
                    <a:pt x="238" y="149"/>
                  </a:cubicBezTo>
                  <a:cubicBezTo>
                    <a:pt x="232" y="153"/>
                    <a:pt x="226" y="158"/>
                    <a:pt x="221" y="163"/>
                  </a:cubicBezTo>
                  <a:cubicBezTo>
                    <a:pt x="210" y="153"/>
                    <a:pt x="198" y="142"/>
                    <a:pt x="196" y="140"/>
                  </a:cubicBezTo>
                  <a:cubicBezTo>
                    <a:pt x="194" y="138"/>
                    <a:pt x="191" y="137"/>
                    <a:pt x="188" y="137"/>
                  </a:cubicBezTo>
                  <a:cubicBezTo>
                    <a:pt x="185" y="137"/>
                    <a:pt x="182" y="138"/>
                    <a:pt x="180" y="140"/>
                  </a:cubicBezTo>
                  <a:cubicBezTo>
                    <a:pt x="178" y="142"/>
                    <a:pt x="177" y="145"/>
                    <a:pt x="176" y="148"/>
                  </a:cubicBezTo>
                  <a:cubicBezTo>
                    <a:pt x="176" y="150"/>
                    <a:pt x="176" y="153"/>
                    <a:pt x="178" y="156"/>
                  </a:cubicBezTo>
                  <a:cubicBezTo>
                    <a:pt x="180" y="158"/>
                    <a:pt x="190" y="171"/>
                    <a:pt x="198" y="183"/>
                  </a:cubicBezTo>
                  <a:cubicBezTo>
                    <a:pt x="193" y="188"/>
                    <a:pt x="188" y="193"/>
                    <a:pt x="182" y="199"/>
                  </a:cubicBezTo>
                  <a:cubicBezTo>
                    <a:pt x="171" y="190"/>
                    <a:pt x="158" y="181"/>
                    <a:pt x="155" y="179"/>
                  </a:cubicBezTo>
                  <a:cubicBezTo>
                    <a:pt x="153" y="177"/>
                    <a:pt x="150" y="176"/>
                    <a:pt x="147" y="177"/>
                  </a:cubicBezTo>
                  <a:cubicBezTo>
                    <a:pt x="145" y="177"/>
                    <a:pt x="142" y="178"/>
                    <a:pt x="140" y="180"/>
                  </a:cubicBezTo>
                  <a:cubicBezTo>
                    <a:pt x="138" y="183"/>
                    <a:pt x="137" y="185"/>
                    <a:pt x="137" y="188"/>
                  </a:cubicBezTo>
                  <a:cubicBezTo>
                    <a:pt x="137" y="191"/>
                    <a:pt x="138" y="194"/>
                    <a:pt x="140" y="196"/>
                  </a:cubicBezTo>
                  <a:cubicBezTo>
                    <a:pt x="142" y="198"/>
                    <a:pt x="153" y="210"/>
                    <a:pt x="163" y="221"/>
                  </a:cubicBezTo>
                  <a:cubicBezTo>
                    <a:pt x="158" y="227"/>
                    <a:pt x="153" y="233"/>
                    <a:pt x="148" y="238"/>
                  </a:cubicBezTo>
                  <a:cubicBezTo>
                    <a:pt x="136" y="231"/>
                    <a:pt x="122" y="223"/>
                    <a:pt x="119" y="221"/>
                  </a:cubicBezTo>
                  <a:cubicBezTo>
                    <a:pt x="117" y="220"/>
                    <a:pt x="114" y="220"/>
                    <a:pt x="111" y="220"/>
                  </a:cubicBezTo>
                  <a:cubicBezTo>
                    <a:pt x="108" y="221"/>
                    <a:pt x="106" y="222"/>
                    <a:pt x="104" y="225"/>
                  </a:cubicBezTo>
                  <a:cubicBezTo>
                    <a:pt x="102" y="227"/>
                    <a:pt x="102" y="230"/>
                    <a:pt x="102" y="233"/>
                  </a:cubicBezTo>
                  <a:cubicBezTo>
                    <a:pt x="102" y="236"/>
                    <a:pt x="103" y="238"/>
                    <a:pt x="105" y="240"/>
                  </a:cubicBezTo>
                  <a:cubicBezTo>
                    <a:pt x="108" y="242"/>
                    <a:pt x="120" y="253"/>
                    <a:pt x="131" y="263"/>
                  </a:cubicBezTo>
                  <a:cubicBezTo>
                    <a:pt x="127" y="269"/>
                    <a:pt x="122" y="275"/>
                    <a:pt x="118" y="282"/>
                  </a:cubicBezTo>
                  <a:cubicBezTo>
                    <a:pt x="105" y="276"/>
                    <a:pt x="91" y="269"/>
                    <a:pt x="88" y="268"/>
                  </a:cubicBezTo>
                  <a:cubicBezTo>
                    <a:pt x="85" y="266"/>
                    <a:pt x="82" y="266"/>
                    <a:pt x="80" y="267"/>
                  </a:cubicBezTo>
                  <a:cubicBezTo>
                    <a:pt x="77" y="268"/>
                    <a:pt x="75" y="270"/>
                    <a:pt x="73" y="273"/>
                  </a:cubicBezTo>
                  <a:cubicBezTo>
                    <a:pt x="72" y="275"/>
                    <a:pt x="71" y="278"/>
                    <a:pt x="72" y="281"/>
                  </a:cubicBezTo>
                  <a:cubicBezTo>
                    <a:pt x="72" y="284"/>
                    <a:pt x="74" y="286"/>
                    <a:pt x="76" y="288"/>
                  </a:cubicBezTo>
                  <a:cubicBezTo>
                    <a:pt x="79" y="290"/>
                    <a:pt x="92" y="299"/>
                    <a:pt x="104" y="307"/>
                  </a:cubicBezTo>
                  <a:cubicBezTo>
                    <a:pt x="100" y="314"/>
                    <a:pt x="97" y="321"/>
                    <a:pt x="93" y="328"/>
                  </a:cubicBezTo>
                  <a:cubicBezTo>
                    <a:pt x="79" y="323"/>
                    <a:pt x="64" y="318"/>
                    <a:pt x="61" y="317"/>
                  </a:cubicBezTo>
                  <a:cubicBezTo>
                    <a:pt x="59" y="316"/>
                    <a:pt x="56" y="316"/>
                    <a:pt x="53" y="317"/>
                  </a:cubicBezTo>
                  <a:cubicBezTo>
                    <a:pt x="51" y="319"/>
                    <a:pt x="48" y="321"/>
                    <a:pt x="47" y="323"/>
                  </a:cubicBezTo>
                  <a:cubicBezTo>
                    <a:pt x="46" y="326"/>
                    <a:pt x="46" y="329"/>
                    <a:pt x="47" y="332"/>
                  </a:cubicBezTo>
                  <a:cubicBezTo>
                    <a:pt x="48" y="334"/>
                    <a:pt x="49" y="337"/>
                    <a:pt x="52" y="338"/>
                  </a:cubicBezTo>
                  <a:cubicBezTo>
                    <a:pt x="55" y="340"/>
                    <a:pt x="68" y="348"/>
                    <a:pt x="81" y="355"/>
                  </a:cubicBezTo>
                  <a:cubicBezTo>
                    <a:pt x="78" y="362"/>
                    <a:pt x="76" y="369"/>
                    <a:pt x="73" y="376"/>
                  </a:cubicBezTo>
                  <a:cubicBezTo>
                    <a:pt x="59" y="373"/>
                    <a:pt x="43" y="369"/>
                    <a:pt x="40" y="369"/>
                  </a:cubicBezTo>
                  <a:cubicBezTo>
                    <a:pt x="37" y="368"/>
                    <a:pt x="34" y="369"/>
                    <a:pt x="32" y="370"/>
                  </a:cubicBezTo>
                  <a:cubicBezTo>
                    <a:pt x="30" y="372"/>
                    <a:pt x="28" y="374"/>
                    <a:pt x="27" y="377"/>
                  </a:cubicBezTo>
                  <a:cubicBezTo>
                    <a:pt x="26" y="379"/>
                    <a:pt x="26" y="382"/>
                    <a:pt x="27" y="385"/>
                  </a:cubicBezTo>
                  <a:cubicBezTo>
                    <a:pt x="28" y="388"/>
                    <a:pt x="30" y="390"/>
                    <a:pt x="33" y="391"/>
                  </a:cubicBezTo>
                  <a:cubicBezTo>
                    <a:pt x="36" y="392"/>
                    <a:pt x="50" y="399"/>
                    <a:pt x="64" y="404"/>
                  </a:cubicBezTo>
                  <a:cubicBezTo>
                    <a:pt x="62" y="412"/>
                    <a:pt x="60" y="419"/>
                    <a:pt x="58" y="426"/>
                  </a:cubicBezTo>
                  <a:cubicBezTo>
                    <a:pt x="44" y="425"/>
                    <a:pt x="28" y="423"/>
                    <a:pt x="25" y="422"/>
                  </a:cubicBezTo>
                  <a:cubicBezTo>
                    <a:pt x="22" y="422"/>
                    <a:pt x="19" y="423"/>
                    <a:pt x="17" y="425"/>
                  </a:cubicBezTo>
                  <a:cubicBezTo>
                    <a:pt x="14" y="426"/>
                    <a:pt x="13" y="429"/>
                    <a:pt x="12" y="432"/>
                  </a:cubicBezTo>
                  <a:cubicBezTo>
                    <a:pt x="12" y="435"/>
                    <a:pt x="12" y="437"/>
                    <a:pt x="13" y="440"/>
                  </a:cubicBezTo>
                  <a:cubicBezTo>
                    <a:pt x="15" y="442"/>
                    <a:pt x="17" y="444"/>
                    <a:pt x="20" y="445"/>
                  </a:cubicBezTo>
                  <a:cubicBezTo>
                    <a:pt x="23" y="446"/>
                    <a:pt x="38" y="451"/>
                    <a:pt x="52" y="455"/>
                  </a:cubicBezTo>
                  <a:cubicBezTo>
                    <a:pt x="50" y="463"/>
                    <a:pt x="49" y="470"/>
                    <a:pt x="48" y="478"/>
                  </a:cubicBezTo>
                  <a:cubicBezTo>
                    <a:pt x="34" y="478"/>
                    <a:pt x="18" y="477"/>
                    <a:pt x="15" y="477"/>
                  </a:cubicBezTo>
                  <a:cubicBezTo>
                    <a:pt x="12" y="477"/>
                    <a:pt x="9" y="479"/>
                    <a:pt x="7" y="481"/>
                  </a:cubicBezTo>
                  <a:cubicBezTo>
                    <a:pt x="5" y="482"/>
                    <a:pt x="4" y="485"/>
                    <a:pt x="3" y="488"/>
                  </a:cubicBezTo>
                  <a:cubicBezTo>
                    <a:pt x="3" y="491"/>
                    <a:pt x="4" y="494"/>
                    <a:pt x="5" y="496"/>
                  </a:cubicBezTo>
                  <a:cubicBezTo>
                    <a:pt x="7" y="498"/>
                    <a:pt x="9" y="500"/>
                    <a:pt x="12" y="501"/>
                  </a:cubicBezTo>
                  <a:cubicBezTo>
                    <a:pt x="15" y="501"/>
                    <a:pt x="31" y="505"/>
                    <a:pt x="45" y="507"/>
                  </a:cubicBezTo>
                  <a:cubicBezTo>
                    <a:pt x="45" y="515"/>
                    <a:pt x="44" y="522"/>
                    <a:pt x="44" y="530"/>
                  </a:cubicBezTo>
                  <a:cubicBezTo>
                    <a:pt x="30" y="531"/>
                    <a:pt x="14" y="533"/>
                    <a:pt x="10" y="533"/>
                  </a:cubicBezTo>
                  <a:cubicBezTo>
                    <a:pt x="7" y="533"/>
                    <a:pt x="5" y="535"/>
                    <a:pt x="3" y="537"/>
                  </a:cubicBezTo>
                  <a:cubicBezTo>
                    <a:pt x="1" y="539"/>
                    <a:pt x="0" y="542"/>
                    <a:pt x="0" y="545"/>
                  </a:cubicBezTo>
                  <a:cubicBezTo>
                    <a:pt x="0" y="548"/>
                    <a:pt x="1" y="551"/>
                    <a:pt x="3" y="553"/>
                  </a:cubicBezTo>
                  <a:cubicBezTo>
                    <a:pt x="5" y="555"/>
                    <a:pt x="7" y="556"/>
                    <a:pt x="10" y="557"/>
                  </a:cubicBezTo>
                  <a:cubicBezTo>
                    <a:pt x="14" y="557"/>
                    <a:pt x="30" y="558"/>
                    <a:pt x="44" y="560"/>
                  </a:cubicBezTo>
                  <a:cubicBezTo>
                    <a:pt x="44" y="567"/>
                    <a:pt x="45" y="575"/>
                    <a:pt x="45" y="582"/>
                  </a:cubicBezTo>
                  <a:cubicBezTo>
                    <a:pt x="31" y="585"/>
                    <a:pt x="15" y="588"/>
                    <a:pt x="12" y="589"/>
                  </a:cubicBezTo>
                  <a:cubicBezTo>
                    <a:pt x="9" y="590"/>
                    <a:pt x="7" y="591"/>
                    <a:pt x="5" y="594"/>
                  </a:cubicBezTo>
                  <a:cubicBezTo>
                    <a:pt x="4" y="596"/>
                    <a:pt x="3" y="599"/>
                    <a:pt x="3" y="602"/>
                  </a:cubicBezTo>
                  <a:cubicBezTo>
                    <a:pt x="4" y="605"/>
                    <a:pt x="5" y="607"/>
                    <a:pt x="7" y="609"/>
                  </a:cubicBezTo>
                  <a:cubicBezTo>
                    <a:pt x="9" y="611"/>
                    <a:pt x="12" y="613"/>
                    <a:pt x="15" y="612"/>
                  </a:cubicBezTo>
                  <a:cubicBezTo>
                    <a:pt x="18" y="612"/>
                    <a:pt x="34" y="612"/>
                    <a:pt x="48" y="612"/>
                  </a:cubicBezTo>
                  <a:cubicBezTo>
                    <a:pt x="49" y="620"/>
                    <a:pt x="50" y="627"/>
                    <a:pt x="52" y="634"/>
                  </a:cubicBezTo>
                  <a:cubicBezTo>
                    <a:pt x="38" y="639"/>
                    <a:pt x="23" y="644"/>
                    <a:pt x="20" y="645"/>
                  </a:cubicBezTo>
                  <a:cubicBezTo>
                    <a:pt x="17" y="645"/>
                    <a:pt x="15" y="647"/>
                    <a:pt x="13" y="650"/>
                  </a:cubicBezTo>
                  <a:cubicBezTo>
                    <a:pt x="12" y="652"/>
                    <a:pt x="12" y="655"/>
                    <a:pt x="12" y="658"/>
                  </a:cubicBezTo>
                  <a:cubicBezTo>
                    <a:pt x="13" y="661"/>
                    <a:pt x="14" y="664"/>
                    <a:pt x="17" y="665"/>
                  </a:cubicBezTo>
                  <a:cubicBezTo>
                    <a:pt x="19" y="667"/>
                    <a:pt x="22" y="668"/>
                    <a:pt x="25" y="668"/>
                  </a:cubicBezTo>
                  <a:cubicBezTo>
                    <a:pt x="28" y="667"/>
                    <a:pt x="44" y="665"/>
                    <a:pt x="58" y="664"/>
                  </a:cubicBezTo>
                  <a:cubicBezTo>
                    <a:pt x="60" y="671"/>
                    <a:pt x="62" y="678"/>
                    <a:pt x="64" y="686"/>
                  </a:cubicBezTo>
                  <a:cubicBezTo>
                    <a:pt x="50" y="691"/>
                    <a:pt x="36" y="698"/>
                    <a:pt x="33" y="699"/>
                  </a:cubicBezTo>
                  <a:cubicBezTo>
                    <a:pt x="30" y="700"/>
                    <a:pt x="28" y="702"/>
                    <a:pt x="27" y="705"/>
                  </a:cubicBezTo>
                  <a:cubicBezTo>
                    <a:pt x="26" y="708"/>
                    <a:pt x="26" y="710"/>
                    <a:pt x="27" y="713"/>
                  </a:cubicBezTo>
                  <a:cubicBezTo>
                    <a:pt x="28" y="716"/>
                    <a:pt x="30" y="718"/>
                    <a:pt x="32" y="720"/>
                  </a:cubicBezTo>
                  <a:cubicBezTo>
                    <a:pt x="34" y="721"/>
                    <a:pt x="37" y="722"/>
                    <a:pt x="40" y="721"/>
                  </a:cubicBezTo>
                  <a:cubicBezTo>
                    <a:pt x="43" y="721"/>
                    <a:pt x="59" y="717"/>
                    <a:pt x="73" y="714"/>
                  </a:cubicBezTo>
                  <a:cubicBezTo>
                    <a:pt x="76" y="721"/>
                    <a:pt x="78" y="728"/>
                    <a:pt x="81" y="735"/>
                  </a:cubicBezTo>
                  <a:cubicBezTo>
                    <a:pt x="68" y="742"/>
                    <a:pt x="55" y="750"/>
                    <a:pt x="52" y="752"/>
                  </a:cubicBezTo>
                  <a:cubicBezTo>
                    <a:pt x="49" y="753"/>
                    <a:pt x="48" y="755"/>
                    <a:pt x="47" y="758"/>
                  </a:cubicBezTo>
                  <a:cubicBezTo>
                    <a:pt x="46" y="761"/>
                    <a:pt x="46" y="764"/>
                    <a:pt x="47" y="766"/>
                  </a:cubicBezTo>
                  <a:cubicBezTo>
                    <a:pt x="48" y="769"/>
                    <a:pt x="51" y="771"/>
                    <a:pt x="53" y="772"/>
                  </a:cubicBezTo>
                  <a:cubicBezTo>
                    <a:pt x="56" y="774"/>
                    <a:pt x="59" y="774"/>
                    <a:pt x="61" y="773"/>
                  </a:cubicBezTo>
                  <a:cubicBezTo>
                    <a:pt x="64" y="772"/>
                    <a:pt x="79" y="767"/>
                    <a:pt x="93" y="762"/>
                  </a:cubicBezTo>
                  <a:cubicBezTo>
                    <a:pt x="97" y="769"/>
                    <a:pt x="100" y="776"/>
                    <a:pt x="104" y="782"/>
                  </a:cubicBezTo>
                  <a:cubicBezTo>
                    <a:pt x="92" y="791"/>
                    <a:pt x="79" y="800"/>
                    <a:pt x="76" y="802"/>
                  </a:cubicBezTo>
                  <a:cubicBezTo>
                    <a:pt x="74" y="804"/>
                    <a:pt x="72" y="806"/>
                    <a:pt x="72" y="809"/>
                  </a:cubicBezTo>
                  <a:cubicBezTo>
                    <a:pt x="71" y="812"/>
                    <a:pt x="72" y="815"/>
                    <a:pt x="73" y="817"/>
                  </a:cubicBezTo>
                  <a:cubicBezTo>
                    <a:pt x="75" y="820"/>
                    <a:pt x="77" y="822"/>
                    <a:pt x="80" y="823"/>
                  </a:cubicBezTo>
                  <a:cubicBezTo>
                    <a:pt x="82" y="824"/>
                    <a:pt x="85" y="824"/>
                    <a:pt x="88" y="822"/>
                  </a:cubicBezTo>
                  <a:cubicBezTo>
                    <a:pt x="91" y="821"/>
                    <a:pt x="105" y="814"/>
                    <a:pt x="118" y="808"/>
                  </a:cubicBezTo>
                  <a:cubicBezTo>
                    <a:pt x="122" y="815"/>
                    <a:pt x="127" y="821"/>
                    <a:pt x="131" y="827"/>
                  </a:cubicBezTo>
                  <a:cubicBezTo>
                    <a:pt x="120" y="837"/>
                    <a:pt x="108" y="847"/>
                    <a:pt x="105" y="850"/>
                  </a:cubicBezTo>
                  <a:cubicBezTo>
                    <a:pt x="103" y="852"/>
                    <a:pt x="102" y="854"/>
                    <a:pt x="102" y="857"/>
                  </a:cubicBezTo>
                  <a:cubicBezTo>
                    <a:pt x="102" y="860"/>
                    <a:pt x="102" y="863"/>
                    <a:pt x="104" y="865"/>
                  </a:cubicBezTo>
                  <a:cubicBezTo>
                    <a:pt x="106" y="867"/>
                    <a:pt x="108" y="869"/>
                    <a:pt x="111" y="870"/>
                  </a:cubicBezTo>
                  <a:cubicBezTo>
                    <a:pt x="114" y="870"/>
                    <a:pt x="117" y="870"/>
                    <a:pt x="119" y="869"/>
                  </a:cubicBezTo>
                  <a:cubicBezTo>
                    <a:pt x="122" y="867"/>
                    <a:pt x="136" y="859"/>
                    <a:pt x="148" y="851"/>
                  </a:cubicBezTo>
                  <a:cubicBezTo>
                    <a:pt x="153" y="857"/>
                    <a:pt x="158" y="863"/>
                    <a:pt x="163" y="869"/>
                  </a:cubicBezTo>
                  <a:cubicBezTo>
                    <a:pt x="153" y="880"/>
                    <a:pt x="142" y="891"/>
                    <a:pt x="140" y="894"/>
                  </a:cubicBezTo>
                  <a:cubicBezTo>
                    <a:pt x="138" y="896"/>
                    <a:pt x="137" y="899"/>
                    <a:pt x="137" y="902"/>
                  </a:cubicBezTo>
                  <a:cubicBezTo>
                    <a:pt x="137" y="904"/>
                    <a:pt x="138" y="907"/>
                    <a:pt x="140" y="909"/>
                  </a:cubicBezTo>
                  <a:cubicBezTo>
                    <a:pt x="142" y="912"/>
                    <a:pt x="145" y="913"/>
                    <a:pt x="147" y="913"/>
                  </a:cubicBezTo>
                  <a:cubicBezTo>
                    <a:pt x="150" y="914"/>
                    <a:pt x="153" y="913"/>
                    <a:pt x="155" y="911"/>
                  </a:cubicBezTo>
                  <a:cubicBezTo>
                    <a:pt x="158" y="909"/>
                    <a:pt x="171" y="900"/>
                    <a:pt x="182" y="891"/>
                  </a:cubicBezTo>
                  <a:cubicBezTo>
                    <a:pt x="188" y="897"/>
                    <a:pt x="193" y="902"/>
                    <a:pt x="198" y="907"/>
                  </a:cubicBezTo>
                  <a:cubicBezTo>
                    <a:pt x="190" y="919"/>
                    <a:pt x="180" y="932"/>
                    <a:pt x="178" y="934"/>
                  </a:cubicBezTo>
                  <a:cubicBezTo>
                    <a:pt x="176" y="937"/>
                    <a:pt x="176" y="940"/>
                    <a:pt x="176" y="942"/>
                  </a:cubicBezTo>
                  <a:cubicBezTo>
                    <a:pt x="177" y="945"/>
                    <a:pt x="178" y="948"/>
                    <a:pt x="180" y="950"/>
                  </a:cubicBezTo>
                  <a:cubicBezTo>
                    <a:pt x="182" y="952"/>
                    <a:pt x="185" y="953"/>
                    <a:pt x="188" y="953"/>
                  </a:cubicBezTo>
                  <a:cubicBezTo>
                    <a:pt x="191" y="953"/>
                    <a:pt x="194" y="952"/>
                    <a:pt x="196" y="950"/>
                  </a:cubicBezTo>
                  <a:cubicBezTo>
                    <a:pt x="198" y="948"/>
                    <a:pt x="210" y="937"/>
                    <a:pt x="221" y="927"/>
                  </a:cubicBezTo>
                  <a:cubicBezTo>
                    <a:pt x="226" y="932"/>
                    <a:pt x="232" y="937"/>
                    <a:pt x="238" y="941"/>
                  </a:cubicBezTo>
                  <a:cubicBezTo>
                    <a:pt x="231" y="954"/>
                    <a:pt x="223" y="968"/>
                    <a:pt x="221" y="970"/>
                  </a:cubicBezTo>
                  <a:cubicBezTo>
                    <a:pt x="219" y="973"/>
                    <a:pt x="219" y="976"/>
                    <a:pt x="220" y="979"/>
                  </a:cubicBezTo>
                  <a:cubicBezTo>
                    <a:pt x="220" y="981"/>
                    <a:pt x="222" y="984"/>
                    <a:pt x="224" y="986"/>
                  </a:cubicBezTo>
                  <a:cubicBezTo>
                    <a:pt x="227" y="987"/>
                    <a:pt x="230" y="988"/>
                    <a:pt x="232" y="988"/>
                  </a:cubicBezTo>
                  <a:cubicBezTo>
                    <a:pt x="235" y="988"/>
                    <a:pt x="238" y="986"/>
                    <a:pt x="240" y="984"/>
                  </a:cubicBezTo>
                  <a:cubicBezTo>
                    <a:pt x="242" y="982"/>
                    <a:pt x="253" y="970"/>
                    <a:pt x="262" y="959"/>
                  </a:cubicBezTo>
                  <a:cubicBezTo>
                    <a:pt x="268" y="963"/>
                    <a:pt x="275" y="967"/>
                    <a:pt x="281" y="971"/>
                  </a:cubicBezTo>
                  <a:cubicBezTo>
                    <a:pt x="275" y="984"/>
                    <a:pt x="268" y="999"/>
                    <a:pt x="267" y="1002"/>
                  </a:cubicBezTo>
                  <a:cubicBezTo>
                    <a:pt x="266" y="1005"/>
                    <a:pt x="266" y="1008"/>
                    <a:pt x="267" y="1010"/>
                  </a:cubicBezTo>
                  <a:cubicBezTo>
                    <a:pt x="268" y="1013"/>
                    <a:pt x="270" y="1015"/>
                    <a:pt x="272" y="1017"/>
                  </a:cubicBezTo>
                  <a:cubicBezTo>
                    <a:pt x="275" y="1018"/>
                    <a:pt x="278" y="1019"/>
                    <a:pt x="280" y="1018"/>
                  </a:cubicBezTo>
                  <a:cubicBezTo>
                    <a:pt x="283" y="1018"/>
                    <a:pt x="286" y="1016"/>
                    <a:pt x="287" y="1014"/>
                  </a:cubicBezTo>
                  <a:cubicBezTo>
                    <a:pt x="289" y="1011"/>
                    <a:pt x="298" y="998"/>
                    <a:pt x="307" y="986"/>
                  </a:cubicBezTo>
                  <a:cubicBezTo>
                    <a:pt x="314" y="990"/>
                    <a:pt x="320" y="993"/>
                    <a:pt x="327" y="996"/>
                  </a:cubicBezTo>
                  <a:cubicBezTo>
                    <a:pt x="322" y="1010"/>
                    <a:pt x="317" y="1025"/>
                    <a:pt x="316" y="1028"/>
                  </a:cubicBezTo>
                  <a:cubicBezTo>
                    <a:pt x="315" y="1031"/>
                    <a:pt x="316" y="1034"/>
                    <a:pt x="317" y="1037"/>
                  </a:cubicBezTo>
                  <a:cubicBezTo>
                    <a:pt x="318" y="1039"/>
                    <a:pt x="320" y="1041"/>
                    <a:pt x="323" y="1042"/>
                  </a:cubicBezTo>
                  <a:cubicBezTo>
                    <a:pt x="326" y="1044"/>
                    <a:pt x="328" y="1044"/>
                    <a:pt x="331" y="1043"/>
                  </a:cubicBezTo>
                  <a:cubicBezTo>
                    <a:pt x="334" y="1042"/>
                    <a:pt x="336" y="1041"/>
                    <a:pt x="338" y="1038"/>
                  </a:cubicBezTo>
                  <a:cubicBezTo>
                    <a:pt x="339" y="1035"/>
                    <a:pt x="347" y="1021"/>
                    <a:pt x="354" y="1009"/>
                  </a:cubicBezTo>
                  <a:cubicBezTo>
                    <a:pt x="361" y="1011"/>
                    <a:pt x="368" y="1014"/>
                    <a:pt x="375" y="1017"/>
                  </a:cubicBezTo>
                  <a:cubicBezTo>
                    <a:pt x="372" y="1031"/>
                    <a:pt x="369" y="1046"/>
                    <a:pt x="368" y="1050"/>
                  </a:cubicBezTo>
                  <a:cubicBezTo>
                    <a:pt x="367" y="1052"/>
                    <a:pt x="368" y="1055"/>
                    <a:pt x="369" y="1058"/>
                  </a:cubicBezTo>
                  <a:cubicBezTo>
                    <a:pt x="371" y="1060"/>
                    <a:pt x="373" y="1062"/>
                    <a:pt x="376" y="1063"/>
                  </a:cubicBezTo>
                  <a:cubicBezTo>
                    <a:pt x="379" y="1064"/>
                    <a:pt x="382" y="1064"/>
                    <a:pt x="384" y="1063"/>
                  </a:cubicBezTo>
                  <a:cubicBezTo>
                    <a:pt x="387" y="1062"/>
                    <a:pt x="389" y="1060"/>
                    <a:pt x="390" y="1057"/>
                  </a:cubicBezTo>
                  <a:cubicBezTo>
                    <a:pt x="392" y="1054"/>
                    <a:pt x="398" y="1039"/>
                    <a:pt x="404" y="1026"/>
                  </a:cubicBezTo>
                  <a:cubicBezTo>
                    <a:pt x="411" y="1028"/>
                    <a:pt x="418" y="1030"/>
                    <a:pt x="425" y="1032"/>
                  </a:cubicBezTo>
                  <a:cubicBezTo>
                    <a:pt x="424" y="1046"/>
                    <a:pt x="422" y="1062"/>
                    <a:pt x="422" y="1065"/>
                  </a:cubicBezTo>
                  <a:cubicBezTo>
                    <a:pt x="421" y="1068"/>
                    <a:pt x="422" y="1071"/>
                    <a:pt x="424" y="1073"/>
                  </a:cubicBezTo>
                  <a:cubicBezTo>
                    <a:pt x="426" y="1075"/>
                    <a:pt x="428" y="1077"/>
                    <a:pt x="431" y="1078"/>
                  </a:cubicBezTo>
                  <a:cubicBezTo>
                    <a:pt x="434" y="1078"/>
                    <a:pt x="437" y="1078"/>
                    <a:pt x="439" y="1076"/>
                  </a:cubicBezTo>
                  <a:cubicBezTo>
                    <a:pt x="442" y="1075"/>
                    <a:pt x="444" y="1073"/>
                    <a:pt x="445" y="1070"/>
                  </a:cubicBezTo>
                  <a:cubicBezTo>
                    <a:pt x="446" y="1067"/>
                    <a:pt x="450" y="1052"/>
                    <a:pt x="455" y="1038"/>
                  </a:cubicBezTo>
                  <a:cubicBezTo>
                    <a:pt x="462" y="1039"/>
                    <a:pt x="469" y="1040"/>
                    <a:pt x="477" y="1041"/>
                  </a:cubicBezTo>
                  <a:cubicBezTo>
                    <a:pt x="477" y="1056"/>
                    <a:pt x="477" y="1072"/>
                    <a:pt x="477" y="1075"/>
                  </a:cubicBezTo>
                  <a:cubicBezTo>
                    <a:pt x="477" y="1078"/>
                    <a:pt x="478" y="1081"/>
                    <a:pt x="480" y="1083"/>
                  </a:cubicBezTo>
                  <a:cubicBezTo>
                    <a:pt x="482" y="1085"/>
                    <a:pt x="484" y="1086"/>
                    <a:pt x="487" y="1087"/>
                  </a:cubicBezTo>
                  <a:cubicBezTo>
                    <a:pt x="490" y="1087"/>
                    <a:pt x="493" y="1086"/>
                    <a:pt x="495" y="1085"/>
                  </a:cubicBezTo>
                  <a:cubicBezTo>
                    <a:pt x="497" y="1083"/>
                    <a:pt x="499" y="1081"/>
                    <a:pt x="500" y="1078"/>
                  </a:cubicBezTo>
                  <a:cubicBezTo>
                    <a:pt x="501" y="1074"/>
                    <a:pt x="504" y="1059"/>
                    <a:pt x="507" y="1045"/>
                  </a:cubicBezTo>
                  <a:cubicBezTo>
                    <a:pt x="514" y="1045"/>
                    <a:pt x="522" y="1045"/>
                    <a:pt x="529" y="1046"/>
                  </a:cubicBezTo>
                  <a:cubicBezTo>
                    <a:pt x="530" y="1060"/>
                    <a:pt x="532" y="1076"/>
                    <a:pt x="532" y="1079"/>
                  </a:cubicBezTo>
                  <a:cubicBezTo>
                    <a:pt x="533" y="1082"/>
                    <a:pt x="534" y="1085"/>
                    <a:pt x="536" y="1087"/>
                  </a:cubicBezTo>
                  <a:cubicBezTo>
                    <a:pt x="538" y="1089"/>
                    <a:pt x="541" y="1090"/>
                    <a:pt x="544" y="1090"/>
                  </a:cubicBezTo>
                  <a:cubicBezTo>
                    <a:pt x="547" y="1090"/>
                    <a:pt x="550" y="1088"/>
                    <a:pt x="552" y="1087"/>
                  </a:cubicBezTo>
                  <a:cubicBezTo>
                    <a:pt x="554" y="1085"/>
                    <a:pt x="555" y="1082"/>
                    <a:pt x="556" y="1079"/>
                  </a:cubicBezTo>
                  <a:cubicBezTo>
                    <a:pt x="556" y="1076"/>
                    <a:pt x="558" y="1060"/>
                    <a:pt x="559" y="1046"/>
                  </a:cubicBezTo>
                  <a:cubicBezTo>
                    <a:pt x="566" y="1045"/>
                    <a:pt x="574" y="1045"/>
                    <a:pt x="581" y="1045"/>
                  </a:cubicBezTo>
                  <a:cubicBezTo>
                    <a:pt x="584" y="1059"/>
                    <a:pt x="587" y="1074"/>
                    <a:pt x="588" y="1078"/>
                  </a:cubicBezTo>
                  <a:cubicBezTo>
                    <a:pt x="589" y="1081"/>
                    <a:pt x="590" y="1083"/>
                    <a:pt x="593" y="1085"/>
                  </a:cubicBezTo>
                  <a:cubicBezTo>
                    <a:pt x="595" y="1086"/>
                    <a:pt x="598" y="1087"/>
                    <a:pt x="601" y="1087"/>
                  </a:cubicBezTo>
                  <a:cubicBezTo>
                    <a:pt x="604" y="1086"/>
                    <a:pt x="606" y="1085"/>
                    <a:pt x="608" y="1083"/>
                  </a:cubicBezTo>
                  <a:cubicBezTo>
                    <a:pt x="610" y="1081"/>
                    <a:pt x="611" y="1078"/>
                    <a:pt x="611" y="1075"/>
                  </a:cubicBezTo>
                  <a:cubicBezTo>
                    <a:pt x="611" y="1072"/>
                    <a:pt x="611" y="1056"/>
                    <a:pt x="611" y="1041"/>
                  </a:cubicBezTo>
                  <a:cubicBezTo>
                    <a:pt x="619" y="1040"/>
                    <a:pt x="626" y="1039"/>
                    <a:pt x="633" y="1038"/>
                  </a:cubicBezTo>
                  <a:cubicBezTo>
                    <a:pt x="638" y="1052"/>
                    <a:pt x="642" y="1067"/>
                    <a:pt x="643" y="1070"/>
                  </a:cubicBezTo>
                  <a:cubicBezTo>
                    <a:pt x="644" y="1073"/>
                    <a:pt x="646" y="1075"/>
                    <a:pt x="649" y="1076"/>
                  </a:cubicBezTo>
                  <a:cubicBezTo>
                    <a:pt x="651" y="1078"/>
                    <a:pt x="654" y="1078"/>
                    <a:pt x="657" y="1078"/>
                  </a:cubicBezTo>
                  <a:cubicBezTo>
                    <a:pt x="660" y="1077"/>
                    <a:pt x="662" y="1075"/>
                    <a:pt x="664" y="1073"/>
                  </a:cubicBezTo>
                  <a:cubicBezTo>
                    <a:pt x="666" y="1071"/>
                    <a:pt x="667" y="1068"/>
                    <a:pt x="666" y="1065"/>
                  </a:cubicBezTo>
                  <a:cubicBezTo>
                    <a:pt x="666" y="1062"/>
                    <a:pt x="664" y="1046"/>
                    <a:pt x="663" y="1032"/>
                  </a:cubicBezTo>
                  <a:cubicBezTo>
                    <a:pt x="670" y="1030"/>
                    <a:pt x="677" y="1028"/>
                    <a:pt x="684" y="1026"/>
                  </a:cubicBezTo>
                  <a:cubicBezTo>
                    <a:pt x="690" y="1039"/>
                    <a:pt x="696" y="1054"/>
                    <a:pt x="698" y="1057"/>
                  </a:cubicBezTo>
                  <a:cubicBezTo>
                    <a:pt x="699" y="1060"/>
                    <a:pt x="701" y="1062"/>
                    <a:pt x="704" y="1063"/>
                  </a:cubicBezTo>
                  <a:cubicBezTo>
                    <a:pt x="706" y="1064"/>
                    <a:pt x="709" y="1064"/>
                    <a:pt x="712" y="1063"/>
                  </a:cubicBezTo>
                  <a:cubicBezTo>
                    <a:pt x="715" y="1062"/>
                    <a:pt x="717" y="1060"/>
                    <a:pt x="719" y="1058"/>
                  </a:cubicBezTo>
                  <a:cubicBezTo>
                    <a:pt x="720" y="1055"/>
                    <a:pt x="721" y="1052"/>
                    <a:pt x="720" y="1050"/>
                  </a:cubicBezTo>
                  <a:cubicBezTo>
                    <a:pt x="719" y="1046"/>
                    <a:pt x="716" y="1031"/>
                    <a:pt x="713" y="1017"/>
                  </a:cubicBezTo>
                  <a:cubicBezTo>
                    <a:pt x="720" y="1014"/>
                    <a:pt x="727" y="1011"/>
                    <a:pt x="734" y="1009"/>
                  </a:cubicBezTo>
                  <a:cubicBezTo>
                    <a:pt x="741" y="1021"/>
                    <a:pt x="749" y="1035"/>
                    <a:pt x="750" y="1038"/>
                  </a:cubicBezTo>
                  <a:cubicBezTo>
                    <a:pt x="752" y="1041"/>
                    <a:pt x="754" y="1042"/>
                    <a:pt x="757" y="1043"/>
                  </a:cubicBezTo>
                  <a:cubicBezTo>
                    <a:pt x="760" y="1044"/>
                    <a:pt x="762" y="1044"/>
                    <a:pt x="765" y="1042"/>
                  </a:cubicBezTo>
                  <a:cubicBezTo>
                    <a:pt x="768" y="1041"/>
                    <a:pt x="770" y="1039"/>
                    <a:pt x="771" y="1037"/>
                  </a:cubicBezTo>
                  <a:cubicBezTo>
                    <a:pt x="772" y="1034"/>
                    <a:pt x="773" y="1031"/>
                    <a:pt x="772" y="1028"/>
                  </a:cubicBezTo>
                  <a:cubicBezTo>
                    <a:pt x="771" y="1025"/>
                    <a:pt x="766" y="1010"/>
                    <a:pt x="761" y="996"/>
                  </a:cubicBezTo>
                  <a:cubicBezTo>
                    <a:pt x="768" y="993"/>
                    <a:pt x="774" y="990"/>
                    <a:pt x="781" y="986"/>
                  </a:cubicBezTo>
                  <a:cubicBezTo>
                    <a:pt x="790" y="998"/>
                    <a:pt x="799" y="1011"/>
                    <a:pt x="801" y="1014"/>
                  </a:cubicBezTo>
                  <a:cubicBezTo>
                    <a:pt x="802" y="1016"/>
                    <a:pt x="805" y="1018"/>
                    <a:pt x="808" y="1018"/>
                  </a:cubicBezTo>
                  <a:cubicBezTo>
                    <a:pt x="810" y="1019"/>
                    <a:pt x="813" y="1018"/>
                    <a:pt x="816" y="1017"/>
                  </a:cubicBezTo>
                  <a:cubicBezTo>
                    <a:pt x="818" y="1015"/>
                    <a:pt x="820" y="1013"/>
                    <a:pt x="821" y="1010"/>
                  </a:cubicBezTo>
                  <a:cubicBezTo>
                    <a:pt x="822" y="1008"/>
                    <a:pt x="822" y="1005"/>
                    <a:pt x="821" y="1002"/>
                  </a:cubicBezTo>
                  <a:cubicBezTo>
                    <a:pt x="820" y="999"/>
                    <a:pt x="813" y="984"/>
                    <a:pt x="807" y="971"/>
                  </a:cubicBezTo>
                  <a:cubicBezTo>
                    <a:pt x="813" y="967"/>
                    <a:pt x="820" y="963"/>
                    <a:pt x="826" y="959"/>
                  </a:cubicBezTo>
                  <a:cubicBezTo>
                    <a:pt x="835" y="970"/>
                    <a:pt x="846" y="982"/>
                    <a:pt x="848" y="984"/>
                  </a:cubicBezTo>
                  <a:cubicBezTo>
                    <a:pt x="850" y="986"/>
                    <a:pt x="853" y="988"/>
                    <a:pt x="856" y="988"/>
                  </a:cubicBezTo>
                  <a:cubicBezTo>
                    <a:pt x="858" y="988"/>
                    <a:pt x="861" y="987"/>
                    <a:pt x="864" y="986"/>
                  </a:cubicBezTo>
                  <a:cubicBezTo>
                    <a:pt x="866" y="984"/>
                    <a:pt x="868" y="981"/>
                    <a:pt x="868" y="979"/>
                  </a:cubicBezTo>
                  <a:cubicBezTo>
                    <a:pt x="869" y="976"/>
                    <a:pt x="869" y="973"/>
                    <a:pt x="867" y="970"/>
                  </a:cubicBezTo>
                  <a:cubicBezTo>
                    <a:pt x="865" y="968"/>
                    <a:pt x="857" y="954"/>
                    <a:pt x="850" y="941"/>
                  </a:cubicBezTo>
                  <a:cubicBezTo>
                    <a:pt x="856" y="937"/>
                    <a:pt x="862" y="932"/>
                    <a:pt x="867" y="927"/>
                  </a:cubicBezTo>
                  <a:cubicBezTo>
                    <a:pt x="878" y="937"/>
                    <a:pt x="890" y="948"/>
                    <a:pt x="892" y="950"/>
                  </a:cubicBezTo>
                  <a:cubicBezTo>
                    <a:pt x="894" y="952"/>
                    <a:pt x="897" y="953"/>
                    <a:pt x="900" y="953"/>
                  </a:cubicBezTo>
                  <a:cubicBezTo>
                    <a:pt x="903" y="953"/>
                    <a:pt x="906" y="952"/>
                    <a:pt x="908" y="950"/>
                  </a:cubicBezTo>
                  <a:cubicBezTo>
                    <a:pt x="910" y="948"/>
                    <a:pt x="911" y="945"/>
                    <a:pt x="912" y="942"/>
                  </a:cubicBezTo>
                  <a:cubicBezTo>
                    <a:pt x="912" y="940"/>
                    <a:pt x="911" y="937"/>
                    <a:pt x="910" y="934"/>
                  </a:cubicBezTo>
                  <a:cubicBezTo>
                    <a:pt x="908" y="932"/>
                    <a:pt x="898" y="919"/>
                    <a:pt x="890" y="907"/>
                  </a:cubicBezTo>
                  <a:cubicBezTo>
                    <a:pt x="895" y="902"/>
                    <a:pt x="900" y="897"/>
                    <a:pt x="905" y="891"/>
                  </a:cubicBezTo>
                  <a:cubicBezTo>
                    <a:pt x="917" y="900"/>
                    <a:pt x="930" y="909"/>
                    <a:pt x="933" y="911"/>
                  </a:cubicBezTo>
                  <a:cubicBezTo>
                    <a:pt x="935" y="913"/>
                    <a:pt x="938" y="914"/>
                    <a:pt x="941" y="913"/>
                  </a:cubicBezTo>
                  <a:cubicBezTo>
                    <a:pt x="943" y="913"/>
                    <a:pt x="946" y="912"/>
                    <a:pt x="948" y="909"/>
                  </a:cubicBezTo>
                  <a:cubicBezTo>
                    <a:pt x="950" y="907"/>
                    <a:pt x="951" y="904"/>
                    <a:pt x="951" y="902"/>
                  </a:cubicBezTo>
                  <a:cubicBezTo>
                    <a:pt x="951" y="899"/>
                    <a:pt x="950" y="896"/>
                    <a:pt x="948" y="894"/>
                  </a:cubicBezTo>
                  <a:cubicBezTo>
                    <a:pt x="946" y="891"/>
                    <a:pt x="935" y="880"/>
                    <a:pt x="925" y="869"/>
                  </a:cubicBezTo>
                  <a:cubicBezTo>
                    <a:pt x="930" y="863"/>
                    <a:pt x="935" y="857"/>
                    <a:pt x="940" y="851"/>
                  </a:cubicBezTo>
                  <a:cubicBezTo>
                    <a:pt x="952" y="859"/>
                    <a:pt x="966" y="867"/>
                    <a:pt x="969" y="869"/>
                  </a:cubicBezTo>
                  <a:cubicBezTo>
                    <a:pt x="971" y="870"/>
                    <a:pt x="974" y="870"/>
                    <a:pt x="977" y="870"/>
                  </a:cubicBezTo>
                  <a:cubicBezTo>
                    <a:pt x="980" y="869"/>
                    <a:pt x="982" y="867"/>
                    <a:pt x="984" y="865"/>
                  </a:cubicBezTo>
                  <a:cubicBezTo>
                    <a:pt x="986" y="863"/>
                    <a:pt x="986" y="860"/>
                    <a:pt x="986" y="857"/>
                  </a:cubicBezTo>
                  <a:cubicBezTo>
                    <a:pt x="986" y="854"/>
                    <a:pt x="985" y="852"/>
                    <a:pt x="983" y="850"/>
                  </a:cubicBezTo>
                  <a:cubicBezTo>
                    <a:pt x="980" y="847"/>
                    <a:pt x="968" y="837"/>
                    <a:pt x="957" y="827"/>
                  </a:cubicBezTo>
                  <a:cubicBezTo>
                    <a:pt x="961" y="821"/>
                    <a:pt x="966" y="815"/>
                    <a:pt x="969" y="808"/>
                  </a:cubicBezTo>
                  <a:cubicBezTo>
                    <a:pt x="983" y="814"/>
                    <a:pt x="997" y="821"/>
                    <a:pt x="1000" y="822"/>
                  </a:cubicBezTo>
                  <a:cubicBezTo>
                    <a:pt x="1003" y="824"/>
                    <a:pt x="1006" y="824"/>
                    <a:pt x="1008" y="823"/>
                  </a:cubicBezTo>
                  <a:cubicBezTo>
                    <a:pt x="1011" y="822"/>
                    <a:pt x="1013" y="820"/>
                    <a:pt x="1015" y="817"/>
                  </a:cubicBezTo>
                  <a:cubicBezTo>
                    <a:pt x="1016" y="815"/>
                    <a:pt x="1017" y="812"/>
                    <a:pt x="1016" y="809"/>
                  </a:cubicBezTo>
                  <a:cubicBezTo>
                    <a:pt x="1016" y="806"/>
                    <a:pt x="1014" y="804"/>
                    <a:pt x="1012" y="802"/>
                  </a:cubicBezTo>
                  <a:cubicBezTo>
                    <a:pt x="1009" y="800"/>
                    <a:pt x="996" y="791"/>
                    <a:pt x="984" y="782"/>
                  </a:cubicBezTo>
                  <a:cubicBezTo>
                    <a:pt x="988" y="776"/>
                    <a:pt x="991" y="769"/>
                    <a:pt x="995" y="762"/>
                  </a:cubicBezTo>
                  <a:cubicBezTo>
                    <a:pt x="1009" y="767"/>
                    <a:pt x="1024" y="772"/>
                    <a:pt x="1027" y="773"/>
                  </a:cubicBezTo>
                  <a:cubicBezTo>
                    <a:pt x="1029" y="774"/>
                    <a:pt x="1032" y="774"/>
                    <a:pt x="1035" y="772"/>
                  </a:cubicBezTo>
                  <a:cubicBezTo>
                    <a:pt x="1037" y="771"/>
                    <a:pt x="1039" y="769"/>
                    <a:pt x="1041" y="766"/>
                  </a:cubicBezTo>
                  <a:cubicBezTo>
                    <a:pt x="1042" y="764"/>
                    <a:pt x="1042" y="761"/>
                    <a:pt x="1041" y="758"/>
                  </a:cubicBezTo>
                  <a:cubicBezTo>
                    <a:pt x="1040" y="755"/>
                    <a:pt x="1039" y="753"/>
                    <a:pt x="1036" y="752"/>
                  </a:cubicBezTo>
                  <a:cubicBezTo>
                    <a:pt x="1033" y="750"/>
                    <a:pt x="1020" y="742"/>
                    <a:pt x="1007" y="735"/>
                  </a:cubicBezTo>
                  <a:cubicBezTo>
                    <a:pt x="1010" y="728"/>
                    <a:pt x="1012" y="721"/>
                    <a:pt x="1015" y="714"/>
                  </a:cubicBezTo>
                  <a:cubicBezTo>
                    <a:pt x="1029" y="717"/>
                    <a:pt x="1045" y="721"/>
                    <a:pt x="1048" y="721"/>
                  </a:cubicBezTo>
                  <a:cubicBezTo>
                    <a:pt x="1051" y="722"/>
                    <a:pt x="1054" y="721"/>
                    <a:pt x="1056" y="720"/>
                  </a:cubicBezTo>
                  <a:cubicBezTo>
                    <a:pt x="1058" y="718"/>
                    <a:pt x="1060" y="716"/>
                    <a:pt x="1061" y="713"/>
                  </a:cubicBezTo>
                  <a:cubicBezTo>
                    <a:pt x="1062" y="710"/>
                    <a:pt x="1062" y="707"/>
                    <a:pt x="1061" y="705"/>
                  </a:cubicBezTo>
                  <a:cubicBezTo>
                    <a:pt x="1060" y="702"/>
                    <a:pt x="1058" y="700"/>
                    <a:pt x="1055" y="699"/>
                  </a:cubicBezTo>
                  <a:cubicBezTo>
                    <a:pt x="1052" y="698"/>
                    <a:pt x="1037" y="691"/>
                    <a:pt x="1024" y="686"/>
                  </a:cubicBezTo>
                  <a:cubicBezTo>
                    <a:pt x="1026" y="678"/>
                    <a:pt x="1028" y="671"/>
                    <a:pt x="1030" y="664"/>
                  </a:cubicBezTo>
                  <a:cubicBezTo>
                    <a:pt x="1044" y="665"/>
                    <a:pt x="1060" y="667"/>
                    <a:pt x="1063" y="668"/>
                  </a:cubicBezTo>
                  <a:cubicBezTo>
                    <a:pt x="1066" y="668"/>
                    <a:pt x="1069" y="667"/>
                    <a:pt x="1071" y="665"/>
                  </a:cubicBezTo>
                  <a:cubicBezTo>
                    <a:pt x="1074" y="664"/>
                    <a:pt x="1075" y="661"/>
                    <a:pt x="1076" y="658"/>
                  </a:cubicBezTo>
                  <a:cubicBezTo>
                    <a:pt x="1076" y="655"/>
                    <a:pt x="1076" y="652"/>
                    <a:pt x="1075" y="650"/>
                  </a:cubicBezTo>
                  <a:cubicBezTo>
                    <a:pt x="1073" y="647"/>
                    <a:pt x="1071" y="645"/>
                    <a:pt x="1068" y="645"/>
                  </a:cubicBezTo>
                  <a:cubicBezTo>
                    <a:pt x="1065" y="644"/>
                    <a:pt x="1050" y="639"/>
                    <a:pt x="1036" y="634"/>
                  </a:cubicBezTo>
                  <a:cubicBezTo>
                    <a:pt x="1037" y="627"/>
                    <a:pt x="1039" y="620"/>
                    <a:pt x="1040" y="612"/>
                  </a:cubicBezTo>
                  <a:cubicBezTo>
                    <a:pt x="1054" y="612"/>
                    <a:pt x="1070" y="612"/>
                    <a:pt x="1073" y="612"/>
                  </a:cubicBezTo>
                  <a:cubicBezTo>
                    <a:pt x="1076" y="613"/>
                    <a:pt x="1079" y="611"/>
                    <a:pt x="1081" y="609"/>
                  </a:cubicBezTo>
                  <a:cubicBezTo>
                    <a:pt x="1083" y="607"/>
                    <a:pt x="1084" y="605"/>
                    <a:pt x="1085" y="602"/>
                  </a:cubicBezTo>
                  <a:cubicBezTo>
                    <a:pt x="1085" y="599"/>
                    <a:pt x="1084" y="596"/>
                    <a:pt x="1083" y="594"/>
                  </a:cubicBezTo>
                  <a:cubicBezTo>
                    <a:pt x="1081" y="591"/>
                    <a:pt x="1079" y="590"/>
                    <a:pt x="1076" y="589"/>
                  </a:cubicBezTo>
                  <a:cubicBezTo>
                    <a:pt x="1073" y="588"/>
                    <a:pt x="1057" y="585"/>
                    <a:pt x="1043" y="582"/>
                  </a:cubicBezTo>
                  <a:cubicBezTo>
                    <a:pt x="1043" y="575"/>
                    <a:pt x="1044" y="567"/>
                    <a:pt x="1044" y="560"/>
                  </a:cubicBezTo>
                  <a:cubicBezTo>
                    <a:pt x="1058" y="558"/>
                    <a:pt x="1074" y="557"/>
                    <a:pt x="1078" y="557"/>
                  </a:cubicBezTo>
                  <a:close/>
                  <a:moveTo>
                    <a:pt x="544" y="979"/>
                  </a:moveTo>
                  <a:cubicBezTo>
                    <a:pt x="305" y="979"/>
                    <a:pt x="111" y="785"/>
                    <a:pt x="111" y="545"/>
                  </a:cubicBezTo>
                  <a:cubicBezTo>
                    <a:pt x="111" y="305"/>
                    <a:pt x="305" y="111"/>
                    <a:pt x="544" y="111"/>
                  </a:cubicBezTo>
                  <a:cubicBezTo>
                    <a:pt x="783" y="111"/>
                    <a:pt x="977" y="305"/>
                    <a:pt x="977" y="545"/>
                  </a:cubicBezTo>
                  <a:cubicBezTo>
                    <a:pt x="977" y="785"/>
                    <a:pt x="783" y="979"/>
                    <a:pt x="544" y="97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/>
              <a:endParaRPr lang="en-US" sz="1865">
                <a:solidFill>
                  <a:prstClr val="black"/>
                </a:solidFill>
              </a:endParaRPr>
            </a:p>
          </p:txBody>
        </p:sp>
        <p:grpSp>
          <p:nvGrpSpPr>
            <p:cNvPr id="140" name="Group 89"/>
            <p:cNvGrpSpPr/>
            <p:nvPr/>
          </p:nvGrpSpPr>
          <p:grpSpPr>
            <a:xfrm flipH="1">
              <a:off x="4897963" y="2995315"/>
              <a:ext cx="100179" cy="71606"/>
              <a:chOff x="1585913" y="1584325"/>
              <a:chExt cx="461963" cy="330201"/>
            </a:xfrm>
            <a:grpFill/>
          </p:grpSpPr>
          <p:sp>
            <p:nvSpPr>
              <p:cNvPr id="141" name="Freeform 13"/>
              <p:cNvSpPr/>
              <p:nvPr/>
            </p:nvSpPr>
            <p:spPr bwMode="auto">
              <a:xfrm>
                <a:off x="1585913" y="1646238"/>
                <a:ext cx="461963" cy="268288"/>
              </a:xfrm>
              <a:custGeom>
                <a:avLst/>
                <a:gdLst>
                  <a:gd name="T0" fmla="*/ 0 w 291"/>
                  <a:gd name="T1" fmla="*/ 0 h 169"/>
                  <a:gd name="T2" fmla="*/ 0 w 291"/>
                  <a:gd name="T3" fmla="*/ 169 h 169"/>
                  <a:gd name="T4" fmla="*/ 291 w 291"/>
                  <a:gd name="T5" fmla="*/ 169 h 169"/>
                  <a:gd name="T6" fmla="*/ 291 w 291"/>
                  <a:gd name="T7" fmla="*/ 0 h 169"/>
                  <a:gd name="T8" fmla="*/ 146 w 291"/>
                  <a:gd name="T9" fmla="*/ 105 h 169"/>
                  <a:gd name="T10" fmla="*/ 0 w 291"/>
                  <a:gd name="T11" fmla="*/ 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1" h="169">
                    <a:moveTo>
                      <a:pt x="0" y="0"/>
                    </a:moveTo>
                    <a:lnTo>
                      <a:pt x="0" y="169"/>
                    </a:lnTo>
                    <a:lnTo>
                      <a:pt x="291" y="169"/>
                    </a:lnTo>
                    <a:lnTo>
                      <a:pt x="291" y="0"/>
                    </a:lnTo>
                    <a:lnTo>
                      <a:pt x="146" y="10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4400"/>
                <a:endParaRPr lang="en-US" sz="1865">
                  <a:solidFill>
                    <a:prstClr val="black"/>
                  </a:solidFill>
                </a:endParaRPr>
              </a:p>
            </p:txBody>
          </p:sp>
          <p:sp>
            <p:nvSpPr>
              <p:cNvPr id="142" name="Freeform 14"/>
              <p:cNvSpPr/>
              <p:nvPr/>
            </p:nvSpPr>
            <p:spPr bwMode="auto">
              <a:xfrm>
                <a:off x="1585913" y="1584325"/>
                <a:ext cx="461963" cy="192088"/>
              </a:xfrm>
              <a:custGeom>
                <a:avLst/>
                <a:gdLst>
                  <a:gd name="T0" fmla="*/ 291 w 291"/>
                  <a:gd name="T1" fmla="*/ 17 h 121"/>
                  <a:gd name="T2" fmla="*/ 291 w 291"/>
                  <a:gd name="T3" fmla="*/ 0 h 121"/>
                  <a:gd name="T4" fmla="*/ 0 w 291"/>
                  <a:gd name="T5" fmla="*/ 0 h 121"/>
                  <a:gd name="T6" fmla="*/ 0 w 291"/>
                  <a:gd name="T7" fmla="*/ 17 h 121"/>
                  <a:gd name="T8" fmla="*/ 146 w 291"/>
                  <a:gd name="T9" fmla="*/ 121 h 121"/>
                  <a:gd name="T10" fmla="*/ 291 w 291"/>
                  <a:gd name="T11" fmla="*/ 17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1" h="121">
                    <a:moveTo>
                      <a:pt x="291" y="17"/>
                    </a:moveTo>
                    <a:lnTo>
                      <a:pt x="291" y="0"/>
                    </a:lnTo>
                    <a:lnTo>
                      <a:pt x="0" y="0"/>
                    </a:lnTo>
                    <a:lnTo>
                      <a:pt x="0" y="17"/>
                    </a:lnTo>
                    <a:lnTo>
                      <a:pt x="146" y="121"/>
                    </a:lnTo>
                    <a:lnTo>
                      <a:pt x="291" y="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4400"/>
                <a:endParaRPr lang="en-US" sz="1865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9" name="组合 18"/>
          <p:cNvGrpSpPr/>
          <p:nvPr/>
        </p:nvGrpSpPr>
        <p:grpSpPr>
          <a:xfrm>
            <a:off x="6890114" y="2331957"/>
            <a:ext cx="301241" cy="301881"/>
            <a:chOff x="5874816" y="1663242"/>
            <a:chExt cx="225931" cy="226411"/>
          </a:xfrm>
          <a:solidFill>
            <a:schemeClr val="bg1">
              <a:lumMod val="50000"/>
            </a:schemeClr>
          </a:solidFill>
        </p:grpSpPr>
        <p:sp>
          <p:nvSpPr>
            <p:cNvPr id="74" name="Freeform 14"/>
            <p:cNvSpPr>
              <a:spLocks noEditPoints="1"/>
            </p:cNvSpPr>
            <p:nvPr/>
          </p:nvSpPr>
          <p:spPr bwMode="auto">
            <a:xfrm>
              <a:off x="5874816" y="1663242"/>
              <a:ext cx="225931" cy="226411"/>
            </a:xfrm>
            <a:custGeom>
              <a:avLst/>
              <a:gdLst>
                <a:gd name="T0" fmla="*/ 1043 w 1088"/>
                <a:gd name="T1" fmla="*/ 507 h 1090"/>
                <a:gd name="T2" fmla="*/ 1036 w 1088"/>
                <a:gd name="T3" fmla="*/ 455 h 1090"/>
                <a:gd name="T4" fmla="*/ 1024 w 1088"/>
                <a:gd name="T5" fmla="*/ 404 h 1090"/>
                <a:gd name="T6" fmla="*/ 1007 w 1088"/>
                <a:gd name="T7" fmla="*/ 355 h 1090"/>
                <a:gd name="T8" fmla="*/ 984 w 1088"/>
                <a:gd name="T9" fmla="*/ 307 h 1090"/>
                <a:gd name="T10" fmla="*/ 957 w 1088"/>
                <a:gd name="T11" fmla="*/ 263 h 1090"/>
                <a:gd name="T12" fmla="*/ 925 w 1088"/>
                <a:gd name="T13" fmla="*/ 221 h 1090"/>
                <a:gd name="T14" fmla="*/ 890 w 1088"/>
                <a:gd name="T15" fmla="*/ 183 h 1090"/>
                <a:gd name="T16" fmla="*/ 850 w 1088"/>
                <a:gd name="T17" fmla="*/ 149 h 1090"/>
                <a:gd name="T18" fmla="*/ 807 w 1088"/>
                <a:gd name="T19" fmla="*/ 119 h 1090"/>
                <a:gd name="T20" fmla="*/ 761 w 1088"/>
                <a:gd name="T21" fmla="*/ 93 h 1090"/>
                <a:gd name="T22" fmla="*/ 713 w 1088"/>
                <a:gd name="T23" fmla="*/ 73 h 1090"/>
                <a:gd name="T24" fmla="*/ 663 w 1088"/>
                <a:gd name="T25" fmla="*/ 58 h 1090"/>
                <a:gd name="T26" fmla="*/ 611 w 1088"/>
                <a:gd name="T27" fmla="*/ 48 h 1090"/>
                <a:gd name="T28" fmla="*/ 559 w 1088"/>
                <a:gd name="T29" fmla="*/ 44 h 1090"/>
                <a:gd name="T30" fmla="*/ 507 w 1088"/>
                <a:gd name="T31" fmla="*/ 45 h 1090"/>
                <a:gd name="T32" fmla="*/ 455 w 1088"/>
                <a:gd name="T33" fmla="*/ 52 h 1090"/>
                <a:gd name="T34" fmla="*/ 404 w 1088"/>
                <a:gd name="T35" fmla="*/ 64 h 1090"/>
                <a:gd name="T36" fmla="*/ 354 w 1088"/>
                <a:gd name="T37" fmla="*/ 81 h 1090"/>
                <a:gd name="T38" fmla="*/ 307 w 1088"/>
                <a:gd name="T39" fmla="*/ 104 h 1090"/>
                <a:gd name="T40" fmla="*/ 262 w 1088"/>
                <a:gd name="T41" fmla="*/ 131 h 1090"/>
                <a:gd name="T42" fmla="*/ 221 w 1088"/>
                <a:gd name="T43" fmla="*/ 163 h 1090"/>
                <a:gd name="T44" fmla="*/ 182 w 1088"/>
                <a:gd name="T45" fmla="*/ 199 h 1090"/>
                <a:gd name="T46" fmla="*/ 148 w 1088"/>
                <a:gd name="T47" fmla="*/ 238 h 1090"/>
                <a:gd name="T48" fmla="*/ 118 w 1088"/>
                <a:gd name="T49" fmla="*/ 282 h 1090"/>
                <a:gd name="T50" fmla="*/ 93 w 1088"/>
                <a:gd name="T51" fmla="*/ 328 h 1090"/>
                <a:gd name="T52" fmla="*/ 73 w 1088"/>
                <a:gd name="T53" fmla="*/ 376 h 1090"/>
                <a:gd name="T54" fmla="*/ 58 w 1088"/>
                <a:gd name="T55" fmla="*/ 426 h 1090"/>
                <a:gd name="T56" fmla="*/ 48 w 1088"/>
                <a:gd name="T57" fmla="*/ 478 h 1090"/>
                <a:gd name="T58" fmla="*/ 44 w 1088"/>
                <a:gd name="T59" fmla="*/ 530 h 1090"/>
                <a:gd name="T60" fmla="*/ 45 w 1088"/>
                <a:gd name="T61" fmla="*/ 582 h 1090"/>
                <a:gd name="T62" fmla="*/ 52 w 1088"/>
                <a:gd name="T63" fmla="*/ 634 h 1090"/>
                <a:gd name="T64" fmla="*/ 64 w 1088"/>
                <a:gd name="T65" fmla="*/ 686 h 1090"/>
                <a:gd name="T66" fmla="*/ 81 w 1088"/>
                <a:gd name="T67" fmla="*/ 735 h 1090"/>
                <a:gd name="T68" fmla="*/ 104 w 1088"/>
                <a:gd name="T69" fmla="*/ 782 h 1090"/>
                <a:gd name="T70" fmla="*/ 131 w 1088"/>
                <a:gd name="T71" fmla="*/ 827 h 1090"/>
                <a:gd name="T72" fmla="*/ 163 w 1088"/>
                <a:gd name="T73" fmla="*/ 869 h 1090"/>
                <a:gd name="T74" fmla="*/ 198 w 1088"/>
                <a:gd name="T75" fmla="*/ 907 h 1090"/>
                <a:gd name="T76" fmla="*/ 238 w 1088"/>
                <a:gd name="T77" fmla="*/ 941 h 1090"/>
                <a:gd name="T78" fmla="*/ 281 w 1088"/>
                <a:gd name="T79" fmla="*/ 971 h 1090"/>
                <a:gd name="T80" fmla="*/ 327 w 1088"/>
                <a:gd name="T81" fmla="*/ 996 h 1090"/>
                <a:gd name="T82" fmla="*/ 375 w 1088"/>
                <a:gd name="T83" fmla="*/ 1017 h 1090"/>
                <a:gd name="T84" fmla="*/ 425 w 1088"/>
                <a:gd name="T85" fmla="*/ 1032 h 1090"/>
                <a:gd name="T86" fmla="*/ 477 w 1088"/>
                <a:gd name="T87" fmla="*/ 1041 h 1090"/>
                <a:gd name="T88" fmla="*/ 529 w 1088"/>
                <a:gd name="T89" fmla="*/ 1046 h 1090"/>
                <a:gd name="T90" fmla="*/ 581 w 1088"/>
                <a:gd name="T91" fmla="*/ 1045 h 1090"/>
                <a:gd name="T92" fmla="*/ 633 w 1088"/>
                <a:gd name="T93" fmla="*/ 1038 h 1090"/>
                <a:gd name="T94" fmla="*/ 684 w 1088"/>
                <a:gd name="T95" fmla="*/ 1026 h 1090"/>
                <a:gd name="T96" fmla="*/ 734 w 1088"/>
                <a:gd name="T97" fmla="*/ 1009 h 1090"/>
                <a:gd name="T98" fmla="*/ 781 w 1088"/>
                <a:gd name="T99" fmla="*/ 986 h 1090"/>
                <a:gd name="T100" fmla="*/ 826 w 1088"/>
                <a:gd name="T101" fmla="*/ 959 h 1090"/>
                <a:gd name="T102" fmla="*/ 867 w 1088"/>
                <a:gd name="T103" fmla="*/ 927 h 1090"/>
                <a:gd name="T104" fmla="*/ 905 w 1088"/>
                <a:gd name="T105" fmla="*/ 891 h 1090"/>
                <a:gd name="T106" fmla="*/ 940 w 1088"/>
                <a:gd name="T107" fmla="*/ 851 h 1090"/>
                <a:gd name="T108" fmla="*/ 969 w 1088"/>
                <a:gd name="T109" fmla="*/ 808 h 1090"/>
                <a:gd name="T110" fmla="*/ 995 w 1088"/>
                <a:gd name="T111" fmla="*/ 762 h 1090"/>
                <a:gd name="T112" fmla="*/ 1015 w 1088"/>
                <a:gd name="T113" fmla="*/ 714 h 1090"/>
                <a:gd name="T114" fmla="*/ 1030 w 1088"/>
                <a:gd name="T115" fmla="*/ 664 h 1090"/>
                <a:gd name="T116" fmla="*/ 1040 w 1088"/>
                <a:gd name="T117" fmla="*/ 612 h 1090"/>
                <a:gd name="T118" fmla="*/ 1044 w 1088"/>
                <a:gd name="T119" fmla="*/ 560 h 1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88" h="1090">
                  <a:moveTo>
                    <a:pt x="1078" y="557"/>
                  </a:moveTo>
                  <a:cubicBezTo>
                    <a:pt x="1080" y="556"/>
                    <a:pt x="1083" y="555"/>
                    <a:pt x="1085" y="553"/>
                  </a:cubicBezTo>
                  <a:cubicBezTo>
                    <a:pt x="1087" y="551"/>
                    <a:pt x="1088" y="548"/>
                    <a:pt x="1088" y="545"/>
                  </a:cubicBezTo>
                  <a:cubicBezTo>
                    <a:pt x="1088" y="542"/>
                    <a:pt x="1087" y="539"/>
                    <a:pt x="1085" y="537"/>
                  </a:cubicBezTo>
                  <a:cubicBezTo>
                    <a:pt x="1083" y="535"/>
                    <a:pt x="1080" y="533"/>
                    <a:pt x="1078" y="533"/>
                  </a:cubicBezTo>
                  <a:cubicBezTo>
                    <a:pt x="1074" y="533"/>
                    <a:pt x="1058" y="531"/>
                    <a:pt x="1044" y="530"/>
                  </a:cubicBezTo>
                  <a:cubicBezTo>
                    <a:pt x="1044" y="522"/>
                    <a:pt x="1043" y="515"/>
                    <a:pt x="1043" y="507"/>
                  </a:cubicBezTo>
                  <a:cubicBezTo>
                    <a:pt x="1057" y="505"/>
                    <a:pt x="1073" y="501"/>
                    <a:pt x="1076" y="501"/>
                  </a:cubicBezTo>
                  <a:cubicBezTo>
                    <a:pt x="1079" y="500"/>
                    <a:pt x="1081" y="498"/>
                    <a:pt x="1083" y="496"/>
                  </a:cubicBezTo>
                  <a:cubicBezTo>
                    <a:pt x="1084" y="494"/>
                    <a:pt x="1085" y="491"/>
                    <a:pt x="1085" y="488"/>
                  </a:cubicBezTo>
                  <a:cubicBezTo>
                    <a:pt x="1084" y="485"/>
                    <a:pt x="1083" y="482"/>
                    <a:pt x="1081" y="481"/>
                  </a:cubicBezTo>
                  <a:cubicBezTo>
                    <a:pt x="1079" y="479"/>
                    <a:pt x="1076" y="477"/>
                    <a:pt x="1073" y="477"/>
                  </a:cubicBezTo>
                  <a:cubicBezTo>
                    <a:pt x="1070" y="477"/>
                    <a:pt x="1054" y="478"/>
                    <a:pt x="1040" y="478"/>
                  </a:cubicBezTo>
                  <a:cubicBezTo>
                    <a:pt x="1039" y="470"/>
                    <a:pt x="1037" y="463"/>
                    <a:pt x="1036" y="455"/>
                  </a:cubicBezTo>
                  <a:cubicBezTo>
                    <a:pt x="1050" y="451"/>
                    <a:pt x="1065" y="446"/>
                    <a:pt x="1068" y="445"/>
                  </a:cubicBezTo>
                  <a:cubicBezTo>
                    <a:pt x="1071" y="444"/>
                    <a:pt x="1073" y="442"/>
                    <a:pt x="1075" y="440"/>
                  </a:cubicBezTo>
                  <a:cubicBezTo>
                    <a:pt x="1076" y="437"/>
                    <a:pt x="1076" y="435"/>
                    <a:pt x="1076" y="432"/>
                  </a:cubicBezTo>
                  <a:cubicBezTo>
                    <a:pt x="1075" y="429"/>
                    <a:pt x="1074" y="426"/>
                    <a:pt x="1071" y="425"/>
                  </a:cubicBezTo>
                  <a:cubicBezTo>
                    <a:pt x="1069" y="423"/>
                    <a:pt x="1066" y="422"/>
                    <a:pt x="1063" y="422"/>
                  </a:cubicBezTo>
                  <a:cubicBezTo>
                    <a:pt x="1060" y="423"/>
                    <a:pt x="1044" y="425"/>
                    <a:pt x="1030" y="426"/>
                  </a:cubicBezTo>
                  <a:cubicBezTo>
                    <a:pt x="1028" y="419"/>
                    <a:pt x="1026" y="412"/>
                    <a:pt x="1024" y="404"/>
                  </a:cubicBezTo>
                  <a:cubicBezTo>
                    <a:pt x="1037" y="399"/>
                    <a:pt x="1052" y="392"/>
                    <a:pt x="1055" y="391"/>
                  </a:cubicBezTo>
                  <a:cubicBezTo>
                    <a:pt x="1058" y="390"/>
                    <a:pt x="1060" y="388"/>
                    <a:pt x="1061" y="385"/>
                  </a:cubicBezTo>
                  <a:cubicBezTo>
                    <a:pt x="1062" y="382"/>
                    <a:pt x="1062" y="379"/>
                    <a:pt x="1061" y="377"/>
                  </a:cubicBezTo>
                  <a:cubicBezTo>
                    <a:pt x="1060" y="374"/>
                    <a:pt x="1058" y="372"/>
                    <a:pt x="1056" y="370"/>
                  </a:cubicBezTo>
                  <a:cubicBezTo>
                    <a:pt x="1054" y="369"/>
                    <a:pt x="1051" y="368"/>
                    <a:pt x="1048" y="369"/>
                  </a:cubicBezTo>
                  <a:cubicBezTo>
                    <a:pt x="1045" y="369"/>
                    <a:pt x="1029" y="373"/>
                    <a:pt x="1015" y="376"/>
                  </a:cubicBezTo>
                  <a:cubicBezTo>
                    <a:pt x="1012" y="369"/>
                    <a:pt x="1010" y="362"/>
                    <a:pt x="1007" y="355"/>
                  </a:cubicBezTo>
                  <a:cubicBezTo>
                    <a:pt x="1020" y="348"/>
                    <a:pt x="1033" y="340"/>
                    <a:pt x="1036" y="338"/>
                  </a:cubicBezTo>
                  <a:cubicBezTo>
                    <a:pt x="1039" y="337"/>
                    <a:pt x="1040" y="334"/>
                    <a:pt x="1041" y="332"/>
                  </a:cubicBezTo>
                  <a:cubicBezTo>
                    <a:pt x="1042" y="329"/>
                    <a:pt x="1042" y="326"/>
                    <a:pt x="1041" y="323"/>
                  </a:cubicBezTo>
                  <a:cubicBezTo>
                    <a:pt x="1039" y="321"/>
                    <a:pt x="1037" y="319"/>
                    <a:pt x="1035" y="317"/>
                  </a:cubicBezTo>
                  <a:cubicBezTo>
                    <a:pt x="1032" y="316"/>
                    <a:pt x="1029" y="316"/>
                    <a:pt x="1027" y="317"/>
                  </a:cubicBezTo>
                  <a:cubicBezTo>
                    <a:pt x="1024" y="318"/>
                    <a:pt x="1009" y="323"/>
                    <a:pt x="995" y="328"/>
                  </a:cubicBezTo>
                  <a:cubicBezTo>
                    <a:pt x="991" y="321"/>
                    <a:pt x="988" y="314"/>
                    <a:pt x="984" y="307"/>
                  </a:cubicBezTo>
                  <a:cubicBezTo>
                    <a:pt x="996" y="299"/>
                    <a:pt x="1009" y="290"/>
                    <a:pt x="1012" y="288"/>
                  </a:cubicBezTo>
                  <a:cubicBezTo>
                    <a:pt x="1014" y="286"/>
                    <a:pt x="1016" y="284"/>
                    <a:pt x="1016" y="281"/>
                  </a:cubicBezTo>
                  <a:cubicBezTo>
                    <a:pt x="1017" y="278"/>
                    <a:pt x="1016" y="275"/>
                    <a:pt x="1015" y="273"/>
                  </a:cubicBezTo>
                  <a:cubicBezTo>
                    <a:pt x="1013" y="270"/>
                    <a:pt x="1011" y="268"/>
                    <a:pt x="1008" y="267"/>
                  </a:cubicBezTo>
                  <a:cubicBezTo>
                    <a:pt x="1006" y="266"/>
                    <a:pt x="1003" y="266"/>
                    <a:pt x="1000" y="268"/>
                  </a:cubicBezTo>
                  <a:cubicBezTo>
                    <a:pt x="997" y="269"/>
                    <a:pt x="983" y="276"/>
                    <a:pt x="969" y="282"/>
                  </a:cubicBezTo>
                  <a:cubicBezTo>
                    <a:pt x="966" y="275"/>
                    <a:pt x="961" y="269"/>
                    <a:pt x="957" y="263"/>
                  </a:cubicBezTo>
                  <a:cubicBezTo>
                    <a:pt x="968" y="253"/>
                    <a:pt x="980" y="242"/>
                    <a:pt x="983" y="240"/>
                  </a:cubicBezTo>
                  <a:cubicBezTo>
                    <a:pt x="985" y="238"/>
                    <a:pt x="986" y="236"/>
                    <a:pt x="986" y="233"/>
                  </a:cubicBezTo>
                  <a:cubicBezTo>
                    <a:pt x="986" y="230"/>
                    <a:pt x="986" y="227"/>
                    <a:pt x="984" y="225"/>
                  </a:cubicBezTo>
                  <a:cubicBezTo>
                    <a:pt x="982" y="222"/>
                    <a:pt x="980" y="221"/>
                    <a:pt x="977" y="220"/>
                  </a:cubicBezTo>
                  <a:cubicBezTo>
                    <a:pt x="974" y="220"/>
                    <a:pt x="971" y="220"/>
                    <a:pt x="969" y="221"/>
                  </a:cubicBezTo>
                  <a:cubicBezTo>
                    <a:pt x="966" y="223"/>
                    <a:pt x="952" y="231"/>
                    <a:pt x="940" y="238"/>
                  </a:cubicBezTo>
                  <a:cubicBezTo>
                    <a:pt x="935" y="233"/>
                    <a:pt x="930" y="227"/>
                    <a:pt x="925" y="221"/>
                  </a:cubicBezTo>
                  <a:cubicBezTo>
                    <a:pt x="935" y="210"/>
                    <a:pt x="946" y="198"/>
                    <a:pt x="948" y="196"/>
                  </a:cubicBezTo>
                  <a:cubicBezTo>
                    <a:pt x="950" y="194"/>
                    <a:pt x="951" y="191"/>
                    <a:pt x="951" y="188"/>
                  </a:cubicBezTo>
                  <a:cubicBezTo>
                    <a:pt x="951" y="185"/>
                    <a:pt x="950" y="183"/>
                    <a:pt x="948" y="180"/>
                  </a:cubicBezTo>
                  <a:cubicBezTo>
                    <a:pt x="946" y="178"/>
                    <a:pt x="943" y="177"/>
                    <a:pt x="941" y="177"/>
                  </a:cubicBezTo>
                  <a:cubicBezTo>
                    <a:pt x="938" y="176"/>
                    <a:pt x="935" y="177"/>
                    <a:pt x="933" y="179"/>
                  </a:cubicBezTo>
                  <a:cubicBezTo>
                    <a:pt x="930" y="181"/>
                    <a:pt x="917" y="190"/>
                    <a:pt x="905" y="199"/>
                  </a:cubicBezTo>
                  <a:cubicBezTo>
                    <a:pt x="900" y="193"/>
                    <a:pt x="895" y="188"/>
                    <a:pt x="890" y="183"/>
                  </a:cubicBezTo>
                  <a:cubicBezTo>
                    <a:pt x="898" y="171"/>
                    <a:pt x="908" y="158"/>
                    <a:pt x="910" y="156"/>
                  </a:cubicBezTo>
                  <a:cubicBezTo>
                    <a:pt x="911" y="153"/>
                    <a:pt x="912" y="150"/>
                    <a:pt x="912" y="148"/>
                  </a:cubicBezTo>
                  <a:cubicBezTo>
                    <a:pt x="911" y="145"/>
                    <a:pt x="910" y="142"/>
                    <a:pt x="908" y="140"/>
                  </a:cubicBezTo>
                  <a:cubicBezTo>
                    <a:pt x="906" y="138"/>
                    <a:pt x="903" y="137"/>
                    <a:pt x="900" y="137"/>
                  </a:cubicBezTo>
                  <a:cubicBezTo>
                    <a:pt x="897" y="137"/>
                    <a:pt x="894" y="138"/>
                    <a:pt x="892" y="140"/>
                  </a:cubicBezTo>
                  <a:cubicBezTo>
                    <a:pt x="890" y="142"/>
                    <a:pt x="878" y="153"/>
                    <a:pt x="867" y="163"/>
                  </a:cubicBezTo>
                  <a:cubicBezTo>
                    <a:pt x="862" y="158"/>
                    <a:pt x="856" y="153"/>
                    <a:pt x="850" y="149"/>
                  </a:cubicBezTo>
                  <a:cubicBezTo>
                    <a:pt x="857" y="136"/>
                    <a:pt x="865" y="122"/>
                    <a:pt x="867" y="119"/>
                  </a:cubicBezTo>
                  <a:cubicBezTo>
                    <a:pt x="869" y="117"/>
                    <a:pt x="869" y="114"/>
                    <a:pt x="868" y="111"/>
                  </a:cubicBezTo>
                  <a:cubicBezTo>
                    <a:pt x="868" y="109"/>
                    <a:pt x="866" y="106"/>
                    <a:pt x="864" y="104"/>
                  </a:cubicBezTo>
                  <a:cubicBezTo>
                    <a:pt x="861" y="103"/>
                    <a:pt x="858" y="102"/>
                    <a:pt x="856" y="102"/>
                  </a:cubicBezTo>
                  <a:cubicBezTo>
                    <a:pt x="853" y="102"/>
                    <a:pt x="850" y="103"/>
                    <a:pt x="848" y="106"/>
                  </a:cubicBezTo>
                  <a:cubicBezTo>
                    <a:pt x="846" y="108"/>
                    <a:pt x="835" y="120"/>
                    <a:pt x="826" y="131"/>
                  </a:cubicBezTo>
                  <a:cubicBezTo>
                    <a:pt x="820" y="127"/>
                    <a:pt x="813" y="123"/>
                    <a:pt x="807" y="119"/>
                  </a:cubicBezTo>
                  <a:cubicBezTo>
                    <a:pt x="813" y="105"/>
                    <a:pt x="820" y="91"/>
                    <a:pt x="821" y="88"/>
                  </a:cubicBezTo>
                  <a:cubicBezTo>
                    <a:pt x="822" y="85"/>
                    <a:pt x="822" y="82"/>
                    <a:pt x="821" y="80"/>
                  </a:cubicBezTo>
                  <a:cubicBezTo>
                    <a:pt x="820" y="77"/>
                    <a:pt x="818" y="75"/>
                    <a:pt x="816" y="73"/>
                  </a:cubicBezTo>
                  <a:cubicBezTo>
                    <a:pt x="813" y="72"/>
                    <a:pt x="810" y="71"/>
                    <a:pt x="808" y="72"/>
                  </a:cubicBezTo>
                  <a:cubicBezTo>
                    <a:pt x="805" y="72"/>
                    <a:pt x="802" y="74"/>
                    <a:pt x="801" y="76"/>
                  </a:cubicBezTo>
                  <a:cubicBezTo>
                    <a:pt x="799" y="79"/>
                    <a:pt x="790" y="92"/>
                    <a:pt x="781" y="104"/>
                  </a:cubicBezTo>
                  <a:cubicBezTo>
                    <a:pt x="774" y="100"/>
                    <a:pt x="768" y="97"/>
                    <a:pt x="761" y="93"/>
                  </a:cubicBezTo>
                  <a:cubicBezTo>
                    <a:pt x="766" y="80"/>
                    <a:pt x="771" y="65"/>
                    <a:pt x="772" y="61"/>
                  </a:cubicBezTo>
                  <a:cubicBezTo>
                    <a:pt x="773" y="59"/>
                    <a:pt x="772" y="56"/>
                    <a:pt x="771" y="53"/>
                  </a:cubicBezTo>
                  <a:cubicBezTo>
                    <a:pt x="770" y="51"/>
                    <a:pt x="768" y="49"/>
                    <a:pt x="765" y="47"/>
                  </a:cubicBezTo>
                  <a:cubicBezTo>
                    <a:pt x="762" y="46"/>
                    <a:pt x="760" y="46"/>
                    <a:pt x="757" y="47"/>
                  </a:cubicBezTo>
                  <a:cubicBezTo>
                    <a:pt x="754" y="48"/>
                    <a:pt x="752" y="49"/>
                    <a:pt x="750" y="52"/>
                  </a:cubicBezTo>
                  <a:cubicBezTo>
                    <a:pt x="749" y="55"/>
                    <a:pt x="741" y="69"/>
                    <a:pt x="734" y="81"/>
                  </a:cubicBezTo>
                  <a:cubicBezTo>
                    <a:pt x="727" y="78"/>
                    <a:pt x="720" y="76"/>
                    <a:pt x="713" y="73"/>
                  </a:cubicBezTo>
                  <a:cubicBezTo>
                    <a:pt x="716" y="59"/>
                    <a:pt x="719" y="43"/>
                    <a:pt x="720" y="40"/>
                  </a:cubicBezTo>
                  <a:cubicBezTo>
                    <a:pt x="721" y="37"/>
                    <a:pt x="720" y="34"/>
                    <a:pt x="719" y="32"/>
                  </a:cubicBezTo>
                  <a:cubicBezTo>
                    <a:pt x="717" y="30"/>
                    <a:pt x="715" y="28"/>
                    <a:pt x="712" y="27"/>
                  </a:cubicBezTo>
                  <a:cubicBezTo>
                    <a:pt x="709" y="26"/>
                    <a:pt x="706" y="26"/>
                    <a:pt x="704" y="27"/>
                  </a:cubicBezTo>
                  <a:cubicBezTo>
                    <a:pt x="701" y="28"/>
                    <a:pt x="699" y="30"/>
                    <a:pt x="698" y="33"/>
                  </a:cubicBezTo>
                  <a:cubicBezTo>
                    <a:pt x="696" y="36"/>
                    <a:pt x="690" y="51"/>
                    <a:pt x="684" y="64"/>
                  </a:cubicBezTo>
                  <a:cubicBezTo>
                    <a:pt x="677" y="62"/>
                    <a:pt x="670" y="60"/>
                    <a:pt x="663" y="58"/>
                  </a:cubicBezTo>
                  <a:cubicBezTo>
                    <a:pt x="664" y="44"/>
                    <a:pt x="666" y="28"/>
                    <a:pt x="666" y="25"/>
                  </a:cubicBezTo>
                  <a:cubicBezTo>
                    <a:pt x="667" y="22"/>
                    <a:pt x="666" y="19"/>
                    <a:pt x="664" y="17"/>
                  </a:cubicBezTo>
                  <a:cubicBezTo>
                    <a:pt x="662" y="14"/>
                    <a:pt x="660" y="13"/>
                    <a:pt x="657" y="12"/>
                  </a:cubicBezTo>
                  <a:cubicBezTo>
                    <a:pt x="654" y="12"/>
                    <a:pt x="651" y="12"/>
                    <a:pt x="649" y="13"/>
                  </a:cubicBezTo>
                  <a:cubicBezTo>
                    <a:pt x="646" y="15"/>
                    <a:pt x="644" y="17"/>
                    <a:pt x="643" y="20"/>
                  </a:cubicBezTo>
                  <a:cubicBezTo>
                    <a:pt x="642" y="23"/>
                    <a:pt x="638" y="38"/>
                    <a:pt x="633" y="52"/>
                  </a:cubicBezTo>
                  <a:cubicBezTo>
                    <a:pt x="626" y="51"/>
                    <a:pt x="619" y="49"/>
                    <a:pt x="611" y="48"/>
                  </a:cubicBezTo>
                  <a:cubicBezTo>
                    <a:pt x="611" y="34"/>
                    <a:pt x="611" y="18"/>
                    <a:pt x="611" y="15"/>
                  </a:cubicBezTo>
                  <a:cubicBezTo>
                    <a:pt x="611" y="12"/>
                    <a:pt x="610" y="9"/>
                    <a:pt x="608" y="7"/>
                  </a:cubicBezTo>
                  <a:cubicBezTo>
                    <a:pt x="606" y="5"/>
                    <a:pt x="604" y="4"/>
                    <a:pt x="601" y="3"/>
                  </a:cubicBezTo>
                  <a:cubicBezTo>
                    <a:pt x="598" y="3"/>
                    <a:pt x="595" y="4"/>
                    <a:pt x="593" y="5"/>
                  </a:cubicBezTo>
                  <a:cubicBezTo>
                    <a:pt x="590" y="7"/>
                    <a:pt x="589" y="9"/>
                    <a:pt x="588" y="12"/>
                  </a:cubicBezTo>
                  <a:cubicBezTo>
                    <a:pt x="587" y="15"/>
                    <a:pt x="584" y="31"/>
                    <a:pt x="581" y="45"/>
                  </a:cubicBezTo>
                  <a:cubicBezTo>
                    <a:pt x="574" y="45"/>
                    <a:pt x="566" y="44"/>
                    <a:pt x="559" y="44"/>
                  </a:cubicBezTo>
                  <a:cubicBezTo>
                    <a:pt x="558" y="30"/>
                    <a:pt x="556" y="14"/>
                    <a:pt x="556" y="10"/>
                  </a:cubicBezTo>
                  <a:cubicBezTo>
                    <a:pt x="555" y="8"/>
                    <a:pt x="554" y="5"/>
                    <a:pt x="552" y="3"/>
                  </a:cubicBezTo>
                  <a:cubicBezTo>
                    <a:pt x="550" y="1"/>
                    <a:pt x="547" y="0"/>
                    <a:pt x="544" y="0"/>
                  </a:cubicBezTo>
                  <a:cubicBezTo>
                    <a:pt x="541" y="0"/>
                    <a:pt x="538" y="1"/>
                    <a:pt x="536" y="3"/>
                  </a:cubicBezTo>
                  <a:cubicBezTo>
                    <a:pt x="534" y="5"/>
                    <a:pt x="533" y="8"/>
                    <a:pt x="532" y="10"/>
                  </a:cubicBezTo>
                  <a:cubicBezTo>
                    <a:pt x="532" y="14"/>
                    <a:pt x="530" y="30"/>
                    <a:pt x="529" y="44"/>
                  </a:cubicBezTo>
                  <a:cubicBezTo>
                    <a:pt x="522" y="44"/>
                    <a:pt x="514" y="45"/>
                    <a:pt x="507" y="45"/>
                  </a:cubicBezTo>
                  <a:cubicBezTo>
                    <a:pt x="504" y="31"/>
                    <a:pt x="501" y="15"/>
                    <a:pt x="500" y="12"/>
                  </a:cubicBezTo>
                  <a:cubicBezTo>
                    <a:pt x="499" y="9"/>
                    <a:pt x="497" y="7"/>
                    <a:pt x="495" y="5"/>
                  </a:cubicBezTo>
                  <a:cubicBezTo>
                    <a:pt x="493" y="4"/>
                    <a:pt x="490" y="3"/>
                    <a:pt x="487" y="3"/>
                  </a:cubicBezTo>
                  <a:cubicBezTo>
                    <a:pt x="484" y="4"/>
                    <a:pt x="482" y="5"/>
                    <a:pt x="480" y="7"/>
                  </a:cubicBezTo>
                  <a:cubicBezTo>
                    <a:pt x="478" y="9"/>
                    <a:pt x="477" y="12"/>
                    <a:pt x="477" y="15"/>
                  </a:cubicBezTo>
                  <a:cubicBezTo>
                    <a:pt x="477" y="18"/>
                    <a:pt x="477" y="34"/>
                    <a:pt x="477" y="48"/>
                  </a:cubicBezTo>
                  <a:cubicBezTo>
                    <a:pt x="469" y="49"/>
                    <a:pt x="462" y="51"/>
                    <a:pt x="455" y="52"/>
                  </a:cubicBezTo>
                  <a:cubicBezTo>
                    <a:pt x="450" y="38"/>
                    <a:pt x="446" y="23"/>
                    <a:pt x="445" y="20"/>
                  </a:cubicBezTo>
                  <a:cubicBezTo>
                    <a:pt x="444" y="17"/>
                    <a:pt x="442" y="15"/>
                    <a:pt x="439" y="13"/>
                  </a:cubicBezTo>
                  <a:cubicBezTo>
                    <a:pt x="437" y="12"/>
                    <a:pt x="434" y="12"/>
                    <a:pt x="431" y="12"/>
                  </a:cubicBezTo>
                  <a:cubicBezTo>
                    <a:pt x="428" y="13"/>
                    <a:pt x="426" y="14"/>
                    <a:pt x="424" y="17"/>
                  </a:cubicBezTo>
                  <a:cubicBezTo>
                    <a:pt x="422" y="19"/>
                    <a:pt x="421" y="22"/>
                    <a:pt x="422" y="25"/>
                  </a:cubicBezTo>
                  <a:cubicBezTo>
                    <a:pt x="422" y="28"/>
                    <a:pt x="424" y="44"/>
                    <a:pt x="425" y="58"/>
                  </a:cubicBezTo>
                  <a:cubicBezTo>
                    <a:pt x="418" y="60"/>
                    <a:pt x="411" y="62"/>
                    <a:pt x="404" y="64"/>
                  </a:cubicBezTo>
                  <a:cubicBezTo>
                    <a:pt x="398" y="51"/>
                    <a:pt x="392" y="36"/>
                    <a:pt x="390" y="33"/>
                  </a:cubicBezTo>
                  <a:cubicBezTo>
                    <a:pt x="389" y="30"/>
                    <a:pt x="387" y="28"/>
                    <a:pt x="384" y="27"/>
                  </a:cubicBezTo>
                  <a:cubicBezTo>
                    <a:pt x="382" y="26"/>
                    <a:pt x="379" y="26"/>
                    <a:pt x="376" y="27"/>
                  </a:cubicBezTo>
                  <a:cubicBezTo>
                    <a:pt x="373" y="28"/>
                    <a:pt x="371" y="30"/>
                    <a:pt x="369" y="32"/>
                  </a:cubicBezTo>
                  <a:cubicBezTo>
                    <a:pt x="368" y="34"/>
                    <a:pt x="367" y="37"/>
                    <a:pt x="368" y="40"/>
                  </a:cubicBezTo>
                  <a:cubicBezTo>
                    <a:pt x="369" y="43"/>
                    <a:pt x="372" y="59"/>
                    <a:pt x="375" y="73"/>
                  </a:cubicBezTo>
                  <a:cubicBezTo>
                    <a:pt x="368" y="76"/>
                    <a:pt x="361" y="78"/>
                    <a:pt x="354" y="81"/>
                  </a:cubicBezTo>
                  <a:cubicBezTo>
                    <a:pt x="347" y="69"/>
                    <a:pt x="339" y="55"/>
                    <a:pt x="338" y="52"/>
                  </a:cubicBezTo>
                  <a:cubicBezTo>
                    <a:pt x="336" y="49"/>
                    <a:pt x="334" y="48"/>
                    <a:pt x="331" y="47"/>
                  </a:cubicBezTo>
                  <a:cubicBezTo>
                    <a:pt x="328" y="46"/>
                    <a:pt x="326" y="46"/>
                    <a:pt x="323" y="47"/>
                  </a:cubicBezTo>
                  <a:cubicBezTo>
                    <a:pt x="320" y="49"/>
                    <a:pt x="318" y="51"/>
                    <a:pt x="317" y="53"/>
                  </a:cubicBezTo>
                  <a:cubicBezTo>
                    <a:pt x="316" y="56"/>
                    <a:pt x="315" y="59"/>
                    <a:pt x="316" y="61"/>
                  </a:cubicBezTo>
                  <a:cubicBezTo>
                    <a:pt x="317" y="65"/>
                    <a:pt x="322" y="80"/>
                    <a:pt x="327" y="93"/>
                  </a:cubicBezTo>
                  <a:cubicBezTo>
                    <a:pt x="320" y="97"/>
                    <a:pt x="314" y="100"/>
                    <a:pt x="307" y="104"/>
                  </a:cubicBezTo>
                  <a:cubicBezTo>
                    <a:pt x="298" y="92"/>
                    <a:pt x="289" y="79"/>
                    <a:pt x="287" y="76"/>
                  </a:cubicBezTo>
                  <a:cubicBezTo>
                    <a:pt x="286" y="74"/>
                    <a:pt x="283" y="72"/>
                    <a:pt x="280" y="72"/>
                  </a:cubicBezTo>
                  <a:cubicBezTo>
                    <a:pt x="278" y="71"/>
                    <a:pt x="275" y="72"/>
                    <a:pt x="272" y="73"/>
                  </a:cubicBezTo>
                  <a:cubicBezTo>
                    <a:pt x="270" y="75"/>
                    <a:pt x="268" y="77"/>
                    <a:pt x="267" y="80"/>
                  </a:cubicBezTo>
                  <a:cubicBezTo>
                    <a:pt x="266" y="82"/>
                    <a:pt x="266" y="85"/>
                    <a:pt x="267" y="88"/>
                  </a:cubicBezTo>
                  <a:cubicBezTo>
                    <a:pt x="268" y="91"/>
                    <a:pt x="275" y="105"/>
                    <a:pt x="281" y="119"/>
                  </a:cubicBezTo>
                  <a:cubicBezTo>
                    <a:pt x="275" y="123"/>
                    <a:pt x="268" y="127"/>
                    <a:pt x="262" y="131"/>
                  </a:cubicBezTo>
                  <a:cubicBezTo>
                    <a:pt x="253" y="120"/>
                    <a:pt x="242" y="108"/>
                    <a:pt x="240" y="106"/>
                  </a:cubicBezTo>
                  <a:cubicBezTo>
                    <a:pt x="238" y="103"/>
                    <a:pt x="235" y="102"/>
                    <a:pt x="232" y="102"/>
                  </a:cubicBezTo>
                  <a:cubicBezTo>
                    <a:pt x="230" y="102"/>
                    <a:pt x="227" y="103"/>
                    <a:pt x="224" y="104"/>
                  </a:cubicBezTo>
                  <a:cubicBezTo>
                    <a:pt x="222" y="106"/>
                    <a:pt x="220" y="109"/>
                    <a:pt x="220" y="111"/>
                  </a:cubicBezTo>
                  <a:cubicBezTo>
                    <a:pt x="219" y="114"/>
                    <a:pt x="219" y="117"/>
                    <a:pt x="221" y="119"/>
                  </a:cubicBezTo>
                  <a:cubicBezTo>
                    <a:pt x="223" y="122"/>
                    <a:pt x="231" y="136"/>
                    <a:pt x="238" y="149"/>
                  </a:cubicBezTo>
                  <a:cubicBezTo>
                    <a:pt x="232" y="153"/>
                    <a:pt x="226" y="158"/>
                    <a:pt x="221" y="163"/>
                  </a:cubicBezTo>
                  <a:cubicBezTo>
                    <a:pt x="210" y="153"/>
                    <a:pt x="198" y="142"/>
                    <a:pt x="196" y="140"/>
                  </a:cubicBezTo>
                  <a:cubicBezTo>
                    <a:pt x="194" y="138"/>
                    <a:pt x="191" y="137"/>
                    <a:pt x="188" y="137"/>
                  </a:cubicBezTo>
                  <a:cubicBezTo>
                    <a:pt x="185" y="137"/>
                    <a:pt x="182" y="138"/>
                    <a:pt x="180" y="140"/>
                  </a:cubicBezTo>
                  <a:cubicBezTo>
                    <a:pt x="178" y="142"/>
                    <a:pt x="177" y="145"/>
                    <a:pt x="176" y="148"/>
                  </a:cubicBezTo>
                  <a:cubicBezTo>
                    <a:pt x="176" y="150"/>
                    <a:pt x="176" y="153"/>
                    <a:pt x="178" y="156"/>
                  </a:cubicBezTo>
                  <a:cubicBezTo>
                    <a:pt x="180" y="158"/>
                    <a:pt x="190" y="171"/>
                    <a:pt x="198" y="183"/>
                  </a:cubicBezTo>
                  <a:cubicBezTo>
                    <a:pt x="193" y="188"/>
                    <a:pt x="188" y="193"/>
                    <a:pt x="182" y="199"/>
                  </a:cubicBezTo>
                  <a:cubicBezTo>
                    <a:pt x="171" y="190"/>
                    <a:pt x="158" y="181"/>
                    <a:pt x="155" y="179"/>
                  </a:cubicBezTo>
                  <a:cubicBezTo>
                    <a:pt x="153" y="177"/>
                    <a:pt x="150" y="176"/>
                    <a:pt x="147" y="177"/>
                  </a:cubicBezTo>
                  <a:cubicBezTo>
                    <a:pt x="145" y="177"/>
                    <a:pt x="142" y="178"/>
                    <a:pt x="140" y="180"/>
                  </a:cubicBezTo>
                  <a:cubicBezTo>
                    <a:pt x="138" y="183"/>
                    <a:pt x="137" y="185"/>
                    <a:pt x="137" y="188"/>
                  </a:cubicBezTo>
                  <a:cubicBezTo>
                    <a:pt x="137" y="191"/>
                    <a:pt x="138" y="194"/>
                    <a:pt x="140" y="196"/>
                  </a:cubicBezTo>
                  <a:cubicBezTo>
                    <a:pt x="142" y="198"/>
                    <a:pt x="153" y="210"/>
                    <a:pt x="163" y="221"/>
                  </a:cubicBezTo>
                  <a:cubicBezTo>
                    <a:pt x="158" y="227"/>
                    <a:pt x="153" y="233"/>
                    <a:pt x="148" y="238"/>
                  </a:cubicBezTo>
                  <a:cubicBezTo>
                    <a:pt x="136" y="231"/>
                    <a:pt x="122" y="223"/>
                    <a:pt x="119" y="221"/>
                  </a:cubicBezTo>
                  <a:cubicBezTo>
                    <a:pt x="117" y="220"/>
                    <a:pt x="114" y="220"/>
                    <a:pt x="111" y="220"/>
                  </a:cubicBezTo>
                  <a:cubicBezTo>
                    <a:pt x="108" y="221"/>
                    <a:pt x="106" y="222"/>
                    <a:pt x="104" y="225"/>
                  </a:cubicBezTo>
                  <a:cubicBezTo>
                    <a:pt x="102" y="227"/>
                    <a:pt x="102" y="230"/>
                    <a:pt x="102" y="233"/>
                  </a:cubicBezTo>
                  <a:cubicBezTo>
                    <a:pt x="102" y="236"/>
                    <a:pt x="103" y="238"/>
                    <a:pt x="105" y="240"/>
                  </a:cubicBezTo>
                  <a:cubicBezTo>
                    <a:pt x="108" y="242"/>
                    <a:pt x="120" y="253"/>
                    <a:pt x="131" y="263"/>
                  </a:cubicBezTo>
                  <a:cubicBezTo>
                    <a:pt x="127" y="269"/>
                    <a:pt x="122" y="275"/>
                    <a:pt x="118" y="282"/>
                  </a:cubicBezTo>
                  <a:cubicBezTo>
                    <a:pt x="105" y="276"/>
                    <a:pt x="91" y="269"/>
                    <a:pt x="88" y="268"/>
                  </a:cubicBezTo>
                  <a:cubicBezTo>
                    <a:pt x="85" y="266"/>
                    <a:pt x="82" y="266"/>
                    <a:pt x="80" y="267"/>
                  </a:cubicBezTo>
                  <a:cubicBezTo>
                    <a:pt x="77" y="268"/>
                    <a:pt x="75" y="270"/>
                    <a:pt x="73" y="273"/>
                  </a:cubicBezTo>
                  <a:cubicBezTo>
                    <a:pt x="72" y="275"/>
                    <a:pt x="71" y="278"/>
                    <a:pt x="72" y="281"/>
                  </a:cubicBezTo>
                  <a:cubicBezTo>
                    <a:pt x="72" y="284"/>
                    <a:pt x="74" y="286"/>
                    <a:pt x="76" y="288"/>
                  </a:cubicBezTo>
                  <a:cubicBezTo>
                    <a:pt x="79" y="290"/>
                    <a:pt x="92" y="299"/>
                    <a:pt x="104" y="307"/>
                  </a:cubicBezTo>
                  <a:cubicBezTo>
                    <a:pt x="100" y="314"/>
                    <a:pt x="97" y="321"/>
                    <a:pt x="93" y="328"/>
                  </a:cubicBezTo>
                  <a:cubicBezTo>
                    <a:pt x="79" y="323"/>
                    <a:pt x="64" y="318"/>
                    <a:pt x="61" y="317"/>
                  </a:cubicBezTo>
                  <a:cubicBezTo>
                    <a:pt x="59" y="316"/>
                    <a:pt x="56" y="316"/>
                    <a:pt x="53" y="317"/>
                  </a:cubicBezTo>
                  <a:cubicBezTo>
                    <a:pt x="51" y="319"/>
                    <a:pt x="48" y="321"/>
                    <a:pt x="47" y="323"/>
                  </a:cubicBezTo>
                  <a:cubicBezTo>
                    <a:pt x="46" y="326"/>
                    <a:pt x="46" y="329"/>
                    <a:pt x="47" y="332"/>
                  </a:cubicBezTo>
                  <a:cubicBezTo>
                    <a:pt x="48" y="334"/>
                    <a:pt x="49" y="337"/>
                    <a:pt x="52" y="338"/>
                  </a:cubicBezTo>
                  <a:cubicBezTo>
                    <a:pt x="55" y="340"/>
                    <a:pt x="68" y="348"/>
                    <a:pt x="81" y="355"/>
                  </a:cubicBezTo>
                  <a:cubicBezTo>
                    <a:pt x="78" y="362"/>
                    <a:pt x="76" y="369"/>
                    <a:pt x="73" y="376"/>
                  </a:cubicBezTo>
                  <a:cubicBezTo>
                    <a:pt x="59" y="373"/>
                    <a:pt x="43" y="369"/>
                    <a:pt x="40" y="369"/>
                  </a:cubicBezTo>
                  <a:cubicBezTo>
                    <a:pt x="37" y="368"/>
                    <a:pt x="34" y="369"/>
                    <a:pt x="32" y="370"/>
                  </a:cubicBezTo>
                  <a:cubicBezTo>
                    <a:pt x="30" y="372"/>
                    <a:pt x="28" y="374"/>
                    <a:pt x="27" y="377"/>
                  </a:cubicBezTo>
                  <a:cubicBezTo>
                    <a:pt x="26" y="379"/>
                    <a:pt x="26" y="382"/>
                    <a:pt x="27" y="385"/>
                  </a:cubicBezTo>
                  <a:cubicBezTo>
                    <a:pt x="28" y="388"/>
                    <a:pt x="30" y="390"/>
                    <a:pt x="33" y="391"/>
                  </a:cubicBezTo>
                  <a:cubicBezTo>
                    <a:pt x="36" y="392"/>
                    <a:pt x="50" y="399"/>
                    <a:pt x="64" y="404"/>
                  </a:cubicBezTo>
                  <a:cubicBezTo>
                    <a:pt x="62" y="412"/>
                    <a:pt x="60" y="419"/>
                    <a:pt x="58" y="426"/>
                  </a:cubicBezTo>
                  <a:cubicBezTo>
                    <a:pt x="44" y="425"/>
                    <a:pt x="28" y="423"/>
                    <a:pt x="25" y="422"/>
                  </a:cubicBezTo>
                  <a:cubicBezTo>
                    <a:pt x="22" y="422"/>
                    <a:pt x="19" y="423"/>
                    <a:pt x="17" y="425"/>
                  </a:cubicBezTo>
                  <a:cubicBezTo>
                    <a:pt x="14" y="426"/>
                    <a:pt x="13" y="429"/>
                    <a:pt x="12" y="432"/>
                  </a:cubicBezTo>
                  <a:cubicBezTo>
                    <a:pt x="12" y="435"/>
                    <a:pt x="12" y="437"/>
                    <a:pt x="13" y="440"/>
                  </a:cubicBezTo>
                  <a:cubicBezTo>
                    <a:pt x="15" y="442"/>
                    <a:pt x="17" y="444"/>
                    <a:pt x="20" y="445"/>
                  </a:cubicBezTo>
                  <a:cubicBezTo>
                    <a:pt x="23" y="446"/>
                    <a:pt x="38" y="451"/>
                    <a:pt x="52" y="455"/>
                  </a:cubicBezTo>
                  <a:cubicBezTo>
                    <a:pt x="50" y="463"/>
                    <a:pt x="49" y="470"/>
                    <a:pt x="48" y="478"/>
                  </a:cubicBezTo>
                  <a:cubicBezTo>
                    <a:pt x="34" y="478"/>
                    <a:pt x="18" y="477"/>
                    <a:pt x="15" y="477"/>
                  </a:cubicBezTo>
                  <a:cubicBezTo>
                    <a:pt x="12" y="477"/>
                    <a:pt x="9" y="479"/>
                    <a:pt x="7" y="481"/>
                  </a:cubicBezTo>
                  <a:cubicBezTo>
                    <a:pt x="5" y="482"/>
                    <a:pt x="4" y="485"/>
                    <a:pt x="3" y="488"/>
                  </a:cubicBezTo>
                  <a:cubicBezTo>
                    <a:pt x="3" y="491"/>
                    <a:pt x="4" y="494"/>
                    <a:pt x="5" y="496"/>
                  </a:cubicBezTo>
                  <a:cubicBezTo>
                    <a:pt x="7" y="498"/>
                    <a:pt x="9" y="500"/>
                    <a:pt x="12" y="501"/>
                  </a:cubicBezTo>
                  <a:cubicBezTo>
                    <a:pt x="15" y="501"/>
                    <a:pt x="31" y="505"/>
                    <a:pt x="45" y="507"/>
                  </a:cubicBezTo>
                  <a:cubicBezTo>
                    <a:pt x="45" y="515"/>
                    <a:pt x="44" y="522"/>
                    <a:pt x="44" y="530"/>
                  </a:cubicBezTo>
                  <a:cubicBezTo>
                    <a:pt x="30" y="531"/>
                    <a:pt x="14" y="533"/>
                    <a:pt x="10" y="533"/>
                  </a:cubicBezTo>
                  <a:cubicBezTo>
                    <a:pt x="7" y="533"/>
                    <a:pt x="5" y="535"/>
                    <a:pt x="3" y="537"/>
                  </a:cubicBezTo>
                  <a:cubicBezTo>
                    <a:pt x="1" y="539"/>
                    <a:pt x="0" y="542"/>
                    <a:pt x="0" y="545"/>
                  </a:cubicBezTo>
                  <a:cubicBezTo>
                    <a:pt x="0" y="548"/>
                    <a:pt x="1" y="551"/>
                    <a:pt x="3" y="553"/>
                  </a:cubicBezTo>
                  <a:cubicBezTo>
                    <a:pt x="5" y="555"/>
                    <a:pt x="7" y="556"/>
                    <a:pt x="10" y="557"/>
                  </a:cubicBezTo>
                  <a:cubicBezTo>
                    <a:pt x="14" y="557"/>
                    <a:pt x="30" y="558"/>
                    <a:pt x="44" y="560"/>
                  </a:cubicBezTo>
                  <a:cubicBezTo>
                    <a:pt x="44" y="567"/>
                    <a:pt x="45" y="575"/>
                    <a:pt x="45" y="582"/>
                  </a:cubicBezTo>
                  <a:cubicBezTo>
                    <a:pt x="31" y="585"/>
                    <a:pt x="15" y="588"/>
                    <a:pt x="12" y="589"/>
                  </a:cubicBezTo>
                  <a:cubicBezTo>
                    <a:pt x="9" y="590"/>
                    <a:pt x="7" y="591"/>
                    <a:pt x="5" y="594"/>
                  </a:cubicBezTo>
                  <a:cubicBezTo>
                    <a:pt x="4" y="596"/>
                    <a:pt x="3" y="599"/>
                    <a:pt x="3" y="602"/>
                  </a:cubicBezTo>
                  <a:cubicBezTo>
                    <a:pt x="4" y="605"/>
                    <a:pt x="5" y="607"/>
                    <a:pt x="7" y="609"/>
                  </a:cubicBezTo>
                  <a:cubicBezTo>
                    <a:pt x="9" y="611"/>
                    <a:pt x="12" y="613"/>
                    <a:pt x="15" y="612"/>
                  </a:cubicBezTo>
                  <a:cubicBezTo>
                    <a:pt x="18" y="612"/>
                    <a:pt x="34" y="612"/>
                    <a:pt x="48" y="612"/>
                  </a:cubicBezTo>
                  <a:cubicBezTo>
                    <a:pt x="49" y="620"/>
                    <a:pt x="50" y="627"/>
                    <a:pt x="52" y="634"/>
                  </a:cubicBezTo>
                  <a:cubicBezTo>
                    <a:pt x="38" y="639"/>
                    <a:pt x="23" y="644"/>
                    <a:pt x="20" y="645"/>
                  </a:cubicBezTo>
                  <a:cubicBezTo>
                    <a:pt x="17" y="645"/>
                    <a:pt x="15" y="647"/>
                    <a:pt x="13" y="650"/>
                  </a:cubicBezTo>
                  <a:cubicBezTo>
                    <a:pt x="12" y="652"/>
                    <a:pt x="12" y="655"/>
                    <a:pt x="12" y="658"/>
                  </a:cubicBezTo>
                  <a:cubicBezTo>
                    <a:pt x="13" y="661"/>
                    <a:pt x="14" y="664"/>
                    <a:pt x="17" y="665"/>
                  </a:cubicBezTo>
                  <a:cubicBezTo>
                    <a:pt x="19" y="667"/>
                    <a:pt x="22" y="668"/>
                    <a:pt x="25" y="668"/>
                  </a:cubicBezTo>
                  <a:cubicBezTo>
                    <a:pt x="28" y="667"/>
                    <a:pt x="44" y="665"/>
                    <a:pt x="58" y="664"/>
                  </a:cubicBezTo>
                  <a:cubicBezTo>
                    <a:pt x="60" y="671"/>
                    <a:pt x="62" y="678"/>
                    <a:pt x="64" y="686"/>
                  </a:cubicBezTo>
                  <a:cubicBezTo>
                    <a:pt x="50" y="691"/>
                    <a:pt x="36" y="698"/>
                    <a:pt x="33" y="699"/>
                  </a:cubicBezTo>
                  <a:cubicBezTo>
                    <a:pt x="30" y="700"/>
                    <a:pt x="28" y="702"/>
                    <a:pt x="27" y="705"/>
                  </a:cubicBezTo>
                  <a:cubicBezTo>
                    <a:pt x="26" y="708"/>
                    <a:pt x="26" y="710"/>
                    <a:pt x="27" y="713"/>
                  </a:cubicBezTo>
                  <a:cubicBezTo>
                    <a:pt x="28" y="716"/>
                    <a:pt x="30" y="718"/>
                    <a:pt x="32" y="720"/>
                  </a:cubicBezTo>
                  <a:cubicBezTo>
                    <a:pt x="34" y="721"/>
                    <a:pt x="37" y="722"/>
                    <a:pt x="40" y="721"/>
                  </a:cubicBezTo>
                  <a:cubicBezTo>
                    <a:pt x="43" y="721"/>
                    <a:pt x="59" y="717"/>
                    <a:pt x="73" y="714"/>
                  </a:cubicBezTo>
                  <a:cubicBezTo>
                    <a:pt x="76" y="721"/>
                    <a:pt x="78" y="728"/>
                    <a:pt x="81" y="735"/>
                  </a:cubicBezTo>
                  <a:cubicBezTo>
                    <a:pt x="68" y="742"/>
                    <a:pt x="55" y="750"/>
                    <a:pt x="52" y="752"/>
                  </a:cubicBezTo>
                  <a:cubicBezTo>
                    <a:pt x="49" y="753"/>
                    <a:pt x="48" y="755"/>
                    <a:pt x="47" y="758"/>
                  </a:cubicBezTo>
                  <a:cubicBezTo>
                    <a:pt x="46" y="761"/>
                    <a:pt x="46" y="764"/>
                    <a:pt x="47" y="766"/>
                  </a:cubicBezTo>
                  <a:cubicBezTo>
                    <a:pt x="48" y="769"/>
                    <a:pt x="51" y="771"/>
                    <a:pt x="53" y="772"/>
                  </a:cubicBezTo>
                  <a:cubicBezTo>
                    <a:pt x="56" y="774"/>
                    <a:pt x="59" y="774"/>
                    <a:pt x="61" y="773"/>
                  </a:cubicBezTo>
                  <a:cubicBezTo>
                    <a:pt x="64" y="772"/>
                    <a:pt x="79" y="767"/>
                    <a:pt x="93" y="762"/>
                  </a:cubicBezTo>
                  <a:cubicBezTo>
                    <a:pt x="97" y="769"/>
                    <a:pt x="100" y="776"/>
                    <a:pt x="104" y="782"/>
                  </a:cubicBezTo>
                  <a:cubicBezTo>
                    <a:pt x="92" y="791"/>
                    <a:pt x="79" y="800"/>
                    <a:pt x="76" y="802"/>
                  </a:cubicBezTo>
                  <a:cubicBezTo>
                    <a:pt x="74" y="804"/>
                    <a:pt x="72" y="806"/>
                    <a:pt x="72" y="809"/>
                  </a:cubicBezTo>
                  <a:cubicBezTo>
                    <a:pt x="71" y="812"/>
                    <a:pt x="72" y="815"/>
                    <a:pt x="73" y="817"/>
                  </a:cubicBezTo>
                  <a:cubicBezTo>
                    <a:pt x="75" y="820"/>
                    <a:pt x="77" y="822"/>
                    <a:pt x="80" y="823"/>
                  </a:cubicBezTo>
                  <a:cubicBezTo>
                    <a:pt x="82" y="824"/>
                    <a:pt x="85" y="824"/>
                    <a:pt x="88" y="822"/>
                  </a:cubicBezTo>
                  <a:cubicBezTo>
                    <a:pt x="91" y="821"/>
                    <a:pt x="105" y="814"/>
                    <a:pt x="118" y="808"/>
                  </a:cubicBezTo>
                  <a:cubicBezTo>
                    <a:pt x="122" y="815"/>
                    <a:pt x="127" y="821"/>
                    <a:pt x="131" y="827"/>
                  </a:cubicBezTo>
                  <a:cubicBezTo>
                    <a:pt x="120" y="837"/>
                    <a:pt x="108" y="847"/>
                    <a:pt x="105" y="850"/>
                  </a:cubicBezTo>
                  <a:cubicBezTo>
                    <a:pt x="103" y="852"/>
                    <a:pt x="102" y="854"/>
                    <a:pt x="102" y="857"/>
                  </a:cubicBezTo>
                  <a:cubicBezTo>
                    <a:pt x="102" y="860"/>
                    <a:pt x="102" y="863"/>
                    <a:pt x="104" y="865"/>
                  </a:cubicBezTo>
                  <a:cubicBezTo>
                    <a:pt x="106" y="867"/>
                    <a:pt x="108" y="869"/>
                    <a:pt x="111" y="870"/>
                  </a:cubicBezTo>
                  <a:cubicBezTo>
                    <a:pt x="114" y="870"/>
                    <a:pt x="117" y="870"/>
                    <a:pt x="119" y="869"/>
                  </a:cubicBezTo>
                  <a:cubicBezTo>
                    <a:pt x="122" y="867"/>
                    <a:pt x="136" y="859"/>
                    <a:pt x="148" y="851"/>
                  </a:cubicBezTo>
                  <a:cubicBezTo>
                    <a:pt x="153" y="857"/>
                    <a:pt x="158" y="863"/>
                    <a:pt x="163" y="869"/>
                  </a:cubicBezTo>
                  <a:cubicBezTo>
                    <a:pt x="153" y="880"/>
                    <a:pt x="142" y="891"/>
                    <a:pt x="140" y="894"/>
                  </a:cubicBezTo>
                  <a:cubicBezTo>
                    <a:pt x="138" y="896"/>
                    <a:pt x="137" y="899"/>
                    <a:pt x="137" y="902"/>
                  </a:cubicBezTo>
                  <a:cubicBezTo>
                    <a:pt x="137" y="904"/>
                    <a:pt x="138" y="907"/>
                    <a:pt x="140" y="909"/>
                  </a:cubicBezTo>
                  <a:cubicBezTo>
                    <a:pt x="142" y="912"/>
                    <a:pt x="145" y="913"/>
                    <a:pt x="147" y="913"/>
                  </a:cubicBezTo>
                  <a:cubicBezTo>
                    <a:pt x="150" y="914"/>
                    <a:pt x="153" y="913"/>
                    <a:pt x="155" y="911"/>
                  </a:cubicBezTo>
                  <a:cubicBezTo>
                    <a:pt x="158" y="909"/>
                    <a:pt x="171" y="900"/>
                    <a:pt x="182" y="891"/>
                  </a:cubicBezTo>
                  <a:cubicBezTo>
                    <a:pt x="188" y="897"/>
                    <a:pt x="193" y="902"/>
                    <a:pt x="198" y="907"/>
                  </a:cubicBezTo>
                  <a:cubicBezTo>
                    <a:pt x="190" y="919"/>
                    <a:pt x="180" y="932"/>
                    <a:pt x="178" y="934"/>
                  </a:cubicBezTo>
                  <a:cubicBezTo>
                    <a:pt x="176" y="937"/>
                    <a:pt x="176" y="940"/>
                    <a:pt x="176" y="942"/>
                  </a:cubicBezTo>
                  <a:cubicBezTo>
                    <a:pt x="177" y="945"/>
                    <a:pt x="178" y="948"/>
                    <a:pt x="180" y="950"/>
                  </a:cubicBezTo>
                  <a:cubicBezTo>
                    <a:pt x="182" y="952"/>
                    <a:pt x="185" y="953"/>
                    <a:pt x="188" y="953"/>
                  </a:cubicBezTo>
                  <a:cubicBezTo>
                    <a:pt x="191" y="953"/>
                    <a:pt x="194" y="952"/>
                    <a:pt x="196" y="950"/>
                  </a:cubicBezTo>
                  <a:cubicBezTo>
                    <a:pt x="198" y="948"/>
                    <a:pt x="210" y="937"/>
                    <a:pt x="221" y="927"/>
                  </a:cubicBezTo>
                  <a:cubicBezTo>
                    <a:pt x="226" y="932"/>
                    <a:pt x="232" y="937"/>
                    <a:pt x="238" y="941"/>
                  </a:cubicBezTo>
                  <a:cubicBezTo>
                    <a:pt x="231" y="954"/>
                    <a:pt x="223" y="968"/>
                    <a:pt x="221" y="970"/>
                  </a:cubicBezTo>
                  <a:cubicBezTo>
                    <a:pt x="219" y="973"/>
                    <a:pt x="219" y="976"/>
                    <a:pt x="220" y="979"/>
                  </a:cubicBezTo>
                  <a:cubicBezTo>
                    <a:pt x="220" y="981"/>
                    <a:pt x="222" y="984"/>
                    <a:pt x="224" y="986"/>
                  </a:cubicBezTo>
                  <a:cubicBezTo>
                    <a:pt x="227" y="987"/>
                    <a:pt x="230" y="988"/>
                    <a:pt x="232" y="988"/>
                  </a:cubicBezTo>
                  <a:cubicBezTo>
                    <a:pt x="235" y="988"/>
                    <a:pt x="238" y="986"/>
                    <a:pt x="240" y="984"/>
                  </a:cubicBezTo>
                  <a:cubicBezTo>
                    <a:pt x="242" y="982"/>
                    <a:pt x="253" y="970"/>
                    <a:pt x="262" y="959"/>
                  </a:cubicBezTo>
                  <a:cubicBezTo>
                    <a:pt x="268" y="963"/>
                    <a:pt x="275" y="967"/>
                    <a:pt x="281" y="971"/>
                  </a:cubicBezTo>
                  <a:cubicBezTo>
                    <a:pt x="275" y="984"/>
                    <a:pt x="268" y="999"/>
                    <a:pt x="267" y="1002"/>
                  </a:cubicBezTo>
                  <a:cubicBezTo>
                    <a:pt x="266" y="1005"/>
                    <a:pt x="266" y="1008"/>
                    <a:pt x="267" y="1010"/>
                  </a:cubicBezTo>
                  <a:cubicBezTo>
                    <a:pt x="268" y="1013"/>
                    <a:pt x="270" y="1015"/>
                    <a:pt x="272" y="1017"/>
                  </a:cubicBezTo>
                  <a:cubicBezTo>
                    <a:pt x="275" y="1018"/>
                    <a:pt x="278" y="1019"/>
                    <a:pt x="280" y="1018"/>
                  </a:cubicBezTo>
                  <a:cubicBezTo>
                    <a:pt x="283" y="1018"/>
                    <a:pt x="286" y="1016"/>
                    <a:pt x="287" y="1014"/>
                  </a:cubicBezTo>
                  <a:cubicBezTo>
                    <a:pt x="289" y="1011"/>
                    <a:pt x="298" y="998"/>
                    <a:pt x="307" y="986"/>
                  </a:cubicBezTo>
                  <a:cubicBezTo>
                    <a:pt x="314" y="990"/>
                    <a:pt x="320" y="993"/>
                    <a:pt x="327" y="996"/>
                  </a:cubicBezTo>
                  <a:cubicBezTo>
                    <a:pt x="322" y="1010"/>
                    <a:pt x="317" y="1025"/>
                    <a:pt x="316" y="1028"/>
                  </a:cubicBezTo>
                  <a:cubicBezTo>
                    <a:pt x="315" y="1031"/>
                    <a:pt x="316" y="1034"/>
                    <a:pt x="317" y="1037"/>
                  </a:cubicBezTo>
                  <a:cubicBezTo>
                    <a:pt x="318" y="1039"/>
                    <a:pt x="320" y="1041"/>
                    <a:pt x="323" y="1042"/>
                  </a:cubicBezTo>
                  <a:cubicBezTo>
                    <a:pt x="326" y="1044"/>
                    <a:pt x="328" y="1044"/>
                    <a:pt x="331" y="1043"/>
                  </a:cubicBezTo>
                  <a:cubicBezTo>
                    <a:pt x="334" y="1042"/>
                    <a:pt x="336" y="1041"/>
                    <a:pt x="338" y="1038"/>
                  </a:cubicBezTo>
                  <a:cubicBezTo>
                    <a:pt x="339" y="1035"/>
                    <a:pt x="347" y="1021"/>
                    <a:pt x="354" y="1009"/>
                  </a:cubicBezTo>
                  <a:cubicBezTo>
                    <a:pt x="361" y="1011"/>
                    <a:pt x="368" y="1014"/>
                    <a:pt x="375" y="1017"/>
                  </a:cubicBezTo>
                  <a:cubicBezTo>
                    <a:pt x="372" y="1031"/>
                    <a:pt x="369" y="1046"/>
                    <a:pt x="368" y="1050"/>
                  </a:cubicBezTo>
                  <a:cubicBezTo>
                    <a:pt x="367" y="1052"/>
                    <a:pt x="368" y="1055"/>
                    <a:pt x="369" y="1058"/>
                  </a:cubicBezTo>
                  <a:cubicBezTo>
                    <a:pt x="371" y="1060"/>
                    <a:pt x="373" y="1062"/>
                    <a:pt x="376" y="1063"/>
                  </a:cubicBezTo>
                  <a:cubicBezTo>
                    <a:pt x="379" y="1064"/>
                    <a:pt x="382" y="1064"/>
                    <a:pt x="384" y="1063"/>
                  </a:cubicBezTo>
                  <a:cubicBezTo>
                    <a:pt x="387" y="1062"/>
                    <a:pt x="389" y="1060"/>
                    <a:pt x="390" y="1057"/>
                  </a:cubicBezTo>
                  <a:cubicBezTo>
                    <a:pt x="392" y="1054"/>
                    <a:pt x="398" y="1039"/>
                    <a:pt x="404" y="1026"/>
                  </a:cubicBezTo>
                  <a:cubicBezTo>
                    <a:pt x="411" y="1028"/>
                    <a:pt x="418" y="1030"/>
                    <a:pt x="425" y="1032"/>
                  </a:cubicBezTo>
                  <a:cubicBezTo>
                    <a:pt x="424" y="1046"/>
                    <a:pt x="422" y="1062"/>
                    <a:pt x="422" y="1065"/>
                  </a:cubicBezTo>
                  <a:cubicBezTo>
                    <a:pt x="421" y="1068"/>
                    <a:pt x="422" y="1071"/>
                    <a:pt x="424" y="1073"/>
                  </a:cubicBezTo>
                  <a:cubicBezTo>
                    <a:pt x="426" y="1075"/>
                    <a:pt x="428" y="1077"/>
                    <a:pt x="431" y="1078"/>
                  </a:cubicBezTo>
                  <a:cubicBezTo>
                    <a:pt x="434" y="1078"/>
                    <a:pt x="437" y="1078"/>
                    <a:pt x="439" y="1076"/>
                  </a:cubicBezTo>
                  <a:cubicBezTo>
                    <a:pt x="442" y="1075"/>
                    <a:pt x="444" y="1073"/>
                    <a:pt x="445" y="1070"/>
                  </a:cubicBezTo>
                  <a:cubicBezTo>
                    <a:pt x="446" y="1067"/>
                    <a:pt x="450" y="1052"/>
                    <a:pt x="455" y="1038"/>
                  </a:cubicBezTo>
                  <a:cubicBezTo>
                    <a:pt x="462" y="1039"/>
                    <a:pt x="469" y="1040"/>
                    <a:pt x="477" y="1041"/>
                  </a:cubicBezTo>
                  <a:cubicBezTo>
                    <a:pt x="477" y="1056"/>
                    <a:pt x="477" y="1072"/>
                    <a:pt x="477" y="1075"/>
                  </a:cubicBezTo>
                  <a:cubicBezTo>
                    <a:pt x="477" y="1078"/>
                    <a:pt x="478" y="1081"/>
                    <a:pt x="480" y="1083"/>
                  </a:cubicBezTo>
                  <a:cubicBezTo>
                    <a:pt x="482" y="1085"/>
                    <a:pt x="484" y="1086"/>
                    <a:pt x="487" y="1087"/>
                  </a:cubicBezTo>
                  <a:cubicBezTo>
                    <a:pt x="490" y="1087"/>
                    <a:pt x="493" y="1086"/>
                    <a:pt x="495" y="1085"/>
                  </a:cubicBezTo>
                  <a:cubicBezTo>
                    <a:pt x="497" y="1083"/>
                    <a:pt x="499" y="1081"/>
                    <a:pt x="500" y="1078"/>
                  </a:cubicBezTo>
                  <a:cubicBezTo>
                    <a:pt x="501" y="1074"/>
                    <a:pt x="504" y="1059"/>
                    <a:pt x="507" y="1045"/>
                  </a:cubicBezTo>
                  <a:cubicBezTo>
                    <a:pt x="514" y="1045"/>
                    <a:pt x="522" y="1045"/>
                    <a:pt x="529" y="1046"/>
                  </a:cubicBezTo>
                  <a:cubicBezTo>
                    <a:pt x="530" y="1060"/>
                    <a:pt x="532" y="1076"/>
                    <a:pt x="532" y="1079"/>
                  </a:cubicBezTo>
                  <a:cubicBezTo>
                    <a:pt x="533" y="1082"/>
                    <a:pt x="534" y="1085"/>
                    <a:pt x="536" y="1087"/>
                  </a:cubicBezTo>
                  <a:cubicBezTo>
                    <a:pt x="538" y="1089"/>
                    <a:pt x="541" y="1090"/>
                    <a:pt x="544" y="1090"/>
                  </a:cubicBezTo>
                  <a:cubicBezTo>
                    <a:pt x="547" y="1090"/>
                    <a:pt x="550" y="1088"/>
                    <a:pt x="552" y="1087"/>
                  </a:cubicBezTo>
                  <a:cubicBezTo>
                    <a:pt x="554" y="1085"/>
                    <a:pt x="555" y="1082"/>
                    <a:pt x="556" y="1079"/>
                  </a:cubicBezTo>
                  <a:cubicBezTo>
                    <a:pt x="556" y="1076"/>
                    <a:pt x="558" y="1060"/>
                    <a:pt x="559" y="1046"/>
                  </a:cubicBezTo>
                  <a:cubicBezTo>
                    <a:pt x="566" y="1045"/>
                    <a:pt x="574" y="1045"/>
                    <a:pt x="581" y="1045"/>
                  </a:cubicBezTo>
                  <a:cubicBezTo>
                    <a:pt x="584" y="1059"/>
                    <a:pt x="587" y="1074"/>
                    <a:pt x="588" y="1078"/>
                  </a:cubicBezTo>
                  <a:cubicBezTo>
                    <a:pt x="589" y="1081"/>
                    <a:pt x="590" y="1083"/>
                    <a:pt x="593" y="1085"/>
                  </a:cubicBezTo>
                  <a:cubicBezTo>
                    <a:pt x="595" y="1086"/>
                    <a:pt x="598" y="1087"/>
                    <a:pt x="601" y="1087"/>
                  </a:cubicBezTo>
                  <a:cubicBezTo>
                    <a:pt x="604" y="1086"/>
                    <a:pt x="606" y="1085"/>
                    <a:pt x="608" y="1083"/>
                  </a:cubicBezTo>
                  <a:cubicBezTo>
                    <a:pt x="610" y="1081"/>
                    <a:pt x="611" y="1078"/>
                    <a:pt x="611" y="1075"/>
                  </a:cubicBezTo>
                  <a:cubicBezTo>
                    <a:pt x="611" y="1072"/>
                    <a:pt x="611" y="1056"/>
                    <a:pt x="611" y="1041"/>
                  </a:cubicBezTo>
                  <a:cubicBezTo>
                    <a:pt x="619" y="1040"/>
                    <a:pt x="626" y="1039"/>
                    <a:pt x="633" y="1038"/>
                  </a:cubicBezTo>
                  <a:cubicBezTo>
                    <a:pt x="638" y="1052"/>
                    <a:pt x="642" y="1067"/>
                    <a:pt x="643" y="1070"/>
                  </a:cubicBezTo>
                  <a:cubicBezTo>
                    <a:pt x="644" y="1073"/>
                    <a:pt x="646" y="1075"/>
                    <a:pt x="649" y="1076"/>
                  </a:cubicBezTo>
                  <a:cubicBezTo>
                    <a:pt x="651" y="1078"/>
                    <a:pt x="654" y="1078"/>
                    <a:pt x="657" y="1078"/>
                  </a:cubicBezTo>
                  <a:cubicBezTo>
                    <a:pt x="660" y="1077"/>
                    <a:pt x="662" y="1075"/>
                    <a:pt x="664" y="1073"/>
                  </a:cubicBezTo>
                  <a:cubicBezTo>
                    <a:pt x="666" y="1071"/>
                    <a:pt x="667" y="1068"/>
                    <a:pt x="666" y="1065"/>
                  </a:cubicBezTo>
                  <a:cubicBezTo>
                    <a:pt x="666" y="1062"/>
                    <a:pt x="664" y="1046"/>
                    <a:pt x="663" y="1032"/>
                  </a:cubicBezTo>
                  <a:cubicBezTo>
                    <a:pt x="670" y="1030"/>
                    <a:pt x="677" y="1028"/>
                    <a:pt x="684" y="1026"/>
                  </a:cubicBezTo>
                  <a:cubicBezTo>
                    <a:pt x="690" y="1039"/>
                    <a:pt x="696" y="1054"/>
                    <a:pt x="698" y="1057"/>
                  </a:cubicBezTo>
                  <a:cubicBezTo>
                    <a:pt x="699" y="1060"/>
                    <a:pt x="701" y="1062"/>
                    <a:pt x="704" y="1063"/>
                  </a:cubicBezTo>
                  <a:cubicBezTo>
                    <a:pt x="706" y="1064"/>
                    <a:pt x="709" y="1064"/>
                    <a:pt x="712" y="1063"/>
                  </a:cubicBezTo>
                  <a:cubicBezTo>
                    <a:pt x="715" y="1062"/>
                    <a:pt x="717" y="1060"/>
                    <a:pt x="719" y="1058"/>
                  </a:cubicBezTo>
                  <a:cubicBezTo>
                    <a:pt x="720" y="1055"/>
                    <a:pt x="721" y="1052"/>
                    <a:pt x="720" y="1050"/>
                  </a:cubicBezTo>
                  <a:cubicBezTo>
                    <a:pt x="719" y="1046"/>
                    <a:pt x="716" y="1031"/>
                    <a:pt x="713" y="1017"/>
                  </a:cubicBezTo>
                  <a:cubicBezTo>
                    <a:pt x="720" y="1014"/>
                    <a:pt x="727" y="1011"/>
                    <a:pt x="734" y="1009"/>
                  </a:cubicBezTo>
                  <a:cubicBezTo>
                    <a:pt x="741" y="1021"/>
                    <a:pt x="749" y="1035"/>
                    <a:pt x="750" y="1038"/>
                  </a:cubicBezTo>
                  <a:cubicBezTo>
                    <a:pt x="752" y="1041"/>
                    <a:pt x="754" y="1042"/>
                    <a:pt x="757" y="1043"/>
                  </a:cubicBezTo>
                  <a:cubicBezTo>
                    <a:pt x="760" y="1044"/>
                    <a:pt x="762" y="1044"/>
                    <a:pt x="765" y="1042"/>
                  </a:cubicBezTo>
                  <a:cubicBezTo>
                    <a:pt x="768" y="1041"/>
                    <a:pt x="770" y="1039"/>
                    <a:pt x="771" y="1037"/>
                  </a:cubicBezTo>
                  <a:cubicBezTo>
                    <a:pt x="772" y="1034"/>
                    <a:pt x="773" y="1031"/>
                    <a:pt x="772" y="1028"/>
                  </a:cubicBezTo>
                  <a:cubicBezTo>
                    <a:pt x="771" y="1025"/>
                    <a:pt x="766" y="1010"/>
                    <a:pt x="761" y="996"/>
                  </a:cubicBezTo>
                  <a:cubicBezTo>
                    <a:pt x="768" y="993"/>
                    <a:pt x="774" y="990"/>
                    <a:pt x="781" y="986"/>
                  </a:cubicBezTo>
                  <a:cubicBezTo>
                    <a:pt x="790" y="998"/>
                    <a:pt x="799" y="1011"/>
                    <a:pt x="801" y="1014"/>
                  </a:cubicBezTo>
                  <a:cubicBezTo>
                    <a:pt x="802" y="1016"/>
                    <a:pt x="805" y="1018"/>
                    <a:pt x="808" y="1018"/>
                  </a:cubicBezTo>
                  <a:cubicBezTo>
                    <a:pt x="810" y="1019"/>
                    <a:pt x="813" y="1018"/>
                    <a:pt x="816" y="1017"/>
                  </a:cubicBezTo>
                  <a:cubicBezTo>
                    <a:pt x="818" y="1015"/>
                    <a:pt x="820" y="1013"/>
                    <a:pt x="821" y="1010"/>
                  </a:cubicBezTo>
                  <a:cubicBezTo>
                    <a:pt x="822" y="1008"/>
                    <a:pt x="822" y="1005"/>
                    <a:pt x="821" y="1002"/>
                  </a:cubicBezTo>
                  <a:cubicBezTo>
                    <a:pt x="820" y="999"/>
                    <a:pt x="813" y="984"/>
                    <a:pt x="807" y="971"/>
                  </a:cubicBezTo>
                  <a:cubicBezTo>
                    <a:pt x="813" y="967"/>
                    <a:pt x="820" y="963"/>
                    <a:pt x="826" y="959"/>
                  </a:cubicBezTo>
                  <a:cubicBezTo>
                    <a:pt x="835" y="970"/>
                    <a:pt x="846" y="982"/>
                    <a:pt x="848" y="984"/>
                  </a:cubicBezTo>
                  <a:cubicBezTo>
                    <a:pt x="850" y="986"/>
                    <a:pt x="853" y="988"/>
                    <a:pt x="856" y="988"/>
                  </a:cubicBezTo>
                  <a:cubicBezTo>
                    <a:pt x="858" y="988"/>
                    <a:pt x="861" y="987"/>
                    <a:pt x="864" y="986"/>
                  </a:cubicBezTo>
                  <a:cubicBezTo>
                    <a:pt x="866" y="984"/>
                    <a:pt x="868" y="981"/>
                    <a:pt x="868" y="979"/>
                  </a:cubicBezTo>
                  <a:cubicBezTo>
                    <a:pt x="869" y="976"/>
                    <a:pt x="869" y="973"/>
                    <a:pt x="867" y="970"/>
                  </a:cubicBezTo>
                  <a:cubicBezTo>
                    <a:pt x="865" y="968"/>
                    <a:pt x="857" y="954"/>
                    <a:pt x="850" y="941"/>
                  </a:cubicBezTo>
                  <a:cubicBezTo>
                    <a:pt x="856" y="937"/>
                    <a:pt x="862" y="932"/>
                    <a:pt x="867" y="927"/>
                  </a:cubicBezTo>
                  <a:cubicBezTo>
                    <a:pt x="878" y="937"/>
                    <a:pt x="890" y="948"/>
                    <a:pt x="892" y="950"/>
                  </a:cubicBezTo>
                  <a:cubicBezTo>
                    <a:pt x="894" y="952"/>
                    <a:pt x="897" y="953"/>
                    <a:pt x="900" y="953"/>
                  </a:cubicBezTo>
                  <a:cubicBezTo>
                    <a:pt x="903" y="953"/>
                    <a:pt x="906" y="952"/>
                    <a:pt x="908" y="950"/>
                  </a:cubicBezTo>
                  <a:cubicBezTo>
                    <a:pt x="910" y="948"/>
                    <a:pt x="911" y="945"/>
                    <a:pt x="912" y="942"/>
                  </a:cubicBezTo>
                  <a:cubicBezTo>
                    <a:pt x="912" y="940"/>
                    <a:pt x="911" y="937"/>
                    <a:pt x="910" y="934"/>
                  </a:cubicBezTo>
                  <a:cubicBezTo>
                    <a:pt x="908" y="932"/>
                    <a:pt x="898" y="919"/>
                    <a:pt x="890" y="907"/>
                  </a:cubicBezTo>
                  <a:cubicBezTo>
                    <a:pt x="895" y="902"/>
                    <a:pt x="900" y="897"/>
                    <a:pt x="905" y="891"/>
                  </a:cubicBezTo>
                  <a:cubicBezTo>
                    <a:pt x="917" y="900"/>
                    <a:pt x="930" y="909"/>
                    <a:pt x="933" y="911"/>
                  </a:cubicBezTo>
                  <a:cubicBezTo>
                    <a:pt x="935" y="913"/>
                    <a:pt x="938" y="914"/>
                    <a:pt x="941" y="913"/>
                  </a:cubicBezTo>
                  <a:cubicBezTo>
                    <a:pt x="943" y="913"/>
                    <a:pt x="946" y="912"/>
                    <a:pt x="948" y="909"/>
                  </a:cubicBezTo>
                  <a:cubicBezTo>
                    <a:pt x="950" y="907"/>
                    <a:pt x="951" y="904"/>
                    <a:pt x="951" y="902"/>
                  </a:cubicBezTo>
                  <a:cubicBezTo>
                    <a:pt x="951" y="899"/>
                    <a:pt x="950" y="896"/>
                    <a:pt x="948" y="894"/>
                  </a:cubicBezTo>
                  <a:cubicBezTo>
                    <a:pt x="946" y="891"/>
                    <a:pt x="935" y="880"/>
                    <a:pt x="925" y="869"/>
                  </a:cubicBezTo>
                  <a:cubicBezTo>
                    <a:pt x="930" y="863"/>
                    <a:pt x="935" y="857"/>
                    <a:pt x="940" y="851"/>
                  </a:cubicBezTo>
                  <a:cubicBezTo>
                    <a:pt x="952" y="859"/>
                    <a:pt x="966" y="867"/>
                    <a:pt x="969" y="869"/>
                  </a:cubicBezTo>
                  <a:cubicBezTo>
                    <a:pt x="971" y="870"/>
                    <a:pt x="974" y="870"/>
                    <a:pt x="977" y="870"/>
                  </a:cubicBezTo>
                  <a:cubicBezTo>
                    <a:pt x="980" y="869"/>
                    <a:pt x="982" y="867"/>
                    <a:pt x="984" y="865"/>
                  </a:cubicBezTo>
                  <a:cubicBezTo>
                    <a:pt x="986" y="863"/>
                    <a:pt x="986" y="860"/>
                    <a:pt x="986" y="857"/>
                  </a:cubicBezTo>
                  <a:cubicBezTo>
                    <a:pt x="986" y="854"/>
                    <a:pt x="985" y="852"/>
                    <a:pt x="983" y="850"/>
                  </a:cubicBezTo>
                  <a:cubicBezTo>
                    <a:pt x="980" y="847"/>
                    <a:pt x="968" y="837"/>
                    <a:pt x="957" y="827"/>
                  </a:cubicBezTo>
                  <a:cubicBezTo>
                    <a:pt x="961" y="821"/>
                    <a:pt x="966" y="815"/>
                    <a:pt x="969" y="808"/>
                  </a:cubicBezTo>
                  <a:cubicBezTo>
                    <a:pt x="983" y="814"/>
                    <a:pt x="997" y="821"/>
                    <a:pt x="1000" y="822"/>
                  </a:cubicBezTo>
                  <a:cubicBezTo>
                    <a:pt x="1003" y="824"/>
                    <a:pt x="1006" y="824"/>
                    <a:pt x="1008" y="823"/>
                  </a:cubicBezTo>
                  <a:cubicBezTo>
                    <a:pt x="1011" y="822"/>
                    <a:pt x="1013" y="820"/>
                    <a:pt x="1015" y="817"/>
                  </a:cubicBezTo>
                  <a:cubicBezTo>
                    <a:pt x="1016" y="815"/>
                    <a:pt x="1017" y="812"/>
                    <a:pt x="1016" y="809"/>
                  </a:cubicBezTo>
                  <a:cubicBezTo>
                    <a:pt x="1016" y="806"/>
                    <a:pt x="1014" y="804"/>
                    <a:pt x="1012" y="802"/>
                  </a:cubicBezTo>
                  <a:cubicBezTo>
                    <a:pt x="1009" y="800"/>
                    <a:pt x="996" y="791"/>
                    <a:pt x="984" y="782"/>
                  </a:cubicBezTo>
                  <a:cubicBezTo>
                    <a:pt x="988" y="776"/>
                    <a:pt x="991" y="769"/>
                    <a:pt x="995" y="762"/>
                  </a:cubicBezTo>
                  <a:cubicBezTo>
                    <a:pt x="1009" y="767"/>
                    <a:pt x="1024" y="772"/>
                    <a:pt x="1027" y="773"/>
                  </a:cubicBezTo>
                  <a:cubicBezTo>
                    <a:pt x="1029" y="774"/>
                    <a:pt x="1032" y="774"/>
                    <a:pt x="1035" y="772"/>
                  </a:cubicBezTo>
                  <a:cubicBezTo>
                    <a:pt x="1037" y="771"/>
                    <a:pt x="1039" y="769"/>
                    <a:pt x="1041" y="766"/>
                  </a:cubicBezTo>
                  <a:cubicBezTo>
                    <a:pt x="1042" y="764"/>
                    <a:pt x="1042" y="761"/>
                    <a:pt x="1041" y="758"/>
                  </a:cubicBezTo>
                  <a:cubicBezTo>
                    <a:pt x="1040" y="755"/>
                    <a:pt x="1039" y="753"/>
                    <a:pt x="1036" y="752"/>
                  </a:cubicBezTo>
                  <a:cubicBezTo>
                    <a:pt x="1033" y="750"/>
                    <a:pt x="1020" y="742"/>
                    <a:pt x="1007" y="735"/>
                  </a:cubicBezTo>
                  <a:cubicBezTo>
                    <a:pt x="1010" y="728"/>
                    <a:pt x="1012" y="721"/>
                    <a:pt x="1015" y="714"/>
                  </a:cubicBezTo>
                  <a:cubicBezTo>
                    <a:pt x="1029" y="717"/>
                    <a:pt x="1045" y="721"/>
                    <a:pt x="1048" y="721"/>
                  </a:cubicBezTo>
                  <a:cubicBezTo>
                    <a:pt x="1051" y="722"/>
                    <a:pt x="1054" y="721"/>
                    <a:pt x="1056" y="720"/>
                  </a:cubicBezTo>
                  <a:cubicBezTo>
                    <a:pt x="1058" y="718"/>
                    <a:pt x="1060" y="716"/>
                    <a:pt x="1061" y="713"/>
                  </a:cubicBezTo>
                  <a:cubicBezTo>
                    <a:pt x="1062" y="710"/>
                    <a:pt x="1062" y="707"/>
                    <a:pt x="1061" y="705"/>
                  </a:cubicBezTo>
                  <a:cubicBezTo>
                    <a:pt x="1060" y="702"/>
                    <a:pt x="1058" y="700"/>
                    <a:pt x="1055" y="699"/>
                  </a:cubicBezTo>
                  <a:cubicBezTo>
                    <a:pt x="1052" y="698"/>
                    <a:pt x="1037" y="691"/>
                    <a:pt x="1024" y="686"/>
                  </a:cubicBezTo>
                  <a:cubicBezTo>
                    <a:pt x="1026" y="678"/>
                    <a:pt x="1028" y="671"/>
                    <a:pt x="1030" y="664"/>
                  </a:cubicBezTo>
                  <a:cubicBezTo>
                    <a:pt x="1044" y="665"/>
                    <a:pt x="1060" y="667"/>
                    <a:pt x="1063" y="668"/>
                  </a:cubicBezTo>
                  <a:cubicBezTo>
                    <a:pt x="1066" y="668"/>
                    <a:pt x="1069" y="667"/>
                    <a:pt x="1071" y="665"/>
                  </a:cubicBezTo>
                  <a:cubicBezTo>
                    <a:pt x="1074" y="664"/>
                    <a:pt x="1075" y="661"/>
                    <a:pt x="1076" y="658"/>
                  </a:cubicBezTo>
                  <a:cubicBezTo>
                    <a:pt x="1076" y="655"/>
                    <a:pt x="1076" y="652"/>
                    <a:pt x="1075" y="650"/>
                  </a:cubicBezTo>
                  <a:cubicBezTo>
                    <a:pt x="1073" y="647"/>
                    <a:pt x="1071" y="645"/>
                    <a:pt x="1068" y="645"/>
                  </a:cubicBezTo>
                  <a:cubicBezTo>
                    <a:pt x="1065" y="644"/>
                    <a:pt x="1050" y="639"/>
                    <a:pt x="1036" y="634"/>
                  </a:cubicBezTo>
                  <a:cubicBezTo>
                    <a:pt x="1037" y="627"/>
                    <a:pt x="1039" y="620"/>
                    <a:pt x="1040" y="612"/>
                  </a:cubicBezTo>
                  <a:cubicBezTo>
                    <a:pt x="1054" y="612"/>
                    <a:pt x="1070" y="612"/>
                    <a:pt x="1073" y="612"/>
                  </a:cubicBezTo>
                  <a:cubicBezTo>
                    <a:pt x="1076" y="613"/>
                    <a:pt x="1079" y="611"/>
                    <a:pt x="1081" y="609"/>
                  </a:cubicBezTo>
                  <a:cubicBezTo>
                    <a:pt x="1083" y="607"/>
                    <a:pt x="1084" y="605"/>
                    <a:pt x="1085" y="602"/>
                  </a:cubicBezTo>
                  <a:cubicBezTo>
                    <a:pt x="1085" y="599"/>
                    <a:pt x="1084" y="596"/>
                    <a:pt x="1083" y="594"/>
                  </a:cubicBezTo>
                  <a:cubicBezTo>
                    <a:pt x="1081" y="591"/>
                    <a:pt x="1079" y="590"/>
                    <a:pt x="1076" y="589"/>
                  </a:cubicBezTo>
                  <a:cubicBezTo>
                    <a:pt x="1073" y="588"/>
                    <a:pt x="1057" y="585"/>
                    <a:pt x="1043" y="582"/>
                  </a:cubicBezTo>
                  <a:cubicBezTo>
                    <a:pt x="1043" y="575"/>
                    <a:pt x="1044" y="567"/>
                    <a:pt x="1044" y="560"/>
                  </a:cubicBezTo>
                  <a:cubicBezTo>
                    <a:pt x="1058" y="558"/>
                    <a:pt x="1074" y="557"/>
                    <a:pt x="1078" y="557"/>
                  </a:cubicBezTo>
                  <a:close/>
                  <a:moveTo>
                    <a:pt x="544" y="979"/>
                  </a:moveTo>
                  <a:cubicBezTo>
                    <a:pt x="305" y="979"/>
                    <a:pt x="111" y="785"/>
                    <a:pt x="111" y="545"/>
                  </a:cubicBezTo>
                  <a:cubicBezTo>
                    <a:pt x="111" y="305"/>
                    <a:pt x="305" y="111"/>
                    <a:pt x="544" y="111"/>
                  </a:cubicBezTo>
                  <a:cubicBezTo>
                    <a:pt x="783" y="111"/>
                    <a:pt x="977" y="305"/>
                    <a:pt x="977" y="545"/>
                  </a:cubicBezTo>
                  <a:cubicBezTo>
                    <a:pt x="977" y="785"/>
                    <a:pt x="783" y="979"/>
                    <a:pt x="544" y="97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/>
              <a:endParaRPr lang="en-US" sz="1865">
                <a:solidFill>
                  <a:prstClr val="black"/>
                </a:solidFill>
              </a:endParaRPr>
            </a:p>
          </p:txBody>
        </p:sp>
        <p:grpSp>
          <p:nvGrpSpPr>
            <p:cNvPr id="143" name="Group 92"/>
            <p:cNvGrpSpPr/>
            <p:nvPr/>
          </p:nvGrpSpPr>
          <p:grpSpPr>
            <a:xfrm>
              <a:off x="5924491" y="1733830"/>
              <a:ext cx="136835" cy="85234"/>
              <a:chOff x="5172076" y="1938338"/>
              <a:chExt cx="471488" cy="293688"/>
            </a:xfrm>
            <a:grpFill/>
          </p:grpSpPr>
          <p:sp>
            <p:nvSpPr>
              <p:cNvPr id="144" name="Freeform 8"/>
              <p:cNvSpPr>
                <a:spLocks noEditPoints="1"/>
              </p:cNvSpPr>
              <p:nvPr/>
            </p:nvSpPr>
            <p:spPr bwMode="auto">
              <a:xfrm>
                <a:off x="5172076" y="1938338"/>
                <a:ext cx="471488" cy="293688"/>
              </a:xfrm>
              <a:custGeom>
                <a:avLst/>
                <a:gdLst>
                  <a:gd name="T0" fmla="*/ 113 w 125"/>
                  <a:gd name="T1" fmla="*/ 18 h 78"/>
                  <a:gd name="T2" fmla="*/ 113 w 125"/>
                  <a:gd name="T3" fmla="*/ 0 h 78"/>
                  <a:gd name="T4" fmla="*/ 0 w 125"/>
                  <a:gd name="T5" fmla="*/ 0 h 78"/>
                  <a:gd name="T6" fmla="*/ 0 w 125"/>
                  <a:gd name="T7" fmla="*/ 78 h 78"/>
                  <a:gd name="T8" fmla="*/ 113 w 125"/>
                  <a:gd name="T9" fmla="*/ 78 h 78"/>
                  <a:gd name="T10" fmla="*/ 113 w 125"/>
                  <a:gd name="T11" fmla="*/ 60 h 78"/>
                  <a:gd name="T12" fmla="*/ 125 w 125"/>
                  <a:gd name="T13" fmla="*/ 54 h 78"/>
                  <a:gd name="T14" fmla="*/ 125 w 125"/>
                  <a:gd name="T15" fmla="*/ 26 h 78"/>
                  <a:gd name="T16" fmla="*/ 113 w 125"/>
                  <a:gd name="T17" fmla="*/ 18 h 78"/>
                  <a:gd name="T18" fmla="*/ 104 w 125"/>
                  <a:gd name="T19" fmla="*/ 69 h 78"/>
                  <a:gd name="T20" fmla="*/ 10 w 125"/>
                  <a:gd name="T21" fmla="*/ 69 h 78"/>
                  <a:gd name="T22" fmla="*/ 10 w 125"/>
                  <a:gd name="T23" fmla="*/ 10 h 78"/>
                  <a:gd name="T24" fmla="*/ 104 w 125"/>
                  <a:gd name="T25" fmla="*/ 10 h 78"/>
                  <a:gd name="T26" fmla="*/ 104 w 125"/>
                  <a:gd name="T27" fmla="*/ 69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25" h="78">
                    <a:moveTo>
                      <a:pt x="113" y="18"/>
                    </a:moveTo>
                    <a:cubicBezTo>
                      <a:pt x="113" y="0"/>
                      <a:pt x="113" y="0"/>
                      <a:pt x="11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8"/>
                      <a:pt x="0" y="78"/>
                      <a:pt x="0" y="78"/>
                    </a:cubicBezTo>
                    <a:cubicBezTo>
                      <a:pt x="113" y="78"/>
                      <a:pt x="113" y="78"/>
                      <a:pt x="113" y="78"/>
                    </a:cubicBezTo>
                    <a:cubicBezTo>
                      <a:pt x="113" y="60"/>
                      <a:pt x="113" y="60"/>
                      <a:pt x="113" y="60"/>
                    </a:cubicBezTo>
                    <a:cubicBezTo>
                      <a:pt x="117" y="60"/>
                      <a:pt x="125" y="61"/>
                      <a:pt x="125" y="54"/>
                    </a:cubicBezTo>
                    <a:cubicBezTo>
                      <a:pt x="125" y="26"/>
                      <a:pt x="125" y="26"/>
                      <a:pt x="125" y="26"/>
                    </a:cubicBezTo>
                    <a:cubicBezTo>
                      <a:pt x="125" y="17"/>
                      <a:pt x="116" y="18"/>
                      <a:pt x="113" y="18"/>
                    </a:cubicBezTo>
                    <a:close/>
                    <a:moveTo>
                      <a:pt x="104" y="69"/>
                    </a:moveTo>
                    <a:cubicBezTo>
                      <a:pt x="10" y="69"/>
                      <a:pt x="10" y="69"/>
                      <a:pt x="10" y="69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04" y="10"/>
                      <a:pt x="104" y="10"/>
                      <a:pt x="104" y="10"/>
                    </a:cubicBezTo>
                    <a:lnTo>
                      <a:pt x="104" y="6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4400"/>
                <a:endParaRPr lang="en-US" sz="1865">
                  <a:solidFill>
                    <a:prstClr val="black"/>
                  </a:solidFill>
                </a:endParaRPr>
              </a:p>
            </p:txBody>
          </p:sp>
          <p:sp>
            <p:nvSpPr>
              <p:cNvPr id="145" name="Rectangle 9"/>
              <p:cNvSpPr>
                <a:spLocks noChangeArrowheads="1"/>
              </p:cNvSpPr>
              <p:nvPr/>
            </p:nvSpPr>
            <p:spPr bwMode="auto">
              <a:xfrm>
                <a:off x="5235576" y="2001838"/>
                <a:ext cx="90488" cy="1666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4400"/>
                <a:endParaRPr lang="en-US" sz="1865">
                  <a:solidFill>
                    <a:prstClr val="black"/>
                  </a:solidFill>
                </a:endParaRPr>
              </a:p>
            </p:txBody>
          </p:sp>
          <p:sp>
            <p:nvSpPr>
              <p:cNvPr id="146" name="Rectangle 10"/>
              <p:cNvSpPr>
                <a:spLocks noChangeArrowheads="1"/>
              </p:cNvSpPr>
              <p:nvPr/>
            </p:nvSpPr>
            <p:spPr bwMode="auto">
              <a:xfrm>
                <a:off x="5341938" y="2001838"/>
                <a:ext cx="85725" cy="1666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914400"/>
                <a:endParaRPr lang="en-US" sz="1865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6" name="组合 15"/>
          <p:cNvGrpSpPr/>
          <p:nvPr/>
        </p:nvGrpSpPr>
        <p:grpSpPr>
          <a:xfrm>
            <a:off x="5224757" y="1969041"/>
            <a:ext cx="301241" cy="301881"/>
            <a:chOff x="4625798" y="1391055"/>
            <a:chExt cx="225931" cy="226411"/>
          </a:xfrm>
          <a:solidFill>
            <a:schemeClr val="bg1">
              <a:lumMod val="50000"/>
            </a:schemeClr>
          </a:solidFill>
        </p:grpSpPr>
        <p:sp>
          <p:nvSpPr>
            <p:cNvPr id="76" name="Freeform 16"/>
            <p:cNvSpPr>
              <a:spLocks noEditPoints="1"/>
            </p:cNvSpPr>
            <p:nvPr/>
          </p:nvSpPr>
          <p:spPr bwMode="auto">
            <a:xfrm>
              <a:off x="4625798" y="1391055"/>
              <a:ext cx="225931" cy="226411"/>
            </a:xfrm>
            <a:custGeom>
              <a:avLst/>
              <a:gdLst>
                <a:gd name="T0" fmla="*/ 1043 w 1088"/>
                <a:gd name="T1" fmla="*/ 507 h 1090"/>
                <a:gd name="T2" fmla="*/ 1036 w 1088"/>
                <a:gd name="T3" fmla="*/ 455 h 1090"/>
                <a:gd name="T4" fmla="*/ 1024 w 1088"/>
                <a:gd name="T5" fmla="*/ 404 h 1090"/>
                <a:gd name="T6" fmla="*/ 1007 w 1088"/>
                <a:gd name="T7" fmla="*/ 355 h 1090"/>
                <a:gd name="T8" fmla="*/ 984 w 1088"/>
                <a:gd name="T9" fmla="*/ 307 h 1090"/>
                <a:gd name="T10" fmla="*/ 957 w 1088"/>
                <a:gd name="T11" fmla="*/ 263 h 1090"/>
                <a:gd name="T12" fmla="*/ 925 w 1088"/>
                <a:gd name="T13" fmla="*/ 221 h 1090"/>
                <a:gd name="T14" fmla="*/ 890 w 1088"/>
                <a:gd name="T15" fmla="*/ 183 h 1090"/>
                <a:gd name="T16" fmla="*/ 850 w 1088"/>
                <a:gd name="T17" fmla="*/ 149 h 1090"/>
                <a:gd name="T18" fmla="*/ 807 w 1088"/>
                <a:gd name="T19" fmla="*/ 119 h 1090"/>
                <a:gd name="T20" fmla="*/ 761 w 1088"/>
                <a:gd name="T21" fmla="*/ 93 h 1090"/>
                <a:gd name="T22" fmla="*/ 713 w 1088"/>
                <a:gd name="T23" fmla="*/ 73 h 1090"/>
                <a:gd name="T24" fmla="*/ 663 w 1088"/>
                <a:gd name="T25" fmla="*/ 58 h 1090"/>
                <a:gd name="T26" fmla="*/ 611 w 1088"/>
                <a:gd name="T27" fmla="*/ 48 h 1090"/>
                <a:gd name="T28" fmla="*/ 559 w 1088"/>
                <a:gd name="T29" fmla="*/ 44 h 1090"/>
                <a:gd name="T30" fmla="*/ 507 w 1088"/>
                <a:gd name="T31" fmla="*/ 45 h 1090"/>
                <a:gd name="T32" fmla="*/ 455 w 1088"/>
                <a:gd name="T33" fmla="*/ 52 h 1090"/>
                <a:gd name="T34" fmla="*/ 404 w 1088"/>
                <a:gd name="T35" fmla="*/ 64 h 1090"/>
                <a:gd name="T36" fmla="*/ 354 w 1088"/>
                <a:gd name="T37" fmla="*/ 81 h 1090"/>
                <a:gd name="T38" fmla="*/ 307 w 1088"/>
                <a:gd name="T39" fmla="*/ 104 h 1090"/>
                <a:gd name="T40" fmla="*/ 262 w 1088"/>
                <a:gd name="T41" fmla="*/ 131 h 1090"/>
                <a:gd name="T42" fmla="*/ 221 w 1088"/>
                <a:gd name="T43" fmla="*/ 163 h 1090"/>
                <a:gd name="T44" fmla="*/ 182 w 1088"/>
                <a:gd name="T45" fmla="*/ 199 h 1090"/>
                <a:gd name="T46" fmla="*/ 148 w 1088"/>
                <a:gd name="T47" fmla="*/ 238 h 1090"/>
                <a:gd name="T48" fmla="*/ 118 w 1088"/>
                <a:gd name="T49" fmla="*/ 282 h 1090"/>
                <a:gd name="T50" fmla="*/ 93 w 1088"/>
                <a:gd name="T51" fmla="*/ 328 h 1090"/>
                <a:gd name="T52" fmla="*/ 73 w 1088"/>
                <a:gd name="T53" fmla="*/ 376 h 1090"/>
                <a:gd name="T54" fmla="*/ 58 w 1088"/>
                <a:gd name="T55" fmla="*/ 426 h 1090"/>
                <a:gd name="T56" fmla="*/ 48 w 1088"/>
                <a:gd name="T57" fmla="*/ 478 h 1090"/>
                <a:gd name="T58" fmla="*/ 44 w 1088"/>
                <a:gd name="T59" fmla="*/ 530 h 1090"/>
                <a:gd name="T60" fmla="*/ 45 w 1088"/>
                <a:gd name="T61" fmla="*/ 582 h 1090"/>
                <a:gd name="T62" fmla="*/ 52 w 1088"/>
                <a:gd name="T63" fmla="*/ 634 h 1090"/>
                <a:gd name="T64" fmla="*/ 64 w 1088"/>
                <a:gd name="T65" fmla="*/ 686 h 1090"/>
                <a:gd name="T66" fmla="*/ 81 w 1088"/>
                <a:gd name="T67" fmla="*/ 735 h 1090"/>
                <a:gd name="T68" fmla="*/ 104 w 1088"/>
                <a:gd name="T69" fmla="*/ 782 h 1090"/>
                <a:gd name="T70" fmla="*/ 131 w 1088"/>
                <a:gd name="T71" fmla="*/ 827 h 1090"/>
                <a:gd name="T72" fmla="*/ 163 w 1088"/>
                <a:gd name="T73" fmla="*/ 869 h 1090"/>
                <a:gd name="T74" fmla="*/ 198 w 1088"/>
                <a:gd name="T75" fmla="*/ 907 h 1090"/>
                <a:gd name="T76" fmla="*/ 238 w 1088"/>
                <a:gd name="T77" fmla="*/ 941 h 1090"/>
                <a:gd name="T78" fmla="*/ 281 w 1088"/>
                <a:gd name="T79" fmla="*/ 971 h 1090"/>
                <a:gd name="T80" fmla="*/ 327 w 1088"/>
                <a:gd name="T81" fmla="*/ 996 h 1090"/>
                <a:gd name="T82" fmla="*/ 375 w 1088"/>
                <a:gd name="T83" fmla="*/ 1017 h 1090"/>
                <a:gd name="T84" fmla="*/ 425 w 1088"/>
                <a:gd name="T85" fmla="*/ 1032 h 1090"/>
                <a:gd name="T86" fmla="*/ 477 w 1088"/>
                <a:gd name="T87" fmla="*/ 1041 h 1090"/>
                <a:gd name="T88" fmla="*/ 529 w 1088"/>
                <a:gd name="T89" fmla="*/ 1046 h 1090"/>
                <a:gd name="T90" fmla="*/ 581 w 1088"/>
                <a:gd name="T91" fmla="*/ 1045 h 1090"/>
                <a:gd name="T92" fmla="*/ 633 w 1088"/>
                <a:gd name="T93" fmla="*/ 1038 h 1090"/>
                <a:gd name="T94" fmla="*/ 684 w 1088"/>
                <a:gd name="T95" fmla="*/ 1026 h 1090"/>
                <a:gd name="T96" fmla="*/ 734 w 1088"/>
                <a:gd name="T97" fmla="*/ 1009 h 1090"/>
                <a:gd name="T98" fmla="*/ 781 w 1088"/>
                <a:gd name="T99" fmla="*/ 986 h 1090"/>
                <a:gd name="T100" fmla="*/ 826 w 1088"/>
                <a:gd name="T101" fmla="*/ 959 h 1090"/>
                <a:gd name="T102" fmla="*/ 867 w 1088"/>
                <a:gd name="T103" fmla="*/ 927 h 1090"/>
                <a:gd name="T104" fmla="*/ 905 w 1088"/>
                <a:gd name="T105" fmla="*/ 891 h 1090"/>
                <a:gd name="T106" fmla="*/ 940 w 1088"/>
                <a:gd name="T107" fmla="*/ 851 h 1090"/>
                <a:gd name="T108" fmla="*/ 969 w 1088"/>
                <a:gd name="T109" fmla="*/ 808 h 1090"/>
                <a:gd name="T110" fmla="*/ 995 w 1088"/>
                <a:gd name="T111" fmla="*/ 762 h 1090"/>
                <a:gd name="T112" fmla="*/ 1015 w 1088"/>
                <a:gd name="T113" fmla="*/ 714 h 1090"/>
                <a:gd name="T114" fmla="*/ 1030 w 1088"/>
                <a:gd name="T115" fmla="*/ 664 h 1090"/>
                <a:gd name="T116" fmla="*/ 1040 w 1088"/>
                <a:gd name="T117" fmla="*/ 612 h 1090"/>
                <a:gd name="T118" fmla="*/ 1044 w 1088"/>
                <a:gd name="T119" fmla="*/ 560 h 1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88" h="1090">
                  <a:moveTo>
                    <a:pt x="1078" y="557"/>
                  </a:moveTo>
                  <a:cubicBezTo>
                    <a:pt x="1080" y="556"/>
                    <a:pt x="1083" y="555"/>
                    <a:pt x="1085" y="553"/>
                  </a:cubicBezTo>
                  <a:cubicBezTo>
                    <a:pt x="1087" y="551"/>
                    <a:pt x="1088" y="548"/>
                    <a:pt x="1088" y="545"/>
                  </a:cubicBezTo>
                  <a:cubicBezTo>
                    <a:pt x="1088" y="542"/>
                    <a:pt x="1087" y="539"/>
                    <a:pt x="1085" y="537"/>
                  </a:cubicBezTo>
                  <a:cubicBezTo>
                    <a:pt x="1083" y="535"/>
                    <a:pt x="1080" y="533"/>
                    <a:pt x="1078" y="533"/>
                  </a:cubicBezTo>
                  <a:cubicBezTo>
                    <a:pt x="1074" y="533"/>
                    <a:pt x="1058" y="531"/>
                    <a:pt x="1044" y="530"/>
                  </a:cubicBezTo>
                  <a:cubicBezTo>
                    <a:pt x="1044" y="522"/>
                    <a:pt x="1043" y="515"/>
                    <a:pt x="1043" y="507"/>
                  </a:cubicBezTo>
                  <a:cubicBezTo>
                    <a:pt x="1057" y="505"/>
                    <a:pt x="1073" y="501"/>
                    <a:pt x="1076" y="501"/>
                  </a:cubicBezTo>
                  <a:cubicBezTo>
                    <a:pt x="1079" y="500"/>
                    <a:pt x="1081" y="498"/>
                    <a:pt x="1083" y="496"/>
                  </a:cubicBezTo>
                  <a:cubicBezTo>
                    <a:pt x="1084" y="494"/>
                    <a:pt x="1085" y="491"/>
                    <a:pt x="1085" y="488"/>
                  </a:cubicBezTo>
                  <a:cubicBezTo>
                    <a:pt x="1084" y="485"/>
                    <a:pt x="1083" y="482"/>
                    <a:pt x="1081" y="481"/>
                  </a:cubicBezTo>
                  <a:cubicBezTo>
                    <a:pt x="1079" y="479"/>
                    <a:pt x="1076" y="477"/>
                    <a:pt x="1073" y="477"/>
                  </a:cubicBezTo>
                  <a:cubicBezTo>
                    <a:pt x="1070" y="477"/>
                    <a:pt x="1054" y="478"/>
                    <a:pt x="1040" y="478"/>
                  </a:cubicBezTo>
                  <a:cubicBezTo>
                    <a:pt x="1039" y="470"/>
                    <a:pt x="1037" y="463"/>
                    <a:pt x="1036" y="455"/>
                  </a:cubicBezTo>
                  <a:cubicBezTo>
                    <a:pt x="1050" y="451"/>
                    <a:pt x="1065" y="446"/>
                    <a:pt x="1068" y="445"/>
                  </a:cubicBezTo>
                  <a:cubicBezTo>
                    <a:pt x="1071" y="444"/>
                    <a:pt x="1073" y="442"/>
                    <a:pt x="1075" y="440"/>
                  </a:cubicBezTo>
                  <a:cubicBezTo>
                    <a:pt x="1076" y="437"/>
                    <a:pt x="1076" y="435"/>
                    <a:pt x="1076" y="432"/>
                  </a:cubicBezTo>
                  <a:cubicBezTo>
                    <a:pt x="1075" y="429"/>
                    <a:pt x="1074" y="426"/>
                    <a:pt x="1071" y="425"/>
                  </a:cubicBezTo>
                  <a:cubicBezTo>
                    <a:pt x="1069" y="423"/>
                    <a:pt x="1066" y="422"/>
                    <a:pt x="1063" y="422"/>
                  </a:cubicBezTo>
                  <a:cubicBezTo>
                    <a:pt x="1060" y="423"/>
                    <a:pt x="1044" y="425"/>
                    <a:pt x="1030" y="426"/>
                  </a:cubicBezTo>
                  <a:cubicBezTo>
                    <a:pt x="1028" y="419"/>
                    <a:pt x="1026" y="412"/>
                    <a:pt x="1024" y="404"/>
                  </a:cubicBezTo>
                  <a:cubicBezTo>
                    <a:pt x="1037" y="399"/>
                    <a:pt x="1052" y="392"/>
                    <a:pt x="1055" y="391"/>
                  </a:cubicBezTo>
                  <a:cubicBezTo>
                    <a:pt x="1058" y="390"/>
                    <a:pt x="1060" y="388"/>
                    <a:pt x="1061" y="385"/>
                  </a:cubicBezTo>
                  <a:cubicBezTo>
                    <a:pt x="1062" y="382"/>
                    <a:pt x="1062" y="379"/>
                    <a:pt x="1061" y="377"/>
                  </a:cubicBezTo>
                  <a:cubicBezTo>
                    <a:pt x="1060" y="374"/>
                    <a:pt x="1058" y="372"/>
                    <a:pt x="1056" y="370"/>
                  </a:cubicBezTo>
                  <a:cubicBezTo>
                    <a:pt x="1054" y="369"/>
                    <a:pt x="1051" y="368"/>
                    <a:pt x="1048" y="369"/>
                  </a:cubicBezTo>
                  <a:cubicBezTo>
                    <a:pt x="1045" y="369"/>
                    <a:pt x="1029" y="373"/>
                    <a:pt x="1015" y="376"/>
                  </a:cubicBezTo>
                  <a:cubicBezTo>
                    <a:pt x="1012" y="369"/>
                    <a:pt x="1010" y="362"/>
                    <a:pt x="1007" y="355"/>
                  </a:cubicBezTo>
                  <a:cubicBezTo>
                    <a:pt x="1020" y="348"/>
                    <a:pt x="1033" y="340"/>
                    <a:pt x="1036" y="338"/>
                  </a:cubicBezTo>
                  <a:cubicBezTo>
                    <a:pt x="1039" y="337"/>
                    <a:pt x="1040" y="334"/>
                    <a:pt x="1041" y="332"/>
                  </a:cubicBezTo>
                  <a:cubicBezTo>
                    <a:pt x="1042" y="329"/>
                    <a:pt x="1042" y="326"/>
                    <a:pt x="1041" y="323"/>
                  </a:cubicBezTo>
                  <a:cubicBezTo>
                    <a:pt x="1039" y="321"/>
                    <a:pt x="1037" y="319"/>
                    <a:pt x="1035" y="317"/>
                  </a:cubicBezTo>
                  <a:cubicBezTo>
                    <a:pt x="1032" y="316"/>
                    <a:pt x="1029" y="316"/>
                    <a:pt x="1027" y="317"/>
                  </a:cubicBezTo>
                  <a:cubicBezTo>
                    <a:pt x="1024" y="318"/>
                    <a:pt x="1009" y="323"/>
                    <a:pt x="995" y="328"/>
                  </a:cubicBezTo>
                  <a:cubicBezTo>
                    <a:pt x="991" y="321"/>
                    <a:pt x="988" y="314"/>
                    <a:pt x="984" y="307"/>
                  </a:cubicBezTo>
                  <a:cubicBezTo>
                    <a:pt x="996" y="299"/>
                    <a:pt x="1009" y="290"/>
                    <a:pt x="1012" y="288"/>
                  </a:cubicBezTo>
                  <a:cubicBezTo>
                    <a:pt x="1014" y="286"/>
                    <a:pt x="1016" y="284"/>
                    <a:pt x="1016" y="281"/>
                  </a:cubicBezTo>
                  <a:cubicBezTo>
                    <a:pt x="1017" y="278"/>
                    <a:pt x="1016" y="275"/>
                    <a:pt x="1015" y="273"/>
                  </a:cubicBezTo>
                  <a:cubicBezTo>
                    <a:pt x="1013" y="270"/>
                    <a:pt x="1011" y="268"/>
                    <a:pt x="1008" y="267"/>
                  </a:cubicBezTo>
                  <a:cubicBezTo>
                    <a:pt x="1006" y="266"/>
                    <a:pt x="1003" y="266"/>
                    <a:pt x="1000" y="268"/>
                  </a:cubicBezTo>
                  <a:cubicBezTo>
                    <a:pt x="997" y="269"/>
                    <a:pt x="983" y="276"/>
                    <a:pt x="969" y="282"/>
                  </a:cubicBezTo>
                  <a:cubicBezTo>
                    <a:pt x="966" y="275"/>
                    <a:pt x="961" y="269"/>
                    <a:pt x="957" y="263"/>
                  </a:cubicBezTo>
                  <a:cubicBezTo>
                    <a:pt x="968" y="253"/>
                    <a:pt x="980" y="242"/>
                    <a:pt x="983" y="240"/>
                  </a:cubicBezTo>
                  <a:cubicBezTo>
                    <a:pt x="985" y="238"/>
                    <a:pt x="986" y="236"/>
                    <a:pt x="986" y="233"/>
                  </a:cubicBezTo>
                  <a:cubicBezTo>
                    <a:pt x="986" y="230"/>
                    <a:pt x="986" y="227"/>
                    <a:pt x="984" y="225"/>
                  </a:cubicBezTo>
                  <a:cubicBezTo>
                    <a:pt x="982" y="222"/>
                    <a:pt x="980" y="221"/>
                    <a:pt x="977" y="220"/>
                  </a:cubicBezTo>
                  <a:cubicBezTo>
                    <a:pt x="974" y="220"/>
                    <a:pt x="971" y="220"/>
                    <a:pt x="969" y="221"/>
                  </a:cubicBezTo>
                  <a:cubicBezTo>
                    <a:pt x="966" y="223"/>
                    <a:pt x="952" y="231"/>
                    <a:pt x="940" y="238"/>
                  </a:cubicBezTo>
                  <a:cubicBezTo>
                    <a:pt x="935" y="233"/>
                    <a:pt x="930" y="227"/>
                    <a:pt x="925" y="221"/>
                  </a:cubicBezTo>
                  <a:cubicBezTo>
                    <a:pt x="935" y="210"/>
                    <a:pt x="946" y="198"/>
                    <a:pt x="948" y="196"/>
                  </a:cubicBezTo>
                  <a:cubicBezTo>
                    <a:pt x="950" y="194"/>
                    <a:pt x="951" y="191"/>
                    <a:pt x="951" y="188"/>
                  </a:cubicBezTo>
                  <a:cubicBezTo>
                    <a:pt x="951" y="185"/>
                    <a:pt x="950" y="183"/>
                    <a:pt x="948" y="180"/>
                  </a:cubicBezTo>
                  <a:cubicBezTo>
                    <a:pt x="946" y="178"/>
                    <a:pt x="943" y="177"/>
                    <a:pt x="941" y="177"/>
                  </a:cubicBezTo>
                  <a:cubicBezTo>
                    <a:pt x="938" y="176"/>
                    <a:pt x="935" y="177"/>
                    <a:pt x="933" y="179"/>
                  </a:cubicBezTo>
                  <a:cubicBezTo>
                    <a:pt x="930" y="181"/>
                    <a:pt x="917" y="190"/>
                    <a:pt x="905" y="199"/>
                  </a:cubicBezTo>
                  <a:cubicBezTo>
                    <a:pt x="900" y="193"/>
                    <a:pt x="895" y="188"/>
                    <a:pt x="890" y="183"/>
                  </a:cubicBezTo>
                  <a:cubicBezTo>
                    <a:pt x="898" y="171"/>
                    <a:pt x="908" y="158"/>
                    <a:pt x="910" y="156"/>
                  </a:cubicBezTo>
                  <a:cubicBezTo>
                    <a:pt x="911" y="153"/>
                    <a:pt x="912" y="150"/>
                    <a:pt x="912" y="148"/>
                  </a:cubicBezTo>
                  <a:cubicBezTo>
                    <a:pt x="911" y="145"/>
                    <a:pt x="910" y="142"/>
                    <a:pt x="908" y="140"/>
                  </a:cubicBezTo>
                  <a:cubicBezTo>
                    <a:pt x="906" y="138"/>
                    <a:pt x="903" y="137"/>
                    <a:pt x="900" y="137"/>
                  </a:cubicBezTo>
                  <a:cubicBezTo>
                    <a:pt x="897" y="137"/>
                    <a:pt x="894" y="138"/>
                    <a:pt x="892" y="140"/>
                  </a:cubicBezTo>
                  <a:cubicBezTo>
                    <a:pt x="890" y="142"/>
                    <a:pt x="878" y="153"/>
                    <a:pt x="867" y="163"/>
                  </a:cubicBezTo>
                  <a:cubicBezTo>
                    <a:pt x="862" y="158"/>
                    <a:pt x="856" y="153"/>
                    <a:pt x="850" y="149"/>
                  </a:cubicBezTo>
                  <a:cubicBezTo>
                    <a:pt x="857" y="136"/>
                    <a:pt x="865" y="122"/>
                    <a:pt x="867" y="119"/>
                  </a:cubicBezTo>
                  <a:cubicBezTo>
                    <a:pt x="869" y="117"/>
                    <a:pt x="869" y="114"/>
                    <a:pt x="868" y="111"/>
                  </a:cubicBezTo>
                  <a:cubicBezTo>
                    <a:pt x="868" y="109"/>
                    <a:pt x="866" y="106"/>
                    <a:pt x="864" y="104"/>
                  </a:cubicBezTo>
                  <a:cubicBezTo>
                    <a:pt x="861" y="103"/>
                    <a:pt x="858" y="102"/>
                    <a:pt x="856" y="102"/>
                  </a:cubicBezTo>
                  <a:cubicBezTo>
                    <a:pt x="853" y="102"/>
                    <a:pt x="850" y="103"/>
                    <a:pt x="848" y="106"/>
                  </a:cubicBezTo>
                  <a:cubicBezTo>
                    <a:pt x="846" y="108"/>
                    <a:pt x="835" y="120"/>
                    <a:pt x="826" y="131"/>
                  </a:cubicBezTo>
                  <a:cubicBezTo>
                    <a:pt x="820" y="127"/>
                    <a:pt x="813" y="123"/>
                    <a:pt x="807" y="119"/>
                  </a:cubicBezTo>
                  <a:cubicBezTo>
                    <a:pt x="813" y="105"/>
                    <a:pt x="820" y="91"/>
                    <a:pt x="821" y="88"/>
                  </a:cubicBezTo>
                  <a:cubicBezTo>
                    <a:pt x="822" y="85"/>
                    <a:pt x="822" y="82"/>
                    <a:pt x="821" y="80"/>
                  </a:cubicBezTo>
                  <a:cubicBezTo>
                    <a:pt x="820" y="77"/>
                    <a:pt x="818" y="75"/>
                    <a:pt x="816" y="73"/>
                  </a:cubicBezTo>
                  <a:cubicBezTo>
                    <a:pt x="813" y="72"/>
                    <a:pt x="810" y="71"/>
                    <a:pt x="808" y="72"/>
                  </a:cubicBezTo>
                  <a:cubicBezTo>
                    <a:pt x="805" y="72"/>
                    <a:pt x="802" y="74"/>
                    <a:pt x="801" y="76"/>
                  </a:cubicBezTo>
                  <a:cubicBezTo>
                    <a:pt x="799" y="79"/>
                    <a:pt x="790" y="92"/>
                    <a:pt x="781" y="104"/>
                  </a:cubicBezTo>
                  <a:cubicBezTo>
                    <a:pt x="774" y="100"/>
                    <a:pt x="768" y="97"/>
                    <a:pt x="761" y="93"/>
                  </a:cubicBezTo>
                  <a:cubicBezTo>
                    <a:pt x="766" y="80"/>
                    <a:pt x="771" y="65"/>
                    <a:pt x="772" y="61"/>
                  </a:cubicBezTo>
                  <a:cubicBezTo>
                    <a:pt x="773" y="59"/>
                    <a:pt x="772" y="56"/>
                    <a:pt x="771" y="53"/>
                  </a:cubicBezTo>
                  <a:cubicBezTo>
                    <a:pt x="770" y="51"/>
                    <a:pt x="768" y="49"/>
                    <a:pt x="765" y="47"/>
                  </a:cubicBezTo>
                  <a:cubicBezTo>
                    <a:pt x="762" y="46"/>
                    <a:pt x="760" y="46"/>
                    <a:pt x="757" y="47"/>
                  </a:cubicBezTo>
                  <a:cubicBezTo>
                    <a:pt x="754" y="48"/>
                    <a:pt x="752" y="49"/>
                    <a:pt x="750" y="52"/>
                  </a:cubicBezTo>
                  <a:cubicBezTo>
                    <a:pt x="749" y="55"/>
                    <a:pt x="741" y="69"/>
                    <a:pt x="734" y="81"/>
                  </a:cubicBezTo>
                  <a:cubicBezTo>
                    <a:pt x="727" y="78"/>
                    <a:pt x="720" y="76"/>
                    <a:pt x="713" y="73"/>
                  </a:cubicBezTo>
                  <a:cubicBezTo>
                    <a:pt x="716" y="59"/>
                    <a:pt x="719" y="43"/>
                    <a:pt x="720" y="40"/>
                  </a:cubicBezTo>
                  <a:cubicBezTo>
                    <a:pt x="721" y="37"/>
                    <a:pt x="720" y="34"/>
                    <a:pt x="719" y="32"/>
                  </a:cubicBezTo>
                  <a:cubicBezTo>
                    <a:pt x="717" y="30"/>
                    <a:pt x="715" y="28"/>
                    <a:pt x="712" y="27"/>
                  </a:cubicBezTo>
                  <a:cubicBezTo>
                    <a:pt x="709" y="26"/>
                    <a:pt x="706" y="26"/>
                    <a:pt x="704" y="27"/>
                  </a:cubicBezTo>
                  <a:cubicBezTo>
                    <a:pt x="701" y="28"/>
                    <a:pt x="699" y="30"/>
                    <a:pt x="698" y="33"/>
                  </a:cubicBezTo>
                  <a:cubicBezTo>
                    <a:pt x="696" y="36"/>
                    <a:pt x="690" y="51"/>
                    <a:pt x="684" y="64"/>
                  </a:cubicBezTo>
                  <a:cubicBezTo>
                    <a:pt x="677" y="62"/>
                    <a:pt x="670" y="60"/>
                    <a:pt x="663" y="58"/>
                  </a:cubicBezTo>
                  <a:cubicBezTo>
                    <a:pt x="664" y="44"/>
                    <a:pt x="666" y="28"/>
                    <a:pt x="666" y="25"/>
                  </a:cubicBezTo>
                  <a:cubicBezTo>
                    <a:pt x="667" y="22"/>
                    <a:pt x="666" y="19"/>
                    <a:pt x="664" y="17"/>
                  </a:cubicBezTo>
                  <a:cubicBezTo>
                    <a:pt x="662" y="14"/>
                    <a:pt x="660" y="13"/>
                    <a:pt x="657" y="12"/>
                  </a:cubicBezTo>
                  <a:cubicBezTo>
                    <a:pt x="654" y="12"/>
                    <a:pt x="651" y="12"/>
                    <a:pt x="649" y="13"/>
                  </a:cubicBezTo>
                  <a:cubicBezTo>
                    <a:pt x="646" y="15"/>
                    <a:pt x="644" y="17"/>
                    <a:pt x="643" y="20"/>
                  </a:cubicBezTo>
                  <a:cubicBezTo>
                    <a:pt x="642" y="23"/>
                    <a:pt x="638" y="38"/>
                    <a:pt x="633" y="52"/>
                  </a:cubicBezTo>
                  <a:cubicBezTo>
                    <a:pt x="626" y="51"/>
                    <a:pt x="619" y="49"/>
                    <a:pt x="611" y="48"/>
                  </a:cubicBezTo>
                  <a:cubicBezTo>
                    <a:pt x="611" y="34"/>
                    <a:pt x="611" y="18"/>
                    <a:pt x="611" y="15"/>
                  </a:cubicBezTo>
                  <a:cubicBezTo>
                    <a:pt x="611" y="12"/>
                    <a:pt x="610" y="9"/>
                    <a:pt x="608" y="7"/>
                  </a:cubicBezTo>
                  <a:cubicBezTo>
                    <a:pt x="606" y="5"/>
                    <a:pt x="604" y="4"/>
                    <a:pt x="601" y="3"/>
                  </a:cubicBezTo>
                  <a:cubicBezTo>
                    <a:pt x="598" y="3"/>
                    <a:pt x="595" y="4"/>
                    <a:pt x="593" y="5"/>
                  </a:cubicBezTo>
                  <a:cubicBezTo>
                    <a:pt x="590" y="7"/>
                    <a:pt x="589" y="9"/>
                    <a:pt x="588" y="12"/>
                  </a:cubicBezTo>
                  <a:cubicBezTo>
                    <a:pt x="587" y="15"/>
                    <a:pt x="584" y="31"/>
                    <a:pt x="581" y="45"/>
                  </a:cubicBezTo>
                  <a:cubicBezTo>
                    <a:pt x="574" y="45"/>
                    <a:pt x="566" y="44"/>
                    <a:pt x="559" y="44"/>
                  </a:cubicBezTo>
                  <a:cubicBezTo>
                    <a:pt x="558" y="30"/>
                    <a:pt x="556" y="14"/>
                    <a:pt x="556" y="10"/>
                  </a:cubicBezTo>
                  <a:cubicBezTo>
                    <a:pt x="555" y="8"/>
                    <a:pt x="554" y="5"/>
                    <a:pt x="552" y="3"/>
                  </a:cubicBezTo>
                  <a:cubicBezTo>
                    <a:pt x="550" y="1"/>
                    <a:pt x="547" y="0"/>
                    <a:pt x="544" y="0"/>
                  </a:cubicBezTo>
                  <a:cubicBezTo>
                    <a:pt x="541" y="0"/>
                    <a:pt x="538" y="1"/>
                    <a:pt x="536" y="3"/>
                  </a:cubicBezTo>
                  <a:cubicBezTo>
                    <a:pt x="534" y="5"/>
                    <a:pt x="533" y="8"/>
                    <a:pt x="532" y="10"/>
                  </a:cubicBezTo>
                  <a:cubicBezTo>
                    <a:pt x="532" y="14"/>
                    <a:pt x="530" y="30"/>
                    <a:pt x="529" y="44"/>
                  </a:cubicBezTo>
                  <a:cubicBezTo>
                    <a:pt x="522" y="44"/>
                    <a:pt x="514" y="45"/>
                    <a:pt x="507" y="45"/>
                  </a:cubicBezTo>
                  <a:cubicBezTo>
                    <a:pt x="504" y="31"/>
                    <a:pt x="501" y="15"/>
                    <a:pt x="500" y="12"/>
                  </a:cubicBezTo>
                  <a:cubicBezTo>
                    <a:pt x="499" y="9"/>
                    <a:pt x="497" y="7"/>
                    <a:pt x="495" y="5"/>
                  </a:cubicBezTo>
                  <a:cubicBezTo>
                    <a:pt x="493" y="4"/>
                    <a:pt x="490" y="3"/>
                    <a:pt x="487" y="3"/>
                  </a:cubicBezTo>
                  <a:cubicBezTo>
                    <a:pt x="484" y="4"/>
                    <a:pt x="482" y="5"/>
                    <a:pt x="480" y="7"/>
                  </a:cubicBezTo>
                  <a:cubicBezTo>
                    <a:pt x="478" y="9"/>
                    <a:pt x="477" y="12"/>
                    <a:pt x="477" y="15"/>
                  </a:cubicBezTo>
                  <a:cubicBezTo>
                    <a:pt x="477" y="18"/>
                    <a:pt x="477" y="34"/>
                    <a:pt x="477" y="48"/>
                  </a:cubicBezTo>
                  <a:cubicBezTo>
                    <a:pt x="469" y="49"/>
                    <a:pt x="462" y="51"/>
                    <a:pt x="455" y="52"/>
                  </a:cubicBezTo>
                  <a:cubicBezTo>
                    <a:pt x="450" y="38"/>
                    <a:pt x="446" y="23"/>
                    <a:pt x="445" y="20"/>
                  </a:cubicBezTo>
                  <a:cubicBezTo>
                    <a:pt x="444" y="17"/>
                    <a:pt x="442" y="15"/>
                    <a:pt x="439" y="13"/>
                  </a:cubicBezTo>
                  <a:cubicBezTo>
                    <a:pt x="437" y="12"/>
                    <a:pt x="434" y="12"/>
                    <a:pt x="431" y="12"/>
                  </a:cubicBezTo>
                  <a:cubicBezTo>
                    <a:pt x="428" y="13"/>
                    <a:pt x="426" y="14"/>
                    <a:pt x="424" y="17"/>
                  </a:cubicBezTo>
                  <a:cubicBezTo>
                    <a:pt x="422" y="19"/>
                    <a:pt x="421" y="22"/>
                    <a:pt x="422" y="25"/>
                  </a:cubicBezTo>
                  <a:cubicBezTo>
                    <a:pt x="422" y="28"/>
                    <a:pt x="424" y="44"/>
                    <a:pt x="425" y="58"/>
                  </a:cubicBezTo>
                  <a:cubicBezTo>
                    <a:pt x="418" y="60"/>
                    <a:pt x="411" y="62"/>
                    <a:pt x="404" y="64"/>
                  </a:cubicBezTo>
                  <a:cubicBezTo>
                    <a:pt x="398" y="51"/>
                    <a:pt x="392" y="36"/>
                    <a:pt x="390" y="33"/>
                  </a:cubicBezTo>
                  <a:cubicBezTo>
                    <a:pt x="389" y="30"/>
                    <a:pt x="387" y="28"/>
                    <a:pt x="384" y="27"/>
                  </a:cubicBezTo>
                  <a:cubicBezTo>
                    <a:pt x="382" y="26"/>
                    <a:pt x="379" y="26"/>
                    <a:pt x="376" y="27"/>
                  </a:cubicBezTo>
                  <a:cubicBezTo>
                    <a:pt x="373" y="28"/>
                    <a:pt x="371" y="30"/>
                    <a:pt x="369" y="32"/>
                  </a:cubicBezTo>
                  <a:cubicBezTo>
                    <a:pt x="368" y="34"/>
                    <a:pt x="367" y="37"/>
                    <a:pt x="368" y="40"/>
                  </a:cubicBezTo>
                  <a:cubicBezTo>
                    <a:pt x="369" y="43"/>
                    <a:pt x="372" y="59"/>
                    <a:pt x="375" y="73"/>
                  </a:cubicBezTo>
                  <a:cubicBezTo>
                    <a:pt x="368" y="76"/>
                    <a:pt x="361" y="78"/>
                    <a:pt x="354" y="81"/>
                  </a:cubicBezTo>
                  <a:cubicBezTo>
                    <a:pt x="347" y="69"/>
                    <a:pt x="339" y="55"/>
                    <a:pt x="338" y="52"/>
                  </a:cubicBezTo>
                  <a:cubicBezTo>
                    <a:pt x="336" y="49"/>
                    <a:pt x="334" y="48"/>
                    <a:pt x="331" y="47"/>
                  </a:cubicBezTo>
                  <a:cubicBezTo>
                    <a:pt x="328" y="46"/>
                    <a:pt x="326" y="46"/>
                    <a:pt x="323" y="47"/>
                  </a:cubicBezTo>
                  <a:cubicBezTo>
                    <a:pt x="320" y="49"/>
                    <a:pt x="318" y="51"/>
                    <a:pt x="317" y="53"/>
                  </a:cubicBezTo>
                  <a:cubicBezTo>
                    <a:pt x="316" y="56"/>
                    <a:pt x="315" y="59"/>
                    <a:pt x="316" y="61"/>
                  </a:cubicBezTo>
                  <a:cubicBezTo>
                    <a:pt x="317" y="65"/>
                    <a:pt x="322" y="80"/>
                    <a:pt x="327" y="93"/>
                  </a:cubicBezTo>
                  <a:cubicBezTo>
                    <a:pt x="320" y="97"/>
                    <a:pt x="314" y="100"/>
                    <a:pt x="307" y="104"/>
                  </a:cubicBezTo>
                  <a:cubicBezTo>
                    <a:pt x="298" y="92"/>
                    <a:pt x="289" y="79"/>
                    <a:pt x="287" y="76"/>
                  </a:cubicBezTo>
                  <a:cubicBezTo>
                    <a:pt x="286" y="74"/>
                    <a:pt x="283" y="72"/>
                    <a:pt x="280" y="72"/>
                  </a:cubicBezTo>
                  <a:cubicBezTo>
                    <a:pt x="278" y="71"/>
                    <a:pt x="275" y="72"/>
                    <a:pt x="272" y="73"/>
                  </a:cubicBezTo>
                  <a:cubicBezTo>
                    <a:pt x="270" y="75"/>
                    <a:pt x="268" y="77"/>
                    <a:pt x="267" y="80"/>
                  </a:cubicBezTo>
                  <a:cubicBezTo>
                    <a:pt x="266" y="82"/>
                    <a:pt x="266" y="85"/>
                    <a:pt x="267" y="88"/>
                  </a:cubicBezTo>
                  <a:cubicBezTo>
                    <a:pt x="268" y="91"/>
                    <a:pt x="275" y="105"/>
                    <a:pt x="281" y="119"/>
                  </a:cubicBezTo>
                  <a:cubicBezTo>
                    <a:pt x="275" y="123"/>
                    <a:pt x="268" y="127"/>
                    <a:pt x="262" y="131"/>
                  </a:cubicBezTo>
                  <a:cubicBezTo>
                    <a:pt x="253" y="120"/>
                    <a:pt x="242" y="108"/>
                    <a:pt x="240" y="106"/>
                  </a:cubicBezTo>
                  <a:cubicBezTo>
                    <a:pt x="238" y="103"/>
                    <a:pt x="235" y="102"/>
                    <a:pt x="232" y="102"/>
                  </a:cubicBezTo>
                  <a:cubicBezTo>
                    <a:pt x="230" y="102"/>
                    <a:pt x="227" y="103"/>
                    <a:pt x="224" y="104"/>
                  </a:cubicBezTo>
                  <a:cubicBezTo>
                    <a:pt x="222" y="106"/>
                    <a:pt x="220" y="109"/>
                    <a:pt x="220" y="111"/>
                  </a:cubicBezTo>
                  <a:cubicBezTo>
                    <a:pt x="219" y="114"/>
                    <a:pt x="219" y="117"/>
                    <a:pt x="221" y="119"/>
                  </a:cubicBezTo>
                  <a:cubicBezTo>
                    <a:pt x="223" y="122"/>
                    <a:pt x="231" y="136"/>
                    <a:pt x="238" y="149"/>
                  </a:cubicBezTo>
                  <a:cubicBezTo>
                    <a:pt x="232" y="153"/>
                    <a:pt x="226" y="158"/>
                    <a:pt x="221" y="163"/>
                  </a:cubicBezTo>
                  <a:cubicBezTo>
                    <a:pt x="210" y="153"/>
                    <a:pt x="198" y="142"/>
                    <a:pt x="196" y="140"/>
                  </a:cubicBezTo>
                  <a:cubicBezTo>
                    <a:pt x="194" y="138"/>
                    <a:pt x="191" y="137"/>
                    <a:pt x="188" y="137"/>
                  </a:cubicBezTo>
                  <a:cubicBezTo>
                    <a:pt x="185" y="137"/>
                    <a:pt x="182" y="138"/>
                    <a:pt x="180" y="140"/>
                  </a:cubicBezTo>
                  <a:cubicBezTo>
                    <a:pt x="178" y="142"/>
                    <a:pt x="177" y="145"/>
                    <a:pt x="176" y="148"/>
                  </a:cubicBezTo>
                  <a:cubicBezTo>
                    <a:pt x="176" y="150"/>
                    <a:pt x="176" y="153"/>
                    <a:pt x="178" y="156"/>
                  </a:cubicBezTo>
                  <a:cubicBezTo>
                    <a:pt x="180" y="158"/>
                    <a:pt x="190" y="171"/>
                    <a:pt x="198" y="183"/>
                  </a:cubicBezTo>
                  <a:cubicBezTo>
                    <a:pt x="193" y="188"/>
                    <a:pt x="188" y="193"/>
                    <a:pt x="182" y="199"/>
                  </a:cubicBezTo>
                  <a:cubicBezTo>
                    <a:pt x="171" y="190"/>
                    <a:pt x="158" y="181"/>
                    <a:pt x="155" y="179"/>
                  </a:cubicBezTo>
                  <a:cubicBezTo>
                    <a:pt x="153" y="177"/>
                    <a:pt x="150" y="176"/>
                    <a:pt x="147" y="177"/>
                  </a:cubicBezTo>
                  <a:cubicBezTo>
                    <a:pt x="145" y="177"/>
                    <a:pt x="142" y="178"/>
                    <a:pt x="140" y="180"/>
                  </a:cubicBezTo>
                  <a:cubicBezTo>
                    <a:pt x="138" y="183"/>
                    <a:pt x="137" y="185"/>
                    <a:pt x="137" y="188"/>
                  </a:cubicBezTo>
                  <a:cubicBezTo>
                    <a:pt x="137" y="191"/>
                    <a:pt x="138" y="194"/>
                    <a:pt x="140" y="196"/>
                  </a:cubicBezTo>
                  <a:cubicBezTo>
                    <a:pt x="142" y="198"/>
                    <a:pt x="153" y="210"/>
                    <a:pt x="163" y="221"/>
                  </a:cubicBezTo>
                  <a:cubicBezTo>
                    <a:pt x="158" y="227"/>
                    <a:pt x="153" y="233"/>
                    <a:pt x="148" y="238"/>
                  </a:cubicBezTo>
                  <a:cubicBezTo>
                    <a:pt x="136" y="231"/>
                    <a:pt x="122" y="223"/>
                    <a:pt x="119" y="221"/>
                  </a:cubicBezTo>
                  <a:cubicBezTo>
                    <a:pt x="117" y="220"/>
                    <a:pt x="114" y="220"/>
                    <a:pt x="111" y="220"/>
                  </a:cubicBezTo>
                  <a:cubicBezTo>
                    <a:pt x="108" y="221"/>
                    <a:pt x="106" y="222"/>
                    <a:pt x="104" y="225"/>
                  </a:cubicBezTo>
                  <a:cubicBezTo>
                    <a:pt x="102" y="227"/>
                    <a:pt x="102" y="230"/>
                    <a:pt x="102" y="233"/>
                  </a:cubicBezTo>
                  <a:cubicBezTo>
                    <a:pt x="102" y="236"/>
                    <a:pt x="103" y="238"/>
                    <a:pt x="105" y="240"/>
                  </a:cubicBezTo>
                  <a:cubicBezTo>
                    <a:pt x="108" y="242"/>
                    <a:pt x="120" y="253"/>
                    <a:pt x="131" y="263"/>
                  </a:cubicBezTo>
                  <a:cubicBezTo>
                    <a:pt x="127" y="269"/>
                    <a:pt x="122" y="275"/>
                    <a:pt x="118" y="282"/>
                  </a:cubicBezTo>
                  <a:cubicBezTo>
                    <a:pt x="105" y="276"/>
                    <a:pt x="91" y="269"/>
                    <a:pt x="88" y="268"/>
                  </a:cubicBezTo>
                  <a:cubicBezTo>
                    <a:pt x="85" y="266"/>
                    <a:pt x="82" y="266"/>
                    <a:pt x="80" y="267"/>
                  </a:cubicBezTo>
                  <a:cubicBezTo>
                    <a:pt x="77" y="268"/>
                    <a:pt x="75" y="270"/>
                    <a:pt x="73" y="273"/>
                  </a:cubicBezTo>
                  <a:cubicBezTo>
                    <a:pt x="72" y="275"/>
                    <a:pt x="71" y="278"/>
                    <a:pt x="72" y="281"/>
                  </a:cubicBezTo>
                  <a:cubicBezTo>
                    <a:pt x="72" y="284"/>
                    <a:pt x="74" y="286"/>
                    <a:pt x="76" y="288"/>
                  </a:cubicBezTo>
                  <a:cubicBezTo>
                    <a:pt x="79" y="290"/>
                    <a:pt x="92" y="299"/>
                    <a:pt x="104" y="307"/>
                  </a:cubicBezTo>
                  <a:cubicBezTo>
                    <a:pt x="100" y="314"/>
                    <a:pt x="97" y="321"/>
                    <a:pt x="93" y="328"/>
                  </a:cubicBezTo>
                  <a:cubicBezTo>
                    <a:pt x="79" y="323"/>
                    <a:pt x="64" y="318"/>
                    <a:pt x="61" y="317"/>
                  </a:cubicBezTo>
                  <a:cubicBezTo>
                    <a:pt x="59" y="316"/>
                    <a:pt x="56" y="316"/>
                    <a:pt x="53" y="317"/>
                  </a:cubicBezTo>
                  <a:cubicBezTo>
                    <a:pt x="51" y="319"/>
                    <a:pt x="48" y="321"/>
                    <a:pt x="47" y="323"/>
                  </a:cubicBezTo>
                  <a:cubicBezTo>
                    <a:pt x="46" y="326"/>
                    <a:pt x="46" y="329"/>
                    <a:pt x="47" y="332"/>
                  </a:cubicBezTo>
                  <a:cubicBezTo>
                    <a:pt x="48" y="334"/>
                    <a:pt x="49" y="337"/>
                    <a:pt x="52" y="338"/>
                  </a:cubicBezTo>
                  <a:cubicBezTo>
                    <a:pt x="55" y="340"/>
                    <a:pt x="68" y="348"/>
                    <a:pt x="81" y="355"/>
                  </a:cubicBezTo>
                  <a:cubicBezTo>
                    <a:pt x="78" y="362"/>
                    <a:pt x="76" y="369"/>
                    <a:pt x="73" y="376"/>
                  </a:cubicBezTo>
                  <a:cubicBezTo>
                    <a:pt x="59" y="373"/>
                    <a:pt x="43" y="369"/>
                    <a:pt x="40" y="369"/>
                  </a:cubicBezTo>
                  <a:cubicBezTo>
                    <a:pt x="37" y="368"/>
                    <a:pt x="34" y="369"/>
                    <a:pt x="32" y="370"/>
                  </a:cubicBezTo>
                  <a:cubicBezTo>
                    <a:pt x="30" y="372"/>
                    <a:pt x="28" y="374"/>
                    <a:pt x="27" y="377"/>
                  </a:cubicBezTo>
                  <a:cubicBezTo>
                    <a:pt x="26" y="379"/>
                    <a:pt x="26" y="382"/>
                    <a:pt x="27" y="385"/>
                  </a:cubicBezTo>
                  <a:cubicBezTo>
                    <a:pt x="28" y="388"/>
                    <a:pt x="30" y="390"/>
                    <a:pt x="33" y="391"/>
                  </a:cubicBezTo>
                  <a:cubicBezTo>
                    <a:pt x="36" y="392"/>
                    <a:pt x="50" y="399"/>
                    <a:pt x="64" y="404"/>
                  </a:cubicBezTo>
                  <a:cubicBezTo>
                    <a:pt x="62" y="412"/>
                    <a:pt x="60" y="419"/>
                    <a:pt x="58" y="426"/>
                  </a:cubicBezTo>
                  <a:cubicBezTo>
                    <a:pt x="44" y="425"/>
                    <a:pt x="28" y="423"/>
                    <a:pt x="25" y="422"/>
                  </a:cubicBezTo>
                  <a:cubicBezTo>
                    <a:pt x="22" y="422"/>
                    <a:pt x="19" y="423"/>
                    <a:pt x="17" y="425"/>
                  </a:cubicBezTo>
                  <a:cubicBezTo>
                    <a:pt x="14" y="426"/>
                    <a:pt x="13" y="429"/>
                    <a:pt x="12" y="432"/>
                  </a:cubicBezTo>
                  <a:cubicBezTo>
                    <a:pt x="12" y="435"/>
                    <a:pt x="12" y="437"/>
                    <a:pt x="13" y="440"/>
                  </a:cubicBezTo>
                  <a:cubicBezTo>
                    <a:pt x="15" y="442"/>
                    <a:pt x="17" y="444"/>
                    <a:pt x="20" y="445"/>
                  </a:cubicBezTo>
                  <a:cubicBezTo>
                    <a:pt x="23" y="446"/>
                    <a:pt x="38" y="451"/>
                    <a:pt x="52" y="455"/>
                  </a:cubicBezTo>
                  <a:cubicBezTo>
                    <a:pt x="50" y="463"/>
                    <a:pt x="49" y="470"/>
                    <a:pt x="48" y="478"/>
                  </a:cubicBezTo>
                  <a:cubicBezTo>
                    <a:pt x="34" y="478"/>
                    <a:pt x="18" y="477"/>
                    <a:pt x="15" y="477"/>
                  </a:cubicBezTo>
                  <a:cubicBezTo>
                    <a:pt x="12" y="477"/>
                    <a:pt x="9" y="479"/>
                    <a:pt x="7" y="481"/>
                  </a:cubicBezTo>
                  <a:cubicBezTo>
                    <a:pt x="5" y="482"/>
                    <a:pt x="4" y="485"/>
                    <a:pt x="3" y="488"/>
                  </a:cubicBezTo>
                  <a:cubicBezTo>
                    <a:pt x="3" y="491"/>
                    <a:pt x="4" y="494"/>
                    <a:pt x="5" y="496"/>
                  </a:cubicBezTo>
                  <a:cubicBezTo>
                    <a:pt x="7" y="498"/>
                    <a:pt x="9" y="500"/>
                    <a:pt x="12" y="501"/>
                  </a:cubicBezTo>
                  <a:cubicBezTo>
                    <a:pt x="15" y="501"/>
                    <a:pt x="31" y="505"/>
                    <a:pt x="45" y="507"/>
                  </a:cubicBezTo>
                  <a:cubicBezTo>
                    <a:pt x="45" y="515"/>
                    <a:pt x="44" y="522"/>
                    <a:pt x="44" y="530"/>
                  </a:cubicBezTo>
                  <a:cubicBezTo>
                    <a:pt x="30" y="531"/>
                    <a:pt x="14" y="533"/>
                    <a:pt x="10" y="533"/>
                  </a:cubicBezTo>
                  <a:cubicBezTo>
                    <a:pt x="7" y="533"/>
                    <a:pt x="5" y="535"/>
                    <a:pt x="3" y="537"/>
                  </a:cubicBezTo>
                  <a:cubicBezTo>
                    <a:pt x="1" y="539"/>
                    <a:pt x="0" y="542"/>
                    <a:pt x="0" y="545"/>
                  </a:cubicBezTo>
                  <a:cubicBezTo>
                    <a:pt x="0" y="548"/>
                    <a:pt x="1" y="551"/>
                    <a:pt x="3" y="553"/>
                  </a:cubicBezTo>
                  <a:cubicBezTo>
                    <a:pt x="5" y="555"/>
                    <a:pt x="7" y="556"/>
                    <a:pt x="10" y="557"/>
                  </a:cubicBezTo>
                  <a:cubicBezTo>
                    <a:pt x="14" y="557"/>
                    <a:pt x="30" y="558"/>
                    <a:pt x="44" y="560"/>
                  </a:cubicBezTo>
                  <a:cubicBezTo>
                    <a:pt x="44" y="567"/>
                    <a:pt x="45" y="575"/>
                    <a:pt x="45" y="582"/>
                  </a:cubicBezTo>
                  <a:cubicBezTo>
                    <a:pt x="31" y="585"/>
                    <a:pt x="15" y="588"/>
                    <a:pt x="12" y="589"/>
                  </a:cubicBezTo>
                  <a:cubicBezTo>
                    <a:pt x="9" y="590"/>
                    <a:pt x="7" y="591"/>
                    <a:pt x="5" y="594"/>
                  </a:cubicBezTo>
                  <a:cubicBezTo>
                    <a:pt x="4" y="596"/>
                    <a:pt x="3" y="599"/>
                    <a:pt x="3" y="602"/>
                  </a:cubicBezTo>
                  <a:cubicBezTo>
                    <a:pt x="4" y="605"/>
                    <a:pt x="5" y="607"/>
                    <a:pt x="7" y="609"/>
                  </a:cubicBezTo>
                  <a:cubicBezTo>
                    <a:pt x="9" y="611"/>
                    <a:pt x="12" y="613"/>
                    <a:pt x="15" y="612"/>
                  </a:cubicBezTo>
                  <a:cubicBezTo>
                    <a:pt x="18" y="612"/>
                    <a:pt x="34" y="612"/>
                    <a:pt x="48" y="612"/>
                  </a:cubicBezTo>
                  <a:cubicBezTo>
                    <a:pt x="49" y="620"/>
                    <a:pt x="50" y="627"/>
                    <a:pt x="52" y="634"/>
                  </a:cubicBezTo>
                  <a:cubicBezTo>
                    <a:pt x="38" y="639"/>
                    <a:pt x="23" y="644"/>
                    <a:pt x="20" y="645"/>
                  </a:cubicBezTo>
                  <a:cubicBezTo>
                    <a:pt x="17" y="645"/>
                    <a:pt x="15" y="647"/>
                    <a:pt x="13" y="650"/>
                  </a:cubicBezTo>
                  <a:cubicBezTo>
                    <a:pt x="12" y="652"/>
                    <a:pt x="12" y="655"/>
                    <a:pt x="12" y="658"/>
                  </a:cubicBezTo>
                  <a:cubicBezTo>
                    <a:pt x="13" y="661"/>
                    <a:pt x="14" y="664"/>
                    <a:pt x="17" y="665"/>
                  </a:cubicBezTo>
                  <a:cubicBezTo>
                    <a:pt x="19" y="667"/>
                    <a:pt x="22" y="668"/>
                    <a:pt x="25" y="668"/>
                  </a:cubicBezTo>
                  <a:cubicBezTo>
                    <a:pt x="28" y="667"/>
                    <a:pt x="44" y="665"/>
                    <a:pt x="58" y="664"/>
                  </a:cubicBezTo>
                  <a:cubicBezTo>
                    <a:pt x="60" y="671"/>
                    <a:pt x="62" y="678"/>
                    <a:pt x="64" y="686"/>
                  </a:cubicBezTo>
                  <a:cubicBezTo>
                    <a:pt x="50" y="691"/>
                    <a:pt x="36" y="698"/>
                    <a:pt x="33" y="699"/>
                  </a:cubicBezTo>
                  <a:cubicBezTo>
                    <a:pt x="30" y="700"/>
                    <a:pt x="28" y="702"/>
                    <a:pt x="27" y="705"/>
                  </a:cubicBezTo>
                  <a:cubicBezTo>
                    <a:pt x="26" y="708"/>
                    <a:pt x="26" y="710"/>
                    <a:pt x="27" y="713"/>
                  </a:cubicBezTo>
                  <a:cubicBezTo>
                    <a:pt x="28" y="716"/>
                    <a:pt x="30" y="718"/>
                    <a:pt x="32" y="720"/>
                  </a:cubicBezTo>
                  <a:cubicBezTo>
                    <a:pt x="34" y="721"/>
                    <a:pt x="37" y="722"/>
                    <a:pt x="40" y="721"/>
                  </a:cubicBezTo>
                  <a:cubicBezTo>
                    <a:pt x="43" y="721"/>
                    <a:pt x="59" y="717"/>
                    <a:pt x="73" y="714"/>
                  </a:cubicBezTo>
                  <a:cubicBezTo>
                    <a:pt x="76" y="721"/>
                    <a:pt x="78" y="728"/>
                    <a:pt x="81" y="735"/>
                  </a:cubicBezTo>
                  <a:cubicBezTo>
                    <a:pt x="68" y="742"/>
                    <a:pt x="55" y="750"/>
                    <a:pt x="52" y="752"/>
                  </a:cubicBezTo>
                  <a:cubicBezTo>
                    <a:pt x="49" y="753"/>
                    <a:pt x="48" y="755"/>
                    <a:pt x="47" y="758"/>
                  </a:cubicBezTo>
                  <a:cubicBezTo>
                    <a:pt x="46" y="761"/>
                    <a:pt x="46" y="764"/>
                    <a:pt x="47" y="766"/>
                  </a:cubicBezTo>
                  <a:cubicBezTo>
                    <a:pt x="48" y="769"/>
                    <a:pt x="51" y="771"/>
                    <a:pt x="53" y="772"/>
                  </a:cubicBezTo>
                  <a:cubicBezTo>
                    <a:pt x="56" y="774"/>
                    <a:pt x="59" y="774"/>
                    <a:pt x="61" y="773"/>
                  </a:cubicBezTo>
                  <a:cubicBezTo>
                    <a:pt x="64" y="772"/>
                    <a:pt x="79" y="767"/>
                    <a:pt x="93" y="762"/>
                  </a:cubicBezTo>
                  <a:cubicBezTo>
                    <a:pt x="97" y="769"/>
                    <a:pt x="100" y="776"/>
                    <a:pt x="104" y="782"/>
                  </a:cubicBezTo>
                  <a:cubicBezTo>
                    <a:pt x="92" y="791"/>
                    <a:pt x="79" y="800"/>
                    <a:pt x="76" y="802"/>
                  </a:cubicBezTo>
                  <a:cubicBezTo>
                    <a:pt x="74" y="804"/>
                    <a:pt x="72" y="806"/>
                    <a:pt x="72" y="809"/>
                  </a:cubicBezTo>
                  <a:cubicBezTo>
                    <a:pt x="71" y="812"/>
                    <a:pt x="72" y="815"/>
                    <a:pt x="73" y="817"/>
                  </a:cubicBezTo>
                  <a:cubicBezTo>
                    <a:pt x="75" y="820"/>
                    <a:pt x="77" y="822"/>
                    <a:pt x="80" y="823"/>
                  </a:cubicBezTo>
                  <a:cubicBezTo>
                    <a:pt x="82" y="824"/>
                    <a:pt x="85" y="824"/>
                    <a:pt x="88" y="822"/>
                  </a:cubicBezTo>
                  <a:cubicBezTo>
                    <a:pt x="91" y="821"/>
                    <a:pt x="105" y="814"/>
                    <a:pt x="118" y="808"/>
                  </a:cubicBezTo>
                  <a:cubicBezTo>
                    <a:pt x="122" y="815"/>
                    <a:pt x="127" y="821"/>
                    <a:pt x="131" y="827"/>
                  </a:cubicBezTo>
                  <a:cubicBezTo>
                    <a:pt x="120" y="837"/>
                    <a:pt x="108" y="847"/>
                    <a:pt x="105" y="850"/>
                  </a:cubicBezTo>
                  <a:cubicBezTo>
                    <a:pt x="103" y="852"/>
                    <a:pt x="102" y="854"/>
                    <a:pt x="102" y="857"/>
                  </a:cubicBezTo>
                  <a:cubicBezTo>
                    <a:pt x="102" y="860"/>
                    <a:pt x="102" y="863"/>
                    <a:pt x="104" y="865"/>
                  </a:cubicBezTo>
                  <a:cubicBezTo>
                    <a:pt x="106" y="867"/>
                    <a:pt x="108" y="869"/>
                    <a:pt x="111" y="870"/>
                  </a:cubicBezTo>
                  <a:cubicBezTo>
                    <a:pt x="114" y="870"/>
                    <a:pt x="117" y="870"/>
                    <a:pt x="119" y="869"/>
                  </a:cubicBezTo>
                  <a:cubicBezTo>
                    <a:pt x="122" y="867"/>
                    <a:pt x="136" y="859"/>
                    <a:pt x="148" y="851"/>
                  </a:cubicBezTo>
                  <a:cubicBezTo>
                    <a:pt x="153" y="857"/>
                    <a:pt x="158" y="863"/>
                    <a:pt x="163" y="869"/>
                  </a:cubicBezTo>
                  <a:cubicBezTo>
                    <a:pt x="153" y="880"/>
                    <a:pt x="142" y="891"/>
                    <a:pt x="140" y="894"/>
                  </a:cubicBezTo>
                  <a:cubicBezTo>
                    <a:pt x="138" y="896"/>
                    <a:pt x="137" y="899"/>
                    <a:pt x="137" y="902"/>
                  </a:cubicBezTo>
                  <a:cubicBezTo>
                    <a:pt x="137" y="904"/>
                    <a:pt x="138" y="907"/>
                    <a:pt x="140" y="909"/>
                  </a:cubicBezTo>
                  <a:cubicBezTo>
                    <a:pt x="142" y="912"/>
                    <a:pt x="145" y="913"/>
                    <a:pt x="147" y="913"/>
                  </a:cubicBezTo>
                  <a:cubicBezTo>
                    <a:pt x="150" y="914"/>
                    <a:pt x="153" y="913"/>
                    <a:pt x="155" y="911"/>
                  </a:cubicBezTo>
                  <a:cubicBezTo>
                    <a:pt x="158" y="909"/>
                    <a:pt x="171" y="900"/>
                    <a:pt x="182" y="891"/>
                  </a:cubicBezTo>
                  <a:cubicBezTo>
                    <a:pt x="188" y="897"/>
                    <a:pt x="193" y="902"/>
                    <a:pt x="198" y="907"/>
                  </a:cubicBezTo>
                  <a:cubicBezTo>
                    <a:pt x="190" y="919"/>
                    <a:pt x="180" y="932"/>
                    <a:pt x="178" y="934"/>
                  </a:cubicBezTo>
                  <a:cubicBezTo>
                    <a:pt x="176" y="937"/>
                    <a:pt x="176" y="940"/>
                    <a:pt x="176" y="942"/>
                  </a:cubicBezTo>
                  <a:cubicBezTo>
                    <a:pt x="177" y="945"/>
                    <a:pt x="178" y="948"/>
                    <a:pt x="180" y="950"/>
                  </a:cubicBezTo>
                  <a:cubicBezTo>
                    <a:pt x="182" y="952"/>
                    <a:pt x="185" y="953"/>
                    <a:pt x="188" y="953"/>
                  </a:cubicBezTo>
                  <a:cubicBezTo>
                    <a:pt x="191" y="953"/>
                    <a:pt x="194" y="952"/>
                    <a:pt x="196" y="950"/>
                  </a:cubicBezTo>
                  <a:cubicBezTo>
                    <a:pt x="198" y="948"/>
                    <a:pt x="210" y="937"/>
                    <a:pt x="221" y="927"/>
                  </a:cubicBezTo>
                  <a:cubicBezTo>
                    <a:pt x="226" y="932"/>
                    <a:pt x="232" y="937"/>
                    <a:pt x="238" y="941"/>
                  </a:cubicBezTo>
                  <a:cubicBezTo>
                    <a:pt x="231" y="954"/>
                    <a:pt x="223" y="968"/>
                    <a:pt x="221" y="970"/>
                  </a:cubicBezTo>
                  <a:cubicBezTo>
                    <a:pt x="219" y="973"/>
                    <a:pt x="219" y="976"/>
                    <a:pt x="220" y="979"/>
                  </a:cubicBezTo>
                  <a:cubicBezTo>
                    <a:pt x="220" y="981"/>
                    <a:pt x="222" y="984"/>
                    <a:pt x="224" y="986"/>
                  </a:cubicBezTo>
                  <a:cubicBezTo>
                    <a:pt x="227" y="987"/>
                    <a:pt x="230" y="988"/>
                    <a:pt x="232" y="988"/>
                  </a:cubicBezTo>
                  <a:cubicBezTo>
                    <a:pt x="235" y="988"/>
                    <a:pt x="238" y="986"/>
                    <a:pt x="240" y="984"/>
                  </a:cubicBezTo>
                  <a:cubicBezTo>
                    <a:pt x="242" y="982"/>
                    <a:pt x="253" y="970"/>
                    <a:pt x="262" y="959"/>
                  </a:cubicBezTo>
                  <a:cubicBezTo>
                    <a:pt x="268" y="963"/>
                    <a:pt x="275" y="967"/>
                    <a:pt x="281" y="971"/>
                  </a:cubicBezTo>
                  <a:cubicBezTo>
                    <a:pt x="275" y="984"/>
                    <a:pt x="268" y="999"/>
                    <a:pt x="267" y="1002"/>
                  </a:cubicBezTo>
                  <a:cubicBezTo>
                    <a:pt x="266" y="1005"/>
                    <a:pt x="266" y="1008"/>
                    <a:pt x="267" y="1010"/>
                  </a:cubicBezTo>
                  <a:cubicBezTo>
                    <a:pt x="268" y="1013"/>
                    <a:pt x="270" y="1015"/>
                    <a:pt x="272" y="1017"/>
                  </a:cubicBezTo>
                  <a:cubicBezTo>
                    <a:pt x="275" y="1018"/>
                    <a:pt x="278" y="1019"/>
                    <a:pt x="280" y="1018"/>
                  </a:cubicBezTo>
                  <a:cubicBezTo>
                    <a:pt x="283" y="1018"/>
                    <a:pt x="286" y="1016"/>
                    <a:pt x="287" y="1014"/>
                  </a:cubicBezTo>
                  <a:cubicBezTo>
                    <a:pt x="289" y="1011"/>
                    <a:pt x="298" y="998"/>
                    <a:pt x="307" y="986"/>
                  </a:cubicBezTo>
                  <a:cubicBezTo>
                    <a:pt x="314" y="990"/>
                    <a:pt x="320" y="993"/>
                    <a:pt x="327" y="996"/>
                  </a:cubicBezTo>
                  <a:cubicBezTo>
                    <a:pt x="322" y="1010"/>
                    <a:pt x="317" y="1025"/>
                    <a:pt x="316" y="1028"/>
                  </a:cubicBezTo>
                  <a:cubicBezTo>
                    <a:pt x="315" y="1031"/>
                    <a:pt x="316" y="1034"/>
                    <a:pt x="317" y="1037"/>
                  </a:cubicBezTo>
                  <a:cubicBezTo>
                    <a:pt x="318" y="1039"/>
                    <a:pt x="320" y="1041"/>
                    <a:pt x="323" y="1042"/>
                  </a:cubicBezTo>
                  <a:cubicBezTo>
                    <a:pt x="326" y="1044"/>
                    <a:pt x="328" y="1044"/>
                    <a:pt x="331" y="1043"/>
                  </a:cubicBezTo>
                  <a:cubicBezTo>
                    <a:pt x="334" y="1042"/>
                    <a:pt x="336" y="1041"/>
                    <a:pt x="338" y="1038"/>
                  </a:cubicBezTo>
                  <a:cubicBezTo>
                    <a:pt x="339" y="1035"/>
                    <a:pt x="347" y="1021"/>
                    <a:pt x="354" y="1009"/>
                  </a:cubicBezTo>
                  <a:cubicBezTo>
                    <a:pt x="361" y="1011"/>
                    <a:pt x="368" y="1014"/>
                    <a:pt x="375" y="1017"/>
                  </a:cubicBezTo>
                  <a:cubicBezTo>
                    <a:pt x="372" y="1031"/>
                    <a:pt x="369" y="1046"/>
                    <a:pt x="368" y="1050"/>
                  </a:cubicBezTo>
                  <a:cubicBezTo>
                    <a:pt x="367" y="1052"/>
                    <a:pt x="368" y="1055"/>
                    <a:pt x="369" y="1058"/>
                  </a:cubicBezTo>
                  <a:cubicBezTo>
                    <a:pt x="371" y="1060"/>
                    <a:pt x="373" y="1062"/>
                    <a:pt x="376" y="1063"/>
                  </a:cubicBezTo>
                  <a:cubicBezTo>
                    <a:pt x="379" y="1064"/>
                    <a:pt x="382" y="1064"/>
                    <a:pt x="384" y="1063"/>
                  </a:cubicBezTo>
                  <a:cubicBezTo>
                    <a:pt x="387" y="1062"/>
                    <a:pt x="389" y="1060"/>
                    <a:pt x="390" y="1057"/>
                  </a:cubicBezTo>
                  <a:cubicBezTo>
                    <a:pt x="392" y="1054"/>
                    <a:pt x="398" y="1039"/>
                    <a:pt x="404" y="1026"/>
                  </a:cubicBezTo>
                  <a:cubicBezTo>
                    <a:pt x="411" y="1028"/>
                    <a:pt x="418" y="1030"/>
                    <a:pt x="425" y="1032"/>
                  </a:cubicBezTo>
                  <a:cubicBezTo>
                    <a:pt x="424" y="1046"/>
                    <a:pt x="422" y="1062"/>
                    <a:pt x="422" y="1065"/>
                  </a:cubicBezTo>
                  <a:cubicBezTo>
                    <a:pt x="421" y="1068"/>
                    <a:pt x="422" y="1071"/>
                    <a:pt x="424" y="1073"/>
                  </a:cubicBezTo>
                  <a:cubicBezTo>
                    <a:pt x="426" y="1075"/>
                    <a:pt x="428" y="1077"/>
                    <a:pt x="431" y="1078"/>
                  </a:cubicBezTo>
                  <a:cubicBezTo>
                    <a:pt x="434" y="1078"/>
                    <a:pt x="437" y="1078"/>
                    <a:pt x="439" y="1076"/>
                  </a:cubicBezTo>
                  <a:cubicBezTo>
                    <a:pt x="442" y="1075"/>
                    <a:pt x="444" y="1073"/>
                    <a:pt x="445" y="1070"/>
                  </a:cubicBezTo>
                  <a:cubicBezTo>
                    <a:pt x="446" y="1067"/>
                    <a:pt x="450" y="1052"/>
                    <a:pt x="455" y="1038"/>
                  </a:cubicBezTo>
                  <a:cubicBezTo>
                    <a:pt x="462" y="1039"/>
                    <a:pt x="469" y="1040"/>
                    <a:pt x="477" y="1041"/>
                  </a:cubicBezTo>
                  <a:cubicBezTo>
                    <a:pt x="477" y="1056"/>
                    <a:pt x="477" y="1072"/>
                    <a:pt x="477" y="1075"/>
                  </a:cubicBezTo>
                  <a:cubicBezTo>
                    <a:pt x="477" y="1078"/>
                    <a:pt x="478" y="1081"/>
                    <a:pt x="480" y="1083"/>
                  </a:cubicBezTo>
                  <a:cubicBezTo>
                    <a:pt x="482" y="1085"/>
                    <a:pt x="484" y="1086"/>
                    <a:pt x="487" y="1087"/>
                  </a:cubicBezTo>
                  <a:cubicBezTo>
                    <a:pt x="490" y="1087"/>
                    <a:pt x="493" y="1086"/>
                    <a:pt x="495" y="1085"/>
                  </a:cubicBezTo>
                  <a:cubicBezTo>
                    <a:pt x="497" y="1083"/>
                    <a:pt x="499" y="1081"/>
                    <a:pt x="500" y="1078"/>
                  </a:cubicBezTo>
                  <a:cubicBezTo>
                    <a:pt x="501" y="1074"/>
                    <a:pt x="504" y="1059"/>
                    <a:pt x="507" y="1045"/>
                  </a:cubicBezTo>
                  <a:cubicBezTo>
                    <a:pt x="514" y="1045"/>
                    <a:pt x="522" y="1045"/>
                    <a:pt x="529" y="1046"/>
                  </a:cubicBezTo>
                  <a:cubicBezTo>
                    <a:pt x="530" y="1060"/>
                    <a:pt x="532" y="1076"/>
                    <a:pt x="532" y="1079"/>
                  </a:cubicBezTo>
                  <a:cubicBezTo>
                    <a:pt x="533" y="1082"/>
                    <a:pt x="534" y="1085"/>
                    <a:pt x="536" y="1087"/>
                  </a:cubicBezTo>
                  <a:cubicBezTo>
                    <a:pt x="538" y="1089"/>
                    <a:pt x="541" y="1090"/>
                    <a:pt x="544" y="1090"/>
                  </a:cubicBezTo>
                  <a:cubicBezTo>
                    <a:pt x="547" y="1090"/>
                    <a:pt x="550" y="1088"/>
                    <a:pt x="552" y="1087"/>
                  </a:cubicBezTo>
                  <a:cubicBezTo>
                    <a:pt x="554" y="1085"/>
                    <a:pt x="555" y="1082"/>
                    <a:pt x="556" y="1079"/>
                  </a:cubicBezTo>
                  <a:cubicBezTo>
                    <a:pt x="556" y="1076"/>
                    <a:pt x="558" y="1060"/>
                    <a:pt x="559" y="1046"/>
                  </a:cubicBezTo>
                  <a:cubicBezTo>
                    <a:pt x="566" y="1045"/>
                    <a:pt x="574" y="1045"/>
                    <a:pt x="581" y="1045"/>
                  </a:cubicBezTo>
                  <a:cubicBezTo>
                    <a:pt x="584" y="1059"/>
                    <a:pt x="587" y="1074"/>
                    <a:pt x="588" y="1078"/>
                  </a:cubicBezTo>
                  <a:cubicBezTo>
                    <a:pt x="589" y="1081"/>
                    <a:pt x="590" y="1083"/>
                    <a:pt x="593" y="1085"/>
                  </a:cubicBezTo>
                  <a:cubicBezTo>
                    <a:pt x="595" y="1086"/>
                    <a:pt x="598" y="1087"/>
                    <a:pt x="601" y="1087"/>
                  </a:cubicBezTo>
                  <a:cubicBezTo>
                    <a:pt x="604" y="1086"/>
                    <a:pt x="606" y="1085"/>
                    <a:pt x="608" y="1083"/>
                  </a:cubicBezTo>
                  <a:cubicBezTo>
                    <a:pt x="610" y="1081"/>
                    <a:pt x="611" y="1078"/>
                    <a:pt x="611" y="1075"/>
                  </a:cubicBezTo>
                  <a:cubicBezTo>
                    <a:pt x="611" y="1072"/>
                    <a:pt x="611" y="1056"/>
                    <a:pt x="611" y="1041"/>
                  </a:cubicBezTo>
                  <a:cubicBezTo>
                    <a:pt x="619" y="1040"/>
                    <a:pt x="626" y="1039"/>
                    <a:pt x="633" y="1038"/>
                  </a:cubicBezTo>
                  <a:cubicBezTo>
                    <a:pt x="638" y="1052"/>
                    <a:pt x="642" y="1067"/>
                    <a:pt x="643" y="1070"/>
                  </a:cubicBezTo>
                  <a:cubicBezTo>
                    <a:pt x="644" y="1073"/>
                    <a:pt x="646" y="1075"/>
                    <a:pt x="649" y="1076"/>
                  </a:cubicBezTo>
                  <a:cubicBezTo>
                    <a:pt x="651" y="1078"/>
                    <a:pt x="654" y="1078"/>
                    <a:pt x="657" y="1078"/>
                  </a:cubicBezTo>
                  <a:cubicBezTo>
                    <a:pt x="660" y="1077"/>
                    <a:pt x="662" y="1075"/>
                    <a:pt x="664" y="1073"/>
                  </a:cubicBezTo>
                  <a:cubicBezTo>
                    <a:pt x="666" y="1071"/>
                    <a:pt x="667" y="1068"/>
                    <a:pt x="666" y="1065"/>
                  </a:cubicBezTo>
                  <a:cubicBezTo>
                    <a:pt x="666" y="1062"/>
                    <a:pt x="664" y="1046"/>
                    <a:pt x="663" y="1032"/>
                  </a:cubicBezTo>
                  <a:cubicBezTo>
                    <a:pt x="670" y="1030"/>
                    <a:pt x="677" y="1028"/>
                    <a:pt x="684" y="1026"/>
                  </a:cubicBezTo>
                  <a:cubicBezTo>
                    <a:pt x="690" y="1039"/>
                    <a:pt x="696" y="1054"/>
                    <a:pt x="698" y="1057"/>
                  </a:cubicBezTo>
                  <a:cubicBezTo>
                    <a:pt x="699" y="1060"/>
                    <a:pt x="701" y="1062"/>
                    <a:pt x="704" y="1063"/>
                  </a:cubicBezTo>
                  <a:cubicBezTo>
                    <a:pt x="706" y="1064"/>
                    <a:pt x="709" y="1064"/>
                    <a:pt x="712" y="1063"/>
                  </a:cubicBezTo>
                  <a:cubicBezTo>
                    <a:pt x="715" y="1062"/>
                    <a:pt x="717" y="1060"/>
                    <a:pt x="719" y="1058"/>
                  </a:cubicBezTo>
                  <a:cubicBezTo>
                    <a:pt x="720" y="1055"/>
                    <a:pt x="721" y="1052"/>
                    <a:pt x="720" y="1050"/>
                  </a:cubicBezTo>
                  <a:cubicBezTo>
                    <a:pt x="719" y="1046"/>
                    <a:pt x="716" y="1031"/>
                    <a:pt x="713" y="1017"/>
                  </a:cubicBezTo>
                  <a:cubicBezTo>
                    <a:pt x="720" y="1014"/>
                    <a:pt x="727" y="1011"/>
                    <a:pt x="734" y="1009"/>
                  </a:cubicBezTo>
                  <a:cubicBezTo>
                    <a:pt x="741" y="1021"/>
                    <a:pt x="749" y="1035"/>
                    <a:pt x="750" y="1038"/>
                  </a:cubicBezTo>
                  <a:cubicBezTo>
                    <a:pt x="752" y="1041"/>
                    <a:pt x="754" y="1042"/>
                    <a:pt x="757" y="1043"/>
                  </a:cubicBezTo>
                  <a:cubicBezTo>
                    <a:pt x="760" y="1044"/>
                    <a:pt x="762" y="1044"/>
                    <a:pt x="765" y="1042"/>
                  </a:cubicBezTo>
                  <a:cubicBezTo>
                    <a:pt x="768" y="1041"/>
                    <a:pt x="770" y="1039"/>
                    <a:pt x="771" y="1037"/>
                  </a:cubicBezTo>
                  <a:cubicBezTo>
                    <a:pt x="772" y="1034"/>
                    <a:pt x="773" y="1031"/>
                    <a:pt x="772" y="1028"/>
                  </a:cubicBezTo>
                  <a:cubicBezTo>
                    <a:pt x="771" y="1025"/>
                    <a:pt x="766" y="1010"/>
                    <a:pt x="761" y="996"/>
                  </a:cubicBezTo>
                  <a:cubicBezTo>
                    <a:pt x="768" y="993"/>
                    <a:pt x="774" y="990"/>
                    <a:pt x="781" y="986"/>
                  </a:cubicBezTo>
                  <a:cubicBezTo>
                    <a:pt x="790" y="998"/>
                    <a:pt x="799" y="1011"/>
                    <a:pt x="801" y="1014"/>
                  </a:cubicBezTo>
                  <a:cubicBezTo>
                    <a:pt x="802" y="1016"/>
                    <a:pt x="805" y="1018"/>
                    <a:pt x="808" y="1018"/>
                  </a:cubicBezTo>
                  <a:cubicBezTo>
                    <a:pt x="810" y="1019"/>
                    <a:pt x="813" y="1018"/>
                    <a:pt x="816" y="1017"/>
                  </a:cubicBezTo>
                  <a:cubicBezTo>
                    <a:pt x="818" y="1015"/>
                    <a:pt x="820" y="1013"/>
                    <a:pt x="821" y="1010"/>
                  </a:cubicBezTo>
                  <a:cubicBezTo>
                    <a:pt x="822" y="1008"/>
                    <a:pt x="822" y="1005"/>
                    <a:pt x="821" y="1002"/>
                  </a:cubicBezTo>
                  <a:cubicBezTo>
                    <a:pt x="820" y="999"/>
                    <a:pt x="813" y="984"/>
                    <a:pt x="807" y="971"/>
                  </a:cubicBezTo>
                  <a:cubicBezTo>
                    <a:pt x="813" y="967"/>
                    <a:pt x="820" y="963"/>
                    <a:pt x="826" y="959"/>
                  </a:cubicBezTo>
                  <a:cubicBezTo>
                    <a:pt x="835" y="970"/>
                    <a:pt x="846" y="982"/>
                    <a:pt x="848" y="984"/>
                  </a:cubicBezTo>
                  <a:cubicBezTo>
                    <a:pt x="850" y="986"/>
                    <a:pt x="853" y="988"/>
                    <a:pt x="856" y="988"/>
                  </a:cubicBezTo>
                  <a:cubicBezTo>
                    <a:pt x="858" y="988"/>
                    <a:pt x="861" y="987"/>
                    <a:pt x="864" y="986"/>
                  </a:cubicBezTo>
                  <a:cubicBezTo>
                    <a:pt x="866" y="984"/>
                    <a:pt x="868" y="981"/>
                    <a:pt x="868" y="979"/>
                  </a:cubicBezTo>
                  <a:cubicBezTo>
                    <a:pt x="869" y="976"/>
                    <a:pt x="869" y="973"/>
                    <a:pt x="867" y="970"/>
                  </a:cubicBezTo>
                  <a:cubicBezTo>
                    <a:pt x="865" y="968"/>
                    <a:pt x="857" y="954"/>
                    <a:pt x="850" y="941"/>
                  </a:cubicBezTo>
                  <a:cubicBezTo>
                    <a:pt x="856" y="937"/>
                    <a:pt x="862" y="932"/>
                    <a:pt x="867" y="927"/>
                  </a:cubicBezTo>
                  <a:cubicBezTo>
                    <a:pt x="878" y="937"/>
                    <a:pt x="890" y="948"/>
                    <a:pt x="892" y="950"/>
                  </a:cubicBezTo>
                  <a:cubicBezTo>
                    <a:pt x="894" y="952"/>
                    <a:pt x="897" y="953"/>
                    <a:pt x="900" y="953"/>
                  </a:cubicBezTo>
                  <a:cubicBezTo>
                    <a:pt x="903" y="953"/>
                    <a:pt x="906" y="952"/>
                    <a:pt x="908" y="950"/>
                  </a:cubicBezTo>
                  <a:cubicBezTo>
                    <a:pt x="910" y="948"/>
                    <a:pt x="911" y="945"/>
                    <a:pt x="912" y="942"/>
                  </a:cubicBezTo>
                  <a:cubicBezTo>
                    <a:pt x="912" y="940"/>
                    <a:pt x="911" y="937"/>
                    <a:pt x="910" y="934"/>
                  </a:cubicBezTo>
                  <a:cubicBezTo>
                    <a:pt x="908" y="932"/>
                    <a:pt x="898" y="919"/>
                    <a:pt x="890" y="907"/>
                  </a:cubicBezTo>
                  <a:cubicBezTo>
                    <a:pt x="895" y="902"/>
                    <a:pt x="900" y="897"/>
                    <a:pt x="905" y="891"/>
                  </a:cubicBezTo>
                  <a:cubicBezTo>
                    <a:pt x="917" y="900"/>
                    <a:pt x="930" y="909"/>
                    <a:pt x="933" y="911"/>
                  </a:cubicBezTo>
                  <a:cubicBezTo>
                    <a:pt x="935" y="913"/>
                    <a:pt x="938" y="914"/>
                    <a:pt x="941" y="913"/>
                  </a:cubicBezTo>
                  <a:cubicBezTo>
                    <a:pt x="943" y="913"/>
                    <a:pt x="946" y="912"/>
                    <a:pt x="948" y="909"/>
                  </a:cubicBezTo>
                  <a:cubicBezTo>
                    <a:pt x="950" y="907"/>
                    <a:pt x="951" y="904"/>
                    <a:pt x="951" y="902"/>
                  </a:cubicBezTo>
                  <a:cubicBezTo>
                    <a:pt x="951" y="899"/>
                    <a:pt x="950" y="896"/>
                    <a:pt x="948" y="894"/>
                  </a:cubicBezTo>
                  <a:cubicBezTo>
                    <a:pt x="946" y="891"/>
                    <a:pt x="935" y="880"/>
                    <a:pt x="925" y="869"/>
                  </a:cubicBezTo>
                  <a:cubicBezTo>
                    <a:pt x="930" y="863"/>
                    <a:pt x="935" y="857"/>
                    <a:pt x="940" y="851"/>
                  </a:cubicBezTo>
                  <a:cubicBezTo>
                    <a:pt x="952" y="859"/>
                    <a:pt x="966" y="867"/>
                    <a:pt x="969" y="869"/>
                  </a:cubicBezTo>
                  <a:cubicBezTo>
                    <a:pt x="971" y="870"/>
                    <a:pt x="974" y="870"/>
                    <a:pt x="977" y="870"/>
                  </a:cubicBezTo>
                  <a:cubicBezTo>
                    <a:pt x="980" y="869"/>
                    <a:pt x="982" y="867"/>
                    <a:pt x="984" y="865"/>
                  </a:cubicBezTo>
                  <a:cubicBezTo>
                    <a:pt x="986" y="863"/>
                    <a:pt x="986" y="860"/>
                    <a:pt x="986" y="857"/>
                  </a:cubicBezTo>
                  <a:cubicBezTo>
                    <a:pt x="986" y="854"/>
                    <a:pt x="985" y="852"/>
                    <a:pt x="983" y="850"/>
                  </a:cubicBezTo>
                  <a:cubicBezTo>
                    <a:pt x="980" y="847"/>
                    <a:pt x="968" y="837"/>
                    <a:pt x="957" y="827"/>
                  </a:cubicBezTo>
                  <a:cubicBezTo>
                    <a:pt x="961" y="821"/>
                    <a:pt x="966" y="815"/>
                    <a:pt x="969" y="808"/>
                  </a:cubicBezTo>
                  <a:cubicBezTo>
                    <a:pt x="983" y="814"/>
                    <a:pt x="997" y="821"/>
                    <a:pt x="1000" y="822"/>
                  </a:cubicBezTo>
                  <a:cubicBezTo>
                    <a:pt x="1003" y="824"/>
                    <a:pt x="1006" y="824"/>
                    <a:pt x="1008" y="823"/>
                  </a:cubicBezTo>
                  <a:cubicBezTo>
                    <a:pt x="1011" y="822"/>
                    <a:pt x="1013" y="820"/>
                    <a:pt x="1015" y="817"/>
                  </a:cubicBezTo>
                  <a:cubicBezTo>
                    <a:pt x="1016" y="815"/>
                    <a:pt x="1017" y="812"/>
                    <a:pt x="1016" y="809"/>
                  </a:cubicBezTo>
                  <a:cubicBezTo>
                    <a:pt x="1016" y="806"/>
                    <a:pt x="1014" y="804"/>
                    <a:pt x="1012" y="802"/>
                  </a:cubicBezTo>
                  <a:cubicBezTo>
                    <a:pt x="1009" y="800"/>
                    <a:pt x="996" y="791"/>
                    <a:pt x="984" y="782"/>
                  </a:cubicBezTo>
                  <a:cubicBezTo>
                    <a:pt x="988" y="776"/>
                    <a:pt x="991" y="769"/>
                    <a:pt x="995" y="762"/>
                  </a:cubicBezTo>
                  <a:cubicBezTo>
                    <a:pt x="1009" y="767"/>
                    <a:pt x="1024" y="772"/>
                    <a:pt x="1027" y="773"/>
                  </a:cubicBezTo>
                  <a:cubicBezTo>
                    <a:pt x="1029" y="774"/>
                    <a:pt x="1032" y="774"/>
                    <a:pt x="1035" y="772"/>
                  </a:cubicBezTo>
                  <a:cubicBezTo>
                    <a:pt x="1037" y="771"/>
                    <a:pt x="1039" y="769"/>
                    <a:pt x="1041" y="766"/>
                  </a:cubicBezTo>
                  <a:cubicBezTo>
                    <a:pt x="1042" y="764"/>
                    <a:pt x="1042" y="761"/>
                    <a:pt x="1041" y="758"/>
                  </a:cubicBezTo>
                  <a:cubicBezTo>
                    <a:pt x="1040" y="755"/>
                    <a:pt x="1039" y="753"/>
                    <a:pt x="1036" y="752"/>
                  </a:cubicBezTo>
                  <a:cubicBezTo>
                    <a:pt x="1033" y="750"/>
                    <a:pt x="1020" y="742"/>
                    <a:pt x="1007" y="735"/>
                  </a:cubicBezTo>
                  <a:cubicBezTo>
                    <a:pt x="1010" y="728"/>
                    <a:pt x="1012" y="721"/>
                    <a:pt x="1015" y="714"/>
                  </a:cubicBezTo>
                  <a:cubicBezTo>
                    <a:pt x="1029" y="717"/>
                    <a:pt x="1045" y="721"/>
                    <a:pt x="1048" y="721"/>
                  </a:cubicBezTo>
                  <a:cubicBezTo>
                    <a:pt x="1051" y="722"/>
                    <a:pt x="1054" y="721"/>
                    <a:pt x="1056" y="720"/>
                  </a:cubicBezTo>
                  <a:cubicBezTo>
                    <a:pt x="1058" y="718"/>
                    <a:pt x="1060" y="716"/>
                    <a:pt x="1061" y="713"/>
                  </a:cubicBezTo>
                  <a:cubicBezTo>
                    <a:pt x="1062" y="710"/>
                    <a:pt x="1062" y="707"/>
                    <a:pt x="1061" y="705"/>
                  </a:cubicBezTo>
                  <a:cubicBezTo>
                    <a:pt x="1060" y="702"/>
                    <a:pt x="1058" y="700"/>
                    <a:pt x="1055" y="699"/>
                  </a:cubicBezTo>
                  <a:cubicBezTo>
                    <a:pt x="1052" y="698"/>
                    <a:pt x="1037" y="691"/>
                    <a:pt x="1024" y="686"/>
                  </a:cubicBezTo>
                  <a:cubicBezTo>
                    <a:pt x="1026" y="678"/>
                    <a:pt x="1028" y="671"/>
                    <a:pt x="1030" y="664"/>
                  </a:cubicBezTo>
                  <a:cubicBezTo>
                    <a:pt x="1044" y="665"/>
                    <a:pt x="1060" y="667"/>
                    <a:pt x="1063" y="668"/>
                  </a:cubicBezTo>
                  <a:cubicBezTo>
                    <a:pt x="1066" y="668"/>
                    <a:pt x="1069" y="667"/>
                    <a:pt x="1071" y="665"/>
                  </a:cubicBezTo>
                  <a:cubicBezTo>
                    <a:pt x="1074" y="664"/>
                    <a:pt x="1075" y="661"/>
                    <a:pt x="1076" y="658"/>
                  </a:cubicBezTo>
                  <a:cubicBezTo>
                    <a:pt x="1076" y="655"/>
                    <a:pt x="1076" y="652"/>
                    <a:pt x="1075" y="650"/>
                  </a:cubicBezTo>
                  <a:cubicBezTo>
                    <a:pt x="1073" y="647"/>
                    <a:pt x="1071" y="645"/>
                    <a:pt x="1068" y="645"/>
                  </a:cubicBezTo>
                  <a:cubicBezTo>
                    <a:pt x="1065" y="644"/>
                    <a:pt x="1050" y="639"/>
                    <a:pt x="1036" y="634"/>
                  </a:cubicBezTo>
                  <a:cubicBezTo>
                    <a:pt x="1037" y="627"/>
                    <a:pt x="1039" y="620"/>
                    <a:pt x="1040" y="612"/>
                  </a:cubicBezTo>
                  <a:cubicBezTo>
                    <a:pt x="1054" y="612"/>
                    <a:pt x="1070" y="612"/>
                    <a:pt x="1073" y="612"/>
                  </a:cubicBezTo>
                  <a:cubicBezTo>
                    <a:pt x="1076" y="613"/>
                    <a:pt x="1079" y="611"/>
                    <a:pt x="1081" y="609"/>
                  </a:cubicBezTo>
                  <a:cubicBezTo>
                    <a:pt x="1083" y="607"/>
                    <a:pt x="1084" y="605"/>
                    <a:pt x="1085" y="602"/>
                  </a:cubicBezTo>
                  <a:cubicBezTo>
                    <a:pt x="1085" y="599"/>
                    <a:pt x="1084" y="596"/>
                    <a:pt x="1083" y="594"/>
                  </a:cubicBezTo>
                  <a:cubicBezTo>
                    <a:pt x="1081" y="591"/>
                    <a:pt x="1079" y="590"/>
                    <a:pt x="1076" y="589"/>
                  </a:cubicBezTo>
                  <a:cubicBezTo>
                    <a:pt x="1073" y="588"/>
                    <a:pt x="1057" y="585"/>
                    <a:pt x="1043" y="582"/>
                  </a:cubicBezTo>
                  <a:cubicBezTo>
                    <a:pt x="1043" y="575"/>
                    <a:pt x="1044" y="567"/>
                    <a:pt x="1044" y="560"/>
                  </a:cubicBezTo>
                  <a:cubicBezTo>
                    <a:pt x="1058" y="558"/>
                    <a:pt x="1074" y="557"/>
                    <a:pt x="1078" y="557"/>
                  </a:cubicBezTo>
                  <a:close/>
                  <a:moveTo>
                    <a:pt x="544" y="979"/>
                  </a:moveTo>
                  <a:cubicBezTo>
                    <a:pt x="305" y="979"/>
                    <a:pt x="111" y="785"/>
                    <a:pt x="111" y="545"/>
                  </a:cubicBezTo>
                  <a:cubicBezTo>
                    <a:pt x="111" y="305"/>
                    <a:pt x="305" y="111"/>
                    <a:pt x="544" y="111"/>
                  </a:cubicBezTo>
                  <a:cubicBezTo>
                    <a:pt x="783" y="111"/>
                    <a:pt x="977" y="305"/>
                    <a:pt x="977" y="545"/>
                  </a:cubicBezTo>
                  <a:cubicBezTo>
                    <a:pt x="977" y="785"/>
                    <a:pt x="783" y="979"/>
                    <a:pt x="544" y="97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/>
              <a:endParaRPr lang="en-US" sz="1865">
                <a:solidFill>
                  <a:prstClr val="black"/>
                </a:solidFill>
              </a:endParaRPr>
            </a:p>
          </p:txBody>
        </p:sp>
        <p:sp>
          <p:nvSpPr>
            <p:cNvPr id="147" name="Freeform 10"/>
            <p:cNvSpPr>
              <a:spLocks noEditPoints="1"/>
            </p:cNvSpPr>
            <p:nvPr/>
          </p:nvSpPr>
          <p:spPr bwMode="auto">
            <a:xfrm>
              <a:off x="4672886" y="1433470"/>
              <a:ext cx="128908" cy="113296"/>
            </a:xfrm>
            <a:custGeom>
              <a:avLst/>
              <a:gdLst>
                <a:gd name="T0" fmla="*/ 121 w 122"/>
                <a:gd name="T1" fmla="*/ 103 h 107"/>
                <a:gd name="T2" fmla="*/ 63 w 122"/>
                <a:gd name="T3" fmla="*/ 1 h 107"/>
                <a:gd name="T4" fmla="*/ 61 w 122"/>
                <a:gd name="T5" fmla="*/ 0 h 107"/>
                <a:gd name="T6" fmla="*/ 59 w 122"/>
                <a:gd name="T7" fmla="*/ 1 h 107"/>
                <a:gd name="T8" fmla="*/ 1 w 122"/>
                <a:gd name="T9" fmla="*/ 103 h 107"/>
                <a:gd name="T10" fmla="*/ 0 w 122"/>
                <a:gd name="T11" fmla="*/ 105 h 107"/>
                <a:gd name="T12" fmla="*/ 0 w 122"/>
                <a:gd name="T13" fmla="*/ 106 h 107"/>
                <a:gd name="T14" fmla="*/ 3 w 122"/>
                <a:gd name="T15" fmla="*/ 107 h 107"/>
                <a:gd name="T16" fmla="*/ 119 w 122"/>
                <a:gd name="T17" fmla="*/ 107 h 107"/>
                <a:gd name="T18" fmla="*/ 121 w 122"/>
                <a:gd name="T19" fmla="*/ 106 h 107"/>
                <a:gd name="T20" fmla="*/ 121 w 122"/>
                <a:gd name="T21" fmla="*/ 103 h 107"/>
                <a:gd name="T22" fmla="*/ 55 w 122"/>
                <a:gd name="T23" fmla="*/ 38 h 107"/>
                <a:gd name="T24" fmla="*/ 67 w 122"/>
                <a:gd name="T25" fmla="*/ 38 h 107"/>
                <a:gd name="T26" fmla="*/ 67 w 122"/>
                <a:gd name="T27" fmla="*/ 76 h 107"/>
                <a:gd name="T28" fmla="*/ 55 w 122"/>
                <a:gd name="T29" fmla="*/ 76 h 107"/>
                <a:gd name="T30" fmla="*/ 55 w 122"/>
                <a:gd name="T31" fmla="*/ 38 h 107"/>
                <a:gd name="T32" fmla="*/ 61 w 122"/>
                <a:gd name="T33" fmla="*/ 97 h 107"/>
                <a:gd name="T34" fmla="*/ 55 w 122"/>
                <a:gd name="T35" fmla="*/ 91 h 107"/>
                <a:gd name="T36" fmla="*/ 61 w 122"/>
                <a:gd name="T37" fmla="*/ 86 h 107"/>
                <a:gd name="T38" fmla="*/ 67 w 122"/>
                <a:gd name="T39" fmla="*/ 91 h 107"/>
                <a:gd name="T40" fmla="*/ 61 w 122"/>
                <a:gd name="T41" fmla="*/ 9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2" h="107">
                  <a:moveTo>
                    <a:pt x="121" y="103"/>
                  </a:moveTo>
                  <a:cubicBezTo>
                    <a:pt x="63" y="1"/>
                    <a:pt x="63" y="1"/>
                    <a:pt x="63" y="1"/>
                  </a:cubicBezTo>
                  <a:cubicBezTo>
                    <a:pt x="63" y="1"/>
                    <a:pt x="62" y="0"/>
                    <a:pt x="61" y="0"/>
                  </a:cubicBezTo>
                  <a:cubicBezTo>
                    <a:pt x="60" y="0"/>
                    <a:pt x="59" y="1"/>
                    <a:pt x="59" y="1"/>
                  </a:cubicBezTo>
                  <a:cubicBezTo>
                    <a:pt x="1" y="103"/>
                    <a:pt x="1" y="103"/>
                    <a:pt x="1" y="103"/>
                  </a:cubicBezTo>
                  <a:cubicBezTo>
                    <a:pt x="0" y="104"/>
                    <a:pt x="0" y="104"/>
                    <a:pt x="0" y="105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" y="107"/>
                    <a:pt x="2" y="107"/>
                    <a:pt x="3" y="107"/>
                  </a:cubicBezTo>
                  <a:cubicBezTo>
                    <a:pt x="119" y="107"/>
                    <a:pt x="119" y="107"/>
                    <a:pt x="119" y="107"/>
                  </a:cubicBezTo>
                  <a:cubicBezTo>
                    <a:pt x="120" y="107"/>
                    <a:pt x="121" y="107"/>
                    <a:pt x="121" y="106"/>
                  </a:cubicBezTo>
                  <a:cubicBezTo>
                    <a:pt x="122" y="105"/>
                    <a:pt x="122" y="104"/>
                    <a:pt x="121" y="103"/>
                  </a:cubicBezTo>
                  <a:close/>
                  <a:moveTo>
                    <a:pt x="55" y="38"/>
                  </a:moveTo>
                  <a:cubicBezTo>
                    <a:pt x="67" y="38"/>
                    <a:pt x="67" y="38"/>
                    <a:pt x="67" y="38"/>
                  </a:cubicBezTo>
                  <a:cubicBezTo>
                    <a:pt x="67" y="76"/>
                    <a:pt x="67" y="76"/>
                    <a:pt x="67" y="76"/>
                  </a:cubicBezTo>
                  <a:cubicBezTo>
                    <a:pt x="55" y="76"/>
                    <a:pt x="55" y="76"/>
                    <a:pt x="55" y="76"/>
                  </a:cubicBezTo>
                  <a:lnTo>
                    <a:pt x="55" y="38"/>
                  </a:lnTo>
                  <a:close/>
                  <a:moveTo>
                    <a:pt x="61" y="97"/>
                  </a:moveTo>
                  <a:cubicBezTo>
                    <a:pt x="57" y="97"/>
                    <a:pt x="55" y="95"/>
                    <a:pt x="55" y="91"/>
                  </a:cubicBezTo>
                  <a:cubicBezTo>
                    <a:pt x="55" y="88"/>
                    <a:pt x="57" y="86"/>
                    <a:pt x="61" y="86"/>
                  </a:cubicBezTo>
                  <a:cubicBezTo>
                    <a:pt x="65" y="86"/>
                    <a:pt x="67" y="88"/>
                    <a:pt x="67" y="91"/>
                  </a:cubicBezTo>
                  <a:cubicBezTo>
                    <a:pt x="67" y="95"/>
                    <a:pt x="65" y="97"/>
                    <a:pt x="61" y="9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/>
              <a:endParaRPr lang="en-US" sz="1865">
                <a:solidFill>
                  <a:prstClr val="black"/>
                </a:solidFill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4653838" y="2597116"/>
            <a:ext cx="301241" cy="301881"/>
            <a:chOff x="4197609" y="1862111"/>
            <a:chExt cx="225931" cy="226411"/>
          </a:xfrm>
          <a:solidFill>
            <a:schemeClr val="bg1">
              <a:lumMod val="50000"/>
            </a:schemeClr>
          </a:solidFill>
        </p:grpSpPr>
        <p:sp>
          <p:nvSpPr>
            <p:cNvPr id="75" name="Freeform 15"/>
            <p:cNvSpPr>
              <a:spLocks noEditPoints="1"/>
            </p:cNvSpPr>
            <p:nvPr/>
          </p:nvSpPr>
          <p:spPr bwMode="auto">
            <a:xfrm>
              <a:off x="4197609" y="1862111"/>
              <a:ext cx="225931" cy="226411"/>
            </a:xfrm>
            <a:custGeom>
              <a:avLst/>
              <a:gdLst>
                <a:gd name="T0" fmla="*/ 1043 w 1088"/>
                <a:gd name="T1" fmla="*/ 507 h 1090"/>
                <a:gd name="T2" fmla="*/ 1036 w 1088"/>
                <a:gd name="T3" fmla="*/ 455 h 1090"/>
                <a:gd name="T4" fmla="*/ 1024 w 1088"/>
                <a:gd name="T5" fmla="*/ 404 h 1090"/>
                <a:gd name="T6" fmla="*/ 1007 w 1088"/>
                <a:gd name="T7" fmla="*/ 355 h 1090"/>
                <a:gd name="T8" fmla="*/ 984 w 1088"/>
                <a:gd name="T9" fmla="*/ 307 h 1090"/>
                <a:gd name="T10" fmla="*/ 957 w 1088"/>
                <a:gd name="T11" fmla="*/ 263 h 1090"/>
                <a:gd name="T12" fmla="*/ 925 w 1088"/>
                <a:gd name="T13" fmla="*/ 221 h 1090"/>
                <a:gd name="T14" fmla="*/ 890 w 1088"/>
                <a:gd name="T15" fmla="*/ 183 h 1090"/>
                <a:gd name="T16" fmla="*/ 850 w 1088"/>
                <a:gd name="T17" fmla="*/ 149 h 1090"/>
                <a:gd name="T18" fmla="*/ 807 w 1088"/>
                <a:gd name="T19" fmla="*/ 119 h 1090"/>
                <a:gd name="T20" fmla="*/ 761 w 1088"/>
                <a:gd name="T21" fmla="*/ 93 h 1090"/>
                <a:gd name="T22" fmla="*/ 713 w 1088"/>
                <a:gd name="T23" fmla="*/ 73 h 1090"/>
                <a:gd name="T24" fmla="*/ 663 w 1088"/>
                <a:gd name="T25" fmla="*/ 58 h 1090"/>
                <a:gd name="T26" fmla="*/ 611 w 1088"/>
                <a:gd name="T27" fmla="*/ 48 h 1090"/>
                <a:gd name="T28" fmla="*/ 559 w 1088"/>
                <a:gd name="T29" fmla="*/ 44 h 1090"/>
                <a:gd name="T30" fmla="*/ 507 w 1088"/>
                <a:gd name="T31" fmla="*/ 45 h 1090"/>
                <a:gd name="T32" fmla="*/ 455 w 1088"/>
                <a:gd name="T33" fmla="*/ 52 h 1090"/>
                <a:gd name="T34" fmla="*/ 404 w 1088"/>
                <a:gd name="T35" fmla="*/ 64 h 1090"/>
                <a:gd name="T36" fmla="*/ 354 w 1088"/>
                <a:gd name="T37" fmla="*/ 81 h 1090"/>
                <a:gd name="T38" fmla="*/ 307 w 1088"/>
                <a:gd name="T39" fmla="*/ 104 h 1090"/>
                <a:gd name="T40" fmla="*/ 262 w 1088"/>
                <a:gd name="T41" fmla="*/ 131 h 1090"/>
                <a:gd name="T42" fmla="*/ 221 w 1088"/>
                <a:gd name="T43" fmla="*/ 163 h 1090"/>
                <a:gd name="T44" fmla="*/ 182 w 1088"/>
                <a:gd name="T45" fmla="*/ 199 h 1090"/>
                <a:gd name="T46" fmla="*/ 148 w 1088"/>
                <a:gd name="T47" fmla="*/ 238 h 1090"/>
                <a:gd name="T48" fmla="*/ 118 w 1088"/>
                <a:gd name="T49" fmla="*/ 282 h 1090"/>
                <a:gd name="T50" fmla="*/ 93 w 1088"/>
                <a:gd name="T51" fmla="*/ 328 h 1090"/>
                <a:gd name="T52" fmla="*/ 73 w 1088"/>
                <a:gd name="T53" fmla="*/ 376 h 1090"/>
                <a:gd name="T54" fmla="*/ 58 w 1088"/>
                <a:gd name="T55" fmla="*/ 426 h 1090"/>
                <a:gd name="T56" fmla="*/ 48 w 1088"/>
                <a:gd name="T57" fmla="*/ 478 h 1090"/>
                <a:gd name="T58" fmla="*/ 44 w 1088"/>
                <a:gd name="T59" fmla="*/ 530 h 1090"/>
                <a:gd name="T60" fmla="*/ 45 w 1088"/>
                <a:gd name="T61" fmla="*/ 582 h 1090"/>
                <a:gd name="T62" fmla="*/ 52 w 1088"/>
                <a:gd name="T63" fmla="*/ 634 h 1090"/>
                <a:gd name="T64" fmla="*/ 64 w 1088"/>
                <a:gd name="T65" fmla="*/ 686 h 1090"/>
                <a:gd name="T66" fmla="*/ 81 w 1088"/>
                <a:gd name="T67" fmla="*/ 735 h 1090"/>
                <a:gd name="T68" fmla="*/ 104 w 1088"/>
                <a:gd name="T69" fmla="*/ 782 h 1090"/>
                <a:gd name="T70" fmla="*/ 131 w 1088"/>
                <a:gd name="T71" fmla="*/ 827 h 1090"/>
                <a:gd name="T72" fmla="*/ 163 w 1088"/>
                <a:gd name="T73" fmla="*/ 869 h 1090"/>
                <a:gd name="T74" fmla="*/ 198 w 1088"/>
                <a:gd name="T75" fmla="*/ 907 h 1090"/>
                <a:gd name="T76" fmla="*/ 238 w 1088"/>
                <a:gd name="T77" fmla="*/ 941 h 1090"/>
                <a:gd name="T78" fmla="*/ 281 w 1088"/>
                <a:gd name="T79" fmla="*/ 971 h 1090"/>
                <a:gd name="T80" fmla="*/ 327 w 1088"/>
                <a:gd name="T81" fmla="*/ 996 h 1090"/>
                <a:gd name="T82" fmla="*/ 375 w 1088"/>
                <a:gd name="T83" fmla="*/ 1017 h 1090"/>
                <a:gd name="T84" fmla="*/ 425 w 1088"/>
                <a:gd name="T85" fmla="*/ 1032 h 1090"/>
                <a:gd name="T86" fmla="*/ 477 w 1088"/>
                <a:gd name="T87" fmla="*/ 1041 h 1090"/>
                <a:gd name="T88" fmla="*/ 529 w 1088"/>
                <a:gd name="T89" fmla="*/ 1046 h 1090"/>
                <a:gd name="T90" fmla="*/ 581 w 1088"/>
                <a:gd name="T91" fmla="*/ 1045 h 1090"/>
                <a:gd name="T92" fmla="*/ 633 w 1088"/>
                <a:gd name="T93" fmla="*/ 1038 h 1090"/>
                <a:gd name="T94" fmla="*/ 684 w 1088"/>
                <a:gd name="T95" fmla="*/ 1026 h 1090"/>
                <a:gd name="T96" fmla="*/ 734 w 1088"/>
                <a:gd name="T97" fmla="*/ 1009 h 1090"/>
                <a:gd name="T98" fmla="*/ 781 w 1088"/>
                <a:gd name="T99" fmla="*/ 986 h 1090"/>
                <a:gd name="T100" fmla="*/ 826 w 1088"/>
                <a:gd name="T101" fmla="*/ 959 h 1090"/>
                <a:gd name="T102" fmla="*/ 867 w 1088"/>
                <a:gd name="T103" fmla="*/ 927 h 1090"/>
                <a:gd name="T104" fmla="*/ 905 w 1088"/>
                <a:gd name="T105" fmla="*/ 891 h 1090"/>
                <a:gd name="T106" fmla="*/ 940 w 1088"/>
                <a:gd name="T107" fmla="*/ 851 h 1090"/>
                <a:gd name="T108" fmla="*/ 969 w 1088"/>
                <a:gd name="T109" fmla="*/ 808 h 1090"/>
                <a:gd name="T110" fmla="*/ 995 w 1088"/>
                <a:gd name="T111" fmla="*/ 762 h 1090"/>
                <a:gd name="T112" fmla="*/ 1015 w 1088"/>
                <a:gd name="T113" fmla="*/ 714 h 1090"/>
                <a:gd name="T114" fmla="*/ 1030 w 1088"/>
                <a:gd name="T115" fmla="*/ 664 h 1090"/>
                <a:gd name="T116" fmla="*/ 1040 w 1088"/>
                <a:gd name="T117" fmla="*/ 612 h 1090"/>
                <a:gd name="T118" fmla="*/ 1044 w 1088"/>
                <a:gd name="T119" fmla="*/ 560 h 1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88" h="1090">
                  <a:moveTo>
                    <a:pt x="1078" y="557"/>
                  </a:moveTo>
                  <a:cubicBezTo>
                    <a:pt x="1080" y="556"/>
                    <a:pt x="1083" y="555"/>
                    <a:pt x="1085" y="553"/>
                  </a:cubicBezTo>
                  <a:cubicBezTo>
                    <a:pt x="1087" y="551"/>
                    <a:pt x="1088" y="548"/>
                    <a:pt x="1088" y="545"/>
                  </a:cubicBezTo>
                  <a:cubicBezTo>
                    <a:pt x="1088" y="542"/>
                    <a:pt x="1087" y="539"/>
                    <a:pt x="1085" y="537"/>
                  </a:cubicBezTo>
                  <a:cubicBezTo>
                    <a:pt x="1083" y="535"/>
                    <a:pt x="1080" y="533"/>
                    <a:pt x="1078" y="533"/>
                  </a:cubicBezTo>
                  <a:cubicBezTo>
                    <a:pt x="1074" y="533"/>
                    <a:pt x="1058" y="531"/>
                    <a:pt x="1044" y="530"/>
                  </a:cubicBezTo>
                  <a:cubicBezTo>
                    <a:pt x="1044" y="522"/>
                    <a:pt x="1043" y="515"/>
                    <a:pt x="1043" y="507"/>
                  </a:cubicBezTo>
                  <a:cubicBezTo>
                    <a:pt x="1057" y="505"/>
                    <a:pt x="1073" y="501"/>
                    <a:pt x="1076" y="501"/>
                  </a:cubicBezTo>
                  <a:cubicBezTo>
                    <a:pt x="1079" y="500"/>
                    <a:pt x="1081" y="498"/>
                    <a:pt x="1083" y="496"/>
                  </a:cubicBezTo>
                  <a:cubicBezTo>
                    <a:pt x="1084" y="494"/>
                    <a:pt x="1085" y="491"/>
                    <a:pt x="1085" y="488"/>
                  </a:cubicBezTo>
                  <a:cubicBezTo>
                    <a:pt x="1084" y="485"/>
                    <a:pt x="1083" y="482"/>
                    <a:pt x="1081" y="481"/>
                  </a:cubicBezTo>
                  <a:cubicBezTo>
                    <a:pt x="1079" y="479"/>
                    <a:pt x="1076" y="477"/>
                    <a:pt x="1073" y="477"/>
                  </a:cubicBezTo>
                  <a:cubicBezTo>
                    <a:pt x="1070" y="477"/>
                    <a:pt x="1054" y="478"/>
                    <a:pt x="1040" y="478"/>
                  </a:cubicBezTo>
                  <a:cubicBezTo>
                    <a:pt x="1039" y="470"/>
                    <a:pt x="1037" y="463"/>
                    <a:pt x="1036" y="455"/>
                  </a:cubicBezTo>
                  <a:cubicBezTo>
                    <a:pt x="1050" y="451"/>
                    <a:pt x="1065" y="446"/>
                    <a:pt x="1068" y="445"/>
                  </a:cubicBezTo>
                  <a:cubicBezTo>
                    <a:pt x="1071" y="444"/>
                    <a:pt x="1073" y="442"/>
                    <a:pt x="1075" y="440"/>
                  </a:cubicBezTo>
                  <a:cubicBezTo>
                    <a:pt x="1076" y="437"/>
                    <a:pt x="1076" y="435"/>
                    <a:pt x="1076" y="432"/>
                  </a:cubicBezTo>
                  <a:cubicBezTo>
                    <a:pt x="1075" y="429"/>
                    <a:pt x="1074" y="426"/>
                    <a:pt x="1071" y="425"/>
                  </a:cubicBezTo>
                  <a:cubicBezTo>
                    <a:pt x="1069" y="423"/>
                    <a:pt x="1066" y="422"/>
                    <a:pt x="1063" y="422"/>
                  </a:cubicBezTo>
                  <a:cubicBezTo>
                    <a:pt x="1060" y="423"/>
                    <a:pt x="1044" y="425"/>
                    <a:pt x="1030" y="426"/>
                  </a:cubicBezTo>
                  <a:cubicBezTo>
                    <a:pt x="1028" y="419"/>
                    <a:pt x="1026" y="412"/>
                    <a:pt x="1024" y="404"/>
                  </a:cubicBezTo>
                  <a:cubicBezTo>
                    <a:pt x="1037" y="399"/>
                    <a:pt x="1052" y="392"/>
                    <a:pt x="1055" y="391"/>
                  </a:cubicBezTo>
                  <a:cubicBezTo>
                    <a:pt x="1058" y="390"/>
                    <a:pt x="1060" y="388"/>
                    <a:pt x="1061" y="385"/>
                  </a:cubicBezTo>
                  <a:cubicBezTo>
                    <a:pt x="1062" y="382"/>
                    <a:pt x="1062" y="379"/>
                    <a:pt x="1061" y="377"/>
                  </a:cubicBezTo>
                  <a:cubicBezTo>
                    <a:pt x="1060" y="374"/>
                    <a:pt x="1058" y="372"/>
                    <a:pt x="1056" y="370"/>
                  </a:cubicBezTo>
                  <a:cubicBezTo>
                    <a:pt x="1054" y="369"/>
                    <a:pt x="1051" y="368"/>
                    <a:pt x="1048" y="369"/>
                  </a:cubicBezTo>
                  <a:cubicBezTo>
                    <a:pt x="1045" y="369"/>
                    <a:pt x="1029" y="373"/>
                    <a:pt x="1015" y="376"/>
                  </a:cubicBezTo>
                  <a:cubicBezTo>
                    <a:pt x="1012" y="369"/>
                    <a:pt x="1010" y="362"/>
                    <a:pt x="1007" y="355"/>
                  </a:cubicBezTo>
                  <a:cubicBezTo>
                    <a:pt x="1020" y="348"/>
                    <a:pt x="1033" y="340"/>
                    <a:pt x="1036" y="338"/>
                  </a:cubicBezTo>
                  <a:cubicBezTo>
                    <a:pt x="1039" y="337"/>
                    <a:pt x="1040" y="334"/>
                    <a:pt x="1041" y="332"/>
                  </a:cubicBezTo>
                  <a:cubicBezTo>
                    <a:pt x="1042" y="329"/>
                    <a:pt x="1042" y="326"/>
                    <a:pt x="1041" y="323"/>
                  </a:cubicBezTo>
                  <a:cubicBezTo>
                    <a:pt x="1039" y="321"/>
                    <a:pt x="1037" y="319"/>
                    <a:pt x="1035" y="317"/>
                  </a:cubicBezTo>
                  <a:cubicBezTo>
                    <a:pt x="1032" y="316"/>
                    <a:pt x="1029" y="316"/>
                    <a:pt x="1027" y="317"/>
                  </a:cubicBezTo>
                  <a:cubicBezTo>
                    <a:pt x="1024" y="318"/>
                    <a:pt x="1009" y="323"/>
                    <a:pt x="995" y="328"/>
                  </a:cubicBezTo>
                  <a:cubicBezTo>
                    <a:pt x="991" y="321"/>
                    <a:pt x="988" y="314"/>
                    <a:pt x="984" y="307"/>
                  </a:cubicBezTo>
                  <a:cubicBezTo>
                    <a:pt x="996" y="299"/>
                    <a:pt x="1009" y="290"/>
                    <a:pt x="1012" y="288"/>
                  </a:cubicBezTo>
                  <a:cubicBezTo>
                    <a:pt x="1014" y="286"/>
                    <a:pt x="1016" y="284"/>
                    <a:pt x="1016" y="281"/>
                  </a:cubicBezTo>
                  <a:cubicBezTo>
                    <a:pt x="1017" y="278"/>
                    <a:pt x="1016" y="275"/>
                    <a:pt x="1015" y="273"/>
                  </a:cubicBezTo>
                  <a:cubicBezTo>
                    <a:pt x="1013" y="270"/>
                    <a:pt x="1011" y="268"/>
                    <a:pt x="1008" y="267"/>
                  </a:cubicBezTo>
                  <a:cubicBezTo>
                    <a:pt x="1006" y="266"/>
                    <a:pt x="1003" y="266"/>
                    <a:pt x="1000" y="268"/>
                  </a:cubicBezTo>
                  <a:cubicBezTo>
                    <a:pt x="997" y="269"/>
                    <a:pt x="983" y="276"/>
                    <a:pt x="969" y="282"/>
                  </a:cubicBezTo>
                  <a:cubicBezTo>
                    <a:pt x="966" y="275"/>
                    <a:pt x="961" y="269"/>
                    <a:pt x="957" y="263"/>
                  </a:cubicBezTo>
                  <a:cubicBezTo>
                    <a:pt x="968" y="253"/>
                    <a:pt x="980" y="242"/>
                    <a:pt x="983" y="240"/>
                  </a:cubicBezTo>
                  <a:cubicBezTo>
                    <a:pt x="985" y="238"/>
                    <a:pt x="986" y="236"/>
                    <a:pt x="986" y="233"/>
                  </a:cubicBezTo>
                  <a:cubicBezTo>
                    <a:pt x="986" y="230"/>
                    <a:pt x="986" y="227"/>
                    <a:pt x="984" y="225"/>
                  </a:cubicBezTo>
                  <a:cubicBezTo>
                    <a:pt x="982" y="222"/>
                    <a:pt x="980" y="221"/>
                    <a:pt x="977" y="220"/>
                  </a:cubicBezTo>
                  <a:cubicBezTo>
                    <a:pt x="974" y="220"/>
                    <a:pt x="971" y="220"/>
                    <a:pt x="969" y="221"/>
                  </a:cubicBezTo>
                  <a:cubicBezTo>
                    <a:pt x="966" y="223"/>
                    <a:pt x="952" y="231"/>
                    <a:pt x="940" y="238"/>
                  </a:cubicBezTo>
                  <a:cubicBezTo>
                    <a:pt x="935" y="233"/>
                    <a:pt x="930" y="227"/>
                    <a:pt x="925" y="221"/>
                  </a:cubicBezTo>
                  <a:cubicBezTo>
                    <a:pt x="935" y="210"/>
                    <a:pt x="946" y="198"/>
                    <a:pt x="948" y="196"/>
                  </a:cubicBezTo>
                  <a:cubicBezTo>
                    <a:pt x="950" y="194"/>
                    <a:pt x="951" y="191"/>
                    <a:pt x="951" y="188"/>
                  </a:cubicBezTo>
                  <a:cubicBezTo>
                    <a:pt x="951" y="185"/>
                    <a:pt x="950" y="183"/>
                    <a:pt x="948" y="180"/>
                  </a:cubicBezTo>
                  <a:cubicBezTo>
                    <a:pt x="946" y="178"/>
                    <a:pt x="943" y="177"/>
                    <a:pt x="941" y="177"/>
                  </a:cubicBezTo>
                  <a:cubicBezTo>
                    <a:pt x="938" y="176"/>
                    <a:pt x="935" y="177"/>
                    <a:pt x="933" y="179"/>
                  </a:cubicBezTo>
                  <a:cubicBezTo>
                    <a:pt x="930" y="181"/>
                    <a:pt x="917" y="190"/>
                    <a:pt x="905" y="199"/>
                  </a:cubicBezTo>
                  <a:cubicBezTo>
                    <a:pt x="900" y="193"/>
                    <a:pt x="895" y="188"/>
                    <a:pt x="890" y="183"/>
                  </a:cubicBezTo>
                  <a:cubicBezTo>
                    <a:pt x="898" y="171"/>
                    <a:pt x="908" y="158"/>
                    <a:pt x="910" y="156"/>
                  </a:cubicBezTo>
                  <a:cubicBezTo>
                    <a:pt x="911" y="153"/>
                    <a:pt x="912" y="150"/>
                    <a:pt x="912" y="148"/>
                  </a:cubicBezTo>
                  <a:cubicBezTo>
                    <a:pt x="911" y="145"/>
                    <a:pt x="910" y="142"/>
                    <a:pt x="908" y="140"/>
                  </a:cubicBezTo>
                  <a:cubicBezTo>
                    <a:pt x="906" y="138"/>
                    <a:pt x="903" y="137"/>
                    <a:pt x="900" y="137"/>
                  </a:cubicBezTo>
                  <a:cubicBezTo>
                    <a:pt x="897" y="137"/>
                    <a:pt x="894" y="138"/>
                    <a:pt x="892" y="140"/>
                  </a:cubicBezTo>
                  <a:cubicBezTo>
                    <a:pt x="890" y="142"/>
                    <a:pt x="878" y="153"/>
                    <a:pt x="867" y="163"/>
                  </a:cubicBezTo>
                  <a:cubicBezTo>
                    <a:pt x="862" y="158"/>
                    <a:pt x="856" y="153"/>
                    <a:pt x="850" y="149"/>
                  </a:cubicBezTo>
                  <a:cubicBezTo>
                    <a:pt x="857" y="136"/>
                    <a:pt x="865" y="122"/>
                    <a:pt x="867" y="119"/>
                  </a:cubicBezTo>
                  <a:cubicBezTo>
                    <a:pt x="869" y="117"/>
                    <a:pt x="869" y="114"/>
                    <a:pt x="868" y="111"/>
                  </a:cubicBezTo>
                  <a:cubicBezTo>
                    <a:pt x="868" y="109"/>
                    <a:pt x="866" y="106"/>
                    <a:pt x="864" y="104"/>
                  </a:cubicBezTo>
                  <a:cubicBezTo>
                    <a:pt x="861" y="103"/>
                    <a:pt x="858" y="102"/>
                    <a:pt x="856" y="102"/>
                  </a:cubicBezTo>
                  <a:cubicBezTo>
                    <a:pt x="853" y="102"/>
                    <a:pt x="850" y="103"/>
                    <a:pt x="848" y="106"/>
                  </a:cubicBezTo>
                  <a:cubicBezTo>
                    <a:pt x="846" y="108"/>
                    <a:pt x="835" y="120"/>
                    <a:pt x="826" y="131"/>
                  </a:cubicBezTo>
                  <a:cubicBezTo>
                    <a:pt x="820" y="127"/>
                    <a:pt x="813" y="123"/>
                    <a:pt x="807" y="119"/>
                  </a:cubicBezTo>
                  <a:cubicBezTo>
                    <a:pt x="813" y="105"/>
                    <a:pt x="820" y="91"/>
                    <a:pt x="821" y="88"/>
                  </a:cubicBezTo>
                  <a:cubicBezTo>
                    <a:pt x="822" y="85"/>
                    <a:pt x="822" y="82"/>
                    <a:pt x="821" y="80"/>
                  </a:cubicBezTo>
                  <a:cubicBezTo>
                    <a:pt x="820" y="77"/>
                    <a:pt x="818" y="75"/>
                    <a:pt x="816" y="73"/>
                  </a:cubicBezTo>
                  <a:cubicBezTo>
                    <a:pt x="813" y="72"/>
                    <a:pt x="810" y="71"/>
                    <a:pt x="808" y="72"/>
                  </a:cubicBezTo>
                  <a:cubicBezTo>
                    <a:pt x="805" y="72"/>
                    <a:pt x="802" y="74"/>
                    <a:pt x="801" y="76"/>
                  </a:cubicBezTo>
                  <a:cubicBezTo>
                    <a:pt x="799" y="79"/>
                    <a:pt x="790" y="92"/>
                    <a:pt x="781" y="104"/>
                  </a:cubicBezTo>
                  <a:cubicBezTo>
                    <a:pt x="774" y="100"/>
                    <a:pt x="768" y="97"/>
                    <a:pt x="761" y="93"/>
                  </a:cubicBezTo>
                  <a:cubicBezTo>
                    <a:pt x="766" y="80"/>
                    <a:pt x="771" y="65"/>
                    <a:pt x="772" y="61"/>
                  </a:cubicBezTo>
                  <a:cubicBezTo>
                    <a:pt x="773" y="59"/>
                    <a:pt x="772" y="56"/>
                    <a:pt x="771" y="53"/>
                  </a:cubicBezTo>
                  <a:cubicBezTo>
                    <a:pt x="770" y="51"/>
                    <a:pt x="768" y="49"/>
                    <a:pt x="765" y="47"/>
                  </a:cubicBezTo>
                  <a:cubicBezTo>
                    <a:pt x="762" y="46"/>
                    <a:pt x="760" y="46"/>
                    <a:pt x="757" y="47"/>
                  </a:cubicBezTo>
                  <a:cubicBezTo>
                    <a:pt x="754" y="48"/>
                    <a:pt x="752" y="49"/>
                    <a:pt x="750" y="52"/>
                  </a:cubicBezTo>
                  <a:cubicBezTo>
                    <a:pt x="749" y="55"/>
                    <a:pt x="741" y="69"/>
                    <a:pt x="734" y="81"/>
                  </a:cubicBezTo>
                  <a:cubicBezTo>
                    <a:pt x="727" y="78"/>
                    <a:pt x="720" y="76"/>
                    <a:pt x="713" y="73"/>
                  </a:cubicBezTo>
                  <a:cubicBezTo>
                    <a:pt x="716" y="59"/>
                    <a:pt x="719" y="43"/>
                    <a:pt x="720" y="40"/>
                  </a:cubicBezTo>
                  <a:cubicBezTo>
                    <a:pt x="721" y="37"/>
                    <a:pt x="720" y="34"/>
                    <a:pt x="719" y="32"/>
                  </a:cubicBezTo>
                  <a:cubicBezTo>
                    <a:pt x="717" y="30"/>
                    <a:pt x="715" y="28"/>
                    <a:pt x="712" y="27"/>
                  </a:cubicBezTo>
                  <a:cubicBezTo>
                    <a:pt x="709" y="26"/>
                    <a:pt x="706" y="26"/>
                    <a:pt x="704" y="27"/>
                  </a:cubicBezTo>
                  <a:cubicBezTo>
                    <a:pt x="701" y="28"/>
                    <a:pt x="699" y="30"/>
                    <a:pt x="698" y="33"/>
                  </a:cubicBezTo>
                  <a:cubicBezTo>
                    <a:pt x="696" y="36"/>
                    <a:pt x="690" y="51"/>
                    <a:pt x="684" y="64"/>
                  </a:cubicBezTo>
                  <a:cubicBezTo>
                    <a:pt x="677" y="62"/>
                    <a:pt x="670" y="60"/>
                    <a:pt x="663" y="58"/>
                  </a:cubicBezTo>
                  <a:cubicBezTo>
                    <a:pt x="664" y="44"/>
                    <a:pt x="666" y="28"/>
                    <a:pt x="666" y="25"/>
                  </a:cubicBezTo>
                  <a:cubicBezTo>
                    <a:pt x="667" y="22"/>
                    <a:pt x="666" y="19"/>
                    <a:pt x="664" y="17"/>
                  </a:cubicBezTo>
                  <a:cubicBezTo>
                    <a:pt x="662" y="14"/>
                    <a:pt x="660" y="13"/>
                    <a:pt x="657" y="12"/>
                  </a:cubicBezTo>
                  <a:cubicBezTo>
                    <a:pt x="654" y="12"/>
                    <a:pt x="651" y="12"/>
                    <a:pt x="649" y="13"/>
                  </a:cubicBezTo>
                  <a:cubicBezTo>
                    <a:pt x="646" y="15"/>
                    <a:pt x="644" y="17"/>
                    <a:pt x="643" y="20"/>
                  </a:cubicBezTo>
                  <a:cubicBezTo>
                    <a:pt x="642" y="23"/>
                    <a:pt x="638" y="38"/>
                    <a:pt x="633" y="52"/>
                  </a:cubicBezTo>
                  <a:cubicBezTo>
                    <a:pt x="626" y="51"/>
                    <a:pt x="619" y="49"/>
                    <a:pt x="611" y="48"/>
                  </a:cubicBezTo>
                  <a:cubicBezTo>
                    <a:pt x="611" y="34"/>
                    <a:pt x="611" y="18"/>
                    <a:pt x="611" y="15"/>
                  </a:cubicBezTo>
                  <a:cubicBezTo>
                    <a:pt x="611" y="12"/>
                    <a:pt x="610" y="9"/>
                    <a:pt x="608" y="7"/>
                  </a:cubicBezTo>
                  <a:cubicBezTo>
                    <a:pt x="606" y="5"/>
                    <a:pt x="604" y="4"/>
                    <a:pt x="601" y="3"/>
                  </a:cubicBezTo>
                  <a:cubicBezTo>
                    <a:pt x="598" y="3"/>
                    <a:pt x="595" y="4"/>
                    <a:pt x="593" y="5"/>
                  </a:cubicBezTo>
                  <a:cubicBezTo>
                    <a:pt x="590" y="7"/>
                    <a:pt x="589" y="9"/>
                    <a:pt x="588" y="12"/>
                  </a:cubicBezTo>
                  <a:cubicBezTo>
                    <a:pt x="587" y="15"/>
                    <a:pt x="584" y="31"/>
                    <a:pt x="581" y="45"/>
                  </a:cubicBezTo>
                  <a:cubicBezTo>
                    <a:pt x="574" y="45"/>
                    <a:pt x="566" y="44"/>
                    <a:pt x="559" y="44"/>
                  </a:cubicBezTo>
                  <a:cubicBezTo>
                    <a:pt x="558" y="30"/>
                    <a:pt x="556" y="14"/>
                    <a:pt x="556" y="10"/>
                  </a:cubicBezTo>
                  <a:cubicBezTo>
                    <a:pt x="555" y="8"/>
                    <a:pt x="554" y="5"/>
                    <a:pt x="552" y="3"/>
                  </a:cubicBezTo>
                  <a:cubicBezTo>
                    <a:pt x="550" y="1"/>
                    <a:pt x="547" y="0"/>
                    <a:pt x="544" y="0"/>
                  </a:cubicBezTo>
                  <a:cubicBezTo>
                    <a:pt x="541" y="0"/>
                    <a:pt x="538" y="1"/>
                    <a:pt x="536" y="3"/>
                  </a:cubicBezTo>
                  <a:cubicBezTo>
                    <a:pt x="534" y="5"/>
                    <a:pt x="533" y="8"/>
                    <a:pt x="532" y="10"/>
                  </a:cubicBezTo>
                  <a:cubicBezTo>
                    <a:pt x="532" y="14"/>
                    <a:pt x="530" y="30"/>
                    <a:pt x="529" y="44"/>
                  </a:cubicBezTo>
                  <a:cubicBezTo>
                    <a:pt x="522" y="44"/>
                    <a:pt x="514" y="45"/>
                    <a:pt x="507" y="45"/>
                  </a:cubicBezTo>
                  <a:cubicBezTo>
                    <a:pt x="504" y="31"/>
                    <a:pt x="501" y="15"/>
                    <a:pt x="500" y="12"/>
                  </a:cubicBezTo>
                  <a:cubicBezTo>
                    <a:pt x="499" y="9"/>
                    <a:pt x="497" y="7"/>
                    <a:pt x="495" y="5"/>
                  </a:cubicBezTo>
                  <a:cubicBezTo>
                    <a:pt x="493" y="4"/>
                    <a:pt x="490" y="3"/>
                    <a:pt x="487" y="3"/>
                  </a:cubicBezTo>
                  <a:cubicBezTo>
                    <a:pt x="484" y="4"/>
                    <a:pt x="482" y="5"/>
                    <a:pt x="480" y="7"/>
                  </a:cubicBezTo>
                  <a:cubicBezTo>
                    <a:pt x="478" y="9"/>
                    <a:pt x="477" y="12"/>
                    <a:pt x="477" y="15"/>
                  </a:cubicBezTo>
                  <a:cubicBezTo>
                    <a:pt x="477" y="18"/>
                    <a:pt x="477" y="34"/>
                    <a:pt x="477" y="48"/>
                  </a:cubicBezTo>
                  <a:cubicBezTo>
                    <a:pt x="469" y="49"/>
                    <a:pt x="462" y="51"/>
                    <a:pt x="455" y="52"/>
                  </a:cubicBezTo>
                  <a:cubicBezTo>
                    <a:pt x="450" y="38"/>
                    <a:pt x="446" y="23"/>
                    <a:pt x="445" y="20"/>
                  </a:cubicBezTo>
                  <a:cubicBezTo>
                    <a:pt x="444" y="17"/>
                    <a:pt x="442" y="15"/>
                    <a:pt x="439" y="13"/>
                  </a:cubicBezTo>
                  <a:cubicBezTo>
                    <a:pt x="437" y="12"/>
                    <a:pt x="434" y="12"/>
                    <a:pt x="431" y="12"/>
                  </a:cubicBezTo>
                  <a:cubicBezTo>
                    <a:pt x="428" y="13"/>
                    <a:pt x="426" y="14"/>
                    <a:pt x="424" y="17"/>
                  </a:cubicBezTo>
                  <a:cubicBezTo>
                    <a:pt x="422" y="19"/>
                    <a:pt x="421" y="22"/>
                    <a:pt x="422" y="25"/>
                  </a:cubicBezTo>
                  <a:cubicBezTo>
                    <a:pt x="422" y="28"/>
                    <a:pt x="424" y="44"/>
                    <a:pt x="425" y="58"/>
                  </a:cubicBezTo>
                  <a:cubicBezTo>
                    <a:pt x="418" y="60"/>
                    <a:pt x="411" y="62"/>
                    <a:pt x="404" y="64"/>
                  </a:cubicBezTo>
                  <a:cubicBezTo>
                    <a:pt x="398" y="51"/>
                    <a:pt x="392" y="36"/>
                    <a:pt x="390" y="33"/>
                  </a:cubicBezTo>
                  <a:cubicBezTo>
                    <a:pt x="389" y="30"/>
                    <a:pt x="387" y="28"/>
                    <a:pt x="384" y="27"/>
                  </a:cubicBezTo>
                  <a:cubicBezTo>
                    <a:pt x="382" y="26"/>
                    <a:pt x="379" y="26"/>
                    <a:pt x="376" y="27"/>
                  </a:cubicBezTo>
                  <a:cubicBezTo>
                    <a:pt x="373" y="28"/>
                    <a:pt x="371" y="30"/>
                    <a:pt x="369" y="32"/>
                  </a:cubicBezTo>
                  <a:cubicBezTo>
                    <a:pt x="368" y="34"/>
                    <a:pt x="367" y="37"/>
                    <a:pt x="368" y="40"/>
                  </a:cubicBezTo>
                  <a:cubicBezTo>
                    <a:pt x="369" y="43"/>
                    <a:pt x="372" y="59"/>
                    <a:pt x="375" y="73"/>
                  </a:cubicBezTo>
                  <a:cubicBezTo>
                    <a:pt x="368" y="76"/>
                    <a:pt x="361" y="78"/>
                    <a:pt x="354" y="81"/>
                  </a:cubicBezTo>
                  <a:cubicBezTo>
                    <a:pt x="347" y="69"/>
                    <a:pt x="339" y="55"/>
                    <a:pt x="338" y="52"/>
                  </a:cubicBezTo>
                  <a:cubicBezTo>
                    <a:pt x="336" y="49"/>
                    <a:pt x="334" y="48"/>
                    <a:pt x="331" y="47"/>
                  </a:cubicBezTo>
                  <a:cubicBezTo>
                    <a:pt x="328" y="46"/>
                    <a:pt x="326" y="46"/>
                    <a:pt x="323" y="47"/>
                  </a:cubicBezTo>
                  <a:cubicBezTo>
                    <a:pt x="320" y="49"/>
                    <a:pt x="318" y="51"/>
                    <a:pt x="317" y="53"/>
                  </a:cubicBezTo>
                  <a:cubicBezTo>
                    <a:pt x="316" y="56"/>
                    <a:pt x="315" y="59"/>
                    <a:pt x="316" y="61"/>
                  </a:cubicBezTo>
                  <a:cubicBezTo>
                    <a:pt x="317" y="65"/>
                    <a:pt x="322" y="80"/>
                    <a:pt x="327" y="93"/>
                  </a:cubicBezTo>
                  <a:cubicBezTo>
                    <a:pt x="320" y="97"/>
                    <a:pt x="314" y="100"/>
                    <a:pt x="307" y="104"/>
                  </a:cubicBezTo>
                  <a:cubicBezTo>
                    <a:pt x="298" y="92"/>
                    <a:pt x="289" y="79"/>
                    <a:pt x="287" y="76"/>
                  </a:cubicBezTo>
                  <a:cubicBezTo>
                    <a:pt x="286" y="74"/>
                    <a:pt x="283" y="72"/>
                    <a:pt x="280" y="72"/>
                  </a:cubicBezTo>
                  <a:cubicBezTo>
                    <a:pt x="278" y="71"/>
                    <a:pt x="275" y="72"/>
                    <a:pt x="272" y="73"/>
                  </a:cubicBezTo>
                  <a:cubicBezTo>
                    <a:pt x="270" y="75"/>
                    <a:pt x="268" y="77"/>
                    <a:pt x="267" y="80"/>
                  </a:cubicBezTo>
                  <a:cubicBezTo>
                    <a:pt x="266" y="82"/>
                    <a:pt x="266" y="85"/>
                    <a:pt x="267" y="88"/>
                  </a:cubicBezTo>
                  <a:cubicBezTo>
                    <a:pt x="268" y="91"/>
                    <a:pt x="275" y="105"/>
                    <a:pt x="281" y="119"/>
                  </a:cubicBezTo>
                  <a:cubicBezTo>
                    <a:pt x="275" y="123"/>
                    <a:pt x="268" y="127"/>
                    <a:pt x="262" y="131"/>
                  </a:cubicBezTo>
                  <a:cubicBezTo>
                    <a:pt x="253" y="120"/>
                    <a:pt x="242" y="108"/>
                    <a:pt x="240" y="106"/>
                  </a:cubicBezTo>
                  <a:cubicBezTo>
                    <a:pt x="238" y="103"/>
                    <a:pt x="235" y="102"/>
                    <a:pt x="232" y="102"/>
                  </a:cubicBezTo>
                  <a:cubicBezTo>
                    <a:pt x="230" y="102"/>
                    <a:pt x="227" y="103"/>
                    <a:pt x="224" y="104"/>
                  </a:cubicBezTo>
                  <a:cubicBezTo>
                    <a:pt x="222" y="106"/>
                    <a:pt x="220" y="109"/>
                    <a:pt x="220" y="111"/>
                  </a:cubicBezTo>
                  <a:cubicBezTo>
                    <a:pt x="219" y="114"/>
                    <a:pt x="219" y="117"/>
                    <a:pt x="221" y="119"/>
                  </a:cubicBezTo>
                  <a:cubicBezTo>
                    <a:pt x="223" y="122"/>
                    <a:pt x="231" y="136"/>
                    <a:pt x="238" y="149"/>
                  </a:cubicBezTo>
                  <a:cubicBezTo>
                    <a:pt x="232" y="153"/>
                    <a:pt x="226" y="158"/>
                    <a:pt x="221" y="163"/>
                  </a:cubicBezTo>
                  <a:cubicBezTo>
                    <a:pt x="210" y="153"/>
                    <a:pt x="198" y="142"/>
                    <a:pt x="196" y="140"/>
                  </a:cubicBezTo>
                  <a:cubicBezTo>
                    <a:pt x="194" y="138"/>
                    <a:pt x="191" y="137"/>
                    <a:pt x="188" y="137"/>
                  </a:cubicBezTo>
                  <a:cubicBezTo>
                    <a:pt x="185" y="137"/>
                    <a:pt x="182" y="138"/>
                    <a:pt x="180" y="140"/>
                  </a:cubicBezTo>
                  <a:cubicBezTo>
                    <a:pt x="178" y="142"/>
                    <a:pt x="177" y="145"/>
                    <a:pt x="176" y="148"/>
                  </a:cubicBezTo>
                  <a:cubicBezTo>
                    <a:pt x="176" y="150"/>
                    <a:pt x="176" y="153"/>
                    <a:pt x="178" y="156"/>
                  </a:cubicBezTo>
                  <a:cubicBezTo>
                    <a:pt x="180" y="158"/>
                    <a:pt x="190" y="171"/>
                    <a:pt x="198" y="183"/>
                  </a:cubicBezTo>
                  <a:cubicBezTo>
                    <a:pt x="193" y="188"/>
                    <a:pt x="188" y="193"/>
                    <a:pt x="182" y="199"/>
                  </a:cubicBezTo>
                  <a:cubicBezTo>
                    <a:pt x="171" y="190"/>
                    <a:pt x="158" y="181"/>
                    <a:pt x="155" y="179"/>
                  </a:cubicBezTo>
                  <a:cubicBezTo>
                    <a:pt x="153" y="177"/>
                    <a:pt x="150" y="176"/>
                    <a:pt x="147" y="177"/>
                  </a:cubicBezTo>
                  <a:cubicBezTo>
                    <a:pt x="145" y="177"/>
                    <a:pt x="142" y="178"/>
                    <a:pt x="140" y="180"/>
                  </a:cubicBezTo>
                  <a:cubicBezTo>
                    <a:pt x="138" y="183"/>
                    <a:pt x="137" y="185"/>
                    <a:pt x="137" y="188"/>
                  </a:cubicBezTo>
                  <a:cubicBezTo>
                    <a:pt x="137" y="191"/>
                    <a:pt x="138" y="194"/>
                    <a:pt x="140" y="196"/>
                  </a:cubicBezTo>
                  <a:cubicBezTo>
                    <a:pt x="142" y="198"/>
                    <a:pt x="153" y="210"/>
                    <a:pt x="163" y="221"/>
                  </a:cubicBezTo>
                  <a:cubicBezTo>
                    <a:pt x="158" y="227"/>
                    <a:pt x="153" y="233"/>
                    <a:pt x="148" y="238"/>
                  </a:cubicBezTo>
                  <a:cubicBezTo>
                    <a:pt x="136" y="231"/>
                    <a:pt x="122" y="223"/>
                    <a:pt x="119" y="221"/>
                  </a:cubicBezTo>
                  <a:cubicBezTo>
                    <a:pt x="117" y="220"/>
                    <a:pt x="114" y="220"/>
                    <a:pt x="111" y="220"/>
                  </a:cubicBezTo>
                  <a:cubicBezTo>
                    <a:pt x="108" y="221"/>
                    <a:pt x="106" y="222"/>
                    <a:pt x="104" y="225"/>
                  </a:cubicBezTo>
                  <a:cubicBezTo>
                    <a:pt x="102" y="227"/>
                    <a:pt x="102" y="230"/>
                    <a:pt x="102" y="233"/>
                  </a:cubicBezTo>
                  <a:cubicBezTo>
                    <a:pt x="102" y="236"/>
                    <a:pt x="103" y="238"/>
                    <a:pt x="105" y="240"/>
                  </a:cubicBezTo>
                  <a:cubicBezTo>
                    <a:pt x="108" y="242"/>
                    <a:pt x="120" y="253"/>
                    <a:pt x="131" y="263"/>
                  </a:cubicBezTo>
                  <a:cubicBezTo>
                    <a:pt x="127" y="269"/>
                    <a:pt x="122" y="275"/>
                    <a:pt x="118" y="282"/>
                  </a:cubicBezTo>
                  <a:cubicBezTo>
                    <a:pt x="105" y="276"/>
                    <a:pt x="91" y="269"/>
                    <a:pt x="88" y="268"/>
                  </a:cubicBezTo>
                  <a:cubicBezTo>
                    <a:pt x="85" y="266"/>
                    <a:pt x="82" y="266"/>
                    <a:pt x="80" y="267"/>
                  </a:cubicBezTo>
                  <a:cubicBezTo>
                    <a:pt x="77" y="268"/>
                    <a:pt x="75" y="270"/>
                    <a:pt x="73" y="273"/>
                  </a:cubicBezTo>
                  <a:cubicBezTo>
                    <a:pt x="72" y="275"/>
                    <a:pt x="71" y="278"/>
                    <a:pt x="72" y="281"/>
                  </a:cubicBezTo>
                  <a:cubicBezTo>
                    <a:pt x="72" y="284"/>
                    <a:pt x="74" y="286"/>
                    <a:pt x="76" y="288"/>
                  </a:cubicBezTo>
                  <a:cubicBezTo>
                    <a:pt x="79" y="290"/>
                    <a:pt x="92" y="299"/>
                    <a:pt x="104" y="307"/>
                  </a:cubicBezTo>
                  <a:cubicBezTo>
                    <a:pt x="100" y="314"/>
                    <a:pt x="97" y="321"/>
                    <a:pt x="93" y="328"/>
                  </a:cubicBezTo>
                  <a:cubicBezTo>
                    <a:pt x="79" y="323"/>
                    <a:pt x="64" y="318"/>
                    <a:pt x="61" y="317"/>
                  </a:cubicBezTo>
                  <a:cubicBezTo>
                    <a:pt x="59" y="316"/>
                    <a:pt x="56" y="316"/>
                    <a:pt x="53" y="317"/>
                  </a:cubicBezTo>
                  <a:cubicBezTo>
                    <a:pt x="51" y="319"/>
                    <a:pt x="48" y="321"/>
                    <a:pt x="47" y="323"/>
                  </a:cubicBezTo>
                  <a:cubicBezTo>
                    <a:pt x="46" y="326"/>
                    <a:pt x="46" y="329"/>
                    <a:pt x="47" y="332"/>
                  </a:cubicBezTo>
                  <a:cubicBezTo>
                    <a:pt x="48" y="334"/>
                    <a:pt x="49" y="337"/>
                    <a:pt x="52" y="338"/>
                  </a:cubicBezTo>
                  <a:cubicBezTo>
                    <a:pt x="55" y="340"/>
                    <a:pt x="68" y="348"/>
                    <a:pt x="81" y="355"/>
                  </a:cubicBezTo>
                  <a:cubicBezTo>
                    <a:pt x="78" y="362"/>
                    <a:pt x="76" y="369"/>
                    <a:pt x="73" y="376"/>
                  </a:cubicBezTo>
                  <a:cubicBezTo>
                    <a:pt x="59" y="373"/>
                    <a:pt x="43" y="369"/>
                    <a:pt x="40" y="369"/>
                  </a:cubicBezTo>
                  <a:cubicBezTo>
                    <a:pt x="37" y="368"/>
                    <a:pt x="34" y="369"/>
                    <a:pt x="32" y="370"/>
                  </a:cubicBezTo>
                  <a:cubicBezTo>
                    <a:pt x="30" y="372"/>
                    <a:pt x="28" y="374"/>
                    <a:pt x="27" y="377"/>
                  </a:cubicBezTo>
                  <a:cubicBezTo>
                    <a:pt x="26" y="379"/>
                    <a:pt x="26" y="382"/>
                    <a:pt x="27" y="385"/>
                  </a:cubicBezTo>
                  <a:cubicBezTo>
                    <a:pt x="28" y="388"/>
                    <a:pt x="30" y="390"/>
                    <a:pt x="33" y="391"/>
                  </a:cubicBezTo>
                  <a:cubicBezTo>
                    <a:pt x="36" y="392"/>
                    <a:pt x="50" y="399"/>
                    <a:pt x="64" y="404"/>
                  </a:cubicBezTo>
                  <a:cubicBezTo>
                    <a:pt x="62" y="412"/>
                    <a:pt x="60" y="419"/>
                    <a:pt x="58" y="426"/>
                  </a:cubicBezTo>
                  <a:cubicBezTo>
                    <a:pt x="44" y="425"/>
                    <a:pt x="28" y="423"/>
                    <a:pt x="25" y="422"/>
                  </a:cubicBezTo>
                  <a:cubicBezTo>
                    <a:pt x="22" y="422"/>
                    <a:pt x="19" y="423"/>
                    <a:pt x="17" y="425"/>
                  </a:cubicBezTo>
                  <a:cubicBezTo>
                    <a:pt x="14" y="426"/>
                    <a:pt x="13" y="429"/>
                    <a:pt x="12" y="432"/>
                  </a:cubicBezTo>
                  <a:cubicBezTo>
                    <a:pt x="12" y="435"/>
                    <a:pt x="12" y="437"/>
                    <a:pt x="13" y="440"/>
                  </a:cubicBezTo>
                  <a:cubicBezTo>
                    <a:pt x="15" y="442"/>
                    <a:pt x="17" y="444"/>
                    <a:pt x="20" y="445"/>
                  </a:cubicBezTo>
                  <a:cubicBezTo>
                    <a:pt x="23" y="446"/>
                    <a:pt x="38" y="451"/>
                    <a:pt x="52" y="455"/>
                  </a:cubicBezTo>
                  <a:cubicBezTo>
                    <a:pt x="50" y="463"/>
                    <a:pt x="49" y="470"/>
                    <a:pt x="48" y="478"/>
                  </a:cubicBezTo>
                  <a:cubicBezTo>
                    <a:pt x="34" y="478"/>
                    <a:pt x="18" y="477"/>
                    <a:pt x="15" y="477"/>
                  </a:cubicBezTo>
                  <a:cubicBezTo>
                    <a:pt x="12" y="477"/>
                    <a:pt x="9" y="479"/>
                    <a:pt x="7" y="481"/>
                  </a:cubicBezTo>
                  <a:cubicBezTo>
                    <a:pt x="5" y="482"/>
                    <a:pt x="4" y="485"/>
                    <a:pt x="3" y="488"/>
                  </a:cubicBezTo>
                  <a:cubicBezTo>
                    <a:pt x="3" y="491"/>
                    <a:pt x="4" y="494"/>
                    <a:pt x="5" y="496"/>
                  </a:cubicBezTo>
                  <a:cubicBezTo>
                    <a:pt x="7" y="498"/>
                    <a:pt x="9" y="500"/>
                    <a:pt x="12" y="501"/>
                  </a:cubicBezTo>
                  <a:cubicBezTo>
                    <a:pt x="15" y="501"/>
                    <a:pt x="31" y="505"/>
                    <a:pt x="45" y="507"/>
                  </a:cubicBezTo>
                  <a:cubicBezTo>
                    <a:pt x="45" y="515"/>
                    <a:pt x="44" y="522"/>
                    <a:pt x="44" y="530"/>
                  </a:cubicBezTo>
                  <a:cubicBezTo>
                    <a:pt x="30" y="531"/>
                    <a:pt x="14" y="533"/>
                    <a:pt x="10" y="533"/>
                  </a:cubicBezTo>
                  <a:cubicBezTo>
                    <a:pt x="7" y="533"/>
                    <a:pt x="5" y="535"/>
                    <a:pt x="3" y="537"/>
                  </a:cubicBezTo>
                  <a:cubicBezTo>
                    <a:pt x="1" y="539"/>
                    <a:pt x="0" y="542"/>
                    <a:pt x="0" y="545"/>
                  </a:cubicBezTo>
                  <a:cubicBezTo>
                    <a:pt x="0" y="548"/>
                    <a:pt x="1" y="551"/>
                    <a:pt x="3" y="553"/>
                  </a:cubicBezTo>
                  <a:cubicBezTo>
                    <a:pt x="5" y="555"/>
                    <a:pt x="7" y="556"/>
                    <a:pt x="10" y="557"/>
                  </a:cubicBezTo>
                  <a:cubicBezTo>
                    <a:pt x="14" y="557"/>
                    <a:pt x="30" y="558"/>
                    <a:pt x="44" y="560"/>
                  </a:cubicBezTo>
                  <a:cubicBezTo>
                    <a:pt x="44" y="567"/>
                    <a:pt x="45" y="575"/>
                    <a:pt x="45" y="582"/>
                  </a:cubicBezTo>
                  <a:cubicBezTo>
                    <a:pt x="31" y="585"/>
                    <a:pt x="15" y="588"/>
                    <a:pt x="12" y="589"/>
                  </a:cubicBezTo>
                  <a:cubicBezTo>
                    <a:pt x="9" y="590"/>
                    <a:pt x="7" y="591"/>
                    <a:pt x="5" y="594"/>
                  </a:cubicBezTo>
                  <a:cubicBezTo>
                    <a:pt x="4" y="596"/>
                    <a:pt x="3" y="599"/>
                    <a:pt x="3" y="602"/>
                  </a:cubicBezTo>
                  <a:cubicBezTo>
                    <a:pt x="4" y="605"/>
                    <a:pt x="5" y="607"/>
                    <a:pt x="7" y="609"/>
                  </a:cubicBezTo>
                  <a:cubicBezTo>
                    <a:pt x="9" y="611"/>
                    <a:pt x="12" y="613"/>
                    <a:pt x="15" y="612"/>
                  </a:cubicBezTo>
                  <a:cubicBezTo>
                    <a:pt x="18" y="612"/>
                    <a:pt x="34" y="612"/>
                    <a:pt x="48" y="612"/>
                  </a:cubicBezTo>
                  <a:cubicBezTo>
                    <a:pt x="49" y="620"/>
                    <a:pt x="50" y="627"/>
                    <a:pt x="52" y="634"/>
                  </a:cubicBezTo>
                  <a:cubicBezTo>
                    <a:pt x="38" y="639"/>
                    <a:pt x="23" y="644"/>
                    <a:pt x="20" y="645"/>
                  </a:cubicBezTo>
                  <a:cubicBezTo>
                    <a:pt x="17" y="645"/>
                    <a:pt x="15" y="647"/>
                    <a:pt x="13" y="650"/>
                  </a:cubicBezTo>
                  <a:cubicBezTo>
                    <a:pt x="12" y="652"/>
                    <a:pt x="12" y="655"/>
                    <a:pt x="12" y="658"/>
                  </a:cubicBezTo>
                  <a:cubicBezTo>
                    <a:pt x="13" y="661"/>
                    <a:pt x="14" y="664"/>
                    <a:pt x="17" y="665"/>
                  </a:cubicBezTo>
                  <a:cubicBezTo>
                    <a:pt x="19" y="667"/>
                    <a:pt x="22" y="668"/>
                    <a:pt x="25" y="668"/>
                  </a:cubicBezTo>
                  <a:cubicBezTo>
                    <a:pt x="28" y="667"/>
                    <a:pt x="44" y="665"/>
                    <a:pt x="58" y="664"/>
                  </a:cubicBezTo>
                  <a:cubicBezTo>
                    <a:pt x="60" y="671"/>
                    <a:pt x="62" y="678"/>
                    <a:pt x="64" y="686"/>
                  </a:cubicBezTo>
                  <a:cubicBezTo>
                    <a:pt x="50" y="691"/>
                    <a:pt x="36" y="698"/>
                    <a:pt x="33" y="699"/>
                  </a:cubicBezTo>
                  <a:cubicBezTo>
                    <a:pt x="30" y="700"/>
                    <a:pt x="28" y="702"/>
                    <a:pt x="27" y="705"/>
                  </a:cubicBezTo>
                  <a:cubicBezTo>
                    <a:pt x="26" y="708"/>
                    <a:pt x="26" y="710"/>
                    <a:pt x="27" y="713"/>
                  </a:cubicBezTo>
                  <a:cubicBezTo>
                    <a:pt x="28" y="716"/>
                    <a:pt x="30" y="718"/>
                    <a:pt x="32" y="720"/>
                  </a:cubicBezTo>
                  <a:cubicBezTo>
                    <a:pt x="34" y="721"/>
                    <a:pt x="37" y="722"/>
                    <a:pt x="40" y="721"/>
                  </a:cubicBezTo>
                  <a:cubicBezTo>
                    <a:pt x="43" y="721"/>
                    <a:pt x="59" y="717"/>
                    <a:pt x="73" y="714"/>
                  </a:cubicBezTo>
                  <a:cubicBezTo>
                    <a:pt x="76" y="721"/>
                    <a:pt x="78" y="728"/>
                    <a:pt x="81" y="735"/>
                  </a:cubicBezTo>
                  <a:cubicBezTo>
                    <a:pt x="68" y="742"/>
                    <a:pt x="55" y="750"/>
                    <a:pt x="52" y="752"/>
                  </a:cubicBezTo>
                  <a:cubicBezTo>
                    <a:pt x="49" y="753"/>
                    <a:pt x="48" y="755"/>
                    <a:pt x="47" y="758"/>
                  </a:cubicBezTo>
                  <a:cubicBezTo>
                    <a:pt x="46" y="761"/>
                    <a:pt x="46" y="764"/>
                    <a:pt x="47" y="766"/>
                  </a:cubicBezTo>
                  <a:cubicBezTo>
                    <a:pt x="48" y="769"/>
                    <a:pt x="51" y="771"/>
                    <a:pt x="53" y="772"/>
                  </a:cubicBezTo>
                  <a:cubicBezTo>
                    <a:pt x="56" y="774"/>
                    <a:pt x="59" y="774"/>
                    <a:pt x="61" y="773"/>
                  </a:cubicBezTo>
                  <a:cubicBezTo>
                    <a:pt x="64" y="772"/>
                    <a:pt x="79" y="767"/>
                    <a:pt x="93" y="762"/>
                  </a:cubicBezTo>
                  <a:cubicBezTo>
                    <a:pt x="97" y="769"/>
                    <a:pt x="100" y="776"/>
                    <a:pt x="104" y="782"/>
                  </a:cubicBezTo>
                  <a:cubicBezTo>
                    <a:pt x="92" y="791"/>
                    <a:pt x="79" y="800"/>
                    <a:pt x="76" y="802"/>
                  </a:cubicBezTo>
                  <a:cubicBezTo>
                    <a:pt x="74" y="804"/>
                    <a:pt x="72" y="806"/>
                    <a:pt x="72" y="809"/>
                  </a:cubicBezTo>
                  <a:cubicBezTo>
                    <a:pt x="71" y="812"/>
                    <a:pt x="72" y="815"/>
                    <a:pt x="73" y="817"/>
                  </a:cubicBezTo>
                  <a:cubicBezTo>
                    <a:pt x="75" y="820"/>
                    <a:pt x="77" y="822"/>
                    <a:pt x="80" y="823"/>
                  </a:cubicBezTo>
                  <a:cubicBezTo>
                    <a:pt x="82" y="824"/>
                    <a:pt x="85" y="824"/>
                    <a:pt x="88" y="822"/>
                  </a:cubicBezTo>
                  <a:cubicBezTo>
                    <a:pt x="91" y="821"/>
                    <a:pt x="105" y="814"/>
                    <a:pt x="118" y="808"/>
                  </a:cubicBezTo>
                  <a:cubicBezTo>
                    <a:pt x="122" y="815"/>
                    <a:pt x="127" y="821"/>
                    <a:pt x="131" y="827"/>
                  </a:cubicBezTo>
                  <a:cubicBezTo>
                    <a:pt x="120" y="837"/>
                    <a:pt x="108" y="847"/>
                    <a:pt x="105" y="850"/>
                  </a:cubicBezTo>
                  <a:cubicBezTo>
                    <a:pt x="103" y="852"/>
                    <a:pt x="102" y="854"/>
                    <a:pt x="102" y="857"/>
                  </a:cubicBezTo>
                  <a:cubicBezTo>
                    <a:pt x="102" y="860"/>
                    <a:pt x="102" y="863"/>
                    <a:pt x="104" y="865"/>
                  </a:cubicBezTo>
                  <a:cubicBezTo>
                    <a:pt x="106" y="867"/>
                    <a:pt x="108" y="869"/>
                    <a:pt x="111" y="870"/>
                  </a:cubicBezTo>
                  <a:cubicBezTo>
                    <a:pt x="114" y="870"/>
                    <a:pt x="117" y="870"/>
                    <a:pt x="119" y="869"/>
                  </a:cubicBezTo>
                  <a:cubicBezTo>
                    <a:pt x="122" y="867"/>
                    <a:pt x="136" y="859"/>
                    <a:pt x="148" y="851"/>
                  </a:cubicBezTo>
                  <a:cubicBezTo>
                    <a:pt x="153" y="857"/>
                    <a:pt x="158" y="863"/>
                    <a:pt x="163" y="869"/>
                  </a:cubicBezTo>
                  <a:cubicBezTo>
                    <a:pt x="153" y="880"/>
                    <a:pt x="142" y="891"/>
                    <a:pt x="140" y="894"/>
                  </a:cubicBezTo>
                  <a:cubicBezTo>
                    <a:pt x="138" y="896"/>
                    <a:pt x="137" y="899"/>
                    <a:pt x="137" y="902"/>
                  </a:cubicBezTo>
                  <a:cubicBezTo>
                    <a:pt x="137" y="904"/>
                    <a:pt x="138" y="907"/>
                    <a:pt x="140" y="909"/>
                  </a:cubicBezTo>
                  <a:cubicBezTo>
                    <a:pt x="142" y="912"/>
                    <a:pt x="145" y="913"/>
                    <a:pt x="147" y="913"/>
                  </a:cubicBezTo>
                  <a:cubicBezTo>
                    <a:pt x="150" y="914"/>
                    <a:pt x="153" y="913"/>
                    <a:pt x="155" y="911"/>
                  </a:cubicBezTo>
                  <a:cubicBezTo>
                    <a:pt x="158" y="909"/>
                    <a:pt x="171" y="900"/>
                    <a:pt x="182" y="891"/>
                  </a:cubicBezTo>
                  <a:cubicBezTo>
                    <a:pt x="188" y="897"/>
                    <a:pt x="193" y="902"/>
                    <a:pt x="198" y="907"/>
                  </a:cubicBezTo>
                  <a:cubicBezTo>
                    <a:pt x="190" y="919"/>
                    <a:pt x="180" y="932"/>
                    <a:pt x="178" y="934"/>
                  </a:cubicBezTo>
                  <a:cubicBezTo>
                    <a:pt x="176" y="937"/>
                    <a:pt x="176" y="940"/>
                    <a:pt x="176" y="942"/>
                  </a:cubicBezTo>
                  <a:cubicBezTo>
                    <a:pt x="177" y="945"/>
                    <a:pt x="178" y="948"/>
                    <a:pt x="180" y="950"/>
                  </a:cubicBezTo>
                  <a:cubicBezTo>
                    <a:pt x="182" y="952"/>
                    <a:pt x="185" y="953"/>
                    <a:pt x="188" y="953"/>
                  </a:cubicBezTo>
                  <a:cubicBezTo>
                    <a:pt x="191" y="953"/>
                    <a:pt x="194" y="952"/>
                    <a:pt x="196" y="950"/>
                  </a:cubicBezTo>
                  <a:cubicBezTo>
                    <a:pt x="198" y="948"/>
                    <a:pt x="210" y="937"/>
                    <a:pt x="221" y="927"/>
                  </a:cubicBezTo>
                  <a:cubicBezTo>
                    <a:pt x="226" y="932"/>
                    <a:pt x="232" y="937"/>
                    <a:pt x="238" y="941"/>
                  </a:cubicBezTo>
                  <a:cubicBezTo>
                    <a:pt x="231" y="954"/>
                    <a:pt x="223" y="968"/>
                    <a:pt x="221" y="970"/>
                  </a:cubicBezTo>
                  <a:cubicBezTo>
                    <a:pt x="219" y="973"/>
                    <a:pt x="219" y="976"/>
                    <a:pt x="220" y="979"/>
                  </a:cubicBezTo>
                  <a:cubicBezTo>
                    <a:pt x="220" y="981"/>
                    <a:pt x="222" y="984"/>
                    <a:pt x="224" y="986"/>
                  </a:cubicBezTo>
                  <a:cubicBezTo>
                    <a:pt x="227" y="987"/>
                    <a:pt x="230" y="988"/>
                    <a:pt x="232" y="988"/>
                  </a:cubicBezTo>
                  <a:cubicBezTo>
                    <a:pt x="235" y="988"/>
                    <a:pt x="238" y="986"/>
                    <a:pt x="240" y="984"/>
                  </a:cubicBezTo>
                  <a:cubicBezTo>
                    <a:pt x="242" y="982"/>
                    <a:pt x="253" y="970"/>
                    <a:pt x="262" y="959"/>
                  </a:cubicBezTo>
                  <a:cubicBezTo>
                    <a:pt x="268" y="963"/>
                    <a:pt x="275" y="967"/>
                    <a:pt x="281" y="971"/>
                  </a:cubicBezTo>
                  <a:cubicBezTo>
                    <a:pt x="275" y="984"/>
                    <a:pt x="268" y="999"/>
                    <a:pt x="267" y="1002"/>
                  </a:cubicBezTo>
                  <a:cubicBezTo>
                    <a:pt x="266" y="1005"/>
                    <a:pt x="266" y="1008"/>
                    <a:pt x="267" y="1010"/>
                  </a:cubicBezTo>
                  <a:cubicBezTo>
                    <a:pt x="268" y="1013"/>
                    <a:pt x="270" y="1015"/>
                    <a:pt x="272" y="1017"/>
                  </a:cubicBezTo>
                  <a:cubicBezTo>
                    <a:pt x="275" y="1018"/>
                    <a:pt x="278" y="1019"/>
                    <a:pt x="280" y="1018"/>
                  </a:cubicBezTo>
                  <a:cubicBezTo>
                    <a:pt x="283" y="1018"/>
                    <a:pt x="286" y="1016"/>
                    <a:pt x="287" y="1014"/>
                  </a:cubicBezTo>
                  <a:cubicBezTo>
                    <a:pt x="289" y="1011"/>
                    <a:pt x="298" y="998"/>
                    <a:pt x="307" y="986"/>
                  </a:cubicBezTo>
                  <a:cubicBezTo>
                    <a:pt x="314" y="990"/>
                    <a:pt x="320" y="993"/>
                    <a:pt x="327" y="996"/>
                  </a:cubicBezTo>
                  <a:cubicBezTo>
                    <a:pt x="322" y="1010"/>
                    <a:pt x="317" y="1025"/>
                    <a:pt x="316" y="1028"/>
                  </a:cubicBezTo>
                  <a:cubicBezTo>
                    <a:pt x="315" y="1031"/>
                    <a:pt x="316" y="1034"/>
                    <a:pt x="317" y="1037"/>
                  </a:cubicBezTo>
                  <a:cubicBezTo>
                    <a:pt x="318" y="1039"/>
                    <a:pt x="320" y="1041"/>
                    <a:pt x="323" y="1042"/>
                  </a:cubicBezTo>
                  <a:cubicBezTo>
                    <a:pt x="326" y="1044"/>
                    <a:pt x="328" y="1044"/>
                    <a:pt x="331" y="1043"/>
                  </a:cubicBezTo>
                  <a:cubicBezTo>
                    <a:pt x="334" y="1042"/>
                    <a:pt x="336" y="1041"/>
                    <a:pt x="338" y="1038"/>
                  </a:cubicBezTo>
                  <a:cubicBezTo>
                    <a:pt x="339" y="1035"/>
                    <a:pt x="347" y="1021"/>
                    <a:pt x="354" y="1009"/>
                  </a:cubicBezTo>
                  <a:cubicBezTo>
                    <a:pt x="361" y="1011"/>
                    <a:pt x="368" y="1014"/>
                    <a:pt x="375" y="1017"/>
                  </a:cubicBezTo>
                  <a:cubicBezTo>
                    <a:pt x="372" y="1031"/>
                    <a:pt x="369" y="1046"/>
                    <a:pt x="368" y="1050"/>
                  </a:cubicBezTo>
                  <a:cubicBezTo>
                    <a:pt x="367" y="1052"/>
                    <a:pt x="368" y="1055"/>
                    <a:pt x="369" y="1058"/>
                  </a:cubicBezTo>
                  <a:cubicBezTo>
                    <a:pt x="371" y="1060"/>
                    <a:pt x="373" y="1062"/>
                    <a:pt x="376" y="1063"/>
                  </a:cubicBezTo>
                  <a:cubicBezTo>
                    <a:pt x="379" y="1064"/>
                    <a:pt x="382" y="1064"/>
                    <a:pt x="384" y="1063"/>
                  </a:cubicBezTo>
                  <a:cubicBezTo>
                    <a:pt x="387" y="1062"/>
                    <a:pt x="389" y="1060"/>
                    <a:pt x="390" y="1057"/>
                  </a:cubicBezTo>
                  <a:cubicBezTo>
                    <a:pt x="392" y="1054"/>
                    <a:pt x="398" y="1039"/>
                    <a:pt x="404" y="1026"/>
                  </a:cubicBezTo>
                  <a:cubicBezTo>
                    <a:pt x="411" y="1028"/>
                    <a:pt x="418" y="1030"/>
                    <a:pt x="425" y="1032"/>
                  </a:cubicBezTo>
                  <a:cubicBezTo>
                    <a:pt x="424" y="1046"/>
                    <a:pt x="422" y="1062"/>
                    <a:pt x="422" y="1065"/>
                  </a:cubicBezTo>
                  <a:cubicBezTo>
                    <a:pt x="421" y="1068"/>
                    <a:pt x="422" y="1071"/>
                    <a:pt x="424" y="1073"/>
                  </a:cubicBezTo>
                  <a:cubicBezTo>
                    <a:pt x="426" y="1075"/>
                    <a:pt x="428" y="1077"/>
                    <a:pt x="431" y="1078"/>
                  </a:cubicBezTo>
                  <a:cubicBezTo>
                    <a:pt x="434" y="1078"/>
                    <a:pt x="437" y="1078"/>
                    <a:pt x="439" y="1076"/>
                  </a:cubicBezTo>
                  <a:cubicBezTo>
                    <a:pt x="442" y="1075"/>
                    <a:pt x="444" y="1073"/>
                    <a:pt x="445" y="1070"/>
                  </a:cubicBezTo>
                  <a:cubicBezTo>
                    <a:pt x="446" y="1067"/>
                    <a:pt x="450" y="1052"/>
                    <a:pt x="455" y="1038"/>
                  </a:cubicBezTo>
                  <a:cubicBezTo>
                    <a:pt x="462" y="1039"/>
                    <a:pt x="469" y="1040"/>
                    <a:pt x="477" y="1041"/>
                  </a:cubicBezTo>
                  <a:cubicBezTo>
                    <a:pt x="477" y="1056"/>
                    <a:pt x="477" y="1072"/>
                    <a:pt x="477" y="1075"/>
                  </a:cubicBezTo>
                  <a:cubicBezTo>
                    <a:pt x="477" y="1078"/>
                    <a:pt x="478" y="1081"/>
                    <a:pt x="480" y="1083"/>
                  </a:cubicBezTo>
                  <a:cubicBezTo>
                    <a:pt x="482" y="1085"/>
                    <a:pt x="484" y="1086"/>
                    <a:pt x="487" y="1087"/>
                  </a:cubicBezTo>
                  <a:cubicBezTo>
                    <a:pt x="490" y="1087"/>
                    <a:pt x="493" y="1086"/>
                    <a:pt x="495" y="1085"/>
                  </a:cubicBezTo>
                  <a:cubicBezTo>
                    <a:pt x="497" y="1083"/>
                    <a:pt x="499" y="1081"/>
                    <a:pt x="500" y="1078"/>
                  </a:cubicBezTo>
                  <a:cubicBezTo>
                    <a:pt x="501" y="1074"/>
                    <a:pt x="504" y="1059"/>
                    <a:pt x="507" y="1045"/>
                  </a:cubicBezTo>
                  <a:cubicBezTo>
                    <a:pt x="514" y="1045"/>
                    <a:pt x="522" y="1045"/>
                    <a:pt x="529" y="1046"/>
                  </a:cubicBezTo>
                  <a:cubicBezTo>
                    <a:pt x="530" y="1060"/>
                    <a:pt x="532" y="1076"/>
                    <a:pt x="532" y="1079"/>
                  </a:cubicBezTo>
                  <a:cubicBezTo>
                    <a:pt x="533" y="1082"/>
                    <a:pt x="534" y="1085"/>
                    <a:pt x="536" y="1087"/>
                  </a:cubicBezTo>
                  <a:cubicBezTo>
                    <a:pt x="538" y="1089"/>
                    <a:pt x="541" y="1090"/>
                    <a:pt x="544" y="1090"/>
                  </a:cubicBezTo>
                  <a:cubicBezTo>
                    <a:pt x="547" y="1090"/>
                    <a:pt x="550" y="1088"/>
                    <a:pt x="552" y="1087"/>
                  </a:cubicBezTo>
                  <a:cubicBezTo>
                    <a:pt x="554" y="1085"/>
                    <a:pt x="555" y="1082"/>
                    <a:pt x="556" y="1079"/>
                  </a:cubicBezTo>
                  <a:cubicBezTo>
                    <a:pt x="556" y="1076"/>
                    <a:pt x="558" y="1060"/>
                    <a:pt x="559" y="1046"/>
                  </a:cubicBezTo>
                  <a:cubicBezTo>
                    <a:pt x="566" y="1045"/>
                    <a:pt x="574" y="1045"/>
                    <a:pt x="581" y="1045"/>
                  </a:cubicBezTo>
                  <a:cubicBezTo>
                    <a:pt x="584" y="1059"/>
                    <a:pt x="587" y="1074"/>
                    <a:pt x="588" y="1078"/>
                  </a:cubicBezTo>
                  <a:cubicBezTo>
                    <a:pt x="589" y="1081"/>
                    <a:pt x="590" y="1083"/>
                    <a:pt x="593" y="1085"/>
                  </a:cubicBezTo>
                  <a:cubicBezTo>
                    <a:pt x="595" y="1086"/>
                    <a:pt x="598" y="1087"/>
                    <a:pt x="601" y="1087"/>
                  </a:cubicBezTo>
                  <a:cubicBezTo>
                    <a:pt x="604" y="1086"/>
                    <a:pt x="606" y="1085"/>
                    <a:pt x="608" y="1083"/>
                  </a:cubicBezTo>
                  <a:cubicBezTo>
                    <a:pt x="610" y="1081"/>
                    <a:pt x="611" y="1078"/>
                    <a:pt x="611" y="1075"/>
                  </a:cubicBezTo>
                  <a:cubicBezTo>
                    <a:pt x="611" y="1072"/>
                    <a:pt x="611" y="1056"/>
                    <a:pt x="611" y="1041"/>
                  </a:cubicBezTo>
                  <a:cubicBezTo>
                    <a:pt x="619" y="1040"/>
                    <a:pt x="626" y="1039"/>
                    <a:pt x="633" y="1038"/>
                  </a:cubicBezTo>
                  <a:cubicBezTo>
                    <a:pt x="638" y="1052"/>
                    <a:pt x="642" y="1067"/>
                    <a:pt x="643" y="1070"/>
                  </a:cubicBezTo>
                  <a:cubicBezTo>
                    <a:pt x="644" y="1073"/>
                    <a:pt x="646" y="1075"/>
                    <a:pt x="649" y="1076"/>
                  </a:cubicBezTo>
                  <a:cubicBezTo>
                    <a:pt x="651" y="1078"/>
                    <a:pt x="654" y="1078"/>
                    <a:pt x="657" y="1078"/>
                  </a:cubicBezTo>
                  <a:cubicBezTo>
                    <a:pt x="660" y="1077"/>
                    <a:pt x="662" y="1075"/>
                    <a:pt x="664" y="1073"/>
                  </a:cubicBezTo>
                  <a:cubicBezTo>
                    <a:pt x="666" y="1071"/>
                    <a:pt x="667" y="1068"/>
                    <a:pt x="666" y="1065"/>
                  </a:cubicBezTo>
                  <a:cubicBezTo>
                    <a:pt x="666" y="1062"/>
                    <a:pt x="664" y="1046"/>
                    <a:pt x="663" y="1032"/>
                  </a:cubicBezTo>
                  <a:cubicBezTo>
                    <a:pt x="670" y="1030"/>
                    <a:pt x="677" y="1028"/>
                    <a:pt x="684" y="1026"/>
                  </a:cubicBezTo>
                  <a:cubicBezTo>
                    <a:pt x="690" y="1039"/>
                    <a:pt x="696" y="1054"/>
                    <a:pt x="698" y="1057"/>
                  </a:cubicBezTo>
                  <a:cubicBezTo>
                    <a:pt x="699" y="1060"/>
                    <a:pt x="701" y="1062"/>
                    <a:pt x="704" y="1063"/>
                  </a:cubicBezTo>
                  <a:cubicBezTo>
                    <a:pt x="706" y="1064"/>
                    <a:pt x="709" y="1064"/>
                    <a:pt x="712" y="1063"/>
                  </a:cubicBezTo>
                  <a:cubicBezTo>
                    <a:pt x="715" y="1062"/>
                    <a:pt x="717" y="1060"/>
                    <a:pt x="719" y="1058"/>
                  </a:cubicBezTo>
                  <a:cubicBezTo>
                    <a:pt x="720" y="1055"/>
                    <a:pt x="721" y="1052"/>
                    <a:pt x="720" y="1050"/>
                  </a:cubicBezTo>
                  <a:cubicBezTo>
                    <a:pt x="719" y="1046"/>
                    <a:pt x="716" y="1031"/>
                    <a:pt x="713" y="1017"/>
                  </a:cubicBezTo>
                  <a:cubicBezTo>
                    <a:pt x="720" y="1014"/>
                    <a:pt x="727" y="1011"/>
                    <a:pt x="734" y="1009"/>
                  </a:cubicBezTo>
                  <a:cubicBezTo>
                    <a:pt x="741" y="1021"/>
                    <a:pt x="749" y="1035"/>
                    <a:pt x="750" y="1038"/>
                  </a:cubicBezTo>
                  <a:cubicBezTo>
                    <a:pt x="752" y="1041"/>
                    <a:pt x="754" y="1042"/>
                    <a:pt x="757" y="1043"/>
                  </a:cubicBezTo>
                  <a:cubicBezTo>
                    <a:pt x="760" y="1044"/>
                    <a:pt x="762" y="1044"/>
                    <a:pt x="765" y="1042"/>
                  </a:cubicBezTo>
                  <a:cubicBezTo>
                    <a:pt x="768" y="1041"/>
                    <a:pt x="770" y="1039"/>
                    <a:pt x="771" y="1037"/>
                  </a:cubicBezTo>
                  <a:cubicBezTo>
                    <a:pt x="772" y="1034"/>
                    <a:pt x="773" y="1031"/>
                    <a:pt x="772" y="1028"/>
                  </a:cubicBezTo>
                  <a:cubicBezTo>
                    <a:pt x="771" y="1025"/>
                    <a:pt x="766" y="1010"/>
                    <a:pt x="761" y="996"/>
                  </a:cubicBezTo>
                  <a:cubicBezTo>
                    <a:pt x="768" y="993"/>
                    <a:pt x="774" y="990"/>
                    <a:pt x="781" y="986"/>
                  </a:cubicBezTo>
                  <a:cubicBezTo>
                    <a:pt x="790" y="998"/>
                    <a:pt x="799" y="1011"/>
                    <a:pt x="801" y="1014"/>
                  </a:cubicBezTo>
                  <a:cubicBezTo>
                    <a:pt x="802" y="1016"/>
                    <a:pt x="805" y="1018"/>
                    <a:pt x="808" y="1018"/>
                  </a:cubicBezTo>
                  <a:cubicBezTo>
                    <a:pt x="810" y="1019"/>
                    <a:pt x="813" y="1018"/>
                    <a:pt x="816" y="1017"/>
                  </a:cubicBezTo>
                  <a:cubicBezTo>
                    <a:pt x="818" y="1015"/>
                    <a:pt x="820" y="1013"/>
                    <a:pt x="821" y="1010"/>
                  </a:cubicBezTo>
                  <a:cubicBezTo>
                    <a:pt x="822" y="1008"/>
                    <a:pt x="822" y="1005"/>
                    <a:pt x="821" y="1002"/>
                  </a:cubicBezTo>
                  <a:cubicBezTo>
                    <a:pt x="820" y="999"/>
                    <a:pt x="813" y="984"/>
                    <a:pt x="807" y="971"/>
                  </a:cubicBezTo>
                  <a:cubicBezTo>
                    <a:pt x="813" y="967"/>
                    <a:pt x="820" y="963"/>
                    <a:pt x="826" y="959"/>
                  </a:cubicBezTo>
                  <a:cubicBezTo>
                    <a:pt x="835" y="970"/>
                    <a:pt x="846" y="982"/>
                    <a:pt x="848" y="984"/>
                  </a:cubicBezTo>
                  <a:cubicBezTo>
                    <a:pt x="850" y="986"/>
                    <a:pt x="853" y="988"/>
                    <a:pt x="856" y="988"/>
                  </a:cubicBezTo>
                  <a:cubicBezTo>
                    <a:pt x="858" y="988"/>
                    <a:pt x="861" y="987"/>
                    <a:pt x="864" y="986"/>
                  </a:cubicBezTo>
                  <a:cubicBezTo>
                    <a:pt x="866" y="984"/>
                    <a:pt x="868" y="981"/>
                    <a:pt x="868" y="979"/>
                  </a:cubicBezTo>
                  <a:cubicBezTo>
                    <a:pt x="869" y="976"/>
                    <a:pt x="869" y="973"/>
                    <a:pt x="867" y="970"/>
                  </a:cubicBezTo>
                  <a:cubicBezTo>
                    <a:pt x="865" y="968"/>
                    <a:pt x="857" y="954"/>
                    <a:pt x="850" y="941"/>
                  </a:cubicBezTo>
                  <a:cubicBezTo>
                    <a:pt x="856" y="937"/>
                    <a:pt x="862" y="932"/>
                    <a:pt x="867" y="927"/>
                  </a:cubicBezTo>
                  <a:cubicBezTo>
                    <a:pt x="878" y="937"/>
                    <a:pt x="890" y="948"/>
                    <a:pt x="892" y="950"/>
                  </a:cubicBezTo>
                  <a:cubicBezTo>
                    <a:pt x="894" y="952"/>
                    <a:pt x="897" y="953"/>
                    <a:pt x="900" y="953"/>
                  </a:cubicBezTo>
                  <a:cubicBezTo>
                    <a:pt x="903" y="953"/>
                    <a:pt x="906" y="952"/>
                    <a:pt x="908" y="950"/>
                  </a:cubicBezTo>
                  <a:cubicBezTo>
                    <a:pt x="910" y="948"/>
                    <a:pt x="911" y="945"/>
                    <a:pt x="912" y="942"/>
                  </a:cubicBezTo>
                  <a:cubicBezTo>
                    <a:pt x="912" y="940"/>
                    <a:pt x="911" y="937"/>
                    <a:pt x="910" y="934"/>
                  </a:cubicBezTo>
                  <a:cubicBezTo>
                    <a:pt x="908" y="932"/>
                    <a:pt x="898" y="919"/>
                    <a:pt x="890" y="907"/>
                  </a:cubicBezTo>
                  <a:cubicBezTo>
                    <a:pt x="895" y="902"/>
                    <a:pt x="900" y="897"/>
                    <a:pt x="905" y="891"/>
                  </a:cubicBezTo>
                  <a:cubicBezTo>
                    <a:pt x="917" y="900"/>
                    <a:pt x="930" y="909"/>
                    <a:pt x="933" y="911"/>
                  </a:cubicBezTo>
                  <a:cubicBezTo>
                    <a:pt x="935" y="913"/>
                    <a:pt x="938" y="914"/>
                    <a:pt x="941" y="913"/>
                  </a:cubicBezTo>
                  <a:cubicBezTo>
                    <a:pt x="943" y="913"/>
                    <a:pt x="946" y="912"/>
                    <a:pt x="948" y="909"/>
                  </a:cubicBezTo>
                  <a:cubicBezTo>
                    <a:pt x="950" y="907"/>
                    <a:pt x="951" y="904"/>
                    <a:pt x="951" y="902"/>
                  </a:cubicBezTo>
                  <a:cubicBezTo>
                    <a:pt x="951" y="899"/>
                    <a:pt x="950" y="896"/>
                    <a:pt x="948" y="894"/>
                  </a:cubicBezTo>
                  <a:cubicBezTo>
                    <a:pt x="946" y="891"/>
                    <a:pt x="935" y="880"/>
                    <a:pt x="925" y="869"/>
                  </a:cubicBezTo>
                  <a:cubicBezTo>
                    <a:pt x="930" y="863"/>
                    <a:pt x="935" y="857"/>
                    <a:pt x="940" y="851"/>
                  </a:cubicBezTo>
                  <a:cubicBezTo>
                    <a:pt x="952" y="859"/>
                    <a:pt x="966" y="867"/>
                    <a:pt x="969" y="869"/>
                  </a:cubicBezTo>
                  <a:cubicBezTo>
                    <a:pt x="971" y="870"/>
                    <a:pt x="974" y="870"/>
                    <a:pt x="977" y="870"/>
                  </a:cubicBezTo>
                  <a:cubicBezTo>
                    <a:pt x="980" y="869"/>
                    <a:pt x="982" y="867"/>
                    <a:pt x="984" y="865"/>
                  </a:cubicBezTo>
                  <a:cubicBezTo>
                    <a:pt x="986" y="863"/>
                    <a:pt x="986" y="860"/>
                    <a:pt x="986" y="857"/>
                  </a:cubicBezTo>
                  <a:cubicBezTo>
                    <a:pt x="986" y="854"/>
                    <a:pt x="985" y="852"/>
                    <a:pt x="983" y="850"/>
                  </a:cubicBezTo>
                  <a:cubicBezTo>
                    <a:pt x="980" y="847"/>
                    <a:pt x="968" y="837"/>
                    <a:pt x="957" y="827"/>
                  </a:cubicBezTo>
                  <a:cubicBezTo>
                    <a:pt x="961" y="821"/>
                    <a:pt x="966" y="815"/>
                    <a:pt x="969" y="808"/>
                  </a:cubicBezTo>
                  <a:cubicBezTo>
                    <a:pt x="983" y="814"/>
                    <a:pt x="997" y="821"/>
                    <a:pt x="1000" y="822"/>
                  </a:cubicBezTo>
                  <a:cubicBezTo>
                    <a:pt x="1003" y="824"/>
                    <a:pt x="1006" y="824"/>
                    <a:pt x="1008" y="823"/>
                  </a:cubicBezTo>
                  <a:cubicBezTo>
                    <a:pt x="1011" y="822"/>
                    <a:pt x="1013" y="820"/>
                    <a:pt x="1015" y="817"/>
                  </a:cubicBezTo>
                  <a:cubicBezTo>
                    <a:pt x="1016" y="815"/>
                    <a:pt x="1017" y="812"/>
                    <a:pt x="1016" y="809"/>
                  </a:cubicBezTo>
                  <a:cubicBezTo>
                    <a:pt x="1016" y="806"/>
                    <a:pt x="1014" y="804"/>
                    <a:pt x="1012" y="802"/>
                  </a:cubicBezTo>
                  <a:cubicBezTo>
                    <a:pt x="1009" y="800"/>
                    <a:pt x="996" y="791"/>
                    <a:pt x="984" y="782"/>
                  </a:cubicBezTo>
                  <a:cubicBezTo>
                    <a:pt x="988" y="776"/>
                    <a:pt x="991" y="769"/>
                    <a:pt x="995" y="762"/>
                  </a:cubicBezTo>
                  <a:cubicBezTo>
                    <a:pt x="1009" y="767"/>
                    <a:pt x="1024" y="772"/>
                    <a:pt x="1027" y="773"/>
                  </a:cubicBezTo>
                  <a:cubicBezTo>
                    <a:pt x="1029" y="774"/>
                    <a:pt x="1032" y="774"/>
                    <a:pt x="1035" y="772"/>
                  </a:cubicBezTo>
                  <a:cubicBezTo>
                    <a:pt x="1037" y="771"/>
                    <a:pt x="1039" y="769"/>
                    <a:pt x="1041" y="766"/>
                  </a:cubicBezTo>
                  <a:cubicBezTo>
                    <a:pt x="1042" y="764"/>
                    <a:pt x="1042" y="761"/>
                    <a:pt x="1041" y="758"/>
                  </a:cubicBezTo>
                  <a:cubicBezTo>
                    <a:pt x="1040" y="755"/>
                    <a:pt x="1039" y="753"/>
                    <a:pt x="1036" y="752"/>
                  </a:cubicBezTo>
                  <a:cubicBezTo>
                    <a:pt x="1033" y="750"/>
                    <a:pt x="1020" y="742"/>
                    <a:pt x="1007" y="735"/>
                  </a:cubicBezTo>
                  <a:cubicBezTo>
                    <a:pt x="1010" y="728"/>
                    <a:pt x="1012" y="721"/>
                    <a:pt x="1015" y="714"/>
                  </a:cubicBezTo>
                  <a:cubicBezTo>
                    <a:pt x="1029" y="717"/>
                    <a:pt x="1045" y="721"/>
                    <a:pt x="1048" y="721"/>
                  </a:cubicBezTo>
                  <a:cubicBezTo>
                    <a:pt x="1051" y="722"/>
                    <a:pt x="1054" y="721"/>
                    <a:pt x="1056" y="720"/>
                  </a:cubicBezTo>
                  <a:cubicBezTo>
                    <a:pt x="1058" y="718"/>
                    <a:pt x="1060" y="716"/>
                    <a:pt x="1061" y="713"/>
                  </a:cubicBezTo>
                  <a:cubicBezTo>
                    <a:pt x="1062" y="710"/>
                    <a:pt x="1062" y="707"/>
                    <a:pt x="1061" y="705"/>
                  </a:cubicBezTo>
                  <a:cubicBezTo>
                    <a:pt x="1060" y="702"/>
                    <a:pt x="1058" y="700"/>
                    <a:pt x="1055" y="699"/>
                  </a:cubicBezTo>
                  <a:cubicBezTo>
                    <a:pt x="1052" y="698"/>
                    <a:pt x="1037" y="691"/>
                    <a:pt x="1024" y="686"/>
                  </a:cubicBezTo>
                  <a:cubicBezTo>
                    <a:pt x="1026" y="678"/>
                    <a:pt x="1028" y="671"/>
                    <a:pt x="1030" y="664"/>
                  </a:cubicBezTo>
                  <a:cubicBezTo>
                    <a:pt x="1044" y="665"/>
                    <a:pt x="1060" y="667"/>
                    <a:pt x="1063" y="668"/>
                  </a:cubicBezTo>
                  <a:cubicBezTo>
                    <a:pt x="1066" y="668"/>
                    <a:pt x="1069" y="667"/>
                    <a:pt x="1071" y="665"/>
                  </a:cubicBezTo>
                  <a:cubicBezTo>
                    <a:pt x="1074" y="664"/>
                    <a:pt x="1075" y="661"/>
                    <a:pt x="1076" y="658"/>
                  </a:cubicBezTo>
                  <a:cubicBezTo>
                    <a:pt x="1076" y="655"/>
                    <a:pt x="1076" y="652"/>
                    <a:pt x="1075" y="650"/>
                  </a:cubicBezTo>
                  <a:cubicBezTo>
                    <a:pt x="1073" y="647"/>
                    <a:pt x="1071" y="645"/>
                    <a:pt x="1068" y="645"/>
                  </a:cubicBezTo>
                  <a:cubicBezTo>
                    <a:pt x="1065" y="644"/>
                    <a:pt x="1050" y="639"/>
                    <a:pt x="1036" y="634"/>
                  </a:cubicBezTo>
                  <a:cubicBezTo>
                    <a:pt x="1037" y="627"/>
                    <a:pt x="1039" y="620"/>
                    <a:pt x="1040" y="612"/>
                  </a:cubicBezTo>
                  <a:cubicBezTo>
                    <a:pt x="1054" y="612"/>
                    <a:pt x="1070" y="612"/>
                    <a:pt x="1073" y="612"/>
                  </a:cubicBezTo>
                  <a:cubicBezTo>
                    <a:pt x="1076" y="613"/>
                    <a:pt x="1079" y="611"/>
                    <a:pt x="1081" y="609"/>
                  </a:cubicBezTo>
                  <a:cubicBezTo>
                    <a:pt x="1083" y="607"/>
                    <a:pt x="1084" y="605"/>
                    <a:pt x="1085" y="602"/>
                  </a:cubicBezTo>
                  <a:cubicBezTo>
                    <a:pt x="1085" y="599"/>
                    <a:pt x="1084" y="596"/>
                    <a:pt x="1083" y="594"/>
                  </a:cubicBezTo>
                  <a:cubicBezTo>
                    <a:pt x="1081" y="591"/>
                    <a:pt x="1079" y="590"/>
                    <a:pt x="1076" y="589"/>
                  </a:cubicBezTo>
                  <a:cubicBezTo>
                    <a:pt x="1073" y="588"/>
                    <a:pt x="1057" y="585"/>
                    <a:pt x="1043" y="582"/>
                  </a:cubicBezTo>
                  <a:cubicBezTo>
                    <a:pt x="1043" y="575"/>
                    <a:pt x="1044" y="567"/>
                    <a:pt x="1044" y="560"/>
                  </a:cubicBezTo>
                  <a:cubicBezTo>
                    <a:pt x="1058" y="558"/>
                    <a:pt x="1074" y="557"/>
                    <a:pt x="1078" y="557"/>
                  </a:cubicBezTo>
                  <a:close/>
                  <a:moveTo>
                    <a:pt x="544" y="979"/>
                  </a:moveTo>
                  <a:cubicBezTo>
                    <a:pt x="305" y="979"/>
                    <a:pt x="111" y="785"/>
                    <a:pt x="111" y="545"/>
                  </a:cubicBezTo>
                  <a:cubicBezTo>
                    <a:pt x="111" y="305"/>
                    <a:pt x="305" y="111"/>
                    <a:pt x="544" y="111"/>
                  </a:cubicBezTo>
                  <a:cubicBezTo>
                    <a:pt x="783" y="111"/>
                    <a:pt x="977" y="305"/>
                    <a:pt x="977" y="545"/>
                  </a:cubicBezTo>
                  <a:cubicBezTo>
                    <a:pt x="977" y="785"/>
                    <a:pt x="783" y="979"/>
                    <a:pt x="544" y="97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/>
              <a:endParaRPr lang="en-US" sz="1865">
                <a:solidFill>
                  <a:prstClr val="black"/>
                </a:solidFill>
              </a:endParaRPr>
            </a:p>
          </p:txBody>
        </p:sp>
        <p:sp>
          <p:nvSpPr>
            <p:cNvPr id="148" name="Freeform 13"/>
            <p:cNvSpPr>
              <a:spLocks noEditPoints="1"/>
            </p:cNvSpPr>
            <p:nvPr/>
          </p:nvSpPr>
          <p:spPr bwMode="auto">
            <a:xfrm>
              <a:off x="4249779" y="1921616"/>
              <a:ext cx="121590" cy="107399"/>
            </a:xfrm>
            <a:custGeom>
              <a:avLst/>
              <a:gdLst>
                <a:gd name="T0" fmla="*/ 132 w 134"/>
                <a:gd name="T1" fmla="*/ 16 h 118"/>
                <a:gd name="T2" fmla="*/ 120 w 134"/>
                <a:gd name="T3" fmla="*/ 4 h 118"/>
                <a:gd name="T4" fmla="*/ 115 w 134"/>
                <a:gd name="T5" fmla="*/ 4 h 118"/>
                <a:gd name="T6" fmla="*/ 113 w 134"/>
                <a:gd name="T7" fmla="*/ 8 h 118"/>
                <a:gd name="T8" fmla="*/ 111 w 134"/>
                <a:gd name="T9" fmla="*/ 8 h 118"/>
                <a:gd name="T10" fmla="*/ 111 w 134"/>
                <a:gd name="T11" fmla="*/ 8 h 118"/>
                <a:gd name="T12" fmla="*/ 80 w 134"/>
                <a:gd name="T13" fmla="*/ 39 h 118"/>
                <a:gd name="T14" fmla="*/ 78 w 134"/>
                <a:gd name="T15" fmla="*/ 47 h 118"/>
                <a:gd name="T16" fmla="*/ 82 w 134"/>
                <a:gd name="T17" fmla="*/ 50 h 118"/>
                <a:gd name="T18" fmla="*/ 82 w 134"/>
                <a:gd name="T19" fmla="*/ 50 h 118"/>
                <a:gd name="T20" fmla="*/ 82 w 134"/>
                <a:gd name="T21" fmla="*/ 50 h 118"/>
                <a:gd name="T22" fmla="*/ 75 w 134"/>
                <a:gd name="T23" fmla="*/ 57 h 118"/>
                <a:gd name="T24" fmla="*/ 53 w 134"/>
                <a:gd name="T25" fmla="*/ 35 h 118"/>
                <a:gd name="T26" fmla="*/ 46 w 134"/>
                <a:gd name="T27" fmla="*/ 9 h 118"/>
                <a:gd name="T28" fmla="*/ 21 w 134"/>
                <a:gd name="T29" fmla="*/ 2 h 118"/>
                <a:gd name="T30" fmla="*/ 36 w 134"/>
                <a:gd name="T31" fmla="*/ 17 h 118"/>
                <a:gd name="T32" fmla="*/ 32 w 134"/>
                <a:gd name="T33" fmla="*/ 32 h 118"/>
                <a:gd name="T34" fmla="*/ 17 w 134"/>
                <a:gd name="T35" fmla="*/ 36 h 118"/>
                <a:gd name="T36" fmla="*/ 2 w 134"/>
                <a:gd name="T37" fmla="*/ 21 h 118"/>
                <a:gd name="T38" fmla="*/ 9 w 134"/>
                <a:gd name="T39" fmla="*/ 46 h 118"/>
                <a:gd name="T40" fmla="*/ 36 w 134"/>
                <a:gd name="T41" fmla="*/ 53 h 118"/>
                <a:gd name="T42" fmla="*/ 36 w 134"/>
                <a:gd name="T43" fmla="*/ 53 h 118"/>
                <a:gd name="T44" fmla="*/ 58 w 134"/>
                <a:gd name="T45" fmla="*/ 74 h 118"/>
                <a:gd name="T46" fmla="*/ 37 w 134"/>
                <a:gd name="T47" fmla="*/ 95 h 118"/>
                <a:gd name="T48" fmla="*/ 36 w 134"/>
                <a:gd name="T49" fmla="*/ 94 h 118"/>
                <a:gd name="T50" fmla="*/ 30 w 134"/>
                <a:gd name="T51" fmla="*/ 99 h 118"/>
                <a:gd name="T52" fmla="*/ 20 w 134"/>
                <a:gd name="T53" fmla="*/ 114 h 118"/>
                <a:gd name="T54" fmla="*/ 23 w 134"/>
                <a:gd name="T55" fmla="*/ 116 h 118"/>
                <a:gd name="T56" fmla="*/ 38 w 134"/>
                <a:gd name="T57" fmla="*/ 107 h 118"/>
                <a:gd name="T58" fmla="*/ 43 w 134"/>
                <a:gd name="T59" fmla="*/ 101 h 118"/>
                <a:gd name="T60" fmla="*/ 42 w 134"/>
                <a:gd name="T61" fmla="*/ 100 h 118"/>
                <a:gd name="T62" fmla="*/ 62 w 134"/>
                <a:gd name="T63" fmla="*/ 79 h 118"/>
                <a:gd name="T64" fmla="*/ 98 w 134"/>
                <a:gd name="T65" fmla="*/ 114 h 118"/>
                <a:gd name="T66" fmla="*/ 106 w 134"/>
                <a:gd name="T67" fmla="*/ 118 h 118"/>
                <a:gd name="T68" fmla="*/ 115 w 134"/>
                <a:gd name="T69" fmla="*/ 114 h 118"/>
                <a:gd name="T70" fmla="*/ 115 w 134"/>
                <a:gd name="T71" fmla="*/ 97 h 118"/>
                <a:gd name="T72" fmla="*/ 80 w 134"/>
                <a:gd name="T73" fmla="*/ 62 h 118"/>
                <a:gd name="T74" fmla="*/ 87 w 134"/>
                <a:gd name="T75" fmla="*/ 55 h 118"/>
                <a:gd name="T76" fmla="*/ 90 w 134"/>
                <a:gd name="T77" fmla="*/ 58 h 118"/>
                <a:gd name="T78" fmla="*/ 97 w 134"/>
                <a:gd name="T79" fmla="*/ 56 h 118"/>
                <a:gd name="T80" fmla="*/ 127 w 134"/>
                <a:gd name="T81" fmla="*/ 26 h 118"/>
                <a:gd name="T82" fmla="*/ 128 w 134"/>
                <a:gd name="T83" fmla="*/ 25 h 118"/>
                <a:gd name="T84" fmla="*/ 128 w 134"/>
                <a:gd name="T85" fmla="*/ 25 h 118"/>
                <a:gd name="T86" fmla="*/ 129 w 134"/>
                <a:gd name="T87" fmla="*/ 23 h 118"/>
                <a:gd name="T88" fmla="*/ 132 w 134"/>
                <a:gd name="T89" fmla="*/ 22 h 118"/>
                <a:gd name="T90" fmla="*/ 132 w 134"/>
                <a:gd name="T91" fmla="*/ 16 h 118"/>
                <a:gd name="T92" fmla="*/ 108 w 134"/>
                <a:gd name="T93" fmla="*/ 103 h 118"/>
                <a:gd name="T94" fmla="*/ 112 w 134"/>
                <a:gd name="T95" fmla="*/ 108 h 118"/>
                <a:gd name="T96" fmla="*/ 108 w 134"/>
                <a:gd name="T97" fmla="*/ 112 h 118"/>
                <a:gd name="T98" fmla="*/ 103 w 134"/>
                <a:gd name="T99" fmla="*/ 108 h 118"/>
                <a:gd name="T100" fmla="*/ 108 w 134"/>
                <a:gd name="T101" fmla="*/ 103 h 118"/>
                <a:gd name="T102" fmla="*/ 90 w 134"/>
                <a:gd name="T103" fmla="*/ 41 h 118"/>
                <a:gd name="T104" fmla="*/ 88 w 134"/>
                <a:gd name="T105" fmla="*/ 39 h 118"/>
                <a:gd name="T106" fmla="*/ 111 w 134"/>
                <a:gd name="T107" fmla="*/ 16 h 118"/>
                <a:gd name="T108" fmla="*/ 113 w 134"/>
                <a:gd name="T109" fmla="*/ 18 h 118"/>
                <a:gd name="T110" fmla="*/ 90 w 134"/>
                <a:gd name="T111" fmla="*/ 41 h 118"/>
                <a:gd name="T112" fmla="*/ 98 w 134"/>
                <a:gd name="T113" fmla="*/ 48 h 118"/>
                <a:gd name="T114" fmla="*/ 96 w 134"/>
                <a:gd name="T115" fmla="*/ 46 h 118"/>
                <a:gd name="T116" fmla="*/ 118 w 134"/>
                <a:gd name="T117" fmla="*/ 23 h 118"/>
                <a:gd name="T118" fmla="*/ 120 w 134"/>
                <a:gd name="T119" fmla="*/ 25 h 118"/>
                <a:gd name="T120" fmla="*/ 98 w 134"/>
                <a:gd name="T121" fmla="*/ 4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4" h="118">
                  <a:moveTo>
                    <a:pt x="132" y="16"/>
                  </a:moveTo>
                  <a:cubicBezTo>
                    <a:pt x="120" y="4"/>
                    <a:pt x="120" y="4"/>
                    <a:pt x="120" y="4"/>
                  </a:cubicBezTo>
                  <a:cubicBezTo>
                    <a:pt x="119" y="2"/>
                    <a:pt x="116" y="2"/>
                    <a:pt x="115" y="4"/>
                  </a:cubicBezTo>
                  <a:cubicBezTo>
                    <a:pt x="114" y="5"/>
                    <a:pt x="113" y="6"/>
                    <a:pt x="113" y="8"/>
                  </a:cubicBezTo>
                  <a:cubicBezTo>
                    <a:pt x="113" y="8"/>
                    <a:pt x="112" y="8"/>
                    <a:pt x="111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80" y="39"/>
                    <a:pt x="80" y="39"/>
                    <a:pt x="80" y="39"/>
                  </a:cubicBezTo>
                  <a:cubicBezTo>
                    <a:pt x="81" y="42"/>
                    <a:pt x="80" y="44"/>
                    <a:pt x="78" y="47"/>
                  </a:cubicBezTo>
                  <a:cubicBezTo>
                    <a:pt x="82" y="50"/>
                    <a:pt x="82" y="50"/>
                    <a:pt x="82" y="50"/>
                  </a:cubicBezTo>
                  <a:cubicBezTo>
                    <a:pt x="82" y="50"/>
                    <a:pt x="82" y="50"/>
                    <a:pt x="82" y="50"/>
                  </a:cubicBezTo>
                  <a:cubicBezTo>
                    <a:pt x="82" y="50"/>
                    <a:pt x="82" y="50"/>
                    <a:pt x="82" y="50"/>
                  </a:cubicBezTo>
                  <a:cubicBezTo>
                    <a:pt x="75" y="57"/>
                    <a:pt x="75" y="57"/>
                    <a:pt x="75" y="57"/>
                  </a:cubicBezTo>
                  <a:cubicBezTo>
                    <a:pt x="53" y="35"/>
                    <a:pt x="53" y="35"/>
                    <a:pt x="53" y="35"/>
                  </a:cubicBezTo>
                  <a:cubicBezTo>
                    <a:pt x="56" y="26"/>
                    <a:pt x="53" y="16"/>
                    <a:pt x="46" y="9"/>
                  </a:cubicBezTo>
                  <a:cubicBezTo>
                    <a:pt x="39" y="2"/>
                    <a:pt x="30" y="0"/>
                    <a:pt x="21" y="2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0" y="30"/>
                    <a:pt x="2" y="39"/>
                    <a:pt x="9" y="46"/>
                  </a:cubicBezTo>
                  <a:cubicBezTo>
                    <a:pt x="16" y="54"/>
                    <a:pt x="27" y="56"/>
                    <a:pt x="36" y="53"/>
                  </a:cubicBezTo>
                  <a:cubicBezTo>
                    <a:pt x="36" y="53"/>
                    <a:pt x="36" y="53"/>
                    <a:pt x="36" y="53"/>
                  </a:cubicBezTo>
                  <a:cubicBezTo>
                    <a:pt x="58" y="74"/>
                    <a:pt x="58" y="74"/>
                    <a:pt x="58" y="74"/>
                  </a:cubicBezTo>
                  <a:cubicBezTo>
                    <a:pt x="37" y="95"/>
                    <a:pt x="37" y="95"/>
                    <a:pt x="37" y="95"/>
                  </a:cubicBezTo>
                  <a:cubicBezTo>
                    <a:pt x="36" y="94"/>
                    <a:pt x="36" y="94"/>
                    <a:pt x="36" y="94"/>
                  </a:cubicBezTo>
                  <a:cubicBezTo>
                    <a:pt x="30" y="99"/>
                    <a:pt x="30" y="99"/>
                    <a:pt x="30" y="99"/>
                  </a:cubicBezTo>
                  <a:cubicBezTo>
                    <a:pt x="20" y="114"/>
                    <a:pt x="20" y="114"/>
                    <a:pt x="20" y="114"/>
                  </a:cubicBezTo>
                  <a:cubicBezTo>
                    <a:pt x="23" y="116"/>
                    <a:pt x="23" y="116"/>
                    <a:pt x="23" y="116"/>
                  </a:cubicBezTo>
                  <a:cubicBezTo>
                    <a:pt x="38" y="107"/>
                    <a:pt x="38" y="107"/>
                    <a:pt x="38" y="107"/>
                  </a:cubicBezTo>
                  <a:cubicBezTo>
                    <a:pt x="43" y="101"/>
                    <a:pt x="43" y="101"/>
                    <a:pt x="43" y="101"/>
                  </a:cubicBezTo>
                  <a:cubicBezTo>
                    <a:pt x="42" y="100"/>
                    <a:pt x="42" y="100"/>
                    <a:pt x="42" y="100"/>
                  </a:cubicBezTo>
                  <a:cubicBezTo>
                    <a:pt x="62" y="79"/>
                    <a:pt x="62" y="79"/>
                    <a:pt x="62" y="79"/>
                  </a:cubicBezTo>
                  <a:cubicBezTo>
                    <a:pt x="98" y="114"/>
                    <a:pt x="98" y="114"/>
                    <a:pt x="98" y="114"/>
                  </a:cubicBezTo>
                  <a:cubicBezTo>
                    <a:pt x="100" y="117"/>
                    <a:pt x="103" y="118"/>
                    <a:pt x="106" y="118"/>
                  </a:cubicBezTo>
                  <a:cubicBezTo>
                    <a:pt x="110" y="118"/>
                    <a:pt x="113" y="117"/>
                    <a:pt x="115" y="114"/>
                  </a:cubicBezTo>
                  <a:cubicBezTo>
                    <a:pt x="120" y="110"/>
                    <a:pt x="120" y="102"/>
                    <a:pt x="115" y="97"/>
                  </a:cubicBezTo>
                  <a:cubicBezTo>
                    <a:pt x="80" y="62"/>
                    <a:pt x="80" y="62"/>
                    <a:pt x="80" y="62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90" y="58"/>
                    <a:pt x="90" y="58"/>
                    <a:pt x="90" y="58"/>
                  </a:cubicBezTo>
                  <a:cubicBezTo>
                    <a:pt x="92" y="56"/>
                    <a:pt x="95" y="56"/>
                    <a:pt x="97" y="56"/>
                  </a:cubicBezTo>
                  <a:cubicBezTo>
                    <a:pt x="127" y="26"/>
                    <a:pt x="127" y="26"/>
                    <a:pt x="127" y="26"/>
                  </a:cubicBezTo>
                  <a:cubicBezTo>
                    <a:pt x="128" y="25"/>
                    <a:pt x="128" y="25"/>
                    <a:pt x="128" y="25"/>
                  </a:cubicBezTo>
                  <a:cubicBezTo>
                    <a:pt x="128" y="25"/>
                    <a:pt x="128" y="25"/>
                    <a:pt x="128" y="25"/>
                  </a:cubicBezTo>
                  <a:cubicBezTo>
                    <a:pt x="128" y="25"/>
                    <a:pt x="129" y="24"/>
                    <a:pt x="129" y="23"/>
                  </a:cubicBezTo>
                  <a:cubicBezTo>
                    <a:pt x="130" y="23"/>
                    <a:pt x="131" y="23"/>
                    <a:pt x="132" y="22"/>
                  </a:cubicBezTo>
                  <a:cubicBezTo>
                    <a:pt x="134" y="20"/>
                    <a:pt x="134" y="17"/>
                    <a:pt x="132" y="16"/>
                  </a:cubicBezTo>
                  <a:close/>
                  <a:moveTo>
                    <a:pt x="108" y="103"/>
                  </a:moveTo>
                  <a:cubicBezTo>
                    <a:pt x="110" y="103"/>
                    <a:pt x="112" y="105"/>
                    <a:pt x="112" y="108"/>
                  </a:cubicBezTo>
                  <a:cubicBezTo>
                    <a:pt x="112" y="110"/>
                    <a:pt x="110" y="112"/>
                    <a:pt x="108" y="112"/>
                  </a:cubicBezTo>
                  <a:cubicBezTo>
                    <a:pt x="105" y="112"/>
                    <a:pt x="103" y="110"/>
                    <a:pt x="103" y="108"/>
                  </a:cubicBezTo>
                  <a:cubicBezTo>
                    <a:pt x="103" y="105"/>
                    <a:pt x="105" y="103"/>
                    <a:pt x="108" y="103"/>
                  </a:cubicBezTo>
                  <a:close/>
                  <a:moveTo>
                    <a:pt x="90" y="41"/>
                  </a:moveTo>
                  <a:cubicBezTo>
                    <a:pt x="88" y="39"/>
                    <a:pt x="88" y="39"/>
                    <a:pt x="88" y="39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3" y="18"/>
                    <a:pt x="113" y="18"/>
                    <a:pt x="113" y="18"/>
                  </a:cubicBezTo>
                  <a:lnTo>
                    <a:pt x="90" y="41"/>
                  </a:lnTo>
                  <a:close/>
                  <a:moveTo>
                    <a:pt x="98" y="48"/>
                  </a:moveTo>
                  <a:cubicBezTo>
                    <a:pt x="96" y="46"/>
                    <a:pt x="96" y="46"/>
                    <a:pt x="96" y="46"/>
                  </a:cubicBezTo>
                  <a:cubicBezTo>
                    <a:pt x="118" y="23"/>
                    <a:pt x="118" y="23"/>
                    <a:pt x="118" y="23"/>
                  </a:cubicBezTo>
                  <a:cubicBezTo>
                    <a:pt x="120" y="25"/>
                    <a:pt x="120" y="25"/>
                    <a:pt x="120" y="25"/>
                  </a:cubicBezTo>
                  <a:lnTo>
                    <a:pt x="98" y="4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914400"/>
              <a:endParaRPr lang="en-US" sz="1865">
                <a:solidFill>
                  <a:prstClr val="black"/>
                </a:solidFill>
              </a:endParaRPr>
            </a:p>
          </p:txBody>
        </p:sp>
      </p:grpSp>
      <p:sp>
        <p:nvSpPr>
          <p:cNvPr id="149" name="Freeform 6"/>
          <p:cNvSpPr/>
          <p:nvPr/>
        </p:nvSpPr>
        <p:spPr bwMode="auto">
          <a:xfrm>
            <a:off x="1773994" y="2025595"/>
            <a:ext cx="2634199" cy="1210080"/>
          </a:xfrm>
          <a:custGeom>
            <a:avLst/>
            <a:gdLst>
              <a:gd name="T0" fmla="*/ 16 w 1028"/>
              <a:gd name="T1" fmla="*/ 0 h 522"/>
              <a:gd name="T2" fmla="*/ 941 w 1028"/>
              <a:gd name="T3" fmla="*/ 0 h 522"/>
              <a:gd name="T4" fmla="*/ 958 w 1028"/>
              <a:gd name="T5" fmla="*/ 16 h 522"/>
              <a:gd name="T6" fmla="*/ 958 w 1028"/>
              <a:gd name="T7" fmla="*/ 225 h 522"/>
              <a:gd name="T8" fmla="*/ 1028 w 1028"/>
              <a:gd name="T9" fmla="*/ 262 h 522"/>
              <a:gd name="T10" fmla="*/ 958 w 1028"/>
              <a:gd name="T11" fmla="*/ 302 h 522"/>
              <a:gd name="T12" fmla="*/ 958 w 1028"/>
              <a:gd name="T13" fmla="*/ 506 h 522"/>
              <a:gd name="T14" fmla="*/ 941 w 1028"/>
              <a:gd name="T15" fmla="*/ 522 h 522"/>
              <a:gd name="T16" fmla="*/ 16 w 1028"/>
              <a:gd name="T17" fmla="*/ 522 h 522"/>
              <a:gd name="T18" fmla="*/ 0 w 1028"/>
              <a:gd name="T19" fmla="*/ 506 h 522"/>
              <a:gd name="T20" fmla="*/ 0 w 1028"/>
              <a:gd name="T21" fmla="*/ 16 h 522"/>
              <a:gd name="T22" fmla="*/ 16 w 1028"/>
              <a:gd name="T23" fmla="*/ 0 h 5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28" h="522">
                <a:moveTo>
                  <a:pt x="16" y="0"/>
                </a:moveTo>
                <a:cubicBezTo>
                  <a:pt x="941" y="0"/>
                  <a:pt x="941" y="0"/>
                  <a:pt x="941" y="0"/>
                </a:cubicBezTo>
                <a:cubicBezTo>
                  <a:pt x="950" y="0"/>
                  <a:pt x="958" y="7"/>
                  <a:pt x="958" y="16"/>
                </a:cubicBezTo>
                <a:cubicBezTo>
                  <a:pt x="958" y="225"/>
                  <a:pt x="958" y="225"/>
                  <a:pt x="958" y="225"/>
                </a:cubicBezTo>
                <a:cubicBezTo>
                  <a:pt x="1028" y="262"/>
                  <a:pt x="1028" y="262"/>
                  <a:pt x="1028" y="262"/>
                </a:cubicBezTo>
                <a:cubicBezTo>
                  <a:pt x="958" y="302"/>
                  <a:pt x="958" y="302"/>
                  <a:pt x="958" y="302"/>
                </a:cubicBezTo>
                <a:cubicBezTo>
                  <a:pt x="958" y="506"/>
                  <a:pt x="958" y="506"/>
                  <a:pt x="958" y="506"/>
                </a:cubicBezTo>
                <a:cubicBezTo>
                  <a:pt x="958" y="514"/>
                  <a:pt x="950" y="522"/>
                  <a:pt x="941" y="522"/>
                </a:cubicBezTo>
                <a:cubicBezTo>
                  <a:pt x="16" y="522"/>
                  <a:pt x="16" y="522"/>
                  <a:pt x="16" y="522"/>
                </a:cubicBezTo>
                <a:cubicBezTo>
                  <a:pt x="7" y="522"/>
                  <a:pt x="0" y="514"/>
                  <a:pt x="0" y="50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lose/>
              </a:path>
            </a:pathLst>
          </a:custGeom>
          <a:noFill/>
          <a:ln>
            <a:solidFill>
              <a:srgbClr val="B01319"/>
            </a:solidFill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914400"/>
            <a:endParaRPr lang="en-US" sz="1865">
              <a:solidFill>
                <a:prstClr val="black"/>
              </a:solidFill>
            </a:endParaRPr>
          </a:p>
        </p:txBody>
      </p:sp>
      <p:sp>
        <p:nvSpPr>
          <p:cNvPr id="150" name="Freeform 6"/>
          <p:cNvSpPr/>
          <p:nvPr/>
        </p:nvSpPr>
        <p:spPr bwMode="auto">
          <a:xfrm>
            <a:off x="1326386" y="3579730"/>
            <a:ext cx="2634199" cy="1234087"/>
          </a:xfrm>
          <a:custGeom>
            <a:avLst/>
            <a:gdLst>
              <a:gd name="T0" fmla="*/ 16 w 1028"/>
              <a:gd name="T1" fmla="*/ 0 h 522"/>
              <a:gd name="T2" fmla="*/ 941 w 1028"/>
              <a:gd name="T3" fmla="*/ 0 h 522"/>
              <a:gd name="T4" fmla="*/ 958 w 1028"/>
              <a:gd name="T5" fmla="*/ 16 h 522"/>
              <a:gd name="T6" fmla="*/ 958 w 1028"/>
              <a:gd name="T7" fmla="*/ 225 h 522"/>
              <a:gd name="T8" fmla="*/ 1028 w 1028"/>
              <a:gd name="T9" fmla="*/ 262 h 522"/>
              <a:gd name="T10" fmla="*/ 958 w 1028"/>
              <a:gd name="T11" fmla="*/ 302 h 522"/>
              <a:gd name="T12" fmla="*/ 958 w 1028"/>
              <a:gd name="T13" fmla="*/ 506 h 522"/>
              <a:gd name="T14" fmla="*/ 941 w 1028"/>
              <a:gd name="T15" fmla="*/ 522 h 522"/>
              <a:gd name="T16" fmla="*/ 16 w 1028"/>
              <a:gd name="T17" fmla="*/ 522 h 522"/>
              <a:gd name="T18" fmla="*/ 0 w 1028"/>
              <a:gd name="T19" fmla="*/ 506 h 522"/>
              <a:gd name="T20" fmla="*/ 0 w 1028"/>
              <a:gd name="T21" fmla="*/ 16 h 522"/>
              <a:gd name="T22" fmla="*/ 16 w 1028"/>
              <a:gd name="T23" fmla="*/ 0 h 5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28" h="522">
                <a:moveTo>
                  <a:pt x="16" y="0"/>
                </a:moveTo>
                <a:cubicBezTo>
                  <a:pt x="941" y="0"/>
                  <a:pt x="941" y="0"/>
                  <a:pt x="941" y="0"/>
                </a:cubicBezTo>
                <a:cubicBezTo>
                  <a:pt x="950" y="0"/>
                  <a:pt x="958" y="7"/>
                  <a:pt x="958" y="16"/>
                </a:cubicBezTo>
                <a:cubicBezTo>
                  <a:pt x="958" y="225"/>
                  <a:pt x="958" y="225"/>
                  <a:pt x="958" y="225"/>
                </a:cubicBezTo>
                <a:cubicBezTo>
                  <a:pt x="1028" y="262"/>
                  <a:pt x="1028" y="262"/>
                  <a:pt x="1028" y="262"/>
                </a:cubicBezTo>
                <a:cubicBezTo>
                  <a:pt x="958" y="302"/>
                  <a:pt x="958" y="302"/>
                  <a:pt x="958" y="302"/>
                </a:cubicBezTo>
                <a:cubicBezTo>
                  <a:pt x="958" y="506"/>
                  <a:pt x="958" y="506"/>
                  <a:pt x="958" y="506"/>
                </a:cubicBezTo>
                <a:cubicBezTo>
                  <a:pt x="958" y="514"/>
                  <a:pt x="950" y="522"/>
                  <a:pt x="941" y="522"/>
                </a:cubicBezTo>
                <a:cubicBezTo>
                  <a:pt x="16" y="522"/>
                  <a:pt x="16" y="522"/>
                  <a:pt x="16" y="522"/>
                </a:cubicBezTo>
                <a:cubicBezTo>
                  <a:pt x="7" y="522"/>
                  <a:pt x="0" y="514"/>
                  <a:pt x="0" y="50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lose/>
              </a:path>
            </a:pathLst>
          </a:custGeom>
          <a:solidFill>
            <a:srgbClr val="B01319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914400"/>
            <a:endParaRPr lang="en-US" sz="1865">
              <a:solidFill>
                <a:prstClr val="black"/>
              </a:solidFill>
            </a:endParaRPr>
          </a:p>
        </p:txBody>
      </p:sp>
      <p:sp>
        <p:nvSpPr>
          <p:cNvPr id="151" name="Freeform 6"/>
          <p:cNvSpPr/>
          <p:nvPr/>
        </p:nvSpPr>
        <p:spPr bwMode="auto">
          <a:xfrm>
            <a:off x="1848015" y="5104921"/>
            <a:ext cx="2634199" cy="1234087"/>
          </a:xfrm>
          <a:custGeom>
            <a:avLst/>
            <a:gdLst>
              <a:gd name="T0" fmla="*/ 16 w 1028"/>
              <a:gd name="T1" fmla="*/ 0 h 522"/>
              <a:gd name="T2" fmla="*/ 941 w 1028"/>
              <a:gd name="T3" fmla="*/ 0 h 522"/>
              <a:gd name="T4" fmla="*/ 958 w 1028"/>
              <a:gd name="T5" fmla="*/ 16 h 522"/>
              <a:gd name="T6" fmla="*/ 958 w 1028"/>
              <a:gd name="T7" fmla="*/ 225 h 522"/>
              <a:gd name="T8" fmla="*/ 1028 w 1028"/>
              <a:gd name="T9" fmla="*/ 262 h 522"/>
              <a:gd name="T10" fmla="*/ 958 w 1028"/>
              <a:gd name="T11" fmla="*/ 302 h 522"/>
              <a:gd name="T12" fmla="*/ 958 w 1028"/>
              <a:gd name="T13" fmla="*/ 506 h 522"/>
              <a:gd name="T14" fmla="*/ 941 w 1028"/>
              <a:gd name="T15" fmla="*/ 522 h 522"/>
              <a:gd name="T16" fmla="*/ 16 w 1028"/>
              <a:gd name="T17" fmla="*/ 522 h 522"/>
              <a:gd name="T18" fmla="*/ 0 w 1028"/>
              <a:gd name="T19" fmla="*/ 506 h 522"/>
              <a:gd name="T20" fmla="*/ 0 w 1028"/>
              <a:gd name="T21" fmla="*/ 16 h 522"/>
              <a:gd name="T22" fmla="*/ 16 w 1028"/>
              <a:gd name="T23" fmla="*/ 0 h 5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28" h="522">
                <a:moveTo>
                  <a:pt x="16" y="0"/>
                </a:moveTo>
                <a:cubicBezTo>
                  <a:pt x="941" y="0"/>
                  <a:pt x="941" y="0"/>
                  <a:pt x="941" y="0"/>
                </a:cubicBezTo>
                <a:cubicBezTo>
                  <a:pt x="950" y="0"/>
                  <a:pt x="958" y="7"/>
                  <a:pt x="958" y="16"/>
                </a:cubicBezTo>
                <a:cubicBezTo>
                  <a:pt x="958" y="225"/>
                  <a:pt x="958" y="225"/>
                  <a:pt x="958" y="225"/>
                </a:cubicBezTo>
                <a:cubicBezTo>
                  <a:pt x="1028" y="262"/>
                  <a:pt x="1028" y="262"/>
                  <a:pt x="1028" y="262"/>
                </a:cubicBezTo>
                <a:cubicBezTo>
                  <a:pt x="958" y="302"/>
                  <a:pt x="958" y="302"/>
                  <a:pt x="958" y="302"/>
                </a:cubicBezTo>
                <a:cubicBezTo>
                  <a:pt x="958" y="506"/>
                  <a:pt x="958" y="506"/>
                  <a:pt x="958" y="506"/>
                </a:cubicBezTo>
                <a:cubicBezTo>
                  <a:pt x="958" y="514"/>
                  <a:pt x="950" y="522"/>
                  <a:pt x="941" y="522"/>
                </a:cubicBezTo>
                <a:cubicBezTo>
                  <a:pt x="16" y="522"/>
                  <a:pt x="16" y="522"/>
                  <a:pt x="16" y="522"/>
                </a:cubicBezTo>
                <a:cubicBezTo>
                  <a:pt x="7" y="522"/>
                  <a:pt x="0" y="514"/>
                  <a:pt x="0" y="50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lose/>
              </a:path>
            </a:pathLst>
          </a:custGeom>
          <a:noFill/>
          <a:ln>
            <a:solidFill>
              <a:srgbClr val="B01319"/>
            </a:solidFill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914400"/>
            <a:endParaRPr lang="en-US" sz="1865">
              <a:solidFill>
                <a:prstClr val="black"/>
              </a:solidFill>
            </a:endParaRPr>
          </a:p>
        </p:txBody>
      </p:sp>
      <p:sp>
        <p:nvSpPr>
          <p:cNvPr id="152" name="Freeform 6"/>
          <p:cNvSpPr/>
          <p:nvPr/>
        </p:nvSpPr>
        <p:spPr bwMode="auto">
          <a:xfrm flipH="1">
            <a:off x="7660212" y="2025595"/>
            <a:ext cx="2634199" cy="1210080"/>
          </a:xfrm>
          <a:custGeom>
            <a:avLst/>
            <a:gdLst>
              <a:gd name="T0" fmla="*/ 16 w 1028"/>
              <a:gd name="T1" fmla="*/ 0 h 522"/>
              <a:gd name="T2" fmla="*/ 941 w 1028"/>
              <a:gd name="T3" fmla="*/ 0 h 522"/>
              <a:gd name="T4" fmla="*/ 958 w 1028"/>
              <a:gd name="T5" fmla="*/ 16 h 522"/>
              <a:gd name="T6" fmla="*/ 958 w 1028"/>
              <a:gd name="T7" fmla="*/ 225 h 522"/>
              <a:gd name="T8" fmla="*/ 1028 w 1028"/>
              <a:gd name="T9" fmla="*/ 262 h 522"/>
              <a:gd name="T10" fmla="*/ 958 w 1028"/>
              <a:gd name="T11" fmla="*/ 302 h 522"/>
              <a:gd name="T12" fmla="*/ 958 w 1028"/>
              <a:gd name="T13" fmla="*/ 506 h 522"/>
              <a:gd name="T14" fmla="*/ 941 w 1028"/>
              <a:gd name="T15" fmla="*/ 522 h 522"/>
              <a:gd name="T16" fmla="*/ 16 w 1028"/>
              <a:gd name="T17" fmla="*/ 522 h 522"/>
              <a:gd name="T18" fmla="*/ 0 w 1028"/>
              <a:gd name="T19" fmla="*/ 506 h 522"/>
              <a:gd name="T20" fmla="*/ 0 w 1028"/>
              <a:gd name="T21" fmla="*/ 16 h 522"/>
              <a:gd name="T22" fmla="*/ 16 w 1028"/>
              <a:gd name="T23" fmla="*/ 0 h 5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28" h="522">
                <a:moveTo>
                  <a:pt x="16" y="0"/>
                </a:moveTo>
                <a:cubicBezTo>
                  <a:pt x="941" y="0"/>
                  <a:pt x="941" y="0"/>
                  <a:pt x="941" y="0"/>
                </a:cubicBezTo>
                <a:cubicBezTo>
                  <a:pt x="950" y="0"/>
                  <a:pt x="958" y="7"/>
                  <a:pt x="958" y="16"/>
                </a:cubicBezTo>
                <a:cubicBezTo>
                  <a:pt x="958" y="225"/>
                  <a:pt x="958" y="225"/>
                  <a:pt x="958" y="225"/>
                </a:cubicBezTo>
                <a:cubicBezTo>
                  <a:pt x="1028" y="262"/>
                  <a:pt x="1028" y="262"/>
                  <a:pt x="1028" y="262"/>
                </a:cubicBezTo>
                <a:cubicBezTo>
                  <a:pt x="958" y="302"/>
                  <a:pt x="958" y="302"/>
                  <a:pt x="958" y="302"/>
                </a:cubicBezTo>
                <a:cubicBezTo>
                  <a:pt x="958" y="506"/>
                  <a:pt x="958" y="506"/>
                  <a:pt x="958" y="506"/>
                </a:cubicBezTo>
                <a:cubicBezTo>
                  <a:pt x="958" y="514"/>
                  <a:pt x="950" y="522"/>
                  <a:pt x="941" y="522"/>
                </a:cubicBezTo>
                <a:cubicBezTo>
                  <a:pt x="16" y="522"/>
                  <a:pt x="16" y="522"/>
                  <a:pt x="16" y="522"/>
                </a:cubicBezTo>
                <a:cubicBezTo>
                  <a:pt x="7" y="522"/>
                  <a:pt x="0" y="514"/>
                  <a:pt x="0" y="50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lose/>
              </a:path>
            </a:pathLst>
          </a:custGeom>
          <a:noFill/>
          <a:ln>
            <a:solidFill>
              <a:srgbClr val="B01319"/>
            </a:solidFill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914400"/>
            <a:endParaRPr lang="en-US" sz="1865">
              <a:solidFill>
                <a:prstClr val="black"/>
              </a:solidFill>
            </a:endParaRPr>
          </a:p>
        </p:txBody>
      </p:sp>
      <p:sp>
        <p:nvSpPr>
          <p:cNvPr id="153" name="Freeform 6"/>
          <p:cNvSpPr/>
          <p:nvPr/>
        </p:nvSpPr>
        <p:spPr bwMode="auto">
          <a:xfrm flipH="1">
            <a:off x="7969518" y="3579730"/>
            <a:ext cx="2634199" cy="1234087"/>
          </a:xfrm>
          <a:custGeom>
            <a:avLst/>
            <a:gdLst>
              <a:gd name="T0" fmla="*/ 16 w 1028"/>
              <a:gd name="T1" fmla="*/ 0 h 522"/>
              <a:gd name="T2" fmla="*/ 941 w 1028"/>
              <a:gd name="T3" fmla="*/ 0 h 522"/>
              <a:gd name="T4" fmla="*/ 958 w 1028"/>
              <a:gd name="T5" fmla="*/ 16 h 522"/>
              <a:gd name="T6" fmla="*/ 958 w 1028"/>
              <a:gd name="T7" fmla="*/ 225 h 522"/>
              <a:gd name="T8" fmla="*/ 1028 w 1028"/>
              <a:gd name="T9" fmla="*/ 262 h 522"/>
              <a:gd name="T10" fmla="*/ 958 w 1028"/>
              <a:gd name="T11" fmla="*/ 302 h 522"/>
              <a:gd name="T12" fmla="*/ 958 w 1028"/>
              <a:gd name="T13" fmla="*/ 506 h 522"/>
              <a:gd name="T14" fmla="*/ 941 w 1028"/>
              <a:gd name="T15" fmla="*/ 522 h 522"/>
              <a:gd name="T16" fmla="*/ 16 w 1028"/>
              <a:gd name="T17" fmla="*/ 522 h 522"/>
              <a:gd name="T18" fmla="*/ 0 w 1028"/>
              <a:gd name="T19" fmla="*/ 506 h 522"/>
              <a:gd name="T20" fmla="*/ 0 w 1028"/>
              <a:gd name="T21" fmla="*/ 16 h 522"/>
              <a:gd name="T22" fmla="*/ 16 w 1028"/>
              <a:gd name="T23" fmla="*/ 0 h 5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28" h="522">
                <a:moveTo>
                  <a:pt x="16" y="0"/>
                </a:moveTo>
                <a:cubicBezTo>
                  <a:pt x="941" y="0"/>
                  <a:pt x="941" y="0"/>
                  <a:pt x="941" y="0"/>
                </a:cubicBezTo>
                <a:cubicBezTo>
                  <a:pt x="950" y="0"/>
                  <a:pt x="958" y="7"/>
                  <a:pt x="958" y="16"/>
                </a:cubicBezTo>
                <a:cubicBezTo>
                  <a:pt x="958" y="225"/>
                  <a:pt x="958" y="225"/>
                  <a:pt x="958" y="225"/>
                </a:cubicBezTo>
                <a:cubicBezTo>
                  <a:pt x="1028" y="262"/>
                  <a:pt x="1028" y="262"/>
                  <a:pt x="1028" y="262"/>
                </a:cubicBezTo>
                <a:cubicBezTo>
                  <a:pt x="958" y="302"/>
                  <a:pt x="958" y="302"/>
                  <a:pt x="958" y="302"/>
                </a:cubicBezTo>
                <a:cubicBezTo>
                  <a:pt x="958" y="506"/>
                  <a:pt x="958" y="506"/>
                  <a:pt x="958" y="506"/>
                </a:cubicBezTo>
                <a:cubicBezTo>
                  <a:pt x="958" y="514"/>
                  <a:pt x="950" y="522"/>
                  <a:pt x="941" y="522"/>
                </a:cubicBezTo>
                <a:cubicBezTo>
                  <a:pt x="16" y="522"/>
                  <a:pt x="16" y="522"/>
                  <a:pt x="16" y="522"/>
                </a:cubicBezTo>
                <a:cubicBezTo>
                  <a:pt x="7" y="522"/>
                  <a:pt x="0" y="514"/>
                  <a:pt x="0" y="50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lose/>
              </a:path>
            </a:pathLst>
          </a:custGeom>
          <a:solidFill>
            <a:srgbClr val="B01319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914400"/>
            <a:endParaRPr lang="en-US" sz="1865">
              <a:solidFill>
                <a:prstClr val="black"/>
              </a:solidFill>
            </a:endParaRPr>
          </a:p>
        </p:txBody>
      </p:sp>
      <p:sp>
        <p:nvSpPr>
          <p:cNvPr id="154" name="Freeform 6"/>
          <p:cNvSpPr/>
          <p:nvPr/>
        </p:nvSpPr>
        <p:spPr bwMode="auto">
          <a:xfrm flipH="1">
            <a:off x="7519878" y="5104921"/>
            <a:ext cx="2634199" cy="1234087"/>
          </a:xfrm>
          <a:custGeom>
            <a:avLst/>
            <a:gdLst>
              <a:gd name="T0" fmla="*/ 16 w 1028"/>
              <a:gd name="T1" fmla="*/ 0 h 522"/>
              <a:gd name="T2" fmla="*/ 941 w 1028"/>
              <a:gd name="T3" fmla="*/ 0 h 522"/>
              <a:gd name="T4" fmla="*/ 958 w 1028"/>
              <a:gd name="T5" fmla="*/ 16 h 522"/>
              <a:gd name="T6" fmla="*/ 958 w 1028"/>
              <a:gd name="T7" fmla="*/ 225 h 522"/>
              <a:gd name="T8" fmla="*/ 1028 w 1028"/>
              <a:gd name="T9" fmla="*/ 262 h 522"/>
              <a:gd name="T10" fmla="*/ 958 w 1028"/>
              <a:gd name="T11" fmla="*/ 302 h 522"/>
              <a:gd name="T12" fmla="*/ 958 w 1028"/>
              <a:gd name="T13" fmla="*/ 506 h 522"/>
              <a:gd name="T14" fmla="*/ 941 w 1028"/>
              <a:gd name="T15" fmla="*/ 522 h 522"/>
              <a:gd name="T16" fmla="*/ 16 w 1028"/>
              <a:gd name="T17" fmla="*/ 522 h 522"/>
              <a:gd name="T18" fmla="*/ 0 w 1028"/>
              <a:gd name="T19" fmla="*/ 506 h 522"/>
              <a:gd name="T20" fmla="*/ 0 w 1028"/>
              <a:gd name="T21" fmla="*/ 16 h 522"/>
              <a:gd name="T22" fmla="*/ 16 w 1028"/>
              <a:gd name="T23" fmla="*/ 0 h 5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28" h="522">
                <a:moveTo>
                  <a:pt x="16" y="0"/>
                </a:moveTo>
                <a:cubicBezTo>
                  <a:pt x="941" y="0"/>
                  <a:pt x="941" y="0"/>
                  <a:pt x="941" y="0"/>
                </a:cubicBezTo>
                <a:cubicBezTo>
                  <a:pt x="950" y="0"/>
                  <a:pt x="958" y="7"/>
                  <a:pt x="958" y="16"/>
                </a:cubicBezTo>
                <a:cubicBezTo>
                  <a:pt x="958" y="225"/>
                  <a:pt x="958" y="225"/>
                  <a:pt x="958" y="225"/>
                </a:cubicBezTo>
                <a:cubicBezTo>
                  <a:pt x="1028" y="262"/>
                  <a:pt x="1028" y="262"/>
                  <a:pt x="1028" y="262"/>
                </a:cubicBezTo>
                <a:cubicBezTo>
                  <a:pt x="958" y="302"/>
                  <a:pt x="958" y="302"/>
                  <a:pt x="958" y="302"/>
                </a:cubicBezTo>
                <a:cubicBezTo>
                  <a:pt x="958" y="506"/>
                  <a:pt x="958" y="506"/>
                  <a:pt x="958" y="506"/>
                </a:cubicBezTo>
                <a:cubicBezTo>
                  <a:pt x="958" y="514"/>
                  <a:pt x="950" y="522"/>
                  <a:pt x="941" y="522"/>
                </a:cubicBezTo>
                <a:cubicBezTo>
                  <a:pt x="16" y="522"/>
                  <a:pt x="16" y="522"/>
                  <a:pt x="16" y="522"/>
                </a:cubicBezTo>
                <a:cubicBezTo>
                  <a:pt x="7" y="522"/>
                  <a:pt x="0" y="514"/>
                  <a:pt x="0" y="50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lose/>
              </a:path>
            </a:pathLst>
          </a:custGeom>
          <a:noFill/>
          <a:ln>
            <a:solidFill>
              <a:srgbClr val="B01319"/>
            </a:solidFill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914400"/>
            <a:endParaRPr lang="en-US" sz="1865">
              <a:solidFill>
                <a:prstClr val="black"/>
              </a:solidFill>
            </a:endParaRPr>
          </a:p>
        </p:txBody>
      </p:sp>
      <p:sp>
        <p:nvSpPr>
          <p:cNvPr id="161" name="矩形 160"/>
          <p:cNvSpPr/>
          <p:nvPr/>
        </p:nvSpPr>
        <p:spPr>
          <a:xfrm>
            <a:off x="3047831" y="2060448"/>
            <a:ext cx="1140038" cy="379648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r" defTabSz="914400"/>
            <a:r>
              <a:rPr lang="zh-CN" altLang="en-US" sz="1865" b="1" dirty="0">
                <a:solidFill>
                  <a:srgbClr val="B0131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明年目标</a:t>
            </a:r>
            <a:endParaRPr lang="en-US" altLang="zh-CN" sz="1865" b="1" dirty="0">
              <a:solidFill>
                <a:srgbClr val="B0131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2" name="矩形 47"/>
          <p:cNvSpPr>
            <a:spLocks noChangeArrowheads="1"/>
          </p:cNvSpPr>
          <p:nvPr/>
        </p:nvSpPr>
        <p:spPr bwMode="auto">
          <a:xfrm>
            <a:off x="1767850" y="2440854"/>
            <a:ext cx="2433416" cy="757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4400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sym typeface="微软雅黑" panose="020B0503020204020204" pitchFamily="34" charset="-122"/>
              </a:rPr>
              <a:t>在此录入图表的描述说明，在此录入图表的描述说明，在此录入图表的描述说明。</a:t>
            </a:r>
            <a:endParaRPr lang="zh-CN" altLang="en-US" sz="1200" dirty="0">
              <a:solidFill>
                <a:prstClr val="black">
                  <a:lumMod val="65000"/>
                  <a:lumOff val="35000"/>
                </a:prstClr>
              </a:solidFill>
              <a:sym typeface="微软雅黑" panose="020B0503020204020204" pitchFamily="34" charset="-122"/>
            </a:endParaRPr>
          </a:p>
        </p:txBody>
      </p:sp>
      <p:sp>
        <p:nvSpPr>
          <p:cNvPr id="163" name="矩形 162"/>
          <p:cNvSpPr/>
          <p:nvPr/>
        </p:nvSpPr>
        <p:spPr>
          <a:xfrm>
            <a:off x="3114818" y="5157871"/>
            <a:ext cx="1140038" cy="379648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r" defTabSz="914400"/>
            <a:r>
              <a:rPr lang="zh-CN" altLang="en-US" sz="1865" b="1" dirty="0">
                <a:solidFill>
                  <a:srgbClr val="B0131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明年目标</a:t>
            </a:r>
            <a:endParaRPr lang="en-US" altLang="zh-CN" sz="1865" b="1" dirty="0">
              <a:solidFill>
                <a:srgbClr val="B0131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4" name="矩形 47"/>
          <p:cNvSpPr>
            <a:spLocks noChangeArrowheads="1"/>
          </p:cNvSpPr>
          <p:nvPr/>
        </p:nvSpPr>
        <p:spPr bwMode="auto">
          <a:xfrm>
            <a:off x="1834837" y="5538277"/>
            <a:ext cx="2433416" cy="757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4400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sym typeface="微软雅黑" panose="020B0503020204020204" pitchFamily="34" charset="-122"/>
              </a:rPr>
              <a:t>在此录入图表的描述说明，在此录入图表的描述说明，在此录入图表的描述说明。</a:t>
            </a:r>
            <a:endParaRPr lang="zh-CN" altLang="en-US" sz="1200" dirty="0">
              <a:solidFill>
                <a:prstClr val="black">
                  <a:lumMod val="65000"/>
                  <a:lumOff val="35000"/>
                </a:prstClr>
              </a:solidFill>
              <a:sym typeface="微软雅黑" panose="020B0503020204020204" pitchFamily="34" charset="-122"/>
            </a:endParaRPr>
          </a:p>
        </p:txBody>
      </p:sp>
      <p:sp>
        <p:nvSpPr>
          <p:cNvPr id="165" name="矩形 164"/>
          <p:cNvSpPr/>
          <p:nvPr/>
        </p:nvSpPr>
        <p:spPr>
          <a:xfrm>
            <a:off x="2569686" y="3629612"/>
            <a:ext cx="1140038" cy="379648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r" defTabSz="914400"/>
            <a:r>
              <a:rPr lang="zh-CN" altLang="en-US" sz="1865" b="1" dirty="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明年目标</a:t>
            </a:r>
            <a:endParaRPr lang="en-US" altLang="zh-CN" sz="1865" b="1" dirty="0">
              <a:solidFill>
                <a:prstClr val="white">
                  <a:lumMod val="9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6" name="矩形 47"/>
          <p:cNvSpPr>
            <a:spLocks noChangeArrowheads="1"/>
          </p:cNvSpPr>
          <p:nvPr/>
        </p:nvSpPr>
        <p:spPr bwMode="auto">
          <a:xfrm>
            <a:off x="1289705" y="4010018"/>
            <a:ext cx="2433416" cy="757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4400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prstClr val="white">
                    <a:lumMod val="95000"/>
                  </a:prstClr>
                </a:solidFill>
                <a:sym typeface="微软雅黑" panose="020B0503020204020204" pitchFamily="34" charset="-122"/>
              </a:rPr>
              <a:t>在此录入图表的描述说明，在此录入图表的描述说明，在此录入图表的描述说明。</a:t>
            </a:r>
            <a:endParaRPr lang="zh-CN" altLang="en-US" sz="1200" dirty="0">
              <a:solidFill>
                <a:prstClr val="white">
                  <a:lumMod val="95000"/>
                </a:prstClr>
              </a:solidFill>
              <a:sym typeface="微软雅黑" panose="020B0503020204020204" pitchFamily="34" charset="-122"/>
            </a:endParaRPr>
          </a:p>
        </p:txBody>
      </p:sp>
      <p:sp>
        <p:nvSpPr>
          <p:cNvPr id="167" name="矩形 166"/>
          <p:cNvSpPr/>
          <p:nvPr/>
        </p:nvSpPr>
        <p:spPr>
          <a:xfrm>
            <a:off x="7907544" y="2060448"/>
            <a:ext cx="1140038" cy="379648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defTabSz="914400"/>
            <a:r>
              <a:rPr lang="zh-CN" altLang="en-US" sz="1865" b="1" dirty="0">
                <a:solidFill>
                  <a:srgbClr val="B0131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工作计划</a:t>
            </a:r>
            <a:endParaRPr lang="en-US" altLang="zh-CN" sz="1865" b="1" dirty="0">
              <a:solidFill>
                <a:srgbClr val="B0131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8" name="矩形 47"/>
          <p:cNvSpPr>
            <a:spLocks noChangeArrowheads="1"/>
          </p:cNvSpPr>
          <p:nvPr/>
        </p:nvSpPr>
        <p:spPr bwMode="auto">
          <a:xfrm>
            <a:off x="7907544" y="2440854"/>
            <a:ext cx="2433416" cy="757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14400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sym typeface="微软雅黑" panose="020B0503020204020204" pitchFamily="34" charset="-122"/>
              </a:rPr>
              <a:t>在此录入图表的描述说明，在此录入图表的描述说明，在此录入图表的描述说明。</a:t>
            </a:r>
            <a:endParaRPr lang="zh-CN" altLang="en-US" sz="1200" dirty="0">
              <a:solidFill>
                <a:prstClr val="black">
                  <a:lumMod val="65000"/>
                  <a:lumOff val="35000"/>
                </a:prstClr>
              </a:solidFill>
              <a:sym typeface="微软雅黑" panose="020B0503020204020204" pitchFamily="34" charset="-122"/>
            </a:endParaRPr>
          </a:p>
        </p:txBody>
      </p:sp>
      <p:sp>
        <p:nvSpPr>
          <p:cNvPr id="169" name="矩形 168"/>
          <p:cNvSpPr/>
          <p:nvPr/>
        </p:nvSpPr>
        <p:spPr>
          <a:xfrm>
            <a:off x="7771916" y="5157871"/>
            <a:ext cx="1140038" cy="379648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defTabSz="914400"/>
            <a:r>
              <a:rPr lang="zh-CN" altLang="en-US" sz="1865" b="1" dirty="0">
                <a:solidFill>
                  <a:srgbClr val="B0131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拓展计划</a:t>
            </a:r>
            <a:endParaRPr lang="en-US" altLang="zh-CN" sz="1865" b="1" dirty="0">
              <a:solidFill>
                <a:srgbClr val="B0131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0" name="矩形 47"/>
          <p:cNvSpPr>
            <a:spLocks noChangeArrowheads="1"/>
          </p:cNvSpPr>
          <p:nvPr/>
        </p:nvSpPr>
        <p:spPr bwMode="auto">
          <a:xfrm>
            <a:off x="7771916" y="5538277"/>
            <a:ext cx="2433416" cy="757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14400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sym typeface="微软雅黑" panose="020B0503020204020204" pitchFamily="34" charset="-122"/>
              </a:rPr>
              <a:t>在此录入图表的描述说明，在此录入图表的描述说明，在此录入图表的描述说明。</a:t>
            </a:r>
            <a:endParaRPr lang="zh-CN" altLang="en-US" sz="1200" dirty="0">
              <a:solidFill>
                <a:prstClr val="black">
                  <a:lumMod val="65000"/>
                  <a:lumOff val="35000"/>
                </a:prstClr>
              </a:solidFill>
              <a:sym typeface="微软雅黑" panose="020B0503020204020204" pitchFamily="34" charset="-122"/>
            </a:endParaRPr>
          </a:p>
        </p:txBody>
      </p:sp>
      <p:sp>
        <p:nvSpPr>
          <p:cNvPr id="171" name="矩形 170"/>
          <p:cNvSpPr/>
          <p:nvPr/>
        </p:nvSpPr>
        <p:spPr>
          <a:xfrm>
            <a:off x="8215628" y="3629612"/>
            <a:ext cx="1140038" cy="379648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defTabSz="914400"/>
            <a:r>
              <a:rPr lang="zh-CN" altLang="en-US" sz="1865" b="1" dirty="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学习计划</a:t>
            </a:r>
            <a:endParaRPr lang="en-US" altLang="zh-CN" sz="1865" b="1" dirty="0">
              <a:solidFill>
                <a:prstClr val="white">
                  <a:lumMod val="9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2" name="矩形 47"/>
          <p:cNvSpPr>
            <a:spLocks noChangeArrowheads="1"/>
          </p:cNvSpPr>
          <p:nvPr/>
        </p:nvSpPr>
        <p:spPr bwMode="auto">
          <a:xfrm>
            <a:off x="8215628" y="4010018"/>
            <a:ext cx="2433416" cy="757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14400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prstClr val="white">
                    <a:lumMod val="95000"/>
                  </a:prstClr>
                </a:solidFill>
                <a:sym typeface="微软雅黑" panose="020B0503020204020204" pitchFamily="34" charset="-122"/>
              </a:rPr>
              <a:t>在此录入图表的描述说明，在此录入图表的描述说明，在此录入图表的描述说明。</a:t>
            </a:r>
            <a:endParaRPr lang="zh-CN" altLang="en-US" sz="1200" dirty="0">
              <a:solidFill>
                <a:prstClr val="white">
                  <a:lumMod val="95000"/>
                </a:prstClr>
              </a:solidFill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0">
        <p14:gallery dir="l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6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9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6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2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2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2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2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2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2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6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2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2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2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2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2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2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2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2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2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2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grpId="0" nodeType="withEffect">
                                  <p:stCondLst>
                                    <p:cond delay="65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2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2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2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2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2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2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2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2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2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2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2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2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2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2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2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2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2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2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2" presetClass="entr" presetSubtype="4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2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2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2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2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25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25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2500"/>
                            </p:stCondLst>
                            <p:childTnLst>
                              <p:par>
                                <p:cTn id="16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3000"/>
                            </p:stCondLst>
                            <p:childTnLst>
                              <p:par>
                                <p:cTn id="16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1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4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3500"/>
                            </p:stCondLst>
                            <p:childTnLst>
                              <p:par>
                                <p:cTn id="176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5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79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4000"/>
                            </p:stCondLst>
                            <p:childTnLst>
                              <p:par>
                                <p:cTn id="18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3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6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5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1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5000"/>
                            </p:stCondLst>
                            <p:childTnLst>
                              <p:par>
                                <p:cTn id="19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5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5500"/>
                            </p:stCondLst>
                            <p:childTnLst>
                              <p:par>
                                <p:cTn id="200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" dur="5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03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6000"/>
                            </p:stCondLst>
                            <p:childTnLst>
                              <p:par>
                                <p:cTn id="20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7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0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6500"/>
                            </p:stCondLst>
                            <p:childTnLst>
                              <p:par>
                                <p:cTn id="21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4" dur="5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5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7000"/>
                            </p:stCondLst>
                            <p:childTnLst>
                              <p:par>
                                <p:cTn id="2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9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2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7500"/>
                            </p:stCondLst>
                            <p:childTnLst>
                              <p:par>
                                <p:cTn id="224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6" dur="5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2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1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4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57" grpId="0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61" grpId="0"/>
      <p:bldP spid="162" grpId="0"/>
      <p:bldP spid="163" grpId="0"/>
      <p:bldP spid="164" grpId="0"/>
      <p:bldP spid="165" grpId="0"/>
      <p:bldP spid="166" grpId="0"/>
      <p:bldP spid="167" grpId="0"/>
      <p:bldP spid="168" grpId="0"/>
      <p:bldP spid="169" grpId="0"/>
      <p:bldP spid="170" grpId="0"/>
      <p:bldP spid="171" grpId="0"/>
      <p:bldP spid="17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2" y="2824328"/>
            <a:ext cx="7756246" cy="2841660"/>
          </a:xfrm>
          <a:prstGeom prst="rect">
            <a:avLst/>
          </a:prstGeom>
          <a:gradFill flip="none" rotWithShape="1">
            <a:gsLst>
              <a:gs pos="29000">
                <a:srgbClr val="B91319"/>
              </a:gs>
              <a:gs pos="0">
                <a:srgbClr val="DC1218"/>
              </a:gs>
              <a:gs pos="79000">
                <a:srgbClr val="9E0E18"/>
              </a:gs>
              <a:gs pos="58000">
                <a:srgbClr val="A61319"/>
              </a:gs>
              <a:gs pos="100000">
                <a:srgbClr val="90151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sz="1865">
              <a:solidFill>
                <a:prstClr val="white"/>
              </a:solidFill>
            </a:endParaRPr>
          </a:p>
        </p:txBody>
      </p:sp>
      <p:sp>
        <p:nvSpPr>
          <p:cNvPr id="14" name="矩形 13"/>
          <p:cNvSpPr/>
          <p:nvPr/>
        </p:nvSpPr>
        <p:spPr bwMode="auto">
          <a:xfrm>
            <a:off x="9236110" y="4247847"/>
            <a:ext cx="1487255" cy="1418141"/>
          </a:xfrm>
          <a:prstGeom prst="rect">
            <a:avLst/>
          </a:prstGeom>
          <a:gradFill>
            <a:gsLst>
              <a:gs pos="29000">
                <a:srgbClr val="B91319"/>
              </a:gs>
              <a:gs pos="0">
                <a:srgbClr val="DC1218"/>
              </a:gs>
              <a:gs pos="79000">
                <a:srgbClr val="9E0E18"/>
              </a:gs>
              <a:gs pos="58000">
                <a:srgbClr val="A61319"/>
              </a:gs>
              <a:gs pos="100000">
                <a:srgbClr val="901518"/>
              </a:gs>
            </a:gsLst>
            <a:path path="circl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dirty="0">
              <a:solidFill>
                <a:srgbClr val="FFFFFF"/>
              </a:solidFill>
              <a:latin typeface="+mj-ea"/>
              <a:ea typeface="+mj-ea"/>
            </a:endParaRPr>
          </a:p>
        </p:txBody>
      </p:sp>
      <p:sp>
        <p:nvSpPr>
          <p:cNvPr id="16" name="矩形 15"/>
          <p:cNvSpPr/>
          <p:nvPr/>
        </p:nvSpPr>
        <p:spPr bwMode="auto">
          <a:xfrm>
            <a:off x="10701037" y="2824330"/>
            <a:ext cx="1490964" cy="1418141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dirty="0">
              <a:solidFill>
                <a:srgbClr val="FFFFFF"/>
              </a:solidFill>
              <a:latin typeface="+mj-ea"/>
              <a:ea typeface="+mj-ea"/>
            </a:endParaRPr>
          </a:p>
        </p:txBody>
      </p:sp>
      <p:sp>
        <p:nvSpPr>
          <p:cNvPr id="17" name="矩形 16"/>
          <p:cNvSpPr/>
          <p:nvPr/>
        </p:nvSpPr>
        <p:spPr bwMode="auto">
          <a:xfrm>
            <a:off x="7758091" y="4247847"/>
            <a:ext cx="1479861" cy="1418141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dirty="0">
              <a:solidFill>
                <a:srgbClr val="FFFFFF"/>
              </a:solidFill>
              <a:latin typeface="+mj-ea"/>
              <a:ea typeface="+mj-ea"/>
            </a:endParaRPr>
          </a:p>
        </p:txBody>
      </p:sp>
      <p:grpSp>
        <p:nvGrpSpPr>
          <p:cNvPr id="197" name="组合 7"/>
          <p:cNvGrpSpPr/>
          <p:nvPr/>
        </p:nvGrpSpPr>
        <p:grpSpPr bwMode="auto">
          <a:xfrm>
            <a:off x="1711155" y="3074730"/>
            <a:ext cx="4559681" cy="2335482"/>
            <a:chOff x="0" y="-1"/>
            <a:chExt cx="7767664" cy="3827470"/>
          </a:xfrm>
          <a:solidFill>
            <a:schemeClr val="bg1">
              <a:lumMod val="95000"/>
              <a:alpha val="12000"/>
            </a:schemeClr>
          </a:solidFill>
        </p:grpSpPr>
        <p:sp>
          <p:nvSpPr>
            <p:cNvPr id="198" name="Freeform 4"/>
            <p:cNvSpPr>
              <a:spLocks noChangeArrowheads="1"/>
            </p:cNvSpPr>
            <p:nvPr/>
          </p:nvSpPr>
          <p:spPr bwMode="auto">
            <a:xfrm>
              <a:off x="3898913" y="2844804"/>
              <a:ext cx="276226" cy="273050"/>
            </a:xfrm>
            <a:custGeom>
              <a:avLst/>
              <a:gdLst>
                <a:gd name="T0" fmla="*/ 53 w 144"/>
                <a:gd name="T1" fmla="*/ 137 h 143"/>
                <a:gd name="T2" fmla="*/ 60 w 144"/>
                <a:gd name="T3" fmla="*/ 133 h 143"/>
                <a:gd name="T4" fmla="*/ 66 w 144"/>
                <a:gd name="T5" fmla="*/ 141 h 143"/>
                <a:gd name="T6" fmla="*/ 80 w 144"/>
                <a:gd name="T7" fmla="*/ 141 h 143"/>
                <a:gd name="T8" fmla="*/ 87 w 144"/>
                <a:gd name="T9" fmla="*/ 134 h 143"/>
                <a:gd name="T10" fmla="*/ 87 w 144"/>
                <a:gd name="T11" fmla="*/ 59 h 143"/>
                <a:gd name="T12" fmla="*/ 99 w 144"/>
                <a:gd name="T13" fmla="*/ 55 h 143"/>
                <a:gd name="T14" fmla="*/ 99 w 144"/>
                <a:gd name="T15" fmla="*/ 16 h 143"/>
                <a:gd name="T16" fmla="*/ 109 w 144"/>
                <a:gd name="T17" fmla="*/ 15 h 143"/>
                <a:gd name="T18" fmla="*/ 122 w 144"/>
                <a:gd name="T19" fmla="*/ 11 h 143"/>
                <a:gd name="T20" fmla="*/ 128 w 144"/>
                <a:gd name="T21" fmla="*/ 16 h 143"/>
                <a:gd name="T22" fmla="*/ 136 w 144"/>
                <a:gd name="T23" fmla="*/ 11 h 143"/>
                <a:gd name="T24" fmla="*/ 144 w 144"/>
                <a:gd name="T25" fmla="*/ 9 h 143"/>
                <a:gd name="T26" fmla="*/ 143 w 144"/>
                <a:gd name="T27" fmla="*/ 6 h 143"/>
                <a:gd name="T28" fmla="*/ 119 w 144"/>
                <a:gd name="T29" fmla="*/ 8 h 143"/>
                <a:gd name="T30" fmla="*/ 102 w 144"/>
                <a:gd name="T31" fmla="*/ 9 h 143"/>
                <a:gd name="T32" fmla="*/ 77 w 144"/>
                <a:gd name="T33" fmla="*/ 9 h 143"/>
                <a:gd name="T34" fmla="*/ 73 w 144"/>
                <a:gd name="T35" fmla="*/ 5 h 143"/>
                <a:gd name="T36" fmla="*/ 34 w 144"/>
                <a:gd name="T37" fmla="*/ 5 h 143"/>
                <a:gd name="T38" fmla="*/ 24 w 144"/>
                <a:gd name="T39" fmla="*/ 3 h 143"/>
                <a:gd name="T40" fmla="*/ 13 w 144"/>
                <a:gd name="T41" fmla="*/ 2 h 143"/>
                <a:gd name="T42" fmla="*/ 8 w 144"/>
                <a:gd name="T43" fmla="*/ 0 h 143"/>
                <a:gd name="T44" fmla="*/ 4 w 144"/>
                <a:gd name="T45" fmla="*/ 3 h 143"/>
                <a:gd name="T46" fmla="*/ 1 w 144"/>
                <a:gd name="T47" fmla="*/ 3 h 143"/>
                <a:gd name="T48" fmla="*/ 7 w 144"/>
                <a:gd name="T49" fmla="*/ 18 h 143"/>
                <a:gd name="T50" fmla="*/ 18 w 144"/>
                <a:gd name="T51" fmla="*/ 41 h 143"/>
                <a:gd name="T52" fmla="*/ 29 w 144"/>
                <a:gd name="T53" fmla="*/ 65 h 143"/>
                <a:gd name="T54" fmla="*/ 30 w 144"/>
                <a:gd name="T55" fmla="*/ 84 h 143"/>
                <a:gd name="T56" fmla="*/ 34 w 144"/>
                <a:gd name="T57" fmla="*/ 101 h 143"/>
                <a:gd name="T58" fmla="*/ 42 w 144"/>
                <a:gd name="T59" fmla="*/ 129 h 143"/>
                <a:gd name="T60" fmla="*/ 49 w 144"/>
                <a:gd name="T61" fmla="*/ 138 h 143"/>
                <a:gd name="T62" fmla="*/ 53 w 144"/>
                <a:gd name="T63" fmla="*/ 137 h 14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44"/>
                <a:gd name="T97" fmla="*/ 0 h 143"/>
                <a:gd name="T98" fmla="*/ 144 w 144"/>
                <a:gd name="T99" fmla="*/ 143 h 14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44" h="143">
                  <a:moveTo>
                    <a:pt x="53" y="137"/>
                  </a:moveTo>
                  <a:cubicBezTo>
                    <a:pt x="53" y="134"/>
                    <a:pt x="57" y="130"/>
                    <a:pt x="60" y="133"/>
                  </a:cubicBezTo>
                  <a:cubicBezTo>
                    <a:pt x="62" y="137"/>
                    <a:pt x="61" y="141"/>
                    <a:pt x="66" y="141"/>
                  </a:cubicBezTo>
                  <a:cubicBezTo>
                    <a:pt x="70" y="141"/>
                    <a:pt x="79" y="143"/>
                    <a:pt x="80" y="141"/>
                  </a:cubicBezTo>
                  <a:cubicBezTo>
                    <a:pt x="81" y="139"/>
                    <a:pt x="87" y="137"/>
                    <a:pt x="87" y="134"/>
                  </a:cubicBezTo>
                  <a:cubicBezTo>
                    <a:pt x="87" y="130"/>
                    <a:pt x="87" y="62"/>
                    <a:pt x="87" y="59"/>
                  </a:cubicBezTo>
                  <a:cubicBezTo>
                    <a:pt x="87" y="57"/>
                    <a:pt x="99" y="59"/>
                    <a:pt x="99" y="55"/>
                  </a:cubicBezTo>
                  <a:cubicBezTo>
                    <a:pt x="99" y="51"/>
                    <a:pt x="99" y="16"/>
                    <a:pt x="99" y="16"/>
                  </a:cubicBezTo>
                  <a:cubicBezTo>
                    <a:pt x="99" y="16"/>
                    <a:pt x="107" y="16"/>
                    <a:pt x="109" y="15"/>
                  </a:cubicBezTo>
                  <a:cubicBezTo>
                    <a:pt x="112" y="14"/>
                    <a:pt x="120" y="10"/>
                    <a:pt x="122" y="11"/>
                  </a:cubicBezTo>
                  <a:cubicBezTo>
                    <a:pt x="124" y="13"/>
                    <a:pt x="127" y="17"/>
                    <a:pt x="128" y="16"/>
                  </a:cubicBezTo>
                  <a:cubicBezTo>
                    <a:pt x="129" y="14"/>
                    <a:pt x="133" y="11"/>
                    <a:pt x="136" y="11"/>
                  </a:cubicBezTo>
                  <a:cubicBezTo>
                    <a:pt x="138" y="11"/>
                    <a:pt x="141" y="10"/>
                    <a:pt x="144" y="9"/>
                  </a:cubicBezTo>
                  <a:cubicBezTo>
                    <a:pt x="143" y="8"/>
                    <a:pt x="143" y="7"/>
                    <a:pt x="143" y="6"/>
                  </a:cubicBezTo>
                  <a:cubicBezTo>
                    <a:pt x="143" y="4"/>
                    <a:pt x="122" y="7"/>
                    <a:pt x="119" y="8"/>
                  </a:cubicBezTo>
                  <a:cubicBezTo>
                    <a:pt x="116" y="9"/>
                    <a:pt x="105" y="11"/>
                    <a:pt x="102" y="9"/>
                  </a:cubicBezTo>
                  <a:cubicBezTo>
                    <a:pt x="98" y="8"/>
                    <a:pt x="77" y="9"/>
                    <a:pt x="77" y="9"/>
                  </a:cubicBezTo>
                  <a:cubicBezTo>
                    <a:pt x="73" y="5"/>
                    <a:pt x="73" y="5"/>
                    <a:pt x="73" y="5"/>
                  </a:cubicBezTo>
                  <a:cubicBezTo>
                    <a:pt x="73" y="5"/>
                    <a:pt x="38" y="5"/>
                    <a:pt x="34" y="5"/>
                  </a:cubicBezTo>
                  <a:cubicBezTo>
                    <a:pt x="30" y="5"/>
                    <a:pt x="27" y="5"/>
                    <a:pt x="24" y="3"/>
                  </a:cubicBezTo>
                  <a:cubicBezTo>
                    <a:pt x="20" y="0"/>
                    <a:pt x="17" y="0"/>
                    <a:pt x="13" y="2"/>
                  </a:cubicBezTo>
                  <a:cubicBezTo>
                    <a:pt x="9" y="4"/>
                    <a:pt x="11" y="0"/>
                    <a:pt x="8" y="0"/>
                  </a:cubicBezTo>
                  <a:cubicBezTo>
                    <a:pt x="5" y="0"/>
                    <a:pt x="4" y="3"/>
                    <a:pt x="4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7"/>
                    <a:pt x="3" y="13"/>
                    <a:pt x="7" y="18"/>
                  </a:cubicBezTo>
                  <a:cubicBezTo>
                    <a:pt x="11" y="23"/>
                    <a:pt x="15" y="33"/>
                    <a:pt x="18" y="41"/>
                  </a:cubicBezTo>
                  <a:cubicBezTo>
                    <a:pt x="20" y="49"/>
                    <a:pt x="28" y="59"/>
                    <a:pt x="29" y="65"/>
                  </a:cubicBezTo>
                  <a:cubicBezTo>
                    <a:pt x="31" y="71"/>
                    <a:pt x="28" y="80"/>
                    <a:pt x="30" y="84"/>
                  </a:cubicBezTo>
                  <a:cubicBezTo>
                    <a:pt x="32" y="88"/>
                    <a:pt x="33" y="95"/>
                    <a:pt x="34" y="101"/>
                  </a:cubicBezTo>
                  <a:cubicBezTo>
                    <a:pt x="35" y="108"/>
                    <a:pt x="35" y="123"/>
                    <a:pt x="42" y="129"/>
                  </a:cubicBezTo>
                  <a:cubicBezTo>
                    <a:pt x="44" y="131"/>
                    <a:pt x="46" y="134"/>
                    <a:pt x="49" y="138"/>
                  </a:cubicBezTo>
                  <a:cubicBezTo>
                    <a:pt x="51" y="138"/>
                    <a:pt x="53" y="138"/>
                    <a:pt x="53" y="137"/>
                  </a:cubicBez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199" name="Freeform 5"/>
            <p:cNvSpPr>
              <a:spLocks noChangeArrowheads="1"/>
            </p:cNvSpPr>
            <p:nvPr/>
          </p:nvSpPr>
          <p:spPr bwMode="auto">
            <a:xfrm>
              <a:off x="4175139" y="2813054"/>
              <a:ext cx="171451" cy="149225"/>
            </a:xfrm>
            <a:custGeom>
              <a:avLst/>
              <a:gdLst>
                <a:gd name="T0" fmla="*/ 59 w 90"/>
                <a:gd name="T1" fmla="*/ 4 h 78"/>
                <a:gd name="T2" fmla="*/ 58 w 90"/>
                <a:gd name="T3" fmla="*/ 0 h 78"/>
                <a:gd name="T4" fmla="*/ 48 w 90"/>
                <a:gd name="T5" fmla="*/ 0 h 78"/>
                <a:gd name="T6" fmla="*/ 42 w 90"/>
                <a:gd name="T7" fmla="*/ 6 h 78"/>
                <a:gd name="T8" fmla="*/ 31 w 90"/>
                <a:gd name="T9" fmla="*/ 14 h 78"/>
                <a:gd name="T10" fmla="*/ 20 w 90"/>
                <a:gd name="T11" fmla="*/ 27 h 78"/>
                <a:gd name="T12" fmla="*/ 5 w 90"/>
                <a:gd name="T13" fmla="*/ 24 h 78"/>
                <a:gd name="T14" fmla="*/ 0 w 90"/>
                <a:gd name="T15" fmla="*/ 25 h 78"/>
                <a:gd name="T16" fmla="*/ 6 w 90"/>
                <a:gd name="T17" fmla="*/ 31 h 78"/>
                <a:gd name="T18" fmla="*/ 12 w 90"/>
                <a:gd name="T19" fmla="*/ 45 h 78"/>
                <a:gd name="T20" fmla="*/ 23 w 90"/>
                <a:gd name="T21" fmla="*/ 53 h 78"/>
                <a:gd name="T22" fmla="*/ 28 w 90"/>
                <a:gd name="T23" fmla="*/ 61 h 78"/>
                <a:gd name="T24" fmla="*/ 36 w 90"/>
                <a:gd name="T25" fmla="*/ 69 h 78"/>
                <a:gd name="T26" fmla="*/ 44 w 90"/>
                <a:gd name="T27" fmla="*/ 74 h 78"/>
                <a:gd name="T28" fmla="*/ 55 w 90"/>
                <a:gd name="T29" fmla="*/ 76 h 78"/>
                <a:gd name="T30" fmla="*/ 67 w 90"/>
                <a:gd name="T31" fmla="*/ 78 h 78"/>
                <a:gd name="T32" fmla="*/ 79 w 90"/>
                <a:gd name="T33" fmla="*/ 67 h 78"/>
                <a:gd name="T34" fmla="*/ 82 w 90"/>
                <a:gd name="T35" fmla="*/ 56 h 78"/>
                <a:gd name="T36" fmla="*/ 88 w 90"/>
                <a:gd name="T37" fmla="*/ 48 h 78"/>
                <a:gd name="T38" fmla="*/ 84 w 90"/>
                <a:gd name="T39" fmla="*/ 39 h 78"/>
                <a:gd name="T40" fmla="*/ 87 w 90"/>
                <a:gd name="T41" fmla="*/ 29 h 78"/>
                <a:gd name="T42" fmla="*/ 87 w 90"/>
                <a:gd name="T43" fmla="*/ 12 h 78"/>
                <a:gd name="T44" fmla="*/ 74 w 90"/>
                <a:gd name="T45" fmla="*/ 7 h 78"/>
                <a:gd name="T46" fmla="*/ 59 w 90"/>
                <a:gd name="T47" fmla="*/ 4 h 7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90"/>
                <a:gd name="T73" fmla="*/ 0 h 78"/>
                <a:gd name="T74" fmla="*/ 90 w 90"/>
                <a:gd name="T75" fmla="*/ 78 h 7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90" h="78">
                  <a:moveTo>
                    <a:pt x="59" y="4"/>
                  </a:moveTo>
                  <a:cubicBezTo>
                    <a:pt x="58" y="0"/>
                    <a:pt x="58" y="0"/>
                    <a:pt x="58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2" y="2"/>
                    <a:pt x="42" y="4"/>
                    <a:pt x="42" y="6"/>
                  </a:cubicBezTo>
                  <a:cubicBezTo>
                    <a:pt x="42" y="8"/>
                    <a:pt x="36" y="13"/>
                    <a:pt x="31" y="14"/>
                  </a:cubicBezTo>
                  <a:cubicBezTo>
                    <a:pt x="27" y="15"/>
                    <a:pt x="22" y="25"/>
                    <a:pt x="20" y="27"/>
                  </a:cubicBezTo>
                  <a:cubicBezTo>
                    <a:pt x="17" y="28"/>
                    <a:pt x="8" y="25"/>
                    <a:pt x="5" y="24"/>
                  </a:cubicBezTo>
                  <a:cubicBezTo>
                    <a:pt x="4" y="24"/>
                    <a:pt x="2" y="25"/>
                    <a:pt x="0" y="25"/>
                  </a:cubicBezTo>
                  <a:cubicBezTo>
                    <a:pt x="1" y="28"/>
                    <a:pt x="5" y="31"/>
                    <a:pt x="6" y="31"/>
                  </a:cubicBezTo>
                  <a:cubicBezTo>
                    <a:pt x="8" y="31"/>
                    <a:pt x="8" y="43"/>
                    <a:pt x="12" y="45"/>
                  </a:cubicBezTo>
                  <a:cubicBezTo>
                    <a:pt x="16" y="47"/>
                    <a:pt x="23" y="51"/>
                    <a:pt x="23" y="53"/>
                  </a:cubicBezTo>
                  <a:cubicBezTo>
                    <a:pt x="23" y="55"/>
                    <a:pt x="28" y="58"/>
                    <a:pt x="28" y="61"/>
                  </a:cubicBezTo>
                  <a:cubicBezTo>
                    <a:pt x="28" y="65"/>
                    <a:pt x="32" y="69"/>
                    <a:pt x="36" y="69"/>
                  </a:cubicBezTo>
                  <a:cubicBezTo>
                    <a:pt x="43" y="69"/>
                    <a:pt x="44" y="72"/>
                    <a:pt x="44" y="74"/>
                  </a:cubicBezTo>
                  <a:cubicBezTo>
                    <a:pt x="44" y="76"/>
                    <a:pt x="53" y="74"/>
                    <a:pt x="55" y="76"/>
                  </a:cubicBezTo>
                  <a:cubicBezTo>
                    <a:pt x="56" y="78"/>
                    <a:pt x="65" y="77"/>
                    <a:pt x="67" y="78"/>
                  </a:cubicBezTo>
                  <a:cubicBezTo>
                    <a:pt x="71" y="75"/>
                    <a:pt x="77" y="70"/>
                    <a:pt x="79" y="67"/>
                  </a:cubicBezTo>
                  <a:cubicBezTo>
                    <a:pt x="82" y="63"/>
                    <a:pt x="79" y="58"/>
                    <a:pt x="82" y="56"/>
                  </a:cubicBezTo>
                  <a:cubicBezTo>
                    <a:pt x="84" y="55"/>
                    <a:pt x="90" y="48"/>
                    <a:pt x="88" y="48"/>
                  </a:cubicBezTo>
                  <a:cubicBezTo>
                    <a:pt x="86" y="47"/>
                    <a:pt x="87" y="42"/>
                    <a:pt x="84" y="39"/>
                  </a:cubicBezTo>
                  <a:cubicBezTo>
                    <a:pt x="81" y="36"/>
                    <a:pt x="88" y="35"/>
                    <a:pt x="87" y="29"/>
                  </a:cubicBezTo>
                  <a:cubicBezTo>
                    <a:pt x="87" y="24"/>
                    <a:pt x="88" y="13"/>
                    <a:pt x="87" y="12"/>
                  </a:cubicBezTo>
                  <a:cubicBezTo>
                    <a:pt x="85" y="11"/>
                    <a:pt x="78" y="10"/>
                    <a:pt x="74" y="7"/>
                  </a:cubicBezTo>
                  <a:cubicBezTo>
                    <a:pt x="69" y="4"/>
                    <a:pt x="59" y="4"/>
                    <a:pt x="59" y="4"/>
                  </a:cubicBez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200" name="Freeform 6"/>
            <p:cNvSpPr>
              <a:spLocks noChangeArrowheads="1"/>
            </p:cNvSpPr>
            <p:nvPr/>
          </p:nvSpPr>
          <p:spPr bwMode="auto">
            <a:xfrm>
              <a:off x="4065601" y="2862265"/>
              <a:ext cx="193676" cy="207963"/>
            </a:xfrm>
            <a:custGeom>
              <a:avLst/>
              <a:gdLst>
                <a:gd name="T0" fmla="*/ 93 w 101"/>
                <a:gd name="T1" fmla="*/ 44 h 109"/>
                <a:gd name="T2" fmla="*/ 85 w 101"/>
                <a:gd name="T3" fmla="*/ 36 h 109"/>
                <a:gd name="T4" fmla="*/ 80 w 101"/>
                <a:gd name="T5" fmla="*/ 28 h 109"/>
                <a:gd name="T6" fmla="*/ 69 w 101"/>
                <a:gd name="T7" fmla="*/ 20 h 109"/>
                <a:gd name="T8" fmla="*/ 63 w 101"/>
                <a:gd name="T9" fmla="*/ 6 h 109"/>
                <a:gd name="T10" fmla="*/ 57 w 101"/>
                <a:gd name="T11" fmla="*/ 0 h 109"/>
                <a:gd name="T12" fmla="*/ 49 w 101"/>
                <a:gd name="T13" fmla="*/ 2 h 109"/>
                <a:gd name="T14" fmla="*/ 41 w 101"/>
                <a:gd name="T15" fmla="*/ 7 h 109"/>
                <a:gd name="T16" fmla="*/ 35 w 101"/>
                <a:gd name="T17" fmla="*/ 2 h 109"/>
                <a:gd name="T18" fmla="*/ 22 w 101"/>
                <a:gd name="T19" fmla="*/ 6 h 109"/>
                <a:gd name="T20" fmla="*/ 12 w 101"/>
                <a:gd name="T21" fmla="*/ 7 h 109"/>
                <a:gd name="T22" fmla="*/ 12 w 101"/>
                <a:gd name="T23" fmla="*/ 46 h 109"/>
                <a:gd name="T24" fmla="*/ 0 w 101"/>
                <a:gd name="T25" fmla="*/ 50 h 109"/>
                <a:gd name="T26" fmla="*/ 0 w 101"/>
                <a:gd name="T27" fmla="*/ 83 h 109"/>
                <a:gd name="T28" fmla="*/ 6 w 101"/>
                <a:gd name="T29" fmla="*/ 87 h 109"/>
                <a:gd name="T30" fmla="*/ 9 w 101"/>
                <a:gd name="T31" fmla="*/ 100 h 109"/>
                <a:gd name="T32" fmla="*/ 7 w 101"/>
                <a:gd name="T33" fmla="*/ 102 h 109"/>
                <a:gd name="T34" fmla="*/ 9 w 101"/>
                <a:gd name="T35" fmla="*/ 107 h 109"/>
                <a:gd name="T36" fmla="*/ 20 w 101"/>
                <a:gd name="T37" fmla="*/ 107 h 109"/>
                <a:gd name="T38" fmla="*/ 31 w 101"/>
                <a:gd name="T39" fmla="*/ 95 h 109"/>
                <a:gd name="T40" fmla="*/ 38 w 101"/>
                <a:gd name="T41" fmla="*/ 89 h 109"/>
                <a:gd name="T42" fmla="*/ 52 w 101"/>
                <a:gd name="T43" fmla="*/ 93 h 109"/>
                <a:gd name="T44" fmla="*/ 62 w 101"/>
                <a:gd name="T45" fmla="*/ 88 h 109"/>
                <a:gd name="T46" fmla="*/ 67 w 101"/>
                <a:gd name="T47" fmla="*/ 80 h 109"/>
                <a:gd name="T48" fmla="*/ 76 w 101"/>
                <a:gd name="T49" fmla="*/ 73 h 109"/>
                <a:gd name="T50" fmla="*/ 81 w 101"/>
                <a:gd name="T51" fmla="*/ 65 h 109"/>
                <a:gd name="T52" fmla="*/ 90 w 101"/>
                <a:gd name="T53" fmla="*/ 59 h 109"/>
                <a:gd name="T54" fmla="*/ 97 w 101"/>
                <a:gd name="T55" fmla="*/ 55 h 109"/>
                <a:gd name="T56" fmla="*/ 101 w 101"/>
                <a:gd name="T57" fmla="*/ 49 h 109"/>
                <a:gd name="T58" fmla="*/ 101 w 101"/>
                <a:gd name="T59" fmla="*/ 49 h 109"/>
                <a:gd name="T60" fmla="*/ 93 w 101"/>
                <a:gd name="T61" fmla="*/ 44 h 10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01"/>
                <a:gd name="T94" fmla="*/ 0 h 109"/>
                <a:gd name="T95" fmla="*/ 101 w 101"/>
                <a:gd name="T96" fmla="*/ 109 h 109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01" h="109">
                  <a:moveTo>
                    <a:pt x="93" y="44"/>
                  </a:moveTo>
                  <a:cubicBezTo>
                    <a:pt x="89" y="44"/>
                    <a:pt x="85" y="40"/>
                    <a:pt x="85" y="36"/>
                  </a:cubicBezTo>
                  <a:cubicBezTo>
                    <a:pt x="85" y="33"/>
                    <a:pt x="80" y="30"/>
                    <a:pt x="80" y="28"/>
                  </a:cubicBezTo>
                  <a:cubicBezTo>
                    <a:pt x="80" y="26"/>
                    <a:pt x="73" y="22"/>
                    <a:pt x="69" y="20"/>
                  </a:cubicBezTo>
                  <a:cubicBezTo>
                    <a:pt x="65" y="18"/>
                    <a:pt x="65" y="6"/>
                    <a:pt x="63" y="6"/>
                  </a:cubicBezTo>
                  <a:cubicBezTo>
                    <a:pt x="62" y="6"/>
                    <a:pt x="58" y="3"/>
                    <a:pt x="57" y="0"/>
                  </a:cubicBezTo>
                  <a:cubicBezTo>
                    <a:pt x="54" y="1"/>
                    <a:pt x="51" y="2"/>
                    <a:pt x="49" y="2"/>
                  </a:cubicBezTo>
                  <a:cubicBezTo>
                    <a:pt x="46" y="2"/>
                    <a:pt x="42" y="5"/>
                    <a:pt x="41" y="7"/>
                  </a:cubicBezTo>
                  <a:cubicBezTo>
                    <a:pt x="40" y="8"/>
                    <a:pt x="37" y="4"/>
                    <a:pt x="35" y="2"/>
                  </a:cubicBezTo>
                  <a:cubicBezTo>
                    <a:pt x="33" y="1"/>
                    <a:pt x="25" y="5"/>
                    <a:pt x="22" y="6"/>
                  </a:cubicBezTo>
                  <a:cubicBezTo>
                    <a:pt x="20" y="7"/>
                    <a:pt x="12" y="7"/>
                    <a:pt x="12" y="7"/>
                  </a:cubicBezTo>
                  <a:cubicBezTo>
                    <a:pt x="12" y="7"/>
                    <a:pt x="12" y="42"/>
                    <a:pt x="12" y="46"/>
                  </a:cubicBezTo>
                  <a:cubicBezTo>
                    <a:pt x="12" y="50"/>
                    <a:pt x="0" y="48"/>
                    <a:pt x="0" y="50"/>
                  </a:cubicBezTo>
                  <a:cubicBezTo>
                    <a:pt x="0" y="51"/>
                    <a:pt x="0" y="67"/>
                    <a:pt x="0" y="83"/>
                  </a:cubicBezTo>
                  <a:cubicBezTo>
                    <a:pt x="3" y="84"/>
                    <a:pt x="5" y="85"/>
                    <a:pt x="6" y="87"/>
                  </a:cubicBezTo>
                  <a:cubicBezTo>
                    <a:pt x="7" y="90"/>
                    <a:pt x="10" y="98"/>
                    <a:pt x="9" y="100"/>
                  </a:cubicBezTo>
                  <a:cubicBezTo>
                    <a:pt x="9" y="102"/>
                    <a:pt x="7" y="100"/>
                    <a:pt x="7" y="102"/>
                  </a:cubicBezTo>
                  <a:cubicBezTo>
                    <a:pt x="7" y="104"/>
                    <a:pt x="6" y="107"/>
                    <a:pt x="9" y="107"/>
                  </a:cubicBezTo>
                  <a:cubicBezTo>
                    <a:pt x="12" y="107"/>
                    <a:pt x="18" y="109"/>
                    <a:pt x="20" y="107"/>
                  </a:cubicBezTo>
                  <a:cubicBezTo>
                    <a:pt x="23" y="104"/>
                    <a:pt x="30" y="98"/>
                    <a:pt x="31" y="95"/>
                  </a:cubicBezTo>
                  <a:cubicBezTo>
                    <a:pt x="31" y="92"/>
                    <a:pt x="33" y="85"/>
                    <a:pt x="38" y="89"/>
                  </a:cubicBezTo>
                  <a:cubicBezTo>
                    <a:pt x="44" y="93"/>
                    <a:pt x="44" y="93"/>
                    <a:pt x="52" y="93"/>
                  </a:cubicBezTo>
                  <a:cubicBezTo>
                    <a:pt x="59" y="93"/>
                    <a:pt x="61" y="93"/>
                    <a:pt x="62" y="88"/>
                  </a:cubicBezTo>
                  <a:cubicBezTo>
                    <a:pt x="64" y="84"/>
                    <a:pt x="62" y="80"/>
                    <a:pt x="67" y="80"/>
                  </a:cubicBezTo>
                  <a:cubicBezTo>
                    <a:pt x="71" y="80"/>
                    <a:pt x="76" y="76"/>
                    <a:pt x="76" y="73"/>
                  </a:cubicBezTo>
                  <a:cubicBezTo>
                    <a:pt x="76" y="70"/>
                    <a:pt x="78" y="65"/>
                    <a:pt x="81" y="65"/>
                  </a:cubicBezTo>
                  <a:cubicBezTo>
                    <a:pt x="84" y="65"/>
                    <a:pt x="89" y="62"/>
                    <a:pt x="90" y="59"/>
                  </a:cubicBezTo>
                  <a:cubicBezTo>
                    <a:pt x="91" y="55"/>
                    <a:pt x="95" y="57"/>
                    <a:pt x="97" y="55"/>
                  </a:cubicBezTo>
                  <a:cubicBezTo>
                    <a:pt x="98" y="54"/>
                    <a:pt x="99" y="51"/>
                    <a:pt x="101" y="49"/>
                  </a:cubicBezTo>
                  <a:cubicBezTo>
                    <a:pt x="101" y="49"/>
                    <a:pt x="101" y="49"/>
                    <a:pt x="101" y="49"/>
                  </a:cubicBezTo>
                  <a:cubicBezTo>
                    <a:pt x="101" y="47"/>
                    <a:pt x="100" y="44"/>
                    <a:pt x="93" y="44"/>
                  </a:cubicBez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201" name="Freeform 7"/>
            <p:cNvSpPr>
              <a:spLocks noChangeArrowheads="1"/>
            </p:cNvSpPr>
            <p:nvPr/>
          </p:nvSpPr>
          <p:spPr bwMode="auto">
            <a:xfrm>
              <a:off x="4292615" y="3041654"/>
              <a:ext cx="30163" cy="36513"/>
            </a:xfrm>
            <a:custGeom>
              <a:avLst/>
              <a:gdLst>
                <a:gd name="T0" fmla="*/ 7 w 15"/>
                <a:gd name="T1" fmla="*/ 0 h 19"/>
                <a:gd name="T2" fmla="*/ 0 w 15"/>
                <a:gd name="T3" fmla="*/ 8 h 19"/>
                <a:gd name="T4" fmla="*/ 7 w 15"/>
                <a:gd name="T5" fmla="*/ 19 h 19"/>
                <a:gd name="T6" fmla="*/ 13 w 15"/>
                <a:gd name="T7" fmla="*/ 16 h 19"/>
                <a:gd name="T8" fmla="*/ 15 w 15"/>
                <a:gd name="T9" fmla="*/ 13 h 19"/>
                <a:gd name="T10" fmla="*/ 14 w 15"/>
                <a:gd name="T11" fmla="*/ 3 h 19"/>
                <a:gd name="T12" fmla="*/ 7 w 15"/>
                <a:gd name="T13" fmla="*/ 0 h 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"/>
                <a:gd name="T22" fmla="*/ 0 h 19"/>
                <a:gd name="T23" fmla="*/ 15 w 15"/>
                <a:gd name="T24" fmla="*/ 19 h 1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" h="19">
                  <a:moveTo>
                    <a:pt x="7" y="0"/>
                  </a:moveTo>
                  <a:cubicBezTo>
                    <a:pt x="5" y="0"/>
                    <a:pt x="0" y="7"/>
                    <a:pt x="0" y="8"/>
                  </a:cubicBezTo>
                  <a:cubicBezTo>
                    <a:pt x="0" y="10"/>
                    <a:pt x="3" y="18"/>
                    <a:pt x="7" y="19"/>
                  </a:cubicBezTo>
                  <a:cubicBezTo>
                    <a:pt x="10" y="19"/>
                    <a:pt x="13" y="19"/>
                    <a:pt x="13" y="16"/>
                  </a:cubicBezTo>
                  <a:cubicBezTo>
                    <a:pt x="13" y="15"/>
                    <a:pt x="14" y="14"/>
                    <a:pt x="15" y="13"/>
                  </a:cubicBezTo>
                  <a:cubicBezTo>
                    <a:pt x="15" y="11"/>
                    <a:pt x="14" y="6"/>
                    <a:pt x="14" y="3"/>
                  </a:cubicBezTo>
                  <a:cubicBezTo>
                    <a:pt x="12" y="2"/>
                    <a:pt x="9" y="0"/>
                    <a:pt x="7" y="0"/>
                  </a:cubicBez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202" name="Freeform 8"/>
            <p:cNvSpPr>
              <a:spLocks noChangeArrowheads="1"/>
            </p:cNvSpPr>
            <p:nvPr/>
          </p:nvSpPr>
          <p:spPr bwMode="auto">
            <a:xfrm>
              <a:off x="4214827" y="3101979"/>
              <a:ext cx="47626" cy="53975"/>
            </a:xfrm>
            <a:custGeom>
              <a:avLst/>
              <a:gdLst>
                <a:gd name="T0" fmla="*/ 18 w 25"/>
                <a:gd name="T1" fmla="*/ 3 h 28"/>
                <a:gd name="T2" fmla="*/ 7 w 25"/>
                <a:gd name="T3" fmla="*/ 8 h 28"/>
                <a:gd name="T4" fmla="*/ 0 w 25"/>
                <a:gd name="T5" fmla="*/ 18 h 28"/>
                <a:gd name="T6" fmla="*/ 7 w 25"/>
                <a:gd name="T7" fmla="*/ 27 h 28"/>
                <a:gd name="T8" fmla="*/ 11 w 25"/>
                <a:gd name="T9" fmla="*/ 28 h 28"/>
                <a:gd name="T10" fmla="*/ 14 w 25"/>
                <a:gd name="T11" fmla="*/ 22 h 28"/>
                <a:gd name="T12" fmla="*/ 21 w 25"/>
                <a:gd name="T13" fmla="*/ 20 h 28"/>
                <a:gd name="T14" fmla="*/ 25 w 25"/>
                <a:gd name="T15" fmla="*/ 12 h 28"/>
                <a:gd name="T16" fmla="*/ 18 w 25"/>
                <a:gd name="T17" fmla="*/ 3 h 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5"/>
                <a:gd name="T28" fmla="*/ 0 h 28"/>
                <a:gd name="T29" fmla="*/ 25 w 25"/>
                <a:gd name="T30" fmla="*/ 28 h 2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5" h="28">
                  <a:moveTo>
                    <a:pt x="18" y="3"/>
                  </a:moveTo>
                  <a:cubicBezTo>
                    <a:pt x="17" y="0"/>
                    <a:pt x="8" y="5"/>
                    <a:pt x="7" y="8"/>
                  </a:cubicBezTo>
                  <a:cubicBezTo>
                    <a:pt x="5" y="10"/>
                    <a:pt x="0" y="18"/>
                    <a:pt x="0" y="18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3" y="24"/>
                    <a:pt x="14" y="22"/>
                  </a:cubicBezTo>
                  <a:cubicBezTo>
                    <a:pt x="15" y="19"/>
                    <a:pt x="21" y="22"/>
                    <a:pt x="21" y="20"/>
                  </a:cubicBezTo>
                  <a:cubicBezTo>
                    <a:pt x="21" y="17"/>
                    <a:pt x="25" y="14"/>
                    <a:pt x="25" y="12"/>
                  </a:cubicBezTo>
                  <a:cubicBezTo>
                    <a:pt x="25" y="9"/>
                    <a:pt x="19" y="6"/>
                    <a:pt x="18" y="3"/>
                  </a:cubicBez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203" name="Freeform 9"/>
            <p:cNvSpPr>
              <a:spLocks noEditPoints="1" noChangeArrowheads="1"/>
            </p:cNvSpPr>
            <p:nvPr/>
          </p:nvSpPr>
          <p:spPr bwMode="auto">
            <a:xfrm>
              <a:off x="3992576" y="2954341"/>
              <a:ext cx="346077" cy="304801"/>
            </a:xfrm>
            <a:custGeom>
              <a:avLst/>
              <a:gdLst>
                <a:gd name="T0" fmla="*/ 172 w 181"/>
                <a:gd name="T1" fmla="*/ 59 h 159"/>
                <a:gd name="T2" fmla="*/ 172 w 181"/>
                <a:gd name="T3" fmla="*/ 58 h 159"/>
                <a:gd name="T4" fmla="*/ 170 w 181"/>
                <a:gd name="T5" fmla="*/ 61 h 159"/>
                <a:gd name="T6" fmla="*/ 164 w 181"/>
                <a:gd name="T7" fmla="*/ 64 h 159"/>
                <a:gd name="T8" fmla="*/ 157 w 181"/>
                <a:gd name="T9" fmla="*/ 53 h 159"/>
                <a:gd name="T10" fmla="*/ 164 w 181"/>
                <a:gd name="T11" fmla="*/ 45 h 159"/>
                <a:gd name="T12" fmla="*/ 171 w 181"/>
                <a:gd name="T13" fmla="*/ 48 h 159"/>
                <a:gd name="T14" fmla="*/ 171 w 181"/>
                <a:gd name="T15" fmla="*/ 46 h 159"/>
                <a:gd name="T16" fmla="*/ 170 w 181"/>
                <a:gd name="T17" fmla="*/ 26 h 159"/>
                <a:gd name="T18" fmla="*/ 163 w 181"/>
                <a:gd name="T19" fmla="*/ 5 h 159"/>
                <a:gd name="T20" fmla="*/ 150 w 181"/>
                <a:gd name="T21" fmla="*/ 2 h 159"/>
                <a:gd name="T22" fmla="*/ 139 w 181"/>
                <a:gd name="T23" fmla="*/ 0 h 159"/>
                <a:gd name="T24" fmla="*/ 135 w 181"/>
                <a:gd name="T25" fmla="*/ 6 h 159"/>
                <a:gd name="T26" fmla="*/ 128 w 181"/>
                <a:gd name="T27" fmla="*/ 10 h 159"/>
                <a:gd name="T28" fmla="*/ 119 w 181"/>
                <a:gd name="T29" fmla="*/ 16 h 159"/>
                <a:gd name="T30" fmla="*/ 114 w 181"/>
                <a:gd name="T31" fmla="*/ 24 h 159"/>
                <a:gd name="T32" fmla="*/ 105 w 181"/>
                <a:gd name="T33" fmla="*/ 31 h 159"/>
                <a:gd name="T34" fmla="*/ 100 w 181"/>
                <a:gd name="T35" fmla="*/ 39 h 159"/>
                <a:gd name="T36" fmla="*/ 90 w 181"/>
                <a:gd name="T37" fmla="*/ 44 h 159"/>
                <a:gd name="T38" fmla="*/ 76 w 181"/>
                <a:gd name="T39" fmla="*/ 40 h 159"/>
                <a:gd name="T40" fmla="*/ 69 w 181"/>
                <a:gd name="T41" fmla="*/ 46 h 159"/>
                <a:gd name="T42" fmla="*/ 58 w 181"/>
                <a:gd name="T43" fmla="*/ 58 h 159"/>
                <a:gd name="T44" fmla="*/ 47 w 181"/>
                <a:gd name="T45" fmla="*/ 58 h 159"/>
                <a:gd name="T46" fmla="*/ 45 w 181"/>
                <a:gd name="T47" fmla="*/ 53 h 159"/>
                <a:gd name="T48" fmla="*/ 47 w 181"/>
                <a:gd name="T49" fmla="*/ 51 h 159"/>
                <a:gd name="T50" fmla="*/ 44 w 181"/>
                <a:gd name="T51" fmla="*/ 38 h 159"/>
                <a:gd name="T52" fmla="*/ 38 w 181"/>
                <a:gd name="T53" fmla="*/ 34 h 159"/>
                <a:gd name="T54" fmla="*/ 38 w 181"/>
                <a:gd name="T55" fmla="*/ 76 h 159"/>
                <a:gd name="T56" fmla="*/ 31 w 181"/>
                <a:gd name="T57" fmla="*/ 83 h 159"/>
                <a:gd name="T58" fmla="*/ 17 w 181"/>
                <a:gd name="T59" fmla="*/ 83 h 159"/>
                <a:gd name="T60" fmla="*/ 11 w 181"/>
                <a:gd name="T61" fmla="*/ 75 h 159"/>
                <a:gd name="T62" fmla="*/ 4 w 181"/>
                <a:gd name="T63" fmla="*/ 79 h 159"/>
                <a:gd name="T64" fmla="*/ 0 w 181"/>
                <a:gd name="T65" fmla="*/ 80 h 159"/>
                <a:gd name="T66" fmla="*/ 8 w 181"/>
                <a:gd name="T67" fmla="*/ 98 h 159"/>
                <a:gd name="T68" fmla="*/ 19 w 181"/>
                <a:gd name="T69" fmla="*/ 120 h 159"/>
                <a:gd name="T70" fmla="*/ 19 w 181"/>
                <a:gd name="T71" fmla="*/ 131 h 159"/>
                <a:gd name="T72" fmla="*/ 19 w 181"/>
                <a:gd name="T73" fmla="*/ 140 h 159"/>
                <a:gd name="T74" fmla="*/ 23 w 181"/>
                <a:gd name="T75" fmla="*/ 149 h 159"/>
                <a:gd name="T76" fmla="*/ 27 w 181"/>
                <a:gd name="T77" fmla="*/ 152 h 159"/>
                <a:gd name="T78" fmla="*/ 33 w 181"/>
                <a:gd name="T79" fmla="*/ 157 h 159"/>
                <a:gd name="T80" fmla="*/ 41 w 181"/>
                <a:gd name="T81" fmla="*/ 157 h 159"/>
                <a:gd name="T82" fmla="*/ 54 w 181"/>
                <a:gd name="T83" fmla="*/ 153 h 159"/>
                <a:gd name="T84" fmla="*/ 64 w 181"/>
                <a:gd name="T85" fmla="*/ 149 h 159"/>
                <a:gd name="T86" fmla="*/ 82 w 181"/>
                <a:gd name="T87" fmla="*/ 149 h 159"/>
                <a:gd name="T88" fmla="*/ 93 w 181"/>
                <a:gd name="T89" fmla="*/ 147 h 159"/>
                <a:gd name="T90" fmla="*/ 100 w 181"/>
                <a:gd name="T91" fmla="*/ 146 h 159"/>
                <a:gd name="T92" fmla="*/ 109 w 181"/>
                <a:gd name="T93" fmla="*/ 143 h 159"/>
                <a:gd name="T94" fmla="*/ 132 w 181"/>
                <a:gd name="T95" fmla="*/ 128 h 159"/>
                <a:gd name="T96" fmla="*/ 159 w 181"/>
                <a:gd name="T97" fmla="*/ 95 h 159"/>
                <a:gd name="T98" fmla="*/ 175 w 181"/>
                <a:gd name="T99" fmla="*/ 77 h 159"/>
                <a:gd name="T100" fmla="*/ 181 w 181"/>
                <a:gd name="T101" fmla="*/ 59 h 159"/>
                <a:gd name="T102" fmla="*/ 172 w 181"/>
                <a:gd name="T103" fmla="*/ 59 h 159"/>
                <a:gd name="T104" fmla="*/ 137 w 181"/>
                <a:gd name="T105" fmla="*/ 97 h 159"/>
                <a:gd name="T106" fmla="*/ 130 w 181"/>
                <a:gd name="T107" fmla="*/ 99 h 159"/>
                <a:gd name="T108" fmla="*/ 127 w 181"/>
                <a:gd name="T109" fmla="*/ 105 h 159"/>
                <a:gd name="T110" fmla="*/ 123 w 181"/>
                <a:gd name="T111" fmla="*/ 104 h 159"/>
                <a:gd name="T112" fmla="*/ 116 w 181"/>
                <a:gd name="T113" fmla="*/ 95 h 159"/>
                <a:gd name="T114" fmla="*/ 123 w 181"/>
                <a:gd name="T115" fmla="*/ 85 h 159"/>
                <a:gd name="T116" fmla="*/ 134 w 181"/>
                <a:gd name="T117" fmla="*/ 80 h 159"/>
                <a:gd name="T118" fmla="*/ 141 w 181"/>
                <a:gd name="T119" fmla="*/ 89 h 159"/>
                <a:gd name="T120" fmla="*/ 137 w 181"/>
                <a:gd name="T121" fmla="*/ 97 h 15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81"/>
                <a:gd name="T184" fmla="*/ 0 h 159"/>
                <a:gd name="T185" fmla="*/ 181 w 181"/>
                <a:gd name="T186" fmla="*/ 159 h 15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81" h="159">
                  <a:moveTo>
                    <a:pt x="172" y="59"/>
                  </a:moveTo>
                  <a:cubicBezTo>
                    <a:pt x="172" y="59"/>
                    <a:pt x="172" y="59"/>
                    <a:pt x="172" y="58"/>
                  </a:cubicBezTo>
                  <a:cubicBezTo>
                    <a:pt x="171" y="59"/>
                    <a:pt x="170" y="60"/>
                    <a:pt x="170" y="61"/>
                  </a:cubicBezTo>
                  <a:cubicBezTo>
                    <a:pt x="170" y="64"/>
                    <a:pt x="167" y="64"/>
                    <a:pt x="164" y="64"/>
                  </a:cubicBezTo>
                  <a:cubicBezTo>
                    <a:pt x="160" y="63"/>
                    <a:pt x="157" y="55"/>
                    <a:pt x="157" y="53"/>
                  </a:cubicBezTo>
                  <a:cubicBezTo>
                    <a:pt x="157" y="52"/>
                    <a:pt x="162" y="45"/>
                    <a:pt x="164" y="45"/>
                  </a:cubicBezTo>
                  <a:cubicBezTo>
                    <a:pt x="166" y="45"/>
                    <a:pt x="169" y="47"/>
                    <a:pt x="171" y="48"/>
                  </a:cubicBezTo>
                  <a:cubicBezTo>
                    <a:pt x="171" y="47"/>
                    <a:pt x="171" y="47"/>
                    <a:pt x="171" y="46"/>
                  </a:cubicBezTo>
                  <a:cubicBezTo>
                    <a:pt x="171" y="45"/>
                    <a:pt x="173" y="28"/>
                    <a:pt x="170" y="26"/>
                  </a:cubicBezTo>
                  <a:cubicBezTo>
                    <a:pt x="167" y="24"/>
                    <a:pt x="164" y="7"/>
                    <a:pt x="163" y="5"/>
                  </a:cubicBezTo>
                  <a:cubicBezTo>
                    <a:pt x="162" y="3"/>
                    <a:pt x="151" y="4"/>
                    <a:pt x="150" y="2"/>
                  </a:cubicBezTo>
                  <a:cubicBezTo>
                    <a:pt x="148" y="0"/>
                    <a:pt x="139" y="2"/>
                    <a:pt x="139" y="0"/>
                  </a:cubicBezTo>
                  <a:cubicBezTo>
                    <a:pt x="137" y="2"/>
                    <a:pt x="136" y="5"/>
                    <a:pt x="135" y="6"/>
                  </a:cubicBezTo>
                  <a:cubicBezTo>
                    <a:pt x="133" y="8"/>
                    <a:pt x="129" y="6"/>
                    <a:pt x="128" y="10"/>
                  </a:cubicBezTo>
                  <a:cubicBezTo>
                    <a:pt x="127" y="13"/>
                    <a:pt x="122" y="16"/>
                    <a:pt x="119" y="16"/>
                  </a:cubicBezTo>
                  <a:cubicBezTo>
                    <a:pt x="116" y="16"/>
                    <a:pt x="114" y="21"/>
                    <a:pt x="114" y="24"/>
                  </a:cubicBezTo>
                  <a:cubicBezTo>
                    <a:pt x="114" y="27"/>
                    <a:pt x="109" y="31"/>
                    <a:pt x="105" y="31"/>
                  </a:cubicBezTo>
                  <a:cubicBezTo>
                    <a:pt x="100" y="31"/>
                    <a:pt x="102" y="35"/>
                    <a:pt x="100" y="39"/>
                  </a:cubicBezTo>
                  <a:cubicBezTo>
                    <a:pt x="99" y="44"/>
                    <a:pt x="97" y="44"/>
                    <a:pt x="90" y="44"/>
                  </a:cubicBezTo>
                  <a:cubicBezTo>
                    <a:pt x="82" y="44"/>
                    <a:pt x="82" y="44"/>
                    <a:pt x="76" y="40"/>
                  </a:cubicBezTo>
                  <a:cubicBezTo>
                    <a:pt x="71" y="36"/>
                    <a:pt x="69" y="43"/>
                    <a:pt x="69" y="46"/>
                  </a:cubicBezTo>
                  <a:cubicBezTo>
                    <a:pt x="68" y="49"/>
                    <a:pt x="61" y="55"/>
                    <a:pt x="58" y="58"/>
                  </a:cubicBezTo>
                  <a:cubicBezTo>
                    <a:pt x="56" y="60"/>
                    <a:pt x="50" y="58"/>
                    <a:pt x="47" y="58"/>
                  </a:cubicBezTo>
                  <a:cubicBezTo>
                    <a:pt x="44" y="58"/>
                    <a:pt x="45" y="55"/>
                    <a:pt x="45" y="53"/>
                  </a:cubicBezTo>
                  <a:cubicBezTo>
                    <a:pt x="45" y="51"/>
                    <a:pt x="47" y="53"/>
                    <a:pt x="47" y="51"/>
                  </a:cubicBezTo>
                  <a:cubicBezTo>
                    <a:pt x="48" y="49"/>
                    <a:pt x="45" y="41"/>
                    <a:pt x="44" y="38"/>
                  </a:cubicBezTo>
                  <a:cubicBezTo>
                    <a:pt x="43" y="36"/>
                    <a:pt x="41" y="35"/>
                    <a:pt x="38" y="34"/>
                  </a:cubicBezTo>
                  <a:cubicBezTo>
                    <a:pt x="38" y="53"/>
                    <a:pt x="38" y="74"/>
                    <a:pt x="38" y="76"/>
                  </a:cubicBezTo>
                  <a:cubicBezTo>
                    <a:pt x="38" y="79"/>
                    <a:pt x="32" y="81"/>
                    <a:pt x="31" y="83"/>
                  </a:cubicBezTo>
                  <a:cubicBezTo>
                    <a:pt x="30" y="85"/>
                    <a:pt x="21" y="83"/>
                    <a:pt x="17" y="83"/>
                  </a:cubicBezTo>
                  <a:cubicBezTo>
                    <a:pt x="12" y="83"/>
                    <a:pt x="13" y="79"/>
                    <a:pt x="11" y="75"/>
                  </a:cubicBezTo>
                  <a:cubicBezTo>
                    <a:pt x="8" y="72"/>
                    <a:pt x="4" y="76"/>
                    <a:pt x="4" y="79"/>
                  </a:cubicBezTo>
                  <a:cubicBezTo>
                    <a:pt x="4" y="80"/>
                    <a:pt x="2" y="80"/>
                    <a:pt x="0" y="80"/>
                  </a:cubicBezTo>
                  <a:cubicBezTo>
                    <a:pt x="3" y="85"/>
                    <a:pt x="6" y="92"/>
                    <a:pt x="8" y="98"/>
                  </a:cubicBezTo>
                  <a:cubicBezTo>
                    <a:pt x="11" y="107"/>
                    <a:pt x="17" y="115"/>
                    <a:pt x="19" y="120"/>
                  </a:cubicBezTo>
                  <a:cubicBezTo>
                    <a:pt x="21" y="125"/>
                    <a:pt x="22" y="130"/>
                    <a:pt x="19" y="131"/>
                  </a:cubicBezTo>
                  <a:cubicBezTo>
                    <a:pt x="15" y="131"/>
                    <a:pt x="15" y="134"/>
                    <a:pt x="19" y="140"/>
                  </a:cubicBezTo>
                  <a:cubicBezTo>
                    <a:pt x="23" y="145"/>
                    <a:pt x="20" y="149"/>
                    <a:pt x="23" y="149"/>
                  </a:cubicBezTo>
                  <a:cubicBezTo>
                    <a:pt x="26" y="150"/>
                    <a:pt x="25" y="152"/>
                    <a:pt x="27" y="152"/>
                  </a:cubicBezTo>
                  <a:cubicBezTo>
                    <a:pt x="30" y="152"/>
                    <a:pt x="32" y="155"/>
                    <a:pt x="33" y="157"/>
                  </a:cubicBezTo>
                  <a:cubicBezTo>
                    <a:pt x="35" y="159"/>
                    <a:pt x="39" y="159"/>
                    <a:pt x="41" y="157"/>
                  </a:cubicBezTo>
                  <a:cubicBezTo>
                    <a:pt x="43" y="154"/>
                    <a:pt x="48" y="153"/>
                    <a:pt x="54" y="153"/>
                  </a:cubicBezTo>
                  <a:cubicBezTo>
                    <a:pt x="60" y="153"/>
                    <a:pt x="59" y="151"/>
                    <a:pt x="64" y="149"/>
                  </a:cubicBezTo>
                  <a:cubicBezTo>
                    <a:pt x="70" y="147"/>
                    <a:pt x="77" y="147"/>
                    <a:pt x="82" y="149"/>
                  </a:cubicBezTo>
                  <a:cubicBezTo>
                    <a:pt x="87" y="150"/>
                    <a:pt x="90" y="149"/>
                    <a:pt x="93" y="147"/>
                  </a:cubicBezTo>
                  <a:cubicBezTo>
                    <a:pt x="95" y="146"/>
                    <a:pt x="99" y="150"/>
                    <a:pt x="100" y="146"/>
                  </a:cubicBezTo>
                  <a:cubicBezTo>
                    <a:pt x="100" y="142"/>
                    <a:pt x="105" y="143"/>
                    <a:pt x="109" y="143"/>
                  </a:cubicBezTo>
                  <a:cubicBezTo>
                    <a:pt x="113" y="143"/>
                    <a:pt x="124" y="136"/>
                    <a:pt x="132" y="128"/>
                  </a:cubicBezTo>
                  <a:cubicBezTo>
                    <a:pt x="141" y="120"/>
                    <a:pt x="154" y="103"/>
                    <a:pt x="159" y="95"/>
                  </a:cubicBezTo>
                  <a:cubicBezTo>
                    <a:pt x="164" y="87"/>
                    <a:pt x="171" y="81"/>
                    <a:pt x="175" y="77"/>
                  </a:cubicBezTo>
                  <a:cubicBezTo>
                    <a:pt x="178" y="75"/>
                    <a:pt x="180" y="65"/>
                    <a:pt x="181" y="59"/>
                  </a:cubicBezTo>
                  <a:cubicBezTo>
                    <a:pt x="177" y="59"/>
                    <a:pt x="172" y="59"/>
                    <a:pt x="172" y="59"/>
                  </a:cubicBezTo>
                  <a:close/>
                  <a:moveTo>
                    <a:pt x="137" y="97"/>
                  </a:moveTo>
                  <a:cubicBezTo>
                    <a:pt x="137" y="99"/>
                    <a:pt x="131" y="96"/>
                    <a:pt x="130" y="99"/>
                  </a:cubicBezTo>
                  <a:cubicBezTo>
                    <a:pt x="129" y="101"/>
                    <a:pt x="127" y="105"/>
                    <a:pt x="127" y="105"/>
                  </a:cubicBezTo>
                  <a:cubicBezTo>
                    <a:pt x="123" y="104"/>
                    <a:pt x="123" y="104"/>
                    <a:pt x="123" y="104"/>
                  </a:cubicBezTo>
                  <a:cubicBezTo>
                    <a:pt x="116" y="95"/>
                    <a:pt x="116" y="95"/>
                    <a:pt x="116" y="95"/>
                  </a:cubicBezTo>
                  <a:cubicBezTo>
                    <a:pt x="116" y="95"/>
                    <a:pt x="121" y="87"/>
                    <a:pt x="123" y="85"/>
                  </a:cubicBezTo>
                  <a:cubicBezTo>
                    <a:pt x="124" y="82"/>
                    <a:pt x="133" y="77"/>
                    <a:pt x="134" y="80"/>
                  </a:cubicBezTo>
                  <a:cubicBezTo>
                    <a:pt x="135" y="83"/>
                    <a:pt x="141" y="86"/>
                    <a:pt x="141" y="89"/>
                  </a:cubicBezTo>
                  <a:cubicBezTo>
                    <a:pt x="141" y="91"/>
                    <a:pt x="137" y="94"/>
                    <a:pt x="137" y="97"/>
                  </a:cubicBez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204" name="Freeform 10"/>
            <p:cNvSpPr>
              <a:spLocks noChangeArrowheads="1"/>
            </p:cNvSpPr>
            <p:nvPr/>
          </p:nvSpPr>
          <p:spPr bwMode="auto">
            <a:xfrm>
              <a:off x="3898913" y="2597153"/>
              <a:ext cx="252414" cy="268288"/>
            </a:xfrm>
            <a:custGeom>
              <a:avLst/>
              <a:gdLst>
                <a:gd name="T0" fmla="*/ 8 w 132"/>
                <a:gd name="T1" fmla="*/ 129 h 140"/>
                <a:gd name="T2" fmla="*/ 13 w 132"/>
                <a:gd name="T3" fmla="*/ 131 h 140"/>
                <a:gd name="T4" fmla="*/ 24 w 132"/>
                <a:gd name="T5" fmla="*/ 132 h 140"/>
                <a:gd name="T6" fmla="*/ 34 w 132"/>
                <a:gd name="T7" fmla="*/ 134 h 140"/>
                <a:gd name="T8" fmla="*/ 73 w 132"/>
                <a:gd name="T9" fmla="*/ 134 h 140"/>
                <a:gd name="T10" fmla="*/ 77 w 132"/>
                <a:gd name="T11" fmla="*/ 138 h 140"/>
                <a:gd name="T12" fmla="*/ 102 w 132"/>
                <a:gd name="T13" fmla="*/ 138 h 140"/>
                <a:gd name="T14" fmla="*/ 119 w 132"/>
                <a:gd name="T15" fmla="*/ 137 h 140"/>
                <a:gd name="T16" fmla="*/ 122 w 132"/>
                <a:gd name="T17" fmla="*/ 136 h 140"/>
                <a:gd name="T18" fmla="*/ 109 w 132"/>
                <a:gd name="T19" fmla="*/ 119 h 140"/>
                <a:gd name="T20" fmla="*/ 110 w 132"/>
                <a:gd name="T21" fmla="*/ 81 h 140"/>
                <a:gd name="T22" fmla="*/ 127 w 132"/>
                <a:gd name="T23" fmla="*/ 82 h 140"/>
                <a:gd name="T24" fmla="*/ 130 w 132"/>
                <a:gd name="T25" fmla="*/ 79 h 140"/>
                <a:gd name="T26" fmla="*/ 132 w 132"/>
                <a:gd name="T27" fmla="*/ 57 h 140"/>
                <a:gd name="T28" fmla="*/ 129 w 132"/>
                <a:gd name="T29" fmla="*/ 57 h 140"/>
                <a:gd name="T30" fmla="*/ 119 w 132"/>
                <a:gd name="T31" fmla="*/ 58 h 140"/>
                <a:gd name="T32" fmla="*/ 113 w 132"/>
                <a:gd name="T33" fmla="*/ 61 h 140"/>
                <a:gd name="T34" fmla="*/ 113 w 132"/>
                <a:gd name="T35" fmla="*/ 52 h 140"/>
                <a:gd name="T36" fmla="*/ 108 w 132"/>
                <a:gd name="T37" fmla="*/ 43 h 140"/>
                <a:gd name="T38" fmla="*/ 109 w 132"/>
                <a:gd name="T39" fmla="*/ 27 h 140"/>
                <a:gd name="T40" fmla="*/ 107 w 132"/>
                <a:gd name="T41" fmla="*/ 18 h 140"/>
                <a:gd name="T42" fmla="*/ 100 w 132"/>
                <a:gd name="T43" fmla="*/ 16 h 140"/>
                <a:gd name="T44" fmla="*/ 94 w 132"/>
                <a:gd name="T45" fmla="*/ 14 h 140"/>
                <a:gd name="T46" fmla="*/ 85 w 132"/>
                <a:gd name="T47" fmla="*/ 14 h 140"/>
                <a:gd name="T48" fmla="*/ 81 w 132"/>
                <a:gd name="T49" fmla="*/ 24 h 140"/>
                <a:gd name="T50" fmla="*/ 68 w 132"/>
                <a:gd name="T51" fmla="*/ 26 h 140"/>
                <a:gd name="T52" fmla="*/ 58 w 132"/>
                <a:gd name="T53" fmla="*/ 19 h 140"/>
                <a:gd name="T54" fmla="*/ 54 w 132"/>
                <a:gd name="T55" fmla="*/ 10 h 140"/>
                <a:gd name="T56" fmla="*/ 52 w 132"/>
                <a:gd name="T57" fmla="*/ 1 h 140"/>
                <a:gd name="T58" fmla="*/ 15 w 132"/>
                <a:gd name="T59" fmla="*/ 1 h 140"/>
                <a:gd name="T60" fmla="*/ 9 w 132"/>
                <a:gd name="T61" fmla="*/ 4 h 140"/>
                <a:gd name="T62" fmla="*/ 19 w 132"/>
                <a:gd name="T63" fmla="*/ 28 h 140"/>
                <a:gd name="T64" fmla="*/ 17 w 132"/>
                <a:gd name="T65" fmla="*/ 39 h 140"/>
                <a:gd name="T66" fmla="*/ 24 w 132"/>
                <a:gd name="T67" fmla="*/ 63 h 140"/>
                <a:gd name="T68" fmla="*/ 16 w 132"/>
                <a:gd name="T69" fmla="*/ 79 h 140"/>
                <a:gd name="T70" fmla="*/ 8 w 132"/>
                <a:gd name="T71" fmla="*/ 101 h 140"/>
                <a:gd name="T72" fmla="*/ 2 w 132"/>
                <a:gd name="T73" fmla="*/ 117 h 140"/>
                <a:gd name="T74" fmla="*/ 1 w 132"/>
                <a:gd name="T75" fmla="*/ 132 h 140"/>
                <a:gd name="T76" fmla="*/ 1 w 132"/>
                <a:gd name="T77" fmla="*/ 132 h 140"/>
                <a:gd name="T78" fmla="*/ 4 w 132"/>
                <a:gd name="T79" fmla="*/ 132 h 140"/>
                <a:gd name="T80" fmla="*/ 8 w 132"/>
                <a:gd name="T81" fmla="*/ 129 h 14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32"/>
                <a:gd name="T124" fmla="*/ 0 h 140"/>
                <a:gd name="T125" fmla="*/ 132 w 132"/>
                <a:gd name="T126" fmla="*/ 140 h 14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32" h="140">
                  <a:moveTo>
                    <a:pt x="8" y="129"/>
                  </a:moveTo>
                  <a:cubicBezTo>
                    <a:pt x="11" y="129"/>
                    <a:pt x="9" y="133"/>
                    <a:pt x="13" y="131"/>
                  </a:cubicBezTo>
                  <a:cubicBezTo>
                    <a:pt x="17" y="129"/>
                    <a:pt x="20" y="129"/>
                    <a:pt x="24" y="132"/>
                  </a:cubicBezTo>
                  <a:cubicBezTo>
                    <a:pt x="27" y="134"/>
                    <a:pt x="30" y="134"/>
                    <a:pt x="34" y="134"/>
                  </a:cubicBezTo>
                  <a:cubicBezTo>
                    <a:pt x="38" y="134"/>
                    <a:pt x="73" y="134"/>
                    <a:pt x="73" y="134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8"/>
                    <a:pt x="98" y="137"/>
                    <a:pt x="102" y="138"/>
                  </a:cubicBezTo>
                  <a:cubicBezTo>
                    <a:pt x="105" y="140"/>
                    <a:pt x="116" y="138"/>
                    <a:pt x="119" y="137"/>
                  </a:cubicBezTo>
                  <a:cubicBezTo>
                    <a:pt x="120" y="137"/>
                    <a:pt x="121" y="137"/>
                    <a:pt x="122" y="136"/>
                  </a:cubicBezTo>
                  <a:cubicBezTo>
                    <a:pt x="109" y="119"/>
                    <a:pt x="109" y="119"/>
                    <a:pt x="109" y="119"/>
                  </a:cubicBezTo>
                  <a:cubicBezTo>
                    <a:pt x="110" y="81"/>
                    <a:pt x="110" y="81"/>
                    <a:pt x="110" y="81"/>
                  </a:cubicBezTo>
                  <a:cubicBezTo>
                    <a:pt x="127" y="82"/>
                    <a:pt x="127" y="82"/>
                    <a:pt x="127" y="82"/>
                  </a:cubicBezTo>
                  <a:cubicBezTo>
                    <a:pt x="130" y="79"/>
                    <a:pt x="130" y="79"/>
                    <a:pt x="130" y="79"/>
                  </a:cubicBezTo>
                  <a:cubicBezTo>
                    <a:pt x="132" y="57"/>
                    <a:pt x="132" y="57"/>
                    <a:pt x="132" y="57"/>
                  </a:cubicBezTo>
                  <a:cubicBezTo>
                    <a:pt x="132" y="56"/>
                    <a:pt x="131" y="56"/>
                    <a:pt x="129" y="57"/>
                  </a:cubicBezTo>
                  <a:cubicBezTo>
                    <a:pt x="126" y="58"/>
                    <a:pt x="123" y="58"/>
                    <a:pt x="119" y="58"/>
                  </a:cubicBezTo>
                  <a:cubicBezTo>
                    <a:pt x="116" y="58"/>
                    <a:pt x="115" y="61"/>
                    <a:pt x="113" y="61"/>
                  </a:cubicBezTo>
                  <a:cubicBezTo>
                    <a:pt x="111" y="60"/>
                    <a:pt x="113" y="54"/>
                    <a:pt x="113" y="52"/>
                  </a:cubicBezTo>
                  <a:cubicBezTo>
                    <a:pt x="114" y="49"/>
                    <a:pt x="110" y="45"/>
                    <a:pt x="108" y="43"/>
                  </a:cubicBezTo>
                  <a:cubicBezTo>
                    <a:pt x="105" y="41"/>
                    <a:pt x="111" y="28"/>
                    <a:pt x="109" y="27"/>
                  </a:cubicBezTo>
                  <a:cubicBezTo>
                    <a:pt x="108" y="25"/>
                    <a:pt x="107" y="21"/>
                    <a:pt x="107" y="18"/>
                  </a:cubicBezTo>
                  <a:cubicBezTo>
                    <a:pt x="107" y="14"/>
                    <a:pt x="105" y="16"/>
                    <a:pt x="100" y="16"/>
                  </a:cubicBezTo>
                  <a:cubicBezTo>
                    <a:pt x="95" y="16"/>
                    <a:pt x="94" y="14"/>
                    <a:pt x="94" y="14"/>
                  </a:cubicBezTo>
                  <a:cubicBezTo>
                    <a:pt x="94" y="14"/>
                    <a:pt x="88" y="12"/>
                    <a:pt x="85" y="14"/>
                  </a:cubicBezTo>
                  <a:cubicBezTo>
                    <a:pt x="82" y="15"/>
                    <a:pt x="83" y="24"/>
                    <a:pt x="81" y="24"/>
                  </a:cubicBezTo>
                  <a:cubicBezTo>
                    <a:pt x="79" y="23"/>
                    <a:pt x="73" y="24"/>
                    <a:pt x="68" y="26"/>
                  </a:cubicBezTo>
                  <a:cubicBezTo>
                    <a:pt x="63" y="27"/>
                    <a:pt x="61" y="25"/>
                    <a:pt x="58" y="19"/>
                  </a:cubicBezTo>
                  <a:cubicBezTo>
                    <a:pt x="56" y="13"/>
                    <a:pt x="53" y="15"/>
                    <a:pt x="54" y="10"/>
                  </a:cubicBezTo>
                  <a:cubicBezTo>
                    <a:pt x="55" y="6"/>
                    <a:pt x="52" y="1"/>
                    <a:pt x="52" y="1"/>
                  </a:cubicBezTo>
                  <a:cubicBezTo>
                    <a:pt x="52" y="1"/>
                    <a:pt x="19" y="0"/>
                    <a:pt x="15" y="1"/>
                  </a:cubicBezTo>
                  <a:cubicBezTo>
                    <a:pt x="14" y="1"/>
                    <a:pt x="11" y="2"/>
                    <a:pt x="9" y="4"/>
                  </a:cubicBezTo>
                  <a:cubicBezTo>
                    <a:pt x="11" y="12"/>
                    <a:pt x="17" y="25"/>
                    <a:pt x="19" y="28"/>
                  </a:cubicBezTo>
                  <a:cubicBezTo>
                    <a:pt x="20" y="31"/>
                    <a:pt x="17" y="34"/>
                    <a:pt x="17" y="39"/>
                  </a:cubicBezTo>
                  <a:cubicBezTo>
                    <a:pt x="17" y="45"/>
                    <a:pt x="23" y="56"/>
                    <a:pt x="24" y="63"/>
                  </a:cubicBezTo>
                  <a:cubicBezTo>
                    <a:pt x="25" y="70"/>
                    <a:pt x="20" y="75"/>
                    <a:pt x="16" y="79"/>
                  </a:cubicBezTo>
                  <a:cubicBezTo>
                    <a:pt x="12" y="84"/>
                    <a:pt x="8" y="95"/>
                    <a:pt x="8" y="101"/>
                  </a:cubicBezTo>
                  <a:cubicBezTo>
                    <a:pt x="8" y="108"/>
                    <a:pt x="2" y="114"/>
                    <a:pt x="2" y="117"/>
                  </a:cubicBezTo>
                  <a:cubicBezTo>
                    <a:pt x="2" y="120"/>
                    <a:pt x="1" y="129"/>
                    <a:pt x="1" y="132"/>
                  </a:cubicBezTo>
                  <a:cubicBezTo>
                    <a:pt x="0" y="132"/>
                    <a:pt x="1" y="132"/>
                    <a:pt x="1" y="132"/>
                  </a:cubicBezTo>
                  <a:cubicBezTo>
                    <a:pt x="4" y="132"/>
                    <a:pt x="4" y="132"/>
                    <a:pt x="4" y="132"/>
                  </a:cubicBezTo>
                  <a:cubicBezTo>
                    <a:pt x="4" y="132"/>
                    <a:pt x="5" y="129"/>
                    <a:pt x="8" y="129"/>
                  </a:cubicBez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205" name="Freeform 11"/>
            <p:cNvSpPr>
              <a:spLocks noChangeArrowheads="1"/>
            </p:cNvSpPr>
            <p:nvPr/>
          </p:nvSpPr>
          <p:spPr bwMode="auto">
            <a:xfrm>
              <a:off x="4108463" y="2647953"/>
              <a:ext cx="247651" cy="219075"/>
            </a:xfrm>
            <a:custGeom>
              <a:avLst/>
              <a:gdLst>
                <a:gd name="T0" fmla="*/ 100 w 130"/>
                <a:gd name="T1" fmla="*/ 5 h 115"/>
                <a:gd name="T2" fmla="*/ 92 w 130"/>
                <a:gd name="T3" fmla="*/ 0 h 115"/>
                <a:gd name="T4" fmla="*/ 78 w 130"/>
                <a:gd name="T5" fmla="*/ 3 h 115"/>
                <a:gd name="T6" fmla="*/ 75 w 130"/>
                <a:gd name="T7" fmla="*/ 10 h 115"/>
                <a:gd name="T8" fmla="*/ 74 w 130"/>
                <a:gd name="T9" fmla="*/ 16 h 115"/>
                <a:gd name="T10" fmla="*/ 73 w 130"/>
                <a:gd name="T11" fmla="*/ 29 h 115"/>
                <a:gd name="T12" fmla="*/ 71 w 130"/>
                <a:gd name="T13" fmla="*/ 39 h 115"/>
                <a:gd name="T14" fmla="*/ 78 w 130"/>
                <a:gd name="T15" fmla="*/ 48 h 115"/>
                <a:gd name="T16" fmla="*/ 86 w 130"/>
                <a:gd name="T17" fmla="*/ 46 h 115"/>
                <a:gd name="T18" fmla="*/ 87 w 130"/>
                <a:gd name="T19" fmla="*/ 54 h 115"/>
                <a:gd name="T20" fmla="*/ 85 w 130"/>
                <a:gd name="T21" fmla="*/ 59 h 115"/>
                <a:gd name="T22" fmla="*/ 77 w 130"/>
                <a:gd name="T23" fmla="*/ 59 h 115"/>
                <a:gd name="T24" fmla="*/ 73 w 130"/>
                <a:gd name="T25" fmla="*/ 49 h 115"/>
                <a:gd name="T26" fmla="*/ 64 w 130"/>
                <a:gd name="T27" fmla="*/ 47 h 115"/>
                <a:gd name="T28" fmla="*/ 58 w 130"/>
                <a:gd name="T29" fmla="*/ 41 h 115"/>
                <a:gd name="T30" fmla="*/ 54 w 130"/>
                <a:gd name="T31" fmla="*/ 43 h 115"/>
                <a:gd name="T32" fmla="*/ 49 w 130"/>
                <a:gd name="T33" fmla="*/ 44 h 115"/>
                <a:gd name="T34" fmla="*/ 40 w 130"/>
                <a:gd name="T35" fmla="*/ 41 h 115"/>
                <a:gd name="T36" fmla="*/ 36 w 130"/>
                <a:gd name="T37" fmla="*/ 36 h 115"/>
                <a:gd name="T38" fmla="*/ 29 w 130"/>
                <a:gd name="T39" fmla="*/ 36 h 115"/>
                <a:gd name="T40" fmla="*/ 26 w 130"/>
                <a:gd name="T41" fmla="*/ 34 h 115"/>
                <a:gd name="T42" fmla="*/ 23 w 130"/>
                <a:gd name="T43" fmla="*/ 31 h 115"/>
                <a:gd name="T44" fmla="*/ 21 w 130"/>
                <a:gd name="T45" fmla="*/ 53 h 115"/>
                <a:gd name="T46" fmla="*/ 18 w 130"/>
                <a:gd name="T47" fmla="*/ 56 h 115"/>
                <a:gd name="T48" fmla="*/ 1 w 130"/>
                <a:gd name="T49" fmla="*/ 55 h 115"/>
                <a:gd name="T50" fmla="*/ 0 w 130"/>
                <a:gd name="T51" fmla="*/ 93 h 115"/>
                <a:gd name="T52" fmla="*/ 13 w 130"/>
                <a:gd name="T53" fmla="*/ 110 h 115"/>
                <a:gd name="T54" fmla="*/ 34 w 130"/>
                <a:gd name="T55" fmla="*/ 109 h 115"/>
                <a:gd name="T56" fmla="*/ 35 w 130"/>
                <a:gd name="T57" fmla="*/ 112 h 115"/>
                <a:gd name="T58" fmla="*/ 40 w 130"/>
                <a:gd name="T59" fmla="*/ 111 h 115"/>
                <a:gd name="T60" fmla="*/ 55 w 130"/>
                <a:gd name="T61" fmla="*/ 114 h 115"/>
                <a:gd name="T62" fmla="*/ 66 w 130"/>
                <a:gd name="T63" fmla="*/ 101 h 115"/>
                <a:gd name="T64" fmla="*/ 77 w 130"/>
                <a:gd name="T65" fmla="*/ 93 h 115"/>
                <a:gd name="T66" fmla="*/ 83 w 130"/>
                <a:gd name="T67" fmla="*/ 87 h 115"/>
                <a:gd name="T68" fmla="*/ 93 w 130"/>
                <a:gd name="T69" fmla="*/ 87 h 115"/>
                <a:gd name="T70" fmla="*/ 93 w 130"/>
                <a:gd name="T71" fmla="*/ 87 h 115"/>
                <a:gd name="T72" fmla="*/ 91 w 130"/>
                <a:gd name="T73" fmla="*/ 79 h 115"/>
                <a:gd name="T74" fmla="*/ 122 w 130"/>
                <a:gd name="T75" fmla="*/ 67 h 115"/>
                <a:gd name="T76" fmla="*/ 120 w 130"/>
                <a:gd name="T77" fmla="*/ 62 h 115"/>
                <a:gd name="T78" fmla="*/ 122 w 130"/>
                <a:gd name="T79" fmla="*/ 51 h 115"/>
                <a:gd name="T80" fmla="*/ 127 w 130"/>
                <a:gd name="T81" fmla="*/ 48 h 115"/>
                <a:gd name="T82" fmla="*/ 126 w 130"/>
                <a:gd name="T83" fmla="*/ 30 h 115"/>
                <a:gd name="T84" fmla="*/ 130 w 130"/>
                <a:gd name="T85" fmla="*/ 28 h 115"/>
                <a:gd name="T86" fmla="*/ 125 w 130"/>
                <a:gd name="T87" fmla="*/ 16 h 115"/>
                <a:gd name="T88" fmla="*/ 110 w 130"/>
                <a:gd name="T89" fmla="*/ 9 h 115"/>
                <a:gd name="T90" fmla="*/ 100 w 130"/>
                <a:gd name="T91" fmla="*/ 5 h 11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30"/>
                <a:gd name="T139" fmla="*/ 0 h 115"/>
                <a:gd name="T140" fmla="*/ 130 w 130"/>
                <a:gd name="T141" fmla="*/ 115 h 11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30" h="115">
                  <a:moveTo>
                    <a:pt x="100" y="5"/>
                  </a:moveTo>
                  <a:cubicBezTo>
                    <a:pt x="99" y="5"/>
                    <a:pt x="95" y="3"/>
                    <a:pt x="92" y="0"/>
                  </a:cubicBezTo>
                  <a:cubicBezTo>
                    <a:pt x="90" y="3"/>
                    <a:pt x="82" y="3"/>
                    <a:pt x="78" y="3"/>
                  </a:cubicBezTo>
                  <a:cubicBezTo>
                    <a:pt x="74" y="3"/>
                    <a:pt x="78" y="8"/>
                    <a:pt x="75" y="10"/>
                  </a:cubicBezTo>
                  <a:cubicBezTo>
                    <a:pt x="73" y="12"/>
                    <a:pt x="72" y="15"/>
                    <a:pt x="74" y="16"/>
                  </a:cubicBezTo>
                  <a:cubicBezTo>
                    <a:pt x="76" y="17"/>
                    <a:pt x="73" y="26"/>
                    <a:pt x="73" y="29"/>
                  </a:cubicBezTo>
                  <a:cubicBezTo>
                    <a:pt x="73" y="32"/>
                    <a:pt x="69" y="38"/>
                    <a:pt x="71" y="39"/>
                  </a:cubicBezTo>
                  <a:cubicBezTo>
                    <a:pt x="72" y="40"/>
                    <a:pt x="75" y="47"/>
                    <a:pt x="78" y="48"/>
                  </a:cubicBezTo>
                  <a:cubicBezTo>
                    <a:pt x="82" y="49"/>
                    <a:pt x="84" y="46"/>
                    <a:pt x="86" y="46"/>
                  </a:cubicBezTo>
                  <a:cubicBezTo>
                    <a:pt x="87" y="46"/>
                    <a:pt x="87" y="50"/>
                    <a:pt x="87" y="54"/>
                  </a:cubicBezTo>
                  <a:cubicBezTo>
                    <a:pt x="87" y="57"/>
                    <a:pt x="85" y="59"/>
                    <a:pt x="85" y="59"/>
                  </a:cubicBezTo>
                  <a:cubicBezTo>
                    <a:pt x="85" y="59"/>
                    <a:pt x="80" y="61"/>
                    <a:pt x="77" y="59"/>
                  </a:cubicBezTo>
                  <a:cubicBezTo>
                    <a:pt x="75" y="57"/>
                    <a:pt x="73" y="51"/>
                    <a:pt x="73" y="49"/>
                  </a:cubicBezTo>
                  <a:cubicBezTo>
                    <a:pt x="73" y="47"/>
                    <a:pt x="67" y="47"/>
                    <a:pt x="64" y="47"/>
                  </a:cubicBezTo>
                  <a:cubicBezTo>
                    <a:pt x="62" y="47"/>
                    <a:pt x="59" y="43"/>
                    <a:pt x="58" y="41"/>
                  </a:cubicBezTo>
                  <a:cubicBezTo>
                    <a:pt x="57" y="39"/>
                    <a:pt x="54" y="41"/>
                    <a:pt x="54" y="43"/>
                  </a:cubicBezTo>
                  <a:cubicBezTo>
                    <a:pt x="54" y="44"/>
                    <a:pt x="52" y="44"/>
                    <a:pt x="49" y="44"/>
                  </a:cubicBezTo>
                  <a:cubicBezTo>
                    <a:pt x="47" y="44"/>
                    <a:pt x="42" y="40"/>
                    <a:pt x="40" y="41"/>
                  </a:cubicBezTo>
                  <a:cubicBezTo>
                    <a:pt x="38" y="42"/>
                    <a:pt x="36" y="38"/>
                    <a:pt x="36" y="36"/>
                  </a:cubicBezTo>
                  <a:cubicBezTo>
                    <a:pt x="37" y="34"/>
                    <a:pt x="31" y="35"/>
                    <a:pt x="29" y="36"/>
                  </a:cubicBezTo>
                  <a:cubicBezTo>
                    <a:pt x="27" y="37"/>
                    <a:pt x="26" y="34"/>
                    <a:pt x="26" y="34"/>
                  </a:cubicBezTo>
                  <a:cubicBezTo>
                    <a:pt x="26" y="34"/>
                    <a:pt x="25" y="32"/>
                    <a:pt x="23" y="31"/>
                  </a:cubicBezTo>
                  <a:cubicBezTo>
                    <a:pt x="21" y="53"/>
                    <a:pt x="21" y="53"/>
                    <a:pt x="21" y="53"/>
                  </a:cubicBezTo>
                  <a:cubicBezTo>
                    <a:pt x="18" y="56"/>
                    <a:pt x="18" y="56"/>
                    <a:pt x="18" y="56"/>
                  </a:cubicBezTo>
                  <a:cubicBezTo>
                    <a:pt x="1" y="55"/>
                    <a:pt x="1" y="55"/>
                    <a:pt x="1" y="55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13" y="110"/>
                    <a:pt x="13" y="110"/>
                    <a:pt x="13" y="110"/>
                  </a:cubicBezTo>
                  <a:cubicBezTo>
                    <a:pt x="20" y="109"/>
                    <a:pt x="34" y="107"/>
                    <a:pt x="34" y="109"/>
                  </a:cubicBezTo>
                  <a:cubicBezTo>
                    <a:pt x="34" y="110"/>
                    <a:pt x="34" y="111"/>
                    <a:pt x="35" y="112"/>
                  </a:cubicBezTo>
                  <a:cubicBezTo>
                    <a:pt x="37" y="112"/>
                    <a:pt x="39" y="111"/>
                    <a:pt x="40" y="111"/>
                  </a:cubicBezTo>
                  <a:cubicBezTo>
                    <a:pt x="43" y="112"/>
                    <a:pt x="52" y="115"/>
                    <a:pt x="55" y="114"/>
                  </a:cubicBezTo>
                  <a:cubicBezTo>
                    <a:pt x="57" y="112"/>
                    <a:pt x="62" y="102"/>
                    <a:pt x="66" y="101"/>
                  </a:cubicBezTo>
                  <a:cubicBezTo>
                    <a:pt x="71" y="100"/>
                    <a:pt x="77" y="95"/>
                    <a:pt x="77" y="93"/>
                  </a:cubicBezTo>
                  <a:cubicBezTo>
                    <a:pt x="77" y="91"/>
                    <a:pt x="77" y="89"/>
                    <a:pt x="83" y="87"/>
                  </a:cubicBezTo>
                  <a:cubicBezTo>
                    <a:pt x="93" y="87"/>
                    <a:pt x="93" y="87"/>
                    <a:pt x="93" y="87"/>
                  </a:cubicBezTo>
                  <a:cubicBezTo>
                    <a:pt x="93" y="87"/>
                    <a:pt x="93" y="87"/>
                    <a:pt x="93" y="87"/>
                  </a:cubicBezTo>
                  <a:cubicBezTo>
                    <a:pt x="91" y="79"/>
                    <a:pt x="91" y="79"/>
                    <a:pt x="91" y="79"/>
                  </a:cubicBezTo>
                  <a:cubicBezTo>
                    <a:pt x="91" y="79"/>
                    <a:pt x="121" y="67"/>
                    <a:pt x="122" y="67"/>
                  </a:cubicBezTo>
                  <a:cubicBezTo>
                    <a:pt x="121" y="65"/>
                    <a:pt x="120" y="63"/>
                    <a:pt x="120" y="62"/>
                  </a:cubicBezTo>
                  <a:cubicBezTo>
                    <a:pt x="121" y="62"/>
                    <a:pt x="122" y="54"/>
                    <a:pt x="122" y="51"/>
                  </a:cubicBezTo>
                  <a:cubicBezTo>
                    <a:pt x="122" y="49"/>
                    <a:pt x="129" y="51"/>
                    <a:pt x="127" y="48"/>
                  </a:cubicBezTo>
                  <a:cubicBezTo>
                    <a:pt x="124" y="46"/>
                    <a:pt x="125" y="33"/>
                    <a:pt x="126" y="30"/>
                  </a:cubicBezTo>
                  <a:cubicBezTo>
                    <a:pt x="127" y="27"/>
                    <a:pt x="130" y="30"/>
                    <a:pt x="130" y="28"/>
                  </a:cubicBezTo>
                  <a:cubicBezTo>
                    <a:pt x="130" y="25"/>
                    <a:pt x="127" y="18"/>
                    <a:pt x="125" y="16"/>
                  </a:cubicBezTo>
                  <a:cubicBezTo>
                    <a:pt x="124" y="14"/>
                    <a:pt x="113" y="10"/>
                    <a:pt x="110" y="9"/>
                  </a:cubicBezTo>
                  <a:cubicBezTo>
                    <a:pt x="108" y="9"/>
                    <a:pt x="103" y="5"/>
                    <a:pt x="100" y="5"/>
                  </a:cubicBez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206" name="Freeform 12"/>
            <p:cNvSpPr>
              <a:spLocks noChangeArrowheads="1"/>
            </p:cNvSpPr>
            <p:nvPr/>
          </p:nvSpPr>
          <p:spPr bwMode="auto">
            <a:xfrm>
              <a:off x="4254514" y="2492378"/>
              <a:ext cx="42863" cy="38100"/>
            </a:xfrm>
            <a:custGeom>
              <a:avLst/>
              <a:gdLst>
                <a:gd name="T0" fmla="*/ 18 w 22"/>
                <a:gd name="T1" fmla="*/ 0 h 20"/>
                <a:gd name="T2" fmla="*/ 12 w 22"/>
                <a:gd name="T3" fmla="*/ 2 h 20"/>
                <a:gd name="T4" fmla="*/ 6 w 22"/>
                <a:gd name="T5" fmla="*/ 3 h 20"/>
                <a:gd name="T6" fmla="*/ 5 w 22"/>
                <a:gd name="T7" fmla="*/ 5 h 20"/>
                <a:gd name="T8" fmla="*/ 3 w 22"/>
                <a:gd name="T9" fmla="*/ 12 h 20"/>
                <a:gd name="T10" fmla="*/ 0 w 22"/>
                <a:gd name="T11" fmla="*/ 15 h 20"/>
                <a:gd name="T12" fmla="*/ 3 w 22"/>
                <a:gd name="T13" fmla="*/ 18 h 20"/>
                <a:gd name="T14" fmla="*/ 6 w 22"/>
                <a:gd name="T15" fmla="*/ 19 h 20"/>
                <a:gd name="T16" fmla="*/ 12 w 22"/>
                <a:gd name="T17" fmla="*/ 15 h 20"/>
                <a:gd name="T18" fmla="*/ 22 w 22"/>
                <a:gd name="T19" fmla="*/ 13 h 20"/>
                <a:gd name="T20" fmla="*/ 20 w 22"/>
                <a:gd name="T21" fmla="*/ 5 h 20"/>
                <a:gd name="T22" fmla="*/ 18 w 22"/>
                <a:gd name="T23" fmla="*/ 0 h 2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2"/>
                <a:gd name="T37" fmla="*/ 0 h 20"/>
                <a:gd name="T38" fmla="*/ 22 w 22"/>
                <a:gd name="T39" fmla="*/ 20 h 2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2" h="20">
                  <a:moveTo>
                    <a:pt x="18" y="0"/>
                  </a:moveTo>
                  <a:cubicBezTo>
                    <a:pt x="16" y="1"/>
                    <a:pt x="13" y="2"/>
                    <a:pt x="12" y="2"/>
                  </a:cubicBezTo>
                  <a:cubicBezTo>
                    <a:pt x="11" y="3"/>
                    <a:pt x="10" y="4"/>
                    <a:pt x="6" y="3"/>
                  </a:cubicBezTo>
                  <a:cubicBezTo>
                    <a:pt x="6" y="4"/>
                    <a:pt x="6" y="4"/>
                    <a:pt x="5" y="5"/>
                  </a:cubicBezTo>
                  <a:cubicBezTo>
                    <a:pt x="2" y="6"/>
                    <a:pt x="3" y="12"/>
                    <a:pt x="3" y="12"/>
                  </a:cubicBezTo>
                  <a:cubicBezTo>
                    <a:pt x="3" y="12"/>
                    <a:pt x="0" y="12"/>
                    <a:pt x="0" y="15"/>
                  </a:cubicBezTo>
                  <a:cubicBezTo>
                    <a:pt x="0" y="17"/>
                    <a:pt x="2" y="18"/>
                    <a:pt x="3" y="18"/>
                  </a:cubicBezTo>
                  <a:cubicBezTo>
                    <a:pt x="4" y="18"/>
                    <a:pt x="5" y="18"/>
                    <a:pt x="6" y="19"/>
                  </a:cubicBezTo>
                  <a:cubicBezTo>
                    <a:pt x="13" y="20"/>
                    <a:pt x="12" y="15"/>
                    <a:pt x="12" y="15"/>
                  </a:cubicBezTo>
                  <a:cubicBezTo>
                    <a:pt x="12" y="15"/>
                    <a:pt x="21" y="16"/>
                    <a:pt x="22" y="13"/>
                  </a:cubicBezTo>
                  <a:cubicBezTo>
                    <a:pt x="22" y="10"/>
                    <a:pt x="20" y="5"/>
                    <a:pt x="20" y="5"/>
                  </a:cubicBezTo>
                  <a:lnTo>
                    <a:pt x="18" y="0"/>
                  </a:ln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207" name="Freeform 13"/>
            <p:cNvSpPr>
              <a:spLocks noChangeArrowheads="1"/>
            </p:cNvSpPr>
            <p:nvPr/>
          </p:nvSpPr>
          <p:spPr bwMode="auto">
            <a:xfrm>
              <a:off x="4514865" y="2205039"/>
              <a:ext cx="223839" cy="298451"/>
            </a:xfrm>
            <a:custGeom>
              <a:avLst/>
              <a:gdLst>
                <a:gd name="T0" fmla="*/ 27 w 117"/>
                <a:gd name="T1" fmla="*/ 30 h 157"/>
                <a:gd name="T2" fmla="*/ 35 w 117"/>
                <a:gd name="T3" fmla="*/ 37 h 157"/>
                <a:gd name="T4" fmla="*/ 58 w 117"/>
                <a:gd name="T5" fmla="*/ 45 h 157"/>
                <a:gd name="T6" fmla="*/ 73 w 117"/>
                <a:gd name="T7" fmla="*/ 48 h 157"/>
                <a:gd name="T8" fmla="*/ 77 w 117"/>
                <a:gd name="T9" fmla="*/ 51 h 157"/>
                <a:gd name="T10" fmla="*/ 47 w 117"/>
                <a:gd name="T11" fmla="*/ 81 h 157"/>
                <a:gd name="T12" fmla="*/ 35 w 117"/>
                <a:gd name="T13" fmla="*/ 83 h 157"/>
                <a:gd name="T14" fmla="*/ 20 w 117"/>
                <a:gd name="T15" fmla="*/ 91 h 157"/>
                <a:gd name="T16" fmla="*/ 11 w 117"/>
                <a:gd name="T17" fmla="*/ 92 h 157"/>
                <a:gd name="T18" fmla="*/ 5 w 117"/>
                <a:gd name="T19" fmla="*/ 100 h 157"/>
                <a:gd name="T20" fmla="*/ 0 w 117"/>
                <a:gd name="T21" fmla="*/ 108 h 157"/>
                <a:gd name="T22" fmla="*/ 1 w 117"/>
                <a:gd name="T23" fmla="*/ 148 h 157"/>
                <a:gd name="T24" fmla="*/ 6 w 117"/>
                <a:gd name="T25" fmla="*/ 157 h 157"/>
                <a:gd name="T26" fmla="*/ 31 w 117"/>
                <a:gd name="T27" fmla="*/ 131 h 157"/>
                <a:gd name="T28" fmla="*/ 51 w 117"/>
                <a:gd name="T29" fmla="*/ 116 h 157"/>
                <a:gd name="T30" fmla="*/ 79 w 117"/>
                <a:gd name="T31" fmla="*/ 88 h 157"/>
                <a:gd name="T32" fmla="*/ 92 w 117"/>
                <a:gd name="T33" fmla="*/ 67 h 157"/>
                <a:gd name="T34" fmla="*/ 102 w 117"/>
                <a:gd name="T35" fmla="*/ 50 h 157"/>
                <a:gd name="T36" fmla="*/ 113 w 117"/>
                <a:gd name="T37" fmla="*/ 28 h 157"/>
                <a:gd name="T38" fmla="*/ 117 w 117"/>
                <a:gd name="T39" fmla="*/ 8 h 157"/>
                <a:gd name="T40" fmla="*/ 109 w 117"/>
                <a:gd name="T41" fmla="*/ 4 h 157"/>
                <a:gd name="T42" fmla="*/ 84 w 117"/>
                <a:gd name="T43" fmla="*/ 11 h 157"/>
                <a:gd name="T44" fmla="*/ 66 w 117"/>
                <a:gd name="T45" fmla="*/ 15 h 157"/>
                <a:gd name="T46" fmla="*/ 51 w 117"/>
                <a:gd name="T47" fmla="*/ 18 h 157"/>
                <a:gd name="T48" fmla="*/ 33 w 117"/>
                <a:gd name="T49" fmla="*/ 16 h 157"/>
                <a:gd name="T50" fmla="*/ 27 w 117"/>
                <a:gd name="T51" fmla="*/ 10 h 157"/>
                <a:gd name="T52" fmla="*/ 20 w 117"/>
                <a:gd name="T53" fmla="*/ 20 h 157"/>
                <a:gd name="T54" fmla="*/ 27 w 117"/>
                <a:gd name="T55" fmla="*/ 30 h 15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17"/>
                <a:gd name="T85" fmla="*/ 0 h 157"/>
                <a:gd name="T86" fmla="*/ 117 w 117"/>
                <a:gd name="T87" fmla="*/ 157 h 157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17" h="157">
                  <a:moveTo>
                    <a:pt x="27" y="30"/>
                  </a:moveTo>
                  <a:cubicBezTo>
                    <a:pt x="29" y="31"/>
                    <a:pt x="33" y="36"/>
                    <a:pt x="35" y="37"/>
                  </a:cubicBezTo>
                  <a:cubicBezTo>
                    <a:pt x="37" y="37"/>
                    <a:pt x="50" y="41"/>
                    <a:pt x="58" y="45"/>
                  </a:cubicBezTo>
                  <a:cubicBezTo>
                    <a:pt x="66" y="48"/>
                    <a:pt x="71" y="48"/>
                    <a:pt x="73" y="48"/>
                  </a:cubicBezTo>
                  <a:cubicBezTo>
                    <a:pt x="76" y="48"/>
                    <a:pt x="79" y="49"/>
                    <a:pt x="77" y="51"/>
                  </a:cubicBezTo>
                  <a:cubicBezTo>
                    <a:pt x="75" y="52"/>
                    <a:pt x="50" y="77"/>
                    <a:pt x="47" y="81"/>
                  </a:cubicBezTo>
                  <a:cubicBezTo>
                    <a:pt x="44" y="84"/>
                    <a:pt x="42" y="83"/>
                    <a:pt x="35" y="83"/>
                  </a:cubicBezTo>
                  <a:cubicBezTo>
                    <a:pt x="27" y="83"/>
                    <a:pt x="22" y="91"/>
                    <a:pt x="20" y="91"/>
                  </a:cubicBezTo>
                  <a:cubicBezTo>
                    <a:pt x="19" y="90"/>
                    <a:pt x="14" y="91"/>
                    <a:pt x="11" y="92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1" y="148"/>
                    <a:pt x="1" y="148"/>
                    <a:pt x="1" y="148"/>
                  </a:cubicBezTo>
                  <a:cubicBezTo>
                    <a:pt x="6" y="157"/>
                    <a:pt x="6" y="157"/>
                    <a:pt x="6" y="157"/>
                  </a:cubicBezTo>
                  <a:cubicBezTo>
                    <a:pt x="11" y="151"/>
                    <a:pt x="23" y="140"/>
                    <a:pt x="31" y="131"/>
                  </a:cubicBezTo>
                  <a:cubicBezTo>
                    <a:pt x="41" y="121"/>
                    <a:pt x="46" y="118"/>
                    <a:pt x="51" y="116"/>
                  </a:cubicBezTo>
                  <a:cubicBezTo>
                    <a:pt x="56" y="113"/>
                    <a:pt x="70" y="100"/>
                    <a:pt x="79" y="88"/>
                  </a:cubicBezTo>
                  <a:cubicBezTo>
                    <a:pt x="85" y="81"/>
                    <a:pt x="91" y="73"/>
                    <a:pt x="92" y="67"/>
                  </a:cubicBezTo>
                  <a:cubicBezTo>
                    <a:pt x="93" y="62"/>
                    <a:pt x="98" y="55"/>
                    <a:pt x="102" y="50"/>
                  </a:cubicBezTo>
                  <a:cubicBezTo>
                    <a:pt x="106" y="45"/>
                    <a:pt x="113" y="32"/>
                    <a:pt x="113" y="28"/>
                  </a:cubicBezTo>
                  <a:cubicBezTo>
                    <a:pt x="113" y="24"/>
                    <a:pt x="116" y="15"/>
                    <a:pt x="117" y="8"/>
                  </a:cubicBezTo>
                  <a:cubicBezTo>
                    <a:pt x="117" y="1"/>
                    <a:pt x="111" y="0"/>
                    <a:pt x="109" y="4"/>
                  </a:cubicBezTo>
                  <a:cubicBezTo>
                    <a:pt x="107" y="8"/>
                    <a:pt x="93" y="11"/>
                    <a:pt x="84" y="11"/>
                  </a:cubicBezTo>
                  <a:cubicBezTo>
                    <a:pt x="75" y="11"/>
                    <a:pt x="69" y="12"/>
                    <a:pt x="66" y="15"/>
                  </a:cubicBezTo>
                  <a:cubicBezTo>
                    <a:pt x="63" y="18"/>
                    <a:pt x="54" y="14"/>
                    <a:pt x="51" y="18"/>
                  </a:cubicBezTo>
                  <a:cubicBezTo>
                    <a:pt x="48" y="21"/>
                    <a:pt x="36" y="24"/>
                    <a:pt x="33" y="16"/>
                  </a:cubicBezTo>
                  <a:cubicBezTo>
                    <a:pt x="31" y="13"/>
                    <a:pt x="29" y="11"/>
                    <a:pt x="27" y="10"/>
                  </a:cubicBezTo>
                  <a:cubicBezTo>
                    <a:pt x="24" y="13"/>
                    <a:pt x="20" y="18"/>
                    <a:pt x="20" y="20"/>
                  </a:cubicBezTo>
                  <a:cubicBezTo>
                    <a:pt x="21" y="22"/>
                    <a:pt x="25" y="29"/>
                    <a:pt x="27" y="30"/>
                  </a:cubicBez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208" name="Freeform 14"/>
            <p:cNvSpPr>
              <a:spLocks noChangeArrowheads="1"/>
            </p:cNvSpPr>
            <p:nvPr/>
          </p:nvSpPr>
          <p:spPr bwMode="auto">
            <a:xfrm>
              <a:off x="3363924" y="1655764"/>
              <a:ext cx="260351" cy="206375"/>
            </a:xfrm>
            <a:custGeom>
              <a:avLst/>
              <a:gdLst>
                <a:gd name="T0" fmla="*/ 50 w 136"/>
                <a:gd name="T1" fmla="*/ 108 h 108"/>
                <a:gd name="T2" fmla="*/ 50 w 136"/>
                <a:gd name="T3" fmla="*/ 93 h 108"/>
                <a:gd name="T4" fmla="*/ 68 w 136"/>
                <a:gd name="T5" fmla="*/ 81 h 108"/>
                <a:gd name="T6" fmla="*/ 75 w 136"/>
                <a:gd name="T7" fmla="*/ 79 h 108"/>
                <a:gd name="T8" fmla="*/ 85 w 136"/>
                <a:gd name="T9" fmla="*/ 77 h 108"/>
                <a:gd name="T10" fmla="*/ 91 w 136"/>
                <a:gd name="T11" fmla="*/ 70 h 108"/>
                <a:gd name="T12" fmla="*/ 99 w 136"/>
                <a:gd name="T13" fmla="*/ 67 h 108"/>
                <a:gd name="T14" fmla="*/ 104 w 136"/>
                <a:gd name="T15" fmla="*/ 64 h 108"/>
                <a:gd name="T16" fmla="*/ 106 w 136"/>
                <a:gd name="T17" fmla="*/ 57 h 108"/>
                <a:gd name="T18" fmla="*/ 110 w 136"/>
                <a:gd name="T19" fmla="*/ 54 h 108"/>
                <a:gd name="T20" fmla="*/ 116 w 136"/>
                <a:gd name="T21" fmla="*/ 50 h 108"/>
                <a:gd name="T22" fmla="*/ 133 w 136"/>
                <a:gd name="T23" fmla="*/ 49 h 108"/>
                <a:gd name="T24" fmla="*/ 135 w 136"/>
                <a:gd name="T25" fmla="*/ 45 h 108"/>
                <a:gd name="T26" fmla="*/ 131 w 136"/>
                <a:gd name="T27" fmla="*/ 37 h 108"/>
                <a:gd name="T28" fmla="*/ 130 w 136"/>
                <a:gd name="T29" fmla="*/ 27 h 108"/>
                <a:gd name="T30" fmla="*/ 127 w 136"/>
                <a:gd name="T31" fmla="*/ 15 h 108"/>
                <a:gd name="T32" fmla="*/ 125 w 136"/>
                <a:gd name="T33" fmla="*/ 11 h 108"/>
                <a:gd name="T34" fmla="*/ 112 w 136"/>
                <a:gd name="T35" fmla="*/ 8 h 108"/>
                <a:gd name="T36" fmla="*/ 93 w 136"/>
                <a:gd name="T37" fmla="*/ 6 h 108"/>
                <a:gd name="T38" fmla="*/ 82 w 136"/>
                <a:gd name="T39" fmla="*/ 2 h 108"/>
                <a:gd name="T40" fmla="*/ 70 w 136"/>
                <a:gd name="T41" fmla="*/ 25 h 108"/>
                <a:gd name="T42" fmla="*/ 53 w 136"/>
                <a:gd name="T43" fmla="*/ 33 h 108"/>
                <a:gd name="T44" fmla="*/ 44 w 136"/>
                <a:gd name="T45" fmla="*/ 42 h 108"/>
                <a:gd name="T46" fmla="*/ 38 w 136"/>
                <a:gd name="T47" fmla="*/ 53 h 108"/>
                <a:gd name="T48" fmla="*/ 38 w 136"/>
                <a:gd name="T49" fmla="*/ 70 h 108"/>
                <a:gd name="T50" fmla="*/ 25 w 136"/>
                <a:gd name="T51" fmla="*/ 89 h 108"/>
                <a:gd name="T52" fmla="*/ 8 w 136"/>
                <a:gd name="T53" fmla="*/ 100 h 108"/>
                <a:gd name="T54" fmla="*/ 0 w 136"/>
                <a:gd name="T55" fmla="*/ 104 h 108"/>
                <a:gd name="T56" fmla="*/ 42 w 136"/>
                <a:gd name="T57" fmla="*/ 104 h 108"/>
                <a:gd name="T58" fmla="*/ 50 w 136"/>
                <a:gd name="T59" fmla="*/ 108 h 10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36"/>
                <a:gd name="T91" fmla="*/ 0 h 108"/>
                <a:gd name="T92" fmla="*/ 136 w 136"/>
                <a:gd name="T93" fmla="*/ 108 h 10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36" h="108">
                  <a:moveTo>
                    <a:pt x="50" y="108"/>
                  </a:moveTo>
                  <a:cubicBezTo>
                    <a:pt x="50" y="101"/>
                    <a:pt x="49" y="94"/>
                    <a:pt x="50" y="93"/>
                  </a:cubicBezTo>
                  <a:cubicBezTo>
                    <a:pt x="50" y="91"/>
                    <a:pt x="65" y="83"/>
                    <a:pt x="68" y="81"/>
                  </a:cubicBezTo>
                  <a:cubicBezTo>
                    <a:pt x="70" y="80"/>
                    <a:pt x="75" y="82"/>
                    <a:pt x="75" y="79"/>
                  </a:cubicBezTo>
                  <a:cubicBezTo>
                    <a:pt x="75" y="76"/>
                    <a:pt x="81" y="77"/>
                    <a:pt x="85" y="77"/>
                  </a:cubicBezTo>
                  <a:cubicBezTo>
                    <a:pt x="89" y="76"/>
                    <a:pt x="91" y="73"/>
                    <a:pt x="91" y="70"/>
                  </a:cubicBezTo>
                  <a:cubicBezTo>
                    <a:pt x="91" y="67"/>
                    <a:pt x="96" y="67"/>
                    <a:pt x="99" y="67"/>
                  </a:cubicBezTo>
                  <a:cubicBezTo>
                    <a:pt x="103" y="67"/>
                    <a:pt x="102" y="64"/>
                    <a:pt x="104" y="64"/>
                  </a:cubicBezTo>
                  <a:cubicBezTo>
                    <a:pt x="107" y="64"/>
                    <a:pt x="105" y="60"/>
                    <a:pt x="106" y="57"/>
                  </a:cubicBezTo>
                  <a:cubicBezTo>
                    <a:pt x="106" y="53"/>
                    <a:pt x="106" y="54"/>
                    <a:pt x="110" y="54"/>
                  </a:cubicBezTo>
                  <a:cubicBezTo>
                    <a:pt x="113" y="54"/>
                    <a:pt x="116" y="52"/>
                    <a:pt x="116" y="50"/>
                  </a:cubicBezTo>
                  <a:cubicBezTo>
                    <a:pt x="116" y="48"/>
                    <a:pt x="130" y="49"/>
                    <a:pt x="133" y="49"/>
                  </a:cubicBezTo>
                  <a:cubicBezTo>
                    <a:pt x="135" y="49"/>
                    <a:pt x="136" y="46"/>
                    <a:pt x="135" y="45"/>
                  </a:cubicBezTo>
                  <a:cubicBezTo>
                    <a:pt x="135" y="43"/>
                    <a:pt x="133" y="37"/>
                    <a:pt x="131" y="37"/>
                  </a:cubicBezTo>
                  <a:cubicBezTo>
                    <a:pt x="129" y="37"/>
                    <a:pt x="130" y="31"/>
                    <a:pt x="130" y="27"/>
                  </a:cubicBezTo>
                  <a:cubicBezTo>
                    <a:pt x="130" y="22"/>
                    <a:pt x="129" y="18"/>
                    <a:pt x="127" y="15"/>
                  </a:cubicBezTo>
                  <a:cubicBezTo>
                    <a:pt x="126" y="14"/>
                    <a:pt x="126" y="13"/>
                    <a:pt x="125" y="11"/>
                  </a:cubicBezTo>
                  <a:cubicBezTo>
                    <a:pt x="121" y="11"/>
                    <a:pt x="116" y="8"/>
                    <a:pt x="112" y="8"/>
                  </a:cubicBezTo>
                  <a:cubicBezTo>
                    <a:pt x="106" y="8"/>
                    <a:pt x="97" y="11"/>
                    <a:pt x="93" y="6"/>
                  </a:cubicBezTo>
                  <a:cubicBezTo>
                    <a:pt x="88" y="2"/>
                    <a:pt x="85" y="0"/>
                    <a:pt x="82" y="2"/>
                  </a:cubicBezTo>
                  <a:cubicBezTo>
                    <a:pt x="79" y="3"/>
                    <a:pt x="73" y="20"/>
                    <a:pt x="70" y="25"/>
                  </a:cubicBezTo>
                  <a:cubicBezTo>
                    <a:pt x="67" y="29"/>
                    <a:pt x="57" y="33"/>
                    <a:pt x="53" y="33"/>
                  </a:cubicBezTo>
                  <a:cubicBezTo>
                    <a:pt x="48" y="33"/>
                    <a:pt x="48" y="40"/>
                    <a:pt x="44" y="42"/>
                  </a:cubicBezTo>
                  <a:cubicBezTo>
                    <a:pt x="41" y="45"/>
                    <a:pt x="42" y="50"/>
                    <a:pt x="38" y="53"/>
                  </a:cubicBezTo>
                  <a:cubicBezTo>
                    <a:pt x="34" y="56"/>
                    <a:pt x="36" y="67"/>
                    <a:pt x="38" y="70"/>
                  </a:cubicBezTo>
                  <a:cubicBezTo>
                    <a:pt x="40" y="74"/>
                    <a:pt x="30" y="85"/>
                    <a:pt x="25" y="89"/>
                  </a:cubicBezTo>
                  <a:cubicBezTo>
                    <a:pt x="19" y="92"/>
                    <a:pt x="17" y="98"/>
                    <a:pt x="8" y="100"/>
                  </a:cubicBezTo>
                  <a:cubicBezTo>
                    <a:pt x="5" y="100"/>
                    <a:pt x="2" y="102"/>
                    <a:pt x="0" y="104"/>
                  </a:cubicBezTo>
                  <a:cubicBezTo>
                    <a:pt x="14" y="104"/>
                    <a:pt x="35" y="104"/>
                    <a:pt x="42" y="104"/>
                  </a:cubicBezTo>
                  <a:cubicBezTo>
                    <a:pt x="50" y="104"/>
                    <a:pt x="48" y="106"/>
                    <a:pt x="50" y="108"/>
                  </a:cubicBez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209" name="Freeform 15"/>
            <p:cNvSpPr>
              <a:spLocks noChangeArrowheads="1"/>
            </p:cNvSpPr>
            <p:nvPr/>
          </p:nvSpPr>
          <p:spPr bwMode="auto">
            <a:xfrm>
              <a:off x="3805251" y="1619252"/>
              <a:ext cx="93663" cy="174626"/>
            </a:xfrm>
            <a:custGeom>
              <a:avLst/>
              <a:gdLst>
                <a:gd name="T0" fmla="*/ 13 w 49"/>
                <a:gd name="T1" fmla="*/ 23 h 91"/>
                <a:gd name="T2" fmla="*/ 10 w 49"/>
                <a:gd name="T3" fmla="*/ 35 h 91"/>
                <a:gd name="T4" fmla="*/ 3 w 49"/>
                <a:gd name="T5" fmla="*/ 42 h 91"/>
                <a:gd name="T6" fmla="*/ 7 w 49"/>
                <a:gd name="T7" fmla="*/ 54 h 91"/>
                <a:gd name="T8" fmla="*/ 12 w 49"/>
                <a:gd name="T9" fmla="*/ 62 h 91"/>
                <a:gd name="T10" fmla="*/ 21 w 49"/>
                <a:gd name="T11" fmla="*/ 68 h 91"/>
                <a:gd name="T12" fmla="*/ 26 w 49"/>
                <a:gd name="T13" fmla="*/ 88 h 91"/>
                <a:gd name="T14" fmla="*/ 27 w 49"/>
                <a:gd name="T15" fmla="*/ 91 h 91"/>
                <a:gd name="T16" fmla="*/ 32 w 49"/>
                <a:gd name="T17" fmla="*/ 87 h 91"/>
                <a:gd name="T18" fmla="*/ 34 w 49"/>
                <a:gd name="T19" fmla="*/ 78 h 91"/>
                <a:gd name="T20" fmla="*/ 35 w 49"/>
                <a:gd name="T21" fmla="*/ 73 h 91"/>
                <a:gd name="T22" fmla="*/ 43 w 49"/>
                <a:gd name="T23" fmla="*/ 65 h 91"/>
                <a:gd name="T24" fmla="*/ 48 w 49"/>
                <a:gd name="T25" fmla="*/ 61 h 91"/>
                <a:gd name="T26" fmla="*/ 49 w 49"/>
                <a:gd name="T27" fmla="*/ 55 h 91"/>
                <a:gd name="T28" fmla="*/ 44 w 49"/>
                <a:gd name="T29" fmla="*/ 51 h 91"/>
                <a:gd name="T30" fmla="*/ 40 w 49"/>
                <a:gd name="T31" fmla="*/ 47 h 91"/>
                <a:gd name="T32" fmla="*/ 31 w 49"/>
                <a:gd name="T33" fmla="*/ 43 h 91"/>
                <a:gd name="T34" fmla="*/ 40 w 49"/>
                <a:gd name="T35" fmla="*/ 35 h 91"/>
                <a:gd name="T36" fmla="*/ 40 w 49"/>
                <a:gd name="T37" fmla="*/ 20 h 91"/>
                <a:gd name="T38" fmla="*/ 42 w 49"/>
                <a:gd name="T39" fmla="*/ 10 h 91"/>
                <a:gd name="T40" fmla="*/ 40 w 49"/>
                <a:gd name="T41" fmla="*/ 6 h 91"/>
                <a:gd name="T42" fmla="*/ 35 w 49"/>
                <a:gd name="T43" fmla="*/ 4 h 91"/>
                <a:gd name="T44" fmla="*/ 20 w 49"/>
                <a:gd name="T45" fmla="*/ 4 h 91"/>
                <a:gd name="T46" fmla="*/ 13 w 49"/>
                <a:gd name="T47" fmla="*/ 5 h 91"/>
                <a:gd name="T48" fmla="*/ 13 w 49"/>
                <a:gd name="T49" fmla="*/ 23 h 9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9"/>
                <a:gd name="T76" fmla="*/ 0 h 91"/>
                <a:gd name="T77" fmla="*/ 49 w 49"/>
                <a:gd name="T78" fmla="*/ 91 h 9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9" h="91">
                  <a:moveTo>
                    <a:pt x="13" y="23"/>
                  </a:moveTo>
                  <a:cubicBezTo>
                    <a:pt x="16" y="27"/>
                    <a:pt x="13" y="34"/>
                    <a:pt x="10" y="35"/>
                  </a:cubicBezTo>
                  <a:cubicBezTo>
                    <a:pt x="7" y="36"/>
                    <a:pt x="5" y="42"/>
                    <a:pt x="3" y="42"/>
                  </a:cubicBezTo>
                  <a:cubicBezTo>
                    <a:pt x="0" y="42"/>
                    <a:pt x="3" y="52"/>
                    <a:pt x="7" y="54"/>
                  </a:cubicBezTo>
                  <a:cubicBezTo>
                    <a:pt x="12" y="56"/>
                    <a:pt x="12" y="60"/>
                    <a:pt x="12" y="62"/>
                  </a:cubicBezTo>
                  <a:cubicBezTo>
                    <a:pt x="12" y="64"/>
                    <a:pt x="19" y="66"/>
                    <a:pt x="21" y="68"/>
                  </a:cubicBezTo>
                  <a:cubicBezTo>
                    <a:pt x="23" y="71"/>
                    <a:pt x="26" y="84"/>
                    <a:pt x="26" y="88"/>
                  </a:cubicBezTo>
                  <a:cubicBezTo>
                    <a:pt x="26" y="89"/>
                    <a:pt x="26" y="90"/>
                    <a:pt x="27" y="91"/>
                  </a:cubicBezTo>
                  <a:cubicBezTo>
                    <a:pt x="29" y="90"/>
                    <a:pt x="31" y="89"/>
                    <a:pt x="32" y="87"/>
                  </a:cubicBezTo>
                  <a:cubicBezTo>
                    <a:pt x="33" y="84"/>
                    <a:pt x="34" y="79"/>
                    <a:pt x="34" y="78"/>
                  </a:cubicBezTo>
                  <a:cubicBezTo>
                    <a:pt x="33" y="77"/>
                    <a:pt x="33" y="74"/>
                    <a:pt x="35" y="73"/>
                  </a:cubicBezTo>
                  <a:cubicBezTo>
                    <a:pt x="36" y="72"/>
                    <a:pt x="42" y="65"/>
                    <a:pt x="43" y="65"/>
                  </a:cubicBezTo>
                  <a:cubicBezTo>
                    <a:pt x="45" y="64"/>
                    <a:pt x="48" y="65"/>
                    <a:pt x="48" y="61"/>
                  </a:cubicBezTo>
                  <a:cubicBezTo>
                    <a:pt x="48" y="60"/>
                    <a:pt x="48" y="58"/>
                    <a:pt x="49" y="55"/>
                  </a:cubicBezTo>
                  <a:cubicBezTo>
                    <a:pt x="46" y="54"/>
                    <a:pt x="44" y="52"/>
                    <a:pt x="44" y="51"/>
                  </a:cubicBezTo>
                  <a:cubicBezTo>
                    <a:pt x="44" y="49"/>
                    <a:pt x="41" y="45"/>
                    <a:pt x="40" y="47"/>
                  </a:cubicBezTo>
                  <a:cubicBezTo>
                    <a:pt x="38" y="49"/>
                    <a:pt x="32" y="47"/>
                    <a:pt x="31" y="43"/>
                  </a:cubicBezTo>
                  <a:cubicBezTo>
                    <a:pt x="30" y="39"/>
                    <a:pt x="35" y="39"/>
                    <a:pt x="40" y="35"/>
                  </a:cubicBezTo>
                  <a:cubicBezTo>
                    <a:pt x="44" y="31"/>
                    <a:pt x="45" y="24"/>
                    <a:pt x="40" y="20"/>
                  </a:cubicBezTo>
                  <a:cubicBezTo>
                    <a:pt x="35" y="16"/>
                    <a:pt x="38" y="14"/>
                    <a:pt x="42" y="10"/>
                  </a:cubicBezTo>
                  <a:cubicBezTo>
                    <a:pt x="45" y="7"/>
                    <a:pt x="42" y="5"/>
                    <a:pt x="40" y="6"/>
                  </a:cubicBezTo>
                  <a:cubicBezTo>
                    <a:pt x="39" y="8"/>
                    <a:pt x="36" y="8"/>
                    <a:pt x="35" y="4"/>
                  </a:cubicBezTo>
                  <a:cubicBezTo>
                    <a:pt x="35" y="0"/>
                    <a:pt x="24" y="0"/>
                    <a:pt x="20" y="4"/>
                  </a:cubicBezTo>
                  <a:cubicBezTo>
                    <a:pt x="18" y="5"/>
                    <a:pt x="16" y="5"/>
                    <a:pt x="13" y="5"/>
                  </a:cubicBezTo>
                  <a:cubicBezTo>
                    <a:pt x="12" y="12"/>
                    <a:pt x="12" y="20"/>
                    <a:pt x="13" y="23"/>
                  </a:cubicBez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210" name="Freeform 16"/>
            <p:cNvSpPr>
              <a:spLocks noChangeArrowheads="1"/>
            </p:cNvSpPr>
            <p:nvPr/>
          </p:nvSpPr>
          <p:spPr bwMode="auto">
            <a:xfrm>
              <a:off x="3457587" y="1625602"/>
              <a:ext cx="449265" cy="430214"/>
            </a:xfrm>
            <a:custGeom>
              <a:avLst/>
              <a:gdLst>
                <a:gd name="T0" fmla="*/ 81 w 235"/>
                <a:gd name="T1" fmla="*/ 43 h 225"/>
                <a:gd name="T2" fmla="*/ 82 w 235"/>
                <a:gd name="T3" fmla="*/ 53 h 225"/>
                <a:gd name="T4" fmla="*/ 86 w 235"/>
                <a:gd name="T5" fmla="*/ 61 h 225"/>
                <a:gd name="T6" fmla="*/ 84 w 235"/>
                <a:gd name="T7" fmla="*/ 65 h 225"/>
                <a:gd name="T8" fmla="*/ 67 w 235"/>
                <a:gd name="T9" fmla="*/ 66 h 225"/>
                <a:gd name="T10" fmla="*/ 61 w 235"/>
                <a:gd name="T11" fmla="*/ 70 h 225"/>
                <a:gd name="T12" fmla="*/ 57 w 235"/>
                <a:gd name="T13" fmla="*/ 73 h 225"/>
                <a:gd name="T14" fmla="*/ 55 w 235"/>
                <a:gd name="T15" fmla="*/ 80 h 225"/>
                <a:gd name="T16" fmla="*/ 50 w 235"/>
                <a:gd name="T17" fmla="*/ 83 h 225"/>
                <a:gd name="T18" fmla="*/ 42 w 235"/>
                <a:gd name="T19" fmla="*/ 86 h 225"/>
                <a:gd name="T20" fmla="*/ 36 w 235"/>
                <a:gd name="T21" fmla="*/ 93 h 225"/>
                <a:gd name="T22" fmla="*/ 26 w 235"/>
                <a:gd name="T23" fmla="*/ 95 h 225"/>
                <a:gd name="T24" fmla="*/ 19 w 235"/>
                <a:gd name="T25" fmla="*/ 97 h 225"/>
                <a:gd name="T26" fmla="*/ 1 w 235"/>
                <a:gd name="T27" fmla="*/ 109 h 225"/>
                <a:gd name="T28" fmla="*/ 1 w 235"/>
                <a:gd name="T29" fmla="*/ 124 h 225"/>
                <a:gd name="T30" fmla="*/ 3 w 235"/>
                <a:gd name="T31" fmla="*/ 126 h 225"/>
                <a:gd name="T32" fmla="*/ 112 w 235"/>
                <a:gd name="T33" fmla="*/ 199 h 225"/>
                <a:gd name="T34" fmla="*/ 120 w 235"/>
                <a:gd name="T35" fmla="*/ 209 h 225"/>
                <a:gd name="T36" fmla="*/ 132 w 235"/>
                <a:gd name="T37" fmla="*/ 213 h 225"/>
                <a:gd name="T38" fmla="*/ 138 w 235"/>
                <a:gd name="T39" fmla="*/ 225 h 225"/>
                <a:gd name="T40" fmla="*/ 149 w 235"/>
                <a:gd name="T41" fmla="*/ 223 h 225"/>
                <a:gd name="T42" fmla="*/ 166 w 235"/>
                <a:gd name="T43" fmla="*/ 217 h 225"/>
                <a:gd name="T44" fmla="*/ 187 w 235"/>
                <a:gd name="T45" fmla="*/ 201 h 225"/>
                <a:gd name="T46" fmla="*/ 235 w 235"/>
                <a:gd name="T47" fmla="*/ 171 h 225"/>
                <a:gd name="T48" fmla="*/ 235 w 235"/>
                <a:gd name="T49" fmla="*/ 171 h 225"/>
                <a:gd name="T50" fmla="*/ 230 w 235"/>
                <a:gd name="T51" fmla="*/ 161 h 225"/>
                <a:gd name="T52" fmla="*/ 221 w 235"/>
                <a:gd name="T53" fmla="*/ 158 h 225"/>
                <a:gd name="T54" fmla="*/ 214 w 235"/>
                <a:gd name="T55" fmla="*/ 154 h 225"/>
                <a:gd name="T56" fmla="*/ 212 w 235"/>
                <a:gd name="T57" fmla="*/ 145 h 225"/>
                <a:gd name="T58" fmla="*/ 207 w 235"/>
                <a:gd name="T59" fmla="*/ 138 h 225"/>
                <a:gd name="T60" fmla="*/ 212 w 235"/>
                <a:gd name="T61" fmla="*/ 133 h 225"/>
                <a:gd name="T62" fmla="*/ 211 w 235"/>
                <a:gd name="T63" fmla="*/ 127 h 225"/>
                <a:gd name="T64" fmla="*/ 211 w 235"/>
                <a:gd name="T65" fmla="*/ 120 h 225"/>
                <a:gd name="T66" fmla="*/ 211 w 235"/>
                <a:gd name="T67" fmla="*/ 113 h 225"/>
                <a:gd name="T68" fmla="*/ 212 w 235"/>
                <a:gd name="T69" fmla="*/ 101 h 225"/>
                <a:gd name="T70" fmla="*/ 207 w 235"/>
                <a:gd name="T71" fmla="*/ 91 h 225"/>
                <a:gd name="T72" fmla="*/ 209 w 235"/>
                <a:gd name="T73" fmla="*/ 88 h 225"/>
                <a:gd name="T74" fmla="*/ 208 w 235"/>
                <a:gd name="T75" fmla="*/ 85 h 225"/>
                <a:gd name="T76" fmla="*/ 203 w 235"/>
                <a:gd name="T77" fmla="*/ 65 h 225"/>
                <a:gd name="T78" fmla="*/ 194 w 235"/>
                <a:gd name="T79" fmla="*/ 59 h 225"/>
                <a:gd name="T80" fmla="*/ 189 w 235"/>
                <a:gd name="T81" fmla="*/ 51 h 225"/>
                <a:gd name="T82" fmla="*/ 185 w 235"/>
                <a:gd name="T83" fmla="*/ 39 h 225"/>
                <a:gd name="T84" fmla="*/ 192 w 235"/>
                <a:gd name="T85" fmla="*/ 32 h 225"/>
                <a:gd name="T86" fmla="*/ 195 w 235"/>
                <a:gd name="T87" fmla="*/ 20 h 225"/>
                <a:gd name="T88" fmla="*/ 195 w 235"/>
                <a:gd name="T89" fmla="*/ 2 h 225"/>
                <a:gd name="T90" fmla="*/ 185 w 235"/>
                <a:gd name="T91" fmla="*/ 0 h 225"/>
                <a:gd name="T92" fmla="*/ 173 w 235"/>
                <a:gd name="T93" fmla="*/ 1 h 225"/>
                <a:gd name="T94" fmla="*/ 158 w 235"/>
                <a:gd name="T95" fmla="*/ 5 h 225"/>
                <a:gd name="T96" fmla="*/ 115 w 235"/>
                <a:gd name="T97" fmla="*/ 7 h 225"/>
                <a:gd name="T98" fmla="*/ 98 w 235"/>
                <a:gd name="T99" fmla="*/ 16 h 225"/>
                <a:gd name="T100" fmla="*/ 80 w 235"/>
                <a:gd name="T101" fmla="*/ 26 h 225"/>
                <a:gd name="T102" fmla="*/ 76 w 235"/>
                <a:gd name="T103" fmla="*/ 27 h 225"/>
                <a:gd name="T104" fmla="*/ 78 w 235"/>
                <a:gd name="T105" fmla="*/ 31 h 225"/>
                <a:gd name="T106" fmla="*/ 81 w 235"/>
                <a:gd name="T107" fmla="*/ 43 h 22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35"/>
                <a:gd name="T163" fmla="*/ 0 h 225"/>
                <a:gd name="T164" fmla="*/ 235 w 235"/>
                <a:gd name="T165" fmla="*/ 225 h 22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35" h="225">
                  <a:moveTo>
                    <a:pt x="81" y="43"/>
                  </a:moveTo>
                  <a:cubicBezTo>
                    <a:pt x="81" y="47"/>
                    <a:pt x="80" y="53"/>
                    <a:pt x="82" y="53"/>
                  </a:cubicBezTo>
                  <a:cubicBezTo>
                    <a:pt x="84" y="53"/>
                    <a:pt x="86" y="59"/>
                    <a:pt x="86" y="61"/>
                  </a:cubicBezTo>
                  <a:cubicBezTo>
                    <a:pt x="87" y="62"/>
                    <a:pt x="86" y="65"/>
                    <a:pt x="84" y="65"/>
                  </a:cubicBezTo>
                  <a:cubicBezTo>
                    <a:pt x="81" y="65"/>
                    <a:pt x="67" y="64"/>
                    <a:pt x="67" y="66"/>
                  </a:cubicBezTo>
                  <a:cubicBezTo>
                    <a:pt x="67" y="68"/>
                    <a:pt x="64" y="70"/>
                    <a:pt x="61" y="70"/>
                  </a:cubicBezTo>
                  <a:cubicBezTo>
                    <a:pt x="57" y="70"/>
                    <a:pt x="57" y="69"/>
                    <a:pt x="57" y="73"/>
                  </a:cubicBezTo>
                  <a:cubicBezTo>
                    <a:pt x="56" y="76"/>
                    <a:pt x="58" y="80"/>
                    <a:pt x="55" y="80"/>
                  </a:cubicBezTo>
                  <a:cubicBezTo>
                    <a:pt x="53" y="80"/>
                    <a:pt x="54" y="83"/>
                    <a:pt x="50" y="83"/>
                  </a:cubicBezTo>
                  <a:cubicBezTo>
                    <a:pt x="47" y="83"/>
                    <a:pt x="42" y="83"/>
                    <a:pt x="42" y="86"/>
                  </a:cubicBezTo>
                  <a:cubicBezTo>
                    <a:pt x="42" y="89"/>
                    <a:pt x="40" y="92"/>
                    <a:pt x="36" y="93"/>
                  </a:cubicBezTo>
                  <a:cubicBezTo>
                    <a:pt x="32" y="93"/>
                    <a:pt x="26" y="92"/>
                    <a:pt x="26" y="95"/>
                  </a:cubicBezTo>
                  <a:cubicBezTo>
                    <a:pt x="26" y="98"/>
                    <a:pt x="21" y="96"/>
                    <a:pt x="19" y="97"/>
                  </a:cubicBezTo>
                  <a:cubicBezTo>
                    <a:pt x="16" y="99"/>
                    <a:pt x="1" y="107"/>
                    <a:pt x="1" y="109"/>
                  </a:cubicBezTo>
                  <a:cubicBezTo>
                    <a:pt x="0" y="110"/>
                    <a:pt x="1" y="117"/>
                    <a:pt x="1" y="124"/>
                  </a:cubicBezTo>
                  <a:cubicBezTo>
                    <a:pt x="1" y="125"/>
                    <a:pt x="2" y="126"/>
                    <a:pt x="3" y="126"/>
                  </a:cubicBezTo>
                  <a:cubicBezTo>
                    <a:pt x="9" y="129"/>
                    <a:pt x="109" y="196"/>
                    <a:pt x="112" y="199"/>
                  </a:cubicBezTo>
                  <a:cubicBezTo>
                    <a:pt x="116" y="202"/>
                    <a:pt x="120" y="209"/>
                    <a:pt x="120" y="209"/>
                  </a:cubicBezTo>
                  <a:cubicBezTo>
                    <a:pt x="120" y="209"/>
                    <a:pt x="127" y="210"/>
                    <a:pt x="132" y="213"/>
                  </a:cubicBezTo>
                  <a:cubicBezTo>
                    <a:pt x="138" y="217"/>
                    <a:pt x="138" y="225"/>
                    <a:pt x="138" y="225"/>
                  </a:cubicBezTo>
                  <a:cubicBezTo>
                    <a:pt x="138" y="225"/>
                    <a:pt x="145" y="224"/>
                    <a:pt x="149" y="223"/>
                  </a:cubicBezTo>
                  <a:cubicBezTo>
                    <a:pt x="153" y="222"/>
                    <a:pt x="166" y="217"/>
                    <a:pt x="166" y="217"/>
                  </a:cubicBezTo>
                  <a:cubicBezTo>
                    <a:pt x="187" y="201"/>
                    <a:pt x="187" y="201"/>
                    <a:pt x="187" y="201"/>
                  </a:cubicBezTo>
                  <a:cubicBezTo>
                    <a:pt x="235" y="171"/>
                    <a:pt x="235" y="171"/>
                    <a:pt x="235" y="171"/>
                  </a:cubicBezTo>
                  <a:cubicBezTo>
                    <a:pt x="235" y="171"/>
                    <a:pt x="235" y="171"/>
                    <a:pt x="235" y="171"/>
                  </a:cubicBezTo>
                  <a:cubicBezTo>
                    <a:pt x="234" y="165"/>
                    <a:pt x="232" y="161"/>
                    <a:pt x="230" y="161"/>
                  </a:cubicBezTo>
                  <a:cubicBezTo>
                    <a:pt x="227" y="161"/>
                    <a:pt x="225" y="158"/>
                    <a:pt x="221" y="158"/>
                  </a:cubicBezTo>
                  <a:cubicBezTo>
                    <a:pt x="218" y="158"/>
                    <a:pt x="214" y="157"/>
                    <a:pt x="214" y="154"/>
                  </a:cubicBezTo>
                  <a:cubicBezTo>
                    <a:pt x="213" y="151"/>
                    <a:pt x="215" y="149"/>
                    <a:pt x="212" y="145"/>
                  </a:cubicBezTo>
                  <a:cubicBezTo>
                    <a:pt x="210" y="141"/>
                    <a:pt x="207" y="140"/>
                    <a:pt x="207" y="138"/>
                  </a:cubicBezTo>
                  <a:cubicBezTo>
                    <a:pt x="207" y="136"/>
                    <a:pt x="212" y="133"/>
                    <a:pt x="212" y="133"/>
                  </a:cubicBezTo>
                  <a:cubicBezTo>
                    <a:pt x="213" y="132"/>
                    <a:pt x="211" y="129"/>
                    <a:pt x="211" y="127"/>
                  </a:cubicBezTo>
                  <a:cubicBezTo>
                    <a:pt x="211" y="126"/>
                    <a:pt x="209" y="122"/>
                    <a:pt x="211" y="120"/>
                  </a:cubicBezTo>
                  <a:cubicBezTo>
                    <a:pt x="212" y="118"/>
                    <a:pt x="213" y="116"/>
                    <a:pt x="211" y="113"/>
                  </a:cubicBezTo>
                  <a:cubicBezTo>
                    <a:pt x="210" y="109"/>
                    <a:pt x="214" y="106"/>
                    <a:pt x="212" y="101"/>
                  </a:cubicBezTo>
                  <a:cubicBezTo>
                    <a:pt x="210" y="96"/>
                    <a:pt x="206" y="92"/>
                    <a:pt x="207" y="91"/>
                  </a:cubicBezTo>
                  <a:cubicBezTo>
                    <a:pt x="207" y="90"/>
                    <a:pt x="208" y="89"/>
                    <a:pt x="209" y="88"/>
                  </a:cubicBezTo>
                  <a:cubicBezTo>
                    <a:pt x="208" y="87"/>
                    <a:pt x="208" y="86"/>
                    <a:pt x="208" y="85"/>
                  </a:cubicBezTo>
                  <a:cubicBezTo>
                    <a:pt x="208" y="81"/>
                    <a:pt x="205" y="68"/>
                    <a:pt x="203" y="65"/>
                  </a:cubicBezTo>
                  <a:cubicBezTo>
                    <a:pt x="201" y="63"/>
                    <a:pt x="194" y="61"/>
                    <a:pt x="194" y="59"/>
                  </a:cubicBezTo>
                  <a:cubicBezTo>
                    <a:pt x="194" y="57"/>
                    <a:pt x="194" y="53"/>
                    <a:pt x="189" y="51"/>
                  </a:cubicBezTo>
                  <a:cubicBezTo>
                    <a:pt x="185" y="49"/>
                    <a:pt x="182" y="39"/>
                    <a:pt x="185" y="39"/>
                  </a:cubicBezTo>
                  <a:cubicBezTo>
                    <a:pt x="187" y="39"/>
                    <a:pt x="189" y="33"/>
                    <a:pt x="192" y="32"/>
                  </a:cubicBezTo>
                  <a:cubicBezTo>
                    <a:pt x="195" y="31"/>
                    <a:pt x="198" y="24"/>
                    <a:pt x="195" y="20"/>
                  </a:cubicBezTo>
                  <a:cubicBezTo>
                    <a:pt x="194" y="17"/>
                    <a:pt x="194" y="9"/>
                    <a:pt x="195" y="2"/>
                  </a:cubicBezTo>
                  <a:cubicBezTo>
                    <a:pt x="191" y="2"/>
                    <a:pt x="186" y="1"/>
                    <a:pt x="185" y="0"/>
                  </a:cubicBezTo>
                  <a:cubicBezTo>
                    <a:pt x="183" y="0"/>
                    <a:pt x="177" y="1"/>
                    <a:pt x="173" y="1"/>
                  </a:cubicBezTo>
                  <a:cubicBezTo>
                    <a:pt x="170" y="2"/>
                    <a:pt x="161" y="7"/>
                    <a:pt x="158" y="5"/>
                  </a:cubicBezTo>
                  <a:cubicBezTo>
                    <a:pt x="155" y="2"/>
                    <a:pt x="124" y="7"/>
                    <a:pt x="115" y="7"/>
                  </a:cubicBezTo>
                  <a:cubicBezTo>
                    <a:pt x="107" y="7"/>
                    <a:pt x="103" y="16"/>
                    <a:pt x="98" y="16"/>
                  </a:cubicBezTo>
                  <a:cubicBezTo>
                    <a:pt x="93" y="16"/>
                    <a:pt x="85" y="21"/>
                    <a:pt x="80" y="26"/>
                  </a:cubicBezTo>
                  <a:cubicBezTo>
                    <a:pt x="79" y="27"/>
                    <a:pt x="78" y="27"/>
                    <a:pt x="76" y="27"/>
                  </a:cubicBezTo>
                  <a:cubicBezTo>
                    <a:pt x="77" y="29"/>
                    <a:pt x="77" y="30"/>
                    <a:pt x="78" y="31"/>
                  </a:cubicBezTo>
                  <a:cubicBezTo>
                    <a:pt x="80" y="34"/>
                    <a:pt x="81" y="38"/>
                    <a:pt x="81" y="43"/>
                  </a:cubicBez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211" name="Freeform 17"/>
            <p:cNvSpPr>
              <a:spLocks noChangeArrowheads="1"/>
            </p:cNvSpPr>
            <p:nvPr/>
          </p:nvSpPr>
          <p:spPr bwMode="auto">
            <a:xfrm>
              <a:off x="3851288" y="1724027"/>
              <a:ext cx="328614" cy="315914"/>
            </a:xfrm>
            <a:custGeom>
              <a:avLst/>
              <a:gdLst>
                <a:gd name="T0" fmla="*/ 19 w 172"/>
                <a:gd name="T1" fmla="*/ 10 h 165"/>
                <a:gd name="T2" fmla="*/ 11 w 172"/>
                <a:gd name="T3" fmla="*/ 18 h 165"/>
                <a:gd name="T4" fmla="*/ 10 w 172"/>
                <a:gd name="T5" fmla="*/ 23 h 165"/>
                <a:gd name="T6" fmla="*/ 8 w 172"/>
                <a:gd name="T7" fmla="*/ 32 h 165"/>
                <a:gd name="T8" fmla="*/ 1 w 172"/>
                <a:gd name="T9" fmla="*/ 39 h 165"/>
                <a:gd name="T10" fmla="*/ 6 w 172"/>
                <a:gd name="T11" fmla="*/ 49 h 165"/>
                <a:gd name="T12" fmla="*/ 5 w 172"/>
                <a:gd name="T13" fmla="*/ 61 h 165"/>
                <a:gd name="T14" fmla="*/ 5 w 172"/>
                <a:gd name="T15" fmla="*/ 68 h 165"/>
                <a:gd name="T16" fmla="*/ 5 w 172"/>
                <a:gd name="T17" fmla="*/ 75 h 165"/>
                <a:gd name="T18" fmla="*/ 6 w 172"/>
                <a:gd name="T19" fmla="*/ 81 h 165"/>
                <a:gd name="T20" fmla="*/ 1 w 172"/>
                <a:gd name="T21" fmla="*/ 86 h 165"/>
                <a:gd name="T22" fmla="*/ 6 w 172"/>
                <a:gd name="T23" fmla="*/ 93 h 165"/>
                <a:gd name="T24" fmla="*/ 8 w 172"/>
                <a:gd name="T25" fmla="*/ 102 h 165"/>
                <a:gd name="T26" fmla="*/ 15 w 172"/>
                <a:gd name="T27" fmla="*/ 106 h 165"/>
                <a:gd name="T28" fmla="*/ 24 w 172"/>
                <a:gd name="T29" fmla="*/ 109 h 165"/>
                <a:gd name="T30" fmla="*/ 29 w 172"/>
                <a:gd name="T31" fmla="*/ 119 h 165"/>
                <a:gd name="T32" fmla="*/ 46 w 172"/>
                <a:gd name="T33" fmla="*/ 122 h 165"/>
                <a:gd name="T34" fmla="*/ 53 w 172"/>
                <a:gd name="T35" fmla="*/ 129 h 165"/>
                <a:gd name="T36" fmla="*/ 72 w 172"/>
                <a:gd name="T37" fmla="*/ 119 h 165"/>
                <a:gd name="T38" fmla="*/ 158 w 172"/>
                <a:gd name="T39" fmla="*/ 165 h 165"/>
                <a:gd name="T40" fmla="*/ 158 w 172"/>
                <a:gd name="T41" fmla="*/ 159 h 165"/>
                <a:gd name="T42" fmla="*/ 169 w 172"/>
                <a:gd name="T43" fmla="*/ 159 h 165"/>
                <a:gd name="T44" fmla="*/ 169 w 172"/>
                <a:gd name="T45" fmla="*/ 48 h 165"/>
                <a:gd name="T46" fmla="*/ 169 w 172"/>
                <a:gd name="T47" fmla="*/ 32 h 165"/>
                <a:gd name="T48" fmla="*/ 170 w 172"/>
                <a:gd name="T49" fmla="*/ 18 h 165"/>
                <a:gd name="T50" fmla="*/ 171 w 172"/>
                <a:gd name="T51" fmla="*/ 15 h 165"/>
                <a:gd name="T52" fmla="*/ 171 w 172"/>
                <a:gd name="T53" fmla="*/ 15 h 165"/>
                <a:gd name="T54" fmla="*/ 156 w 172"/>
                <a:gd name="T55" fmla="*/ 11 h 165"/>
                <a:gd name="T56" fmla="*/ 138 w 172"/>
                <a:gd name="T57" fmla="*/ 2 h 165"/>
                <a:gd name="T58" fmla="*/ 113 w 172"/>
                <a:gd name="T59" fmla="*/ 15 h 165"/>
                <a:gd name="T60" fmla="*/ 115 w 172"/>
                <a:gd name="T61" fmla="*/ 29 h 165"/>
                <a:gd name="T62" fmla="*/ 97 w 172"/>
                <a:gd name="T63" fmla="*/ 29 h 165"/>
                <a:gd name="T64" fmla="*/ 77 w 172"/>
                <a:gd name="T65" fmla="*/ 22 h 165"/>
                <a:gd name="T66" fmla="*/ 65 w 172"/>
                <a:gd name="T67" fmla="*/ 14 h 165"/>
                <a:gd name="T68" fmla="*/ 58 w 172"/>
                <a:gd name="T69" fmla="*/ 7 h 165"/>
                <a:gd name="T70" fmla="*/ 38 w 172"/>
                <a:gd name="T71" fmla="*/ 3 h 165"/>
                <a:gd name="T72" fmla="*/ 25 w 172"/>
                <a:gd name="T73" fmla="*/ 0 h 165"/>
                <a:gd name="T74" fmla="*/ 24 w 172"/>
                <a:gd name="T75" fmla="*/ 6 h 165"/>
                <a:gd name="T76" fmla="*/ 19 w 172"/>
                <a:gd name="T77" fmla="*/ 10 h 16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72"/>
                <a:gd name="T118" fmla="*/ 0 h 165"/>
                <a:gd name="T119" fmla="*/ 172 w 172"/>
                <a:gd name="T120" fmla="*/ 165 h 16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72" h="165">
                  <a:moveTo>
                    <a:pt x="19" y="10"/>
                  </a:moveTo>
                  <a:cubicBezTo>
                    <a:pt x="18" y="10"/>
                    <a:pt x="12" y="17"/>
                    <a:pt x="11" y="18"/>
                  </a:cubicBezTo>
                  <a:cubicBezTo>
                    <a:pt x="9" y="19"/>
                    <a:pt x="9" y="22"/>
                    <a:pt x="10" y="23"/>
                  </a:cubicBezTo>
                  <a:cubicBezTo>
                    <a:pt x="10" y="24"/>
                    <a:pt x="9" y="29"/>
                    <a:pt x="8" y="32"/>
                  </a:cubicBezTo>
                  <a:cubicBezTo>
                    <a:pt x="6" y="35"/>
                    <a:pt x="1" y="37"/>
                    <a:pt x="1" y="39"/>
                  </a:cubicBezTo>
                  <a:cubicBezTo>
                    <a:pt x="0" y="40"/>
                    <a:pt x="4" y="44"/>
                    <a:pt x="6" y="49"/>
                  </a:cubicBezTo>
                  <a:cubicBezTo>
                    <a:pt x="8" y="54"/>
                    <a:pt x="4" y="57"/>
                    <a:pt x="5" y="61"/>
                  </a:cubicBezTo>
                  <a:cubicBezTo>
                    <a:pt x="7" y="64"/>
                    <a:pt x="6" y="66"/>
                    <a:pt x="5" y="68"/>
                  </a:cubicBezTo>
                  <a:cubicBezTo>
                    <a:pt x="3" y="70"/>
                    <a:pt x="5" y="74"/>
                    <a:pt x="5" y="75"/>
                  </a:cubicBezTo>
                  <a:cubicBezTo>
                    <a:pt x="5" y="77"/>
                    <a:pt x="7" y="80"/>
                    <a:pt x="6" y="81"/>
                  </a:cubicBezTo>
                  <a:cubicBezTo>
                    <a:pt x="6" y="81"/>
                    <a:pt x="1" y="84"/>
                    <a:pt x="1" y="86"/>
                  </a:cubicBezTo>
                  <a:cubicBezTo>
                    <a:pt x="1" y="88"/>
                    <a:pt x="4" y="89"/>
                    <a:pt x="6" y="93"/>
                  </a:cubicBezTo>
                  <a:cubicBezTo>
                    <a:pt x="9" y="97"/>
                    <a:pt x="7" y="99"/>
                    <a:pt x="8" y="102"/>
                  </a:cubicBezTo>
                  <a:cubicBezTo>
                    <a:pt x="8" y="105"/>
                    <a:pt x="12" y="106"/>
                    <a:pt x="15" y="106"/>
                  </a:cubicBezTo>
                  <a:cubicBezTo>
                    <a:pt x="19" y="106"/>
                    <a:pt x="21" y="109"/>
                    <a:pt x="24" y="109"/>
                  </a:cubicBezTo>
                  <a:cubicBezTo>
                    <a:pt x="26" y="109"/>
                    <a:pt x="28" y="113"/>
                    <a:pt x="29" y="119"/>
                  </a:cubicBezTo>
                  <a:cubicBezTo>
                    <a:pt x="31" y="119"/>
                    <a:pt x="41" y="119"/>
                    <a:pt x="46" y="122"/>
                  </a:cubicBezTo>
                  <a:cubicBezTo>
                    <a:pt x="51" y="125"/>
                    <a:pt x="53" y="129"/>
                    <a:pt x="53" y="129"/>
                  </a:cubicBezTo>
                  <a:cubicBezTo>
                    <a:pt x="72" y="119"/>
                    <a:pt x="72" y="119"/>
                    <a:pt x="72" y="119"/>
                  </a:cubicBezTo>
                  <a:cubicBezTo>
                    <a:pt x="158" y="165"/>
                    <a:pt x="158" y="165"/>
                    <a:pt x="158" y="165"/>
                  </a:cubicBezTo>
                  <a:cubicBezTo>
                    <a:pt x="158" y="159"/>
                    <a:pt x="158" y="159"/>
                    <a:pt x="158" y="159"/>
                  </a:cubicBezTo>
                  <a:cubicBezTo>
                    <a:pt x="169" y="159"/>
                    <a:pt x="169" y="159"/>
                    <a:pt x="169" y="159"/>
                  </a:cubicBezTo>
                  <a:cubicBezTo>
                    <a:pt x="169" y="159"/>
                    <a:pt x="169" y="56"/>
                    <a:pt x="169" y="48"/>
                  </a:cubicBezTo>
                  <a:cubicBezTo>
                    <a:pt x="169" y="41"/>
                    <a:pt x="165" y="36"/>
                    <a:pt x="169" y="32"/>
                  </a:cubicBezTo>
                  <a:cubicBezTo>
                    <a:pt x="172" y="27"/>
                    <a:pt x="167" y="25"/>
                    <a:pt x="170" y="18"/>
                  </a:cubicBezTo>
                  <a:cubicBezTo>
                    <a:pt x="170" y="17"/>
                    <a:pt x="171" y="16"/>
                    <a:pt x="171" y="15"/>
                  </a:cubicBezTo>
                  <a:cubicBezTo>
                    <a:pt x="171" y="15"/>
                    <a:pt x="171" y="15"/>
                    <a:pt x="171" y="15"/>
                  </a:cubicBezTo>
                  <a:cubicBezTo>
                    <a:pt x="170" y="12"/>
                    <a:pt x="165" y="12"/>
                    <a:pt x="156" y="11"/>
                  </a:cubicBezTo>
                  <a:cubicBezTo>
                    <a:pt x="146" y="9"/>
                    <a:pt x="149" y="2"/>
                    <a:pt x="138" y="2"/>
                  </a:cubicBezTo>
                  <a:cubicBezTo>
                    <a:pt x="127" y="1"/>
                    <a:pt x="113" y="10"/>
                    <a:pt x="113" y="15"/>
                  </a:cubicBezTo>
                  <a:cubicBezTo>
                    <a:pt x="113" y="19"/>
                    <a:pt x="118" y="24"/>
                    <a:pt x="115" y="29"/>
                  </a:cubicBezTo>
                  <a:cubicBezTo>
                    <a:pt x="111" y="34"/>
                    <a:pt x="103" y="35"/>
                    <a:pt x="97" y="29"/>
                  </a:cubicBezTo>
                  <a:cubicBezTo>
                    <a:pt x="92" y="24"/>
                    <a:pt x="83" y="22"/>
                    <a:pt x="77" y="22"/>
                  </a:cubicBezTo>
                  <a:cubicBezTo>
                    <a:pt x="70" y="22"/>
                    <a:pt x="65" y="18"/>
                    <a:pt x="65" y="14"/>
                  </a:cubicBezTo>
                  <a:cubicBezTo>
                    <a:pt x="66" y="10"/>
                    <a:pt x="64" y="9"/>
                    <a:pt x="58" y="7"/>
                  </a:cubicBezTo>
                  <a:cubicBezTo>
                    <a:pt x="52" y="6"/>
                    <a:pt x="48" y="2"/>
                    <a:pt x="38" y="3"/>
                  </a:cubicBezTo>
                  <a:cubicBezTo>
                    <a:pt x="32" y="4"/>
                    <a:pt x="28" y="2"/>
                    <a:pt x="25" y="0"/>
                  </a:cubicBezTo>
                  <a:cubicBezTo>
                    <a:pt x="24" y="3"/>
                    <a:pt x="24" y="5"/>
                    <a:pt x="24" y="6"/>
                  </a:cubicBezTo>
                  <a:cubicBezTo>
                    <a:pt x="24" y="10"/>
                    <a:pt x="21" y="9"/>
                    <a:pt x="19" y="10"/>
                  </a:cubicBez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212" name="Freeform 18"/>
            <p:cNvSpPr>
              <a:spLocks noChangeArrowheads="1"/>
            </p:cNvSpPr>
            <p:nvPr/>
          </p:nvSpPr>
          <p:spPr bwMode="auto">
            <a:xfrm>
              <a:off x="3287724" y="2163765"/>
              <a:ext cx="61913" cy="22225"/>
            </a:xfrm>
            <a:custGeom>
              <a:avLst/>
              <a:gdLst>
                <a:gd name="T0" fmla="*/ 16 w 32"/>
                <a:gd name="T1" fmla="*/ 7 h 11"/>
                <a:gd name="T2" fmla="*/ 25 w 32"/>
                <a:gd name="T3" fmla="*/ 10 h 11"/>
                <a:gd name="T4" fmla="*/ 32 w 32"/>
                <a:gd name="T5" fmla="*/ 8 h 11"/>
                <a:gd name="T6" fmla="*/ 26 w 32"/>
                <a:gd name="T7" fmla="*/ 7 h 11"/>
                <a:gd name="T8" fmla="*/ 15 w 32"/>
                <a:gd name="T9" fmla="*/ 2 h 11"/>
                <a:gd name="T10" fmla="*/ 1 w 32"/>
                <a:gd name="T11" fmla="*/ 5 h 11"/>
                <a:gd name="T12" fmla="*/ 0 w 32"/>
                <a:gd name="T13" fmla="*/ 11 h 11"/>
                <a:gd name="T14" fmla="*/ 3 w 32"/>
                <a:gd name="T15" fmla="*/ 11 h 11"/>
                <a:gd name="T16" fmla="*/ 16 w 32"/>
                <a:gd name="T17" fmla="*/ 7 h 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2"/>
                <a:gd name="T28" fmla="*/ 0 h 11"/>
                <a:gd name="T29" fmla="*/ 32 w 32"/>
                <a:gd name="T30" fmla="*/ 11 h 1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2" h="11">
                  <a:moveTo>
                    <a:pt x="16" y="7"/>
                  </a:moveTo>
                  <a:cubicBezTo>
                    <a:pt x="18" y="5"/>
                    <a:pt x="22" y="9"/>
                    <a:pt x="25" y="10"/>
                  </a:cubicBezTo>
                  <a:cubicBezTo>
                    <a:pt x="29" y="10"/>
                    <a:pt x="32" y="8"/>
                    <a:pt x="32" y="8"/>
                  </a:cubicBezTo>
                  <a:cubicBezTo>
                    <a:pt x="32" y="8"/>
                    <a:pt x="32" y="7"/>
                    <a:pt x="26" y="7"/>
                  </a:cubicBezTo>
                  <a:cubicBezTo>
                    <a:pt x="21" y="7"/>
                    <a:pt x="20" y="0"/>
                    <a:pt x="15" y="2"/>
                  </a:cubicBezTo>
                  <a:cubicBezTo>
                    <a:pt x="10" y="5"/>
                    <a:pt x="7" y="5"/>
                    <a:pt x="1" y="5"/>
                  </a:cubicBezTo>
                  <a:cubicBezTo>
                    <a:pt x="1" y="6"/>
                    <a:pt x="0" y="9"/>
                    <a:pt x="0" y="11"/>
                  </a:cubicBezTo>
                  <a:cubicBezTo>
                    <a:pt x="1" y="11"/>
                    <a:pt x="2" y="11"/>
                    <a:pt x="3" y="11"/>
                  </a:cubicBezTo>
                  <a:cubicBezTo>
                    <a:pt x="6" y="11"/>
                    <a:pt x="13" y="9"/>
                    <a:pt x="16" y="7"/>
                  </a:cubicBez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213" name="Freeform 19"/>
            <p:cNvSpPr>
              <a:spLocks noChangeArrowheads="1"/>
            </p:cNvSpPr>
            <p:nvPr/>
          </p:nvSpPr>
          <p:spPr bwMode="auto">
            <a:xfrm>
              <a:off x="3275024" y="2105027"/>
              <a:ext cx="125413" cy="101600"/>
            </a:xfrm>
            <a:custGeom>
              <a:avLst/>
              <a:gdLst>
                <a:gd name="T0" fmla="*/ 15 w 66"/>
                <a:gd name="T1" fmla="*/ 51 h 53"/>
                <a:gd name="T2" fmla="*/ 21 w 66"/>
                <a:gd name="T3" fmla="*/ 48 h 53"/>
                <a:gd name="T4" fmla="*/ 37 w 66"/>
                <a:gd name="T5" fmla="*/ 47 h 53"/>
                <a:gd name="T6" fmla="*/ 40 w 66"/>
                <a:gd name="T7" fmla="*/ 48 h 53"/>
                <a:gd name="T8" fmla="*/ 40 w 66"/>
                <a:gd name="T9" fmla="*/ 47 h 53"/>
                <a:gd name="T10" fmla="*/ 48 w 66"/>
                <a:gd name="T11" fmla="*/ 50 h 53"/>
                <a:gd name="T12" fmla="*/ 65 w 66"/>
                <a:gd name="T13" fmla="*/ 51 h 53"/>
                <a:gd name="T14" fmla="*/ 66 w 66"/>
                <a:gd name="T15" fmla="*/ 50 h 53"/>
                <a:gd name="T16" fmla="*/ 66 w 66"/>
                <a:gd name="T17" fmla="*/ 43 h 53"/>
                <a:gd name="T18" fmla="*/ 60 w 66"/>
                <a:gd name="T19" fmla="*/ 36 h 53"/>
                <a:gd name="T20" fmla="*/ 58 w 66"/>
                <a:gd name="T21" fmla="*/ 29 h 53"/>
                <a:gd name="T22" fmla="*/ 56 w 66"/>
                <a:gd name="T23" fmla="*/ 26 h 53"/>
                <a:gd name="T24" fmla="*/ 50 w 66"/>
                <a:gd name="T25" fmla="*/ 18 h 53"/>
                <a:gd name="T26" fmla="*/ 42 w 66"/>
                <a:gd name="T27" fmla="*/ 8 h 53"/>
                <a:gd name="T28" fmla="*/ 38 w 66"/>
                <a:gd name="T29" fmla="*/ 8 h 53"/>
                <a:gd name="T30" fmla="*/ 32 w 66"/>
                <a:gd name="T31" fmla="*/ 2 h 53"/>
                <a:gd name="T32" fmla="*/ 23 w 66"/>
                <a:gd name="T33" fmla="*/ 3 h 53"/>
                <a:gd name="T34" fmla="*/ 13 w 66"/>
                <a:gd name="T35" fmla="*/ 3 h 53"/>
                <a:gd name="T36" fmla="*/ 6 w 66"/>
                <a:gd name="T37" fmla="*/ 8 h 53"/>
                <a:gd name="T38" fmla="*/ 6 w 66"/>
                <a:gd name="T39" fmla="*/ 8 h 53"/>
                <a:gd name="T40" fmla="*/ 3 w 66"/>
                <a:gd name="T41" fmla="*/ 18 h 53"/>
                <a:gd name="T42" fmla="*/ 7 w 66"/>
                <a:gd name="T43" fmla="*/ 34 h 53"/>
                <a:gd name="T44" fmla="*/ 8 w 66"/>
                <a:gd name="T45" fmla="*/ 36 h 53"/>
                <a:gd name="T46" fmla="*/ 22 w 66"/>
                <a:gd name="T47" fmla="*/ 33 h 53"/>
                <a:gd name="T48" fmla="*/ 33 w 66"/>
                <a:gd name="T49" fmla="*/ 38 h 53"/>
                <a:gd name="T50" fmla="*/ 39 w 66"/>
                <a:gd name="T51" fmla="*/ 39 h 53"/>
                <a:gd name="T52" fmla="*/ 32 w 66"/>
                <a:gd name="T53" fmla="*/ 41 h 53"/>
                <a:gd name="T54" fmla="*/ 23 w 66"/>
                <a:gd name="T55" fmla="*/ 38 h 53"/>
                <a:gd name="T56" fmla="*/ 10 w 66"/>
                <a:gd name="T57" fmla="*/ 42 h 53"/>
                <a:gd name="T58" fmla="*/ 7 w 66"/>
                <a:gd name="T59" fmla="*/ 42 h 53"/>
                <a:gd name="T60" fmla="*/ 8 w 66"/>
                <a:gd name="T61" fmla="*/ 48 h 53"/>
                <a:gd name="T62" fmla="*/ 9 w 66"/>
                <a:gd name="T63" fmla="*/ 49 h 53"/>
                <a:gd name="T64" fmla="*/ 15 w 66"/>
                <a:gd name="T65" fmla="*/ 51 h 5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6"/>
                <a:gd name="T100" fmla="*/ 0 h 53"/>
                <a:gd name="T101" fmla="*/ 66 w 66"/>
                <a:gd name="T102" fmla="*/ 53 h 5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6" h="53">
                  <a:moveTo>
                    <a:pt x="15" y="51"/>
                  </a:moveTo>
                  <a:cubicBezTo>
                    <a:pt x="17" y="51"/>
                    <a:pt x="21" y="48"/>
                    <a:pt x="21" y="48"/>
                  </a:cubicBezTo>
                  <a:cubicBezTo>
                    <a:pt x="21" y="48"/>
                    <a:pt x="35" y="47"/>
                    <a:pt x="37" y="47"/>
                  </a:cubicBezTo>
                  <a:cubicBezTo>
                    <a:pt x="38" y="47"/>
                    <a:pt x="39" y="47"/>
                    <a:pt x="40" y="48"/>
                  </a:cubicBezTo>
                  <a:cubicBezTo>
                    <a:pt x="40" y="47"/>
                    <a:pt x="40" y="47"/>
                    <a:pt x="40" y="47"/>
                  </a:cubicBezTo>
                  <a:cubicBezTo>
                    <a:pt x="40" y="47"/>
                    <a:pt x="48" y="48"/>
                    <a:pt x="48" y="50"/>
                  </a:cubicBezTo>
                  <a:cubicBezTo>
                    <a:pt x="49" y="52"/>
                    <a:pt x="59" y="53"/>
                    <a:pt x="65" y="51"/>
                  </a:cubicBezTo>
                  <a:cubicBezTo>
                    <a:pt x="65" y="51"/>
                    <a:pt x="66" y="50"/>
                    <a:pt x="66" y="50"/>
                  </a:cubicBezTo>
                  <a:cubicBezTo>
                    <a:pt x="66" y="48"/>
                    <a:pt x="66" y="44"/>
                    <a:pt x="66" y="43"/>
                  </a:cubicBezTo>
                  <a:cubicBezTo>
                    <a:pt x="66" y="42"/>
                    <a:pt x="62" y="38"/>
                    <a:pt x="60" y="36"/>
                  </a:cubicBezTo>
                  <a:cubicBezTo>
                    <a:pt x="58" y="34"/>
                    <a:pt x="58" y="29"/>
                    <a:pt x="58" y="29"/>
                  </a:cubicBezTo>
                  <a:cubicBezTo>
                    <a:pt x="56" y="26"/>
                    <a:pt x="56" y="26"/>
                    <a:pt x="56" y="26"/>
                  </a:cubicBezTo>
                  <a:cubicBezTo>
                    <a:pt x="56" y="26"/>
                    <a:pt x="55" y="19"/>
                    <a:pt x="50" y="18"/>
                  </a:cubicBezTo>
                  <a:cubicBezTo>
                    <a:pt x="45" y="16"/>
                    <a:pt x="42" y="8"/>
                    <a:pt x="42" y="8"/>
                  </a:cubicBezTo>
                  <a:cubicBezTo>
                    <a:pt x="38" y="8"/>
                    <a:pt x="38" y="8"/>
                    <a:pt x="38" y="8"/>
                  </a:cubicBezTo>
                  <a:cubicBezTo>
                    <a:pt x="38" y="8"/>
                    <a:pt x="35" y="4"/>
                    <a:pt x="32" y="2"/>
                  </a:cubicBezTo>
                  <a:cubicBezTo>
                    <a:pt x="29" y="0"/>
                    <a:pt x="23" y="3"/>
                    <a:pt x="23" y="3"/>
                  </a:cubicBezTo>
                  <a:cubicBezTo>
                    <a:pt x="23" y="3"/>
                    <a:pt x="17" y="4"/>
                    <a:pt x="13" y="3"/>
                  </a:cubicBezTo>
                  <a:cubicBezTo>
                    <a:pt x="9" y="2"/>
                    <a:pt x="10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5" y="12"/>
                    <a:pt x="5" y="15"/>
                    <a:pt x="3" y="18"/>
                  </a:cubicBezTo>
                  <a:cubicBezTo>
                    <a:pt x="0" y="23"/>
                    <a:pt x="5" y="31"/>
                    <a:pt x="7" y="34"/>
                  </a:cubicBezTo>
                  <a:cubicBezTo>
                    <a:pt x="8" y="34"/>
                    <a:pt x="8" y="35"/>
                    <a:pt x="8" y="36"/>
                  </a:cubicBezTo>
                  <a:cubicBezTo>
                    <a:pt x="14" y="36"/>
                    <a:pt x="17" y="36"/>
                    <a:pt x="22" y="33"/>
                  </a:cubicBezTo>
                  <a:cubicBezTo>
                    <a:pt x="27" y="31"/>
                    <a:pt x="28" y="38"/>
                    <a:pt x="33" y="38"/>
                  </a:cubicBezTo>
                  <a:cubicBezTo>
                    <a:pt x="39" y="38"/>
                    <a:pt x="39" y="39"/>
                    <a:pt x="39" y="39"/>
                  </a:cubicBezTo>
                  <a:cubicBezTo>
                    <a:pt x="39" y="39"/>
                    <a:pt x="36" y="41"/>
                    <a:pt x="32" y="41"/>
                  </a:cubicBezTo>
                  <a:cubicBezTo>
                    <a:pt x="29" y="40"/>
                    <a:pt x="25" y="36"/>
                    <a:pt x="23" y="38"/>
                  </a:cubicBezTo>
                  <a:cubicBezTo>
                    <a:pt x="20" y="40"/>
                    <a:pt x="13" y="42"/>
                    <a:pt x="10" y="42"/>
                  </a:cubicBezTo>
                  <a:cubicBezTo>
                    <a:pt x="9" y="42"/>
                    <a:pt x="8" y="42"/>
                    <a:pt x="7" y="42"/>
                  </a:cubicBezTo>
                  <a:cubicBezTo>
                    <a:pt x="6" y="44"/>
                    <a:pt x="6" y="46"/>
                    <a:pt x="8" y="48"/>
                  </a:cubicBezTo>
                  <a:cubicBezTo>
                    <a:pt x="8" y="48"/>
                    <a:pt x="9" y="49"/>
                    <a:pt x="9" y="49"/>
                  </a:cubicBezTo>
                  <a:cubicBezTo>
                    <a:pt x="15" y="48"/>
                    <a:pt x="13" y="50"/>
                    <a:pt x="15" y="51"/>
                  </a:cubicBez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214" name="Freeform 20"/>
            <p:cNvSpPr>
              <a:spLocks noChangeArrowheads="1"/>
            </p:cNvSpPr>
            <p:nvPr/>
          </p:nvSpPr>
          <p:spPr bwMode="auto">
            <a:xfrm>
              <a:off x="3290899" y="2195514"/>
              <a:ext cx="60325" cy="33338"/>
            </a:xfrm>
            <a:custGeom>
              <a:avLst/>
              <a:gdLst>
                <a:gd name="T0" fmla="*/ 16 w 31"/>
                <a:gd name="T1" fmla="*/ 17 h 18"/>
                <a:gd name="T2" fmla="*/ 26 w 31"/>
                <a:gd name="T3" fmla="*/ 12 h 18"/>
                <a:gd name="T4" fmla="*/ 30 w 31"/>
                <a:gd name="T5" fmla="*/ 10 h 18"/>
                <a:gd name="T6" fmla="*/ 29 w 31"/>
                <a:gd name="T7" fmla="*/ 5 h 18"/>
                <a:gd name="T8" fmla="*/ 31 w 31"/>
                <a:gd name="T9" fmla="*/ 1 h 18"/>
                <a:gd name="T10" fmla="*/ 28 w 31"/>
                <a:gd name="T11" fmla="*/ 0 h 18"/>
                <a:gd name="T12" fmla="*/ 12 w 31"/>
                <a:gd name="T13" fmla="*/ 1 h 18"/>
                <a:gd name="T14" fmla="*/ 6 w 31"/>
                <a:gd name="T15" fmla="*/ 4 h 18"/>
                <a:gd name="T16" fmla="*/ 0 w 31"/>
                <a:gd name="T17" fmla="*/ 2 h 18"/>
                <a:gd name="T18" fmla="*/ 9 w 31"/>
                <a:gd name="T19" fmla="*/ 9 h 18"/>
                <a:gd name="T20" fmla="*/ 14 w 31"/>
                <a:gd name="T21" fmla="*/ 18 h 18"/>
                <a:gd name="T22" fmla="*/ 15 w 31"/>
                <a:gd name="T23" fmla="*/ 18 h 18"/>
                <a:gd name="T24" fmla="*/ 16 w 31"/>
                <a:gd name="T25" fmla="*/ 17 h 1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1"/>
                <a:gd name="T40" fmla="*/ 0 h 18"/>
                <a:gd name="T41" fmla="*/ 31 w 31"/>
                <a:gd name="T42" fmla="*/ 18 h 1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1" h="18">
                  <a:moveTo>
                    <a:pt x="16" y="17"/>
                  </a:moveTo>
                  <a:cubicBezTo>
                    <a:pt x="19" y="16"/>
                    <a:pt x="24" y="11"/>
                    <a:pt x="26" y="12"/>
                  </a:cubicBezTo>
                  <a:cubicBezTo>
                    <a:pt x="27" y="13"/>
                    <a:pt x="30" y="11"/>
                    <a:pt x="30" y="10"/>
                  </a:cubicBezTo>
                  <a:cubicBezTo>
                    <a:pt x="30" y="9"/>
                    <a:pt x="26" y="6"/>
                    <a:pt x="29" y="5"/>
                  </a:cubicBezTo>
                  <a:cubicBezTo>
                    <a:pt x="31" y="4"/>
                    <a:pt x="31" y="2"/>
                    <a:pt x="31" y="1"/>
                  </a:cubicBezTo>
                  <a:cubicBezTo>
                    <a:pt x="30" y="0"/>
                    <a:pt x="29" y="0"/>
                    <a:pt x="28" y="0"/>
                  </a:cubicBezTo>
                  <a:cubicBezTo>
                    <a:pt x="26" y="0"/>
                    <a:pt x="12" y="1"/>
                    <a:pt x="12" y="1"/>
                  </a:cubicBezTo>
                  <a:cubicBezTo>
                    <a:pt x="12" y="1"/>
                    <a:pt x="8" y="4"/>
                    <a:pt x="6" y="4"/>
                  </a:cubicBezTo>
                  <a:cubicBezTo>
                    <a:pt x="4" y="3"/>
                    <a:pt x="6" y="1"/>
                    <a:pt x="0" y="2"/>
                  </a:cubicBezTo>
                  <a:cubicBezTo>
                    <a:pt x="3" y="6"/>
                    <a:pt x="3" y="7"/>
                    <a:pt x="9" y="9"/>
                  </a:cubicBezTo>
                  <a:cubicBezTo>
                    <a:pt x="16" y="11"/>
                    <a:pt x="9" y="14"/>
                    <a:pt x="14" y="18"/>
                  </a:cubicBezTo>
                  <a:cubicBezTo>
                    <a:pt x="14" y="18"/>
                    <a:pt x="15" y="18"/>
                    <a:pt x="15" y="18"/>
                  </a:cubicBezTo>
                  <a:cubicBezTo>
                    <a:pt x="16" y="18"/>
                    <a:pt x="16" y="17"/>
                    <a:pt x="16" y="17"/>
                  </a:cubicBez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215" name="Freeform 21"/>
            <p:cNvSpPr>
              <a:spLocks noChangeArrowheads="1"/>
            </p:cNvSpPr>
            <p:nvPr/>
          </p:nvSpPr>
          <p:spPr bwMode="auto">
            <a:xfrm>
              <a:off x="3959238" y="2227264"/>
              <a:ext cx="263526" cy="185739"/>
            </a:xfrm>
            <a:custGeom>
              <a:avLst/>
              <a:gdLst>
                <a:gd name="T0" fmla="*/ 128 w 138"/>
                <a:gd name="T1" fmla="*/ 55 h 97"/>
                <a:gd name="T2" fmla="*/ 124 w 138"/>
                <a:gd name="T3" fmla="*/ 47 h 97"/>
                <a:gd name="T4" fmla="*/ 117 w 138"/>
                <a:gd name="T5" fmla="*/ 41 h 97"/>
                <a:gd name="T6" fmla="*/ 112 w 138"/>
                <a:gd name="T7" fmla="*/ 34 h 97"/>
                <a:gd name="T8" fmla="*/ 103 w 138"/>
                <a:gd name="T9" fmla="*/ 30 h 97"/>
                <a:gd name="T10" fmla="*/ 101 w 138"/>
                <a:gd name="T11" fmla="*/ 27 h 97"/>
                <a:gd name="T12" fmla="*/ 97 w 138"/>
                <a:gd name="T13" fmla="*/ 26 h 97"/>
                <a:gd name="T14" fmla="*/ 98 w 138"/>
                <a:gd name="T15" fmla="*/ 22 h 97"/>
                <a:gd name="T16" fmla="*/ 97 w 138"/>
                <a:gd name="T17" fmla="*/ 12 h 97"/>
                <a:gd name="T18" fmla="*/ 89 w 138"/>
                <a:gd name="T19" fmla="*/ 1 h 97"/>
                <a:gd name="T20" fmla="*/ 87 w 138"/>
                <a:gd name="T21" fmla="*/ 1 h 97"/>
                <a:gd name="T22" fmla="*/ 78 w 138"/>
                <a:gd name="T23" fmla="*/ 5 h 97"/>
                <a:gd name="T24" fmla="*/ 76 w 138"/>
                <a:gd name="T25" fmla="*/ 10 h 97"/>
                <a:gd name="T26" fmla="*/ 65 w 138"/>
                <a:gd name="T27" fmla="*/ 21 h 97"/>
                <a:gd name="T28" fmla="*/ 49 w 138"/>
                <a:gd name="T29" fmla="*/ 25 h 97"/>
                <a:gd name="T30" fmla="*/ 48 w 138"/>
                <a:gd name="T31" fmla="*/ 31 h 97"/>
                <a:gd name="T32" fmla="*/ 38 w 138"/>
                <a:gd name="T33" fmla="*/ 36 h 97"/>
                <a:gd name="T34" fmla="*/ 26 w 138"/>
                <a:gd name="T35" fmla="*/ 40 h 97"/>
                <a:gd name="T36" fmla="*/ 18 w 138"/>
                <a:gd name="T37" fmla="*/ 40 h 97"/>
                <a:gd name="T38" fmla="*/ 12 w 138"/>
                <a:gd name="T39" fmla="*/ 42 h 97"/>
                <a:gd name="T40" fmla="*/ 11 w 138"/>
                <a:gd name="T41" fmla="*/ 41 h 97"/>
                <a:gd name="T42" fmla="*/ 5 w 138"/>
                <a:gd name="T43" fmla="*/ 48 h 97"/>
                <a:gd name="T44" fmla="*/ 0 w 138"/>
                <a:gd name="T45" fmla="*/ 59 h 97"/>
                <a:gd name="T46" fmla="*/ 1 w 138"/>
                <a:gd name="T47" fmla="*/ 69 h 97"/>
                <a:gd name="T48" fmla="*/ 5 w 138"/>
                <a:gd name="T49" fmla="*/ 78 h 97"/>
                <a:gd name="T50" fmla="*/ 6 w 138"/>
                <a:gd name="T51" fmla="*/ 84 h 97"/>
                <a:gd name="T52" fmla="*/ 9 w 138"/>
                <a:gd name="T53" fmla="*/ 88 h 97"/>
                <a:gd name="T54" fmla="*/ 16 w 138"/>
                <a:gd name="T55" fmla="*/ 95 h 97"/>
                <a:gd name="T56" fmla="*/ 18 w 138"/>
                <a:gd name="T57" fmla="*/ 97 h 97"/>
                <a:gd name="T58" fmla="*/ 19 w 138"/>
                <a:gd name="T59" fmla="*/ 96 h 97"/>
                <a:gd name="T60" fmla="*/ 21 w 138"/>
                <a:gd name="T61" fmla="*/ 88 h 97"/>
                <a:gd name="T62" fmla="*/ 27 w 138"/>
                <a:gd name="T63" fmla="*/ 86 h 97"/>
                <a:gd name="T64" fmla="*/ 32 w 138"/>
                <a:gd name="T65" fmla="*/ 85 h 97"/>
                <a:gd name="T66" fmla="*/ 42 w 138"/>
                <a:gd name="T67" fmla="*/ 86 h 97"/>
                <a:gd name="T68" fmla="*/ 42 w 138"/>
                <a:gd name="T69" fmla="*/ 79 h 97"/>
                <a:gd name="T70" fmla="*/ 53 w 138"/>
                <a:gd name="T71" fmla="*/ 70 h 97"/>
                <a:gd name="T72" fmla="*/ 63 w 138"/>
                <a:gd name="T73" fmla="*/ 76 h 97"/>
                <a:gd name="T74" fmla="*/ 84 w 138"/>
                <a:gd name="T75" fmla="*/ 80 h 97"/>
                <a:gd name="T76" fmla="*/ 88 w 138"/>
                <a:gd name="T77" fmla="*/ 72 h 97"/>
                <a:gd name="T78" fmla="*/ 97 w 138"/>
                <a:gd name="T79" fmla="*/ 72 h 97"/>
                <a:gd name="T80" fmla="*/ 108 w 138"/>
                <a:gd name="T81" fmla="*/ 69 h 97"/>
                <a:gd name="T82" fmla="*/ 117 w 138"/>
                <a:gd name="T83" fmla="*/ 68 h 97"/>
                <a:gd name="T84" fmla="*/ 130 w 138"/>
                <a:gd name="T85" fmla="*/ 69 h 97"/>
                <a:gd name="T86" fmla="*/ 138 w 138"/>
                <a:gd name="T87" fmla="*/ 68 h 97"/>
                <a:gd name="T88" fmla="*/ 136 w 138"/>
                <a:gd name="T89" fmla="*/ 61 h 97"/>
                <a:gd name="T90" fmla="*/ 128 w 138"/>
                <a:gd name="T91" fmla="*/ 55 h 9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38"/>
                <a:gd name="T139" fmla="*/ 0 h 97"/>
                <a:gd name="T140" fmla="*/ 138 w 138"/>
                <a:gd name="T141" fmla="*/ 97 h 9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38" h="97">
                  <a:moveTo>
                    <a:pt x="128" y="55"/>
                  </a:moveTo>
                  <a:cubicBezTo>
                    <a:pt x="128" y="53"/>
                    <a:pt x="128" y="51"/>
                    <a:pt x="124" y="47"/>
                  </a:cubicBezTo>
                  <a:cubicBezTo>
                    <a:pt x="120" y="44"/>
                    <a:pt x="117" y="43"/>
                    <a:pt x="117" y="41"/>
                  </a:cubicBezTo>
                  <a:cubicBezTo>
                    <a:pt x="117" y="39"/>
                    <a:pt x="115" y="38"/>
                    <a:pt x="112" y="34"/>
                  </a:cubicBezTo>
                  <a:cubicBezTo>
                    <a:pt x="108" y="30"/>
                    <a:pt x="103" y="30"/>
                    <a:pt x="103" y="30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4" y="24"/>
                    <a:pt x="98" y="22"/>
                  </a:cubicBezTo>
                  <a:cubicBezTo>
                    <a:pt x="102" y="20"/>
                    <a:pt x="98" y="14"/>
                    <a:pt x="97" y="12"/>
                  </a:cubicBezTo>
                  <a:cubicBezTo>
                    <a:pt x="97" y="10"/>
                    <a:pt x="91" y="3"/>
                    <a:pt x="89" y="1"/>
                  </a:cubicBezTo>
                  <a:cubicBezTo>
                    <a:pt x="89" y="1"/>
                    <a:pt x="88" y="1"/>
                    <a:pt x="87" y="1"/>
                  </a:cubicBezTo>
                  <a:cubicBezTo>
                    <a:pt x="85" y="0"/>
                    <a:pt x="80" y="2"/>
                    <a:pt x="78" y="5"/>
                  </a:cubicBezTo>
                  <a:cubicBezTo>
                    <a:pt x="76" y="7"/>
                    <a:pt x="77" y="8"/>
                    <a:pt x="76" y="10"/>
                  </a:cubicBezTo>
                  <a:cubicBezTo>
                    <a:pt x="74" y="12"/>
                    <a:pt x="68" y="17"/>
                    <a:pt x="65" y="21"/>
                  </a:cubicBezTo>
                  <a:cubicBezTo>
                    <a:pt x="61" y="26"/>
                    <a:pt x="52" y="23"/>
                    <a:pt x="49" y="25"/>
                  </a:cubicBezTo>
                  <a:cubicBezTo>
                    <a:pt x="46" y="26"/>
                    <a:pt x="50" y="29"/>
                    <a:pt x="48" y="31"/>
                  </a:cubicBezTo>
                  <a:cubicBezTo>
                    <a:pt x="46" y="32"/>
                    <a:pt x="40" y="35"/>
                    <a:pt x="38" y="36"/>
                  </a:cubicBezTo>
                  <a:cubicBezTo>
                    <a:pt x="36" y="37"/>
                    <a:pt x="28" y="37"/>
                    <a:pt x="26" y="40"/>
                  </a:cubicBezTo>
                  <a:cubicBezTo>
                    <a:pt x="23" y="43"/>
                    <a:pt x="21" y="36"/>
                    <a:pt x="18" y="40"/>
                  </a:cubicBezTo>
                  <a:cubicBezTo>
                    <a:pt x="16" y="43"/>
                    <a:pt x="13" y="43"/>
                    <a:pt x="12" y="42"/>
                  </a:cubicBezTo>
                  <a:cubicBezTo>
                    <a:pt x="12" y="42"/>
                    <a:pt x="11" y="42"/>
                    <a:pt x="11" y="41"/>
                  </a:cubicBezTo>
                  <a:cubicBezTo>
                    <a:pt x="9" y="43"/>
                    <a:pt x="6" y="45"/>
                    <a:pt x="5" y="48"/>
                  </a:cubicBezTo>
                  <a:cubicBezTo>
                    <a:pt x="4" y="53"/>
                    <a:pt x="0" y="57"/>
                    <a:pt x="0" y="59"/>
                  </a:cubicBezTo>
                  <a:cubicBezTo>
                    <a:pt x="0" y="62"/>
                    <a:pt x="1" y="65"/>
                    <a:pt x="1" y="69"/>
                  </a:cubicBezTo>
                  <a:cubicBezTo>
                    <a:pt x="1" y="73"/>
                    <a:pt x="2" y="75"/>
                    <a:pt x="5" y="78"/>
                  </a:cubicBezTo>
                  <a:cubicBezTo>
                    <a:pt x="7" y="81"/>
                    <a:pt x="6" y="84"/>
                    <a:pt x="6" y="84"/>
                  </a:cubicBezTo>
                  <a:cubicBezTo>
                    <a:pt x="6" y="84"/>
                    <a:pt x="7" y="86"/>
                    <a:pt x="9" y="88"/>
                  </a:cubicBezTo>
                  <a:cubicBezTo>
                    <a:pt x="11" y="90"/>
                    <a:pt x="16" y="94"/>
                    <a:pt x="16" y="95"/>
                  </a:cubicBezTo>
                  <a:cubicBezTo>
                    <a:pt x="16" y="96"/>
                    <a:pt x="17" y="97"/>
                    <a:pt x="18" y="97"/>
                  </a:cubicBezTo>
                  <a:cubicBezTo>
                    <a:pt x="18" y="97"/>
                    <a:pt x="18" y="96"/>
                    <a:pt x="19" y="96"/>
                  </a:cubicBezTo>
                  <a:cubicBezTo>
                    <a:pt x="22" y="93"/>
                    <a:pt x="21" y="88"/>
                    <a:pt x="21" y="88"/>
                  </a:cubicBezTo>
                  <a:cubicBezTo>
                    <a:pt x="27" y="86"/>
                    <a:pt x="27" y="86"/>
                    <a:pt x="27" y="86"/>
                  </a:cubicBezTo>
                  <a:cubicBezTo>
                    <a:pt x="32" y="85"/>
                    <a:pt x="32" y="85"/>
                    <a:pt x="32" y="85"/>
                  </a:cubicBezTo>
                  <a:cubicBezTo>
                    <a:pt x="42" y="86"/>
                    <a:pt x="42" y="86"/>
                    <a:pt x="42" y="86"/>
                  </a:cubicBezTo>
                  <a:cubicBezTo>
                    <a:pt x="42" y="79"/>
                    <a:pt x="42" y="79"/>
                    <a:pt x="42" y="79"/>
                  </a:cubicBezTo>
                  <a:cubicBezTo>
                    <a:pt x="42" y="79"/>
                    <a:pt x="49" y="70"/>
                    <a:pt x="53" y="70"/>
                  </a:cubicBezTo>
                  <a:cubicBezTo>
                    <a:pt x="58" y="70"/>
                    <a:pt x="63" y="76"/>
                    <a:pt x="63" y="76"/>
                  </a:cubicBezTo>
                  <a:cubicBezTo>
                    <a:pt x="84" y="80"/>
                    <a:pt x="84" y="80"/>
                    <a:pt x="84" y="80"/>
                  </a:cubicBezTo>
                  <a:cubicBezTo>
                    <a:pt x="84" y="80"/>
                    <a:pt x="85" y="74"/>
                    <a:pt x="88" y="72"/>
                  </a:cubicBezTo>
                  <a:cubicBezTo>
                    <a:pt x="90" y="71"/>
                    <a:pt x="94" y="74"/>
                    <a:pt x="97" y="72"/>
                  </a:cubicBezTo>
                  <a:cubicBezTo>
                    <a:pt x="99" y="71"/>
                    <a:pt x="104" y="69"/>
                    <a:pt x="108" y="69"/>
                  </a:cubicBezTo>
                  <a:cubicBezTo>
                    <a:pt x="113" y="69"/>
                    <a:pt x="115" y="72"/>
                    <a:pt x="117" y="68"/>
                  </a:cubicBezTo>
                  <a:cubicBezTo>
                    <a:pt x="120" y="63"/>
                    <a:pt x="130" y="69"/>
                    <a:pt x="130" y="69"/>
                  </a:cubicBezTo>
                  <a:cubicBezTo>
                    <a:pt x="138" y="68"/>
                    <a:pt x="138" y="68"/>
                    <a:pt x="138" y="68"/>
                  </a:cubicBezTo>
                  <a:cubicBezTo>
                    <a:pt x="136" y="61"/>
                    <a:pt x="136" y="61"/>
                    <a:pt x="136" y="61"/>
                  </a:cubicBezTo>
                  <a:cubicBezTo>
                    <a:pt x="136" y="61"/>
                    <a:pt x="128" y="57"/>
                    <a:pt x="128" y="55"/>
                  </a:cubicBez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216" name="Freeform 22"/>
            <p:cNvSpPr>
              <a:spLocks noChangeArrowheads="1"/>
            </p:cNvSpPr>
            <p:nvPr/>
          </p:nvSpPr>
          <p:spPr bwMode="auto">
            <a:xfrm>
              <a:off x="3706825" y="2165353"/>
              <a:ext cx="255589" cy="212725"/>
            </a:xfrm>
            <a:custGeom>
              <a:avLst/>
              <a:gdLst>
                <a:gd name="T0" fmla="*/ 83 w 134"/>
                <a:gd name="T1" fmla="*/ 81 h 111"/>
                <a:gd name="T2" fmla="*/ 89 w 134"/>
                <a:gd name="T3" fmla="*/ 80 h 111"/>
                <a:gd name="T4" fmla="*/ 97 w 134"/>
                <a:gd name="T5" fmla="*/ 86 h 111"/>
                <a:gd name="T6" fmla="*/ 102 w 134"/>
                <a:gd name="T7" fmla="*/ 81 h 111"/>
                <a:gd name="T8" fmla="*/ 110 w 134"/>
                <a:gd name="T9" fmla="*/ 63 h 111"/>
                <a:gd name="T10" fmla="*/ 116 w 134"/>
                <a:gd name="T11" fmla="*/ 57 h 111"/>
                <a:gd name="T12" fmla="*/ 117 w 134"/>
                <a:gd name="T13" fmla="*/ 51 h 111"/>
                <a:gd name="T14" fmla="*/ 120 w 134"/>
                <a:gd name="T15" fmla="*/ 43 h 111"/>
                <a:gd name="T16" fmla="*/ 126 w 134"/>
                <a:gd name="T17" fmla="*/ 31 h 111"/>
                <a:gd name="T18" fmla="*/ 133 w 134"/>
                <a:gd name="T19" fmla="*/ 27 h 111"/>
                <a:gd name="T20" fmla="*/ 132 w 134"/>
                <a:gd name="T21" fmla="*/ 20 h 111"/>
                <a:gd name="T22" fmla="*/ 128 w 134"/>
                <a:gd name="T23" fmla="*/ 16 h 111"/>
                <a:gd name="T24" fmla="*/ 128 w 134"/>
                <a:gd name="T25" fmla="*/ 9 h 111"/>
                <a:gd name="T26" fmla="*/ 124 w 134"/>
                <a:gd name="T27" fmla="*/ 5 h 111"/>
                <a:gd name="T28" fmla="*/ 120 w 134"/>
                <a:gd name="T29" fmla="*/ 3 h 111"/>
                <a:gd name="T30" fmla="*/ 112 w 134"/>
                <a:gd name="T31" fmla="*/ 10 h 111"/>
                <a:gd name="T32" fmla="*/ 103 w 134"/>
                <a:gd name="T33" fmla="*/ 8 h 111"/>
                <a:gd name="T34" fmla="*/ 88 w 134"/>
                <a:gd name="T35" fmla="*/ 7 h 111"/>
                <a:gd name="T36" fmla="*/ 80 w 134"/>
                <a:gd name="T37" fmla="*/ 13 h 111"/>
                <a:gd name="T38" fmla="*/ 69 w 134"/>
                <a:gd name="T39" fmla="*/ 13 h 111"/>
                <a:gd name="T40" fmla="*/ 60 w 134"/>
                <a:gd name="T41" fmla="*/ 8 h 111"/>
                <a:gd name="T42" fmla="*/ 51 w 134"/>
                <a:gd name="T43" fmla="*/ 11 h 111"/>
                <a:gd name="T44" fmla="*/ 45 w 134"/>
                <a:gd name="T45" fmla="*/ 5 h 111"/>
                <a:gd name="T46" fmla="*/ 36 w 134"/>
                <a:gd name="T47" fmla="*/ 2 h 111"/>
                <a:gd name="T48" fmla="*/ 29 w 134"/>
                <a:gd name="T49" fmla="*/ 4 h 111"/>
                <a:gd name="T50" fmla="*/ 19 w 134"/>
                <a:gd name="T51" fmla="*/ 4 h 111"/>
                <a:gd name="T52" fmla="*/ 16 w 134"/>
                <a:gd name="T53" fmla="*/ 13 h 111"/>
                <a:gd name="T54" fmla="*/ 11 w 134"/>
                <a:gd name="T55" fmla="*/ 21 h 111"/>
                <a:gd name="T56" fmla="*/ 10 w 134"/>
                <a:gd name="T57" fmla="*/ 23 h 111"/>
                <a:gd name="T58" fmla="*/ 11 w 134"/>
                <a:gd name="T59" fmla="*/ 31 h 111"/>
                <a:gd name="T60" fmla="*/ 10 w 134"/>
                <a:gd name="T61" fmla="*/ 47 h 111"/>
                <a:gd name="T62" fmla="*/ 6 w 134"/>
                <a:gd name="T63" fmla="*/ 54 h 111"/>
                <a:gd name="T64" fmla="*/ 1 w 134"/>
                <a:gd name="T65" fmla="*/ 62 h 111"/>
                <a:gd name="T66" fmla="*/ 1 w 134"/>
                <a:gd name="T67" fmla="*/ 75 h 111"/>
                <a:gd name="T68" fmla="*/ 5 w 134"/>
                <a:gd name="T69" fmla="*/ 84 h 111"/>
                <a:gd name="T70" fmla="*/ 5 w 134"/>
                <a:gd name="T71" fmla="*/ 84 h 111"/>
                <a:gd name="T72" fmla="*/ 22 w 134"/>
                <a:gd name="T73" fmla="*/ 88 h 111"/>
                <a:gd name="T74" fmla="*/ 32 w 134"/>
                <a:gd name="T75" fmla="*/ 100 h 111"/>
                <a:gd name="T76" fmla="*/ 38 w 134"/>
                <a:gd name="T77" fmla="*/ 110 h 111"/>
                <a:gd name="T78" fmla="*/ 50 w 134"/>
                <a:gd name="T79" fmla="*/ 107 h 111"/>
                <a:gd name="T80" fmla="*/ 65 w 134"/>
                <a:gd name="T81" fmla="*/ 105 h 111"/>
                <a:gd name="T82" fmla="*/ 66 w 134"/>
                <a:gd name="T83" fmla="*/ 105 h 111"/>
                <a:gd name="T84" fmla="*/ 70 w 134"/>
                <a:gd name="T85" fmla="*/ 93 h 111"/>
                <a:gd name="T86" fmla="*/ 83 w 134"/>
                <a:gd name="T87" fmla="*/ 81 h 11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34"/>
                <a:gd name="T133" fmla="*/ 0 h 111"/>
                <a:gd name="T134" fmla="*/ 134 w 134"/>
                <a:gd name="T135" fmla="*/ 111 h 11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34" h="111">
                  <a:moveTo>
                    <a:pt x="83" y="81"/>
                  </a:moveTo>
                  <a:cubicBezTo>
                    <a:pt x="84" y="81"/>
                    <a:pt x="87" y="82"/>
                    <a:pt x="89" y="80"/>
                  </a:cubicBezTo>
                  <a:cubicBezTo>
                    <a:pt x="92" y="78"/>
                    <a:pt x="97" y="82"/>
                    <a:pt x="97" y="86"/>
                  </a:cubicBezTo>
                  <a:cubicBezTo>
                    <a:pt x="98" y="89"/>
                    <a:pt x="100" y="84"/>
                    <a:pt x="102" y="81"/>
                  </a:cubicBezTo>
                  <a:cubicBezTo>
                    <a:pt x="104" y="77"/>
                    <a:pt x="110" y="66"/>
                    <a:pt x="110" y="63"/>
                  </a:cubicBezTo>
                  <a:cubicBezTo>
                    <a:pt x="110" y="61"/>
                    <a:pt x="116" y="58"/>
                    <a:pt x="116" y="57"/>
                  </a:cubicBezTo>
                  <a:cubicBezTo>
                    <a:pt x="116" y="55"/>
                    <a:pt x="115" y="51"/>
                    <a:pt x="117" y="51"/>
                  </a:cubicBezTo>
                  <a:cubicBezTo>
                    <a:pt x="119" y="50"/>
                    <a:pt x="120" y="45"/>
                    <a:pt x="120" y="43"/>
                  </a:cubicBezTo>
                  <a:cubicBezTo>
                    <a:pt x="119" y="42"/>
                    <a:pt x="125" y="32"/>
                    <a:pt x="126" y="31"/>
                  </a:cubicBezTo>
                  <a:cubicBezTo>
                    <a:pt x="127" y="30"/>
                    <a:pt x="133" y="30"/>
                    <a:pt x="133" y="27"/>
                  </a:cubicBezTo>
                  <a:cubicBezTo>
                    <a:pt x="133" y="24"/>
                    <a:pt x="134" y="21"/>
                    <a:pt x="132" y="20"/>
                  </a:cubicBezTo>
                  <a:cubicBezTo>
                    <a:pt x="130" y="20"/>
                    <a:pt x="128" y="17"/>
                    <a:pt x="128" y="16"/>
                  </a:cubicBezTo>
                  <a:cubicBezTo>
                    <a:pt x="128" y="15"/>
                    <a:pt x="128" y="12"/>
                    <a:pt x="128" y="9"/>
                  </a:cubicBezTo>
                  <a:cubicBezTo>
                    <a:pt x="126" y="9"/>
                    <a:pt x="126" y="6"/>
                    <a:pt x="124" y="5"/>
                  </a:cubicBezTo>
                  <a:cubicBezTo>
                    <a:pt x="122" y="3"/>
                    <a:pt x="122" y="2"/>
                    <a:pt x="120" y="3"/>
                  </a:cubicBezTo>
                  <a:cubicBezTo>
                    <a:pt x="118" y="3"/>
                    <a:pt x="115" y="9"/>
                    <a:pt x="112" y="10"/>
                  </a:cubicBezTo>
                  <a:cubicBezTo>
                    <a:pt x="109" y="11"/>
                    <a:pt x="105" y="9"/>
                    <a:pt x="103" y="8"/>
                  </a:cubicBezTo>
                  <a:cubicBezTo>
                    <a:pt x="101" y="7"/>
                    <a:pt x="91" y="8"/>
                    <a:pt x="88" y="7"/>
                  </a:cubicBezTo>
                  <a:cubicBezTo>
                    <a:pt x="85" y="7"/>
                    <a:pt x="82" y="11"/>
                    <a:pt x="80" y="13"/>
                  </a:cubicBezTo>
                  <a:cubicBezTo>
                    <a:pt x="78" y="14"/>
                    <a:pt x="71" y="13"/>
                    <a:pt x="69" y="13"/>
                  </a:cubicBezTo>
                  <a:cubicBezTo>
                    <a:pt x="67" y="12"/>
                    <a:pt x="62" y="8"/>
                    <a:pt x="60" y="8"/>
                  </a:cubicBezTo>
                  <a:cubicBezTo>
                    <a:pt x="58" y="8"/>
                    <a:pt x="54" y="9"/>
                    <a:pt x="51" y="11"/>
                  </a:cubicBezTo>
                  <a:cubicBezTo>
                    <a:pt x="48" y="13"/>
                    <a:pt x="47" y="7"/>
                    <a:pt x="45" y="5"/>
                  </a:cubicBezTo>
                  <a:cubicBezTo>
                    <a:pt x="43" y="2"/>
                    <a:pt x="38" y="4"/>
                    <a:pt x="36" y="2"/>
                  </a:cubicBezTo>
                  <a:cubicBezTo>
                    <a:pt x="33" y="0"/>
                    <a:pt x="31" y="5"/>
                    <a:pt x="29" y="4"/>
                  </a:cubicBezTo>
                  <a:cubicBezTo>
                    <a:pt x="27" y="4"/>
                    <a:pt x="21" y="3"/>
                    <a:pt x="19" y="4"/>
                  </a:cubicBezTo>
                  <a:cubicBezTo>
                    <a:pt x="17" y="6"/>
                    <a:pt x="17" y="12"/>
                    <a:pt x="16" y="13"/>
                  </a:cubicBezTo>
                  <a:cubicBezTo>
                    <a:pt x="15" y="14"/>
                    <a:pt x="11" y="19"/>
                    <a:pt x="11" y="21"/>
                  </a:cubicBezTo>
                  <a:cubicBezTo>
                    <a:pt x="11" y="22"/>
                    <a:pt x="11" y="23"/>
                    <a:pt x="10" y="23"/>
                  </a:cubicBezTo>
                  <a:cubicBezTo>
                    <a:pt x="10" y="26"/>
                    <a:pt x="11" y="30"/>
                    <a:pt x="11" y="31"/>
                  </a:cubicBezTo>
                  <a:cubicBezTo>
                    <a:pt x="11" y="33"/>
                    <a:pt x="12" y="45"/>
                    <a:pt x="10" y="47"/>
                  </a:cubicBezTo>
                  <a:cubicBezTo>
                    <a:pt x="7" y="50"/>
                    <a:pt x="6" y="54"/>
                    <a:pt x="6" y="54"/>
                  </a:cubicBezTo>
                  <a:cubicBezTo>
                    <a:pt x="6" y="54"/>
                    <a:pt x="2" y="56"/>
                    <a:pt x="1" y="62"/>
                  </a:cubicBezTo>
                  <a:cubicBezTo>
                    <a:pt x="0" y="67"/>
                    <a:pt x="1" y="71"/>
                    <a:pt x="1" y="75"/>
                  </a:cubicBezTo>
                  <a:cubicBezTo>
                    <a:pt x="1" y="78"/>
                    <a:pt x="3" y="80"/>
                    <a:pt x="5" y="84"/>
                  </a:cubicBezTo>
                  <a:cubicBezTo>
                    <a:pt x="5" y="84"/>
                    <a:pt x="5" y="84"/>
                    <a:pt x="5" y="84"/>
                  </a:cubicBezTo>
                  <a:cubicBezTo>
                    <a:pt x="7" y="87"/>
                    <a:pt x="16" y="87"/>
                    <a:pt x="22" y="88"/>
                  </a:cubicBezTo>
                  <a:cubicBezTo>
                    <a:pt x="27" y="90"/>
                    <a:pt x="32" y="97"/>
                    <a:pt x="32" y="100"/>
                  </a:cubicBezTo>
                  <a:cubicBezTo>
                    <a:pt x="32" y="103"/>
                    <a:pt x="36" y="108"/>
                    <a:pt x="38" y="110"/>
                  </a:cubicBezTo>
                  <a:cubicBezTo>
                    <a:pt x="41" y="111"/>
                    <a:pt x="47" y="107"/>
                    <a:pt x="50" y="107"/>
                  </a:cubicBezTo>
                  <a:cubicBezTo>
                    <a:pt x="53" y="107"/>
                    <a:pt x="63" y="107"/>
                    <a:pt x="65" y="105"/>
                  </a:cubicBezTo>
                  <a:cubicBezTo>
                    <a:pt x="65" y="105"/>
                    <a:pt x="66" y="105"/>
                    <a:pt x="66" y="105"/>
                  </a:cubicBezTo>
                  <a:cubicBezTo>
                    <a:pt x="69" y="99"/>
                    <a:pt x="70" y="93"/>
                    <a:pt x="70" y="93"/>
                  </a:cubicBezTo>
                  <a:cubicBezTo>
                    <a:pt x="70" y="93"/>
                    <a:pt x="81" y="81"/>
                    <a:pt x="83" y="81"/>
                  </a:cubicBez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217" name="Freeform 23"/>
            <p:cNvSpPr>
              <a:spLocks noChangeArrowheads="1"/>
            </p:cNvSpPr>
            <p:nvPr/>
          </p:nvSpPr>
          <p:spPr bwMode="auto">
            <a:xfrm>
              <a:off x="3663962" y="2198689"/>
              <a:ext cx="65088" cy="133350"/>
            </a:xfrm>
            <a:custGeom>
              <a:avLst/>
              <a:gdLst>
                <a:gd name="T0" fmla="*/ 23 w 34"/>
                <a:gd name="T1" fmla="*/ 45 h 70"/>
                <a:gd name="T2" fmla="*/ 28 w 34"/>
                <a:gd name="T3" fmla="*/ 37 h 70"/>
                <a:gd name="T4" fmla="*/ 32 w 34"/>
                <a:gd name="T5" fmla="*/ 30 h 70"/>
                <a:gd name="T6" fmla="*/ 33 w 34"/>
                <a:gd name="T7" fmla="*/ 14 h 70"/>
                <a:gd name="T8" fmla="*/ 32 w 34"/>
                <a:gd name="T9" fmla="*/ 6 h 70"/>
                <a:gd name="T10" fmla="*/ 28 w 34"/>
                <a:gd name="T11" fmla="*/ 6 h 70"/>
                <a:gd name="T12" fmla="*/ 25 w 34"/>
                <a:gd name="T13" fmla="*/ 1 h 70"/>
                <a:gd name="T14" fmla="*/ 21 w 34"/>
                <a:gd name="T15" fmla="*/ 6 h 70"/>
                <a:gd name="T16" fmla="*/ 18 w 34"/>
                <a:gd name="T17" fmla="*/ 11 h 70"/>
                <a:gd name="T18" fmla="*/ 8 w 34"/>
                <a:gd name="T19" fmla="*/ 13 h 70"/>
                <a:gd name="T20" fmla="*/ 2 w 34"/>
                <a:gd name="T21" fmla="*/ 17 h 70"/>
                <a:gd name="T22" fmla="*/ 0 w 34"/>
                <a:gd name="T23" fmla="*/ 17 h 70"/>
                <a:gd name="T24" fmla="*/ 6 w 34"/>
                <a:gd name="T25" fmla="*/ 28 h 70"/>
                <a:gd name="T26" fmla="*/ 9 w 34"/>
                <a:gd name="T27" fmla="*/ 36 h 70"/>
                <a:gd name="T28" fmla="*/ 10 w 34"/>
                <a:gd name="T29" fmla="*/ 49 h 70"/>
                <a:gd name="T30" fmla="*/ 11 w 34"/>
                <a:gd name="T31" fmla="*/ 70 h 70"/>
                <a:gd name="T32" fmla="*/ 19 w 34"/>
                <a:gd name="T33" fmla="*/ 69 h 70"/>
                <a:gd name="T34" fmla="*/ 27 w 34"/>
                <a:gd name="T35" fmla="*/ 67 h 70"/>
                <a:gd name="T36" fmla="*/ 23 w 34"/>
                <a:gd name="T37" fmla="*/ 58 h 70"/>
                <a:gd name="T38" fmla="*/ 23 w 34"/>
                <a:gd name="T39" fmla="*/ 45 h 7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4"/>
                <a:gd name="T61" fmla="*/ 0 h 70"/>
                <a:gd name="T62" fmla="*/ 34 w 34"/>
                <a:gd name="T63" fmla="*/ 70 h 7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4" h="70">
                  <a:moveTo>
                    <a:pt x="23" y="45"/>
                  </a:moveTo>
                  <a:cubicBezTo>
                    <a:pt x="24" y="39"/>
                    <a:pt x="28" y="37"/>
                    <a:pt x="28" y="37"/>
                  </a:cubicBezTo>
                  <a:cubicBezTo>
                    <a:pt x="28" y="37"/>
                    <a:pt x="29" y="33"/>
                    <a:pt x="32" y="30"/>
                  </a:cubicBezTo>
                  <a:cubicBezTo>
                    <a:pt x="34" y="28"/>
                    <a:pt x="33" y="16"/>
                    <a:pt x="33" y="14"/>
                  </a:cubicBezTo>
                  <a:cubicBezTo>
                    <a:pt x="33" y="13"/>
                    <a:pt x="32" y="9"/>
                    <a:pt x="32" y="6"/>
                  </a:cubicBezTo>
                  <a:cubicBezTo>
                    <a:pt x="31" y="7"/>
                    <a:pt x="30" y="7"/>
                    <a:pt x="28" y="6"/>
                  </a:cubicBezTo>
                  <a:cubicBezTo>
                    <a:pt x="25" y="5"/>
                    <a:pt x="28" y="2"/>
                    <a:pt x="25" y="1"/>
                  </a:cubicBezTo>
                  <a:cubicBezTo>
                    <a:pt x="21" y="0"/>
                    <a:pt x="20" y="4"/>
                    <a:pt x="21" y="6"/>
                  </a:cubicBezTo>
                  <a:cubicBezTo>
                    <a:pt x="21" y="9"/>
                    <a:pt x="19" y="9"/>
                    <a:pt x="18" y="11"/>
                  </a:cubicBezTo>
                  <a:cubicBezTo>
                    <a:pt x="16" y="12"/>
                    <a:pt x="10" y="13"/>
                    <a:pt x="8" y="13"/>
                  </a:cubicBezTo>
                  <a:cubicBezTo>
                    <a:pt x="6" y="13"/>
                    <a:pt x="4" y="16"/>
                    <a:pt x="2" y="17"/>
                  </a:cubicBezTo>
                  <a:cubicBezTo>
                    <a:pt x="2" y="17"/>
                    <a:pt x="1" y="17"/>
                    <a:pt x="0" y="17"/>
                  </a:cubicBezTo>
                  <a:cubicBezTo>
                    <a:pt x="1" y="26"/>
                    <a:pt x="2" y="25"/>
                    <a:pt x="6" y="28"/>
                  </a:cubicBezTo>
                  <a:cubicBezTo>
                    <a:pt x="11" y="30"/>
                    <a:pt x="7" y="34"/>
                    <a:pt x="9" y="36"/>
                  </a:cubicBezTo>
                  <a:cubicBezTo>
                    <a:pt x="11" y="38"/>
                    <a:pt x="10" y="43"/>
                    <a:pt x="10" y="49"/>
                  </a:cubicBezTo>
                  <a:cubicBezTo>
                    <a:pt x="11" y="53"/>
                    <a:pt x="11" y="63"/>
                    <a:pt x="11" y="70"/>
                  </a:cubicBezTo>
                  <a:cubicBezTo>
                    <a:pt x="14" y="70"/>
                    <a:pt x="17" y="69"/>
                    <a:pt x="19" y="69"/>
                  </a:cubicBezTo>
                  <a:cubicBezTo>
                    <a:pt x="22" y="69"/>
                    <a:pt x="25" y="65"/>
                    <a:pt x="27" y="67"/>
                  </a:cubicBezTo>
                  <a:cubicBezTo>
                    <a:pt x="25" y="63"/>
                    <a:pt x="23" y="61"/>
                    <a:pt x="23" y="58"/>
                  </a:cubicBezTo>
                  <a:cubicBezTo>
                    <a:pt x="23" y="54"/>
                    <a:pt x="22" y="50"/>
                    <a:pt x="23" y="45"/>
                  </a:cubicBez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218" name="Freeform 24"/>
            <p:cNvSpPr>
              <a:spLocks noChangeArrowheads="1"/>
            </p:cNvSpPr>
            <p:nvPr/>
          </p:nvSpPr>
          <p:spPr bwMode="auto">
            <a:xfrm>
              <a:off x="3644913" y="2227264"/>
              <a:ext cx="41275" cy="112713"/>
            </a:xfrm>
            <a:custGeom>
              <a:avLst/>
              <a:gdLst>
                <a:gd name="T0" fmla="*/ 19 w 21"/>
                <a:gd name="T1" fmla="*/ 21 h 59"/>
                <a:gd name="T2" fmla="*/ 16 w 21"/>
                <a:gd name="T3" fmla="*/ 13 h 59"/>
                <a:gd name="T4" fmla="*/ 10 w 21"/>
                <a:gd name="T5" fmla="*/ 2 h 59"/>
                <a:gd name="T6" fmla="*/ 2 w 21"/>
                <a:gd name="T7" fmla="*/ 1 h 59"/>
                <a:gd name="T8" fmla="*/ 0 w 21"/>
                <a:gd name="T9" fmla="*/ 1 h 59"/>
                <a:gd name="T10" fmla="*/ 3 w 21"/>
                <a:gd name="T11" fmla="*/ 8 h 59"/>
                <a:gd name="T12" fmla="*/ 5 w 21"/>
                <a:gd name="T13" fmla="*/ 15 h 59"/>
                <a:gd name="T14" fmla="*/ 6 w 21"/>
                <a:gd name="T15" fmla="*/ 31 h 59"/>
                <a:gd name="T16" fmla="*/ 9 w 21"/>
                <a:gd name="T17" fmla="*/ 46 h 59"/>
                <a:gd name="T18" fmla="*/ 13 w 21"/>
                <a:gd name="T19" fmla="*/ 59 h 59"/>
                <a:gd name="T20" fmla="*/ 15 w 21"/>
                <a:gd name="T21" fmla="*/ 58 h 59"/>
                <a:gd name="T22" fmla="*/ 21 w 21"/>
                <a:gd name="T23" fmla="*/ 55 h 59"/>
                <a:gd name="T24" fmla="*/ 20 w 21"/>
                <a:gd name="T25" fmla="*/ 34 h 59"/>
                <a:gd name="T26" fmla="*/ 19 w 21"/>
                <a:gd name="T27" fmla="*/ 21 h 5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1"/>
                <a:gd name="T43" fmla="*/ 0 h 59"/>
                <a:gd name="T44" fmla="*/ 21 w 21"/>
                <a:gd name="T45" fmla="*/ 59 h 5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1" h="59">
                  <a:moveTo>
                    <a:pt x="19" y="21"/>
                  </a:moveTo>
                  <a:cubicBezTo>
                    <a:pt x="17" y="19"/>
                    <a:pt x="21" y="15"/>
                    <a:pt x="16" y="13"/>
                  </a:cubicBezTo>
                  <a:cubicBezTo>
                    <a:pt x="12" y="10"/>
                    <a:pt x="11" y="11"/>
                    <a:pt x="10" y="2"/>
                  </a:cubicBezTo>
                  <a:cubicBezTo>
                    <a:pt x="8" y="2"/>
                    <a:pt x="4" y="1"/>
                    <a:pt x="2" y="1"/>
                  </a:cubicBezTo>
                  <a:cubicBezTo>
                    <a:pt x="1" y="0"/>
                    <a:pt x="1" y="1"/>
                    <a:pt x="0" y="1"/>
                  </a:cubicBezTo>
                  <a:cubicBezTo>
                    <a:pt x="1" y="4"/>
                    <a:pt x="2" y="7"/>
                    <a:pt x="3" y="8"/>
                  </a:cubicBezTo>
                  <a:cubicBezTo>
                    <a:pt x="4" y="9"/>
                    <a:pt x="6" y="11"/>
                    <a:pt x="5" y="15"/>
                  </a:cubicBezTo>
                  <a:cubicBezTo>
                    <a:pt x="5" y="19"/>
                    <a:pt x="4" y="27"/>
                    <a:pt x="6" y="31"/>
                  </a:cubicBezTo>
                  <a:cubicBezTo>
                    <a:pt x="7" y="34"/>
                    <a:pt x="9" y="40"/>
                    <a:pt x="9" y="46"/>
                  </a:cubicBezTo>
                  <a:cubicBezTo>
                    <a:pt x="9" y="50"/>
                    <a:pt x="11" y="55"/>
                    <a:pt x="13" y="59"/>
                  </a:cubicBezTo>
                  <a:cubicBezTo>
                    <a:pt x="14" y="59"/>
                    <a:pt x="14" y="58"/>
                    <a:pt x="15" y="58"/>
                  </a:cubicBezTo>
                  <a:cubicBezTo>
                    <a:pt x="17" y="56"/>
                    <a:pt x="19" y="55"/>
                    <a:pt x="21" y="55"/>
                  </a:cubicBezTo>
                  <a:cubicBezTo>
                    <a:pt x="21" y="48"/>
                    <a:pt x="21" y="38"/>
                    <a:pt x="20" y="34"/>
                  </a:cubicBezTo>
                  <a:cubicBezTo>
                    <a:pt x="20" y="28"/>
                    <a:pt x="21" y="23"/>
                    <a:pt x="19" y="21"/>
                  </a:cubicBez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219" name="Freeform 25"/>
            <p:cNvSpPr>
              <a:spLocks noChangeArrowheads="1"/>
            </p:cNvSpPr>
            <p:nvPr/>
          </p:nvSpPr>
          <p:spPr bwMode="auto">
            <a:xfrm>
              <a:off x="3832237" y="2182815"/>
              <a:ext cx="160339" cy="249238"/>
            </a:xfrm>
            <a:custGeom>
              <a:avLst/>
              <a:gdLst>
                <a:gd name="T0" fmla="*/ 35 w 84"/>
                <a:gd name="T1" fmla="*/ 124 h 130"/>
                <a:gd name="T2" fmla="*/ 65 w 84"/>
                <a:gd name="T3" fmla="*/ 125 h 130"/>
                <a:gd name="T4" fmla="*/ 81 w 84"/>
                <a:gd name="T5" fmla="*/ 130 h 130"/>
                <a:gd name="T6" fmla="*/ 84 w 84"/>
                <a:gd name="T7" fmla="*/ 120 h 130"/>
                <a:gd name="T8" fmla="*/ 82 w 84"/>
                <a:gd name="T9" fmla="*/ 118 h 130"/>
                <a:gd name="T10" fmla="*/ 75 w 84"/>
                <a:gd name="T11" fmla="*/ 111 h 130"/>
                <a:gd name="T12" fmla="*/ 72 w 84"/>
                <a:gd name="T13" fmla="*/ 107 h 130"/>
                <a:gd name="T14" fmla="*/ 71 w 84"/>
                <a:gd name="T15" fmla="*/ 101 h 130"/>
                <a:gd name="T16" fmla="*/ 67 w 84"/>
                <a:gd name="T17" fmla="*/ 92 h 130"/>
                <a:gd name="T18" fmla="*/ 66 w 84"/>
                <a:gd name="T19" fmla="*/ 82 h 130"/>
                <a:gd name="T20" fmla="*/ 71 w 84"/>
                <a:gd name="T21" fmla="*/ 71 h 130"/>
                <a:gd name="T22" fmla="*/ 77 w 84"/>
                <a:gd name="T23" fmla="*/ 64 h 130"/>
                <a:gd name="T24" fmla="*/ 74 w 84"/>
                <a:gd name="T25" fmla="*/ 56 h 130"/>
                <a:gd name="T26" fmla="*/ 64 w 84"/>
                <a:gd name="T27" fmla="*/ 46 h 130"/>
                <a:gd name="T28" fmla="*/ 62 w 84"/>
                <a:gd name="T29" fmla="*/ 38 h 130"/>
                <a:gd name="T30" fmla="*/ 71 w 84"/>
                <a:gd name="T31" fmla="*/ 37 h 130"/>
                <a:gd name="T32" fmla="*/ 76 w 84"/>
                <a:gd name="T33" fmla="*/ 35 h 130"/>
                <a:gd name="T34" fmla="*/ 71 w 84"/>
                <a:gd name="T35" fmla="*/ 21 h 130"/>
                <a:gd name="T36" fmla="*/ 70 w 84"/>
                <a:gd name="T37" fmla="*/ 11 h 130"/>
                <a:gd name="T38" fmla="*/ 63 w 84"/>
                <a:gd name="T39" fmla="*/ 1 h 130"/>
                <a:gd name="T40" fmla="*/ 62 w 84"/>
                <a:gd name="T41" fmla="*/ 0 h 130"/>
                <a:gd name="T42" fmla="*/ 62 w 84"/>
                <a:gd name="T43" fmla="*/ 7 h 130"/>
                <a:gd name="T44" fmla="*/ 66 w 84"/>
                <a:gd name="T45" fmla="*/ 11 h 130"/>
                <a:gd name="T46" fmla="*/ 67 w 84"/>
                <a:gd name="T47" fmla="*/ 18 h 130"/>
                <a:gd name="T48" fmla="*/ 60 w 84"/>
                <a:gd name="T49" fmla="*/ 22 h 130"/>
                <a:gd name="T50" fmla="*/ 54 w 84"/>
                <a:gd name="T51" fmla="*/ 34 h 130"/>
                <a:gd name="T52" fmla="*/ 51 w 84"/>
                <a:gd name="T53" fmla="*/ 42 h 130"/>
                <a:gd name="T54" fmla="*/ 50 w 84"/>
                <a:gd name="T55" fmla="*/ 48 h 130"/>
                <a:gd name="T56" fmla="*/ 44 w 84"/>
                <a:gd name="T57" fmla="*/ 54 h 130"/>
                <a:gd name="T58" fmla="*/ 36 w 84"/>
                <a:gd name="T59" fmla="*/ 72 h 130"/>
                <a:gd name="T60" fmla="*/ 31 w 84"/>
                <a:gd name="T61" fmla="*/ 77 h 130"/>
                <a:gd name="T62" fmla="*/ 23 w 84"/>
                <a:gd name="T63" fmla="*/ 71 h 130"/>
                <a:gd name="T64" fmla="*/ 17 w 84"/>
                <a:gd name="T65" fmla="*/ 72 h 130"/>
                <a:gd name="T66" fmla="*/ 4 w 84"/>
                <a:gd name="T67" fmla="*/ 84 h 130"/>
                <a:gd name="T68" fmla="*/ 0 w 84"/>
                <a:gd name="T69" fmla="*/ 96 h 130"/>
                <a:gd name="T70" fmla="*/ 5 w 84"/>
                <a:gd name="T71" fmla="*/ 103 h 130"/>
                <a:gd name="T72" fmla="*/ 14 w 84"/>
                <a:gd name="T73" fmla="*/ 104 h 130"/>
                <a:gd name="T74" fmla="*/ 17 w 84"/>
                <a:gd name="T75" fmla="*/ 115 h 130"/>
                <a:gd name="T76" fmla="*/ 15 w 84"/>
                <a:gd name="T77" fmla="*/ 125 h 130"/>
                <a:gd name="T78" fmla="*/ 31 w 84"/>
                <a:gd name="T79" fmla="*/ 125 h 130"/>
                <a:gd name="T80" fmla="*/ 35 w 84"/>
                <a:gd name="T81" fmla="*/ 124 h 13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84"/>
                <a:gd name="T124" fmla="*/ 0 h 130"/>
                <a:gd name="T125" fmla="*/ 84 w 84"/>
                <a:gd name="T126" fmla="*/ 130 h 13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84" h="130">
                  <a:moveTo>
                    <a:pt x="35" y="124"/>
                  </a:moveTo>
                  <a:cubicBezTo>
                    <a:pt x="35" y="124"/>
                    <a:pt x="62" y="125"/>
                    <a:pt x="65" y="125"/>
                  </a:cubicBezTo>
                  <a:cubicBezTo>
                    <a:pt x="69" y="124"/>
                    <a:pt x="81" y="130"/>
                    <a:pt x="81" y="130"/>
                  </a:cubicBezTo>
                  <a:cubicBezTo>
                    <a:pt x="81" y="130"/>
                    <a:pt x="82" y="124"/>
                    <a:pt x="84" y="120"/>
                  </a:cubicBezTo>
                  <a:cubicBezTo>
                    <a:pt x="83" y="120"/>
                    <a:pt x="82" y="119"/>
                    <a:pt x="82" y="118"/>
                  </a:cubicBezTo>
                  <a:cubicBezTo>
                    <a:pt x="82" y="117"/>
                    <a:pt x="77" y="113"/>
                    <a:pt x="75" y="111"/>
                  </a:cubicBezTo>
                  <a:cubicBezTo>
                    <a:pt x="73" y="109"/>
                    <a:pt x="72" y="107"/>
                    <a:pt x="72" y="107"/>
                  </a:cubicBezTo>
                  <a:cubicBezTo>
                    <a:pt x="72" y="107"/>
                    <a:pt x="73" y="104"/>
                    <a:pt x="71" y="101"/>
                  </a:cubicBezTo>
                  <a:cubicBezTo>
                    <a:pt x="68" y="98"/>
                    <a:pt x="67" y="96"/>
                    <a:pt x="67" y="92"/>
                  </a:cubicBezTo>
                  <a:cubicBezTo>
                    <a:pt x="67" y="88"/>
                    <a:pt x="66" y="85"/>
                    <a:pt x="66" y="82"/>
                  </a:cubicBezTo>
                  <a:cubicBezTo>
                    <a:pt x="66" y="80"/>
                    <a:pt x="70" y="76"/>
                    <a:pt x="71" y="71"/>
                  </a:cubicBezTo>
                  <a:cubicBezTo>
                    <a:pt x="72" y="68"/>
                    <a:pt x="75" y="66"/>
                    <a:pt x="77" y="64"/>
                  </a:cubicBezTo>
                  <a:cubicBezTo>
                    <a:pt x="76" y="62"/>
                    <a:pt x="75" y="59"/>
                    <a:pt x="74" y="56"/>
                  </a:cubicBezTo>
                  <a:cubicBezTo>
                    <a:pt x="72" y="52"/>
                    <a:pt x="69" y="50"/>
                    <a:pt x="64" y="46"/>
                  </a:cubicBezTo>
                  <a:cubicBezTo>
                    <a:pt x="60" y="42"/>
                    <a:pt x="62" y="40"/>
                    <a:pt x="62" y="38"/>
                  </a:cubicBezTo>
                  <a:cubicBezTo>
                    <a:pt x="62" y="37"/>
                    <a:pt x="67" y="37"/>
                    <a:pt x="71" y="37"/>
                  </a:cubicBezTo>
                  <a:cubicBezTo>
                    <a:pt x="75" y="37"/>
                    <a:pt x="78" y="36"/>
                    <a:pt x="76" y="35"/>
                  </a:cubicBezTo>
                  <a:cubicBezTo>
                    <a:pt x="74" y="34"/>
                    <a:pt x="71" y="27"/>
                    <a:pt x="71" y="21"/>
                  </a:cubicBezTo>
                  <a:cubicBezTo>
                    <a:pt x="72" y="16"/>
                    <a:pt x="70" y="14"/>
                    <a:pt x="70" y="11"/>
                  </a:cubicBezTo>
                  <a:cubicBezTo>
                    <a:pt x="70" y="8"/>
                    <a:pt x="66" y="1"/>
                    <a:pt x="63" y="1"/>
                  </a:cubicBezTo>
                  <a:cubicBezTo>
                    <a:pt x="63" y="1"/>
                    <a:pt x="63" y="0"/>
                    <a:pt x="62" y="0"/>
                  </a:cubicBezTo>
                  <a:cubicBezTo>
                    <a:pt x="62" y="3"/>
                    <a:pt x="62" y="6"/>
                    <a:pt x="62" y="7"/>
                  </a:cubicBezTo>
                  <a:cubicBezTo>
                    <a:pt x="62" y="8"/>
                    <a:pt x="64" y="11"/>
                    <a:pt x="66" y="11"/>
                  </a:cubicBezTo>
                  <a:cubicBezTo>
                    <a:pt x="68" y="12"/>
                    <a:pt x="67" y="15"/>
                    <a:pt x="67" y="18"/>
                  </a:cubicBezTo>
                  <a:cubicBezTo>
                    <a:pt x="67" y="21"/>
                    <a:pt x="61" y="21"/>
                    <a:pt x="60" y="22"/>
                  </a:cubicBezTo>
                  <a:cubicBezTo>
                    <a:pt x="59" y="23"/>
                    <a:pt x="53" y="33"/>
                    <a:pt x="54" y="34"/>
                  </a:cubicBezTo>
                  <a:cubicBezTo>
                    <a:pt x="54" y="36"/>
                    <a:pt x="53" y="41"/>
                    <a:pt x="51" y="42"/>
                  </a:cubicBezTo>
                  <a:cubicBezTo>
                    <a:pt x="49" y="42"/>
                    <a:pt x="50" y="46"/>
                    <a:pt x="50" y="48"/>
                  </a:cubicBezTo>
                  <a:cubicBezTo>
                    <a:pt x="50" y="49"/>
                    <a:pt x="44" y="52"/>
                    <a:pt x="44" y="54"/>
                  </a:cubicBezTo>
                  <a:cubicBezTo>
                    <a:pt x="44" y="57"/>
                    <a:pt x="38" y="68"/>
                    <a:pt x="36" y="72"/>
                  </a:cubicBezTo>
                  <a:cubicBezTo>
                    <a:pt x="34" y="75"/>
                    <a:pt x="32" y="80"/>
                    <a:pt x="31" y="77"/>
                  </a:cubicBezTo>
                  <a:cubicBezTo>
                    <a:pt x="31" y="73"/>
                    <a:pt x="26" y="69"/>
                    <a:pt x="23" y="71"/>
                  </a:cubicBezTo>
                  <a:cubicBezTo>
                    <a:pt x="21" y="73"/>
                    <a:pt x="18" y="72"/>
                    <a:pt x="17" y="72"/>
                  </a:cubicBezTo>
                  <a:cubicBezTo>
                    <a:pt x="15" y="72"/>
                    <a:pt x="4" y="84"/>
                    <a:pt x="4" y="84"/>
                  </a:cubicBezTo>
                  <a:cubicBezTo>
                    <a:pt x="4" y="84"/>
                    <a:pt x="3" y="90"/>
                    <a:pt x="0" y="96"/>
                  </a:cubicBezTo>
                  <a:cubicBezTo>
                    <a:pt x="2" y="97"/>
                    <a:pt x="4" y="100"/>
                    <a:pt x="5" y="103"/>
                  </a:cubicBezTo>
                  <a:cubicBezTo>
                    <a:pt x="8" y="106"/>
                    <a:pt x="12" y="103"/>
                    <a:pt x="14" y="104"/>
                  </a:cubicBezTo>
                  <a:cubicBezTo>
                    <a:pt x="16" y="105"/>
                    <a:pt x="18" y="113"/>
                    <a:pt x="17" y="115"/>
                  </a:cubicBezTo>
                  <a:cubicBezTo>
                    <a:pt x="16" y="117"/>
                    <a:pt x="14" y="123"/>
                    <a:pt x="15" y="125"/>
                  </a:cubicBezTo>
                  <a:cubicBezTo>
                    <a:pt x="31" y="125"/>
                    <a:pt x="31" y="125"/>
                    <a:pt x="31" y="125"/>
                  </a:cubicBezTo>
                  <a:lnTo>
                    <a:pt x="35" y="124"/>
                  </a:ln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220" name="Freeform 26"/>
            <p:cNvSpPr>
              <a:spLocks noChangeArrowheads="1"/>
            </p:cNvSpPr>
            <p:nvPr/>
          </p:nvSpPr>
          <p:spPr bwMode="auto">
            <a:xfrm>
              <a:off x="3462350" y="2236789"/>
              <a:ext cx="131763" cy="134938"/>
            </a:xfrm>
            <a:custGeom>
              <a:avLst/>
              <a:gdLst>
                <a:gd name="T0" fmla="*/ 66 w 69"/>
                <a:gd name="T1" fmla="*/ 60 h 71"/>
                <a:gd name="T2" fmla="*/ 61 w 69"/>
                <a:gd name="T3" fmla="*/ 47 h 71"/>
                <a:gd name="T4" fmla="*/ 65 w 69"/>
                <a:gd name="T5" fmla="*/ 36 h 71"/>
                <a:gd name="T6" fmla="*/ 69 w 69"/>
                <a:gd name="T7" fmla="*/ 29 h 71"/>
                <a:gd name="T8" fmla="*/ 65 w 69"/>
                <a:gd name="T9" fmla="*/ 11 h 71"/>
                <a:gd name="T10" fmla="*/ 63 w 69"/>
                <a:gd name="T11" fmla="*/ 10 h 71"/>
                <a:gd name="T12" fmla="*/ 50 w 69"/>
                <a:gd name="T13" fmla="*/ 12 h 71"/>
                <a:gd name="T14" fmla="*/ 40 w 69"/>
                <a:gd name="T15" fmla="*/ 7 h 71"/>
                <a:gd name="T16" fmla="*/ 31 w 69"/>
                <a:gd name="T17" fmla="*/ 4 h 71"/>
                <a:gd name="T18" fmla="*/ 27 w 69"/>
                <a:gd name="T19" fmla="*/ 3 h 71"/>
                <a:gd name="T20" fmla="*/ 22 w 69"/>
                <a:gd name="T21" fmla="*/ 4 h 71"/>
                <a:gd name="T22" fmla="*/ 15 w 69"/>
                <a:gd name="T23" fmla="*/ 7 h 71"/>
                <a:gd name="T24" fmla="*/ 10 w 69"/>
                <a:gd name="T25" fmla="*/ 5 h 71"/>
                <a:gd name="T26" fmla="*/ 6 w 69"/>
                <a:gd name="T27" fmla="*/ 6 h 71"/>
                <a:gd name="T28" fmla="*/ 6 w 69"/>
                <a:gd name="T29" fmla="*/ 15 h 71"/>
                <a:gd name="T30" fmla="*/ 8 w 69"/>
                <a:gd name="T31" fmla="*/ 20 h 71"/>
                <a:gd name="T32" fmla="*/ 10 w 69"/>
                <a:gd name="T33" fmla="*/ 27 h 71"/>
                <a:gd name="T34" fmla="*/ 5 w 69"/>
                <a:gd name="T35" fmla="*/ 28 h 71"/>
                <a:gd name="T36" fmla="*/ 6 w 69"/>
                <a:gd name="T37" fmla="*/ 35 h 71"/>
                <a:gd name="T38" fmla="*/ 2 w 69"/>
                <a:gd name="T39" fmla="*/ 41 h 71"/>
                <a:gd name="T40" fmla="*/ 1 w 69"/>
                <a:gd name="T41" fmla="*/ 49 h 71"/>
                <a:gd name="T42" fmla="*/ 5 w 69"/>
                <a:gd name="T43" fmla="*/ 52 h 71"/>
                <a:gd name="T44" fmla="*/ 14 w 69"/>
                <a:gd name="T45" fmla="*/ 61 h 71"/>
                <a:gd name="T46" fmla="*/ 10 w 69"/>
                <a:gd name="T47" fmla="*/ 71 h 71"/>
                <a:gd name="T48" fmla="*/ 44 w 69"/>
                <a:gd name="T49" fmla="*/ 64 h 71"/>
                <a:gd name="T50" fmla="*/ 65 w 69"/>
                <a:gd name="T51" fmla="*/ 65 h 71"/>
                <a:gd name="T52" fmla="*/ 66 w 69"/>
                <a:gd name="T53" fmla="*/ 60 h 7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9"/>
                <a:gd name="T82" fmla="*/ 0 h 71"/>
                <a:gd name="T83" fmla="*/ 69 w 69"/>
                <a:gd name="T84" fmla="*/ 71 h 7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9" h="71">
                  <a:moveTo>
                    <a:pt x="66" y="60"/>
                  </a:moveTo>
                  <a:cubicBezTo>
                    <a:pt x="64" y="58"/>
                    <a:pt x="61" y="49"/>
                    <a:pt x="61" y="47"/>
                  </a:cubicBezTo>
                  <a:cubicBezTo>
                    <a:pt x="61" y="45"/>
                    <a:pt x="65" y="39"/>
                    <a:pt x="65" y="36"/>
                  </a:cubicBezTo>
                  <a:cubicBezTo>
                    <a:pt x="65" y="33"/>
                    <a:pt x="69" y="31"/>
                    <a:pt x="69" y="29"/>
                  </a:cubicBezTo>
                  <a:cubicBezTo>
                    <a:pt x="69" y="27"/>
                    <a:pt x="68" y="17"/>
                    <a:pt x="65" y="11"/>
                  </a:cubicBezTo>
                  <a:cubicBezTo>
                    <a:pt x="65" y="11"/>
                    <a:pt x="64" y="11"/>
                    <a:pt x="63" y="10"/>
                  </a:cubicBezTo>
                  <a:cubicBezTo>
                    <a:pt x="61" y="8"/>
                    <a:pt x="53" y="9"/>
                    <a:pt x="50" y="12"/>
                  </a:cubicBezTo>
                  <a:cubicBezTo>
                    <a:pt x="47" y="15"/>
                    <a:pt x="41" y="9"/>
                    <a:pt x="40" y="7"/>
                  </a:cubicBezTo>
                  <a:cubicBezTo>
                    <a:pt x="39" y="6"/>
                    <a:pt x="35" y="2"/>
                    <a:pt x="31" y="4"/>
                  </a:cubicBezTo>
                  <a:cubicBezTo>
                    <a:pt x="28" y="7"/>
                    <a:pt x="27" y="6"/>
                    <a:pt x="27" y="3"/>
                  </a:cubicBezTo>
                  <a:cubicBezTo>
                    <a:pt x="28" y="0"/>
                    <a:pt x="22" y="1"/>
                    <a:pt x="22" y="4"/>
                  </a:cubicBezTo>
                  <a:cubicBezTo>
                    <a:pt x="21" y="6"/>
                    <a:pt x="17" y="9"/>
                    <a:pt x="15" y="7"/>
                  </a:cubicBezTo>
                  <a:cubicBezTo>
                    <a:pt x="14" y="5"/>
                    <a:pt x="11" y="2"/>
                    <a:pt x="10" y="5"/>
                  </a:cubicBezTo>
                  <a:cubicBezTo>
                    <a:pt x="9" y="7"/>
                    <a:pt x="7" y="7"/>
                    <a:pt x="6" y="6"/>
                  </a:cubicBezTo>
                  <a:cubicBezTo>
                    <a:pt x="5" y="9"/>
                    <a:pt x="4" y="14"/>
                    <a:pt x="6" y="15"/>
                  </a:cubicBezTo>
                  <a:cubicBezTo>
                    <a:pt x="8" y="16"/>
                    <a:pt x="8" y="19"/>
                    <a:pt x="8" y="20"/>
                  </a:cubicBezTo>
                  <a:cubicBezTo>
                    <a:pt x="7" y="22"/>
                    <a:pt x="12" y="25"/>
                    <a:pt x="10" y="27"/>
                  </a:cubicBezTo>
                  <a:cubicBezTo>
                    <a:pt x="8" y="29"/>
                    <a:pt x="6" y="25"/>
                    <a:pt x="5" y="28"/>
                  </a:cubicBezTo>
                  <a:cubicBezTo>
                    <a:pt x="3" y="30"/>
                    <a:pt x="7" y="33"/>
                    <a:pt x="6" y="35"/>
                  </a:cubicBezTo>
                  <a:cubicBezTo>
                    <a:pt x="4" y="37"/>
                    <a:pt x="2" y="37"/>
                    <a:pt x="2" y="41"/>
                  </a:cubicBezTo>
                  <a:cubicBezTo>
                    <a:pt x="3" y="45"/>
                    <a:pt x="3" y="48"/>
                    <a:pt x="1" y="49"/>
                  </a:cubicBezTo>
                  <a:cubicBezTo>
                    <a:pt x="0" y="50"/>
                    <a:pt x="1" y="50"/>
                    <a:pt x="5" y="52"/>
                  </a:cubicBezTo>
                  <a:cubicBezTo>
                    <a:pt x="8" y="55"/>
                    <a:pt x="14" y="57"/>
                    <a:pt x="14" y="61"/>
                  </a:cubicBezTo>
                  <a:cubicBezTo>
                    <a:pt x="13" y="64"/>
                    <a:pt x="12" y="65"/>
                    <a:pt x="10" y="71"/>
                  </a:cubicBezTo>
                  <a:cubicBezTo>
                    <a:pt x="17" y="71"/>
                    <a:pt x="29" y="66"/>
                    <a:pt x="44" y="64"/>
                  </a:cubicBezTo>
                  <a:cubicBezTo>
                    <a:pt x="52" y="62"/>
                    <a:pt x="60" y="64"/>
                    <a:pt x="65" y="65"/>
                  </a:cubicBezTo>
                  <a:cubicBezTo>
                    <a:pt x="66" y="63"/>
                    <a:pt x="66" y="61"/>
                    <a:pt x="66" y="60"/>
                  </a:cubicBez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221" name="Freeform 27"/>
            <p:cNvSpPr>
              <a:spLocks noChangeArrowheads="1"/>
            </p:cNvSpPr>
            <p:nvPr/>
          </p:nvSpPr>
          <p:spPr bwMode="auto">
            <a:xfrm>
              <a:off x="3578237" y="2228852"/>
              <a:ext cx="92076" cy="139700"/>
            </a:xfrm>
            <a:custGeom>
              <a:avLst/>
              <a:gdLst>
                <a:gd name="T0" fmla="*/ 41 w 48"/>
                <a:gd name="T1" fmla="*/ 30 h 73"/>
                <a:gd name="T2" fmla="*/ 40 w 48"/>
                <a:gd name="T3" fmla="*/ 14 h 73"/>
                <a:gd name="T4" fmla="*/ 38 w 48"/>
                <a:gd name="T5" fmla="*/ 7 h 73"/>
                <a:gd name="T6" fmla="*/ 35 w 48"/>
                <a:gd name="T7" fmla="*/ 0 h 73"/>
                <a:gd name="T8" fmla="*/ 32 w 48"/>
                <a:gd name="T9" fmla="*/ 3 h 73"/>
                <a:gd name="T10" fmla="*/ 4 w 48"/>
                <a:gd name="T11" fmla="*/ 2 h 73"/>
                <a:gd name="T12" fmla="*/ 6 w 48"/>
                <a:gd name="T13" fmla="*/ 13 h 73"/>
                <a:gd name="T14" fmla="*/ 4 w 48"/>
                <a:gd name="T15" fmla="*/ 15 h 73"/>
                <a:gd name="T16" fmla="*/ 8 w 48"/>
                <a:gd name="T17" fmla="*/ 33 h 73"/>
                <a:gd name="T18" fmla="*/ 4 w 48"/>
                <a:gd name="T19" fmla="*/ 40 h 73"/>
                <a:gd name="T20" fmla="*/ 0 w 48"/>
                <a:gd name="T21" fmla="*/ 51 h 73"/>
                <a:gd name="T22" fmla="*/ 5 w 48"/>
                <a:gd name="T23" fmla="*/ 64 h 73"/>
                <a:gd name="T24" fmla="*/ 4 w 48"/>
                <a:gd name="T25" fmla="*/ 69 h 73"/>
                <a:gd name="T26" fmla="*/ 13 w 48"/>
                <a:gd name="T27" fmla="*/ 72 h 73"/>
                <a:gd name="T28" fmla="*/ 35 w 48"/>
                <a:gd name="T29" fmla="*/ 64 h 73"/>
                <a:gd name="T30" fmla="*/ 48 w 48"/>
                <a:gd name="T31" fmla="*/ 58 h 73"/>
                <a:gd name="T32" fmla="*/ 44 w 48"/>
                <a:gd name="T33" fmla="*/ 45 h 73"/>
                <a:gd name="T34" fmla="*/ 41 w 48"/>
                <a:gd name="T35" fmla="*/ 3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8"/>
                <a:gd name="T55" fmla="*/ 0 h 73"/>
                <a:gd name="T56" fmla="*/ 48 w 48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8" h="73">
                  <a:moveTo>
                    <a:pt x="41" y="30"/>
                  </a:moveTo>
                  <a:cubicBezTo>
                    <a:pt x="39" y="26"/>
                    <a:pt x="40" y="18"/>
                    <a:pt x="40" y="14"/>
                  </a:cubicBezTo>
                  <a:cubicBezTo>
                    <a:pt x="41" y="10"/>
                    <a:pt x="39" y="8"/>
                    <a:pt x="38" y="7"/>
                  </a:cubicBezTo>
                  <a:cubicBezTo>
                    <a:pt x="37" y="6"/>
                    <a:pt x="36" y="3"/>
                    <a:pt x="35" y="0"/>
                  </a:cubicBezTo>
                  <a:cubicBezTo>
                    <a:pt x="33" y="1"/>
                    <a:pt x="33" y="4"/>
                    <a:pt x="32" y="3"/>
                  </a:cubicBezTo>
                  <a:cubicBezTo>
                    <a:pt x="31" y="1"/>
                    <a:pt x="5" y="0"/>
                    <a:pt x="4" y="2"/>
                  </a:cubicBezTo>
                  <a:cubicBezTo>
                    <a:pt x="3" y="4"/>
                    <a:pt x="6" y="11"/>
                    <a:pt x="6" y="13"/>
                  </a:cubicBezTo>
                  <a:cubicBezTo>
                    <a:pt x="6" y="14"/>
                    <a:pt x="5" y="15"/>
                    <a:pt x="4" y="15"/>
                  </a:cubicBezTo>
                  <a:cubicBezTo>
                    <a:pt x="7" y="21"/>
                    <a:pt x="8" y="31"/>
                    <a:pt x="8" y="33"/>
                  </a:cubicBezTo>
                  <a:cubicBezTo>
                    <a:pt x="8" y="35"/>
                    <a:pt x="4" y="37"/>
                    <a:pt x="4" y="40"/>
                  </a:cubicBezTo>
                  <a:cubicBezTo>
                    <a:pt x="4" y="43"/>
                    <a:pt x="0" y="49"/>
                    <a:pt x="0" y="51"/>
                  </a:cubicBezTo>
                  <a:cubicBezTo>
                    <a:pt x="0" y="53"/>
                    <a:pt x="3" y="62"/>
                    <a:pt x="5" y="64"/>
                  </a:cubicBezTo>
                  <a:cubicBezTo>
                    <a:pt x="5" y="65"/>
                    <a:pt x="5" y="67"/>
                    <a:pt x="4" y="69"/>
                  </a:cubicBezTo>
                  <a:cubicBezTo>
                    <a:pt x="9" y="71"/>
                    <a:pt x="12" y="72"/>
                    <a:pt x="13" y="72"/>
                  </a:cubicBezTo>
                  <a:cubicBezTo>
                    <a:pt x="15" y="73"/>
                    <a:pt x="29" y="66"/>
                    <a:pt x="35" y="64"/>
                  </a:cubicBezTo>
                  <a:cubicBezTo>
                    <a:pt x="39" y="61"/>
                    <a:pt x="44" y="60"/>
                    <a:pt x="48" y="58"/>
                  </a:cubicBezTo>
                  <a:cubicBezTo>
                    <a:pt x="46" y="54"/>
                    <a:pt x="44" y="49"/>
                    <a:pt x="44" y="45"/>
                  </a:cubicBezTo>
                  <a:cubicBezTo>
                    <a:pt x="44" y="39"/>
                    <a:pt x="42" y="33"/>
                    <a:pt x="41" y="30"/>
                  </a:cubicBez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222" name="Freeform 28"/>
            <p:cNvSpPr>
              <a:spLocks noChangeArrowheads="1"/>
            </p:cNvSpPr>
            <p:nvPr/>
          </p:nvSpPr>
          <p:spPr bwMode="auto">
            <a:xfrm>
              <a:off x="3319474" y="2195514"/>
              <a:ext cx="165101" cy="122238"/>
            </a:xfrm>
            <a:custGeom>
              <a:avLst/>
              <a:gdLst>
                <a:gd name="T0" fmla="*/ 29 w 86"/>
                <a:gd name="T1" fmla="*/ 34 h 64"/>
                <a:gd name="T2" fmla="*/ 34 w 86"/>
                <a:gd name="T3" fmla="*/ 33 h 64"/>
                <a:gd name="T4" fmla="*/ 42 w 86"/>
                <a:gd name="T5" fmla="*/ 31 h 64"/>
                <a:gd name="T6" fmla="*/ 51 w 86"/>
                <a:gd name="T7" fmla="*/ 42 h 64"/>
                <a:gd name="T8" fmla="*/ 53 w 86"/>
                <a:gd name="T9" fmla="*/ 49 h 64"/>
                <a:gd name="T10" fmla="*/ 53 w 86"/>
                <a:gd name="T11" fmla="*/ 50 h 64"/>
                <a:gd name="T12" fmla="*/ 61 w 86"/>
                <a:gd name="T13" fmla="*/ 48 h 64"/>
                <a:gd name="T14" fmla="*/ 65 w 86"/>
                <a:gd name="T15" fmla="*/ 58 h 64"/>
                <a:gd name="T16" fmla="*/ 70 w 86"/>
                <a:gd name="T17" fmla="*/ 62 h 64"/>
                <a:gd name="T18" fmla="*/ 74 w 86"/>
                <a:gd name="T19" fmla="*/ 58 h 64"/>
                <a:gd name="T20" fmla="*/ 77 w 86"/>
                <a:gd name="T21" fmla="*/ 60 h 64"/>
                <a:gd name="T22" fmla="*/ 80 w 86"/>
                <a:gd name="T23" fmla="*/ 57 h 64"/>
                <a:gd name="T24" fmla="*/ 79 w 86"/>
                <a:gd name="T25" fmla="*/ 50 h 64"/>
                <a:gd name="T26" fmla="*/ 84 w 86"/>
                <a:gd name="T27" fmla="*/ 49 h 64"/>
                <a:gd name="T28" fmla="*/ 82 w 86"/>
                <a:gd name="T29" fmla="*/ 42 h 64"/>
                <a:gd name="T30" fmla="*/ 80 w 86"/>
                <a:gd name="T31" fmla="*/ 37 h 64"/>
                <a:gd name="T32" fmla="*/ 80 w 86"/>
                <a:gd name="T33" fmla="*/ 28 h 64"/>
                <a:gd name="T34" fmla="*/ 78 w 86"/>
                <a:gd name="T35" fmla="*/ 26 h 64"/>
                <a:gd name="T36" fmla="*/ 76 w 86"/>
                <a:gd name="T37" fmla="*/ 20 h 64"/>
                <a:gd name="T38" fmla="*/ 76 w 86"/>
                <a:gd name="T39" fmla="*/ 16 h 64"/>
                <a:gd name="T40" fmla="*/ 72 w 86"/>
                <a:gd name="T41" fmla="*/ 11 h 64"/>
                <a:gd name="T42" fmla="*/ 67 w 86"/>
                <a:gd name="T43" fmla="*/ 2 h 64"/>
                <a:gd name="T44" fmla="*/ 59 w 86"/>
                <a:gd name="T45" fmla="*/ 8 h 64"/>
                <a:gd name="T46" fmla="*/ 52 w 86"/>
                <a:gd name="T47" fmla="*/ 7 h 64"/>
                <a:gd name="T48" fmla="*/ 45 w 86"/>
                <a:gd name="T49" fmla="*/ 8 h 64"/>
                <a:gd name="T50" fmla="*/ 42 w 86"/>
                <a:gd name="T51" fmla="*/ 5 h 64"/>
                <a:gd name="T52" fmla="*/ 42 w 86"/>
                <a:gd name="T53" fmla="*/ 3 h 64"/>
                <a:gd name="T54" fmla="*/ 41 w 86"/>
                <a:gd name="T55" fmla="*/ 4 h 64"/>
                <a:gd name="T56" fmla="*/ 24 w 86"/>
                <a:gd name="T57" fmla="*/ 3 h 64"/>
                <a:gd name="T58" fmla="*/ 16 w 86"/>
                <a:gd name="T59" fmla="*/ 0 h 64"/>
                <a:gd name="T60" fmla="*/ 14 w 86"/>
                <a:gd name="T61" fmla="*/ 5 h 64"/>
                <a:gd name="T62" fmla="*/ 15 w 86"/>
                <a:gd name="T63" fmla="*/ 10 h 64"/>
                <a:gd name="T64" fmla="*/ 11 w 86"/>
                <a:gd name="T65" fmla="*/ 12 h 64"/>
                <a:gd name="T66" fmla="*/ 1 w 86"/>
                <a:gd name="T67" fmla="*/ 17 h 64"/>
                <a:gd name="T68" fmla="*/ 0 w 86"/>
                <a:gd name="T69" fmla="*/ 18 h 64"/>
                <a:gd name="T70" fmla="*/ 8 w 86"/>
                <a:gd name="T71" fmla="*/ 28 h 64"/>
                <a:gd name="T72" fmla="*/ 21 w 86"/>
                <a:gd name="T73" fmla="*/ 42 h 64"/>
                <a:gd name="T74" fmla="*/ 29 w 86"/>
                <a:gd name="T75" fmla="*/ 34 h 6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86"/>
                <a:gd name="T115" fmla="*/ 0 h 64"/>
                <a:gd name="T116" fmla="*/ 86 w 86"/>
                <a:gd name="T117" fmla="*/ 64 h 6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86" h="64">
                  <a:moveTo>
                    <a:pt x="29" y="34"/>
                  </a:moveTo>
                  <a:cubicBezTo>
                    <a:pt x="29" y="31"/>
                    <a:pt x="31" y="32"/>
                    <a:pt x="34" y="33"/>
                  </a:cubicBezTo>
                  <a:cubicBezTo>
                    <a:pt x="37" y="33"/>
                    <a:pt x="40" y="31"/>
                    <a:pt x="42" y="31"/>
                  </a:cubicBezTo>
                  <a:cubicBezTo>
                    <a:pt x="45" y="31"/>
                    <a:pt x="51" y="40"/>
                    <a:pt x="51" y="42"/>
                  </a:cubicBezTo>
                  <a:cubicBezTo>
                    <a:pt x="51" y="45"/>
                    <a:pt x="52" y="47"/>
                    <a:pt x="53" y="49"/>
                  </a:cubicBezTo>
                  <a:cubicBezTo>
                    <a:pt x="53" y="49"/>
                    <a:pt x="53" y="49"/>
                    <a:pt x="53" y="50"/>
                  </a:cubicBezTo>
                  <a:cubicBezTo>
                    <a:pt x="57" y="49"/>
                    <a:pt x="61" y="48"/>
                    <a:pt x="61" y="48"/>
                  </a:cubicBezTo>
                  <a:cubicBezTo>
                    <a:pt x="63" y="48"/>
                    <a:pt x="65" y="54"/>
                    <a:pt x="65" y="58"/>
                  </a:cubicBezTo>
                  <a:cubicBezTo>
                    <a:pt x="64" y="61"/>
                    <a:pt x="68" y="64"/>
                    <a:pt x="70" y="62"/>
                  </a:cubicBezTo>
                  <a:cubicBezTo>
                    <a:pt x="72" y="59"/>
                    <a:pt x="74" y="56"/>
                    <a:pt x="74" y="58"/>
                  </a:cubicBezTo>
                  <a:cubicBezTo>
                    <a:pt x="75" y="59"/>
                    <a:pt x="75" y="59"/>
                    <a:pt x="77" y="60"/>
                  </a:cubicBezTo>
                  <a:cubicBezTo>
                    <a:pt x="77" y="58"/>
                    <a:pt x="79" y="58"/>
                    <a:pt x="80" y="57"/>
                  </a:cubicBezTo>
                  <a:cubicBezTo>
                    <a:pt x="81" y="55"/>
                    <a:pt x="77" y="52"/>
                    <a:pt x="79" y="50"/>
                  </a:cubicBezTo>
                  <a:cubicBezTo>
                    <a:pt x="80" y="47"/>
                    <a:pt x="82" y="51"/>
                    <a:pt x="84" y="49"/>
                  </a:cubicBezTo>
                  <a:cubicBezTo>
                    <a:pt x="86" y="47"/>
                    <a:pt x="81" y="44"/>
                    <a:pt x="82" y="42"/>
                  </a:cubicBezTo>
                  <a:cubicBezTo>
                    <a:pt x="82" y="41"/>
                    <a:pt x="82" y="38"/>
                    <a:pt x="80" y="37"/>
                  </a:cubicBezTo>
                  <a:cubicBezTo>
                    <a:pt x="78" y="36"/>
                    <a:pt x="79" y="31"/>
                    <a:pt x="80" y="28"/>
                  </a:cubicBezTo>
                  <a:cubicBezTo>
                    <a:pt x="79" y="27"/>
                    <a:pt x="79" y="27"/>
                    <a:pt x="78" y="26"/>
                  </a:cubicBezTo>
                  <a:cubicBezTo>
                    <a:pt x="77" y="24"/>
                    <a:pt x="78" y="20"/>
                    <a:pt x="76" y="20"/>
                  </a:cubicBezTo>
                  <a:cubicBezTo>
                    <a:pt x="73" y="20"/>
                    <a:pt x="74" y="17"/>
                    <a:pt x="76" y="16"/>
                  </a:cubicBezTo>
                  <a:cubicBezTo>
                    <a:pt x="78" y="15"/>
                    <a:pt x="72" y="13"/>
                    <a:pt x="72" y="11"/>
                  </a:cubicBezTo>
                  <a:cubicBezTo>
                    <a:pt x="72" y="8"/>
                    <a:pt x="69" y="3"/>
                    <a:pt x="67" y="2"/>
                  </a:cubicBezTo>
                  <a:cubicBezTo>
                    <a:pt x="66" y="2"/>
                    <a:pt x="61" y="8"/>
                    <a:pt x="59" y="8"/>
                  </a:cubicBezTo>
                  <a:cubicBezTo>
                    <a:pt x="57" y="8"/>
                    <a:pt x="53" y="4"/>
                    <a:pt x="52" y="7"/>
                  </a:cubicBezTo>
                  <a:cubicBezTo>
                    <a:pt x="50" y="11"/>
                    <a:pt x="47" y="6"/>
                    <a:pt x="45" y="8"/>
                  </a:cubicBezTo>
                  <a:cubicBezTo>
                    <a:pt x="43" y="11"/>
                    <a:pt x="42" y="5"/>
                    <a:pt x="42" y="5"/>
                  </a:cubicBezTo>
                  <a:cubicBezTo>
                    <a:pt x="42" y="5"/>
                    <a:pt x="42" y="4"/>
                    <a:pt x="42" y="3"/>
                  </a:cubicBezTo>
                  <a:cubicBezTo>
                    <a:pt x="42" y="3"/>
                    <a:pt x="41" y="4"/>
                    <a:pt x="41" y="4"/>
                  </a:cubicBezTo>
                  <a:cubicBezTo>
                    <a:pt x="35" y="6"/>
                    <a:pt x="25" y="5"/>
                    <a:pt x="24" y="3"/>
                  </a:cubicBezTo>
                  <a:cubicBezTo>
                    <a:pt x="24" y="1"/>
                    <a:pt x="16" y="0"/>
                    <a:pt x="16" y="0"/>
                  </a:cubicBezTo>
                  <a:cubicBezTo>
                    <a:pt x="16" y="0"/>
                    <a:pt x="17" y="4"/>
                    <a:pt x="14" y="5"/>
                  </a:cubicBezTo>
                  <a:cubicBezTo>
                    <a:pt x="11" y="6"/>
                    <a:pt x="15" y="9"/>
                    <a:pt x="15" y="10"/>
                  </a:cubicBezTo>
                  <a:cubicBezTo>
                    <a:pt x="15" y="11"/>
                    <a:pt x="12" y="13"/>
                    <a:pt x="11" y="12"/>
                  </a:cubicBezTo>
                  <a:cubicBezTo>
                    <a:pt x="9" y="11"/>
                    <a:pt x="4" y="16"/>
                    <a:pt x="1" y="17"/>
                  </a:cubicBezTo>
                  <a:cubicBezTo>
                    <a:pt x="1" y="17"/>
                    <a:pt x="1" y="18"/>
                    <a:pt x="0" y="18"/>
                  </a:cubicBezTo>
                  <a:cubicBezTo>
                    <a:pt x="4" y="22"/>
                    <a:pt x="4" y="25"/>
                    <a:pt x="8" y="28"/>
                  </a:cubicBezTo>
                  <a:cubicBezTo>
                    <a:pt x="12" y="31"/>
                    <a:pt x="18" y="36"/>
                    <a:pt x="21" y="42"/>
                  </a:cubicBezTo>
                  <a:cubicBezTo>
                    <a:pt x="24" y="39"/>
                    <a:pt x="28" y="36"/>
                    <a:pt x="29" y="34"/>
                  </a:cubicBez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223" name="Freeform 29"/>
            <p:cNvSpPr>
              <a:spLocks noChangeArrowheads="1"/>
            </p:cNvSpPr>
            <p:nvPr/>
          </p:nvSpPr>
          <p:spPr bwMode="auto">
            <a:xfrm>
              <a:off x="3398850" y="2286003"/>
              <a:ext cx="88900" cy="85725"/>
            </a:xfrm>
            <a:custGeom>
              <a:avLst/>
              <a:gdLst>
                <a:gd name="T0" fmla="*/ 38 w 47"/>
                <a:gd name="T1" fmla="*/ 26 h 45"/>
                <a:gd name="T2" fmla="*/ 34 w 47"/>
                <a:gd name="T3" fmla="*/ 23 h 45"/>
                <a:gd name="T4" fmla="*/ 35 w 47"/>
                <a:gd name="T5" fmla="*/ 15 h 45"/>
                <a:gd name="T6" fmla="*/ 36 w 47"/>
                <a:gd name="T7" fmla="*/ 12 h 45"/>
                <a:gd name="T8" fmla="*/ 33 w 47"/>
                <a:gd name="T9" fmla="*/ 10 h 45"/>
                <a:gd name="T10" fmla="*/ 29 w 47"/>
                <a:gd name="T11" fmla="*/ 14 h 45"/>
                <a:gd name="T12" fmla="*/ 24 w 47"/>
                <a:gd name="T13" fmla="*/ 10 h 45"/>
                <a:gd name="T14" fmla="*/ 20 w 47"/>
                <a:gd name="T15" fmla="*/ 0 h 45"/>
                <a:gd name="T16" fmla="*/ 12 w 47"/>
                <a:gd name="T17" fmla="*/ 2 h 45"/>
                <a:gd name="T18" fmla="*/ 11 w 47"/>
                <a:gd name="T19" fmla="*/ 7 h 45"/>
                <a:gd name="T20" fmla="*/ 2 w 47"/>
                <a:gd name="T21" fmla="*/ 15 h 45"/>
                <a:gd name="T22" fmla="*/ 0 w 47"/>
                <a:gd name="T23" fmla="*/ 19 h 45"/>
                <a:gd name="T24" fmla="*/ 14 w 47"/>
                <a:gd name="T25" fmla="*/ 28 h 45"/>
                <a:gd name="T26" fmla="*/ 41 w 47"/>
                <a:gd name="T27" fmla="*/ 45 h 45"/>
                <a:gd name="T28" fmla="*/ 43 w 47"/>
                <a:gd name="T29" fmla="*/ 45 h 45"/>
                <a:gd name="T30" fmla="*/ 47 w 47"/>
                <a:gd name="T31" fmla="*/ 35 h 45"/>
                <a:gd name="T32" fmla="*/ 38 w 47"/>
                <a:gd name="T33" fmla="*/ 26 h 4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7"/>
                <a:gd name="T52" fmla="*/ 0 h 45"/>
                <a:gd name="T53" fmla="*/ 47 w 47"/>
                <a:gd name="T54" fmla="*/ 45 h 4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7" h="45">
                  <a:moveTo>
                    <a:pt x="38" y="26"/>
                  </a:moveTo>
                  <a:cubicBezTo>
                    <a:pt x="34" y="24"/>
                    <a:pt x="33" y="24"/>
                    <a:pt x="34" y="23"/>
                  </a:cubicBezTo>
                  <a:cubicBezTo>
                    <a:pt x="36" y="22"/>
                    <a:pt x="36" y="19"/>
                    <a:pt x="35" y="15"/>
                  </a:cubicBezTo>
                  <a:cubicBezTo>
                    <a:pt x="35" y="13"/>
                    <a:pt x="35" y="13"/>
                    <a:pt x="36" y="12"/>
                  </a:cubicBezTo>
                  <a:cubicBezTo>
                    <a:pt x="34" y="11"/>
                    <a:pt x="34" y="11"/>
                    <a:pt x="33" y="10"/>
                  </a:cubicBezTo>
                  <a:cubicBezTo>
                    <a:pt x="33" y="8"/>
                    <a:pt x="31" y="11"/>
                    <a:pt x="29" y="14"/>
                  </a:cubicBezTo>
                  <a:cubicBezTo>
                    <a:pt x="27" y="16"/>
                    <a:pt x="23" y="13"/>
                    <a:pt x="24" y="10"/>
                  </a:cubicBezTo>
                  <a:cubicBezTo>
                    <a:pt x="24" y="6"/>
                    <a:pt x="22" y="0"/>
                    <a:pt x="20" y="0"/>
                  </a:cubicBezTo>
                  <a:cubicBezTo>
                    <a:pt x="20" y="0"/>
                    <a:pt x="16" y="1"/>
                    <a:pt x="12" y="2"/>
                  </a:cubicBezTo>
                  <a:cubicBezTo>
                    <a:pt x="13" y="3"/>
                    <a:pt x="12" y="5"/>
                    <a:pt x="11" y="7"/>
                  </a:cubicBezTo>
                  <a:cubicBezTo>
                    <a:pt x="11" y="10"/>
                    <a:pt x="5" y="13"/>
                    <a:pt x="2" y="15"/>
                  </a:cubicBezTo>
                  <a:cubicBezTo>
                    <a:pt x="1" y="15"/>
                    <a:pt x="0" y="17"/>
                    <a:pt x="0" y="19"/>
                  </a:cubicBezTo>
                  <a:cubicBezTo>
                    <a:pt x="4" y="22"/>
                    <a:pt x="10" y="25"/>
                    <a:pt x="14" y="28"/>
                  </a:cubicBezTo>
                  <a:cubicBezTo>
                    <a:pt x="22" y="35"/>
                    <a:pt x="35" y="43"/>
                    <a:pt x="41" y="45"/>
                  </a:cubicBezTo>
                  <a:cubicBezTo>
                    <a:pt x="41" y="45"/>
                    <a:pt x="42" y="45"/>
                    <a:pt x="43" y="45"/>
                  </a:cubicBezTo>
                  <a:cubicBezTo>
                    <a:pt x="45" y="39"/>
                    <a:pt x="46" y="38"/>
                    <a:pt x="47" y="35"/>
                  </a:cubicBezTo>
                  <a:cubicBezTo>
                    <a:pt x="47" y="31"/>
                    <a:pt x="41" y="29"/>
                    <a:pt x="38" y="26"/>
                  </a:cubicBez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224" name="Freeform 30"/>
            <p:cNvSpPr>
              <a:spLocks noChangeArrowheads="1"/>
            </p:cNvSpPr>
            <p:nvPr/>
          </p:nvSpPr>
          <p:spPr bwMode="auto">
            <a:xfrm>
              <a:off x="3360750" y="2254253"/>
              <a:ext cx="63500" cy="68263"/>
            </a:xfrm>
            <a:custGeom>
              <a:avLst/>
              <a:gdLst>
                <a:gd name="T0" fmla="*/ 31 w 33"/>
                <a:gd name="T1" fmla="*/ 24 h 36"/>
                <a:gd name="T2" fmla="*/ 32 w 33"/>
                <a:gd name="T3" fmla="*/ 18 h 36"/>
                <a:gd name="T4" fmla="*/ 30 w 33"/>
                <a:gd name="T5" fmla="*/ 11 h 36"/>
                <a:gd name="T6" fmla="*/ 21 w 33"/>
                <a:gd name="T7" fmla="*/ 0 h 36"/>
                <a:gd name="T8" fmla="*/ 13 w 33"/>
                <a:gd name="T9" fmla="*/ 2 h 36"/>
                <a:gd name="T10" fmla="*/ 8 w 33"/>
                <a:gd name="T11" fmla="*/ 3 h 36"/>
                <a:gd name="T12" fmla="*/ 0 w 33"/>
                <a:gd name="T13" fmla="*/ 11 h 36"/>
                <a:gd name="T14" fmla="*/ 2 w 33"/>
                <a:gd name="T15" fmla="*/ 15 h 36"/>
                <a:gd name="T16" fmla="*/ 11 w 33"/>
                <a:gd name="T17" fmla="*/ 30 h 36"/>
                <a:gd name="T18" fmla="*/ 20 w 33"/>
                <a:gd name="T19" fmla="*/ 36 h 36"/>
                <a:gd name="T20" fmla="*/ 22 w 33"/>
                <a:gd name="T21" fmla="*/ 32 h 36"/>
                <a:gd name="T22" fmla="*/ 31 w 33"/>
                <a:gd name="T23" fmla="*/ 24 h 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3"/>
                <a:gd name="T37" fmla="*/ 0 h 36"/>
                <a:gd name="T38" fmla="*/ 33 w 33"/>
                <a:gd name="T39" fmla="*/ 36 h 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3" h="36">
                  <a:moveTo>
                    <a:pt x="31" y="24"/>
                  </a:moveTo>
                  <a:cubicBezTo>
                    <a:pt x="32" y="22"/>
                    <a:pt x="33" y="20"/>
                    <a:pt x="32" y="18"/>
                  </a:cubicBezTo>
                  <a:cubicBezTo>
                    <a:pt x="31" y="16"/>
                    <a:pt x="30" y="14"/>
                    <a:pt x="30" y="11"/>
                  </a:cubicBezTo>
                  <a:cubicBezTo>
                    <a:pt x="30" y="9"/>
                    <a:pt x="24" y="0"/>
                    <a:pt x="21" y="0"/>
                  </a:cubicBezTo>
                  <a:cubicBezTo>
                    <a:pt x="19" y="0"/>
                    <a:pt x="16" y="2"/>
                    <a:pt x="13" y="2"/>
                  </a:cubicBezTo>
                  <a:cubicBezTo>
                    <a:pt x="10" y="1"/>
                    <a:pt x="8" y="0"/>
                    <a:pt x="8" y="3"/>
                  </a:cubicBezTo>
                  <a:cubicBezTo>
                    <a:pt x="7" y="5"/>
                    <a:pt x="3" y="8"/>
                    <a:pt x="0" y="11"/>
                  </a:cubicBezTo>
                  <a:cubicBezTo>
                    <a:pt x="1" y="12"/>
                    <a:pt x="1" y="14"/>
                    <a:pt x="2" y="15"/>
                  </a:cubicBezTo>
                  <a:cubicBezTo>
                    <a:pt x="4" y="25"/>
                    <a:pt x="7" y="26"/>
                    <a:pt x="11" y="30"/>
                  </a:cubicBezTo>
                  <a:cubicBezTo>
                    <a:pt x="12" y="31"/>
                    <a:pt x="16" y="33"/>
                    <a:pt x="20" y="36"/>
                  </a:cubicBezTo>
                  <a:cubicBezTo>
                    <a:pt x="20" y="34"/>
                    <a:pt x="21" y="32"/>
                    <a:pt x="22" y="32"/>
                  </a:cubicBezTo>
                  <a:cubicBezTo>
                    <a:pt x="25" y="30"/>
                    <a:pt x="31" y="27"/>
                    <a:pt x="31" y="24"/>
                  </a:cubicBez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225" name="Freeform 31"/>
            <p:cNvSpPr>
              <a:spLocks noChangeArrowheads="1"/>
            </p:cNvSpPr>
            <p:nvPr/>
          </p:nvSpPr>
          <p:spPr bwMode="auto">
            <a:xfrm>
              <a:off x="3279786" y="1854202"/>
              <a:ext cx="179389" cy="147638"/>
            </a:xfrm>
            <a:custGeom>
              <a:avLst/>
              <a:gdLst>
                <a:gd name="T0" fmla="*/ 44 w 94"/>
                <a:gd name="T1" fmla="*/ 59 h 77"/>
                <a:gd name="T2" fmla="*/ 56 w 94"/>
                <a:gd name="T3" fmla="*/ 51 h 77"/>
                <a:gd name="T4" fmla="*/ 56 w 94"/>
                <a:gd name="T5" fmla="*/ 20 h 77"/>
                <a:gd name="T6" fmla="*/ 94 w 94"/>
                <a:gd name="T7" fmla="*/ 20 h 77"/>
                <a:gd name="T8" fmla="*/ 94 w 94"/>
                <a:gd name="T9" fmla="*/ 4 h 77"/>
                <a:gd name="T10" fmla="*/ 86 w 94"/>
                <a:gd name="T11" fmla="*/ 0 h 77"/>
                <a:gd name="T12" fmla="*/ 44 w 94"/>
                <a:gd name="T13" fmla="*/ 0 h 77"/>
                <a:gd name="T14" fmla="*/ 38 w 94"/>
                <a:gd name="T15" fmla="*/ 10 h 77"/>
                <a:gd name="T16" fmla="*/ 23 w 94"/>
                <a:gd name="T17" fmla="*/ 31 h 77"/>
                <a:gd name="T18" fmla="*/ 3 w 94"/>
                <a:gd name="T19" fmla="*/ 66 h 77"/>
                <a:gd name="T20" fmla="*/ 0 w 94"/>
                <a:gd name="T21" fmla="*/ 77 h 77"/>
                <a:gd name="T22" fmla="*/ 44 w 94"/>
                <a:gd name="T23" fmla="*/ 77 h 77"/>
                <a:gd name="T24" fmla="*/ 44 w 94"/>
                <a:gd name="T25" fmla="*/ 59 h 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4"/>
                <a:gd name="T40" fmla="*/ 0 h 77"/>
                <a:gd name="T41" fmla="*/ 94 w 94"/>
                <a:gd name="T42" fmla="*/ 77 h 7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4" h="77">
                  <a:moveTo>
                    <a:pt x="44" y="59"/>
                  </a:moveTo>
                  <a:cubicBezTo>
                    <a:pt x="44" y="56"/>
                    <a:pt x="56" y="53"/>
                    <a:pt x="56" y="51"/>
                  </a:cubicBezTo>
                  <a:cubicBezTo>
                    <a:pt x="56" y="48"/>
                    <a:pt x="56" y="20"/>
                    <a:pt x="56" y="20"/>
                  </a:cubicBezTo>
                  <a:cubicBezTo>
                    <a:pt x="56" y="20"/>
                    <a:pt x="93" y="21"/>
                    <a:pt x="94" y="20"/>
                  </a:cubicBezTo>
                  <a:cubicBezTo>
                    <a:pt x="94" y="20"/>
                    <a:pt x="94" y="12"/>
                    <a:pt x="94" y="4"/>
                  </a:cubicBezTo>
                  <a:cubicBezTo>
                    <a:pt x="92" y="2"/>
                    <a:pt x="94" y="0"/>
                    <a:pt x="86" y="0"/>
                  </a:cubicBezTo>
                  <a:cubicBezTo>
                    <a:pt x="79" y="0"/>
                    <a:pt x="58" y="0"/>
                    <a:pt x="44" y="0"/>
                  </a:cubicBezTo>
                  <a:cubicBezTo>
                    <a:pt x="41" y="3"/>
                    <a:pt x="39" y="7"/>
                    <a:pt x="38" y="10"/>
                  </a:cubicBezTo>
                  <a:cubicBezTo>
                    <a:pt x="36" y="16"/>
                    <a:pt x="23" y="23"/>
                    <a:pt x="23" y="31"/>
                  </a:cubicBezTo>
                  <a:cubicBezTo>
                    <a:pt x="22" y="38"/>
                    <a:pt x="11" y="50"/>
                    <a:pt x="3" y="66"/>
                  </a:cubicBezTo>
                  <a:cubicBezTo>
                    <a:pt x="1" y="70"/>
                    <a:pt x="0" y="74"/>
                    <a:pt x="0" y="77"/>
                  </a:cubicBezTo>
                  <a:cubicBezTo>
                    <a:pt x="44" y="77"/>
                    <a:pt x="44" y="77"/>
                    <a:pt x="44" y="77"/>
                  </a:cubicBezTo>
                  <a:cubicBezTo>
                    <a:pt x="44" y="77"/>
                    <a:pt x="44" y="62"/>
                    <a:pt x="44" y="59"/>
                  </a:cubicBez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226" name="Freeform 32"/>
            <p:cNvSpPr>
              <a:spLocks noChangeArrowheads="1"/>
            </p:cNvSpPr>
            <p:nvPr/>
          </p:nvSpPr>
          <p:spPr bwMode="auto">
            <a:xfrm>
              <a:off x="3278199" y="1862139"/>
              <a:ext cx="261939" cy="287339"/>
            </a:xfrm>
            <a:custGeom>
              <a:avLst/>
              <a:gdLst>
                <a:gd name="T0" fmla="*/ 11 w 137"/>
                <a:gd name="T1" fmla="*/ 130 h 150"/>
                <a:gd name="T2" fmla="*/ 21 w 137"/>
                <a:gd name="T3" fmla="*/ 130 h 150"/>
                <a:gd name="T4" fmla="*/ 30 w 137"/>
                <a:gd name="T5" fmla="*/ 129 h 150"/>
                <a:gd name="T6" fmla="*/ 36 w 137"/>
                <a:gd name="T7" fmla="*/ 135 h 150"/>
                <a:gd name="T8" fmla="*/ 40 w 137"/>
                <a:gd name="T9" fmla="*/ 135 h 150"/>
                <a:gd name="T10" fmla="*/ 48 w 137"/>
                <a:gd name="T11" fmla="*/ 145 h 150"/>
                <a:gd name="T12" fmla="*/ 53 w 137"/>
                <a:gd name="T13" fmla="*/ 150 h 150"/>
                <a:gd name="T14" fmla="*/ 59 w 137"/>
                <a:gd name="T15" fmla="*/ 147 h 150"/>
                <a:gd name="T16" fmla="*/ 66 w 137"/>
                <a:gd name="T17" fmla="*/ 144 h 150"/>
                <a:gd name="T18" fmla="*/ 72 w 137"/>
                <a:gd name="T19" fmla="*/ 143 h 150"/>
                <a:gd name="T20" fmla="*/ 80 w 137"/>
                <a:gd name="T21" fmla="*/ 144 h 150"/>
                <a:gd name="T22" fmla="*/ 87 w 137"/>
                <a:gd name="T23" fmla="*/ 141 h 150"/>
                <a:gd name="T24" fmla="*/ 131 w 137"/>
                <a:gd name="T25" fmla="*/ 141 h 150"/>
                <a:gd name="T26" fmla="*/ 132 w 137"/>
                <a:gd name="T27" fmla="*/ 131 h 150"/>
                <a:gd name="T28" fmla="*/ 129 w 137"/>
                <a:gd name="T29" fmla="*/ 128 h 150"/>
                <a:gd name="T30" fmla="*/ 118 w 137"/>
                <a:gd name="T31" fmla="*/ 28 h 150"/>
                <a:gd name="T32" fmla="*/ 137 w 137"/>
                <a:gd name="T33" fmla="*/ 28 h 150"/>
                <a:gd name="T34" fmla="*/ 97 w 137"/>
                <a:gd name="T35" fmla="*/ 2 h 150"/>
                <a:gd name="T36" fmla="*/ 95 w 137"/>
                <a:gd name="T37" fmla="*/ 0 h 150"/>
                <a:gd name="T38" fmla="*/ 95 w 137"/>
                <a:gd name="T39" fmla="*/ 16 h 150"/>
                <a:gd name="T40" fmla="*/ 57 w 137"/>
                <a:gd name="T41" fmla="*/ 16 h 150"/>
                <a:gd name="T42" fmla="*/ 57 w 137"/>
                <a:gd name="T43" fmla="*/ 47 h 150"/>
                <a:gd name="T44" fmla="*/ 45 w 137"/>
                <a:gd name="T45" fmla="*/ 55 h 150"/>
                <a:gd name="T46" fmla="*/ 45 w 137"/>
                <a:gd name="T47" fmla="*/ 73 h 150"/>
                <a:gd name="T48" fmla="*/ 1 w 137"/>
                <a:gd name="T49" fmla="*/ 73 h 150"/>
                <a:gd name="T50" fmla="*/ 7 w 137"/>
                <a:gd name="T51" fmla="*/ 85 h 150"/>
                <a:gd name="T52" fmla="*/ 9 w 137"/>
                <a:gd name="T53" fmla="*/ 104 h 150"/>
                <a:gd name="T54" fmla="*/ 6 w 137"/>
                <a:gd name="T55" fmla="*/ 126 h 150"/>
                <a:gd name="T56" fmla="*/ 4 w 137"/>
                <a:gd name="T57" fmla="*/ 135 h 150"/>
                <a:gd name="T58" fmla="*/ 4 w 137"/>
                <a:gd name="T59" fmla="*/ 135 h 150"/>
                <a:gd name="T60" fmla="*/ 11 w 137"/>
                <a:gd name="T61" fmla="*/ 130 h 15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7"/>
                <a:gd name="T94" fmla="*/ 0 h 150"/>
                <a:gd name="T95" fmla="*/ 137 w 137"/>
                <a:gd name="T96" fmla="*/ 150 h 150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7" h="150">
                  <a:moveTo>
                    <a:pt x="11" y="130"/>
                  </a:moveTo>
                  <a:cubicBezTo>
                    <a:pt x="15" y="131"/>
                    <a:pt x="21" y="130"/>
                    <a:pt x="21" y="130"/>
                  </a:cubicBezTo>
                  <a:cubicBezTo>
                    <a:pt x="21" y="130"/>
                    <a:pt x="27" y="127"/>
                    <a:pt x="30" y="129"/>
                  </a:cubicBezTo>
                  <a:cubicBezTo>
                    <a:pt x="33" y="131"/>
                    <a:pt x="36" y="135"/>
                    <a:pt x="36" y="135"/>
                  </a:cubicBezTo>
                  <a:cubicBezTo>
                    <a:pt x="40" y="135"/>
                    <a:pt x="40" y="135"/>
                    <a:pt x="40" y="135"/>
                  </a:cubicBezTo>
                  <a:cubicBezTo>
                    <a:pt x="40" y="135"/>
                    <a:pt x="43" y="143"/>
                    <a:pt x="48" y="145"/>
                  </a:cubicBezTo>
                  <a:cubicBezTo>
                    <a:pt x="51" y="146"/>
                    <a:pt x="52" y="148"/>
                    <a:pt x="53" y="150"/>
                  </a:cubicBezTo>
                  <a:cubicBezTo>
                    <a:pt x="57" y="150"/>
                    <a:pt x="59" y="149"/>
                    <a:pt x="59" y="147"/>
                  </a:cubicBezTo>
                  <a:cubicBezTo>
                    <a:pt x="59" y="144"/>
                    <a:pt x="61" y="139"/>
                    <a:pt x="66" y="144"/>
                  </a:cubicBezTo>
                  <a:cubicBezTo>
                    <a:pt x="71" y="149"/>
                    <a:pt x="71" y="145"/>
                    <a:pt x="72" y="143"/>
                  </a:cubicBezTo>
                  <a:cubicBezTo>
                    <a:pt x="73" y="141"/>
                    <a:pt x="76" y="144"/>
                    <a:pt x="80" y="144"/>
                  </a:cubicBezTo>
                  <a:cubicBezTo>
                    <a:pt x="83" y="144"/>
                    <a:pt x="87" y="141"/>
                    <a:pt x="87" y="141"/>
                  </a:cubicBezTo>
                  <a:cubicBezTo>
                    <a:pt x="87" y="141"/>
                    <a:pt x="129" y="142"/>
                    <a:pt x="131" y="141"/>
                  </a:cubicBezTo>
                  <a:cubicBezTo>
                    <a:pt x="133" y="140"/>
                    <a:pt x="132" y="131"/>
                    <a:pt x="132" y="131"/>
                  </a:cubicBezTo>
                  <a:cubicBezTo>
                    <a:pt x="129" y="128"/>
                    <a:pt x="129" y="128"/>
                    <a:pt x="129" y="128"/>
                  </a:cubicBezTo>
                  <a:cubicBezTo>
                    <a:pt x="118" y="28"/>
                    <a:pt x="118" y="28"/>
                    <a:pt x="118" y="28"/>
                  </a:cubicBezTo>
                  <a:cubicBezTo>
                    <a:pt x="137" y="28"/>
                    <a:pt x="137" y="28"/>
                    <a:pt x="137" y="28"/>
                  </a:cubicBezTo>
                  <a:cubicBezTo>
                    <a:pt x="117" y="15"/>
                    <a:pt x="99" y="3"/>
                    <a:pt x="97" y="2"/>
                  </a:cubicBezTo>
                  <a:cubicBezTo>
                    <a:pt x="96" y="2"/>
                    <a:pt x="95" y="1"/>
                    <a:pt x="95" y="0"/>
                  </a:cubicBezTo>
                  <a:cubicBezTo>
                    <a:pt x="95" y="8"/>
                    <a:pt x="95" y="16"/>
                    <a:pt x="95" y="16"/>
                  </a:cubicBezTo>
                  <a:cubicBezTo>
                    <a:pt x="94" y="17"/>
                    <a:pt x="57" y="16"/>
                    <a:pt x="57" y="16"/>
                  </a:cubicBezTo>
                  <a:cubicBezTo>
                    <a:pt x="57" y="16"/>
                    <a:pt x="57" y="44"/>
                    <a:pt x="57" y="47"/>
                  </a:cubicBezTo>
                  <a:cubicBezTo>
                    <a:pt x="57" y="49"/>
                    <a:pt x="45" y="52"/>
                    <a:pt x="45" y="55"/>
                  </a:cubicBezTo>
                  <a:cubicBezTo>
                    <a:pt x="45" y="58"/>
                    <a:pt x="45" y="73"/>
                    <a:pt x="45" y="73"/>
                  </a:cubicBezTo>
                  <a:cubicBezTo>
                    <a:pt x="1" y="73"/>
                    <a:pt x="1" y="73"/>
                    <a:pt x="1" y="73"/>
                  </a:cubicBezTo>
                  <a:cubicBezTo>
                    <a:pt x="0" y="80"/>
                    <a:pt x="4" y="82"/>
                    <a:pt x="7" y="85"/>
                  </a:cubicBezTo>
                  <a:cubicBezTo>
                    <a:pt x="10" y="89"/>
                    <a:pt x="4" y="96"/>
                    <a:pt x="9" y="104"/>
                  </a:cubicBezTo>
                  <a:cubicBezTo>
                    <a:pt x="15" y="111"/>
                    <a:pt x="8" y="122"/>
                    <a:pt x="6" y="126"/>
                  </a:cubicBezTo>
                  <a:cubicBezTo>
                    <a:pt x="4" y="128"/>
                    <a:pt x="4" y="132"/>
                    <a:pt x="4" y="135"/>
                  </a:cubicBezTo>
                  <a:cubicBezTo>
                    <a:pt x="4" y="135"/>
                    <a:pt x="4" y="135"/>
                    <a:pt x="4" y="135"/>
                  </a:cubicBezTo>
                  <a:cubicBezTo>
                    <a:pt x="8" y="135"/>
                    <a:pt x="7" y="129"/>
                    <a:pt x="11" y="130"/>
                  </a:cubicBez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227" name="Freeform 33"/>
            <p:cNvSpPr>
              <a:spLocks noChangeArrowheads="1"/>
            </p:cNvSpPr>
            <p:nvPr/>
          </p:nvSpPr>
          <p:spPr bwMode="auto">
            <a:xfrm>
              <a:off x="3379799" y="1916114"/>
              <a:ext cx="360364" cy="338138"/>
            </a:xfrm>
            <a:custGeom>
              <a:avLst/>
              <a:gdLst>
                <a:gd name="T0" fmla="*/ 179 w 189"/>
                <a:gd name="T1" fmla="*/ 73 h 177"/>
                <a:gd name="T2" fmla="*/ 173 w 189"/>
                <a:gd name="T3" fmla="*/ 61 h 177"/>
                <a:gd name="T4" fmla="*/ 161 w 189"/>
                <a:gd name="T5" fmla="*/ 57 h 177"/>
                <a:gd name="T6" fmla="*/ 153 w 189"/>
                <a:gd name="T7" fmla="*/ 47 h 177"/>
                <a:gd name="T8" fmla="*/ 84 w 189"/>
                <a:gd name="T9" fmla="*/ 0 h 177"/>
                <a:gd name="T10" fmla="*/ 65 w 189"/>
                <a:gd name="T11" fmla="*/ 0 h 177"/>
                <a:gd name="T12" fmla="*/ 76 w 189"/>
                <a:gd name="T13" fmla="*/ 100 h 177"/>
                <a:gd name="T14" fmla="*/ 79 w 189"/>
                <a:gd name="T15" fmla="*/ 103 h 177"/>
                <a:gd name="T16" fmla="*/ 78 w 189"/>
                <a:gd name="T17" fmla="*/ 113 h 177"/>
                <a:gd name="T18" fmla="*/ 34 w 189"/>
                <a:gd name="T19" fmla="*/ 113 h 177"/>
                <a:gd name="T20" fmla="*/ 27 w 189"/>
                <a:gd name="T21" fmla="*/ 116 h 177"/>
                <a:gd name="T22" fmla="*/ 19 w 189"/>
                <a:gd name="T23" fmla="*/ 115 h 177"/>
                <a:gd name="T24" fmla="*/ 13 w 189"/>
                <a:gd name="T25" fmla="*/ 116 h 177"/>
                <a:gd name="T26" fmla="*/ 6 w 189"/>
                <a:gd name="T27" fmla="*/ 119 h 177"/>
                <a:gd name="T28" fmla="*/ 0 w 189"/>
                <a:gd name="T29" fmla="*/ 122 h 177"/>
                <a:gd name="T30" fmla="*/ 1 w 189"/>
                <a:gd name="T31" fmla="*/ 125 h 177"/>
                <a:gd name="T32" fmla="*/ 3 w 189"/>
                <a:gd name="T33" fmla="*/ 128 h 177"/>
                <a:gd name="T34" fmla="*/ 5 w 189"/>
                <a:gd name="T35" fmla="*/ 135 h 177"/>
                <a:gd name="T36" fmla="*/ 11 w 189"/>
                <a:gd name="T37" fmla="*/ 142 h 177"/>
                <a:gd name="T38" fmla="*/ 11 w 189"/>
                <a:gd name="T39" fmla="*/ 151 h 177"/>
                <a:gd name="T40" fmla="*/ 14 w 189"/>
                <a:gd name="T41" fmla="*/ 154 h 177"/>
                <a:gd name="T42" fmla="*/ 21 w 189"/>
                <a:gd name="T43" fmla="*/ 153 h 177"/>
                <a:gd name="T44" fmla="*/ 28 w 189"/>
                <a:gd name="T45" fmla="*/ 154 h 177"/>
                <a:gd name="T46" fmla="*/ 36 w 189"/>
                <a:gd name="T47" fmla="*/ 148 h 177"/>
                <a:gd name="T48" fmla="*/ 41 w 189"/>
                <a:gd name="T49" fmla="*/ 157 h 177"/>
                <a:gd name="T50" fmla="*/ 45 w 189"/>
                <a:gd name="T51" fmla="*/ 162 h 177"/>
                <a:gd name="T52" fmla="*/ 45 w 189"/>
                <a:gd name="T53" fmla="*/ 166 h 177"/>
                <a:gd name="T54" fmla="*/ 47 w 189"/>
                <a:gd name="T55" fmla="*/ 172 h 177"/>
                <a:gd name="T56" fmla="*/ 53 w 189"/>
                <a:gd name="T57" fmla="*/ 173 h 177"/>
                <a:gd name="T58" fmla="*/ 58 w 189"/>
                <a:gd name="T59" fmla="*/ 175 h 177"/>
                <a:gd name="T60" fmla="*/ 65 w 189"/>
                <a:gd name="T61" fmla="*/ 172 h 177"/>
                <a:gd name="T62" fmla="*/ 70 w 189"/>
                <a:gd name="T63" fmla="*/ 171 h 177"/>
                <a:gd name="T64" fmla="*/ 74 w 189"/>
                <a:gd name="T65" fmla="*/ 172 h 177"/>
                <a:gd name="T66" fmla="*/ 78 w 189"/>
                <a:gd name="T67" fmla="*/ 172 h 177"/>
                <a:gd name="T68" fmla="*/ 81 w 189"/>
                <a:gd name="T69" fmla="*/ 163 h 177"/>
                <a:gd name="T70" fmla="*/ 80 w 189"/>
                <a:gd name="T71" fmla="*/ 156 h 177"/>
                <a:gd name="T72" fmla="*/ 89 w 189"/>
                <a:gd name="T73" fmla="*/ 152 h 177"/>
                <a:gd name="T74" fmla="*/ 93 w 189"/>
                <a:gd name="T75" fmla="*/ 145 h 177"/>
                <a:gd name="T76" fmla="*/ 96 w 189"/>
                <a:gd name="T77" fmla="*/ 136 h 177"/>
                <a:gd name="T78" fmla="*/ 103 w 189"/>
                <a:gd name="T79" fmla="*/ 137 h 177"/>
                <a:gd name="T80" fmla="*/ 108 w 189"/>
                <a:gd name="T81" fmla="*/ 131 h 177"/>
                <a:gd name="T82" fmla="*/ 114 w 189"/>
                <a:gd name="T83" fmla="*/ 129 h 177"/>
                <a:gd name="T84" fmla="*/ 118 w 189"/>
                <a:gd name="T85" fmla="*/ 126 h 177"/>
                <a:gd name="T86" fmla="*/ 128 w 189"/>
                <a:gd name="T87" fmla="*/ 122 h 177"/>
                <a:gd name="T88" fmla="*/ 136 w 189"/>
                <a:gd name="T89" fmla="*/ 119 h 177"/>
                <a:gd name="T90" fmla="*/ 150 w 189"/>
                <a:gd name="T91" fmla="*/ 119 h 177"/>
                <a:gd name="T92" fmla="*/ 159 w 189"/>
                <a:gd name="T93" fmla="*/ 116 h 177"/>
                <a:gd name="T94" fmla="*/ 177 w 189"/>
                <a:gd name="T95" fmla="*/ 115 h 177"/>
                <a:gd name="T96" fmla="*/ 184 w 189"/>
                <a:gd name="T97" fmla="*/ 110 h 177"/>
                <a:gd name="T98" fmla="*/ 188 w 189"/>
                <a:gd name="T99" fmla="*/ 101 h 177"/>
                <a:gd name="T100" fmla="*/ 188 w 189"/>
                <a:gd name="T101" fmla="*/ 71 h 177"/>
                <a:gd name="T102" fmla="*/ 179 w 189"/>
                <a:gd name="T103" fmla="*/ 73 h 17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89"/>
                <a:gd name="T157" fmla="*/ 0 h 177"/>
                <a:gd name="T158" fmla="*/ 189 w 189"/>
                <a:gd name="T159" fmla="*/ 177 h 17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89" h="177">
                  <a:moveTo>
                    <a:pt x="179" y="73"/>
                  </a:moveTo>
                  <a:cubicBezTo>
                    <a:pt x="179" y="73"/>
                    <a:pt x="179" y="65"/>
                    <a:pt x="173" y="61"/>
                  </a:cubicBezTo>
                  <a:cubicBezTo>
                    <a:pt x="168" y="58"/>
                    <a:pt x="161" y="57"/>
                    <a:pt x="161" y="57"/>
                  </a:cubicBezTo>
                  <a:cubicBezTo>
                    <a:pt x="161" y="57"/>
                    <a:pt x="157" y="50"/>
                    <a:pt x="153" y="47"/>
                  </a:cubicBezTo>
                  <a:cubicBezTo>
                    <a:pt x="152" y="45"/>
                    <a:pt x="114" y="20"/>
                    <a:pt x="84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76" y="100"/>
                    <a:pt x="76" y="100"/>
                    <a:pt x="76" y="100"/>
                  </a:cubicBezTo>
                  <a:cubicBezTo>
                    <a:pt x="79" y="103"/>
                    <a:pt x="79" y="103"/>
                    <a:pt x="79" y="103"/>
                  </a:cubicBezTo>
                  <a:cubicBezTo>
                    <a:pt x="79" y="103"/>
                    <a:pt x="80" y="112"/>
                    <a:pt x="78" y="113"/>
                  </a:cubicBezTo>
                  <a:cubicBezTo>
                    <a:pt x="76" y="114"/>
                    <a:pt x="34" y="113"/>
                    <a:pt x="34" y="113"/>
                  </a:cubicBezTo>
                  <a:cubicBezTo>
                    <a:pt x="34" y="113"/>
                    <a:pt x="30" y="116"/>
                    <a:pt x="27" y="116"/>
                  </a:cubicBezTo>
                  <a:cubicBezTo>
                    <a:pt x="23" y="116"/>
                    <a:pt x="20" y="113"/>
                    <a:pt x="19" y="115"/>
                  </a:cubicBezTo>
                  <a:cubicBezTo>
                    <a:pt x="18" y="117"/>
                    <a:pt x="18" y="121"/>
                    <a:pt x="13" y="116"/>
                  </a:cubicBezTo>
                  <a:cubicBezTo>
                    <a:pt x="8" y="111"/>
                    <a:pt x="6" y="116"/>
                    <a:pt x="6" y="119"/>
                  </a:cubicBezTo>
                  <a:cubicBezTo>
                    <a:pt x="6" y="121"/>
                    <a:pt x="4" y="122"/>
                    <a:pt x="0" y="122"/>
                  </a:cubicBezTo>
                  <a:cubicBezTo>
                    <a:pt x="1" y="124"/>
                    <a:pt x="1" y="125"/>
                    <a:pt x="1" y="125"/>
                  </a:cubicBezTo>
                  <a:cubicBezTo>
                    <a:pt x="3" y="128"/>
                    <a:pt x="3" y="128"/>
                    <a:pt x="3" y="128"/>
                  </a:cubicBezTo>
                  <a:cubicBezTo>
                    <a:pt x="3" y="128"/>
                    <a:pt x="3" y="133"/>
                    <a:pt x="5" y="135"/>
                  </a:cubicBezTo>
                  <a:cubicBezTo>
                    <a:pt x="7" y="137"/>
                    <a:pt x="11" y="141"/>
                    <a:pt x="11" y="142"/>
                  </a:cubicBezTo>
                  <a:cubicBezTo>
                    <a:pt x="11" y="144"/>
                    <a:pt x="11" y="151"/>
                    <a:pt x="11" y="151"/>
                  </a:cubicBezTo>
                  <a:cubicBezTo>
                    <a:pt x="11" y="151"/>
                    <a:pt x="12" y="157"/>
                    <a:pt x="14" y="154"/>
                  </a:cubicBezTo>
                  <a:cubicBezTo>
                    <a:pt x="16" y="152"/>
                    <a:pt x="19" y="157"/>
                    <a:pt x="21" y="153"/>
                  </a:cubicBezTo>
                  <a:cubicBezTo>
                    <a:pt x="22" y="150"/>
                    <a:pt x="26" y="154"/>
                    <a:pt x="28" y="154"/>
                  </a:cubicBezTo>
                  <a:cubicBezTo>
                    <a:pt x="30" y="154"/>
                    <a:pt x="35" y="148"/>
                    <a:pt x="36" y="148"/>
                  </a:cubicBezTo>
                  <a:cubicBezTo>
                    <a:pt x="38" y="149"/>
                    <a:pt x="41" y="154"/>
                    <a:pt x="41" y="157"/>
                  </a:cubicBezTo>
                  <a:cubicBezTo>
                    <a:pt x="41" y="159"/>
                    <a:pt x="47" y="161"/>
                    <a:pt x="45" y="162"/>
                  </a:cubicBezTo>
                  <a:cubicBezTo>
                    <a:pt x="43" y="163"/>
                    <a:pt x="42" y="166"/>
                    <a:pt x="45" y="166"/>
                  </a:cubicBezTo>
                  <a:cubicBezTo>
                    <a:pt x="47" y="166"/>
                    <a:pt x="46" y="170"/>
                    <a:pt x="47" y="172"/>
                  </a:cubicBezTo>
                  <a:cubicBezTo>
                    <a:pt x="49" y="174"/>
                    <a:pt x="51" y="176"/>
                    <a:pt x="53" y="173"/>
                  </a:cubicBezTo>
                  <a:cubicBezTo>
                    <a:pt x="54" y="170"/>
                    <a:pt x="57" y="173"/>
                    <a:pt x="58" y="175"/>
                  </a:cubicBezTo>
                  <a:cubicBezTo>
                    <a:pt x="60" y="177"/>
                    <a:pt x="64" y="174"/>
                    <a:pt x="65" y="172"/>
                  </a:cubicBezTo>
                  <a:cubicBezTo>
                    <a:pt x="65" y="169"/>
                    <a:pt x="71" y="168"/>
                    <a:pt x="70" y="171"/>
                  </a:cubicBezTo>
                  <a:cubicBezTo>
                    <a:pt x="70" y="174"/>
                    <a:pt x="71" y="175"/>
                    <a:pt x="74" y="172"/>
                  </a:cubicBezTo>
                  <a:cubicBezTo>
                    <a:pt x="75" y="171"/>
                    <a:pt x="76" y="171"/>
                    <a:pt x="78" y="172"/>
                  </a:cubicBezTo>
                  <a:cubicBezTo>
                    <a:pt x="79" y="168"/>
                    <a:pt x="80" y="164"/>
                    <a:pt x="81" y="163"/>
                  </a:cubicBezTo>
                  <a:cubicBezTo>
                    <a:pt x="82" y="161"/>
                    <a:pt x="78" y="156"/>
                    <a:pt x="80" y="156"/>
                  </a:cubicBezTo>
                  <a:cubicBezTo>
                    <a:pt x="82" y="155"/>
                    <a:pt x="87" y="156"/>
                    <a:pt x="89" y="152"/>
                  </a:cubicBezTo>
                  <a:cubicBezTo>
                    <a:pt x="91" y="147"/>
                    <a:pt x="93" y="145"/>
                    <a:pt x="93" y="145"/>
                  </a:cubicBezTo>
                  <a:cubicBezTo>
                    <a:pt x="93" y="145"/>
                    <a:pt x="93" y="135"/>
                    <a:pt x="96" y="136"/>
                  </a:cubicBezTo>
                  <a:cubicBezTo>
                    <a:pt x="99" y="138"/>
                    <a:pt x="103" y="141"/>
                    <a:pt x="103" y="137"/>
                  </a:cubicBezTo>
                  <a:cubicBezTo>
                    <a:pt x="104" y="133"/>
                    <a:pt x="107" y="135"/>
                    <a:pt x="108" y="131"/>
                  </a:cubicBezTo>
                  <a:cubicBezTo>
                    <a:pt x="109" y="128"/>
                    <a:pt x="111" y="128"/>
                    <a:pt x="114" y="129"/>
                  </a:cubicBezTo>
                  <a:cubicBezTo>
                    <a:pt x="116" y="129"/>
                    <a:pt x="118" y="128"/>
                    <a:pt x="118" y="126"/>
                  </a:cubicBezTo>
                  <a:cubicBezTo>
                    <a:pt x="118" y="124"/>
                    <a:pt x="123" y="125"/>
                    <a:pt x="128" y="122"/>
                  </a:cubicBezTo>
                  <a:cubicBezTo>
                    <a:pt x="132" y="119"/>
                    <a:pt x="134" y="117"/>
                    <a:pt x="136" y="119"/>
                  </a:cubicBezTo>
                  <a:cubicBezTo>
                    <a:pt x="138" y="120"/>
                    <a:pt x="149" y="120"/>
                    <a:pt x="150" y="119"/>
                  </a:cubicBezTo>
                  <a:cubicBezTo>
                    <a:pt x="152" y="119"/>
                    <a:pt x="155" y="116"/>
                    <a:pt x="159" y="116"/>
                  </a:cubicBezTo>
                  <a:cubicBezTo>
                    <a:pt x="163" y="117"/>
                    <a:pt x="173" y="115"/>
                    <a:pt x="177" y="115"/>
                  </a:cubicBezTo>
                  <a:cubicBezTo>
                    <a:pt x="181" y="115"/>
                    <a:pt x="183" y="111"/>
                    <a:pt x="184" y="110"/>
                  </a:cubicBezTo>
                  <a:cubicBezTo>
                    <a:pt x="185" y="108"/>
                    <a:pt x="186" y="102"/>
                    <a:pt x="188" y="101"/>
                  </a:cubicBezTo>
                  <a:cubicBezTo>
                    <a:pt x="189" y="100"/>
                    <a:pt x="189" y="79"/>
                    <a:pt x="188" y="71"/>
                  </a:cubicBezTo>
                  <a:cubicBezTo>
                    <a:pt x="184" y="72"/>
                    <a:pt x="179" y="73"/>
                    <a:pt x="179" y="73"/>
                  </a:cubicBez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228" name="Freeform 34"/>
            <p:cNvSpPr>
              <a:spLocks noChangeArrowheads="1"/>
            </p:cNvSpPr>
            <p:nvPr/>
          </p:nvSpPr>
          <p:spPr bwMode="auto">
            <a:xfrm>
              <a:off x="3529025" y="2139953"/>
              <a:ext cx="176213" cy="125413"/>
            </a:xfrm>
            <a:custGeom>
              <a:avLst/>
              <a:gdLst>
                <a:gd name="T0" fmla="*/ 92 w 92"/>
                <a:gd name="T1" fmla="*/ 37 h 66"/>
                <a:gd name="T2" fmla="*/ 87 w 92"/>
                <a:gd name="T3" fmla="*/ 35 h 66"/>
                <a:gd name="T4" fmla="*/ 86 w 92"/>
                <a:gd name="T5" fmla="*/ 29 h 66"/>
                <a:gd name="T6" fmla="*/ 81 w 92"/>
                <a:gd name="T7" fmla="*/ 30 h 66"/>
                <a:gd name="T8" fmla="*/ 76 w 92"/>
                <a:gd name="T9" fmla="*/ 26 h 66"/>
                <a:gd name="T10" fmla="*/ 74 w 92"/>
                <a:gd name="T11" fmla="*/ 21 h 66"/>
                <a:gd name="T12" fmla="*/ 69 w 92"/>
                <a:gd name="T13" fmla="*/ 15 h 66"/>
                <a:gd name="T14" fmla="*/ 65 w 92"/>
                <a:gd name="T15" fmla="*/ 9 h 66"/>
                <a:gd name="T16" fmla="*/ 65 w 92"/>
                <a:gd name="T17" fmla="*/ 3 h 66"/>
                <a:gd name="T18" fmla="*/ 58 w 92"/>
                <a:gd name="T19" fmla="*/ 2 h 66"/>
                <a:gd name="T20" fmla="*/ 50 w 92"/>
                <a:gd name="T21" fmla="*/ 5 h 66"/>
                <a:gd name="T22" fmla="*/ 40 w 92"/>
                <a:gd name="T23" fmla="*/ 9 h 66"/>
                <a:gd name="T24" fmla="*/ 36 w 92"/>
                <a:gd name="T25" fmla="*/ 12 h 66"/>
                <a:gd name="T26" fmla="*/ 30 w 92"/>
                <a:gd name="T27" fmla="*/ 14 h 66"/>
                <a:gd name="T28" fmla="*/ 25 w 92"/>
                <a:gd name="T29" fmla="*/ 20 h 66"/>
                <a:gd name="T30" fmla="*/ 18 w 92"/>
                <a:gd name="T31" fmla="*/ 19 h 66"/>
                <a:gd name="T32" fmla="*/ 15 w 92"/>
                <a:gd name="T33" fmla="*/ 28 h 66"/>
                <a:gd name="T34" fmla="*/ 11 w 92"/>
                <a:gd name="T35" fmla="*/ 35 h 66"/>
                <a:gd name="T36" fmla="*/ 2 w 92"/>
                <a:gd name="T37" fmla="*/ 39 h 66"/>
                <a:gd name="T38" fmla="*/ 3 w 92"/>
                <a:gd name="T39" fmla="*/ 46 h 66"/>
                <a:gd name="T40" fmla="*/ 0 w 92"/>
                <a:gd name="T41" fmla="*/ 55 h 66"/>
                <a:gd name="T42" fmla="*/ 5 w 92"/>
                <a:gd name="T43" fmla="*/ 58 h 66"/>
                <a:gd name="T44" fmla="*/ 15 w 92"/>
                <a:gd name="T45" fmla="*/ 63 h 66"/>
                <a:gd name="T46" fmla="*/ 28 w 92"/>
                <a:gd name="T47" fmla="*/ 61 h 66"/>
                <a:gd name="T48" fmla="*/ 32 w 92"/>
                <a:gd name="T49" fmla="*/ 60 h 66"/>
                <a:gd name="T50" fmla="*/ 30 w 92"/>
                <a:gd name="T51" fmla="*/ 49 h 66"/>
                <a:gd name="T52" fmla="*/ 58 w 92"/>
                <a:gd name="T53" fmla="*/ 50 h 66"/>
                <a:gd name="T54" fmla="*/ 63 w 92"/>
                <a:gd name="T55" fmla="*/ 47 h 66"/>
                <a:gd name="T56" fmla="*/ 73 w 92"/>
                <a:gd name="T57" fmla="*/ 48 h 66"/>
                <a:gd name="T58" fmla="*/ 79 w 92"/>
                <a:gd name="T59" fmla="*/ 44 h 66"/>
                <a:gd name="T60" fmla="*/ 89 w 92"/>
                <a:gd name="T61" fmla="*/ 42 h 66"/>
                <a:gd name="T62" fmla="*/ 92 w 92"/>
                <a:gd name="T63" fmla="*/ 37 h 66"/>
                <a:gd name="T64" fmla="*/ 92 w 92"/>
                <a:gd name="T65" fmla="*/ 37 h 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2"/>
                <a:gd name="T100" fmla="*/ 0 h 66"/>
                <a:gd name="T101" fmla="*/ 92 w 92"/>
                <a:gd name="T102" fmla="*/ 66 h 6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2" h="66">
                  <a:moveTo>
                    <a:pt x="92" y="37"/>
                  </a:moveTo>
                  <a:cubicBezTo>
                    <a:pt x="90" y="35"/>
                    <a:pt x="88" y="35"/>
                    <a:pt x="87" y="35"/>
                  </a:cubicBezTo>
                  <a:cubicBezTo>
                    <a:pt x="86" y="35"/>
                    <a:pt x="87" y="30"/>
                    <a:pt x="86" y="29"/>
                  </a:cubicBezTo>
                  <a:cubicBezTo>
                    <a:pt x="86" y="28"/>
                    <a:pt x="83" y="30"/>
                    <a:pt x="81" y="30"/>
                  </a:cubicBezTo>
                  <a:cubicBezTo>
                    <a:pt x="79" y="29"/>
                    <a:pt x="78" y="26"/>
                    <a:pt x="76" y="26"/>
                  </a:cubicBezTo>
                  <a:cubicBezTo>
                    <a:pt x="74" y="26"/>
                    <a:pt x="74" y="24"/>
                    <a:pt x="74" y="21"/>
                  </a:cubicBezTo>
                  <a:cubicBezTo>
                    <a:pt x="74" y="19"/>
                    <a:pt x="71" y="17"/>
                    <a:pt x="69" y="15"/>
                  </a:cubicBezTo>
                  <a:cubicBezTo>
                    <a:pt x="67" y="14"/>
                    <a:pt x="66" y="10"/>
                    <a:pt x="65" y="9"/>
                  </a:cubicBezTo>
                  <a:cubicBezTo>
                    <a:pt x="64" y="8"/>
                    <a:pt x="65" y="5"/>
                    <a:pt x="65" y="3"/>
                  </a:cubicBezTo>
                  <a:cubicBezTo>
                    <a:pt x="62" y="3"/>
                    <a:pt x="59" y="2"/>
                    <a:pt x="58" y="2"/>
                  </a:cubicBezTo>
                  <a:cubicBezTo>
                    <a:pt x="56" y="0"/>
                    <a:pt x="54" y="2"/>
                    <a:pt x="50" y="5"/>
                  </a:cubicBezTo>
                  <a:cubicBezTo>
                    <a:pt x="45" y="8"/>
                    <a:pt x="40" y="7"/>
                    <a:pt x="40" y="9"/>
                  </a:cubicBezTo>
                  <a:cubicBezTo>
                    <a:pt x="40" y="11"/>
                    <a:pt x="38" y="12"/>
                    <a:pt x="36" y="12"/>
                  </a:cubicBezTo>
                  <a:cubicBezTo>
                    <a:pt x="33" y="11"/>
                    <a:pt x="31" y="11"/>
                    <a:pt x="30" y="14"/>
                  </a:cubicBezTo>
                  <a:cubicBezTo>
                    <a:pt x="29" y="18"/>
                    <a:pt x="26" y="16"/>
                    <a:pt x="25" y="20"/>
                  </a:cubicBezTo>
                  <a:cubicBezTo>
                    <a:pt x="25" y="24"/>
                    <a:pt x="21" y="21"/>
                    <a:pt x="18" y="19"/>
                  </a:cubicBezTo>
                  <a:cubicBezTo>
                    <a:pt x="15" y="18"/>
                    <a:pt x="15" y="28"/>
                    <a:pt x="15" y="28"/>
                  </a:cubicBezTo>
                  <a:cubicBezTo>
                    <a:pt x="15" y="28"/>
                    <a:pt x="13" y="30"/>
                    <a:pt x="11" y="35"/>
                  </a:cubicBezTo>
                  <a:cubicBezTo>
                    <a:pt x="9" y="39"/>
                    <a:pt x="4" y="38"/>
                    <a:pt x="2" y="39"/>
                  </a:cubicBezTo>
                  <a:cubicBezTo>
                    <a:pt x="0" y="39"/>
                    <a:pt x="4" y="44"/>
                    <a:pt x="3" y="46"/>
                  </a:cubicBezTo>
                  <a:cubicBezTo>
                    <a:pt x="2" y="47"/>
                    <a:pt x="1" y="51"/>
                    <a:pt x="0" y="55"/>
                  </a:cubicBezTo>
                  <a:cubicBezTo>
                    <a:pt x="2" y="55"/>
                    <a:pt x="4" y="57"/>
                    <a:pt x="5" y="58"/>
                  </a:cubicBezTo>
                  <a:cubicBezTo>
                    <a:pt x="6" y="60"/>
                    <a:pt x="12" y="66"/>
                    <a:pt x="15" y="63"/>
                  </a:cubicBezTo>
                  <a:cubicBezTo>
                    <a:pt x="18" y="60"/>
                    <a:pt x="26" y="59"/>
                    <a:pt x="28" y="61"/>
                  </a:cubicBezTo>
                  <a:cubicBezTo>
                    <a:pt x="30" y="63"/>
                    <a:pt x="32" y="62"/>
                    <a:pt x="32" y="60"/>
                  </a:cubicBezTo>
                  <a:cubicBezTo>
                    <a:pt x="32" y="58"/>
                    <a:pt x="29" y="51"/>
                    <a:pt x="30" y="49"/>
                  </a:cubicBezTo>
                  <a:cubicBezTo>
                    <a:pt x="31" y="47"/>
                    <a:pt x="57" y="48"/>
                    <a:pt x="58" y="50"/>
                  </a:cubicBezTo>
                  <a:cubicBezTo>
                    <a:pt x="59" y="51"/>
                    <a:pt x="59" y="46"/>
                    <a:pt x="63" y="47"/>
                  </a:cubicBezTo>
                  <a:cubicBezTo>
                    <a:pt x="66" y="47"/>
                    <a:pt x="71" y="49"/>
                    <a:pt x="73" y="48"/>
                  </a:cubicBezTo>
                  <a:cubicBezTo>
                    <a:pt x="75" y="47"/>
                    <a:pt x="77" y="44"/>
                    <a:pt x="79" y="44"/>
                  </a:cubicBezTo>
                  <a:cubicBezTo>
                    <a:pt x="81" y="44"/>
                    <a:pt x="87" y="43"/>
                    <a:pt x="89" y="42"/>
                  </a:cubicBezTo>
                  <a:cubicBezTo>
                    <a:pt x="90" y="40"/>
                    <a:pt x="92" y="40"/>
                    <a:pt x="92" y="37"/>
                  </a:cubicBezTo>
                  <a:cubicBezTo>
                    <a:pt x="92" y="37"/>
                    <a:pt x="92" y="37"/>
                    <a:pt x="92" y="37"/>
                  </a:cubicBez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229" name="Freeform 35"/>
            <p:cNvSpPr>
              <a:spLocks noChangeArrowheads="1"/>
            </p:cNvSpPr>
            <p:nvPr/>
          </p:nvSpPr>
          <p:spPr bwMode="auto">
            <a:xfrm>
              <a:off x="3651263" y="1952627"/>
              <a:ext cx="336551" cy="261938"/>
            </a:xfrm>
            <a:custGeom>
              <a:avLst/>
              <a:gdLst>
                <a:gd name="T0" fmla="*/ 168 w 176"/>
                <a:gd name="T1" fmla="*/ 20 h 137"/>
                <a:gd name="T2" fmla="*/ 167 w 176"/>
                <a:gd name="T3" fmla="*/ 5 h 137"/>
                <a:gd name="T4" fmla="*/ 158 w 176"/>
                <a:gd name="T5" fmla="*/ 10 h 137"/>
                <a:gd name="T6" fmla="*/ 151 w 176"/>
                <a:gd name="T7" fmla="*/ 3 h 137"/>
                <a:gd name="T8" fmla="*/ 134 w 176"/>
                <a:gd name="T9" fmla="*/ 0 h 137"/>
                <a:gd name="T10" fmla="*/ 86 w 176"/>
                <a:gd name="T11" fmla="*/ 30 h 137"/>
                <a:gd name="T12" fmla="*/ 65 w 176"/>
                <a:gd name="T13" fmla="*/ 46 h 137"/>
                <a:gd name="T14" fmla="*/ 48 w 176"/>
                <a:gd name="T15" fmla="*/ 52 h 137"/>
                <a:gd name="T16" fmla="*/ 46 w 176"/>
                <a:gd name="T17" fmla="*/ 52 h 137"/>
                <a:gd name="T18" fmla="*/ 46 w 176"/>
                <a:gd name="T19" fmla="*/ 82 h 137"/>
                <a:gd name="T20" fmla="*/ 42 w 176"/>
                <a:gd name="T21" fmla="*/ 91 h 137"/>
                <a:gd name="T22" fmla="*/ 35 w 176"/>
                <a:gd name="T23" fmla="*/ 96 h 137"/>
                <a:gd name="T24" fmla="*/ 17 w 176"/>
                <a:gd name="T25" fmla="*/ 97 h 137"/>
                <a:gd name="T26" fmla="*/ 8 w 176"/>
                <a:gd name="T27" fmla="*/ 100 h 137"/>
                <a:gd name="T28" fmla="*/ 1 w 176"/>
                <a:gd name="T29" fmla="*/ 101 h 137"/>
                <a:gd name="T30" fmla="*/ 1 w 176"/>
                <a:gd name="T31" fmla="*/ 107 h 137"/>
                <a:gd name="T32" fmla="*/ 5 w 176"/>
                <a:gd name="T33" fmla="*/ 113 h 137"/>
                <a:gd name="T34" fmla="*/ 10 w 176"/>
                <a:gd name="T35" fmla="*/ 119 h 137"/>
                <a:gd name="T36" fmla="*/ 12 w 176"/>
                <a:gd name="T37" fmla="*/ 124 h 137"/>
                <a:gd name="T38" fmla="*/ 17 w 176"/>
                <a:gd name="T39" fmla="*/ 128 h 137"/>
                <a:gd name="T40" fmla="*/ 22 w 176"/>
                <a:gd name="T41" fmla="*/ 127 h 137"/>
                <a:gd name="T42" fmla="*/ 23 w 176"/>
                <a:gd name="T43" fmla="*/ 133 h 137"/>
                <a:gd name="T44" fmla="*/ 28 w 176"/>
                <a:gd name="T45" fmla="*/ 135 h 137"/>
                <a:gd name="T46" fmla="*/ 32 w 176"/>
                <a:gd name="T47" fmla="*/ 130 h 137"/>
                <a:gd name="T48" fmla="*/ 35 w 176"/>
                <a:gd name="T49" fmla="*/ 135 h 137"/>
                <a:gd name="T50" fmla="*/ 40 w 176"/>
                <a:gd name="T51" fmla="*/ 133 h 137"/>
                <a:gd name="T52" fmla="*/ 45 w 176"/>
                <a:gd name="T53" fmla="*/ 125 h 137"/>
                <a:gd name="T54" fmla="*/ 48 w 176"/>
                <a:gd name="T55" fmla="*/ 116 h 137"/>
                <a:gd name="T56" fmla="*/ 58 w 176"/>
                <a:gd name="T57" fmla="*/ 116 h 137"/>
                <a:gd name="T58" fmla="*/ 65 w 176"/>
                <a:gd name="T59" fmla="*/ 114 h 137"/>
                <a:gd name="T60" fmla="*/ 74 w 176"/>
                <a:gd name="T61" fmla="*/ 117 h 137"/>
                <a:gd name="T62" fmla="*/ 80 w 176"/>
                <a:gd name="T63" fmla="*/ 123 h 137"/>
                <a:gd name="T64" fmla="*/ 89 w 176"/>
                <a:gd name="T65" fmla="*/ 120 h 137"/>
                <a:gd name="T66" fmla="*/ 98 w 176"/>
                <a:gd name="T67" fmla="*/ 125 h 137"/>
                <a:gd name="T68" fmla="*/ 109 w 176"/>
                <a:gd name="T69" fmla="*/ 125 h 137"/>
                <a:gd name="T70" fmla="*/ 117 w 176"/>
                <a:gd name="T71" fmla="*/ 119 h 137"/>
                <a:gd name="T72" fmla="*/ 132 w 176"/>
                <a:gd name="T73" fmla="*/ 120 h 137"/>
                <a:gd name="T74" fmla="*/ 141 w 176"/>
                <a:gd name="T75" fmla="*/ 122 h 137"/>
                <a:gd name="T76" fmla="*/ 149 w 176"/>
                <a:gd name="T77" fmla="*/ 115 h 137"/>
                <a:gd name="T78" fmla="*/ 151 w 176"/>
                <a:gd name="T79" fmla="*/ 114 h 137"/>
                <a:gd name="T80" fmla="*/ 151 w 176"/>
                <a:gd name="T81" fmla="*/ 111 h 137"/>
                <a:gd name="T82" fmla="*/ 153 w 176"/>
                <a:gd name="T83" fmla="*/ 101 h 137"/>
                <a:gd name="T84" fmla="*/ 171 w 176"/>
                <a:gd name="T85" fmla="*/ 79 h 137"/>
                <a:gd name="T86" fmla="*/ 172 w 176"/>
                <a:gd name="T87" fmla="*/ 51 h 137"/>
                <a:gd name="T88" fmla="*/ 174 w 176"/>
                <a:gd name="T89" fmla="*/ 39 h 137"/>
                <a:gd name="T90" fmla="*/ 172 w 176"/>
                <a:gd name="T91" fmla="*/ 30 h 137"/>
                <a:gd name="T92" fmla="*/ 168 w 176"/>
                <a:gd name="T93" fmla="*/ 20 h 13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76"/>
                <a:gd name="T142" fmla="*/ 0 h 137"/>
                <a:gd name="T143" fmla="*/ 176 w 176"/>
                <a:gd name="T144" fmla="*/ 137 h 137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76" h="137">
                  <a:moveTo>
                    <a:pt x="168" y="20"/>
                  </a:moveTo>
                  <a:cubicBezTo>
                    <a:pt x="168" y="18"/>
                    <a:pt x="167" y="11"/>
                    <a:pt x="167" y="5"/>
                  </a:cubicBezTo>
                  <a:cubicBezTo>
                    <a:pt x="158" y="10"/>
                    <a:pt x="158" y="10"/>
                    <a:pt x="158" y="10"/>
                  </a:cubicBezTo>
                  <a:cubicBezTo>
                    <a:pt x="158" y="10"/>
                    <a:pt x="156" y="6"/>
                    <a:pt x="151" y="3"/>
                  </a:cubicBezTo>
                  <a:cubicBezTo>
                    <a:pt x="146" y="0"/>
                    <a:pt x="134" y="0"/>
                    <a:pt x="134" y="0"/>
                  </a:cubicBezTo>
                  <a:cubicBezTo>
                    <a:pt x="86" y="30"/>
                    <a:pt x="86" y="30"/>
                    <a:pt x="86" y="30"/>
                  </a:cubicBezTo>
                  <a:cubicBezTo>
                    <a:pt x="65" y="46"/>
                    <a:pt x="65" y="46"/>
                    <a:pt x="65" y="46"/>
                  </a:cubicBezTo>
                  <a:cubicBezTo>
                    <a:pt x="65" y="46"/>
                    <a:pt x="52" y="51"/>
                    <a:pt x="48" y="52"/>
                  </a:cubicBezTo>
                  <a:cubicBezTo>
                    <a:pt x="47" y="52"/>
                    <a:pt x="47" y="52"/>
                    <a:pt x="46" y="52"/>
                  </a:cubicBezTo>
                  <a:cubicBezTo>
                    <a:pt x="47" y="60"/>
                    <a:pt x="47" y="81"/>
                    <a:pt x="46" y="82"/>
                  </a:cubicBezTo>
                  <a:cubicBezTo>
                    <a:pt x="44" y="83"/>
                    <a:pt x="43" y="89"/>
                    <a:pt x="42" y="91"/>
                  </a:cubicBezTo>
                  <a:cubicBezTo>
                    <a:pt x="41" y="92"/>
                    <a:pt x="39" y="96"/>
                    <a:pt x="35" y="96"/>
                  </a:cubicBezTo>
                  <a:cubicBezTo>
                    <a:pt x="31" y="96"/>
                    <a:pt x="21" y="98"/>
                    <a:pt x="17" y="97"/>
                  </a:cubicBezTo>
                  <a:cubicBezTo>
                    <a:pt x="13" y="97"/>
                    <a:pt x="10" y="100"/>
                    <a:pt x="8" y="100"/>
                  </a:cubicBezTo>
                  <a:cubicBezTo>
                    <a:pt x="8" y="101"/>
                    <a:pt x="4" y="101"/>
                    <a:pt x="1" y="101"/>
                  </a:cubicBezTo>
                  <a:cubicBezTo>
                    <a:pt x="1" y="103"/>
                    <a:pt x="0" y="106"/>
                    <a:pt x="1" y="107"/>
                  </a:cubicBezTo>
                  <a:cubicBezTo>
                    <a:pt x="2" y="108"/>
                    <a:pt x="3" y="112"/>
                    <a:pt x="5" y="113"/>
                  </a:cubicBezTo>
                  <a:cubicBezTo>
                    <a:pt x="7" y="115"/>
                    <a:pt x="10" y="117"/>
                    <a:pt x="10" y="119"/>
                  </a:cubicBezTo>
                  <a:cubicBezTo>
                    <a:pt x="10" y="122"/>
                    <a:pt x="10" y="124"/>
                    <a:pt x="12" y="124"/>
                  </a:cubicBezTo>
                  <a:cubicBezTo>
                    <a:pt x="14" y="124"/>
                    <a:pt x="15" y="127"/>
                    <a:pt x="17" y="128"/>
                  </a:cubicBezTo>
                  <a:cubicBezTo>
                    <a:pt x="19" y="128"/>
                    <a:pt x="22" y="126"/>
                    <a:pt x="22" y="127"/>
                  </a:cubicBezTo>
                  <a:cubicBezTo>
                    <a:pt x="23" y="128"/>
                    <a:pt x="22" y="133"/>
                    <a:pt x="23" y="133"/>
                  </a:cubicBezTo>
                  <a:cubicBezTo>
                    <a:pt x="24" y="133"/>
                    <a:pt x="26" y="133"/>
                    <a:pt x="28" y="135"/>
                  </a:cubicBezTo>
                  <a:cubicBezTo>
                    <a:pt x="27" y="132"/>
                    <a:pt x="28" y="129"/>
                    <a:pt x="32" y="130"/>
                  </a:cubicBezTo>
                  <a:cubicBezTo>
                    <a:pt x="35" y="131"/>
                    <a:pt x="32" y="134"/>
                    <a:pt x="35" y="135"/>
                  </a:cubicBezTo>
                  <a:cubicBezTo>
                    <a:pt x="38" y="137"/>
                    <a:pt x="40" y="136"/>
                    <a:pt x="40" y="133"/>
                  </a:cubicBezTo>
                  <a:cubicBezTo>
                    <a:pt x="40" y="131"/>
                    <a:pt x="44" y="126"/>
                    <a:pt x="45" y="125"/>
                  </a:cubicBezTo>
                  <a:cubicBezTo>
                    <a:pt x="46" y="124"/>
                    <a:pt x="46" y="118"/>
                    <a:pt x="48" y="116"/>
                  </a:cubicBezTo>
                  <a:cubicBezTo>
                    <a:pt x="50" y="115"/>
                    <a:pt x="56" y="116"/>
                    <a:pt x="58" y="116"/>
                  </a:cubicBezTo>
                  <a:cubicBezTo>
                    <a:pt x="60" y="117"/>
                    <a:pt x="62" y="112"/>
                    <a:pt x="65" y="114"/>
                  </a:cubicBezTo>
                  <a:cubicBezTo>
                    <a:pt x="67" y="116"/>
                    <a:pt x="72" y="114"/>
                    <a:pt x="74" y="117"/>
                  </a:cubicBezTo>
                  <a:cubicBezTo>
                    <a:pt x="76" y="119"/>
                    <a:pt x="77" y="125"/>
                    <a:pt x="80" y="123"/>
                  </a:cubicBezTo>
                  <a:cubicBezTo>
                    <a:pt x="83" y="121"/>
                    <a:pt x="87" y="120"/>
                    <a:pt x="89" y="120"/>
                  </a:cubicBezTo>
                  <a:cubicBezTo>
                    <a:pt x="91" y="120"/>
                    <a:pt x="96" y="124"/>
                    <a:pt x="98" y="125"/>
                  </a:cubicBezTo>
                  <a:cubicBezTo>
                    <a:pt x="100" y="125"/>
                    <a:pt x="107" y="126"/>
                    <a:pt x="109" y="125"/>
                  </a:cubicBezTo>
                  <a:cubicBezTo>
                    <a:pt x="111" y="123"/>
                    <a:pt x="114" y="119"/>
                    <a:pt x="117" y="119"/>
                  </a:cubicBezTo>
                  <a:cubicBezTo>
                    <a:pt x="120" y="120"/>
                    <a:pt x="130" y="119"/>
                    <a:pt x="132" y="120"/>
                  </a:cubicBezTo>
                  <a:cubicBezTo>
                    <a:pt x="134" y="121"/>
                    <a:pt x="138" y="123"/>
                    <a:pt x="141" y="122"/>
                  </a:cubicBezTo>
                  <a:cubicBezTo>
                    <a:pt x="144" y="121"/>
                    <a:pt x="147" y="115"/>
                    <a:pt x="149" y="115"/>
                  </a:cubicBezTo>
                  <a:cubicBezTo>
                    <a:pt x="150" y="114"/>
                    <a:pt x="150" y="114"/>
                    <a:pt x="151" y="114"/>
                  </a:cubicBezTo>
                  <a:cubicBezTo>
                    <a:pt x="151" y="113"/>
                    <a:pt x="151" y="112"/>
                    <a:pt x="151" y="111"/>
                  </a:cubicBezTo>
                  <a:cubicBezTo>
                    <a:pt x="151" y="105"/>
                    <a:pt x="152" y="107"/>
                    <a:pt x="153" y="101"/>
                  </a:cubicBezTo>
                  <a:cubicBezTo>
                    <a:pt x="154" y="95"/>
                    <a:pt x="170" y="80"/>
                    <a:pt x="171" y="79"/>
                  </a:cubicBezTo>
                  <a:cubicBezTo>
                    <a:pt x="172" y="78"/>
                    <a:pt x="172" y="54"/>
                    <a:pt x="172" y="51"/>
                  </a:cubicBezTo>
                  <a:cubicBezTo>
                    <a:pt x="172" y="47"/>
                    <a:pt x="173" y="43"/>
                    <a:pt x="174" y="39"/>
                  </a:cubicBezTo>
                  <a:cubicBezTo>
                    <a:pt x="176" y="34"/>
                    <a:pt x="172" y="34"/>
                    <a:pt x="172" y="30"/>
                  </a:cubicBezTo>
                  <a:cubicBezTo>
                    <a:pt x="173" y="26"/>
                    <a:pt x="168" y="22"/>
                    <a:pt x="168" y="20"/>
                  </a:cubicBez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230" name="Freeform 36"/>
            <p:cNvSpPr>
              <a:spLocks noChangeArrowheads="1"/>
            </p:cNvSpPr>
            <p:nvPr/>
          </p:nvSpPr>
          <p:spPr bwMode="auto">
            <a:xfrm>
              <a:off x="3940188" y="1952627"/>
              <a:ext cx="215901" cy="357188"/>
            </a:xfrm>
            <a:custGeom>
              <a:avLst/>
              <a:gdLst>
                <a:gd name="T0" fmla="*/ 112 w 113"/>
                <a:gd name="T1" fmla="*/ 46 h 187"/>
                <a:gd name="T2" fmla="*/ 26 w 113"/>
                <a:gd name="T3" fmla="*/ 0 h 187"/>
                <a:gd name="T4" fmla="*/ 16 w 113"/>
                <a:gd name="T5" fmla="*/ 5 h 187"/>
                <a:gd name="T6" fmla="*/ 17 w 113"/>
                <a:gd name="T7" fmla="*/ 20 h 187"/>
                <a:gd name="T8" fmla="*/ 21 w 113"/>
                <a:gd name="T9" fmla="*/ 30 h 187"/>
                <a:gd name="T10" fmla="*/ 23 w 113"/>
                <a:gd name="T11" fmla="*/ 39 h 187"/>
                <a:gd name="T12" fmla="*/ 21 w 113"/>
                <a:gd name="T13" fmla="*/ 51 h 187"/>
                <a:gd name="T14" fmla="*/ 20 w 113"/>
                <a:gd name="T15" fmla="*/ 79 h 187"/>
                <a:gd name="T16" fmla="*/ 2 w 113"/>
                <a:gd name="T17" fmla="*/ 101 h 187"/>
                <a:gd name="T18" fmla="*/ 0 w 113"/>
                <a:gd name="T19" fmla="*/ 111 h 187"/>
                <a:gd name="T20" fmla="*/ 0 w 113"/>
                <a:gd name="T21" fmla="*/ 114 h 187"/>
                <a:gd name="T22" fmla="*/ 2 w 113"/>
                <a:gd name="T23" fmla="*/ 117 h 187"/>
                <a:gd name="T24" fmla="*/ 7 w 113"/>
                <a:gd name="T25" fmla="*/ 122 h 187"/>
                <a:gd name="T26" fmla="*/ 14 w 113"/>
                <a:gd name="T27" fmla="*/ 132 h 187"/>
                <a:gd name="T28" fmla="*/ 15 w 113"/>
                <a:gd name="T29" fmla="*/ 142 h 187"/>
                <a:gd name="T30" fmla="*/ 20 w 113"/>
                <a:gd name="T31" fmla="*/ 156 h 187"/>
                <a:gd name="T32" fmla="*/ 15 w 113"/>
                <a:gd name="T33" fmla="*/ 158 h 187"/>
                <a:gd name="T34" fmla="*/ 6 w 113"/>
                <a:gd name="T35" fmla="*/ 159 h 187"/>
                <a:gd name="T36" fmla="*/ 8 w 113"/>
                <a:gd name="T37" fmla="*/ 167 h 187"/>
                <a:gd name="T38" fmla="*/ 18 w 113"/>
                <a:gd name="T39" fmla="*/ 177 h 187"/>
                <a:gd name="T40" fmla="*/ 22 w 113"/>
                <a:gd name="T41" fmla="*/ 186 h 187"/>
                <a:gd name="T42" fmla="*/ 28 w 113"/>
                <a:gd name="T43" fmla="*/ 184 h 187"/>
                <a:gd name="T44" fmla="*/ 36 w 113"/>
                <a:gd name="T45" fmla="*/ 184 h 187"/>
                <a:gd name="T46" fmla="*/ 48 w 113"/>
                <a:gd name="T47" fmla="*/ 180 h 187"/>
                <a:gd name="T48" fmla="*/ 58 w 113"/>
                <a:gd name="T49" fmla="*/ 175 h 187"/>
                <a:gd name="T50" fmla="*/ 59 w 113"/>
                <a:gd name="T51" fmla="*/ 169 h 187"/>
                <a:gd name="T52" fmla="*/ 75 w 113"/>
                <a:gd name="T53" fmla="*/ 165 h 187"/>
                <a:gd name="T54" fmla="*/ 86 w 113"/>
                <a:gd name="T55" fmla="*/ 154 h 187"/>
                <a:gd name="T56" fmla="*/ 88 w 113"/>
                <a:gd name="T57" fmla="*/ 149 h 187"/>
                <a:gd name="T58" fmla="*/ 97 w 113"/>
                <a:gd name="T59" fmla="*/ 145 h 187"/>
                <a:gd name="T60" fmla="*/ 99 w 113"/>
                <a:gd name="T61" fmla="*/ 145 h 187"/>
                <a:gd name="T62" fmla="*/ 99 w 113"/>
                <a:gd name="T63" fmla="*/ 145 h 187"/>
                <a:gd name="T64" fmla="*/ 100 w 113"/>
                <a:gd name="T65" fmla="*/ 140 h 187"/>
                <a:gd name="T66" fmla="*/ 95 w 113"/>
                <a:gd name="T67" fmla="*/ 133 h 187"/>
                <a:gd name="T68" fmla="*/ 93 w 113"/>
                <a:gd name="T69" fmla="*/ 125 h 187"/>
                <a:gd name="T70" fmla="*/ 91 w 113"/>
                <a:gd name="T71" fmla="*/ 118 h 187"/>
                <a:gd name="T72" fmla="*/ 92 w 113"/>
                <a:gd name="T73" fmla="*/ 110 h 187"/>
                <a:gd name="T74" fmla="*/ 97 w 113"/>
                <a:gd name="T75" fmla="*/ 102 h 187"/>
                <a:gd name="T76" fmla="*/ 101 w 113"/>
                <a:gd name="T77" fmla="*/ 95 h 187"/>
                <a:gd name="T78" fmla="*/ 111 w 113"/>
                <a:gd name="T79" fmla="*/ 89 h 187"/>
                <a:gd name="T80" fmla="*/ 112 w 113"/>
                <a:gd name="T81" fmla="*/ 77 h 187"/>
                <a:gd name="T82" fmla="*/ 112 w 113"/>
                <a:gd name="T83" fmla="*/ 46 h 18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13"/>
                <a:gd name="T127" fmla="*/ 0 h 187"/>
                <a:gd name="T128" fmla="*/ 113 w 113"/>
                <a:gd name="T129" fmla="*/ 187 h 18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13" h="187">
                  <a:moveTo>
                    <a:pt x="112" y="46"/>
                  </a:moveTo>
                  <a:cubicBezTo>
                    <a:pt x="26" y="0"/>
                    <a:pt x="26" y="0"/>
                    <a:pt x="26" y="0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11"/>
                    <a:pt x="17" y="18"/>
                    <a:pt x="17" y="20"/>
                  </a:cubicBezTo>
                  <a:cubicBezTo>
                    <a:pt x="17" y="22"/>
                    <a:pt x="22" y="26"/>
                    <a:pt x="21" y="30"/>
                  </a:cubicBezTo>
                  <a:cubicBezTo>
                    <a:pt x="21" y="34"/>
                    <a:pt x="25" y="34"/>
                    <a:pt x="23" y="39"/>
                  </a:cubicBezTo>
                  <a:cubicBezTo>
                    <a:pt x="22" y="43"/>
                    <a:pt x="21" y="47"/>
                    <a:pt x="21" y="51"/>
                  </a:cubicBezTo>
                  <a:cubicBezTo>
                    <a:pt x="21" y="54"/>
                    <a:pt x="21" y="78"/>
                    <a:pt x="20" y="79"/>
                  </a:cubicBezTo>
                  <a:cubicBezTo>
                    <a:pt x="19" y="80"/>
                    <a:pt x="3" y="95"/>
                    <a:pt x="2" y="101"/>
                  </a:cubicBezTo>
                  <a:cubicBezTo>
                    <a:pt x="1" y="107"/>
                    <a:pt x="0" y="105"/>
                    <a:pt x="0" y="111"/>
                  </a:cubicBezTo>
                  <a:cubicBezTo>
                    <a:pt x="0" y="112"/>
                    <a:pt x="0" y="113"/>
                    <a:pt x="0" y="114"/>
                  </a:cubicBezTo>
                  <a:cubicBezTo>
                    <a:pt x="0" y="115"/>
                    <a:pt x="1" y="116"/>
                    <a:pt x="2" y="117"/>
                  </a:cubicBezTo>
                  <a:cubicBezTo>
                    <a:pt x="4" y="119"/>
                    <a:pt x="4" y="122"/>
                    <a:pt x="7" y="122"/>
                  </a:cubicBezTo>
                  <a:cubicBezTo>
                    <a:pt x="10" y="122"/>
                    <a:pt x="14" y="129"/>
                    <a:pt x="14" y="132"/>
                  </a:cubicBezTo>
                  <a:cubicBezTo>
                    <a:pt x="14" y="135"/>
                    <a:pt x="16" y="137"/>
                    <a:pt x="15" y="142"/>
                  </a:cubicBezTo>
                  <a:cubicBezTo>
                    <a:pt x="15" y="148"/>
                    <a:pt x="18" y="155"/>
                    <a:pt x="20" y="156"/>
                  </a:cubicBezTo>
                  <a:cubicBezTo>
                    <a:pt x="22" y="157"/>
                    <a:pt x="19" y="158"/>
                    <a:pt x="15" y="158"/>
                  </a:cubicBezTo>
                  <a:cubicBezTo>
                    <a:pt x="11" y="158"/>
                    <a:pt x="6" y="158"/>
                    <a:pt x="6" y="159"/>
                  </a:cubicBezTo>
                  <a:cubicBezTo>
                    <a:pt x="6" y="161"/>
                    <a:pt x="4" y="163"/>
                    <a:pt x="8" y="167"/>
                  </a:cubicBezTo>
                  <a:cubicBezTo>
                    <a:pt x="13" y="171"/>
                    <a:pt x="16" y="173"/>
                    <a:pt x="18" y="177"/>
                  </a:cubicBezTo>
                  <a:cubicBezTo>
                    <a:pt x="19" y="181"/>
                    <a:pt x="21" y="185"/>
                    <a:pt x="22" y="186"/>
                  </a:cubicBezTo>
                  <a:cubicBezTo>
                    <a:pt x="23" y="187"/>
                    <a:pt x="26" y="187"/>
                    <a:pt x="28" y="184"/>
                  </a:cubicBezTo>
                  <a:cubicBezTo>
                    <a:pt x="31" y="180"/>
                    <a:pt x="33" y="187"/>
                    <a:pt x="36" y="184"/>
                  </a:cubicBezTo>
                  <a:cubicBezTo>
                    <a:pt x="38" y="181"/>
                    <a:pt x="46" y="181"/>
                    <a:pt x="48" y="180"/>
                  </a:cubicBezTo>
                  <a:cubicBezTo>
                    <a:pt x="50" y="179"/>
                    <a:pt x="56" y="176"/>
                    <a:pt x="58" y="175"/>
                  </a:cubicBezTo>
                  <a:cubicBezTo>
                    <a:pt x="60" y="173"/>
                    <a:pt x="56" y="170"/>
                    <a:pt x="59" y="169"/>
                  </a:cubicBezTo>
                  <a:cubicBezTo>
                    <a:pt x="62" y="167"/>
                    <a:pt x="71" y="170"/>
                    <a:pt x="75" y="165"/>
                  </a:cubicBezTo>
                  <a:cubicBezTo>
                    <a:pt x="78" y="161"/>
                    <a:pt x="84" y="156"/>
                    <a:pt x="86" y="154"/>
                  </a:cubicBezTo>
                  <a:cubicBezTo>
                    <a:pt x="87" y="152"/>
                    <a:pt x="86" y="151"/>
                    <a:pt x="88" y="149"/>
                  </a:cubicBezTo>
                  <a:cubicBezTo>
                    <a:pt x="90" y="146"/>
                    <a:pt x="95" y="144"/>
                    <a:pt x="97" y="145"/>
                  </a:cubicBezTo>
                  <a:cubicBezTo>
                    <a:pt x="98" y="145"/>
                    <a:pt x="99" y="145"/>
                    <a:pt x="99" y="145"/>
                  </a:cubicBezTo>
                  <a:cubicBezTo>
                    <a:pt x="99" y="145"/>
                    <a:pt x="99" y="145"/>
                    <a:pt x="99" y="145"/>
                  </a:cubicBezTo>
                  <a:cubicBezTo>
                    <a:pt x="100" y="140"/>
                    <a:pt x="100" y="140"/>
                    <a:pt x="100" y="140"/>
                  </a:cubicBezTo>
                  <a:cubicBezTo>
                    <a:pt x="100" y="140"/>
                    <a:pt x="95" y="137"/>
                    <a:pt x="95" y="133"/>
                  </a:cubicBezTo>
                  <a:cubicBezTo>
                    <a:pt x="95" y="129"/>
                    <a:pt x="96" y="125"/>
                    <a:pt x="93" y="125"/>
                  </a:cubicBezTo>
                  <a:cubicBezTo>
                    <a:pt x="89" y="125"/>
                    <a:pt x="89" y="121"/>
                    <a:pt x="91" y="118"/>
                  </a:cubicBezTo>
                  <a:cubicBezTo>
                    <a:pt x="94" y="116"/>
                    <a:pt x="87" y="110"/>
                    <a:pt x="92" y="110"/>
                  </a:cubicBezTo>
                  <a:cubicBezTo>
                    <a:pt x="97" y="110"/>
                    <a:pt x="93" y="102"/>
                    <a:pt x="97" y="102"/>
                  </a:cubicBezTo>
                  <a:cubicBezTo>
                    <a:pt x="100" y="101"/>
                    <a:pt x="101" y="98"/>
                    <a:pt x="101" y="95"/>
                  </a:cubicBezTo>
                  <a:cubicBezTo>
                    <a:pt x="101" y="91"/>
                    <a:pt x="109" y="89"/>
                    <a:pt x="111" y="89"/>
                  </a:cubicBezTo>
                  <a:cubicBezTo>
                    <a:pt x="113" y="88"/>
                    <a:pt x="112" y="77"/>
                    <a:pt x="112" y="77"/>
                  </a:cubicBezTo>
                  <a:lnTo>
                    <a:pt x="112" y="46"/>
                  </a:ln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231" name="Freeform 37"/>
            <p:cNvSpPr>
              <a:spLocks noChangeArrowheads="1"/>
            </p:cNvSpPr>
            <p:nvPr/>
          </p:nvSpPr>
          <p:spPr bwMode="auto">
            <a:xfrm>
              <a:off x="4167202" y="1754189"/>
              <a:ext cx="236538" cy="234950"/>
            </a:xfrm>
            <a:custGeom>
              <a:avLst/>
              <a:gdLst>
                <a:gd name="T0" fmla="*/ 115 w 124"/>
                <a:gd name="T1" fmla="*/ 27 h 123"/>
                <a:gd name="T2" fmla="*/ 107 w 124"/>
                <a:gd name="T3" fmla="*/ 7 h 123"/>
                <a:gd name="T4" fmla="*/ 106 w 124"/>
                <a:gd name="T5" fmla="*/ 9 h 123"/>
                <a:gd name="T6" fmla="*/ 94 w 124"/>
                <a:gd name="T7" fmla="*/ 8 h 123"/>
                <a:gd name="T8" fmla="*/ 80 w 124"/>
                <a:gd name="T9" fmla="*/ 5 h 123"/>
                <a:gd name="T10" fmla="*/ 56 w 124"/>
                <a:gd name="T11" fmla="*/ 9 h 123"/>
                <a:gd name="T12" fmla="*/ 44 w 124"/>
                <a:gd name="T13" fmla="*/ 10 h 123"/>
                <a:gd name="T14" fmla="*/ 23 w 124"/>
                <a:gd name="T15" fmla="*/ 4 h 123"/>
                <a:gd name="T16" fmla="*/ 6 w 124"/>
                <a:gd name="T17" fmla="*/ 0 h 123"/>
                <a:gd name="T18" fmla="*/ 5 w 124"/>
                <a:gd name="T19" fmla="*/ 3 h 123"/>
                <a:gd name="T20" fmla="*/ 4 w 124"/>
                <a:gd name="T21" fmla="*/ 17 h 123"/>
                <a:gd name="T22" fmla="*/ 4 w 124"/>
                <a:gd name="T23" fmla="*/ 33 h 123"/>
                <a:gd name="T24" fmla="*/ 4 w 124"/>
                <a:gd name="T25" fmla="*/ 120 h 123"/>
                <a:gd name="T26" fmla="*/ 72 w 124"/>
                <a:gd name="T27" fmla="*/ 120 h 123"/>
                <a:gd name="T28" fmla="*/ 76 w 124"/>
                <a:gd name="T29" fmla="*/ 118 h 123"/>
                <a:gd name="T30" fmla="*/ 82 w 124"/>
                <a:gd name="T31" fmla="*/ 120 h 123"/>
                <a:gd name="T32" fmla="*/ 96 w 124"/>
                <a:gd name="T33" fmla="*/ 120 h 123"/>
                <a:gd name="T34" fmla="*/ 102 w 124"/>
                <a:gd name="T35" fmla="*/ 123 h 123"/>
                <a:gd name="T36" fmla="*/ 109 w 124"/>
                <a:gd name="T37" fmla="*/ 118 h 123"/>
                <a:gd name="T38" fmla="*/ 116 w 124"/>
                <a:gd name="T39" fmla="*/ 110 h 123"/>
                <a:gd name="T40" fmla="*/ 122 w 124"/>
                <a:gd name="T41" fmla="*/ 106 h 123"/>
                <a:gd name="T42" fmla="*/ 123 w 124"/>
                <a:gd name="T43" fmla="*/ 105 h 123"/>
                <a:gd name="T44" fmla="*/ 123 w 124"/>
                <a:gd name="T45" fmla="*/ 101 h 123"/>
                <a:gd name="T46" fmla="*/ 118 w 124"/>
                <a:gd name="T47" fmla="*/ 88 h 123"/>
                <a:gd name="T48" fmla="*/ 106 w 124"/>
                <a:gd name="T49" fmla="*/ 65 h 123"/>
                <a:gd name="T50" fmla="*/ 100 w 124"/>
                <a:gd name="T51" fmla="*/ 54 h 123"/>
                <a:gd name="T52" fmla="*/ 93 w 124"/>
                <a:gd name="T53" fmla="*/ 41 h 123"/>
                <a:gd name="T54" fmla="*/ 87 w 124"/>
                <a:gd name="T55" fmla="*/ 20 h 123"/>
                <a:gd name="T56" fmla="*/ 95 w 124"/>
                <a:gd name="T57" fmla="*/ 35 h 123"/>
                <a:gd name="T58" fmla="*/ 106 w 124"/>
                <a:gd name="T59" fmla="*/ 50 h 123"/>
                <a:gd name="T60" fmla="*/ 113 w 124"/>
                <a:gd name="T61" fmla="*/ 34 h 123"/>
                <a:gd name="T62" fmla="*/ 113 w 124"/>
                <a:gd name="T63" fmla="*/ 34 h 123"/>
                <a:gd name="T64" fmla="*/ 114 w 124"/>
                <a:gd name="T65" fmla="*/ 31 h 123"/>
                <a:gd name="T66" fmla="*/ 115 w 124"/>
                <a:gd name="T67" fmla="*/ 27 h 12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24"/>
                <a:gd name="T103" fmla="*/ 0 h 123"/>
                <a:gd name="T104" fmla="*/ 124 w 124"/>
                <a:gd name="T105" fmla="*/ 123 h 12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24" h="123">
                  <a:moveTo>
                    <a:pt x="115" y="27"/>
                  </a:moveTo>
                  <a:cubicBezTo>
                    <a:pt x="107" y="7"/>
                    <a:pt x="107" y="7"/>
                    <a:pt x="107" y="7"/>
                  </a:cubicBezTo>
                  <a:cubicBezTo>
                    <a:pt x="107" y="8"/>
                    <a:pt x="106" y="8"/>
                    <a:pt x="106" y="9"/>
                  </a:cubicBezTo>
                  <a:cubicBezTo>
                    <a:pt x="105" y="10"/>
                    <a:pt x="99" y="7"/>
                    <a:pt x="94" y="8"/>
                  </a:cubicBezTo>
                  <a:cubicBezTo>
                    <a:pt x="89" y="9"/>
                    <a:pt x="85" y="7"/>
                    <a:pt x="80" y="5"/>
                  </a:cubicBezTo>
                  <a:cubicBezTo>
                    <a:pt x="75" y="2"/>
                    <a:pt x="59" y="6"/>
                    <a:pt x="56" y="9"/>
                  </a:cubicBezTo>
                  <a:cubicBezTo>
                    <a:pt x="54" y="12"/>
                    <a:pt x="49" y="12"/>
                    <a:pt x="44" y="10"/>
                  </a:cubicBezTo>
                  <a:cubicBezTo>
                    <a:pt x="39" y="8"/>
                    <a:pt x="32" y="5"/>
                    <a:pt x="23" y="4"/>
                  </a:cubicBezTo>
                  <a:cubicBezTo>
                    <a:pt x="14" y="3"/>
                    <a:pt x="8" y="2"/>
                    <a:pt x="6" y="0"/>
                  </a:cubicBezTo>
                  <a:cubicBezTo>
                    <a:pt x="6" y="1"/>
                    <a:pt x="5" y="2"/>
                    <a:pt x="5" y="3"/>
                  </a:cubicBezTo>
                  <a:cubicBezTo>
                    <a:pt x="2" y="10"/>
                    <a:pt x="7" y="12"/>
                    <a:pt x="4" y="17"/>
                  </a:cubicBezTo>
                  <a:cubicBezTo>
                    <a:pt x="0" y="21"/>
                    <a:pt x="4" y="26"/>
                    <a:pt x="4" y="33"/>
                  </a:cubicBezTo>
                  <a:cubicBezTo>
                    <a:pt x="4" y="39"/>
                    <a:pt x="4" y="89"/>
                    <a:pt x="4" y="120"/>
                  </a:cubicBezTo>
                  <a:cubicBezTo>
                    <a:pt x="72" y="120"/>
                    <a:pt x="72" y="120"/>
                    <a:pt x="72" y="120"/>
                  </a:cubicBezTo>
                  <a:cubicBezTo>
                    <a:pt x="72" y="120"/>
                    <a:pt x="74" y="119"/>
                    <a:pt x="76" y="118"/>
                  </a:cubicBezTo>
                  <a:cubicBezTo>
                    <a:pt x="78" y="116"/>
                    <a:pt x="82" y="120"/>
                    <a:pt x="82" y="120"/>
                  </a:cubicBezTo>
                  <a:cubicBezTo>
                    <a:pt x="96" y="120"/>
                    <a:pt x="96" y="120"/>
                    <a:pt x="96" y="120"/>
                  </a:cubicBezTo>
                  <a:cubicBezTo>
                    <a:pt x="96" y="120"/>
                    <a:pt x="99" y="123"/>
                    <a:pt x="102" y="123"/>
                  </a:cubicBezTo>
                  <a:cubicBezTo>
                    <a:pt x="106" y="123"/>
                    <a:pt x="104" y="118"/>
                    <a:pt x="109" y="118"/>
                  </a:cubicBezTo>
                  <a:cubicBezTo>
                    <a:pt x="114" y="118"/>
                    <a:pt x="113" y="110"/>
                    <a:pt x="116" y="110"/>
                  </a:cubicBezTo>
                  <a:cubicBezTo>
                    <a:pt x="120" y="110"/>
                    <a:pt x="119" y="110"/>
                    <a:pt x="122" y="106"/>
                  </a:cubicBezTo>
                  <a:cubicBezTo>
                    <a:pt x="122" y="105"/>
                    <a:pt x="123" y="105"/>
                    <a:pt x="123" y="105"/>
                  </a:cubicBezTo>
                  <a:cubicBezTo>
                    <a:pt x="122" y="104"/>
                    <a:pt x="122" y="102"/>
                    <a:pt x="123" y="101"/>
                  </a:cubicBezTo>
                  <a:cubicBezTo>
                    <a:pt x="124" y="95"/>
                    <a:pt x="120" y="96"/>
                    <a:pt x="118" y="88"/>
                  </a:cubicBezTo>
                  <a:cubicBezTo>
                    <a:pt x="115" y="81"/>
                    <a:pt x="106" y="69"/>
                    <a:pt x="106" y="65"/>
                  </a:cubicBezTo>
                  <a:cubicBezTo>
                    <a:pt x="105" y="61"/>
                    <a:pt x="100" y="58"/>
                    <a:pt x="100" y="54"/>
                  </a:cubicBezTo>
                  <a:cubicBezTo>
                    <a:pt x="100" y="49"/>
                    <a:pt x="98" y="48"/>
                    <a:pt x="93" y="41"/>
                  </a:cubicBezTo>
                  <a:cubicBezTo>
                    <a:pt x="87" y="34"/>
                    <a:pt x="86" y="21"/>
                    <a:pt x="87" y="20"/>
                  </a:cubicBezTo>
                  <a:cubicBezTo>
                    <a:pt x="89" y="20"/>
                    <a:pt x="93" y="31"/>
                    <a:pt x="95" y="35"/>
                  </a:cubicBezTo>
                  <a:cubicBezTo>
                    <a:pt x="97" y="39"/>
                    <a:pt x="102" y="50"/>
                    <a:pt x="106" y="50"/>
                  </a:cubicBezTo>
                  <a:cubicBezTo>
                    <a:pt x="110" y="50"/>
                    <a:pt x="112" y="33"/>
                    <a:pt x="113" y="34"/>
                  </a:cubicBezTo>
                  <a:cubicBezTo>
                    <a:pt x="113" y="34"/>
                    <a:pt x="113" y="34"/>
                    <a:pt x="113" y="34"/>
                  </a:cubicBezTo>
                  <a:cubicBezTo>
                    <a:pt x="114" y="31"/>
                    <a:pt x="114" y="31"/>
                    <a:pt x="114" y="31"/>
                  </a:cubicBezTo>
                  <a:lnTo>
                    <a:pt x="115" y="27"/>
                  </a:ln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232" name="Freeform 38"/>
            <p:cNvSpPr>
              <a:spLocks noChangeArrowheads="1"/>
            </p:cNvSpPr>
            <p:nvPr/>
          </p:nvSpPr>
          <p:spPr bwMode="auto">
            <a:xfrm>
              <a:off x="3837001" y="2420940"/>
              <a:ext cx="122239" cy="134938"/>
            </a:xfrm>
            <a:custGeom>
              <a:avLst/>
              <a:gdLst>
                <a:gd name="T0" fmla="*/ 32 w 64"/>
                <a:gd name="T1" fmla="*/ 67 h 71"/>
                <a:gd name="T2" fmla="*/ 34 w 64"/>
                <a:gd name="T3" fmla="*/ 58 h 71"/>
                <a:gd name="T4" fmla="*/ 41 w 64"/>
                <a:gd name="T5" fmla="*/ 53 h 71"/>
                <a:gd name="T6" fmla="*/ 45 w 64"/>
                <a:gd name="T7" fmla="*/ 47 h 71"/>
                <a:gd name="T8" fmla="*/ 52 w 64"/>
                <a:gd name="T9" fmla="*/ 54 h 71"/>
                <a:gd name="T10" fmla="*/ 60 w 64"/>
                <a:gd name="T11" fmla="*/ 56 h 71"/>
                <a:gd name="T12" fmla="*/ 64 w 64"/>
                <a:gd name="T13" fmla="*/ 42 h 71"/>
                <a:gd name="T14" fmla="*/ 61 w 64"/>
                <a:gd name="T15" fmla="*/ 30 h 71"/>
                <a:gd name="T16" fmla="*/ 59 w 64"/>
                <a:gd name="T17" fmla="*/ 21 h 71"/>
                <a:gd name="T18" fmla="*/ 60 w 64"/>
                <a:gd name="T19" fmla="*/ 12 h 71"/>
                <a:gd name="T20" fmla="*/ 49 w 64"/>
                <a:gd name="T21" fmla="*/ 12 h 71"/>
                <a:gd name="T22" fmla="*/ 50 w 64"/>
                <a:gd name="T23" fmla="*/ 1 h 71"/>
                <a:gd name="T24" fmla="*/ 33 w 64"/>
                <a:gd name="T25" fmla="*/ 0 h 71"/>
                <a:gd name="T26" fmla="*/ 31 w 64"/>
                <a:gd name="T27" fmla="*/ 1 h 71"/>
                <a:gd name="T28" fmla="*/ 31 w 64"/>
                <a:gd name="T29" fmla="*/ 15 h 71"/>
                <a:gd name="T30" fmla="*/ 15 w 64"/>
                <a:gd name="T31" fmla="*/ 16 h 71"/>
                <a:gd name="T32" fmla="*/ 10 w 64"/>
                <a:gd name="T33" fmla="*/ 16 h 71"/>
                <a:gd name="T34" fmla="*/ 8 w 64"/>
                <a:gd name="T35" fmla="*/ 19 h 71"/>
                <a:gd name="T36" fmla="*/ 13 w 64"/>
                <a:gd name="T37" fmla="*/ 25 h 71"/>
                <a:gd name="T38" fmla="*/ 7 w 64"/>
                <a:gd name="T39" fmla="*/ 29 h 71"/>
                <a:gd name="T40" fmla="*/ 2 w 64"/>
                <a:gd name="T41" fmla="*/ 36 h 71"/>
                <a:gd name="T42" fmla="*/ 8 w 64"/>
                <a:gd name="T43" fmla="*/ 46 h 71"/>
                <a:gd name="T44" fmla="*/ 16 w 64"/>
                <a:gd name="T45" fmla="*/ 57 h 71"/>
                <a:gd name="T46" fmla="*/ 27 w 64"/>
                <a:gd name="T47" fmla="*/ 71 h 71"/>
                <a:gd name="T48" fmla="*/ 32 w 64"/>
                <a:gd name="T49" fmla="*/ 67 h 7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4"/>
                <a:gd name="T76" fmla="*/ 0 h 71"/>
                <a:gd name="T77" fmla="*/ 64 w 64"/>
                <a:gd name="T78" fmla="*/ 71 h 7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4" h="71">
                  <a:moveTo>
                    <a:pt x="32" y="67"/>
                  </a:moveTo>
                  <a:cubicBezTo>
                    <a:pt x="38" y="67"/>
                    <a:pt x="36" y="64"/>
                    <a:pt x="34" y="58"/>
                  </a:cubicBezTo>
                  <a:cubicBezTo>
                    <a:pt x="32" y="53"/>
                    <a:pt x="37" y="53"/>
                    <a:pt x="41" y="53"/>
                  </a:cubicBezTo>
                  <a:cubicBezTo>
                    <a:pt x="44" y="53"/>
                    <a:pt x="43" y="47"/>
                    <a:pt x="45" y="47"/>
                  </a:cubicBezTo>
                  <a:cubicBezTo>
                    <a:pt x="48" y="47"/>
                    <a:pt x="49" y="55"/>
                    <a:pt x="52" y="54"/>
                  </a:cubicBezTo>
                  <a:cubicBezTo>
                    <a:pt x="55" y="53"/>
                    <a:pt x="57" y="56"/>
                    <a:pt x="60" y="56"/>
                  </a:cubicBezTo>
                  <a:cubicBezTo>
                    <a:pt x="64" y="55"/>
                    <a:pt x="64" y="48"/>
                    <a:pt x="64" y="42"/>
                  </a:cubicBezTo>
                  <a:cubicBezTo>
                    <a:pt x="64" y="37"/>
                    <a:pt x="64" y="33"/>
                    <a:pt x="61" y="30"/>
                  </a:cubicBezTo>
                  <a:cubicBezTo>
                    <a:pt x="57" y="28"/>
                    <a:pt x="55" y="23"/>
                    <a:pt x="59" y="21"/>
                  </a:cubicBezTo>
                  <a:cubicBezTo>
                    <a:pt x="63" y="19"/>
                    <a:pt x="64" y="15"/>
                    <a:pt x="60" y="12"/>
                  </a:cubicBezTo>
                  <a:cubicBezTo>
                    <a:pt x="57" y="10"/>
                    <a:pt x="49" y="15"/>
                    <a:pt x="49" y="12"/>
                  </a:cubicBezTo>
                  <a:cubicBezTo>
                    <a:pt x="49" y="11"/>
                    <a:pt x="50" y="5"/>
                    <a:pt x="50" y="1"/>
                  </a:cubicBezTo>
                  <a:cubicBezTo>
                    <a:pt x="42" y="0"/>
                    <a:pt x="33" y="0"/>
                    <a:pt x="33" y="0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2" y="9"/>
                    <a:pt x="31" y="15"/>
                    <a:pt x="31" y="15"/>
                  </a:cubicBezTo>
                  <a:cubicBezTo>
                    <a:pt x="31" y="15"/>
                    <a:pt x="18" y="16"/>
                    <a:pt x="15" y="16"/>
                  </a:cubicBezTo>
                  <a:cubicBezTo>
                    <a:pt x="15" y="16"/>
                    <a:pt x="13" y="16"/>
                    <a:pt x="10" y="16"/>
                  </a:cubicBezTo>
                  <a:cubicBezTo>
                    <a:pt x="10" y="17"/>
                    <a:pt x="9" y="18"/>
                    <a:pt x="8" y="19"/>
                  </a:cubicBezTo>
                  <a:cubicBezTo>
                    <a:pt x="7" y="20"/>
                    <a:pt x="12" y="22"/>
                    <a:pt x="13" y="25"/>
                  </a:cubicBezTo>
                  <a:cubicBezTo>
                    <a:pt x="14" y="27"/>
                    <a:pt x="6" y="26"/>
                    <a:pt x="7" y="29"/>
                  </a:cubicBezTo>
                  <a:cubicBezTo>
                    <a:pt x="7" y="32"/>
                    <a:pt x="4" y="35"/>
                    <a:pt x="2" y="36"/>
                  </a:cubicBezTo>
                  <a:cubicBezTo>
                    <a:pt x="0" y="38"/>
                    <a:pt x="7" y="44"/>
                    <a:pt x="8" y="46"/>
                  </a:cubicBezTo>
                  <a:cubicBezTo>
                    <a:pt x="8" y="49"/>
                    <a:pt x="9" y="51"/>
                    <a:pt x="16" y="57"/>
                  </a:cubicBezTo>
                  <a:cubicBezTo>
                    <a:pt x="22" y="63"/>
                    <a:pt x="19" y="64"/>
                    <a:pt x="27" y="71"/>
                  </a:cubicBezTo>
                  <a:cubicBezTo>
                    <a:pt x="28" y="69"/>
                    <a:pt x="30" y="67"/>
                    <a:pt x="32" y="67"/>
                  </a:cubicBez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233" name="Freeform 39"/>
            <p:cNvSpPr>
              <a:spLocks noChangeArrowheads="1"/>
            </p:cNvSpPr>
            <p:nvPr/>
          </p:nvSpPr>
          <p:spPr bwMode="auto">
            <a:xfrm>
              <a:off x="3849701" y="2422528"/>
              <a:ext cx="47626" cy="28575"/>
            </a:xfrm>
            <a:custGeom>
              <a:avLst/>
              <a:gdLst>
                <a:gd name="T0" fmla="*/ 24 w 25"/>
                <a:gd name="T1" fmla="*/ 14 h 15"/>
                <a:gd name="T2" fmla="*/ 24 w 25"/>
                <a:gd name="T3" fmla="*/ 0 h 15"/>
                <a:gd name="T4" fmla="*/ 22 w 25"/>
                <a:gd name="T5" fmla="*/ 0 h 15"/>
                <a:gd name="T6" fmla="*/ 6 w 25"/>
                <a:gd name="T7" fmla="*/ 0 h 15"/>
                <a:gd name="T8" fmla="*/ 6 w 25"/>
                <a:gd name="T9" fmla="*/ 1 h 15"/>
                <a:gd name="T10" fmla="*/ 3 w 25"/>
                <a:gd name="T11" fmla="*/ 8 h 15"/>
                <a:gd name="T12" fmla="*/ 3 w 25"/>
                <a:gd name="T13" fmla="*/ 13 h 15"/>
                <a:gd name="T14" fmla="*/ 3 w 25"/>
                <a:gd name="T15" fmla="*/ 15 h 15"/>
                <a:gd name="T16" fmla="*/ 8 w 25"/>
                <a:gd name="T17" fmla="*/ 15 h 15"/>
                <a:gd name="T18" fmla="*/ 24 w 25"/>
                <a:gd name="T19" fmla="*/ 14 h 1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5"/>
                <a:gd name="T31" fmla="*/ 0 h 15"/>
                <a:gd name="T32" fmla="*/ 25 w 25"/>
                <a:gd name="T33" fmla="*/ 15 h 1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5" h="15">
                  <a:moveTo>
                    <a:pt x="24" y="14"/>
                  </a:moveTo>
                  <a:cubicBezTo>
                    <a:pt x="24" y="14"/>
                    <a:pt x="25" y="8"/>
                    <a:pt x="24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1"/>
                    <a:pt x="6" y="1"/>
                  </a:cubicBezTo>
                  <a:cubicBezTo>
                    <a:pt x="8" y="3"/>
                    <a:pt x="7" y="7"/>
                    <a:pt x="3" y="8"/>
                  </a:cubicBezTo>
                  <a:cubicBezTo>
                    <a:pt x="0" y="9"/>
                    <a:pt x="0" y="12"/>
                    <a:pt x="3" y="13"/>
                  </a:cubicBezTo>
                  <a:cubicBezTo>
                    <a:pt x="5" y="13"/>
                    <a:pt x="4" y="14"/>
                    <a:pt x="3" y="15"/>
                  </a:cubicBezTo>
                  <a:cubicBezTo>
                    <a:pt x="6" y="15"/>
                    <a:pt x="8" y="15"/>
                    <a:pt x="8" y="15"/>
                  </a:cubicBezTo>
                  <a:cubicBezTo>
                    <a:pt x="11" y="15"/>
                    <a:pt x="24" y="14"/>
                    <a:pt x="24" y="14"/>
                  </a:cubicBez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234" name="Freeform 40"/>
            <p:cNvSpPr>
              <a:spLocks noChangeArrowheads="1"/>
            </p:cNvSpPr>
            <p:nvPr/>
          </p:nvSpPr>
          <p:spPr bwMode="auto">
            <a:xfrm>
              <a:off x="3887801" y="2389190"/>
              <a:ext cx="153988" cy="188914"/>
            </a:xfrm>
            <a:custGeom>
              <a:avLst/>
              <a:gdLst>
                <a:gd name="T0" fmla="*/ 21 w 80"/>
                <a:gd name="T1" fmla="*/ 94 h 99"/>
                <a:gd name="T2" fmla="*/ 29 w 80"/>
                <a:gd name="T3" fmla="*/ 95 h 99"/>
                <a:gd name="T4" fmla="*/ 38 w 80"/>
                <a:gd name="T5" fmla="*/ 95 h 99"/>
                <a:gd name="T6" fmla="*/ 43 w 80"/>
                <a:gd name="T7" fmla="*/ 95 h 99"/>
                <a:gd name="T8" fmla="*/ 50 w 80"/>
                <a:gd name="T9" fmla="*/ 88 h 99"/>
                <a:gd name="T10" fmla="*/ 54 w 80"/>
                <a:gd name="T11" fmla="*/ 80 h 99"/>
                <a:gd name="T12" fmla="*/ 55 w 80"/>
                <a:gd name="T13" fmla="*/ 61 h 99"/>
                <a:gd name="T14" fmla="*/ 64 w 80"/>
                <a:gd name="T15" fmla="*/ 49 h 99"/>
                <a:gd name="T16" fmla="*/ 73 w 80"/>
                <a:gd name="T17" fmla="*/ 25 h 99"/>
                <a:gd name="T18" fmla="*/ 77 w 80"/>
                <a:gd name="T19" fmla="*/ 13 h 99"/>
                <a:gd name="T20" fmla="*/ 79 w 80"/>
                <a:gd name="T21" fmla="*/ 1 h 99"/>
                <a:gd name="T22" fmla="*/ 79 w 80"/>
                <a:gd name="T23" fmla="*/ 1 h 99"/>
                <a:gd name="T24" fmla="*/ 69 w 80"/>
                <a:gd name="T25" fmla="*/ 0 h 99"/>
                <a:gd name="T26" fmla="*/ 64 w 80"/>
                <a:gd name="T27" fmla="*/ 1 h 99"/>
                <a:gd name="T28" fmla="*/ 58 w 80"/>
                <a:gd name="T29" fmla="*/ 3 h 99"/>
                <a:gd name="T30" fmla="*/ 56 w 80"/>
                <a:gd name="T31" fmla="*/ 11 h 99"/>
                <a:gd name="T32" fmla="*/ 52 w 80"/>
                <a:gd name="T33" fmla="*/ 22 h 99"/>
                <a:gd name="T34" fmla="*/ 36 w 80"/>
                <a:gd name="T35" fmla="*/ 17 h 99"/>
                <a:gd name="T36" fmla="*/ 23 w 80"/>
                <a:gd name="T37" fmla="*/ 17 h 99"/>
                <a:gd name="T38" fmla="*/ 22 w 80"/>
                <a:gd name="T39" fmla="*/ 28 h 99"/>
                <a:gd name="T40" fmla="*/ 33 w 80"/>
                <a:gd name="T41" fmla="*/ 28 h 99"/>
                <a:gd name="T42" fmla="*/ 32 w 80"/>
                <a:gd name="T43" fmla="*/ 37 h 99"/>
                <a:gd name="T44" fmla="*/ 34 w 80"/>
                <a:gd name="T45" fmla="*/ 46 h 99"/>
                <a:gd name="T46" fmla="*/ 37 w 80"/>
                <a:gd name="T47" fmla="*/ 58 h 99"/>
                <a:gd name="T48" fmla="*/ 33 w 80"/>
                <a:gd name="T49" fmla="*/ 72 h 99"/>
                <a:gd name="T50" fmla="*/ 25 w 80"/>
                <a:gd name="T51" fmla="*/ 70 h 99"/>
                <a:gd name="T52" fmla="*/ 18 w 80"/>
                <a:gd name="T53" fmla="*/ 63 h 99"/>
                <a:gd name="T54" fmla="*/ 14 w 80"/>
                <a:gd name="T55" fmla="*/ 69 h 99"/>
                <a:gd name="T56" fmla="*/ 7 w 80"/>
                <a:gd name="T57" fmla="*/ 74 h 99"/>
                <a:gd name="T58" fmla="*/ 5 w 80"/>
                <a:gd name="T59" fmla="*/ 83 h 99"/>
                <a:gd name="T60" fmla="*/ 0 w 80"/>
                <a:gd name="T61" fmla="*/ 87 h 99"/>
                <a:gd name="T62" fmla="*/ 1 w 80"/>
                <a:gd name="T63" fmla="*/ 88 h 99"/>
                <a:gd name="T64" fmla="*/ 11 w 80"/>
                <a:gd name="T65" fmla="*/ 99 h 99"/>
                <a:gd name="T66" fmla="*/ 21 w 80"/>
                <a:gd name="T67" fmla="*/ 94 h 9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80"/>
                <a:gd name="T103" fmla="*/ 0 h 99"/>
                <a:gd name="T104" fmla="*/ 80 w 80"/>
                <a:gd name="T105" fmla="*/ 99 h 9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80" h="99">
                  <a:moveTo>
                    <a:pt x="21" y="94"/>
                  </a:moveTo>
                  <a:cubicBezTo>
                    <a:pt x="23" y="95"/>
                    <a:pt x="25" y="98"/>
                    <a:pt x="29" y="95"/>
                  </a:cubicBezTo>
                  <a:cubicBezTo>
                    <a:pt x="33" y="91"/>
                    <a:pt x="38" y="92"/>
                    <a:pt x="38" y="95"/>
                  </a:cubicBezTo>
                  <a:cubicBezTo>
                    <a:pt x="38" y="99"/>
                    <a:pt x="39" y="98"/>
                    <a:pt x="43" y="95"/>
                  </a:cubicBezTo>
                  <a:cubicBezTo>
                    <a:pt x="46" y="91"/>
                    <a:pt x="50" y="95"/>
                    <a:pt x="50" y="88"/>
                  </a:cubicBezTo>
                  <a:cubicBezTo>
                    <a:pt x="50" y="81"/>
                    <a:pt x="54" y="88"/>
                    <a:pt x="54" y="80"/>
                  </a:cubicBezTo>
                  <a:cubicBezTo>
                    <a:pt x="54" y="72"/>
                    <a:pt x="55" y="65"/>
                    <a:pt x="55" y="61"/>
                  </a:cubicBezTo>
                  <a:cubicBezTo>
                    <a:pt x="55" y="58"/>
                    <a:pt x="64" y="54"/>
                    <a:pt x="64" y="49"/>
                  </a:cubicBezTo>
                  <a:cubicBezTo>
                    <a:pt x="64" y="43"/>
                    <a:pt x="73" y="32"/>
                    <a:pt x="73" y="25"/>
                  </a:cubicBezTo>
                  <a:cubicBezTo>
                    <a:pt x="73" y="18"/>
                    <a:pt x="75" y="16"/>
                    <a:pt x="77" y="13"/>
                  </a:cubicBezTo>
                  <a:cubicBezTo>
                    <a:pt x="78" y="11"/>
                    <a:pt x="80" y="6"/>
                    <a:pt x="79" y="1"/>
                  </a:cubicBezTo>
                  <a:cubicBezTo>
                    <a:pt x="79" y="1"/>
                    <a:pt x="79" y="1"/>
                    <a:pt x="79" y="1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64" y="1"/>
                    <a:pt x="64" y="1"/>
                    <a:pt x="64" y="1"/>
                  </a:cubicBezTo>
                  <a:cubicBezTo>
                    <a:pt x="58" y="3"/>
                    <a:pt x="58" y="3"/>
                    <a:pt x="58" y="3"/>
                  </a:cubicBezTo>
                  <a:cubicBezTo>
                    <a:pt x="58" y="3"/>
                    <a:pt x="59" y="8"/>
                    <a:pt x="56" y="11"/>
                  </a:cubicBezTo>
                  <a:cubicBezTo>
                    <a:pt x="53" y="15"/>
                    <a:pt x="52" y="22"/>
                    <a:pt x="52" y="22"/>
                  </a:cubicBezTo>
                  <a:cubicBezTo>
                    <a:pt x="52" y="22"/>
                    <a:pt x="40" y="16"/>
                    <a:pt x="36" y="17"/>
                  </a:cubicBezTo>
                  <a:cubicBezTo>
                    <a:pt x="35" y="17"/>
                    <a:pt x="29" y="17"/>
                    <a:pt x="23" y="17"/>
                  </a:cubicBezTo>
                  <a:cubicBezTo>
                    <a:pt x="23" y="21"/>
                    <a:pt x="22" y="27"/>
                    <a:pt x="22" y="28"/>
                  </a:cubicBezTo>
                  <a:cubicBezTo>
                    <a:pt x="22" y="31"/>
                    <a:pt x="30" y="26"/>
                    <a:pt x="33" y="28"/>
                  </a:cubicBezTo>
                  <a:cubicBezTo>
                    <a:pt x="37" y="31"/>
                    <a:pt x="36" y="35"/>
                    <a:pt x="32" y="37"/>
                  </a:cubicBezTo>
                  <a:cubicBezTo>
                    <a:pt x="28" y="39"/>
                    <a:pt x="30" y="44"/>
                    <a:pt x="34" y="46"/>
                  </a:cubicBezTo>
                  <a:cubicBezTo>
                    <a:pt x="37" y="49"/>
                    <a:pt x="37" y="53"/>
                    <a:pt x="37" y="58"/>
                  </a:cubicBezTo>
                  <a:cubicBezTo>
                    <a:pt x="37" y="64"/>
                    <a:pt x="37" y="71"/>
                    <a:pt x="33" y="72"/>
                  </a:cubicBezTo>
                  <a:cubicBezTo>
                    <a:pt x="30" y="72"/>
                    <a:pt x="28" y="69"/>
                    <a:pt x="25" y="70"/>
                  </a:cubicBezTo>
                  <a:cubicBezTo>
                    <a:pt x="22" y="71"/>
                    <a:pt x="21" y="63"/>
                    <a:pt x="18" y="63"/>
                  </a:cubicBezTo>
                  <a:cubicBezTo>
                    <a:pt x="16" y="63"/>
                    <a:pt x="17" y="69"/>
                    <a:pt x="14" y="69"/>
                  </a:cubicBezTo>
                  <a:cubicBezTo>
                    <a:pt x="10" y="69"/>
                    <a:pt x="5" y="69"/>
                    <a:pt x="7" y="74"/>
                  </a:cubicBezTo>
                  <a:cubicBezTo>
                    <a:pt x="9" y="80"/>
                    <a:pt x="11" y="83"/>
                    <a:pt x="5" y="83"/>
                  </a:cubicBezTo>
                  <a:cubicBezTo>
                    <a:pt x="3" y="83"/>
                    <a:pt x="1" y="85"/>
                    <a:pt x="0" y="87"/>
                  </a:cubicBezTo>
                  <a:cubicBezTo>
                    <a:pt x="0" y="87"/>
                    <a:pt x="1" y="87"/>
                    <a:pt x="1" y="88"/>
                  </a:cubicBezTo>
                  <a:cubicBezTo>
                    <a:pt x="6" y="91"/>
                    <a:pt x="9" y="95"/>
                    <a:pt x="11" y="99"/>
                  </a:cubicBezTo>
                  <a:cubicBezTo>
                    <a:pt x="15" y="96"/>
                    <a:pt x="20" y="93"/>
                    <a:pt x="21" y="94"/>
                  </a:cubicBez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235" name="Freeform 41"/>
            <p:cNvSpPr>
              <a:spLocks noChangeArrowheads="1"/>
            </p:cNvSpPr>
            <p:nvPr/>
          </p:nvSpPr>
          <p:spPr bwMode="auto">
            <a:xfrm>
              <a:off x="4105289" y="1954214"/>
              <a:ext cx="358776" cy="441326"/>
            </a:xfrm>
            <a:custGeom>
              <a:avLst/>
              <a:gdLst>
                <a:gd name="T0" fmla="*/ 141 w 187"/>
                <a:gd name="T1" fmla="*/ 13 h 231"/>
                <a:gd name="T2" fmla="*/ 128 w 187"/>
                <a:gd name="T3" fmla="*/ 15 h 231"/>
                <a:gd name="T4" fmla="*/ 108 w 187"/>
                <a:gd name="T5" fmla="*/ 13 h 231"/>
                <a:gd name="T6" fmla="*/ 36 w 187"/>
                <a:gd name="T7" fmla="*/ 15 h 231"/>
                <a:gd name="T8" fmla="*/ 25 w 187"/>
                <a:gd name="T9" fmla="*/ 39 h 231"/>
                <a:gd name="T10" fmla="*/ 24 w 187"/>
                <a:gd name="T11" fmla="*/ 88 h 231"/>
                <a:gd name="T12" fmla="*/ 10 w 187"/>
                <a:gd name="T13" fmla="*/ 101 h 231"/>
                <a:gd name="T14" fmla="*/ 4 w 187"/>
                <a:gd name="T15" fmla="*/ 117 h 231"/>
                <a:gd name="T16" fmla="*/ 8 w 187"/>
                <a:gd name="T17" fmla="*/ 132 h 231"/>
                <a:gd name="T18" fmla="*/ 12 w 187"/>
                <a:gd name="T19" fmla="*/ 144 h 231"/>
                <a:gd name="T20" fmla="*/ 21 w 187"/>
                <a:gd name="T21" fmla="*/ 165 h 231"/>
                <a:gd name="T22" fmla="*/ 24 w 187"/>
                <a:gd name="T23" fmla="*/ 170 h 231"/>
                <a:gd name="T24" fmla="*/ 35 w 187"/>
                <a:gd name="T25" fmla="*/ 177 h 231"/>
                <a:gd name="T26" fmla="*/ 47 w 187"/>
                <a:gd name="T27" fmla="*/ 190 h 231"/>
                <a:gd name="T28" fmla="*/ 59 w 187"/>
                <a:gd name="T29" fmla="*/ 204 h 231"/>
                <a:gd name="T30" fmla="*/ 64 w 187"/>
                <a:gd name="T31" fmla="*/ 213 h 231"/>
                <a:gd name="T32" fmla="*/ 76 w 187"/>
                <a:gd name="T33" fmla="*/ 219 h 231"/>
                <a:gd name="T34" fmla="*/ 88 w 187"/>
                <a:gd name="T35" fmla="*/ 218 h 231"/>
                <a:gd name="T36" fmla="*/ 109 w 187"/>
                <a:gd name="T37" fmla="*/ 227 h 231"/>
                <a:gd name="T38" fmla="*/ 124 w 187"/>
                <a:gd name="T39" fmla="*/ 226 h 231"/>
                <a:gd name="T40" fmla="*/ 135 w 187"/>
                <a:gd name="T41" fmla="*/ 222 h 231"/>
                <a:gd name="T42" fmla="*/ 146 w 187"/>
                <a:gd name="T43" fmla="*/ 214 h 231"/>
                <a:gd name="T44" fmla="*/ 155 w 187"/>
                <a:gd name="T45" fmla="*/ 217 h 231"/>
                <a:gd name="T46" fmla="*/ 145 w 187"/>
                <a:gd name="T47" fmla="*/ 198 h 231"/>
                <a:gd name="T48" fmla="*/ 125 w 187"/>
                <a:gd name="T49" fmla="*/ 180 h 231"/>
                <a:gd name="T50" fmla="*/ 136 w 187"/>
                <a:gd name="T51" fmla="*/ 172 h 231"/>
                <a:gd name="T52" fmla="*/ 141 w 187"/>
                <a:gd name="T53" fmla="*/ 149 h 231"/>
                <a:gd name="T54" fmla="*/ 149 w 187"/>
                <a:gd name="T55" fmla="*/ 133 h 231"/>
                <a:gd name="T56" fmla="*/ 161 w 187"/>
                <a:gd name="T57" fmla="*/ 119 h 231"/>
                <a:gd name="T58" fmla="*/ 166 w 187"/>
                <a:gd name="T59" fmla="*/ 90 h 231"/>
                <a:gd name="T60" fmla="*/ 176 w 187"/>
                <a:gd name="T61" fmla="*/ 73 h 231"/>
                <a:gd name="T62" fmla="*/ 180 w 187"/>
                <a:gd name="T63" fmla="*/ 57 h 231"/>
                <a:gd name="T64" fmla="*/ 171 w 187"/>
                <a:gd name="T65" fmla="*/ 20 h 231"/>
                <a:gd name="T66" fmla="*/ 155 w 187"/>
                <a:gd name="T67" fmla="*/ 0 h 231"/>
                <a:gd name="T68" fmla="*/ 148 w 187"/>
                <a:gd name="T69" fmla="*/ 5 h 23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87"/>
                <a:gd name="T106" fmla="*/ 0 h 231"/>
                <a:gd name="T107" fmla="*/ 187 w 187"/>
                <a:gd name="T108" fmla="*/ 231 h 23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87" h="231">
                  <a:moveTo>
                    <a:pt x="148" y="5"/>
                  </a:moveTo>
                  <a:cubicBezTo>
                    <a:pt x="145" y="5"/>
                    <a:pt x="146" y="13"/>
                    <a:pt x="141" y="13"/>
                  </a:cubicBezTo>
                  <a:cubicBezTo>
                    <a:pt x="136" y="13"/>
                    <a:pt x="138" y="18"/>
                    <a:pt x="134" y="18"/>
                  </a:cubicBezTo>
                  <a:cubicBezTo>
                    <a:pt x="131" y="18"/>
                    <a:pt x="128" y="15"/>
                    <a:pt x="128" y="15"/>
                  </a:cubicBezTo>
                  <a:cubicBezTo>
                    <a:pt x="114" y="15"/>
                    <a:pt x="114" y="15"/>
                    <a:pt x="114" y="15"/>
                  </a:cubicBezTo>
                  <a:cubicBezTo>
                    <a:pt x="114" y="15"/>
                    <a:pt x="110" y="11"/>
                    <a:pt x="108" y="13"/>
                  </a:cubicBezTo>
                  <a:cubicBezTo>
                    <a:pt x="106" y="14"/>
                    <a:pt x="104" y="15"/>
                    <a:pt x="104" y="15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6" y="29"/>
                    <a:pt x="36" y="39"/>
                    <a:pt x="36" y="39"/>
                  </a:cubicBezTo>
                  <a:cubicBezTo>
                    <a:pt x="25" y="39"/>
                    <a:pt x="25" y="39"/>
                    <a:pt x="25" y="39"/>
                  </a:cubicBezTo>
                  <a:cubicBezTo>
                    <a:pt x="25" y="76"/>
                    <a:pt x="25" y="76"/>
                    <a:pt x="25" y="76"/>
                  </a:cubicBezTo>
                  <a:cubicBezTo>
                    <a:pt x="25" y="76"/>
                    <a:pt x="26" y="87"/>
                    <a:pt x="24" y="88"/>
                  </a:cubicBezTo>
                  <a:cubicBezTo>
                    <a:pt x="22" y="88"/>
                    <a:pt x="14" y="90"/>
                    <a:pt x="14" y="94"/>
                  </a:cubicBezTo>
                  <a:cubicBezTo>
                    <a:pt x="14" y="97"/>
                    <a:pt x="13" y="100"/>
                    <a:pt x="10" y="101"/>
                  </a:cubicBezTo>
                  <a:cubicBezTo>
                    <a:pt x="6" y="101"/>
                    <a:pt x="10" y="109"/>
                    <a:pt x="5" y="109"/>
                  </a:cubicBezTo>
                  <a:cubicBezTo>
                    <a:pt x="0" y="109"/>
                    <a:pt x="7" y="115"/>
                    <a:pt x="4" y="117"/>
                  </a:cubicBezTo>
                  <a:cubicBezTo>
                    <a:pt x="2" y="120"/>
                    <a:pt x="2" y="124"/>
                    <a:pt x="6" y="124"/>
                  </a:cubicBezTo>
                  <a:cubicBezTo>
                    <a:pt x="9" y="124"/>
                    <a:pt x="8" y="128"/>
                    <a:pt x="8" y="132"/>
                  </a:cubicBezTo>
                  <a:cubicBezTo>
                    <a:pt x="8" y="136"/>
                    <a:pt x="13" y="139"/>
                    <a:pt x="13" y="139"/>
                  </a:cubicBezTo>
                  <a:cubicBezTo>
                    <a:pt x="12" y="144"/>
                    <a:pt x="12" y="144"/>
                    <a:pt x="12" y="144"/>
                  </a:cubicBezTo>
                  <a:cubicBezTo>
                    <a:pt x="12" y="144"/>
                    <a:pt x="20" y="153"/>
                    <a:pt x="20" y="155"/>
                  </a:cubicBezTo>
                  <a:cubicBezTo>
                    <a:pt x="21" y="157"/>
                    <a:pt x="25" y="163"/>
                    <a:pt x="21" y="165"/>
                  </a:cubicBezTo>
                  <a:cubicBezTo>
                    <a:pt x="17" y="167"/>
                    <a:pt x="20" y="169"/>
                    <a:pt x="20" y="169"/>
                  </a:cubicBezTo>
                  <a:cubicBezTo>
                    <a:pt x="24" y="170"/>
                    <a:pt x="24" y="170"/>
                    <a:pt x="24" y="170"/>
                  </a:cubicBezTo>
                  <a:cubicBezTo>
                    <a:pt x="26" y="173"/>
                    <a:pt x="26" y="173"/>
                    <a:pt x="26" y="173"/>
                  </a:cubicBezTo>
                  <a:cubicBezTo>
                    <a:pt x="26" y="173"/>
                    <a:pt x="31" y="173"/>
                    <a:pt x="35" y="177"/>
                  </a:cubicBezTo>
                  <a:cubicBezTo>
                    <a:pt x="38" y="181"/>
                    <a:pt x="40" y="182"/>
                    <a:pt x="40" y="184"/>
                  </a:cubicBezTo>
                  <a:cubicBezTo>
                    <a:pt x="40" y="186"/>
                    <a:pt x="43" y="187"/>
                    <a:pt x="47" y="190"/>
                  </a:cubicBezTo>
                  <a:cubicBezTo>
                    <a:pt x="51" y="194"/>
                    <a:pt x="51" y="196"/>
                    <a:pt x="51" y="198"/>
                  </a:cubicBezTo>
                  <a:cubicBezTo>
                    <a:pt x="51" y="200"/>
                    <a:pt x="59" y="204"/>
                    <a:pt x="59" y="204"/>
                  </a:cubicBezTo>
                  <a:cubicBezTo>
                    <a:pt x="61" y="210"/>
                    <a:pt x="61" y="210"/>
                    <a:pt x="61" y="210"/>
                  </a:cubicBezTo>
                  <a:cubicBezTo>
                    <a:pt x="62" y="211"/>
                    <a:pt x="63" y="212"/>
                    <a:pt x="64" y="213"/>
                  </a:cubicBezTo>
                  <a:cubicBezTo>
                    <a:pt x="65" y="217"/>
                    <a:pt x="69" y="219"/>
                    <a:pt x="69" y="219"/>
                  </a:cubicBezTo>
                  <a:cubicBezTo>
                    <a:pt x="69" y="219"/>
                    <a:pt x="73" y="221"/>
                    <a:pt x="76" y="219"/>
                  </a:cubicBezTo>
                  <a:cubicBezTo>
                    <a:pt x="79" y="216"/>
                    <a:pt x="82" y="219"/>
                    <a:pt x="82" y="219"/>
                  </a:cubicBezTo>
                  <a:cubicBezTo>
                    <a:pt x="82" y="219"/>
                    <a:pt x="86" y="217"/>
                    <a:pt x="88" y="218"/>
                  </a:cubicBezTo>
                  <a:cubicBezTo>
                    <a:pt x="89" y="219"/>
                    <a:pt x="95" y="224"/>
                    <a:pt x="101" y="229"/>
                  </a:cubicBezTo>
                  <a:cubicBezTo>
                    <a:pt x="102" y="229"/>
                    <a:pt x="107" y="227"/>
                    <a:pt x="109" y="227"/>
                  </a:cubicBezTo>
                  <a:cubicBezTo>
                    <a:pt x="112" y="226"/>
                    <a:pt x="115" y="231"/>
                    <a:pt x="116" y="229"/>
                  </a:cubicBezTo>
                  <a:cubicBezTo>
                    <a:pt x="117" y="228"/>
                    <a:pt x="122" y="225"/>
                    <a:pt x="124" y="226"/>
                  </a:cubicBezTo>
                  <a:cubicBezTo>
                    <a:pt x="126" y="227"/>
                    <a:pt x="131" y="228"/>
                    <a:pt x="131" y="226"/>
                  </a:cubicBezTo>
                  <a:cubicBezTo>
                    <a:pt x="132" y="225"/>
                    <a:pt x="134" y="223"/>
                    <a:pt x="135" y="222"/>
                  </a:cubicBezTo>
                  <a:cubicBezTo>
                    <a:pt x="136" y="222"/>
                    <a:pt x="136" y="221"/>
                    <a:pt x="137" y="220"/>
                  </a:cubicBezTo>
                  <a:cubicBezTo>
                    <a:pt x="137" y="218"/>
                    <a:pt x="143" y="215"/>
                    <a:pt x="146" y="214"/>
                  </a:cubicBezTo>
                  <a:cubicBezTo>
                    <a:pt x="148" y="214"/>
                    <a:pt x="151" y="214"/>
                    <a:pt x="152" y="215"/>
                  </a:cubicBezTo>
                  <a:cubicBezTo>
                    <a:pt x="153" y="216"/>
                    <a:pt x="154" y="216"/>
                    <a:pt x="155" y="217"/>
                  </a:cubicBezTo>
                  <a:cubicBezTo>
                    <a:pt x="156" y="210"/>
                    <a:pt x="157" y="207"/>
                    <a:pt x="155" y="207"/>
                  </a:cubicBezTo>
                  <a:cubicBezTo>
                    <a:pt x="153" y="207"/>
                    <a:pt x="147" y="204"/>
                    <a:pt x="145" y="198"/>
                  </a:cubicBezTo>
                  <a:cubicBezTo>
                    <a:pt x="143" y="193"/>
                    <a:pt x="137" y="189"/>
                    <a:pt x="135" y="186"/>
                  </a:cubicBezTo>
                  <a:cubicBezTo>
                    <a:pt x="134" y="182"/>
                    <a:pt x="126" y="183"/>
                    <a:pt x="125" y="180"/>
                  </a:cubicBezTo>
                  <a:cubicBezTo>
                    <a:pt x="123" y="178"/>
                    <a:pt x="127" y="178"/>
                    <a:pt x="127" y="174"/>
                  </a:cubicBezTo>
                  <a:cubicBezTo>
                    <a:pt x="127" y="171"/>
                    <a:pt x="135" y="173"/>
                    <a:pt x="136" y="172"/>
                  </a:cubicBezTo>
                  <a:cubicBezTo>
                    <a:pt x="137" y="171"/>
                    <a:pt x="137" y="164"/>
                    <a:pt x="137" y="159"/>
                  </a:cubicBezTo>
                  <a:cubicBezTo>
                    <a:pt x="137" y="155"/>
                    <a:pt x="143" y="151"/>
                    <a:pt x="141" y="149"/>
                  </a:cubicBezTo>
                  <a:cubicBezTo>
                    <a:pt x="139" y="147"/>
                    <a:pt x="143" y="146"/>
                    <a:pt x="146" y="144"/>
                  </a:cubicBezTo>
                  <a:cubicBezTo>
                    <a:pt x="148" y="142"/>
                    <a:pt x="146" y="136"/>
                    <a:pt x="149" y="133"/>
                  </a:cubicBezTo>
                  <a:cubicBezTo>
                    <a:pt x="152" y="130"/>
                    <a:pt x="154" y="125"/>
                    <a:pt x="156" y="125"/>
                  </a:cubicBezTo>
                  <a:cubicBezTo>
                    <a:pt x="158" y="125"/>
                    <a:pt x="161" y="122"/>
                    <a:pt x="161" y="119"/>
                  </a:cubicBezTo>
                  <a:cubicBezTo>
                    <a:pt x="161" y="116"/>
                    <a:pt x="166" y="111"/>
                    <a:pt x="165" y="106"/>
                  </a:cubicBezTo>
                  <a:cubicBezTo>
                    <a:pt x="164" y="101"/>
                    <a:pt x="162" y="95"/>
                    <a:pt x="166" y="90"/>
                  </a:cubicBezTo>
                  <a:cubicBezTo>
                    <a:pt x="169" y="86"/>
                    <a:pt x="171" y="83"/>
                    <a:pt x="170" y="79"/>
                  </a:cubicBezTo>
                  <a:cubicBezTo>
                    <a:pt x="169" y="76"/>
                    <a:pt x="174" y="75"/>
                    <a:pt x="176" y="73"/>
                  </a:cubicBezTo>
                  <a:cubicBezTo>
                    <a:pt x="178" y="72"/>
                    <a:pt x="183" y="69"/>
                    <a:pt x="187" y="63"/>
                  </a:cubicBezTo>
                  <a:cubicBezTo>
                    <a:pt x="184" y="60"/>
                    <a:pt x="182" y="57"/>
                    <a:pt x="180" y="57"/>
                  </a:cubicBezTo>
                  <a:cubicBezTo>
                    <a:pt x="176" y="55"/>
                    <a:pt x="173" y="48"/>
                    <a:pt x="173" y="39"/>
                  </a:cubicBezTo>
                  <a:cubicBezTo>
                    <a:pt x="173" y="30"/>
                    <a:pt x="171" y="23"/>
                    <a:pt x="171" y="20"/>
                  </a:cubicBezTo>
                  <a:cubicBezTo>
                    <a:pt x="171" y="17"/>
                    <a:pt x="166" y="11"/>
                    <a:pt x="161" y="9"/>
                  </a:cubicBezTo>
                  <a:cubicBezTo>
                    <a:pt x="157" y="7"/>
                    <a:pt x="155" y="4"/>
                    <a:pt x="155" y="0"/>
                  </a:cubicBezTo>
                  <a:cubicBezTo>
                    <a:pt x="155" y="0"/>
                    <a:pt x="154" y="0"/>
                    <a:pt x="154" y="1"/>
                  </a:cubicBezTo>
                  <a:cubicBezTo>
                    <a:pt x="151" y="5"/>
                    <a:pt x="152" y="5"/>
                    <a:pt x="148" y="5"/>
                  </a:cubicBez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236" name="Freeform 42"/>
            <p:cNvSpPr>
              <a:spLocks noChangeArrowheads="1"/>
            </p:cNvSpPr>
            <p:nvPr/>
          </p:nvSpPr>
          <p:spPr bwMode="auto">
            <a:xfrm>
              <a:off x="4530740" y="2192339"/>
              <a:ext cx="41275" cy="41275"/>
            </a:xfrm>
            <a:custGeom>
              <a:avLst/>
              <a:gdLst>
                <a:gd name="T0" fmla="*/ 8 w 22"/>
                <a:gd name="T1" fmla="*/ 3 h 21"/>
                <a:gd name="T2" fmla="*/ 3 w 22"/>
                <a:gd name="T3" fmla="*/ 10 h 21"/>
                <a:gd name="T4" fmla="*/ 2 w 22"/>
                <a:gd name="T5" fmla="*/ 20 h 21"/>
                <a:gd name="T6" fmla="*/ 9 w 22"/>
                <a:gd name="T7" fmla="*/ 19 h 21"/>
                <a:gd name="T8" fmla="*/ 14 w 22"/>
                <a:gd name="T9" fmla="*/ 21 h 21"/>
                <a:gd name="T10" fmla="*/ 19 w 22"/>
                <a:gd name="T11" fmla="*/ 16 h 21"/>
                <a:gd name="T12" fmla="*/ 13 w 22"/>
                <a:gd name="T13" fmla="*/ 13 h 21"/>
                <a:gd name="T14" fmla="*/ 19 w 22"/>
                <a:gd name="T15" fmla="*/ 8 h 21"/>
                <a:gd name="T16" fmla="*/ 18 w 22"/>
                <a:gd name="T17" fmla="*/ 1 h 21"/>
                <a:gd name="T18" fmla="*/ 17 w 22"/>
                <a:gd name="T19" fmla="*/ 0 h 21"/>
                <a:gd name="T20" fmla="*/ 14 w 22"/>
                <a:gd name="T21" fmla="*/ 2 h 21"/>
                <a:gd name="T22" fmla="*/ 8 w 22"/>
                <a:gd name="T23" fmla="*/ 3 h 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2"/>
                <a:gd name="T37" fmla="*/ 0 h 21"/>
                <a:gd name="T38" fmla="*/ 22 w 22"/>
                <a:gd name="T39" fmla="*/ 21 h 2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2" h="21">
                  <a:moveTo>
                    <a:pt x="8" y="3"/>
                  </a:moveTo>
                  <a:cubicBezTo>
                    <a:pt x="8" y="4"/>
                    <a:pt x="5" y="8"/>
                    <a:pt x="3" y="10"/>
                  </a:cubicBezTo>
                  <a:cubicBezTo>
                    <a:pt x="0" y="13"/>
                    <a:pt x="2" y="18"/>
                    <a:pt x="2" y="20"/>
                  </a:cubicBezTo>
                  <a:cubicBezTo>
                    <a:pt x="3" y="21"/>
                    <a:pt x="7" y="21"/>
                    <a:pt x="9" y="19"/>
                  </a:cubicBezTo>
                  <a:cubicBezTo>
                    <a:pt x="10" y="18"/>
                    <a:pt x="12" y="19"/>
                    <a:pt x="14" y="21"/>
                  </a:cubicBezTo>
                  <a:cubicBezTo>
                    <a:pt x="15" y="19"/>
                    <a:pt x="17" y="17"/>
                    <a:pt x="19" y="16"/>
                  </a:cubicBezTo>
                  <a:cubicBezTo>
                    <a:pt x="16" y="14"/>
                    <a:pt x="13" y="14"/>
                    <a:pt x="13" y="13"/>
                  </a:cubicBezTo>
                  <a:cubicBezTo>
                    <a:pt x="12" y="12"/>
                    <a:pt x="16" y="9"/>
                    <a:pt x="19" y="8"/>
                  </a:cubicBezTo>
                  <a:cubicBezTo>
                    <a:pt x="22" y="7"/>
                    <a:pt x="21" y="4"/>
                    <a:pt x="18" y="1"/>
                  </a:cubicBezTo>
                  <a:cubicBezTo>
                    <a:pt x="18" y="1"/>
                    <a:pt x="17" y="0"/>
                    <a:pt x="17" y="0"/>
                  </a:cubicBezTo>
                  <a:cubicBezTo>
                    <a:pt x="15" y="1"/>
                    <a:pt x="14" y="2"/>
                    <a:pt x="14" y="2"/>
                  </a:cubicBezTo>
                  <a:cubicBezTo>
                    <a:pt x="13" y="3"/>
                    <a:pt x="11" y="3"/>
                    <a:pt x="8" y="3"/>
                  </a:cubicBez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237" name="Freeform 43"/>
            <p:cNvSpPr>
              <a:spLocks noChangeArrowheads="1"/>
            </p:cNvSpPr>
            <p:nvPr/>
          </p:nvSpPr>
          <p:spPr bwMode="auto">
            <a:xfrm>
              <a:off x="4416440" y="2074864"/>
              <a:ext cx="146050" cy="123825"/>
            </a:xfrm>
            <a:custGeom>
              <a:avLst/>
              <a:gdLst>
                <a:gd name="T0" fmla="*/ 14 w 77"/>
                <a:gd name="T1" fmla="*/ 10 h 65"/>
                <a:gd name="T2" fmla="*/ 8 w 77"/>
                <a:gd name="T3" fmla="*/ 16 h 65"/>
                <a:gd name="T4" fmla="*/ 4 w 77"/>
                <a:gd name="T5" fmla="*/ 27 h 65"/>
                <a:gd name="T6" fmla="*/ 3 w 77"/>
                <a:gd name="T7" fmla="*/ 43 h 65"/>
                <a:gd name="T8" fmla="*/ 13 w 77"/>
                <a:gd name="T9" fmla="*/ 43 h 65"/>
                <a:gd name="T10" fmla="*/ 16 w 77"/>
                <a:gd name="T11" fmla="*/ 40 h 65"/>
                <a:gd name="T12" fmla="*/ 21 w 77"/>
                <a:gd name="T13" fmla="*/ 38 h 65"/>
                <a:gd name="T14" fmla="*/ 28 w 77"/>
                <a:gd name="T15" fmla="*/ 41 h 65"/>
                <a:gd name="T16" fmla="*/ 33 w 77"/>
                <a:gd name="T17" fmla="*/ 41 h 65"/>
                <a:gd name="T18" fmla="*/ 45 w 77"/>
                <a:gd name="T19" fmla="*/ 41 h 65"/>
                <a:gd name="T20" fmla="*/ 68 w 77"/>
                <a:gd name="T21" fmla="*/ 64 h 65"/>
                <a:gd name="T22" fmla="*/ 68 w 77"/>
                <a:gd name="T23" fmla="*/ 65 h 65"/>
                <a:gd name="T24" fmla="*/ 74 w 77"/>
                <a:gd name="T25" fmla="*/ 64 h 65"/>
                <a:gd name="T26" fmla="*/ 77 w 77"/>
                <a:gd name="T27" fmla="*/ 62 h 65"/>
                <a:gd name="T28" fmla="*/ 65 w 77"/>
                <a:gd name="T29" fmla="*/ 49 h 65"/>
                <a:gd name="T30" fmla="*/ 47 w 77"/>
                <a:gd name="T31" fmla="*/ 36 h 65"/>
                <a:gd name="T32" fmla="*/ 40 w 77"/>
                <a:gd name="T33" fmla="*/ 29 h 65"/>
                <a:gd name="T34" fmla="*/ 31 w 77"/>
                <a:gd name="T35" fmla="*/ 13 h 65"/>
                <a:gd name="T36" fmla="*/ 25 w 77"/>
                <a:gd name="T37" fmla="*/ 0 h 65"/>
                <a:gd name="T38" fmla="*/ 14 w 77"/>
                <a:gd name="T39" fmla="*/ 10 h 6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77"/>
                <a:gd name="T61" fmla="*/ 0 h 65"/>
                <a:gd name="T62" fmla="*/ 77 w 77"/>
                <a:gd name="T63" fmla="*/ 65 h 6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77" h="65">
                  <a:moveTo>
                    <a:pt x="14" y="10"/>
                  </a:moveTo>
                  <a:cubicBezTo>
                    <a:pt x="12" y="12"/>
                    <a:pt x="7" y="13"/>
                    <a:pt x="8" y="16"/>
                  </a:cubicBezTo>
                  <a:cubicBezTo>
                    <a:pt x="9" y="20"/>
                    <a:pt x="7" y="23"/>
                    <a:pt x="4" y="27"/>
                  </a:cubicBezTo>
                  <a:cubicBezTo>
                    <a:pt x="0" y="32"/>
                    <a:pt x="2" y="38"/>
                    <a:pt x="3" y="43"/>
                  </a:cubicBezTo>
                  <a:cubicBezTo>
                    <a:pt x="7" y="42"/>
                    <a:pt x="12" y="42"/>
                    <a:pt x="13" y="43"/>
                  </a:cubicBezTo>
                  <a:cubicBezTo>
                    <a:pt x="14" y="45"/>
                    <a:pt x="15" y="43"/>
                    <a:pt x="16" y="40"/>
                  </a:cubicBezTo>
                  <a:cubicBezTo>
                    <a:pt x="17" y="36"/>
                    <a:pt x="19" y="36"/>
                    <a:pt x="21" y="38"/>
                  </a:cubicBezTo>
                  <a:cubicBezTo>
                    <a:pt x="23" y="40"/>
                    <a:pt x="25" y="43"/>
                    <a:pt x="28" y="41"/>
                  </a:cubicBezTo>
                  <a:cubicBezTo>
                    <a:pt x="32" y="39"/>
                    <a:pt x="32" y="40"/>
                    <a:pt x="33" y="41"/>
                  </a:cubicBezTo>
                  <a:cubicBezTo>
                    <a:pt x="35" y="42"/>
                    <a:pt x="42" y="41"/>
                    <a:pt x="45" y="41"/>
                  </a:cubicBezTo>
                  <a:cubicBezTo>
                    <a:pt x="47" y="41"/>
                    <a:pt x="68" y="64"/>
                    <a:pt x="68" y="64"/>
                  </a:cubicBezTo>
                  <a:cubicBezTo>
                    <a:pt x="68" y="64"/>
                    <a:pt x="68" y="64"/>
                    <a:pt x="68" y="65"/>
                  </a:cubicBezTo>
                  <a:cubicBezTo>
                    <a:pt x="71" y="65"/>
                    <a:pt x="73" y="65"/>
                    <a:pt x="74" y="64"/>
                  </a:cubicBezTo>
                  <a:cubicBezTo>
                    <a:pt x="74" y="64"/>
                    <a:pt x="75" y="63"/>
                    <a:pt x="77" y="62"/>
                  </a:cubicBezTo>
                  <a:cubicBezTo>
                    <a:pt x="74" y="59"/>
                    <a:pt x="70" y="55"/>
                    <a:pt x="65" y="49"/>
                  </a:cubicBezTo>
                  <a:cubicBezTo>
                    <a:pt x="58" y="41"/>
                    <a:pt x="51" y="36"/>
                    <a:pt x="47" y="36"/>
                  </a:cubicBezTo>
                  <a:cubicBezTo>
                    <a:pt x="43" y="36"/>
                    <a:pt x="42" y="29"/>
                    <a:pt x="40" y="29"/>
                  </a:cubicBezTo>
                  <a:cubicBezTo>
                    <a:pt x="37" y="29"/>
                    <a:pt x="32" y="19"/>
                    <a:pt x="31" y="13"/>
                  </a:cubicBezTo>
                  <a:cubicBezTo>
                    <a:pt x="31" y="9"/>
                    <a:pt x="28" y="4"/>
                    <a:pt x="25" y="0"/>
                  </a:cubicBezTo>
                  <a:cubicBezTo>
                    <a:pt x="21" y="6"/>
                    <a:pt x="16" y="9"/>
                    <a:pt x="14" y="10"/>
                  </a:cubicBez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238" name="Freeform 44"/>
            <p:cNvSpPr>
              <a:spLocks noChangeArrowheads="1"/>
            </p:cNvSpPr>
            <p:nvPr/>
          </p:nvSpPr>
          <p:spPr bwMode="auto">
            <a:xfrm>
              <a:off x="4341827" y="2143128"/>
              <a:ext cx="323851" cy="252413"/>
            </a:xfrm>
            <a:custGeom>
              <a:avLst/>
              <a:gdLst>
                <a:gd name="T0" fmla="*/ 12 w 170"/>
                <a:gd name="T1" fmla="*/ 87 h 132"/>
                <a:gd name="T2" fmla="*/ 22 w 170"/>
                <a:gd name="T3" fmla="*/ 99 h 132"/>
                <a:gd name="T4" fmla="*/ 32 w 170"/>
                <a:gd name="T5" fmla="*/ 108 h 132"/>
                <a:gd name="T6" fmla="*/ 32 w 170"/>
                <a:gd name="T7" fmla="*/ 118 h 132"/>
                <a:gd name="T8" fmla="*/ 36 w 170"/>
                <a:gd name="T9" fmla="*/ 119 h 132"/>
                <a:gd name="T10" fmla="*/ 47 w 170"/>
                <a:gd name="T11" fmla="*/ 122 h 132"/>
                <a:gd name="T12" fmla="*/ 60 w 170"/>
                <a:gd name="T13" fmla="*/ 129 h 132"/>
                <a:gd name="T14" fmla="*/ 73 w 170"/>
                <a:gd name="T15" fmla="*/ 131 h 132"/>
                <a:gd name="T16" fmla="*/ 81 w 170"/>
                <a:gd name="T17" fmla="*/ 125 h 132"/>
                <a:gd name="T18" fmla="*/ 91 w 170"/>
                <a:gd name="T19" fmla="*/ 123 h 132"/>
                <a:gd name="T20" fmla="*/ 96 w 170"/>
                <a:gd name="T21" fmla="*/ 126 h 132"/>
                <a:gd name="T22" fmla="*/ 102 w 170"/>
                <a:gd name="T23" fmla="*/ 124 h 132"/>
                <a:gd name="T24" fmla="*/ 111 w 170"/>
                <a:gd name="T25" fmla="*/ 123 h 132"/>
                <a:gd name="T26" fmla="*/ 126 w 170"/>
                <a:gd name="T27" fmla="*/ 115 h 132"/>
                <a:gd name="T28" fmla="*/ 138 w 170"/>
                <a:gd name="T29" fmla="*/ 113 h 132"/>
                <a:gd name="T30" fmla="*/ 168 w 170"/>
                <a:gd name="T31" fmla="*/ 83 h 132"/>
                <a:gd name="T32" fmla="*/ 164 w 170"/>
                <a:gd name="T33" fmla="*/ 80 h 132"/>
                <a:gd name="T34" fmla="*/ 149 w 170"/>
                <a:gd name="T35" fmla="*/ 77 h 132"/>
                <a:gd name="T36" fmla="*/ 126 w 170"/>
                <a:gd name="T37" fmla="*/ 69 h 132"/>
                <a:gd name="T38" fmla="*/ 118 w 170"/>
                <a:gd name="T39" fmla="*/ 62 h 132"/>
                <a:gd name="T40" fmla="*/ 111 w 170"/>
                <a:gd name="T41" fmla="*/ 52 h 132"/>
                <a:gd name="T42" fmla="*/ 113 w 170"/>
                <a:gd name="T43" fmla="*/ 47 h 132"/>
                <a:gd name="T44" fmla="*/ 108 w 170"/>
                <a:gd name="T45" fmla="*/ 45 h 132"/>
                <a:gd name="T46" fmla="*/ 101 w 170"/>
                <a:gd name="T47" fmla="*/ 46 h 132"/>
                <a:gd name="T48" fmla="*/ 102 w 170"/>
                <a:gd name="T49" fmla="*/ 36 h 132"/>
                <a:gd name="T50" fmla="*/ 107 w 170"/>
                <a:gd name="T51" fmla="*/ 28 h 132"/>
                <a:gd name="T52" fmla="*/ 84 w 170"/>
                <a:gd name="T53" fmla="*/ 5 h 132"/>
                <a:gd name="T54" fmla="*/ 72 w 170"/>
                <a:gd name="T55" fmla="*/ 5 h 132"/>
                <a:gd name="T56" fmla="*/ 67 w 170"/>
                <a:gd name="T57" fmla="*/ 5 h 132"/>
                <a:gd name="T58" fmla="*/ 60 w 170"/>
                <a:gd name="T59" fmla="*/ 2 h 132"/>
                <a:gd name="T60" fmla="*/ 55 w 170"/>
                <a:gd name="T61" fmla="*/ 4 h 132"/>
                <a:gd name="T62" fmla="*/ 52 w 170"/>
                <a:gd name="T63" fmla="*/ 7 h 132"/>
                <a:gd name="T64" fmla="*/ 42 w 170"/>
                <a:gd name="T65" fmla="*/ 7 h 132"/>
                <a:gd name="T66" fmla="*/ 42 w 170"/>
                <a:gd name="T67" fmla="*/ 7 h 132"/>
                <a:gd name="T68" fmla="*/ 38 w 170"/>
                <a:gd name="T69" fmla="*/ 20 h 132"/>
                <a:gd name="T70" fmla="*/ 33 w 170"/>
                <a:gd name="T71" fmla="*/ 26 h 132"/>
                <a:gd name="T72" fmla="*/ 26 w 170"/>
                <a:gd name="T73" fmla="*/ 34 h 132"/>
                <a:gd name="T74" fmla="*/ 23 w 170"/>
                <a:gd name="T75" fmla="*/ 45 h 132"/>
                <a:gd name="T76" fmla="*/ 18 w 170"/>
                <a:gd name="T77" fmla="*/ 50 h 132"/>
                <a:gd name="T78" fmla="*/ 14 w 170"/>
                <a:gd name="T79" fmla="*/ 60 h 132"/>
                <a:gd name="T80" fmla="*/ 13 w 170"/>
                <a:gd name="T81" fmla="*/ 73 h 132"/>
                <a:gd name="T82" fmla="*/ 4 w 170"/>
                <a:gd name="T83" fmla="*/ 75 h 132"/>
                <a:gd name="T84" fmla="*/ 2 w 170"/>
                <a:gd name="T85" fmla="*/ 81 h 132"/>
                <a:gd name="T86" fmla="*/ 12 w 170"/>
                <a:gd name="T87" fmla="*/ 87 h 13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70"/>
                <a:gd name="T133" fmla="*/ 0 h 132"/>
                <a:gd name="T134" fmla="*/ 170 w 170"/>
                <a:gd name="T135" fmla="*/ 132 h 13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70" h="132">
                  <a:moveTo>
                    <a:pt x="12" y="87"/>
                  </a:moveTo>
                  <a:cubicBezTo>
                    <a:pt x="14" y="90"/>
                    <a:pt x="20" y="94"/>
                    <a:pt x="22" y="99"/>
                  </a:cubicBezTo>
                  <a:cubicBezTo>
                    <a:pt x="24" y="105"/>
                    <a:pt x="30" y="108"/>
                    <a:pt x="32" y="108"/>
                  </a:cubicBezTo>
                  <a:cubicBezTo>
                    <a:pt x="34" y="108"/>
                    <a:pt x="33" y="111"/>
                    <a:pt x="32" y="118"/>
                  </a:cubicBezTo>
                  <a:cubicBezTo>
                    <a:pt x="33" y="118"/>
                    <a:pt x="35" y="119"/>
                    <a:pt x="36" y="119"/>
                  </a:cubicBezTo>
                  <a:cubicBezTo>
                    <a:pt x="38" y="120"/>
                    <a:pt x="45" y="119"/>
                    <a:pt x="47" y="122"/>
                  </a:cubicBezTo>
                  <a:cubicBezTo>
                    <a:pt x="50" y="124"/>
                    <a:pt x="58" y="129"/>
                    <a:pt x="60" y="129"/>
                  </a:cubicBezTo>
                  <a:cubicBezTo>
                    <a:pt x="63" y="129"/>
                    <a:pt x="72" y="130"/>
                    <a:pt x="73" y="131"/>
                  </a:cubicBezTo>
                  <a:cubicBezTo>
                    <a:pt x="75" y="132"/>
                    <a:pt x="77" y="128"/>
                    <a:pt x="81" y="125"/>
                  </a:cubicBezTo>
                  <a:cubicBezTo>
                    <a:pt x="85" y="123"/>
                    <a:pt x="90" y="122"/>
                    <a:pt x="91" y="123"/>
                  </a:cubicBezTo>
                  <a:cubicBezTo>
                    <a:pt x="91" y="125"/>
                    <a:pt x="94" y="127"/>
                    <a:pt x="96" y="126"/>
                  </a:cubicBezTo>
                  <a:cubicBezTo>
                    <a:pt x="97" y="125"/>
                    <a:pt x="99" y="125"/>
                    <a:pt x="102" y="124"/>
                  </a:cubicBezTo>
                  <a:cubicBezTo>
                    <a:pt x="105" y="123"/>
                    <a:pt x="110" y="122"/>
                    <a:pt x="111" y="123"/>
                  </a:cubicBezTo>
                  <a:cubicBezTo>
                    <a:pt x="113" y="123"/>
                    <a:pt x="118" y="115"/>
                    <a:pt x="126" y="115"/>
                  </a:cubicBezTo>
                  <a:cubicBezTo>
                    <a:pt x="133" y="115"/>
                    <a:pt x="135" y="116"/>
                    <a:pt x="138" y="113"/>
                  </a:cubicBezTo>
                  <a:cubicBezTo>
                    <a:pt x="141" y="109"/>
                    <a:pt x="166" y="84"/>
                    <a:pt x="168" y="83"/>
                  </a:cubicBezTo>
                  <a:cubicBezTo>
                    <a:pt x="170" y="81"/>
                    <a:pt x="167" y="80"/>
                    <a:pt x="164" y="80"/>
                  </a:cubicBezTo>
                  <a:cubicBezTo>
                    <a:pt x="162" y="80"/>
                    <a:pt x="157" y="80"/>
                    <a:pt x="149" y="77"/>
                  </a:cubicBezTo>
                  <a:cubicBezTo>
                    <a:pt x="141" y="73"/>
                    <a:pt x="128" y="69"/>
                    <a:pt x="126" y="69"/>
                  </a:cubicBezTo>
                  <a:cubicBezTo>
                    <a:pt x="124" y="68"/>
                    <a:pt x="120" y="63"/>
                    <a:pt x="118" y="62"/>
                  </a:cubicBezTo>
                  <a:cubicBezTo>
                    <a:pt x="116" y="61"/>
                    <a:pt x="112" y="54"/>
                    <a:pt x="111" y="52"/>
                  </a:cubicBezTo>
                  <a:cubicBezTo>
                    <a:pt x="111" y="51"/>
                    <a:pt x="112" y="49"/>
                    <a:pt x="113" y="47"/>
                  </a:cubicBezTo>
                  <a:cubicBezTo>
                    <a:pt x="111" y="45"/>
                    <a:pt x="109" y="44"/>
                    <a:pt x="108" y="45"/>
                  </a:cubicBezTo>
                  <a:cubicBezTo>
                    <a:pt x="106" y="47"/>
                    <a:pt x="102" y="47"/>
                    <a:pt x="101" y="46"/>
                  </a:cubicBezTo>
                  <a:cubicBezTo>
                    <a:pt x="101" y="44"/>
                    <a:pt x="99" y="39"/>
                    <a:pt x="102" y="36"/>
                  </a:cubicBezTo>
                  <a:cubicBezTo>
                    <a:pt x="104" y="34"/>
                    <a:pt x="107" y="28"/>
                    <a:pt x="107" y="28"/>
                  </a:cubicBezTo>
                  <a:cubicBezTo>
                    <a:pt x="107" y="28"/>
                    <a:pt x="86" y="5"/>
                    <a:pt x="84" y="5"/>
                  </a:cubicBezTo>
                  <a:cubicBezTo>
                    <a:pt x="81" y="5"/>
                    <a:pt x="74" y="6"/>
                    <a:pt x="72" y="5"/>
                  </a:cubicBezTo>
                  <a:cubicBezTo>
                    <a:pt x="71" y="4"/>
                    <a:pt x="71" y="3"/>
                    <a:pt x="67" y="5"/>
                  </a:cubicBezTo>
                  <a:cubicBezTo>
                    <a:pt x="64" y="7"/>
                    <a:pt x="62" y="4"/>
                    <a:pt x="60" y="2"/>
                  </a:cubicBezTo>
                  <a:cubicBezTo>
                    <a:pt x="58" y="0"/>
                    <a:pt x="56" y="0"/>
                    <a:pt x="55" y="4"/>
                  </a:cubicBezTo>
                  <a:cubicBezTo>
                    <a:pt x="54" y="7"/>
                    <a:pt x="53" y="9"/>
                    <a:pt x="52" y="7"/>
                  </a:cubicBezTo>
                  <a:cubicBezTo>
                    <a:pt x="51" y="6"/>
                    <a:pt x="46" y="6"/>
                    <a:pt x="42" y="7"/>
                  </a:cubicBezTo>
                  <a:cubicBezTo>
                    <a:pt x="42" y="7"/>
                    <a:pt x="42" y="7"/>
                    <a:pt x="42" y="7"/>
                  </a:cubicBezTo>
                  <a:cubicBezTo>
                    <a:pt x="43" y="12"/>
                    <a:pt x="38" y="17"/>
                    <a:pt x="38" y="20"/>
                  </a:cubicBezTo>
                  <a:cubicBezTo>
                    <a:pt x="38" y="23"/>
                    <a:pt x="35" y="26"/>
                    <a:pt x="33" y="26"/>
                  </a:cubicBezTo>
                  <a:cubicBezTo>
                    <a:pt x="31" y="26"/>
                    <a:pt x="29" y="31"/>
                    <a:pt x="26" y="34"/>
                  </a:cubicBezTo>
                  <a:cubicBezTo>
                    <a:pt x="23" y="37"/>
                    <a:pt x="25" y="43"/>
                    <a:pt x="23" y="45"/>
                  </a:cubicBezTo>
                  <a:cubicBezTo>
                    <a:pt x="20" y="47"/>
                    <a:pt x="16" y="48"/>
                    <a:pt x="18" y="50"/>
                  </a:cubicBezTo>
                  <a:cubicBezTo>
                    <a:pt x="20" y="52"/>
                    <a:pt x="14" y="56"/>
                    <a:pt x="14" y="60"/>
                  </a:cubicBezTo>
                  <a:cubicBezTo>
                    <a:pt x="14" y="65"/>
                    <a:pt x="14" y="72"/>
                    <a:pt x="13" y="73"/>
                  </a:cubicBezTo>
                  <a:cubicBezTo>
                    <a:pt x="12" y="74"/>
                    <a:pt x="4" y="72"/>
                    <a:pt x="4" y="75"/>
                  </a:cubicBezTo>
                  <a:cubicBezTo>
                    <a:pt x="4" y="79"/>
                    <a:pt x="0" y="79"/>
                    <a:pt x="2" y="81"/>
                  </a:cubicBezTo>
                  <a:cubicBezTo>
                    <a:pt x="3" y="84"/>
                    <a:pt x="11" y="83"/>
                    <a:pt x="12" y="87"/>
                  </a:cubicBez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239" name="Freeform 45"/>
            <p:cNvSpPr>
              <a:spLocks noChangeArrowheads="1"/>
            </p:cNvSpPr>
            <p:nvPr/>
          </p:nvSpPr>
          <p:spPr bwMode="auto">
            <a:xfrm>
              <a:off x="4392627" y="1682751"/>
              <a:ext cx="33339" cy="39688"/>
            </a:xfrm>
            <a:custGeom>
              <a:avLst/>
              <a:gdLst>
                <a:gd name="T0" fmla="*/ 14 w 17"/>
                <a:gd name="T1" fmla="*/ 9 h 21"/>
                <a:gd name="T2" fmla="*/ 8 w 17"/>
                <a:gd name="T3" fmla="*/ 0 h 21"/>
                <a:gd name="T4" fmla="*/ 8 w 17"/>
                <a:gd name="T5" fmla="*/ 2 h 21"/>
                <a:gd name="T6" fmla="*/ 0 w 17"/>
                <a:gd name="T7" fmla="*/ 18 h 21"/>
                <a:gd name="T8" fmla="*/ 5 w 17"/>
                <a:gd name="T9" fmla="*/ 21 h 21"/>
                <a:gd name="T10" fmla="*/ 14 w 17"/>
                <a:gd name="T11" fmla="*/ 9 h 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21"/>
                <a:gd name="T20" fmla="*/ 17 w 17"/>
                <a:gd name="T21" fmla="*/ 21 h 2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21">
                  <a:moveTo>
                    <a:pt x="14" y="9"/>
                  </a:moveTo>
                  <a:cubicBezTo>
                    <a:pt x="16" y="7"/>
                    <a:pt x="17" y="0"/>
                    <a:pt x="8" y="0"/>
                  </a:cubicBezTo>
                  <a:cubicBezTo>
                    <a:pt x="8" y="1"/>
                    <a:pt x="8" y="1"/>
                    <a:pt x="8" y="2"/>
                  </a:cubicBezTo>
                  <a:cubicBezTo>
                    <a:pt x="8" y="5"/>
                    <a:pt x="3" y="12"/>
                    <a:pt x="0" y="18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8" y="16"/>
                    <a:pt x="12" y="10"/>
                    <a:pt x="14" y="9"/>
                  </a:cubicBez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240" name="Freeform 46"/>
            <p:cNvSpPr>
              <a:spLocks noChangeArrowheads="1"/>
            </p:cNvSpPr>
            <p:nvPr/>
          </p:nvSpPr>
          <p:spPr bwMode="auto">
            <a:xfrm>
              <a:off x="4402153" y="1620839"/>
              <a:ext cx="149225" cy="119063"/>
            </a:xfrm>
            <a:custGeom>
              <a:avLst/>
              <a:gdLst>
                <a:gd name="T0" fmla="*/ 9 w 78"/>
                <a:gd name="T1" fmla="*/ 41 h 62"/>
                <a:gd name="T2" fmla="*/ 0 w 78"/>
                <a:gd name="T3" fmla="*/ 53 h 62"/>
                <a:gd name="T4" fmla="*/ 1 w 78"/>
                <a:gd name="T5" fmla="*/ 53 h 62"/>
                <a:gd name="T6" fmla="*/ 2 w 78"/>
                <a:gd name="T7" fmla="*/ 57 h 62"/>
                <a:gd name="T8" fmla="*/ 12 w 78"/>
                <a:gd name="T9" fmla="*/ 62 h 62"/>
                <a:gd name="T10" fmla="*/ 23 w 78"/>
                <a:gd name="T11" fmla="*/ 56 h 62"/>
                <a:gd name="T12" fmla="*/ 61 w 78"/>
                <a:gd name="T13" fmla="*/ 37 h 62"/>
                <a:gd name="T14" fmla="*/ 64 w 78"/>
                <a:gd name="T15" fmla="*/ 30 h 62"/>
                <a:gd name="T16" fmla="*/ 65 w 78"/>
                <a:gd name="T17" fmla="*/ 21 h 62"/>
                <a:gd name="T18" fmla="*/ 64 w 78"/>
                <a:gd name="T19" fmla="*/ 12 h 62"/>
                <a:gd name="T20" fmla="*/ 71 w 78"/>
                <a:gd name="T21" fmla="*/ 7 h 62"/>
                <a:gd name="T22" fmla="*/ 78 w 78"/>
                <a:gd name="T23" fmla="*/ 2 h 62"/>
                <a:gd name="T24" fmla="*/ 73 w 78"/>
                <a:gd name="T25" fmla="*/ 0 h 62"/>
                <a:gd name="T26" fmla="*/ 61 w 78"/>
                <a:gd name="T27" fmla="*/ 2 h 62"/>
                <a:gd name="T28" fmla="*/ 46 w 78"/>
                <a:gd name="T29" fmla="*/ 7 h 62"/>
                <a:gd name="T30" fmla="*/ 33 w 78"/>
                <a:gd name="T31" fmla="*/ 6 h 62"/>
                <a:gd name="T32" fmla="*/ 26 w 78"/>
                <a:gd name="T33" fmla="*/ 8 h 62"/>
                <a:gd name="T34" fmla="*/ 16 w 78"/>
                <a:gd name="T35" fmla="*/ 8 h 62"/>
                <a:gd name="T36" fmla="*/ 11 w 78"/>
                <a:gd name="T37" fmla="*/ 10 h 62"/>
                <a:gd name="T38" fmla="*/ 4 w 78"/>
                <a:gd name="T39" fmla="*/ 18 h 62"/>
                <a:gd name="T40" fmla="*/ 4 w 78"/>
                <a:gd name="T41" fmla="*/ 24 h 62"/>
                <a:gd name="T42" fmla="*/ 3 w 78"/>
                <a:gd name="T43" fmla="*/ 32 h 62"/>
                <a:gd name="T44" fmla="*/ 9 w 78"/>
                <a:gd name="T45" fmla="*/ 41 h 6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8"/>
                <a:gd name="T70" fmla="*/ 0 h 62"/>
                <a:gd name="T71" fmla="*/ 78 w 78"/>
                <a:gd name="T72" fmla="*/ 62 h 6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8" h="62">
                  <a:moveTo>
                    <a:pt x="9" y="41"/>
                  </a:moveTo>
                  <a:cubicBezTo>
                    <a:pt x="7" y="42"/>
                    <a:pt x="3" y="48"/>
                    <a:pt x="0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2" y="57"/>
                    <a:pt x="2" y="57"/>
                    <a:pt x="2" y="57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2" y="62"/>
                    <a:pt x="20" y="57"/>
                    <a:pt x="23" y="56"/>
                  </a:cubicBezTo>
                  <a:cubicBezTo>
                    <a:pt x="26" y="56"/>
                    <a:pt x="61" y="37"/>
                    <a:pt x="61" y="37"/>
                  </a:cubicBezTo>
                  <a:cubicBezTo>
                    <a:pt x="61" y="37"/>
                    <a:pt x="65" y="32"/>
                    <a:pt x="64" y="30"/>
                  </a:cubicBezTo>
                  <a:cubicBezTo>
                    <a:pt x="64" y="28"/>
                    <a:pt x="63" y="24"/>
                    <a:pt x="65" y="21"/>
                  </a:cubicBezTo>
                  <a:cubicBezTo>
                    <a:pt x="67" y="19"/>
                    <a:pt x="63" y="16"/>
                    <a:pt x="64" y="12"/>
                  </a:cubicBezTo>
                  <a:cubicBezTo>
                    <a:pt x="65" y="8"/>
                    <a:pt x="71" y="7"/>
                    <a:pt x="71" y="7"/>
                  </a:cubicBezTo>
                  <a:cubicBezTo>
                    <a:pt x="78" y="2"/>
                    <a:pt x="78" y="2"/>
                    <a:pt x="78" y="2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0"/>
                    <a:pt x="68" y="3"/>
                    <a:pt x="61" y="2"/>
                  </a:cubicBezTo>
                  <a:cubicBezTo>
                    <a:pt x="54" y="2"/>
                    <a:pt x="53" y="7"/>
                    <a:pt x="46" y="7"/>
                  </a:cubicBezTo>
                  <a:cubicBezTo>
                    <a:pt x="39" y="7"/>
                    <a:pt x="35" y="8"/>
                    <a:pt x="33" y="6"/>
                  </a:cubicBezTo>
                  <a:cubicBezTo>
                    <a:pt x="31" y="4"/>
                    <a:pt x="31" y="5"/>
                    <a:pt x="26" y="8"/>
                  </a:cubicBezTo>
                  <a:cubicBezTo>
                    <a:pt x="21" y="10"/>
                    <a:pt x="18" y="9"/>
                    <a:pt x="16" y="8"/>
                  </a:cubicBezTo>
                  <a:cubicBezTo>
                    <a:pt x="13" y="6"/>
                    <a:pt x="12" y="8"/>
                    <a:pt x="11" y="10"/>
                  </a:cubicBezTo>
                  <a:cubicBezTo>
                    <a:pt x="11" y="12"/>
                    <a:pt x="11" y="17"/>
                    <a:pt x="4" y="18"/>
                  </a:cubicBezTo>
                  <a:cubicBezTo>
                    <a:pt x="4" y="20"/>
                    <a:pt x="3" y="22"/>
                    <a:pt x="4" y="24"/>
                  </a:cubicBezTo>
                  <a:cubicBezTo>
                    <a:pt x="6" y="26"/>
                    <a:pt x="4" y="28"/>
                    <a:pt x="3" y="32"/>
                  </a:cubicBezTo>
                  <a:cubicBezTo>
                    <a:pt x="12" y="32"/>
                    <a:pt x="11" y="39"/>
                    <a:pt x="9" y="41"/>
                  </a:cubicBez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241" name="Freeform 47"/>
            <p:cNvSpPr>
              <a:spLocks noChangeArrowheads="1"/>
            </p:cNvSpPr>
            <p:nvPr/>
          </p:nvSpPr>
          <p:spPr bwMode="auto">
            <a:xfrm>
              <a:off x="6343671" y="1597027"/>
              <a:ext cx="80963" cy="101600"/>
            </a:xfrm>
            <a:custGeom>
              <a:avLst/>
              <a:gdLst>
                <a:gd name="T0" fmla="*/ 10 w 43"/>
                <a:gd name="T1" fmla="*/ 4 h 53"/>
                <a:gd name="T2" fmla="*/ 4 w 43"/>
                <a:gd name="T3" fmla="*/ 9 h 53"/>
                <a:gd name="T4" fmla="*/ 7 w 43"/>
                <a:gd name="T5" fmla="*/ 15 h 53"/>
                <a:gd name="T6" fmla="*/ 7 w 43"/>
                <a:gd name="T7" fmla="*/ 20 h 53"/>
                <a:gd name="T8" fmla="*/ 6 w 43"/>
                <a:gd name="T9" fmla="*/ 30 h 53"/>
                <a:gd name="T10" fmla="*/ 3 w 43"/>
                <a:gd name="T11" fmla="*/ 44 h 53"/>
                <a:gd name="T12" fmla="*/ 4 w 43"/>
                <a:gd name="T13" fmla="*/ 51 h 53"/>
                <a:gd name="T14" fmla="*/ 26 w 43"/>
                <a:gd name="T15" fmla="*/ 44 h 53"/>
                <a:gd name="T16" fmla="*/ 37 w 43"/>
                <a:gd name="T17" fmla="*/ 40 h 53"/>
                <a:gd name="T18" fmla="*/ 41 w 43"/>
                <a:gd name="T19" fmla="*/ 35 h 53"/>
                <a:gd name="T20" fmla="*/ 38 w 43"/>
                <a:gd name="T21" fmla="*/ 19 h 53"/>
                <a:gd name="T22" fmla="*/ 27 w 43"/>
                <a:gd name="T23" fmla="*/ 0 h 53"/>
                <a:gd name="T24" fmla="*/ 21 w 43"/>
                <a:gd name="T25" fmla="*/ 2 h 53"/>
                <a:gd name="T26" fmla="*/ 10 w 43"/>
                <a:gd name="T27" fmla="*/ 4 h 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3"/>
                <a:gd name="T43" fmla="*/ 0 h 53"/>
                <a:gd name="T44" fmla="*/ 43 w 43"/>
                <a:gd name="T45" fmla="*/ 53 h 5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3" h="53">
                  <a:moveTo>
                    <a:pt x="10" y="4"/>
                  </a:moveTo>
                  <a:cubicBezTo>
                    <a:pt x="9" y="5"/>
                    <a:pt x="6" y="7"/>
                    <a:pt x="4" y="9"/>
                  </a:cubicBezTo>
                  <a:cubicBezTo>
                    <a:pt x="5" y="11"/>
                    <a:pt x="5" y="15"/>
                    <a:pt x="7" y="15"/>
                  </a:cubicBezTo>
                  <a:cubicBezTo>
                    <a:pt x="11" y="15"/>
                    <a:pt x="11" y="21"/>
                    <a:pt x="7" y="20"/>
                  </a:cubicBezTo>
                  <a:cubicBezTo>
                    <a:pt x="3" y="19"/>
                    <a:pt x="3" y="25"/>
                    <a:pt x="6" y="30"/>
                  </a:cubicBezTo>
                  <a:cubicBezTo>
                    <a:pt x="10" y="35"/>
                    <a:pt x="0" y="41"/>
                    <a:pt x="3" y="44"/>
                  </a:cubicBezTo>
                  <a:cubicBezTo>
                    <a:pt x="5" y="47"/>
                    <a:pt x="3" y="50"/>
                    <a:pt x="4" y="51"/>
                  </a:cubicBezTo>
                  <a:cubicBezTo>
                    <a:pt x="5" y="53"/>
                    <a:pt x="20" y="51"/>
                    <a:pt x="26" y="44"/>
                  </a:cubicBezTo>
                  <a:cubicBezTo>
                    <a:pt x="32" y="38"/>
                    <a:pt x="34" y="39"/>
                    <a:pt x="37" y="40"/>
                  </a:cubicBezTo>
                  <a:cubicBezTo>
                    <a:pt x="40" y="41"/>
                    <a:pt x="43" y="37"/>
                    <a:pt x="41" y="35"/>
                  </a:cubicBezTo>
                  <a:cubicBezTo>
                    <a:pt x="40" y="32"/>
                    <a:pt x="38" y="26"/>
                    <a:pt x="38" y="19"/>
                  </a:cubicBezTo>
                  <a:cubicBezTo>
                    <a:pt x="39" y="14"/>
                    <a:pt x="33" y="6"/>
                    <a:pt x="27" y="0"/>
                  </a:cubicBezTo>
                  <a:cubicBezTo>
                    <a:pt x="25" y="1"/>
                    <a:pt x="23" y="2"/>
                    <a:pt x="21" y="2"/>
                  </a:cubicBezTo>
                  <a:cubicBezTo>
                    <a:pt x="17" y="2"/>
                    <a:pt x="12" y="2"/>
                    <a:pt x="10" y="4"/>
                  </a:cubicBez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242" name="Freeform 48"/>
            <p:cNvSpPr>
              <a:spLocks noChangeArrowheads="1"/>
            </p:cNvSpPr>
            <p:nvPr/>
          </p:nvSpPr>
          <p:spPr bwMode="auto">
            <a:xfrm>
              <a:off x="5532457" y="1882777"/>
              <a:ext cx="95250" cy="128588"/>
            </a:xfrm>
            <a:custGeom>
              <a:avLst/>
              <a:gdLst>
                <a:gd name="T0" fmla="*/ 50 w 50"/>
                <a:gd name="T1" fmla="*/ 56 h 67"/>
                <a:gd name="T2" fmla="*/ 46 w 50"/>
                <a:gd name="T3" fmla="*/ 34 h 67"/>
                <a:gd name="T4" fmla="*/ 37 w 50"/>
                <a:gd name="T5" fmla="*/ 43 h 67"/>
                <a:gd name="T6" fmla="*/ 38 w 50"/>
                <a:gd name="T7" fmla="*/ 31 h 67"/>
                <a:gd name="T8" fmla="*/ 47 w 50"/>
                <a:gd name="T9" fmla="*/ 19 h 67"/>
                <a:gd name="T10" fmla="*/ 39 w 50"/>
                <a:gd name="T11" fmla="*/ 17 h 67"/>
                <a:gd name="T12" fmla="*/ 26 w 50"/>
                <a:gd name="T13" fmla="*/ 17 h 67"/>
                <a:gd name="T14" fmla="*/ 21 w 50"/>
                <a:gd name="T15" fmla="*/ 12 h 67"/>
                <a:gd name="T16" fmla="*/ 13 w 50"/>
                <a:gd name="T17" fmla="*/ 6 h 67"/>
                <a:gd name="T18" fmla="*/ 4 w 50"/>
                <a:gd name="T19" fmla="*/ 6 h 67"/>
                <a:gd name="T20" fmla="*/ 11 w 50"/>
                <a:gd name="T21" fmla="*/ 15 h 67"/>
                <a:gd name="T22" fmla="*/ 5 w 50"/>
                <a:gd name="T23" fmla="*/ 20 h 67"/>
                <a:gd name="T24" fmla="*/ 8 w 50"/>
                <a:gd name="T25" fmla="*/ 37 h 67"/>
                <a:gd name="T26" fmla="*/ 12 w 50"/>
                <a:gd name="T27" fmla="*/ 57 h 67"/>
                <a:gd name="T28" fmla="*/ 19 w 50"/>
                <a:gd name="T29" fmla="*/ 55 h 67"/>
                <a:gd name="T30" fmla="*/ 28 w 50"/>
                <a:gd name="T31" fmla="*/ 51 h 67"/>
                <a:gd name="T32" fmla="*/ 35 w 50"/>
                <a:gd name="T33" fmla="*/ 46 h 67"/>
                <a:gd name="T34" fmla="*/ 41 w 50"/>
                <a:gd name="T35" fmla="*/ 61 h 67"/>
                <a:gd name="T36" fmla="*/ 43 w 50"/>
                <a:gd name="T37" fmla="*/ 67 h 67"/>
                <a:gd name="T38" fmla="*/ 47 w 50"/>
                <a:gd name="T39" fmla="*/ 63 h 67"/>
                <a:gd name="T40" fmla="*/ 50 w 50"/>
                <a:gd name="T41" fmla="*/ 56 h 6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0"/>
                <a:gd name="T64" fmla="*/ 0 h 67"/>
                <a:gd name="T65" fmla="*/ 50 w 50"/>
                <a:gd name="T66" fmla="*/ 67 h 6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0" h="67">
                  <a:moveTo>
                    <a:pt x="50" y="56"/>
                  </a:moveTo>
                  <a:cubicBezTo>
                    <a:pt x="48" y="45"/>
                    <a:pt x="47" y="34"/>
                    <a:pt x="46" y="34"/>
                  </a:cubicBezTo>
                  <a:cubicBezTo>
                    <a:pt x="43" y="34"/>
                    <a:pt x="41" y="44"/>
                    <a:pt x="37" y="43"/>
                  </a:cubicBezTo>
                  <a:cubicBezTo>
                    <a:pt x="34" y="42"/>
                    <a:pt x="34" y="31"/>
                    <a:pt x="38" y="31"/>
                  </a:cubicBezTo>
                  <a:cubicBezTo>
                    <a:pt x="42" y="31"/>
                    <a:pt x="47" y="22"/>
                    <a:pt x="47" y="19"/>
                  </a:cubicBezTo>
                  <a:cubicBezTo>
                    <a:pt x="47" y="17"/>
                    <a:pt x="43" y="17"/>
                    <a:pt x="39" y="17"/>
                  </a:cubicBezTo>
                  <a:cubicBezTo>
                    <a:pt x="35" y="17"/>
                    <a:pt x="26" y="17"/>
                    <a:pt x="26" y="17"/>
                  </a:cubicBezTo>
                  <a:cubicBezTo>
                    <a:pt x="26" y="17"/>
                    <a:pt x="21" y="15"/>
                    <a:pt x="21" y="12"/>
                  </a:cubicBezTo>
                  <a:cubicBezTo>
                    <a:pt x="21" y="8"/>
                    <a:pt x="18" y="6"/>
                    <a:pt x="13" y="6"/>
                  </a:cubicBezTo>
                  <a:cubicBezTo>
                    <a:pt x="8" y="6"/>
                    <a:pt x="8" y="0"/>
                    <a:pt x="4" y="6"/>
                  </a:cubicBezTo>
                  <a:cubicBezTo>
                    <a:pt x="0" y="11"/>
                    <a:pt x="12" y="11"/>
                    <a:pt x="11" y="15"/>
                  </a:cubicBezTo>
                  <a:cubicBezTo>
                    <a:pt x="10" y="19"/>
                    <a:pt x="6" y="17"/>
                    <a:pt x="5" y="20"/>
                  </a:cubicBezTo>
                  <a:cubicBezTo>
                    <a:pt x="4" y="23"/>
                    <a:pt x="6" y="32"/>
                    <a:pt x="8" y="37"/>
                  </a:cubicBezTo>
                  <a:cubicBezTo>
                    <a:pt x="9" y="40"/>
                    <a:pt x="12" y="50"/>
                    <a:pt x="12" y="57"/>
                  </a:cubicBezTo>
                  <a:cubicBezTo>
                    <a:pt x="15" y="57"/>
                    <a:pt x="16" y="55"/>
                    <a:pt x="19" y="55"/>
                  </a:cubicBezTo>
                  <a:cubicBezTo>
                    <a:pt x="23" y="55"/>
                    <a:pt x="28" y="55"/>
                    <a:pt x="28" y="51"/>
                  </a:cubicBezTo>
                  <a:cubicBezTo>
                    <a:pt x="29" y="47"/>
                    <a:pt x="33" y="44"/>
                    <a:pt x="35" y="46"/>
                  </a:cubicBezTo>
                  <a:cubicBezTo>
                    <a:pt x="37" y="47"/>
                    <a:pt x="41" y="56"/>
                    <a:pt x="41" y="61"/>
                  </a:cubicBezTo>
                  <a:cubicBezTo>
                    <a:pt x="41" y="62"/>
                    <a:pt x="42" y="64"/>
                    <a:pt x="43" y="67"/>
                  </a:cubicBezTo>
                  <a:cubicBezTo>
                    <a:pt x="45" y="65"/>
                    <a:pt x="47" y="63"/>
                    <a:pt x="47" y="63"/>
                  </a:cubicBezTo>
                  <a:cubicBezTo>
                    <a:pt x="47" y="63"/>
                    <a:pt x="48" y="58"/>
                    <a:pt x="50" y="56"/>
                  </a:cubicBez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243" name="Freeform 49"/>
            <p:cNvSpPr>
              <a:spLocks noChangeArrowheads="1"/>
            </p:cNvSpPr>
            <p:nvPr/>
          </p:nvSpPr>
          <p:spPr bwMode="auto">
            <a:xfrm>
              <a:off x="5118117" y="1666876"/>
              <a:ext cx="601665" cy="635001"/>
            </a:xfrm>
            <a:custGeom>
              <a:avLst/>
              <a:gdLst>
                <a:gd name="T0" fmla="*/ 222 w 315"/>
                <a:gd name="T1" fmla="*/ 133 h 332"/>
                <a:gd name="T2" fmla="*/ 221 w 315"/>
                <a:gd name="T3" fmla="*/ 119 h 332"/>
                <a:gd name="T4" fmla="*/ 238 w 315"/>
                <a:gd name="T5" fmla="*/ 125 h 332"/>
                <a:gd name="T6" fmla="*/ 256 w 315"/>
                <a:gd name="T7" fmla="*/ 130 h 332"/>
                <a:gd name="T8" fmla="*/ 255 w 315"/>
                <a:gd name="T9" fmla="*/ 144 h 332"/>
                <a:gd name="T10" fmla="*/ 263 w 315"/>
                <a:gd name="T11" fmla="*/ 147 h 332"/>
                <a:gd name="T12" fmla="*/ 269 w 315"/>
                <a:gd name="T13" fmla="*/ 168 h 332"/>
                <a:gd name="T14" fmla="*/ 274 w 315"/>
                <a:gd name="T15" fmla="*/ 145 h 332"/>
                <a:gd name="T16" fmla="*/ 287 w 315"/>
                <a:gd name="T17" fmla="*/ 131 h 332"/>
                <a:gd name="T18" fmla="*/ 298 w 315"/>
                <a:gd name="T19" fmla="*/ 109 h 332"/>
                <a:gd name="T20" fmla="*/ 312 w 315"/>
                <a:gd name="T21" fmla="*/ 105 h 332"/>
                <a:gd name="T22" fmla="*/ 314 w 315"/>
                <a:gd name="T23" fmla="*/ 92 h 332"/>
                <a:gd name="T24" fmla="*/ 303 w 315"/>
                <a:gd name="T25" fmla="*/ 81 h 332"/>
                <a:gd name="T26" fmla="*/ 283 w 315"/>
                <a:gd name="T27" fmla="*/ 82 h 332"/>
                <a:gd name="T28" fmla="*/ 269 w 315"/>
                <a:gd name="T29" fmla="*/ 93 h 332"/>
                <a:gd name="T30" fmla="*/ 258 w 315"/>
                <a:gd name="T31" fmla="*/ 100 h 332"/>
                <a:gd name="T32" fmla="*/ 248 w 315"/>
                <a:gd name="T33" fmla="*/ 111 h 332"/>
                <a:gd name="T34" fmla="*/ 230 w 315"/>
                <a:gd name="T35" fmla="*/ 108 h 332"/>
                <a:gd name="T36" fmla="*/ 223 w 315"/>
                <a:gd name="T37" fmla="*/ 95 h 332"/>
                <a:gd name="T38" fmla="*/ 218 w 315"/>
                <a:gd name="T39" fmla="*/ 112 h 332"/>
                <a:gd name="T40" fmla="*/ 184 w 315"/>
                <a:gd name="T41" fmla="*/ 108 h 332"/>
                <a:gd name="T42" fmla="*/ 167 w 315"/>
                <a:gd name="T43" fmla="*/ 103 h 332"/>
                <a:gd name="T44" fmla="*/ 149 w 315"/>
                <a:gd name="T45" fmla="*/ 93 h 332"/>
                <a:gd name="T46" fmla="*/ 134 w 315"/>
                <a:gd name="T47" fmla="*/ 85 h 332"/>
                <a:gd name="T48" fmla="*/ 141 w 315"/>
                <a:gd name="T49" fmla="*/ 69 h 332"/>
                <a:gd name="T50" fmla="*/ 130 w 315"/>
                <a:gd name="T51" fmla="*/ 58 h 332"/>
                <a:gd name="T52" fmla="*/ 116 w 315"/>
                <a:gd name="T53" fmla="*/ 43 h 332"/>
                <a:gd name="T54" fmla="*/ 126 w 315"/>
                <a:gd name="T55" fmla="*/ 34 h 332"/>
                <a:gd name="T56" fmla="*/ 119 w 315"/>
                <a:gd name="T57" fmla="*/ 13 h 332"/>
                <a:gd name="T58" fmla="*/ 108 w 315"/>
                <a:gd name="T59" fmla="*/ 0 h 332"/>
                <a:gd name="T60" fmla="*/ 99 w 315"/>
                <a:gd name="T61" fmla="*/ 9 h 332"/>
                <a:gd name="T62" fmla="*/ 71 w 315"/>
                <a:gd name="T63" fmla="*/ 10 h 332"/>
                <a:gd name="T64" fmla="*/ 67 w 315"/>
                <a:gd name="T65" fmla="*/ 27 h 332"/>
                <a:gd name="T66" fmla="*/ 79 w 315"/>
                <a:gd name="T67" fmla="*/ 43 h 332"/>
                <a:gd name="T68" fmla="*/ 71 w 315"/>
                <a:gd name="T69" fmla="*/ 60 h 332"/>
                <a:gd name="T70" fmla="*/ 59 w 315"/>
                <a:gd name="T71" fmla="*/ 71 h 332"/>
                <a:gd name="T72" fmla="*/ 45 w 315"/>
                <a:gd name="T73" fmla="*/ 89 h 332"/>
                <a:gd name="T74" fmla="*/ 31 w 315"/>
                <a:gd name="T75" fmla="*/ 98 h 332"/>
                <a:gd name="T76" fmla="*/ 15 w 315"/>
                <a:gd name="T77" fmla="*/ 108 h 332"/>
                <a:gd name="T78" fmla="*/ 27 w 315"/>
                <a:gd name="T79" fmla="*/ 127 h 332"/>
                <a:gd name="T80" fmla="*/ 22 w 315"/>
                <a:gd name="T81" fmla="*/ 140 h 332"/>
                <a:gd name="T82" fmla="*/ 1 w 315"/>
                <a:gd name="T83" fmla="*/ 147 h 332"/>
                <a:gd name="T84" fmla="*/ 11 w 315"/>
                <a:gd name="T85" fmla="*/ 158 h 332"/>
                <a:gd name="T86" fmla="*/ 8 w 315"/>
                <a:gd name="T87" fmla="*/ 164 h 332"/>
                <a:gd name="T88" fmla="*/ 43 w 315"/>
                <a:gd name="T89" fmla="*/ 172 h 332"/>
                <a:gd name="T90" fmla="*/ 50 w 315"/>
                <a:gd name="T91" fmla="*/ 177 h 332"/>
                <a:gd name="T92" fmla="*/ 52 w 315"/>
                <a:gd name="T93" fmla="*/ 207 h 332"/>
                <a:gd name="T94" fmla="*/ 68 w 315"/>
                <a:gd name="T95" fmla="*/ 257 h 332"/>
                <a:gd name="T96" fmla="*/ 89 w 315"/>
                <a:gd name="T97" fmla="*/ 310 h 332"/>
                <a:gd name="T98" fmla="*/ 111 w 315"/>
                <a:gd name="T99" fmla="*/ 323 h 332"/>
                <a:gd name="T100" fmla="*/ 126 w 315"/>
                <a:gd name="T101" fmla="*/ 305 h 332"/>
                <a:gd name="T102" fmla="*/ 132 w 315"/>
                <a:gd name="T103" fmla="*/ 283 h 332"/>
                <a:gd name="T104" fmla="*/ 134 w 315"/>
                <a:gd name="T105" fmla="*/ 250 h 332"/>
                <a:gd name="T106" fmla="*/ 150 w 315"/>
                <a:gd name="T107" fmla="*/ 233 h 332"/>
                <a:gd name="T108" fmla="*/ 185 w 315"/>
                <a:gd name="T109" fmla="*/ 201 h 332"/>
                <a:gd name="T110" fmla="*/ 206 w 315"/>
                <a:gd name="T111" fmla="*/ 178 h 332"/>
                <a:gd name="T112" fmla="*/ 229 w 315"/>
                <a:gd name="T113" fmla="*/ 170 h 33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15"/>
                <a:gd name="T172" fmla="*/ 0 h 332"/>
                <a:gd name="T173" fmla="*/ 315 w 315"/>
                <a:gd name="T174" fmla="*/ 332 h 33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15" h="332">
                  <a:moveTo>
                    <a:pt x="225" y="150"/>
                  </a:moveTo>
                  <a:cubicBezTo>
                    <a:pt x="223" y="145"/>
                    <a:pt x="221" y="136"/>
                    <a:pt x="222" y="133"/>
                  </a:cubicBezTo>
                  <a:cubicBezTo>
                    <a:pt x="223" y="130"/>
                    <a:pt x="227" y="132"/>
                    <a:pt x="228" y="128"/>
                  </a:cubicBezTo>
                  <a:cubicBezTo>
                    <a:pt x="229" y="124"/>
                    <a:pt x="217" y="124"/>
                    <a:pt x="221" y="119"/>
                  </a:cubicBezTo>
                  <a:cubicBezTo>
                    <a:pt x="225" y="113"/>
                    <a:pt x="225" y="119"/>
                    <a:pt x="230" y="119"/>
                  </a:cubicBezTo>
                  <a:cubicBezTo>
                    <a:pt x="235" y="119"/>
                    <a:pt x="238" y="121"/>
                    <a:pt x="238" y="125"/>
                  </a:cubicBezTo>
                  <a:cubicBezTo>
                    <a:pt x="238" y="128"/>
                    <a:pt x="243" y="130"/>
                    <a:pt x="243" y="130"/>
                  </a:cubicBezTo>
                  <a:cubicBezTo>
                    <a:pt x="243" y="130"/>
                    <a:pt x="252" y="130"/>
                    <a:pt x="256" y="130"/>
                  </a:cubicBezTo>
                  <a:cubicBezTo>
                    <a:pt x="260" y="130"/>
                    <a:pt x="264" y="130"/>
                    <a:pt x="264" y="132"/>
                  </a:cubicBezTo>
                  <a:cubicBezTo>
                    <a:pt x="264" y="135"/>
                    <a:pt x="259" y="144"/>
                    <a:pt x="255" y="144"/>
                  </a:cubicBezTo>
                  <a:cubicBezTo>
                    <a:pt x="251" y="144"/>
                    <a:pt x="251" y="155"/>
                    <a:pt x="254" y="156"/>
                  </a:cubicBezTo>
                  <a:cubicBezTo>
                    <a:pt x="258" y="157"/>
                    <a:pt x="260" y="147"/>
                    <a:pt x="263" y="147"/>
                  </a:cubicBezTo>
                  <a:cubicBezTo>
                    <a:pt x="264" y="147"/>
                    <a:pt x="265" y="158"/>
                    <a:pt x="267" y="169"/>
                  </a:cubicBezTo>
                  <a:cubicBezTo>
                    <a:pt x="268" y="168"/>
                    <a:pt x="268" y="168"/>
                    <a:pt x="269" y="168"/>
                  </a:cubicBezTo>
                  <a:cubicBezTo>
                    <a:pt x="271" y="168"/>
                    <a:pt x="270" y="158"/>
                    <a:pt x="272" y="156"/>
                  </a:cubicBezTo>
                  <a:cubicBezTo>
                    <a:pt x="274" y="153"/>
                    <a:pt x="273" y="145"/>
                    <a:pt x="274" y="145"/>
                  </a:cubicBezTo>
                  <a:cubicBezTo>
                    <a:pt x="275" y="145"/>
                    <a:pt x="283" y="147"/>
                    <a:pt x="283" y="145"/>
                  </a:cubicBezTo>
                  <a:cubicBezTo>
                    <a:pt x="283" y="143"/>
                    <a:pt x="288" y="135"/>
                    <a:pt x="287" y="131"/>
                  </a:cubicBezTo>
                  <a:cubicBezTo>
                    <a:pt x="286" y="127"/>
                    <a:pt x="290" y="122"/>
                    <a:pt x="290" y="117"/>
                  </a:cubicBezTo>
                  <a:cubicBezTo>
                    <a:pt x="290" y="113"/>
                    <a:pt x="295" y="111"/>
                    <a:pt x="298" y="109"/>
                  </a:cubicBezTo>
                  <a:cubicBezTo>
                    <a:pt x="301" y="106"/>
                    <a:pt x="306" y="102"/>
                    <a:pt x="307" y="105"/>
                  </a:cubicBezTo>
                  <a:cubicBezTo>
                    <a:pt x="308" y="107"/>
                    <a:pt x="315" y="109"/>
                    <a:pt x="312" y="105"/>
                  </a:cubicBezTo>
                  <a:cubicBezTo>
                    <a:pt x="309" y="101"/>
                    <a:pt x="309" y="98"/>
                    <a:pt x="311" y="97"/>
                  </a:cubicBezTo>
                  <a:cubicBezTo>
                    <a:pt x="313" y="96"/>
                    <a:pt x="314" y="92"/>
                    <a:pt x="314" y="92"/>
                  </a:cubicBezTo>
                  <a:cubicBezTo>
                    <a:pt x="314" y="92"/>
                    <a:pt x="308" y="91"/>
                    <a:pt x="307" y="88"/>
                  </a:cubicBezTo>
                  <a:cubicBezTo>
                    <a:pt x="306" y="85"/>
                    <a:pt x="303" y="83"/>
                    <a:pt x="303" y="81"/>
                  </a:cubicBezTo>
                  <a:cubicBezTo>
                    <a:pt x="303" y="78"/>
                    <a:pt x="299" y="79"/>
                    <a:pt x="297" y="81"/>
                  </a:cubicBezTo>
                  <a:cubicBezTo>
                    <a:pt x="294" y="84"/>
                    <a:pt x="289" y="79"/>
                    <a:pt x="283" y="82"/>
                  </a:cubicBezTo>
                  <a:cubicBezTo>
                    <a:pt x="278" y="85"/>
                    <a:pt x="276" y="89"/>
                    <a:pt x="274" y="88"/>
                  </a:cubicBezTo>
                  <a:cubicBezTo>
                    <a:pt x="271" y="88"/>
                    <a:pt x="271" y="90"/>
                    <a:pt x="269" y="93"/>
                  </a:cubicBezTo>
                  <a:cubicBezTo>
                    <a:pt x="267" y="95"/>
                    <a:pt x="265" y="97"/>
                    <a:pt x="264" y="97"/>
                  </a:cubicBezTo>
                  <a:cubicBezTo>
                    <a:pt x="262" y="97"/>
                    <a:pt x="258" y="100"/>
                    <a:pt x="258" y="100"/>
                  </a:cubicBezTo>
                  <a:cubicBezTo>
                    <a:pt x="258" y="100"/>
                    <a:pt x="261" y="106"/>
                    <a:pt x="259" y="109"/>
                  </a:cubicBezTo>
                  <a:cubicBezTo>
                    <a:pt x="258" y="113"/>
                    <a:pt x="253" y="109"/>
                    <a:pt x="248" y="111"/>
                  </a:cubicBezTo>
                  <a:cubicBezTo>
                    <a:pt x="243" y="112"/>
                    <a:pt x="241" y="109"/>
                    <a:pt x="238" y="110"/>
                  </a:cubicBezTo>
                  <a:cubicBezTo>
                    <a:pt x="234" y="111"/>
                    <a:pt x="232" y="108"/>
                    <a:pt x="230" y="108"/>
                  </a:cubicBezTo>
                  <a:cubicBezTo>
                    <a:pt x="228" y="109"/>
                    <a:pt x="226" y="104"/>
                    <a:pt x="226" y="101"/>
                  </a:cubicBezTo>
                  <a:cubicBezTo>
                    <a:pt x="227" y="97"/>
                    <a:pt x="225" y="92"/>
                    <a:pt x="223" y="95"/>
                  </a:cubicBezTo>
                  <a:cubicBezTo>
                    <a:pt x="221" y="97"/>
                    <a:pt x="218" y="96"/>
                    <a:pt x="218" y="100"/>
                  </a:cubicBezTo>
                  <a:cubicBezTo>
                    <a:pt x="218" y="104"/>
                    <a:pt x="221" y="109"/>
                    <a:pt x="218" y="112"/>
                  </a:cubicBezTo>
                  <a:cubicBezTo>
                    <a:pt x="215" y="114"/>
                    <a:pt x="201" y="116"/>
                    <a:pt x="198" y="113"/>
                  </a:cubicBezTo>
                  <a:cubicBezTo>
                    <a:pt x="196" y="111"/>
                    <a:pt x="184" y="110"/>
                    <a:pt x="184" y="108"/>
                  </a:cubicBezTo>
                  <a:cubicBezTo>
                    <a:pt x="183" y="105"/>
                    <a:pt x="180" y="101"/>
                    <a:pt x="177" y="101"/>
                  </a:cubicBezTo>
                  <a:cubicBezTo>
                    <a:pt x="175" y="101"/>
                    <a:pt x="169" y="105"/>
                    <a:pt x="167" y="103"/>
                  </a:cubicBezTo>
                  <a:cubicBezTo>
                    <a:pt x="165" y="102"/>
                    <a:pt x="161" y="98"/>
                    <a:pt x="157" y="98"/>
                  </a:cubicBezTo>
                  <a:cubicBezTo>
                    <a:pt x="154" y="97"/>
                    <a:pt x="149" y="95"/>
                    <a:pt x="149" y="93"/>
                  </a:cubicBezTo>
                  <a:cubicBezTo>
                    <a:pt x="149" y="92"/>
                    <a:pt x="141" y="91"/>
                    <a:pt x="140" y="89"/>
                  </a:cubicBezTo>
                  <a:cubicBezTo>
                    <a:pt x="139" y="87"/>
                    <a:pt x="134" y="87"/>
                    <a:pt x="134" y="85"/>
                  </a:cubicBezTo>
                  <a:cubicBezTo>
                    <a:pt x="134" y="82"/>
                    <a:pt x="136" y="79"/>
                    <a:pt x="136" y="76"/>
                  </a:cubicBezTo>
                  <a:cubicBezTo>
                    <a:pt x="136" y="73"/>
                    <a:pt x="141" y="71"/>
                    <a:pt x="141" y="69"/>
                  </a:cubicBezTo>
                  <a:cubicBezTo>
                    <a:pt x="141" y="67"/>
                    <a:pt x="137" y="64"/>
                    <a:pt x="137" y="64"/>
                  </a:cubicBezTo>
                  <a:cubicBezTo>
                    <a:pt x="137" y="64"/>
                    <a:pt x="133" y="58"/>
                    <a:pt x="130" y="58"/>
                  </a:cubicBezTo>
                  <a:cubicBezTo>
                    <a:pt x="126" y="58"/>
                    <a:pt x="124" y="52"/>
                    <a:pt x="120" y="52"/>
                  </a:cubicBezTo>
                  <a:cubicBezTo>
                    <a:pt x="117" y="51"/>
                    <a:pt x="118" y="45"/>
                    <a:pt x="116" y="43"/>
                  </a:cubicBezTo>
                  <a:cubicBezTo>
                    <a:pt x="115" y="40"/>
                    <a:pt x="116" y="35"/>
                    <a:pt x="119" y="38"/>
                  </a:cubicBezTo>
                  <a:cubicBezTo>
                    <a:pt x="122" y="40"/>
                    <a:pt x="128" y="38"/>
                    <a:pt x="126" y="34"/>
                  </a:cubicBezTo>
                  <a:cubicBezTo>
                    <a:pt x="124" y="30"/>
                    <a:pt x="120" y="26"/>
                    <a:pt x="120" y="24"/>
                  </a:cubicBezTo>
                  <a:cubicBezTo>
                    <a:pt x="120" y="22"/>
                    <a:pt x="122" y="15"/>
                    <a:pt x="119" y="13"/>
                  </a:cubicBezTo>
                  <a:cubicBezTo>
                    <a:pt x="116" y="12"/>
                    <a:pt x="113" y="9"/>
                    <a:pt x="112" y="6"/>
                  </a:cubicBezTo>
                  <a:cubicBezTo>
                    <a:pt x="112" y="3"/>
                    <a:pt x="108" y="0"/>
                    <a:pt x="108" y="0"/>
                  </a:cubicBezTo>
                  <a:cubicBezTo>
                    <a:pt x="104" y="1"/>
                    <a:pt x="104" y="1"/>
                    <a:pt x="104" y="1"/>
                  </a:cubicBezTo>
                  <a:cubicBezTo>
                    <a:pt x="104" y="1"/>
                    <a:pt x="101" y="8"/>
                    <a:pt x="99" y="9"/>
                  </a:cubicBezTo>
                  <a:cubicBezTo>
                    <a:pt x="97" y="10"/>
                    <a:pt x="91" y="11"/>
                    <a:pt x="88" y="13"/>
                  </a:cubicBezTo>
                  <a:cubicBezTo>
                    <a:pt x="85" y="16"/>
                    <a:pt x="76" y="10"/>
                    <a:pt x="71" y="10"/>
                  </a:cubicBezTo>
                  <a:cubicBezTo>
                    <a:pt x="66" y="10"/>
                    <a:pt x="63" y="15"/>
                    <a:pt x="65" y="16"/>
                  </a:cubicBezTo>
                  <a:cubicBezTo>
                    <a:pt x="68" y="18"/>
                    <a:pt x="67" y="27"/>
                    <a:pt x="67" y="27"/>
                  </a:cubicBezTo>
                  <a:cubicBezTo>
                    <a:pt x="67" y="27"/>
                    <a:pt x="70" y="39"/>
                    <a:pt x="74" y="38"/>
                  </a:cubicBezTo>
                  <a:cubicBezTo>
                    <a:pt x="78" y="37"/>
                    <a:pt x="83" y="42"/>
                    <a:pt x="79" y="43"/>
                  </a:cubicBezTo>
                  <a:cubicBezTo>
                    <a:pt x="76" y="44"/>
                    <a:pt x="74" y="48"/>
                    <a:pt x="73" y="51"/>
                  </a:cubicBezTo>
                  <a:cubicBezTo>
                    <a:pt x="73" y="55"/>
                    <a:pt x="74" y="59"/>
                    <a:pt x="71" y="60"/>
                  </a:cubicBezTo>
                  <a:cubicBezTo>
                    <a:pt x="68" y="60"/>
                    <a:pt x="66" y="61"/>
                    <a:pt x="66" y="66"/>
                  </a:cubicBezTo>
                  <a:cubicBezTo>
                    <a:pt x="66" y="71"/>
                    <a:pt x="60" y="69"/>
                    <a:pt x="59" y="71"/>
                  </a:cubicBezTo>
                  <a:cubicBezTo>
                    <a:pt x="58" y="73"/>
                    <a:pt x="56" y="82"/>
                    <a:pt x="55" y="83"/>
                  </a:cubicBezTo>
                  <a:cubicBezTo>
                    <a:pt x="53" y="85"/>
                    <a:pt x="46" y="85"/>
                    <a:pt x="45" y="89"/>
                  </a:cubicBezTo>
                  <a:cubicBezTo>
                    <a:pt x="45" y="93"/>
                    <a:pt x="41" y="98"/>
                    <a:pt x="39" y="97"/>
                  </a:cubicBezTo>
                  <a:cubicBezTo>
                    <a:pt x="37" y="97"/>
                    <a:pt x="33" y="95"/>
                    <a:pt x="31" y="98"/>
                  </a:cubicBezTo>
                  <a:cubicBezTo>
                    <a:pt x="30" y="101"/>
                    <a:pt x="24" y="96"/>
                    <a:pt x="23" y="97"/>
                  </a:cubicBezTo>
                  <a:cubicBezTo>
                    <a:pt x="22" y="98"/>
                    <a:pt x="15" y="104"/>
                    <a:pt x="15" y="108"/>
                  </a:cubicBezTo>
                  <a:cubicBezTo>
                    <a:pt x="15" y="111"/>
                    <a:pt x="22" y="111"/>
                    <a:pt x="22" y="116"/>
                  </a:cubicBezTo>
                  <a:cubicBezTo>
                    <a:pt x="21" y="120"/>
                    <a:pt x="24" y="125"/>
                    <a:pt x="27" y="127"/>
                  </a:cubicBezTo>
                  <a:cubicBezTo>
                    <a:pt x="29" y="130"/>
                    <a:pt x="32" y="135"/>
                    <a:pt x="31" y="138"/>
                  </a:cubicBezTo>
                  <a:cubicBezTo>
                    <a:pt x="29" y="140"/>
                    <a:pt x="26" y="141"/>
                    <a:pt x="22" y="140"/>
                  </a:cubicBezTo>
                  <a:cubicBezTo>
                    <a:pt x="18" y="139"/>
                    <a:pt x="19" y="142"/>
                    <a:pt x="11" y="140"/>
                  </a:cubicBezTo>
                  <a:cubicBezTo>
                    <a:pt x="4" y="139"/>
                    <a:pt x="4" y="144"/>
                    <a:pt x="1" y="147"/>
                  </a:cubicBezTo>
                  <a:cubicBezTo>
                    <a:pt x="1" y="148"/>
                    <a:pt x="1" y="148"/>
                    <a:pt x="0" y="148"/>
                  </a:cubicBezTo>
                  <a:cubicBezTo>
                    <a:pt x="4" y="151"/>
                    <a:pt x="5" y="156"/>
                    <a:pt x="11" y="158"/>
                  </a:cubicBezTo>
                  <a:cubicBezTo>
                    <a:pt x="17" y="160"/>
                    <a:pt x="23" y="154"/>
                    <a:pt x="23" y="158"/>
                  </a:cubicBezTo>
                  <a:cubicBezTo>
                    <a:pt x="23" y="163"/>
                    <a:pt x="8" y="162"/>
                    <a:pt x="8" y="164"/>
                  </a:cubicBezTo>
                  <a:cubicBezTo>
                    <a:pt x="7" y="165"/>
                    <a:pt x="23" y="185"/>
                    <a:pt x="32" y="183"/>
                  </a:cubicBezTo>
                  <a:cubicBezTo>
                    <a:pt x="40" y="182"/>
                    <a:pt x="46" y="173"/>
                    <a:pt x="43" y="172"/>
                  </a:cubicBezTo>
                  <a:cubicBezTo>
                    <a:pt x="41" y="170"/>
                    <a:pt x="45" y="165"/>
                    <a:pt x="47" y="166"/>
                  </a:cubicBezTo>
                  <a:cubicBezTo>
                    <a:pt x="49" y="167"/>
                    <a:pt x="47" y="175"/>
                    <a:pt x="50" y="177"/>
                  </a:cubicBezTo>
                  <a:cubicBezTo>
                    <a:pt x="52" y="179"/>
                    <a:pt x="51" y="183"/>
                    <a:pt x="50" y="188"/>
                  </a:cubicBezTo>
                  <a:cubicBezTo>
                    <a:pt x="48" y="192"/>
                    <a:pt x="51" y="202"/>
                    <a:pt x="52" y="207"/>
                  </a:cubicBezTo>
                  <a:cubicBezTo>
                    <a:pt x="52" y="212"/>
                    <a:pt x="56" y="219"/>
                    <a:pt x="57" y="227"/>
                  </a:cubicBezTo>
                  <a:cubicBezTo>
                    <a:pt x="58" y="235"/>
                    <a:pt x="63" y="249"/>
                    <a:pt x="68" y="257"/>
                  </a:cubicBezTo>
                  <a:cubicBezTo>
                    <a:pt x="72" y="266"/>
                    <a:pt x="76" y="282"/>
                    <a:pt x="79" y="286"/>
                  </a:cubicBezTo>
                  <a:cubicBezTo>
                    <a:pt x="82" y="290"/>
                    <a:pt x="89" y="303"/>
                    <a:pt x="89" y="310"/>
                  </a:cubicBezTo>
                  <a:cubicBezTo>
                    <a:pt x="89" y="318"/>
                    <a:pt x="97" y="328"/>
                    <a:pt x="100" y="330"/>
                  </a:cubicBezTo>
                  <a:cubicBezTo>
                    <a:pt x="103" y="332"/>
                    <a:pt x="109" y="328"/>
                    <a:pt x="111" y="323"/>
                  </a:cubicBezTo>
                  <a:cubicBezTo>
                    <a:pt x="112" y="318"/>
                    <a:pt x="121" y="317"/>
                    <a:pt x="121" y="313"/>
                  </a:cubicBezTo>
                  <a:cubicBezTo>
                    <a:pt x="122" y="309"/>
                    <a:pt x="123" y="305"/>
                    <a:pt x="126" y="305"/>
                  </a:cubicBezTo>
                  <a:cubicBezTo>
                    <a:pt x="129" y="304"/>
                    <a:pt x="129" y="301"/>
                    <a:pt x="129" y="297"/>
                  </a:cubicBezTo>
                  <a:cubicBezTo>
                    <a:pt x="129" y="293"/>
                    <a:pt x="129" y="286"/>
                    <a:pt x="132" y="283"/>
                  </a:cubicBezTo>
                  <a:cubicBezTo>
                    <a:pt x="135" y="279"/>
                    <a:pt x="135" y="268"/>
                    <a:pt x="134" y="264"/>
                  </a:cubicBezTo>
                  <a:cubicBezTo>
                    <a:pt x="132" y="260"/>
                    <a:pt x="133" y="254"/>
                    <a:pt x="134" y="250"/>
                  </a:cubicBezTo>
                  <a:cubicBezTo>
                    <a:pt x="136" y="246"/>
                    <a:pt x="135" y="241"/>
                    <a:pt x="139" y="241"/>
                  </a:cubicBezTo>
                  <a:cubicBezTo>
                    <a:pt x="142" y="240"/>
                    <a:pt x="146" y="238"/>
                    <a:pt x="150" y="233"/>
                  </a:cubicBezTo>
                  <a:cubicBezTo>
                    <a:pt x="153" y="229"/>
                    <a:pt x="163" y="222"/>
                    <a:pt x="167" y="219"/>
                  </a:cubicBezTo>
                  <a:cubicBezTo>
                    <a:pt x="171" y="216"/>
                    <a:pt x="182" y="207"/>
                    <a:pt x="185" y="201"/>
                  </a:cubicBezTo>
                  <a:cubicBezTo>
                    <a:pt x="188" y="196"/>
                    <a:pt x="198" y="194"/>
                    <a:pt x="202" y="189"/>
                  </a:cubicBezTo>
                  <a:cubicBezTo>
                    <a:pt x="207" y="185"/>
                    <a:pt x="205" y="182"/>
                    <a:pt x="206" y="178"/>
                  </a:cubicBezTo>
                  <a:cubicBezTo>
                    <a:pt x="207" y="173"/>
                    <a:pt x="221" y="171"/>
                    <a:pt x="226" y="171"/>
                  </a:cubicBezTo>
                  <a:cubicBezTo>
                    <a:pt x="227" y="171"/>
                    <a:pt x="228" y="171"/>
                    <a:pt x="229" y="170"/>
                  </a:cubicBezTo>
                  <a:cubicBezTo>
                    <a:pt x="229" y="163"/>
                    <a:pt x="226" y="153"/>
                    <a:pt x="225" y="150"/>
                  </a:cubicBez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244" name="Freeform 50"/>
            <p:cNvSpPr>
              <a:spLocks noChangeArrowheads="1"/>
            </p:cNvSpPr>
            <p:nvPr/>
          </p:nvSpPr>
          <p:spPr bwMode="auto">
            <a:xfrm>
              <a:off x="5532457" y="1225551"/>
              <a:ext cx="677865" cy="293689"/>
            </a:xfrm>
            <a:custGeom>
              <a:avLst/>
              <a:gdLst>
                <a:gd name="T0" fmla="*/ 329 w 355"/>
                <a:gd name="T1" fmla="*/ 65 h 153"/>
                <a:gd name="T2" fmla="*/ 306 w 355"/>
                <a:gd name="T3" fmla="*/ 63 h 153"/>
                <a:gd name="T4" fmla="*/ 308 w 355"/>
                <a:gd name="T5" fmla="*/ 52 h 153"/>
                <a:gd name="T6" fmla="*/ 309 w 355"/>
                <a:gd name="T7" fmla="*/ 33 h 153"/>
                <a:gd name="T8" fmla="*/ 286 w 355"/>
                <a:gd name="T9" fmla="*/ 30 h 153"/>
                <a:gd name="T10" fmla="*/ 268 w 355"/>
                <a:gd name="T11" fmla="*/ 40 h 153"/>
                <a:gd name="T12" fmla="*/ 238 w 355"/>
                <a:gd name="T13" fmla="*/ 43 h 153"/>
                <a:gd name="T14" fmla="*/ 218 w 355"/>
                <a:gd name="T15" fmla="*/ 34 h 153"/>
                <a:gd name="T16" fmla="*/ 200 w 355"/>
                <a:gd name="T17" fmla="*/ 28 h 153"/>
                <a:gd name="T18" fmla="*/ 179 w 355"/>
                <a:gd name="T19" fmla="*/ 27 h 153"/>
                <a:gd name="T20" fmla="*/ 161 w 355"/>
                <a:gd name="T21" fmla="*/ 28 h 153"/>
                <a:gd name="T22" fmla="*/ 153 w 355"/>
                <a:gd name="T23" fmla="*/ 13 h 153"/>
                <a:gd name="T24" fmla="*/ 133 w 355"/>
                <a:gd name="T25" fmla="*/ 6 h 153"/>
                <a:gd name="T26" fmla="*/ 118 w 355"/>
                <a:gd name="T27" fmla="*/ 1 h 153"/>
                <a:gd name="T28" fmla="*/ 108 w 355"/>
                <a:gd name="T29" fmla="*/ 9 h 153"/>
                <a:gd name="T30" fmla="*/ 107 w 355"/>
                <a:gd name="T31" fmla="*/ 24 h 153"/>
                <a:gd name="T32" fmla="*/ 98 w 355"/>
                <a:gd name="T33" fmla="*/ 35 h 153"/>
                <a:gd name="T34" fmla="*/ 81 w 355"/>
                <a:gd name="T35" fmla="*/ 33 h 153"/>
                <a:gd name="T36" fmla="*/ 68 w 355"/>
                <a:gd name="T37" fmla="*/ 23 h 153"/>
                <a:gd name="T38" fmla="*/ 44 w 355"/>
                <a:gd name="T39" fmla="*/ 22 h 153"/>
                <a:gd name="T40" fmla="*/ 29 w 355"/>
                <a:gd name="T41" fmla="*/ 30 h 153"/>
                <a:gd name="T42" fmla="*/ 10 w 355"/>
                <a:gd name="T43" fmla="*/ 40 h 153"/>
                <a:gd name="T44" fmla="*/ 0 w 355"/>
                <a:gd name="T45" fmla="*/ 44 h 153"/>
                <a:gd name="T46" fmla="*/ 9 w 355"/>
                <a:gd name="T47" fmla="*/ 55 h 153"/>
                <a:gd name="T48" fmla="*/ 29 w 355"/>
                <a:gd name="T49" fmla="*/ 69 h 153"/>
                <a:gd name="T50" fmla="*/ 34 w 355"/>
                <a:gd name="T51" fmla="*/ 88 h 153"/>
                <a:gd name="T52" fmla="*/ 57 w 355"/>
                <a:gd name="T53" fmla="*/ 104 h 153"/>
                <a:gd name="T54" fmla="*/ 72 w 355"/>
                <a:gd name="T55" fmla="*/ 114 h 153"/>
                <a:gd name="T56" fmla="*/ 88 w 355"/>
                <a:gd name="T57" fmla="*/ 135 h 153"/>
                <a:gd name="T58" fmla="*/ 129 w 355"/>
                <a:gd name="T59" fmla="*/ 137 h 153"/>
                <a:gd name="T60" fmla="*/ 162 w 355"/>
                <a:gd name="T61" fmla="*/ 145 h 153"/>
                <a:gd name="T62" fmla="*/ 182 w 355"/>
                <a:gd name="T63" fmla="*/ 152 h 153"/>
                <a:gd name="T64" fmla="*/ 227 w 355"/>
                <a:gd name="T65" fmla="*/ 141 h 153"/>
                <a:gd name="T66" fmla="*/ 261 w 355"/>
                <a:gd name="T67" fmla="*/ 121 h 153"/>
                <a:gd name="T68" fmla="*/ 269 w 355"/>
                <a:gd name="T69" fmla="*/ 105 h 153"/>
                <a:gd name="T70" fmla="*/ 304 w 355"/>
                <a:gd name="T71" fmla="*/ 99 h 153"/>
                <a:gd name="T72" fmla="*/ 328 w 355"/>
                <a:gd name="T73" fmla="*/ 84 h 153"/>
                <a:gd name="T74" fmla="*/ 354 w 355"/>
                <a:gd name="T75" fmla="*/ 79 h 15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55"/>
                <a:gd name="T115" fmla="*/ 0 h 153"/>
                <a:gd name="T116" fmla="*/ 355 w 355"/>
                <a:gd name="T117" fmla="*/ 153 h 15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55" h="153">
                  <a:moveTo>
                    <a:pt x="340" y="64"/>
                  </a:moveTo>
                  <a:cubicBezTo>
                    <a:pt x="336" y="60"/>
                    <a:pt x="330" y="62"/>
                    <a:pt x="329" y="65"/>
                  </a:cubicBezTo>
                  <a:cubicBezTo>
                    <a:pt x="327" y="69"/>
                    <a:pt x="324" y="64"/>
                    <a:pt x="318" y="64"/>
                  </a:cubicBezTo>
                  <a:cubicBezTo>
                    <a:pt x="311" y="64"/>
                    <a:pt x="311" y="68"/>
                    <a:pt x="306" y="63"/>
                  </a:cubicBezTo>
                  <a:cubicBezTo>
                    <a:pt x="302" y="59"/>
                    <a:pt x="308" y="57"/>
                    <a:pt x="308" y="57"/>
                  </a:cubicBezTo>
                  <a:cubicBezTo>
                    <a:pt x="308" y="52"/>
                    <a:pt x="308" y="52"/>
                    <a:pt x="308" y="52"/>
                  </a:cubicBezTo>
                  <a:cubicBezTo>
                    <a:pt x="318" y="34"/>
                    <a:pt x="318" y="34"/>
                    <a:pt x="318" y="34"/>
                  </a:cubicBezTo>
                  <a:cubicBezTo>
                    <a:pt x="315" y="33"/>
                    <a:pt x="311" y="32"/>
                    <a:pt x="309" y="33"/>
                  </a:cubicBezTo>
                  <a:cubicBezTo>
                    <a:pt x="307" y="34"/>
                    <a:pt x="300" y="33"/>
                    <a:pt x="300" y="31"/>
                  </a:cubicBezTo>
                  <a:cubicBezTo>
                    <a:pt x="299" y="29"/>
                    <a:pt x="288" y="28"/>
                    <a:pt x="286" y="30"/>
                  </a:cubicBezTo>
                  <a:cubicBezTo>
                    <a:pt x="283" y="32"/>
                    <a:pt x="277" y="34"/>
                    <a:pt x="277" y="36"/>
                  </a:cubicBezTo>
                  <a:cubicBezTo>
                    <a:pt x="276" y="39"/>
                    <a:pt x="270" y="38"/>
                    <a:pt x="268" y="40"/>
                  </a:cubicBezTo>
                  <a:cubicBezTo>
                    <a:pt x="265" y="41"/>
                    <a:pt x="253" y="42"/>
                    <a:pt x="253" y="43"/>
                  </a:cubicBezTo>
                  <a:cubicBezTo>
                    <a:pt x="253" y="45"/>
                    <a:pt x="240" y="45"/>
                    <a:pt x="238" y="43"/>
                  </a:cubicBezTo>
                  <a:cubicBezTo>
                    <a:pt x="236" y="42"/>
                    <a:pt x="225" y="43"/>
                    <a:pt x="224" y="41"/>
                  </a:cubicBezTo>
                  <a:cubicBezTo>
                    <a:pt x="222" y="38"/>
                    <a:pt x="218" y="37"/>
                    <a:pt x="218" y="34"/>
                  </a:cubicBezTo>
                  <a:cubicBezTo>
                    <a:pt x="218" y="32"/>
                    <a:pt x="209" y="32"/>
                    <a:pt x="208" y="30"/>
                  </a:cubicBezTo>
                  <a:cubicBezTo>
                    <a:pt x="207" y="28"/>
                    <a:pt x="201" y="27"/>
                    <a:pt x="200" y="28"/>
                  </a:cubicBezTo>
                  <a:cubicBezTo>
                    <a:pt x="199" y="28"/>
                    <a:pt x="191" y="26"/>
                    <a:pt x="189" y="25"/>
                  </a:cubicBezTo>
                  <a:cubicBezTo>
                    <a:pt x="187" y="25"/>
                    <a:pt x="181" y="27"/>
                    <a:pt x="179" y="27"/>
                  </a:cubicBezTo>
                  <a:cubicBezTo>
                    <a:pt x="177" y="27"/>
                    <a:pt x="173" y="30"/>
                    <a:pt x="171" y="31"/>
                  </a:cubicBezTo>
                  <a:cubicBezTo>
                    <a:pt x="169" y="31"/>
                    <a:pt x="162" y="27"/>
                    <a:pt x="161" y="28"/>
                  </a:cubicBezTo>
                  <a:cubicBezTo>
                    <a:pt x="160" y="29"/>
                    <a:pt x="156" y="24"/>
                    <a:pt x="154" y="22"/>
                  </a:cubicBezTo>
                  <a:cubicBezTo>
                    <a:pt x="152" y="20"/>
                    <a:pt x="154" y="15"/>
                    <a:pt x="153" y="13"/>
                  </a:cubicBezTo>
                  <a:cubicBezTo>
                    <a:pt x="151" y="11"/>
                    <a:pt x="144" y="11"/>
                    <a:pt x="142" y="9"/>
                  </a:cubicBezTo>
                  <a:cubicBezTo>
                    <a:pt x="139" y="8"/>
                    <a:pt x="136" y="6"/>
                    <a:pt x="133" y="6"/>
                  </a:cubicBezTo>
                  <a:cubicBezTo>
                    <a:pt x="131" y="6"/>
                    <a:pt x="127" y="5"/>
                    <a:pt x="126" y="4"/>
                  </a:cubicBezTo>
                  <a:cubicBezTo>
                    <a:pt x="125" y="3"/>
                    <a:pt x="120" y="2"/>
                    <a:pt x="118" y="1"/>
                  </a:cubicBezTo>
                  <a:cubicBezTo>
                    <a:pt x="116" y="0"/>
                    <a:pt x="115" y="3"/>
                    <a:pt x="114" y="5"/>
                  </a:cubicBezTo>
                  <a:cubicBezTo>
                    <a:pt x="113" y="6"/>
                    <a:pt x="109" y="6"/>
                    <a:pt x="108" y="9"/>
                  </a:cubicBezTo>
                  <a:cubicBezTo>
                    <a:pt x="107" y="11"/>
                    <a:pt x="103" y="12"/>
                    <a:pt x="103" y="14"/>
                  </a:cubicBezTo>
                  <a:cubicBezTo>
                    <a:pt x="104" y="17"/>
                    <a:pt x="106" y="22"/>
                    <a:pt x="107" y="24"/>
                  </a:cubicBezTo>
                  <a:cubicBezTo>
                    <a:pt x="109" y="25"/>
                    <a:pt x="108" y="29"/>
                    <a:pt x="107" y="30"/>
                  </a:cubicBezTo>
                  <a:cubicBezTo>
                    <a:pt x="106" y="32"/>
                    <a:pt x="99" y="33"/>
                    <a:pt x="98" y="35"/>
                  </a:cubicBezTo>
                  <a:cubicBezTo>
                    <a:pt x="96" y="37"/>
                    <a:pt x="93" y="35"/>
                    <a:pt x="90" y="33"/>
                  </a:cubicBezTo>
                  <a:cubicBezTo>
                    <a:pt x="86" y="31"/>
                    <a:pt x="82" y="32"/>
                    <a:pt x="81" y="33"/>
                  </a:cubicBezTo>
                  <a:cubicBezTo>
                    <a:pt x="79" y="35"/>
                    <a:pt x="73" y="30"/>
                    <a:pt x="71" y="30"/>
                  </a:cubicBezTo>
                  <a:cubicBezTo>
                    <a:pt x="70" y="29"/>
                    <a:pt x="69" y="23"/>
                    <a:pt x="68" y="23"/>
                  </a:cubicBezTo>
                  <a:cubicBezTo>
                    <a:pt x="66" y="24"/>
                    <a:pt x="54" y="21"/>
                    <a:pt x="52" y="21"/>
                  </a:cubicBezTo>
                  <a:cubicBezTo>
                    <a:pt x="50" y="20"/>
                    <a:pt x="45" y="20"/>
                    <a:pt x="44" y="22"/>
                  </a:cubicBezTo>
                  <a:cubicBezTo>
                    <a:pt x="43" y="24"/>
                    <a:pt x="37" y="23"/>
                    <a:pt x="36" y="25"/>
                  </a:cubicBezTo>
                  <a:cubicBezTo>
                    <a:pt x="35" y="27"/>
                    <a:pt x="31" y="28"/>
                    <a:pt x="29" y="30"/>
                  </a:cubicBezTo>
                  <a:cubicBezTo>
                    <a:pt x="27" y="32"/>
                    <a:pt x="22" y="32"/>
                    <a:pt x="20" y="35"/>
                  </a:cubicBezTo>
                  <a:cubicBezTo>
                    <a:pt x="19" y="38"/>
                    <a:pt x="12" y="40"/>
                    <a:pt x="10" y="40"/>
                  </a:cubicBezTo>
                  <a:cubicBezTo>
                    <a:pt x="8" y="40"/>
                    <a:pt x="3" y="41"/>
                    <a:pt x="2" y="43"/>
                  </a:cubicBezTo>
                  <a:cubicBezTo>
                    <a:pt x="2" y="44"/>
                    <a:pt x="1" y="44"/>
                    <a:pt x="0" y="44"/>
                  </a:cubicBezTo>
                  <a:cubicBezTo>
                    <a:pt x="0" y="44"/>
                    <a:pt x="1" y="44"/>
                    <a:pt x="1" y="45"/>
                  </a:cubicBezTo>
                  <a:cubicBezTo>
                    <a:pt x="2" y="52"/>
                    <a:pt x="5" y="52"/>
                    <a:pt x="9" y="55"/>
                  </a:cubicBezTo>
                  <a:cubicBezTo>
                    <a:pt x="12" y="58"/>
                    <a:pt x="15" y="61"/>
                    <a:pt x="19" y="61"/>
                  </a:cubicBezTo>
                  <a:cubicBezTo>
                    <a:pt x="23" y="61"/>
                    <a:pt x="28" y="65"/>
                    <a:pt x="29" y="69"/>
                  </a:cubicBezTo>
                  <a:cubicBezTo>
                    <a:pt x="29" y="72"/>
                    <a:pt x="33" y="76"/>
                    <a:pt x="35" y="77"/>
                  </a:cubicBezTo>
                  <a:cubicBezTo>
                    <a:pt x="37" y="79"/>
                    <a:pt x="34" y="84"/>
                    <a:pt x="34" y="88"/>
                  </a:cubicBezTo>
                  <a:cubicBezTo>
                    <a:pt x="34" y="93"/>
                    <a:pt x="29" y="94"/>
                    <a:pt x="31" y="98"/>
                  </a:cubicBezTo>
                  <a:cubicBezTo>
                    <a:pt x="34" y="102"/>
                    <a:pt x="52" y="104"/>
                    <a:pt x="57" y="104"/>
                  </a:cubicBezTo>
                  <a:cubicBezTo>
                    <a:pt x="62" y="104"/>
                    <a:pt x="64" y="109"/>
                    <a:pt x="65" y="109"/>
                  </a:cubicBezTo>
                  <a:cubicBezTo>
                    <a:pt x="68" y="110"/>
                    <a:pt x="69" y="113"/>
                    <a:pt x="72" y="114"/>
                  </a:cubicBezTo>
                  <a:cubicBezTo>
                    <a:pt x="76" y="115"/>
                    <a:pt x="80" y="117"/>
                    <a:pt x="81" y="124"/>
                  </a:cubicBezTo>
                  <a:cubicBezTo>
                    <a:pt x="83" y="130"/>
                    <a:pt x="87" y="132"/>
                    <a:pt x="88" y="135"/>
                  </a:cubicBezTo>
                  <a:cubicBezTo>
                    <a:pt x="88" y="138"/>
                    <a:pt x="96" y="136"/>
                    <a:pt x="102" y="137"/>
                  </a:cubicBezTo>
                  <a:cubicBezTo>
                    <a:pt x="108" y="137"/>
                    <a:pt x="125" y="137"/>
                    <a:pt x="129" y="137"/>
                  </a:cubicBezTo>
                  <a:cubicBezTo>
                    <a:pt x="133" y="138"/>
                    <a:pt x="144" y="137"/>
                    <a:pt x="149" y="142"/>
                  </a:cubicBezTo>
                  <a:cubicBezTo>
                    <a:pt x="155" y="146"/>
                    <a:pt x="158" y="142"/>
                    <a:pt x="162" y="145"/>
                  </a:cubicBezTo>
                  <a:cubicBezTo>
                    <a:pt x="165" y="147"/>
                    <a:pt x="168" y="148"/>
                    <a:pt x="173" y="148"/>
                  </a:cubicBezTo>
                  <a:cubicBezTo>
                    <a:pt x="179" y="147"/>
                    <a:pt x="179" y="151"/>
                    <a:pt x="182" y="152"/>
                  </a:cubicBezTo>
                  <a:cubicBezTo>
                    <a:pt x="186" y="153"/>
                    <a:pt x="192" y="146"/>
                    <a:pt x="202" y="142"/>
                  </a:cubicBezTo>
                  <a:cubicBezTo>
                    <a:pt x="211" y="137"/>
                    <a:pt x="222" y="140"/>
                    <a:pt x="227" y="141"/>
                  </a:cubicBezTo>
                  <a:cubicBezTo>
                    <a:pt x="232" y="142"/>
                    <a:pt x="242" y="139"/>
                    <a:pt x="247" y="132"/>
                  </a:cubicBezTo>
                  <a:cubicBezTo>
                    <a:pt x="253" y="126"/>
                    <a:pt x="261" y="127"/>
                    <a:pt x="261" y="121"/>
                  </a:cubicBezTo>
                  <a:cubicBezTo>
                    <a:pt x="262" y="116"/>
                    <a:pt x="255" y="113"/>
                    <a:pt x="258" y="108"/>
                  </a:cubicBezTo>
                  <a:cubicBezTo>
                    <a:pt x="261" y="103"/>
                    <a:pt x="266" y="104"/>
                    <a:pt x="269" y="105"/>
                  </a:cubicBezTo>
                  <a:cubicBezTo>
                    <a:pt x="272" y="107"/>
                    <a:pt x="280" y="109"/>
                    <a:pt x="287" y="104"/>
                  </a:cubicBezTo>
                  <a:cubicBezTo>
                    <a:pt x="295" y="99"/>
                    <a:pt x="298" y="100"/>
                    <a:pt x="304" y="99"/>
                  </a:cubicBezTo>
                  <a:cubicBezTo>
                    <a:pt x="311" y="98"/>
                    <a:pt x="310" y="94"/>
                    <a:pt x="314" y="89"/>
                  </a:cubicBezTo>
                  <a:cubicBezTo>
                    <a:pt x="319" y="85"/>
                    <a:pt x="324" y="84"/>
                    <a:pt x="328" y="84"/>
                  </a:cubicBezTo>
                  <a:cubicBezTo>
                    <a:pt x="332" y="84"/>
                    <a:pt x="338" y="79"/>
                    <a:pt x="343" y="81"/>
                  </a:cubicBezTo>
                  <a:cubicBezTo>
                    <a:pt x="347" y="82"/>
                    <a:pt x="354" y="83"/>
                    <a:pt x="354" y="79"/>
                  </a:cubicBezTo>
                  <a:cubicBezTo>
                    <a:pt x="355" y="76"/>
                    <a:pt x="343" y="68"/>
                    <a:pt x="340" y="64"/>
                  </a:cubicBez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245" name="Freeform 51"/>
            <p:cNvSpPr>
              <a:spLocks noChangeArrowheads="1"/>
            </p:cNvSpPr>
            <p:nvPr/>
          </p:nvSpPr>
          <p:spPr bwMode="auto">
            <a:xfrm>
              <a:off x="4391040" y="1736727"/>
              <a:ext cx="11113" cy="30163"/>
            </a:xfrm>
            <a:custGeom>
              <a:avLst/>
              <a:gdLst>
                <a:gd name="T0" fmla="*/ 2 w 6"/>
                <a:gd name="T1" fmla="*/ 0 h 16"/>
                <a:gd name="T2" fmla="*/ 0 w 6"/>
                <a:gd name="T3" fmla="*/ 9 h 16"/>
                <a:gd name="T4" fmla="*/ 4 w 6"/>
                <a:gd name="T5" fmla="*/ 16 h 16"/>
                <a:gd name="T6" fmla="*/ 5 w 6"/>
                <a:gd name="T7" fmla="*/ 3 h 16"/>
                <a:gd name="T8" fmla="*/ 6 w 6"/>
                <a:gd name="T9" fmla="*/ 0 h 16"/>
                <a:gd name="T10" fmla="*/ 2 w 6"/>
                <a:gd name="T11" fmla="*/ 0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"/>
                <a:gd name="T19" fmla="*/ 0 h 16"/>
                <a:gd name="T20" fmla="*/ 6 w 6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" h="16">
                  <a:moveTo>
                    <a:pt x="2" y="0"/>
                  </a:moveTo>
                  <a:cubicBezTo>
                    <a:pt x="1" y="1"/>
                    <a:pt x="0" y="8"/>
                    <a:pt x="0" y="9"/>
                  </a:cubicBezTo>
                  <a:cubicBezTo>
                    <a:pt x="0" y="9"/>
                    <a:pt x="1" y="13"/>
                    <a:pt x="4" y="16"/>
                  </a:cubicBezTo>
                  <a:cubicBezTo>
                    <a:pt x="5" y="11"/>
                    <a:pt x="5" y="4"/>
                    <a:pt x="5" y="3"/>
                  </a:cubicBezTo>
                  <a:cubicBezTo>
                    <a:pt x="5" y="2"/>
                    <a:pt x="6" y="1"/>
                    <a:pt x="6" y="0"/>
                  </a:cubicBezTo>
                  <a:cubicBezTo>
                    <a:pt x="4" y="0"/>
                    <a:pt x="3" y="0"/>
                    <a:pt x="2" y="0"/>
                  </a:cubicBez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246" name="Freeform 52"/>
            <p:cNvSpPr>
              <a:spLocks noChangeArrowheads="1"/>
            </p:cNvSpPr>
            <p:nvPr/>
          </p:nvSpPr>
          <p:spPr bwMode="auto">
            <a:xfrm>
              <a:off x="4371990" y="1717677"/>
              <a:ext cx="31750" cy="90488"/>
            </a:xfrm>
            <a:custGeom>
              <a:avLst/>
              <a:gdLst>
                <a:gd name="T0" fmla="*/ 8 w 17"/>
                <a:gd name="T1" fmla="*/ 47 h 48"/>
                <a:gd name="T2" fmla="*/ 9 w 17"/>
                <a:gd name="T3" fmla="*/ 48 h 48"/>
                <a:gd name="T4" fmla="*/ 13 w 17"/>
                <a:gd name="T5" fmla="*/ 31 h 48"/>
                <a:gd name="T6" fmla="*/ 14 w 17"/>
                <a:gd name="T7" fmla="*/ 26 h 48"/>
                <a:gd name="T8" fmla="*/ 10 w 17"/>
                <a:gd name="T9" fmla="*/ 19 h 48"/>
                <a:gd name="T10" fmla="*/ 12 w 17"/>
                <a:gd name="T11" fmla="*/ 10 h 48"/>
                <a:gd name="T12" fmla="*/ 16 w 17"/>
                <a:gd name="T13" fmla="*/ 10 h 48"/>
                <a:gd name="T14" fmla="*/ 17 w 17"/>
                <a:gd name="T15" fmla="*/ 3 h 48"/>
                <a:gd name="T16" fmla="*/ 11 w 17"/>
                <a:gd name="T17" fmla="*/ 0 h 48"/>
                <a:gd name="T18" fmla="*/ 9 w 17"/>
                <a:gd name="T19" fmla="*/ 6 h 48"/>
                <a:gd name="T20" fmla="*/ 0 w 17"/>
                <a:gd name="T21" fmla="*/ 26 h 48"/>
                <a:gd name="T22" fmla="*/ 8 w 17"/>
                <a:gd name="T23" fmla="*/ 46 h 48"/>
                <a:gd name="T24" fmla="*/ 8 w 17"/>
                <a:gd name="T25" fmla="*/ 47 h 4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"/>
                <a:gd name="T40" fmla="*/ 0 h 48"/>
                <a:gd name="T41" fmla="*/ 17 w 17"/>
                <a:gd name="T42" fmla="*/ 48 h 4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" h="48">
                  <a:moveTo>
                    <a:pt x="8" y="47"/>
                  </a:moveTo>
                  <a:cubicBezTo>
                    <a:pt x="8" y="47"/>
                    <a:pt x="9" y="47"/>
                    <a:pt x="9" y="48"/>
                  </a:cubicBezTo>
                  <a:cubicBezTo>
                    <a:pt x="10" y="41"/>
                    <a:pt x="11" y="33"/>
                    <a:pt x="13" y="31"/>
                  </a:cubicBezTo>
                  <a:cubicBezTo>
                    <a:pt x="13" y="30"/>
                    <a:pt x="14" y="28"/>
                    <a:pt x="14" y="26"/>
                  </a:cubicBezTo>
                  <a:cubicBezTo>
                    <a:pt x="11" y="23"/>
                    <a:pt x="10" y="19"/>
                    <a:pt x="10" y="19"/>
                  </a:cubicBezTo>
                  <a:cubicBezTo>
                    <a:pt x="10" y="18"/>
                    <a:pt x="11" y="11"/>
                    <a:pt x="12" y="10"/>
                  </a:cubicBezTo>
                  <a:cubicBezTo>
                    <a:pt x="13" y="10"/>
                    <a:pt x="14" y="10"/>
                    <a:pt x="16" y="10"/>
                  </a:cubicBezTo>
                  <a:cubicBezTo>
                    <a:pt x="16" y="8"/>
                    <a:pt x="16" y="5"/>
                    <a:pt x="17" y="3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0" y="2"/>
                    <a:pt x="9" y="4"/>
                    <a:pt x="9" y="6"/>
                  </a:cubicBezTo>
                  <a:cubicBezTo>
                    <a:pt x="8" y="12"/>
                    <a:pt x="3" y="22"/>
                    <a:pt x="0" y="26"/>
                  </a:cubicBezTo>
                  <a:cubicBezTo>
                    <a:pt x="8" y="46"/>
                    <a:pt x="8" y="46"/>
                    <a:pt x="8" y="46"/>
                  </a:cubicBezTo>
                  <a:lnTo>
                    <a:pt x="8" y="47"/>
                  </a:ln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247" name="Freeform 53"/>
            <p:cNvSpPr>
              <a:spLocks noChangeArrowheads="1"/>
            </p:cNvSpPr>
            <p:nvPr/>
          </p:nvSpPr>
          <p:spPr bwMode="auto">
            <a:xfrm>
              <a:off x="4389453" y="1717677"/>
              <a:ext cx="92076" cy="98425"/>
            </a:xfrm>
            <a:custGeom>
              <a:avLst/>
              <a:gdLst>
                <a:gd name="T0" fmla="*/ 44 w 48"/>
                <a:gd name="T1" fmla="*/ 0 h 52"/>
                <a:gd name="T2" fmla="*/ 30 w 48"/>
                <a:gd name="T3" fmla="*/ 6 h 52"/>
                <a:gd name="T4" fmla="*/ 19 w 48"/>
                <a:gd name="T5" fmla="*/ 12 h 52"/>
                <a:gd name="T6" fmla="*/ 9 w 48"/>
                <a:gd name="T7" fmla="*/ 7 h 52"/>
                <a:gd name="T8" fmla="*/ 8 w 48"/>
                <a:gd name="T9" fmla="*/ 3 h 52"/>
                <a:gd name="T10" fmla="*/ 8 w 48"/>
                <a:gd name="T11" fmla="*/ 3 h 52"/>
                <a:gd name="T12" fmla="*/ 6 w 48"/>
                <a:gd name="T13" fmla="*/ 13 h 52"/>
                <a:gd name="T14" fmla="*/ 4 w 48"/>
                <a:gd name="T15" fmla="*/ 31 h 52"/>
                <a:gd name="T16" fmla="*/ 0 w 48"/>
                <a:gd name="T17" fmla="*/ 48 h 52"/>
                <a:gd name="T18" fmla="*/ 10 w 48"/>
                <a:gd name="T19" fmla="*/ 52 h 52"/>
                <a:gd name="T20" fmla="*/ 19 w 48"/>
                <a:gd name="T21" fmla="*/ 45 h 52"/>
                <a:gd name="T22" fmla="*/ 26 w 48"/>
                <a:gd name="T23" fmla="*/ 42 h 52"/>
                <a:gd name="T24" fmla="*/ 33 w 48"/>
                <a:gd name="T25" fmla="*/ 37 h 52"/>
                <a:gd name="T26" fmla="*/ 24 w 48"/>
                <a:gd name="T27" fmla="*/ 27 h 52"/>
                <a:gd name="T28" fmla="*/ 35 w 48"/>
                <a:gd name="T29" fmla="*/ 20 h 52"/>
                <a:gd name="T30" fmla="*/ 47 w 48"/>
                <a:gd name="T31" fmla="*/ 16 h 52"/>
                <a:gd name="T32" fmla="*/ 48 w 48"/>
                <a:gd name="T33" fmla="*/ 16 h 52"/>
                <a:gd name="T34" fmla="*/ 45 w 48"/>
                <a:gd name="T35" fmla="*/ 5 h 52"/>
                <a:gd name="T36" fmla="*/ 44 w 48"/>
                <a:gd name="T37" fmla="*/ 0 h 5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8"/>
                <a:gd name="T58" fmla="*/ 0 h 52"/>
                <a:gd name="T59" fmla="*/ 48 w 48"/>
                <a:gd name="T60" fmla="*/ 52 h 5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8" h="52">
                  <a:moveTo>
                    <a:pt x="44" y="0"/>
                  </a:moveTo>
                  <a:cubicBezTo>
                    <a:pt x="37" y="3"/>
                    <a:pt x="31" y="6"/>
                    <a:pt x="30" y="6"/>
                  </a:cubicBezTo>
                  <a:cubicBezTo>
                    <a:pt x="27" y="7"/>
                    <a:pt x="19" y="12"/>
                    <a:pt x="19" y="12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7"/>
                    <a:pt x="7" y="11"/>
                    <a:pt x="6" y="13"/>
                  </a:cubicBezTo>
                  <a:cubicBezTo>
                    <a:pt x="6" y="15"/>
                    <a:pt x="6" y="29"/>
                    <a:pt x="4" y="31"/>
                  </a:cubicBezTo>
                  <a:cubicBezTo>
                    <a:pt x="2" y="33"/>
                    <a:pt x="1" y="41"/>
                    <a:pt x="0" y="48"/>
                  </a:cubicBezTo>
                  <a:cubicBezTo>
                    <a:pt x="4" y="50"/>
                    <a:pt x="8" y="52"/>
                    <a:pt x="10" y="52"/>
                  </a:cubicBezTo>
                  <a:cubicBezTo>
                    <a:pt x="14" y="52"/>
                    <a:pt x="19" y="48"/>
                    <a:pt x="19" y="45"/>
                  </a:cubicBezTo>
                  <a:cubicBezTo>
                    <a:pt x="19" y="43"/>
                    <a:pt x="23" y="42"/>
                    <a:pt x="26" y="42"/>
                  </a:cubicBezTo>
                  <a:cubicBezTo>
                    <a:pt x="30" y="42"/>
                    <a:pt x="30" y="38"/>
                    <a:pt x="33" y="37"/>
                  </a:cubicBezTo>
                  <a:cubicBezTo>
                    <a:pt x="35" y="35"/>
                    <a:pt x="27" y="28"/>
                    <a:pt x="24" y="27"/>
                  </a:cubicBezTo>
                  <a:cubicBezTo>
                    <a:pt x="22" y="26"/>
                    <a:pt x="27" y="20"/>
                    <a:pt x="35" y="20"/>
                  </a:cubicBezTo>
                  <a:cubicBezTo>
                    <a:pt x="44" y="19"/>
                    <a:pt x="42" y="16"/>
                    <a:pt x="47" y="16"/>
                  </a:cubicBezTo>
                  <a:cubicBezTo>
                    <a:pt x="47" y="16"/>
                    <a:pt x="47" y="16"/>
                    <a:pt x="48" y="16"/>
                  </a:cubicBezTo>
                  <a:cubicBezTo>
                    <a:pt x="47" y="12"/>
                    <a:pt x="46" y="8"/>
                    <a:pt x="45" y="5"/>
                  </a:cubicBezTo>
                  <a:cubicBezTo>
                    <a:pt x="45" y="4"/>
                    <a:pt x="44" y="2"/>
                    <a:pt x="44" y="0"/>
                  </a:cubicBez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248" name="Freeform 54"/>
            <p:cNvSpPr>
              <a:spLocks noChangeArrowheads="1"/>
            </p:cNvSpPr>
            <p:nvPr/>
          </p:nvSpPr>
          <p:spPr bwMode="auto">
            <a:xfrm>
              <a:off x="5141930" y="1470026"/>
              <a:ext cx="234951" cy="103188"/>
            </a:xfrm>
            <a:custGeom>
              <a:avLst/>
              <a:gdLst>
                <a:gd name="T0" fmla="*/ 114 w 123"/>
                <a:gd name="T1" fmla="*/ 10 h 54"/>
                <a:gd name="T2" fmla="*/ 103 w 123"/>
                <a:gd name="T3" fmla="*/ 7 h 54"/>
                <a:gd name="T4" fmla="*/ 74 w 123"/>
                <a:gd name="T5" fmla="*/ 6 h 54"/>
                <a:gd name="T6" fmla="*/ 59 w 123"/>
                <a:gd name="T7" fmla="*/ 1 h 54"/>
                <a:gd name="T8" fmla="*/ 47 w 123"/>
                <a:gd name="T9" fmla="*/ 6 h 54"/>
                <a:gd name="T10" fmla="*/ 37 w 123"/>
                <a:gd name="T11" fmla="*/ 8 h 54"/>
                <a:gd name="T12" fmla="*/ 22 w 123"/>
                <a:gd name="T13" fmla="*/ 8 h 54"/>
                <a:gd name="T14" fmla="*/ 15 w 123"/>
                <a:gd name="T15" fmla="*/ 16 h 54"/>
                <a:gd name="T16" fmla="*/ 12 w 123"/>
                <a:gd name="T17" fmla="*/ 22 h 54"/>
                <a:gd name="T18" fmla="*/ 16 w 123"/>
                <a:gd name="T19" fmla="*/ 26 h 54"/>
                <a:gd name="T20" fmla="*/ 25 w 123"/>
                <a:gd name="T21" fmla="*/ 25 h 54"/>
                <a:gd name="T22" fmla="*/ 40 w 123"/>
                <a:gd name="T23" fmla="*/ 32 h 54"/>
                <a:gd name="T24" fmla="*/ 35 w 123"/>
                <a:gd name="T25" fmla="*/ 38 h 54"/>
                <a:gd name="T26" fmla="*/ 25 w 123"/>
                <a:gd name="T27" fmla="*/ 40 h 54"/>
                <a:gd name="T28" fmla="*/ 8 w 123"/>
                <a:gd name="T29" fmla="*/ 42 h 54"/>
                <a:gd name="T30" fmla="*/ 0 w 123"/>
                <a:gd name="T31" fmla="*/ 49 h 54"/>
                <a:gd name="T32" fmla="*/ 16 w 123"/>
                <a:gd name="T33" fmla="*/ 50 h 54"/>
                <a:gd name="T34" fmla="*/ 26 w 123"/>
                <a:gd name="T35" fmla="*/ 50 h 54"/>
                <a:gd name="T36" fmla="*/ 36 w 123"/>
                <a:gd name="T37" fmla="*/ 52 h 54"/>
                <a:gd name="T38" fmla="*/ 51 w 123"/>
                <a:gd name="T39" fmla="*/ 51 h 54"/>
                <a:gd name="T40" fmla="*/ 52 w 123"/>
                <a:gd name="T41" fmla="*/ 46 h 54"/>
                <a:gd name="T42" fmla="*/ 57 w 123"/>
                <a:gd name="T43" fmla="*/ 43 h 54"/>
                <a:gd name="T44" fmla="*/ 64 w 123"/>
                <a:gd name="T45" fmla="*/ 39 h 54"/>
                <a:gd name="T46" fmla="*/ 70 w 123"/>
                <a:gd name="T47" fmla="*/ 37 h 54"/>
                <a:gd name="T48" fmla="*/ 77 w 123"/>
                <a:gd name="T49" fmla="*/ 39 h 54"/>
                <a:gd name="T50" fmla="*/ 84 w 123"/>
                <a:gd name="T51" fmla="*/ 34 h 54"/>
                <a:gd name="T52" fmla="*/ 94 w 123"/>
                <a:gd name="T53" fmla="*/ 31 h 54"/>
                <a:gd name="T54" fmla="*/ 103 w 123"/>
                <a:gd name="T55" fmla="*/ 26 h 54"/>
                <a:gd name="T56" fmla="*/ 112 w 123"/>
                <a:gd name="T57" fmla="*/ 21 h 54"/>
                <a:gd name="T58" fmla="*/ 122 w 123"/>
                <a:gd name="T59" fmla="*/ 16 h 54"/>
                <a:gd name="T60" fmla="*/ 123 w 123"/>
                <a:gd name="T61" fmla="*/ 14 h 54"/>
                <a:gd name="T62" fmla="*/ 114 w 123"/>
                <a:gd name="T63" fmla="*/ 10 h 5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23"/>
                <a:gd name="T97" fmla="*/ 0 h 54"/>
                <a:gd name="T98" fmla="*/ 123 w 123"/>
                <a:gd name="T99" fmla="*/ 54 h 5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23" h="54">
                  <a:moveTo>
                    <a:pt x="114" y="10"/>
                  </a:moveTo>
                  <a:cubicBezTo>
                    <a:pt x="109" y="5"/>
                    <a:pt x="108" y="9"/>
                    <a:pt x="103" y="7"/>
                  </a:cubicBezTo>
                  <a:cubicBezTo>
                    <a:pt x="98" y="6"/>
                    <a:pt x="78" y="4"/>
                    <a:pt x="74" y="6"/>
                  </a:cubicBezTo>
                  <a:cubicBezTo>
                    <a:pt x="70" y="7"/>
                    <a:pt x="62" y="3"/>
                    <a:pt x="59" y="1"/>
                  </a:cubicBezTo>
                  <a:cubicBezTo>
                    <a:pt x="56" y="0"/>
                    <a:pt x="48" y="1"/>
                    <a:pt x="47" y="6"/>
                  </a:cubicBezTo>
                  <a:cubicBezTo>
                    <a:pt x="47" y="11"/>
                    <a:pt x="43" y="11"/>
                    <a:pt x="37" y="8"/>
                  </a:cubicBezTo>
                  <a:cubicBezTo>
                    <a:pt x="31" y="5"/>
                    <a:pt x="22" y="5"/>
                    <a:pt x="22" y="8"/>
                  </a:cubicBezTo>
                  <a:cubicBezTo>
                    <a:pt x="22" y="11"/>
                    <a:pt x="17" y="15"/>
                    <a:pt x="15" y="16"/>
                  </a:cubicBezTo>
                  <a:cubicBezTo>
                    <a:pt x="14" y="16"/>
                    <a:pt x="13" y="19"/>
                    <a:pt x="12" y="22"/>
                  </a:cubicBezTo>
                  <a:cubicBezTo>
                    <a:pt x="13" y="22"/>
                    <a:pt x="15" y="24"/>
                    <a:pt x="16" y="26"/>
                  </a:cubicBezTo>
                  <a:cubicBezTo>
                    <a:pt x="18" y="28"/>
                    <a:pt x="24" y="28"/>
                    <a:pt x="25" y="25"/>
                  </a:cubicBezTo>
                  <a:cubicBezTo>
                    <a:pt x="26" y="22"/>
                    <a:pt x="35" y="28"/>
                    <a:pt x="40" y="32"/>
                  </a:cubicBezTo>
                  <a:cubicBezTo>
                    <a:pt x="46" y="37"/>
                    <a:pt x="38" y="34"/>
                    <a:pt x="35" y="38"/>
                  </a:cubicBezTo>
                  <a:cubicBezTo>
                    <a:pt x="33" y="42"/>
                    <a:pt x="26" y="38"/>
                    <a:pt x="25" y="40"/>
                  </a:cubicBezTo>
                  <a:cubicBezTo>
                    <a:pt x="23" y="42"/>
                    <a:pt x="11" y="42"/>
                    <a:pt x="8" y="42"/>
                  </a:cubicBezTo>
                  <a:cubicBezTo>
                    <a:pt x="5" y="42"/>
                    <a:pt x="0" y="46"/>
                    <a:pt x="0" y="49"/>
                  </a:cubicBezTo>
                  <a:cubicBezTo>
                    <a:pt x="1" y="51"/>
                    <a:pt x="12" y="47"/>
                    <a:pt x="16" y="50"/>
                  </a:cubicBezTo>
                  <a:cubicBezTo>
                    <a:pt x="20" y="53"/>
                    <a:pt x="24" y="47"/>
                    <a:pt x="26" y="50"/>
                  </a:cubicBezTo>
                  <a:cubicBezTo>
                    <a:pt x="29" y="54"/>
                    <a:pt x="34" y="51"/>
                    <a:pt x="36" y="52"/>
                  </a:cubicBezTo>
                  <a:cubicBezTo>
                    <a:pt x="38" y="53"/>
                    <a:pt x="50" y="51"/>
                    <a:pt x="51" y="51"/>
                  </a:cubicBezTo>
                  <a:cubicBezTo>
                    <a:pt x="52" y="50"/>
                    <a:pt x="52" y="48"/>
                    <a:pt x="52" y="46"/>
                  </a:cubicBezTo>
                  <a:cubicBezTo>
                    <a:pt x="52" y="43"/>
                    <a:pt x="55" y="44"/>
                    <a:pt x="57" y="43"/>
                  </a:cubicBezTo>
                  <a:cubicBezTo>
                    <a:pt x="60" y="42"/>
                    <a:pt x="62" y="39"/>
                    <a:pt x="64" y="39"/>
                  </a:cubicBezTo>
                  <a:cubicBezTo>
                    <a:pt x="66" y="39"/>
                    <a:pt x="68" y="36"/>
                    <a:pt x="70" y="37"/>
                  </a:cubicBezTo>
                  <a:cubicBezTo>
                    <a:pt x="72" y="37"/>
                    <a:pt x="75" y="41"/>
                    <a:pt x="77" y="39"/>
                  </a:cubicBezTo>
                  <a:cubicBezTo>
                    <a:pt x="80" y="37"/>
                    <a:pt x="81" y="39"/>
                    <a:pt x="84" y="34"/>
                  </a:cubicBezTo>
                  <a:cubicBezTo>
                    <a:pt x="88" y="30"/>
                    <a:pt x="90" y="31"/>
                    <a:pt x="94" y="31"/>
                  </a:cubicBezTo>
                  <a:cubicBezTo>
                    <a:pt x="100" y="32"/>
                    <a:pt x="102" y="29"/>
                    <a:pt x="103" y="26"/>
                  </a:cubicBezTo>
                  <a:cubicBezTo>
                    <a:pt x="105" y="23"/>
                    <a:pt x="109" y="23"/>
                    <a:pt x="112" y="21"/>
                  </a:cubicBezTo>
                  <a:cubicBezTo>
                    <a:pt x="115" y="19"/>
                    <a:pt x="120" y="17"/>
                    <a:pt x="122" y="16"/>
                  </a:cubicBezTo>
                  <a:cubicBezTo>
                    <a:pt x="123" y="16"/>
                    <a:pt x="123" y="15"/>
                    <a:pt x="123" y="14"/>
                  </a:cubicBezTo>
                  <a:cubicBezTo>
                    <a:pt x="119" y="11"/>
                    <a:pt x="117" y="14"/>
                    <a:pt x="114" y="10"/>
                  </a:cubicBez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249" name="Freeform 55"/>
            <p:cNvSpPr>
              <a:spLocks noChangeArrowheads="1"/>
            </p:cNvSpPr>
            <p:nvPr/>
          </p:nvSpPr>
          <p:spPr bwMode="auto">
            <a:xfrm>
              <a:off x="4495815" y="1458913"/>
              <a:ext cx="149225" cy="66675"/>
            </a:xfrm>
            <a:custGeom>
              <a:avLst/>
              <a:gdLst>
                <a:gd name="T0" fmla="*/ 31 w 78"/>
                <a:gd name="T1" fmla="*/ 27 h 35"/>
                <a:gd name="T2" fmla="*/ 39 w 78"/>
                <a:gd name="T3" fmla="*/ 33 h 35"/>
                <a:gd name="T4" fmla="*/ 40 w 78"/>
                <a:gd name="T5" fmla="*/ 34 h 35"/>
                <a:gd name="T6" fmla="*/ 51 w 78"/>
                <a:gd name="T7" fmla="*/ 32 h 35"/>
                <a:gd name="T8" fmla="*/ 61 w 78"/>
                <a:gd name="T9" fmla="*/ 33 h 35"/>
                <a:gd name="T10" fmla="*/ 60 w 78"/>
                <a:gd name="T11" fmla="*/ 30 h 35"/>
                <a:gd name="T12" fmla="*/ 68 w 78"/>
                <a:gd name="T13" fmla="*/ 33 h 35"/>
                <a:gd name="T14" fmla="*/ 77 w 78"/>
                <a:gd name="T15" fmla="*/ 33 h 35"/>
                <a:gd name="T16" fmla="*/ 73 w 78"/>
                <a:gd name="T17" fmla="*/ 28 h 35"/>
                <a:gd name="T18" fmla="*/ 75 w 78"/>
                <a:gd name="T19" fmla="*/ 24 h 35"/>
                <a:gd name="T20" fmla="*/ 68 w 78"/>
                <a:gd name="T21" fmla="*/ 21 h 35"/>
                <a:gd name="T22" fmla="*/ 65 w 78"/>
                <a:gd name="T23" fmla="*/ 14 h 35"/>
                <a:gd name="T24" fmla="*/ 61 w 78"/>
                <a:gd name="T25" fmla="*/ 12 h 35"/>
                <a:gd name="T26" fmla="*/ 49 w 78"/>
                <a:gd name="T27" fmla="*/ 14 h 35"/>
                <a:gd name="T28" fmla="*/ 42 w 78"/>
                <a:gd name="T29" fmla="*/ 10 h 35"/>
                <a:gd name="T30" fmla="*/ 35 w 78"/>
                <a:gd name="T31" fmla="*/ 6 h 35"/>
                <a:gd name="T32" fmla="*/ 18 w 78"/>
                <a:gd name="T33" fmla="*/ 4 h 35"/>
                <a:gd name="T34" fmla="*/ 4 w 78"/>
                <a:gd name="T35" fmla="*/ 0 h 35"/>
                <a:gd name="T36" fmla="*/ 0 w 78"/>
                <a:gd name="T37" fmla="*/ 2 h 35"/>
                <a:gd name="T38" fmla="*/ 18 w 78"/>
                <a:gd name="T39" fmla="*/ 12 h 35"/>
                <a:gd name="T40" fmla="*/ 22 w 78"/>
                <a:gd name="T41" fmla="*/ 23 h 35"/>
                <a:gd name="T42" fmla="*/ 19 w 78"/>
                <a:gd name="T43" fmla="*/ 27 h 35"/>
                <a:gd name="T44" fmla="*/ 31 w 78"/>
                <a:gd name="T45" fmla="*/ 27 h 3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8"/>
                <a:gd name="T70" fmla="*/ 0 h 35"/>
                <a:gd name="T71" fmla="*/ 78 w 78"/>
                <a:gd name="T72" fmla="*/ 35 h 3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8" h="35">
                  <a:moveTo>
                    <a:pt x="31" y="27"/>
                  </a:moveTo>
                  <a:cubicBezTo>
                    <a:pt x="35" y="25"/>
                    <a:pt x="36" y="29"/>
                    <a:pt x="39" y="33"/>
                  </a:cubicBezTo>
                  <a:cubicBezTo>
                    <a:pt x="39" y="33"/>
                    <a:pt x="39" y="34"/>
                    <a:pt x="40" y="34"/>
                  </a:cubicBezTo>
                  <a:cubicBezTo>
                    <a:pt x="44" y="33"/>
                    <a:pt x="47" y="32"/>
                    <a:pt x="51" y="32"/>
                  </a:cubicBezTo>
                  <a:cubicBezTo>
                    <a:pt x="54" y="31"/>
                    <a:pt x="58" y="32"/>
                    <a:pt x="61" y="33"/>
                  </a:cubicBezTo>
                  <a:cubicBezTo>
                    <a:pt x="60" y="32"/>
                    <a:pt x="60" y="31"/>
                    <a:pt x="60" y="30"/>
                  </a:cubicBezTo>
                  <a:cubicBezTo>
                    <a:pt x="61" y="28"/>
                    <a:pt x="66" y="31"/>
                    <a:pt x="68" y="33"/>
                  </a:cubicBezTo>
                  <a:cubicBezTo>
                    <a:pt x="70" y="34"/>
                    <a:pt x="75" y="35"/>
                    <a:pt x="77" y="33"/>
                  </a:cubicBezTo>
                  <a:cubicBezTo>
                    <a:pt x="78" y="32"/>
                    <a:pt x="74" y="30"/>
                    <a:pt x="73" y="28"/>
                  </a:cubicBezTo>
                  <a:cubicBezTo>
                    <a:pt x="73" y="27"/>
                    <a:pt x="74" y="26"/>
                    <a:pt x="75" y="24"/>
                  </a:cubicBezTo>
                  <a:cubicBezTo>
                    <a:pt x="72" y="22"/>
                    <a:pt x="69" y="20"/>
                    <a:pt x="68" y="21"/>
                  </a:cubicBezTo>
                  <a:cubicBezTo>
                    <a:pt x="67" y="21"/>
                    <a:pt x="67" y="14"/>
                    <a:pt x="65" y="14"/>
                  </a:cubicBezTo>
                  <a:cubicBezTo>
                    <a:pt x="63" y="14"/>
                    <a:pt x="63" y="12"/>
                    <a:pt x="61" y="12"/>
                  </a:cubicBezTo>
                  <a:cubicBezTo>
                    <a:pt x="59" y="12"/>
                    <a:pt x="51" y="12"/>
                    <a:pt x="49" y="14"/>
                  </a:cubicBezTo>
                  <a:cubicBezTo>
                    <a:pt x="47" y="15"/>
                    <a:pt x="45" y="10"/>
                    <a:pt x="42" y="10"/>
                  </a:cubicBezTo>
                  <a:cubicBezTo>
                    <a:pt x="40" y="10"/>
                    <a:pt x="37" y="8"/>
                    <a:pt x="35" y="6"/>
                  </a:cubicBezTo>
                  <a:cubicBezTo>
                    <a:pt x="34" y="4"/>
                    <a:pt x="21" y="7"/>
                    <a:pt x="18" y="4"/>
                  </a:cubicBezTo>
                  <a:cubicBezTo>
                    <a:pt x="14" y="2"/>
                    <a:pt x="8" y="0"/>
                    <a:pt x="4" y="0"/>
                  </a:cubicBezTo>
                  <a:cubicBezTo>
                    <a:pt x="3" y="0"/>
                    <a:pt x="2" y="1"/>
                    <a:pt x="0" y="2"/>
                  </a:cubicBezTo>
                  <a:cubicBezTo>
                    <a:pt x="7" y="6"/>
                    <a:pt x="16" y="5"/>
                    <a:pt x="18" y="12"/>
                  </a:cubicBezTo>
                  <a:cubicBezTo>
                    <a:pt x="19" y="20"/>
                    <a:pt x="24" y="17"/>
                    <a:pt x="22" y="23"/>
                  </a:cubicBezTo>
                  <a:cubicBezTo>
                    <a:pt x="22" y="25"/>
                    <a:pt x="21" y="26"/>
                    <a:pt x="19" y="27"/>
                  </a:cubicBezTo>
                  <a:cubicBezTo>
                    <a:pt x="24" y="28"/>
                    <a:pt x="29" y="28"/>
                    <a:pt x="31" y="27"/>
                  </a:cubicBez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250" name="Freeform 56"/>
            <p:cNvSpPr>
              <a:spLocks noEditPoints="1" noChangeArrowheads="1"/>
            </p:cNvSpPr>
            <p:nvPr/>
          </p:nvSpPr>
          <p:spPr bwMode="auto">
            <a:xfrm>
              <a:off x="4197364" y="1495427"/>
              <a:ext cx="406402" cy="160338"/>
            </a:xfrm>
            <a:custGeom>
              <a:avLst/>
              <a:gdLst>
                <a:gd name="T0" fmla="*/ 206 w 212"/>
                <a:gd name="T1" fmla="*/ 59 h 84"/>
                <a:gd name="T2" fmla="*/ 206 w 212"/>
                <a:gd name="T3" fmla="*/ 47 h 84"/>
                <a:gd name="T4" fmla="*/ 206 w 212"/>
                <a:gd name="T5" fmla="*/ 37 h 84"/>
                <a:gd name="T6" fmla="*/ 209 w 212"/>
                <a:gd name="T7" fmla="*/ 32 h 84"/>
                <a:gd name="T8" fmla="*/ 207 w 212"/>
                <a:gd name="T9" fmla="*/ 28 h 84"/>
                <a:gd name="T10" fmla="*/ 198 w 212"/>
                <a:gd name="T11" fmla="*/ 24 h 84"/>
                <a:gd name="T12" fmla="*/ 195 w 212"/>
                <a:gd name="T13" fmla="*/ 14 h 84"/>
                <a:gd name="T14" fmla="*/ 187 w 212"/>
                <a:gd name="T15" fmla="*/ 8 h 84"/>
                <a:gd name="T16" fmla="*/ 175 w 212"/>
                <a:gd name="T17" fmla="*/ 8 h 84"/>
                <a:gd name="T18" fmla="*/ 154 w 212"/>
                <a:gd name="T19" fmla="*/ 15 h 84"/>
                <a:gd name="T20" fmla="*/ 135 w 212"/>
                <a:gd name="T21" fmla="*/ 16 h 84"/>
                <a:gd name="T22" fmla="*/ 121 w 212"/>
                <a:gd name="T23" fmla="*/ 11 h 84"/>
                <a:gd name="T24" fmla="*/ 111 w 212"/>
                <a:gd name="T25" fmla="*/ 7 h 84"/>
                <a:gd name="T26" fmla="*/ 95 w 212"/>
                <a:gd name="T27" fmla="*/ 2 h 84"/>
                <a:gd name="T28" fmla="*/ 60 w 212"/>
                <a:gd name="T29" fmla="*/ 13 h 84"/>
                <a:gd name="T30" fmla="*/ 36 w 212"/>
                <a:gd name="T31" fmla="*/ 14 h 84"/>
                <a:gd name="T32" fmla="*/ 30 w 212"/>
                <a:gd name="T33" fmla="*/ 23 h 84"/>
                <a:gd name="T34" fmla="*/ 6 w 212"/>
                <a:gd name="T35" fmla="*/ 25 h 84"/>
                <a:gd name="T36" fmla="*/ 4 w 212"/>
                <a:gd name="T37" fmla="*/ 33 h 84"/>
                <a:gd name="T38" fmla="*/ 9 w 212"/>
                <a:gd name="T39" fmla="*/ 36 h 84"/>
                <a:gd name="T40" fmla="*/ 10 w 212"/>
                <a:gd name="T41" fmla="*/ 45 h 84"/>
                <a:gd name="T42" fmla="*/ 10 w 212"/>
                <a:gd name="T43" fmla="*/ 53 h 84"/>
                <a:gd name="T44" fmla="*/ 10 w 212"/>
                <a:gd name="T45" fmla="*/ 59 h 84"/>
                <a:gd name="T46" fmla="*/ 16 w 212"/>
                <a:gd name="T47" fmla="*/ 65 h 84"/>
                <a:gd name="T48" fmla="*/ 23 w 212"/>
                <a:gd name="T49" fmla="*/ 69 h 84"/>
                <a:gd name="T50" fmla="*/ 29 w 212"/>
                <a:gd name="T51" fmla="*/ 71 h 84"/>
                <a:gd name="T52" fmla="*/ 36 w 212"/>
                <a:gd name="T53" fmla="*/ 78 h 84"/>
                <a:gd name="T54" fmla="*/ 50 w 212"/>
                <a:gd name="T55" fmla="*/ 75 h 84"/>
                <a:gd name="T56" fmla="*/ 59 w 212"/>
                <a:gd name="T57" fmla="*/ 71 h 84"/>
                <a:gd name="T58" fmla="*/ 75 w 212"/>
                <a:gd name="T59" fmla="*/ 80 h 84"/>
                <a:gd name="T60" fmla="*/ 86 w 212"/>
                <a:gd name="T61" fmla="*/ 78 h 84"/>
                <a:gd name="T62" fmla="*/ 97 w 212"/>
                <a:gd name="T63" fmla="*/ 71 h 84"/>
                <a:gd name="T64" fmla="*/ 106 w 212"/>
                <a:gd name="T65" fmla="*/ 74 h 84"/>
                <a:gd name="T66" fmla="*/ 114 w 212"/>
                <a:gd name="T67" fmla="*/ 71 h 84"/>
                <a:gd name="T68" fmla="*/ 111 w 212"/>
                <a:gd name="T69" fmla="*/ 80 h 84"/>
                <a:gd name="T70" fmla="*/ 111 w 212"/>
                <a:gd name="T71" fmla="*/ 84 h 84"/>
                <a:gd name="T72" fmla="*/ 118 w 212"/>
                <a:gd name="T73" fmla="*/ 76 h 84"/>
                <a:gd name="T74" fmla="*/ 123 w 212"/>
                <a:gd name="T75" fmla="*/ 74 h 84"/>
                <a:gd name="T76" fmla="*/ 133 w 212"/>
                <a:gd name="T77" fmla="*/ 74 h 84"/>
                <a:gd name="T78" fmla="*/ 140 w 212"/>
                <a:gd name="T79" fmla="*/ 72 h 84"/>
                <a:gd name="T80" fmla="*/ 153 w 212"/>
                <a:gd name="T81" fmla="*/ 73 h 84"/>
                <a:gd name="T82" fmla="*/ 168 w 212"/>
                <a:gd name="T83" fmla="*/ 68 h 84"/>
                <a:gd name="T84" fmla="*/ 180 w 212"/>
                <a:gd name="T85" fmla="*/ 66 h 84"/>
                <a:gd name="T86" fmla="*/ 185 w 212"/>
                <a:gd name="T87" fmla="*/ 68 h 84"/>
                <a:gd name="T88" fmla="*/ 190 w 212"/>
                <a:gd name="T89" fmla="*/ 64 h 84"/>
                <a:gd name="T90" fmla="*/ 200 w 212"/>
                <a:gd name="T91" fmla="*/ 66 h 84"/>
                <a:gd name="T92" fmla="*/ 212 w 212"/>
                <a:gd name="T93" fmla="*/ 68 h 84"/>
                <a:gd name="T94" fmla="*/ 206 w 212"/>
                <a:gd name="T95" fmla="*/ 59 h 84"/>
                <a:gd name="T96" fmla="*/ 19 w 212"/>
                <a:gd name="T97" fmla="*/ 16 h 84"/>
                <a:gd name="T98" fmla="*/ 34 w 212"/>
                <a:gd name="T99" fmla="*/ 14 h 84"/>
                <a:gd name="T100" fmla="*/ 25 w 212"/>
                <a:gd name="T101" fmla="*/ 8 h 84"/>
                <a:gd name="T102" fmla="*/ 22 w 212"/>
                <a:gd name="T103" fmla="*/ 2 h 84"/>
                <a:gd name="T104" fmla="*/ 18 w 212"/>
                <a:gd name="T105" fmla="*/ 3 h 84"/>
                <a:gd name="T106" fmla="*/ 6 w 212"/>
                <a:gd name="T107" fmla="*/ 3 h 84"/>
                <a:gd name="T108" fmla="*/ 7 w 212"/>
                <a:gd name="T109" fmla="*/ 10 h 84"/>
                <a:gd name="T110" fmla="*/ 4 w 212"/>
                <a:gd name="T111" fmla="*/ 15 h 84"/>
                <a:gd name="T112" fmla="*/ 1 w 212"/>
                <a:gd name="T113" fmla="*/ 19 h 84"/>
                <a:gd name="T114" fmla="*/ 8 w 212"/>
                <a:gd name="T115" fmla="*/ 22 h 84"/>
                <a:gd name="T116" fmla="*/ 19 w 212"/>
                <a:gd name="T117" fmla="*/ 16 h 8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12"/>
                <a:gd name="T178" fmla="*/ 0 h 84"/>
                <a:gd name="T179" fmla="*/ 212 w 212"/>
                <a:gd name="T180" fmla="*/ 84 h 8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12" h="84">
                  <a:moveTo>
                    <a:pt x="206" y="59"/>
                  </a:moveTo>
                  <a:cubicBezTo>
                    <a:pt x="204" y="58"/>
                    <a:pt x="207" y="49"/>
                    <a:pt x="206" y="47"/>
                  </a:cubicBezTo>
                  <a:cubicBezTo>
                    <a:pt x="205" y="45"/>
                    <a:pt x="203" y="37"/>
                    <a:pt x="206" y="37"/>
                  </a:cubicBezTo>
                  <a:cubicBezTo>
                    <a:pt x="208" y="37"/>
                    <a:pt x="206" y="32"/>
                    <a:pt x="209" y="32"/>
                  </a:cubicBezTo>
                  <a:cubicBezTo>
                    <a:pt x="208" y="30"/>
                    <a:pt x="207" y="28"/>
                    <a:pt x="207" y="28"/>
                  </a:cubicBezTo>
                  <a:cubicBezTo>
                    <a:pt x="205" y="26"/>
                    <a:pt x="200" y="29"/>
                    <a:pt x="198" y="24"/>
                  </a:cubicBezTo>
                  <a:cubicBezTo>
                    <a:pt x="196" y="19"/>
                    <a:pt x="198" y="18"/>
                    <a:pt x="195" y="14"/>
                  </a:cubicBezTo>
                  <a:cubicBezTo>
                    <a:pt x="192" y="10"/>
                    <a:pt x="191" y="6"/>
                    <a:pt x="187" y="8"/>
                  </a:cubicBezTo>
                  <a:cubicBezTo>
                    <a:pt x="185" y="9"/>
                    <a:pt x="180" y="9"/>
                    <a:pt x="175" y="8"/>
                  </a:cubicBezTo>
                  <a:cubicBezTo>
                    <a:pt x="170" y="13"/>
                    <a:pt x="158" y="17"/>
                    <a:pt x="154" y="15"/>
                  </a:cubicBezTo>
                  <a:cubicBezTo>
                    <a:pt x="150" y="14"/>
                    <a:pt x="141" y="16"/>
                    <a:pt x="135" y="16"/>
                  </a:cubicBezTo>
                  <a:cubicBezTo>
                    <a:pt x="128" y="16"/>
                    <a:pt x="126" y="11"/>
                    <a:pt x="121" y="11"/>
                  </a:cubicBezTo>
                  <a:cubicBezTo>
                    <a:pt x="116" y="12"/>
                    <a:pt x="116" y="7"/>
                    <a:pt x="111" y="7"/>
                  </a:cubicBezTo>
                  <a:cubicBezTo>
                    <a:pt x="106" y="7"/>
                    <a:pt x="110" y="4"/>
                    <a:pt x="95" y="2"/>
                  </a:cubicBezTo>
                  <a:cubicBezTo>
                    <a:pt x="79" y="0"/>
                    <a:pt x="65" y="9"/>
                    <a:pt x="60" y="13"/>
                  </a:cubicBezTo>
                  <a:cubicBezTo>
                    <a:pt x="55" y="17"/>
                    <a:pt x="37" y="13"/>
                    <a:pt x="36" y="14"/>
                  </a:cubicBezTo>
                  <a:cubicBezTo>
                    <a:pt x="34" y="15"/>
                    <a:pt x="36" y="21"/>
                    <a:pt x="30" y="23"/>
                  </a:cubicBezTo>
                  <a:cubicBezTo>
                    <a:pt x="24" y="25"/>
                    <a:pt x="11" y="23"/>
                    <a:pt x="6" y="25"/>
                  </a:cubicBezTo>
                  <a:cubicBezTo>
                    <a:pt x="2" y="27"/>
                    <a:pt x="0" y="34"/>
                    <a:pt x="4" y="33"/>
                  </a:cubicBezTo>
                  <a:cubicBezTo>
                    <a:pt x="8" y="33"/>
                    <a:pt x="10" y="35"/>
                    <a:pt x="9" y="36"/>
                  </a:cubicBezTo>
                  <a:cubicBezTo>
                    <a:pt x="8" y="38"/>
                    <a:pt x="12" y="43"/>
                    <a:pt x="10" y="45"/>
                  </a:cubicBezTo>
                  <a:cubicBezTo>
                    <a:pt x="8" y="47"/>
                    <a:pt x="7" y="51"/>
                    <a:pt x="10" y="53"/>
                  </a:cubicBezTo>
                  <a:cubicBezTo>
                    <a:pt x="13" y="55"/>
                    <a:pt x="13" y="58"/>
                    <a:pt x="10" y="59"/>
                  </a:cubicBezTo>
                  <a:cubicBezTo>
                    <a:pt x="7" y="59"/>
                    <a:pt x="16" y="63"/>
                    <a:pt x="16" y="65"/>
                  </a:cubicBezTo>
                  <a:cubicBezTo>
                    <a:pt x="16" y="66"/>
                    <a:pt x="23" y="67"/>
                    <a:pt x="23" y="69"/>
                  </a:cubicBezTo>
                  <a:cubicBezTo>
                    <a:pt x="23" y="71"/>
                    <a:pt x="25" y="72"/>
                    <a:pt x="29" y="71"/>
                  </a:cubicBezTo>
                  <a:cubicBezTo>
                    <a:pt x="32" y="70"/>
                    <a:pt x="34" y="75"/>
                    <a:pt x="36" y="78"/>
                  </a:cubicBezTo>
                  <a:cubicBezTo>
                    <a:pt x="38" y="81"/>
                    <a:pt x="50" y="79"/>
                    <a:pt x="50" y="75"/>
                  </a:cubicBezTo>
                  <a:cubicBezTo>
                    <a:pt x="50" y="72"/>
                    <a:pt x="54" y="71"/>
                    <a:pt x="59" y="71"/>
                  </a:cubicBezTo>
                  <a:cubicBezTo>
                    <a:pt x="65" y="72"/>
                    <a:pt x="72" y="79"/>
                    <a:pt x="75" y="80"/>
                  </a:cubicBezTo>
                  <a:cubicBezTo>
                    <a:pt x="77" y="81"/>
                    <a:pt x="83" y="78"/>
                    <a:pt x="86" y="78"/>
                  </a:cubicBezTo>
                  <a:cubicBezTo>
                    <a:pt x="90" y="78"/>
                    <a:pt x="95" y="73"/>
                    <a:pt x="97" y="71"/>
                  </a:cubicBezTo>
                  <a:cubicBezTo>
                    <a:pt x="99" y="70"/>
                    <a:pt x="102" y="75"/>
                    <a:pt x="106" y="74"/>
                  </a:cubicBezTo>
                  <a:cubicBezTo>
                    <a:pt x="109" y="72"/>
                    <a:pt x="112" y="70"/>
                    <a:pt x="114" y="71"/>
                  </a:cubicBezTo>
                  <a:cubicBezTo>
                    <a:pt x="116" y="72"/>
                    <a:pt x="109" y="78"/>
                    <a:pt x="111" y="80"/>
                  </a:cubicBezTo>
                  <a:cubicBezTo>
                    <a:pt x="112" y="81"/>
                    <a:pt x="112" y="83"/>
                    <a:pt x="111" y="84"/>
                  </a:cubicBezTo>
                  <a:cubicBezTo>
                    <a:pt x="118" y="83"/>
                    <a:pt x="118" y="78"/>
                    <a:pt x="118" y="76"/>
                  </a:cubicBezTo>
                  <a:cubicBezTo>
                    <a:pt x="119" y="74"/>
                    <a:pt x="120" y="72"/>
                    <a:pt x="123" y="74"/>
                  </a:cubicBezTo>
                  <a:cubicBezTo>
                    <a:pt x="125" y="75"/>
                    <a:pt x="128" y="76"/>
                    <a:pt x="133" y="74"/>
                  </a:cubicBezTo>
                  <a:cubicBezTo>
                    <a:pt x="138" y="71"/>
                    <a:pt x="138" y="70"/>
                    <a:pt x="140" y="72"/>
                  </a:cubicBezTo>
                  <a:cubicBezTo>
                    <a:pt x="142" y="74"/>
                    <a:pt x="146" y="73"/>
                    <a:pt x="153" y="73"/>
                  </a:cubicBezTo>
                  <a:cubicBezTo>
                    <a:pt x="160" y="73"/>
                    <a:pt x="161" y="68"/>
                    <a:pt x="168" y="68"/>
                  </a:cubicBezTo>
                  <a:cubicBezTo>
                    <a:pt x="175" y="69"/>
                    <a:pt x="180" y="66"/>
                    <a:pt x="180" y="66"/>
                  </a:cubicBezTo>
                  <a:cubicBezTo>
                    <a:pt x="185" y="68"/>
                    <a:pt x="185" y="68"/>
                    <a:pt x="185" y="68"/>
                  </a:cubicBezTo>
                  <a:cubicBezTo>
                    <a:pt x="186" y="66"/>
                    <a:pt x="186" y="64"/>
                    <a:pt x="190" y="64"/>
                  </a:cubicBezTo>
                  <a:cubicBezTo>
                    <a:pt x="195" y="63"/>
                    <a:pt x="197" y="67"/>
                    <a:pt x="200" y="66"/>
                  </a:cubicBezTo>
                  <a:cubicBezTo>
                    <a:pt x="202" y="65"/>
                    <a:pt x="211" y="74"/>
                    <a:pt x="212" y="68"/>
                  </a:cubicBezTo>
                  <a:cubicBezTo>
                    <a:pt x="212" y="66"/>
                    <a:pt x="208" y="59"/>
                    <a:pt x="206" y="59"/>
                  </a:cubicBezTo>
                  <a:close/>
                  <a:moveTo>
                    <a:pt x="19" y="16"/>
                  </a:moveTo>
                  <a:cubicBezTo>
                    <a:pt x="23" y="14"/>
                    <a:pt x="32" y="16"/>
                    <a:pt x="34" y="14"/>
                  </a:cubicBezTo>
                  <a:cubicBezTo>
                    <a:pt x="36" y="12"/>
                    <a:pt x="28" y="10"/>
                    <a:pt x="25" y="8"/>
                  </a:cubicBezTo>
                  <a:cubicBezTo>
                    <a:pt x="24" y="6"/>
                    <a:pt x="23" y="4"/>
                    <a:pt x="22" y="2"/>
                  </a:cubicBezTo>
                  <a:cubicBezTo>
                    <a:pt x="21" y="3"/>
                    <a:pt x="19" y="3"/>
                    <a:pt x="18" y="3"/>
                  </a:cubicBezTo>
                  <a:cubicBezTo>
                    <a:pt x="15" y="1"/>
                    <a:pt x="8" y="2"/>
                    <a:pt x="6" y="3"/>
                  </a:cubicBezTo>
                  <a:cubicBezTo>
                    <a:pt x="5" y="3"/>
                    <a:pt x="7" y="7"/>
                    <a:pt x="7" y="10"/>
                  </a:cubicBezTo>
                  <a:cubicBezTo>
                    <a:pt x="7" y="13"/>
                    <a:pt x="4" y="14"/>
                    <a:pt x="4" y="15"/>
                  </a:cubicBezTo>
                  <a:cubicBezTo>
                    <a:pt x="4" y="17"/>
                    <a:pt x="3" y="18"/>
                    <a:pt x="1" y="19"/>
                  </a:cubicBezTo>
                  <a:cubicBezTo>
                    <a:pt x="4" y="21"/>
                    <a:pt x="6" y="22"/>
                    <a:pt x="8" y="22"/>
                  </a:cubicBezTo>
                  <a:cubicBezTo>
                    <a:pt x="13" y="22"/>
                    <a:pt x="15" y="17"/>
                    <a:pt x="19" y="16"/>
                  </a:cubicBez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251" name="Freeform 57"/>
            <p:cNvSpPr>
              <a:spLocks noChangeArrowheads="1"/>
            </p:cNvSpPr>
            <p:nvPr/>
          </p:nvSpPr>
          <p:spPr bwMode="auto">
            <a:xfrm>
              <a:off x="5329256" y="1657351"/>
              <a:ext cx="50800" cy="47625"/>
            </a:xfrm>
            <a:custGeom>
              <a:avLst/>
              <a:gdLst>
                <a:gd name="T0" fmla="*/ 12 w 26"/>
                <a:gd name="T1" fmla="*/ 0 h 25"/>
                <a:gd name="T2" fmla="*/ 0 w 26"/>
                <a:gd name="T3" fmla="*/ 8 h 25"/>
                <a:gd name="T4" fmla="*/ 1 w 26"/>
                <a:gd name="T5" fmla="*/ 11 h 25"/>
                <a:gd name="T6" fmla="*/ 8 w 26"/>
                <a:gd name="T7" fmla="*/ 18 h 25"/>
                <a:gd name="T8" fmla="*/ 9 w 26"/>
                <a:gd name="T9" fmla="*/ 25 h 25"/>
                <a:gd name="T10" fmla="*/ 14 w 26"/>
                <a:gd name="T11" fmla="*/ 25 h 25"/>
                <a:gd name="T12" fmla="*/ 25 w 26"/>
                <a:gd name="T13" fmla="*/ 11 h 25"/>
                <a:gd name="T14" fmla="*/ 12 w 26"/>
                <a:gd name="T15" fmla="*/ 0 h 2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6"/>
                <a:gd name="T25" fmla="*/ 0 h 25"/>
                <a:gd name="T26" fmla="*/ 26 w 26"/>
                <a:gd name="T27" fmla="*/ 25 h 2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6" h="25">
                  <a:moveTo>
                    <a:pt x="12" y="0"/>
                  </a:moveTo>
                  <a:cubicBezTo>
                    <a:pt x="8" y="0"/>
                    <a:pt x="1" y="4"/>
                    <a:pt x="0" y="8"/>
                  </a:cubicBezTo>
                  <a:cubicBezTo>
                    <a:pt x="0" y="8"/>
                    <a:pt x="1" y="10"/>
                    <a:pt x="1" y="11"/>
                  </a:cubicBezTo>
                  <a:cubicBezTo>
                    <a:pt x="2" y="14"/>
                    <a:pt x="5" y="17"/>
                    <a:pt x="8" y="18"/>
                  </a:cubicBezTo>
                  <a:cubicBezTo>
                    <a:pt x="10" y="19"/>
                    <a:pt x="10" y="22"/>
                    <a:pt x="9" y="25"/>
                  </a:cubicBezTo>
                  <a:cubicBezTo>
                    <a:pt x="11" y="25"/>
                    <a:pt x="13" y="25"/>
                    <a:pt x="14" y="25"/>
                  </a:cubicBezTo>
                  <a:cubicBezTo>
                    <a:pt x="17" y="24"/>
                    <a:pt x="24" y="14"/>
                    <a:pt x="25" y="11"/>
                  </a:cubicBezTo>
                  <a:cubicBezTo>
                    <a:pt x="26" y="8"/>
                    <a:pt x="17" y="1"/>
                    <a:pt x="12" y="0"/>
                  </a:cubicBez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252" name="Freeform 58"/>
            <p:cNvSpPr>
              <a:spLocks noChangeArrowheads="1"/>
            </p:cNvSpPr>
            <p:nvPr/>
          </p:nvSpPr>
          <p:spPr bwMode="auto">
            <a:xfrm>
              <a:off x="6302396" y="1477963"/>
              <a:ext cx="147638" cy="141288"/>
            </a:xfrm>
            <a:custGeom>
              <a:avLst/>
              <a:gdLst>
                <a:gd name="T0" fmla="*/ 74 w 77"/>
                <a:gd name="T1" fmla="*/ 4 h 74"/>
                <a:gd name="T2" fmla="*/ 65 w 77"/>
                <a:gd name="T3" fmla="*/ 0 h 74"/>
                <a:gd name="T4" fmla="*/ 58 w 77"/>
                <a:gd name="T5" fmla="*/ 9 h 74"/>
                <a:gd name="T6" fmla="*/ 50 w 77"/>
                <a:gd name="T7" fmla="*/ 15 h 74"/>
                <a:gd name="T8" fmla="*/ 46 w 77"/>
                <a:gd name="T9" fmla="*/ 19 h 74"/>
                <a:gd name="T10" fmla="*/ 38 w 77"/>
                <a:gd name="T11" fmla="*/ 21 h 74"/>
                <a:gd name="T12" fmla="*/ 31 w 77"/>
                <a:gd name="T13" fmla="*/ 18 h 74"/>
                <a:gd name="T14" fmla="*/ 24 w 77"/>
                <a:gd name="T15" fmla="*/ 26 h 74"/>
                <a:gd name="T16" fmla="*/ 3 w 77"/>
                <a:gd name="T17" fmla="*/ 38 h 74"/>
                <a:gd name="T18" fmla="*/ 0 w 77"/>
                <a:gd name="T19" fmla="*/ 43 h 74"/>
                <a:gd name="T20" fmla="*/ 13 w 77"/>
                <a:gd name="T21" fmla="*/ 49 h 74"/>
                <a:gd name="T22" fmla="*/ 6 w 77"/>
                <a:gd name="T23" fmla="*/ 62 h 74"/>
                <a:gd name="T24" fmla="*/ 8 w 77"/>
                <a:gd name="T25" fmla="*/ 68 h 74"/>
                <a:gd name="T26" fmla="*/ 14 w 77"/>
                <a:gd name="T27" fmla="*/ 71 h 74"/>
                <a:gd name="T28" fmla="*/ 22 w 77"/>
                <a:gd name="T29" fmla="*/ 70 h 74"/>
                <a:gd name="T30" fmla="*/ 25 w 77"/>
                <a:gd name="T31" fmla="*/ 71 h 74"/>
                <a:gd name="T32" fmla="*/ 31 w 77"/>
                <a:gd name="T33" fmla="*/ 66 h 74"/>
                <a:gd name="T34" fmla="*/ 42 w 77"/>
                <a:gd name="T35" fmla="*/ 64 h 74"/>
                <a:gd name="T36" fmla="*/ 48 w 77"/>
                <a:gd name="T37" fmla="*/ 62 h 74"/>
                <a:gd name="T38" fmla="*/ 38 w 77"/>
                <a:gd name="T39" fmla="*/ 52 h 74"/>
                <a:gd name="T40" fmla="*/ 41 w 77"/>
                <a:gd name="T41" fmla="*/ 42 h 74"/>
                <a:gd name="T42" fmla="*/ 61 w 77"/>
                <a:gd name="T43" fmla="*/ 30 h 74"/>
                <a:gd name="T44" fmla="*/ 65 w 77"/>
                <a:gd name="T45" fmla="*/ 17 h 74"/>
                <a:gd name="T46" fmla="*/ 77 w 77"/>
                <a:gd name="T47" fmla="*/ 4 h 74"/>
                <a:gd name="T48" fmla="*/ 74 w 77"/>
                <a:gd name="T49" fmla="*/ 4 h 7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77"/>
                <a:gd name="T76" fmla="*/ 0 h 74"/>
                <a:gd name="T77" fmla="*/ 77 w 77"/>
                <a:gd name="T78" fmla="*/ 74 h 7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77" h="74">
                  <a:moveTo>
                    <a:pt x="74" y="4"/>
                  </a:moveTo>
                  <a:cubicBezTo>
                    <a:pt x="70" y="5"/>
                    <a:pt x="68" y="0"/>
                    <a:pt x="65" y="0"/>
                  </a:cubicBezTo>
                  <a:cubicBezTo>
                    <a:pt x="61" y="0"/>
                    <a:pt x="62" y="9"/>
                    <a:pt x="58" y="9"/>
                  </a:cubicBezTo>
                  <a:cubicBezTo>
                    <a:pt x="54" y="9"/>
                    <a:pt x="55" y="14"/>
                    <a:pt x="50" y="15"/>
                  </a:cubicBezTo>
                  <a:cubicBezTo>
                    <a:pt x="45" y="16"/>
                    <a:pt x="43" y="16"/>
                    <a:pt x="46" y="19"/>
                  </a:cubicBezTo>
                  <a:cubicBezTo>
                    <a:pt x="48" y="23"/>
                    <a:pt x="43" y="21"/>
                    <a:pt x="38" y="21"/>
                  </a:cubicBezTo>
                  <a:cubicBezTo>
                    <a:pt x="34" y="21"/>
                    <a:pt x="34" y="18"/>
                    <a:pt x="31" y="18"/>
                  </a:cubicBezTo>
                  <a:cubicBezTo>
                    <a:pt x="28" y="18"/>
                    <a:pt x="26" y="24"/>
                    <a:pt x="24" y="26"/>
                  </a:cubicBezTo>
                  <a:cubicBezTo>
                    <a:pt x="22" y="29"/>
                    <a:pt x="7" y="36"/>
                    <a:pt x="3" y="38"/>
                  </a:cubicBezTo>
                  <a:cubicBezTo>
                    <a:pt x="2" y="39"/>
                    <a:pt x="1" y="41"/>
                    <a:pt x="0" y="43"/>
                  </a:cubicBezTo>
                  <a:cubicBezTo>
                    <a:pt x="5" y="43"/>
                    <a:pt x="10" y="46"/>
                    <a:pt x="13" y="49"/>
                  </a:cubicBezTo>
                  <a:cubicBezTo>
                    <a:pt x="16" y="53"/>
                    <a:pt x="9" y="58"/>
                    <a:pt x="6" y="62"/>
                  </a:cubicBezTo>
                  <a:cubicBezTo>
                    <a:pt x="3" y="65"/>
                    <a:pt x="8" y="65"/>
                    <a:pt x="8" y="68"/>
                  </a:cubicBezTo>
                  <a:cubicBezTo>
                    <a:pt x="8" y="71"/>
                    <a:pt x="12" y="74"/>
                    <a:pt x="14" y="71"/>
                  </a:cubicBezTo>
                  <a:cubicBezTo>
                    <a:pt x="15" y="69"/>
                    <a:pt x="18" y="70"/>
                    <a:pt x="22" y="70"/>
                  </a:cubicBezTo>
                  <a:cubicBezTo>
                    <a:pt x="24" y="70"/>
                    <a:pt x="24" y="70"/>
                    <a:pt x="25" y="71"/>
                  </a:cubicBezTo>
                  <a:cubicBezTo>
                    <a:pt x="27" y="69"/>
                    <a:pt x="30" y="67"/>
                    <a:pt x="31" y="66"/>
                  </a:cubicBezTo>
                  <a:cubicBezTo>
                    <a:pt x="33" y="64"/>
                    <a:pt x="38" y="64"/>
                    <a:pt x="42" y="64"/>
                  </a:cubicBezTo>
                  <a:cubicBezTo>
                    <a:pt x="44" y="64"/>
                    <a:pt x="46" y="63"/>
                    <a:pt x="48" y="62"/>
                  </a:cubicBezTo>
                  <a:cubicBezTo>
                    <a:pt x="43" y="57"/>
                    <a:pt x="39" y="53"/>
                    <a:pt x="38" y="52"/>
                  </a:cubicBezTo>
                  <a:cubicBezTo>
                    <a:pt x="34" y="50"/>
                    <a:pt x="36" y="43"/>
                    <a:pt x="41" y="42"/>
                  </a:cubicBezTo>
                  <a:cubicBezTo>
                    <a:pt x="46" y="41"/>
                    <a:pt x="57" y="32"/>
                    <a:pt x="61" y="30"/>
                  </a:cubicBezTo>
                  <a:cubicBezTo>
                    <a:pt x="64" y="28"/>
                    <a:pt x="62" y="22"/>
                    <a:pt x="65" y="17"/>
                  </a:cubicBezTo>
                  <a:cubicBezTo>
                    <a:pt x="66" y="14"/>
                    <a:pt x="72" y="9"/>
                    <a:pt x="77" y="4"/>
                  </a:cubicBezTo>
                  <a:cubicBezTo>
                    <a:pt x="76" y="4"/>
                    <a:pt x="75" y="4"/>
                    <a:pt x="74" y="4"/>
                  </a:cubicBez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253" name="Freeform 59"/>
            <p:cNvSpPr>
              <a:spLocks noChangeArrowheads="1"/>
            </p:cNvSpPr>
            <p:nvPr/>
          </p:nvSpPr>
          <p:spPr bwMode="auto">
            <a:xfrm>
              <a:off x="5373706" y="1793876"/>
              <a:ext cx="166689" cy="95250"/>
            </a:xfrm>
            <a:custGeom>
              <a:avLst/>
              <a:gdLst>
                <a:gd name="T0" fmla="*/ 85 w 87"/>
                <a:gd name="T1" fmla="*/ 32 h 50"/>
                <a:gd name="T2" fmla="*/ 83 w 87"/>
                <a:gd name="T3" fmla="*/ 32 h 50"/>
                <a:gd name="T4" fmla="*/ 68 w 87"/>
                <a:gd name="T5" fmla="*/ 29 h 50"/>
                <a:gd name="T6" fmla="*/ 46 w 87"/>
                <a:gd name="T7" fmla="*/ 20 h 50"/>
                <a:gd name="T8" fmla="*/ 23 w 87"/>
                <a:gd name="T9" fmla="*/ 3 h 50"/>
                <a:gd name="T10" fmla="*/ 14 w 87"/>
                <a:gd name="T11" fmla="*/ 2 h 50"/>
                <a:gd name="T12" fmla="*/ 7 w 87"/>
                <a:gd name="T13" fmla="*/ 4 h 50"/>
                <a:gd name="T14" fmla="*/ 2 w 87"/>
                <a:gd name="T15" fmla="*/ 10 h 50"/>
                <a:gd name="T16" fmla="*/ 0 w 87"/>
                <a:gd name="T17" fmla="*/ 19 h 50"/>
                <a:gd name="T18" fmla="*/ 6 w 87"/>
                <a:gd name="T19" fmla="*/ 23 h 50"/>
                <a:gd name="T20" fmla="*/ 15 w 87"/>
                <a:gd name="T21" fmla="*/ 27 h 50"/>
                <a:gd name="T22" fmla="*/ 23 w 87"/>
                <a:gd name="T23" fmla="*/ 32 h 50"/>
                <a:gd name="T24" fmla="*/ 33 w 87"/>
                <a:gd name="T25" fmla="*/ 37 h 50"/>
                <a:gd name="T26" fmla="*/ 43 w 87"/>
                <a:gd name="T27" fmla="*/ 35 h 50"/>
                <a:gd name="T28" fmla="*/ 50 w 87"/>
                <a:gd name="T29" fmla="*/ 42 h 50"/>
                <a:gd name="T30" fmla="*/ 64 w 87"/>
                <a:gd name="T31" fmla="*/ 47 h 50"/>
                <a:gd name="T32" fmla="*/ 84 w 87"/>
                <a:gd name="T33" fmla="*/ 46 h 50"/>
                <a:gd name="T34" fmla="*/ 84 w 87"/>
                <a:gd name="T35" fmla="*/ 34 h 50"/>
                <a:gd name="T36" fmla="*/ 85 w 87"/>
                <a:gd name="T37" fmla="*/ 32 h 5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7"/>
                <a:gd name="T58" fmla="*/ 0 h 50"/>
                <a:gd name="T59" fmla="*/ 87 w 87"/>
                <a:gd name="T60" fmla="*/ 50 h 5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7" h="50">
                  <a:moveTo>
                    <a:pt x="85" y="32"/>
                  </a:moveTo>
                  <a:cubicBezTo>
                    <a:pt x="84" y="32"/>
                    <a:pt x="84" y="31"/>
                    <a:pt x="83" y="32"/>
                  </a:cubicBezTo>
                  <a:cubicBezTo>
                    <a:pt x="76" y="32"/>
                    <a:pt x="72" y="29"/>
                    <a:pt x="68" y="29"/>
                  </a:cubicBezTo>
                  <a:cubicBezTo>
                    <a:pt x="64" y="29"/>
                    <a:pt x="51" y="24"/>
                    <a:pt x="46" y="20"/>
                  </a:cubicBezTo>
                  <a:cubicBezTo>
                    <a:pt x="41" y="16"/>
                    <a:pt x="27" y="7"/>
                    <a:pt x="23" y="3"/>
                  </a:cubicBezTo>
                  <a:cubicBezTo>
                    <a:pt x="20" y="0"/>
                    <a:pt x="15" y="0"/>
                    <a:pt x="14" y="2"/>
                  </a:cubicBezTo>
                  <a:cubicBezTo>
                    <a:pt x="14" y="3"/>
                    <a:pt x="11" y="3"/>
                    <a:pt x="7" y="4"/>
                  </a:cubicBezTo>
                  <a:cubicBezTo>
                    <a:pt x="6" y="5"/>
                    <a:pt x="2" y="8"/>
                    <a:pt x="2" y="10"/>
                  </a:cubicBezTo>
                  <a:cubicBezTo>
                    <a:pt x="2" y="13"/>
                    <a:pt x="0" y="16"/>
                    <a:pt x="0" y="19"/>
                  </a:cubicBezTo>
                  <a:cubicBezTo>
                    <a:pt x="0" y="21"/>
                    <a:pt x="5" y="21"/>
                    <a:pt x="6" y="23"/>
                  </a:cubicBezTo>
                  <a:cubicBezTo>
                    <a:pt x="7" y="25"/>
                    <a:pt x="15" y="26"/>
                    <a:pt x="15" y="27"/>
                  </a:cubicBezTo>
                  <a:cubicBezTo>
                    <a:pt x="15" y="29"/>
                    <a:pt x="20" y="31"/>
                    <a:pt x="23" y="32"/>
                  </a:cubicBezTo>
                  <a:cubicBezTo>
                    <a:pt x="27" y="32"/>
                    <a:pt x="31" y="36"/>
                    <a:pt x="33" y="37"/>
                  </a:cubicBezTo>
                  <a:cubicBezTo>
                    <a:pt x="35" y="39"/>
                    <a:pt x="41" y="35"/>
                    <a:pt x="43" y="35"/>
                  </a:cubicBezTo>
                  <a:cubicBezTo>
                    <a:pt x="46" y="35"/>
                    <a:pt x="49" y="39"/>
                    <a:pt x="50" y="42"/>
                  </a:cubicBezTo>
                  <a:cubicBezTo>
                    <a:pt x="50" y="44"/>
                    <a:pt x="62" y="45"/>
                    <a:pt x="64" y="47"/>
                  </a:cubicBezTo>
                  <a:cubicBezTo>
                    <a:pt x="67" y="50"/>
                    <a:pt x="81" y="48"/>
                    <a:pt x="84" y="46"/>
                  </a:cubicBezTo>
                  <a:cubicBezTo>
                    <a:pt x="87" y="43"/>
                    <a:pt x="84" y="38"/>
                    <a:pt x="84" y="34"/>
                  </a:cubicBezTo>
                  <a:cubicBezTo>
                    <a:pt x="84" y="33"/>
                    <a:pt x="85" y="32"/>
                    <a:pt x="85" y="32"/>
                  </a:cubicBez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254" name="Freeform 60"/>
            <p:cNvSpPr>
              <a:spLocks noChangeArrowheads="1"/>
            </p:cNvSpPr>
            <p:nvPr/>
          </p:nvSpPr>
          <p:spPr bwMode="auto">
            <a:xfrm>
              <a:off x="5615007" y="1836739"/>
              <a:ext cx="182564" cy="407989"/>
            </a:xfrm>
            <a:custGeom>
              <a:avLst/>
              <a:gdLst>
                <a:gd name="T0" fmla="*/ 78 w 96"/>
                <a:gd name="T1" fmla="*/ 193 h 213"/>
                <a:gd name="T2" fmla="*/ 74 w 96"/>
                <a:gd name="T3" fmla="*/ 185 h 213"/>
                <a:gd name="T4" fmla="*/ 70 w 96"/>
                <a:gd name="T5" fmla="*/ 171 h 213"/>
                <a:gd name="T6" fmla="*/ 66 w 96"/>
                <a:gd name="T7" fmla="*/ 159 h 213"/>
                <a:gd name="T8" fmla="*/ 67 w 96"/>
                <a:gd name="T9" fmla="*/ 151 h 213"/>
                <a:gd name="T10" fmla="*/ 68 w 96"/>
                <a:gd name="T11" fmla="*/ 146 h 213"/>
                <a:gd name="T12" fmla="*/ 66 w 96"/>
                <a:gd name="T13" fmla="*/ 138 h 213"/>
                <a:gd name="T14" fmla="*/ 57 w 96"/>
                <a:gd name="T15" fmla="*/ 128 h 213"/>
                <a:gd name="T16" fmla="*/ 59 w 96"/>
                <a:gd name="T17" fmla="*/ 110 h 213"/>
                <a:gd name="T18" fmla="*/ 66 w 96"/>
                <a:gd name="T19" fmla="*/ 106 h 213"/>
                <a:gd name="T20" fmla="*/ 74 w 96"/>
                <a:gd name="T21" fmla="*/ 104 h 213"/>
                <a:gd name="T22" fmla="*/ 84 w 96"/>
                <a:gd name="T23" fmla="*/ 98 h 213"/>
                <a:gd name="T24" fmla="*/ 90 w 96"/>
                <a:gd name="T25" fmla="*/ 93 h 213"/>
                <a:gd name="T26" fmla="*/ 96 w 96"/>
                <a:gd name="T27" fmla="*/ 84 h 213"/>
                <a:gd name="T28" fmla="*/ 96 w 96"/>
                <a:gd name="T29" fmla="*/ 84 h 213"/>
                <a:gd name="T30" fmla="*/ 91 w 96"/>
                <a:gd name="T31" fmla="*/ 85 h 213"/>
                <a:gd name="T32" fmla="*/ 84 w 96"/>
                <a:gd name="T33" fmla="*/ 81 h 213"/>
                <a:gd name="T34" fmla="*/ 78 w 96"/>
                <a:gd name="T35" fmla="*/ 78 h 213"/>
                <a:gd name="T36" fmla="*/ 78 w 96"/>
                <a:gd name="T37" fmla="*/ 71 h 213"/>
                <a:gd name="T38" fmla="*/ 74 w 96"/>
                <a:gd name="T39" fmla="*/ 66 h 213"/>
                <a:gd name="T40" fmla="*/ 70 w 96"/>
                <a:gd name="T41" fmla="*/ 56 h 213"/>
                <a:gd name="T42" fmla="*/ 60 w 96"/>
                <a:gd name="T43" fmla="*/ 54 h 213"/>
                <a:gd name="T44" fmla="*/ 58 w 96"/>
                <a:gd name="T45" fmla="*/ 49 h 213"/>
                <a:gd name="T46" fmla="*/ 67 w 96"/>
                <a:gd name="T47" fmla="*/ 33 h 213"/>
                <a:gd name="T48" fmla="*/ 70 w 96"/>
                <a:gd name="T49" fmla="*/ 17 h 213"/>
                <a:gd name="T50" fmla="*/ 65 w 96"/>
                <a:gd name="T51" fmla="*/ 11 h 213"/>
                <a:gd name="T52" fmla="*/ 63 w 96"/>
                <a:gd name="T53" fmla="*/ 5 h 213"/>
                <a:gd name="T54" fmla="*/ 55 w 96"/>
                <a:gd name="T55" fmla="*/ 2 h 213"/>
                <a:gd name="T56" fmla="*/ 53 w 96"/>
                <a:gd name="T57" fmla="*/ 3 h 213"/>
                <a:gd name="T58" fmla="*/ 54 w 96"/>
                <a:gd name="T59" fmla="*/ 3 h 213"/>
                <a:gd name="T60" fmla="*/ 51 w 96"/>
                <a:gd name="T61" fmla="*/ 8 h 213"/>
                <a:gd name="T62" fmla="*/ 52 w 96"/>
                <a:gd name="T63" fmla="*/ 16 h 213"/>
                <a:gd name="T64" fmla="*/ 47 w 96"/>
                <a:gd name="T65" fmla="*/ 16 h 213"/>
                <a:gd name="T66" fmla="*/ 38 w 96"/>
                <a:gd name="T67" fmla="*/ 20 h 213"/>
                <a:gd name="T68" fmla="*/ 30 w 96"/>
                <a:gd name="T69" fmla="*/ 28 h 213"/>
                <a:gd name="T70" fmla="*/ 27 w 96"/>
                <a:gd name="T71" fmla="*/ 42 h 213"/>
                <a:gd name="T72" fmla="*/ 23 w 96"/>
                <a:gd name="T73" fmla="*/ 56 h 213"/>
                <a:gd name="T74" fmla="*/ 14 w 96"/>
                <a:gd name="T75" fmla="*/ 56 h 213"/>
                <a:gd name="T76" fmla="*/ 12 w 96"/>
                <a:gd name="T77" fmla="*/ 67 h 213"/>
                <a:gd name="T78" fmla="*/ 9 w 96"/>
                <a:gd name="T79" fmla="*/ 79 h 213"/>
                <a:gd name="T80" fmla="*/ 4 w 96"/>
                <a:gd name="T81" fmla="*/ 87 h 213"/>
                <a:gd name="T82" fmla="*/ 0 w 96"/>
                <a:gd name="T83" fmla="*/ 91 h 213"/>
                <a:gd name="T84" fmla="*/ 10 w 96"/>
                <a:gd name="T85" fmla="*/ 102 h 213"/>
                <a:gd name="T86" fmla="*/ 23 w 96"/>
                <a:gd name="T87" fmla="*/ 125 h 213"/>
                <a:gd name="T88" fmla="*/ 22 w 96"/>
                <a:gd name="T89" fmla="*/ 143 h 213"/>
                <a:gd name="T90" fmla="*/ 26 w 96"/>
                <a:gd name="T91" fmla="*/ 149 h 213"/>
                <a:gd name="T92" fmla="*/ 37 w 96"/>
                <a:gd name="T93" fmla="*/ 148 h 213"/>
                <a:gd name="T94" fmla="*/ 47 w 96"/>
                <a:gd name="T95" fmla="*/ 136 h 213"/>
                <a:gd name="T96" fmla="*/ 53 w 96"/>
                <a:gd name="T97" fmla="*/ 141 h 213"/>
                <a:gd name="T98" fmla="*/ 57 w 96"/>
                <a:gd name="T99" fmla="*/ 153 h 213"/>
                <a:gd name="T100" fmla="*/ 63 w 96"/>
                <a:gd name="T101" fmla="*/ 178 h 213"/>
                <a:gd name="T102" fmla="*/ 67 w 96"/>
                <a:gd name="T103" fmla="*/ 195 h 213"/>
                <a:gd name="T104" fmla="*/ 69 w 96"/>
                <a:gd name="T105" fmla="*/ 209 h 213"/>
                <a:gd name="T106" fmla="*/ 68 w 96"/>
                <a:gd name="T107" fmla="*/ 212 h 213"/>
                <a:gd name="T108" fmla="*/ 78 w 96"/>
                <a:gd name="T109" fmla="*/ 193 h 21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96"/>
                <a:gd name="T166" fmla="*/ 0 h 213"/>
                <a:gd name="T167" fmla="*/ 96 w 96"/>
                <a:gd name="T168" fmla="*/ 213 h 21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96" h="213">
                  <a:moveTo>
                    <a:pt x="78" y="193"/>
                  </a:moveTo>
                  <a:cubicBezTo>
                    <a:pt x="78" y="189"/>
                    <a:pt x="74" y="188"/>
                    <a:pt x="74" y="185"/>
                  </a:cubicBezTo>
                  <a:cubicBezTo>
                    <a:pt x="74" y="181"/>
                    <a:pt x="74" y="175"/>
                    <a:pt x="70" y="171"/>
                  </a:cubicBezTo>
                  <a:cubicBezTo>
                    <a:pt x="65" y="167"/>
                    <a:pt x="63" y="161"/>
                    <a:pt x="66" y="159"/>
                  </a:cubicBezTo>
                  <a:cubicBezTo>
                    <a:pt x="68" y="157"/>
                    <a:pt x="66" y="150"/>
                    <a:pt x="67" y="151"/>
                  </a:cubicBezTo>
                  <a:cubicBezTo>
                    <a:pt x="69" y="151"/>
                    <a:pt x="71" y="147"/>
                    <a:pt x="68" y="146"/>
                  </a:cubicBezTo>
                  <a:cubicBezTo>
                    <a:pt x="65" y="144"/>
                    <a:pt x="68" y="139"/>
                    <a:pt x="66" y="138"/>
                  </a:cubicBezTo>
                  <a:cubicBezTo>
                    <a:pt x="63" y="137"/>
                    <a:pt x="57" y="130"/>
                    <a:pt x="57" y="128"/>
                  </a:cubicBezTo>
                  <a:cubicBezTo>
                    <a:pt x="57" y="126"/>
                    <a:pt x="59" y="113"/>
                    <a:pt x="59" y="110"/>
                  </a:cubicBezTo>
                  <a:cubicBezTo>
                    <a:pt x="60" y="107"/>
                    <a:pt x="64" y="106"/>
                    <a:pt x="66" y="106"/>
                  </a:cubicBezTo>
                  <a:cubicBezTo>
                    <a:pt x="67" y="106"/>
                    <a:pt x="72" y="107"/>
                    <a:pt x="74" y="104"/>
                  </a:cubicBezTo>
                  <a:cubicBezTo>
                    <a:pt x="76" y="101"/>
                    <a:pt x="83" y="100"/>
                    <a:pt x="84" y="98"/>
                  </a:cubicBezTo>
                  <a:cubicBezTo>
                    <a:pt x="85" y="96"/>
                    <a:pt x="90" y="96"/>
                    <a:pt x="90" y="93"/>
                  </a:cubicBezTo>
                  <a:cubicBezTo>
                    <a:pt x="90" y="90"/>
                    <a:pt x="96" y="84"/>
                    <a:pt x="96" y="84"/>
                  </a:cubicBezTo>
                  <a:cubicBezTo>
                    <a:pt x="96" y="84"/>
                    <a:pt x="96" y="84"/>
                    <a:pt x="96" y="84"/>
                  </a:cubicBezTo>
                  <a:cubicBezTo>
                    <a:pt x="96" y="83"/>
                    <a:pt x="94" y="84"/>
                    <a:pt x="91" y="85"/>
                  </a:cubicBezTo>
                  <a:cubicBezTo>
                    <a:pt x="86" y="87"/>
                    <a:pt x="84" y="84"/>
                    <a:pt x="84" y="81"/>
                  </a:cubicBezTo>
                  <a:cubicBezTo>
                    <a:pt x="85" y="78"/>
                    <a:pt x="81" y="78"/>
                    <a:pt x="78" y="78"/>
                  </a:cubicBezTo>
                  <a:cubicBezTo>
                    <a:pt x="75" y="78"/>
                    <a:pt x="77" y="74"/>
                    <a:pt x="78" y="71"/>
                  </a:cubicBezTo>
                  <a:cubicBezTo>
                    <a:pt x="79" y="68"/>
                    <a:pt x="77" y="66"/>
                    <a:pt x="74" y="66"/>
                  </a:cubicBezTo>
                  <a:cubicBezTo>
                    <a:pt x="70" y="65"/>
                    <a:pt x="69" y="58"/>
                    <a:pt x="70" y="56"/>
                  </a:cubicBezTo>
                  <a:cubicBezTo>
                    <a:pt x="71" y="54"/>
                    <a:pt x="63" y="53"/>
                    <a:pt x="60" y="54"/>
                  </a:cubicBezTo>
                  <a:cubicBezTo>
                    <a:pt x="56" y="56"/>
                    <a:pt x="59" y="51"/>
                    <a:pt x="58" y="49"/>
                  </a:cubicBezTo>
                  <a:cubicBezTo>
                    <a:pt x="57" y="46"/>
                    <a:pt x="62" y="38"/>
                    <a:pt x="67" y="33"/>
                  </a:cubicBezTo>
                  <a:cubicBezTo>
                    <a:pt x="72" y="28"/>
                    <a:pt x="70" y="22"/>
                    <a:pt x="70" y="17"/>
                  </a:cubicBezTo>
                  <a:cubicBezTo>
                    <a:pt x="70" y="11"/>
                    <a:pt x="68" y="11"/>
                    <a:pt x="65" y="11"/>
                  </a:cubicBezTo>
                  <a:cubicBezTo>
                    <a:pt x="63" y="11"/>
                    <a:pt x="63" y="8"/>
                    <a:pt x="63" y="5"/>
                  </a:cubicBezTo>
                  <a:cubicBezTo>
                    <a:pt x="63" y="2"/>
                    <a:pt x="58" y="0"/>
                    <a:pt x="55" y="2"/>
                  </a:cubicBezTo>
                  <a:cubicBezTo>
                    <a:pt x="55" y="2"/>
                    <a:pt x="54" y="2"/>
                    <a:pt x="53" y="3"/>
                  </a:cubicBezTo>
                  <a:cubicBezTo>
                    <a:pt x="54" y="3"/>
                    <a:pt x="54" y="3"/>
                    <a:pt x="54" y="3"/>
                  </a:cubicBezTo>
                  <a:cubicBezTo>
                    <a:pt x="54" y="3"/>
                    <a:pt x="53" y="7"/>
                    <a:pt x="51" y="8"/>
                  </a:cubicBezTo>
                  <a:cubicBezTo>
                    <a:pt x="49" y="9"/>
                    <a:pt x="49" y="12"/>
                    <a:pt x="52" y="16"/>
                  </a:cubicBezTo>
                  <a:cubicBezTo>
                    <a:pt x="55" y="20"/>
                    <a:pt x="48" y="18"/>
                    <a:pt x="47" y="16"/>
                  </a:cubicBezTo>
                  <a:cubicBezTo>
                    <a:pt x="46" y="13"/>
                    <a:pt x="41" y="17"/>
                    <a:pt x="38" y="20"/>
                  </a:cubicBezTo>
                  <a:cubicBezTo>
                    <a:pt x="35" y="22"/>
                    <a:pt x="30" y="24"/>
                    <a:pt x="30" y="28"/>
                  </a:cubicBezTo>
                  <a:cubicBezTo>
                    <a:pt x="30" y="33"/>
                    <a:pt x="26" y="38"/>
                    <a:pt x="27" y="42"/>
                  </a:cubicBezTo>
                  <a:cubicBezTo>
                    <a:pt x="28" y="46"/>
                    <a:pt x="23" y="54"/>
                    <a:pt x="23" y="56"/>
                  </a:cubicBezTo>
                  <a:cubicBezTo>
                    <a:pt x="23" y="58"/>
                    <a:pt x="15" y="56"/>
                    <a:pt x="14" y="56"/>
                  </a:cubicBezTo>
                  <a:cubicBezTo>
                    <a:pt x="13" y="56"/>
                    <a:pt x="14" y="64"/>
                    <a:pt x="12" y="67"/>
                  </a:cubicBezTo>
                  <a:cubicBezTo>
                    <a:pt x="10" y="69"/>
                    <a:pt x="11" y="79"/>
                    <a:pt x="9" y="79"/>
                  </a:cubicBezTo>
                  <a:cubicBezTo>
                    <a:pt x="6" y="79"/>
                    <a:pt x="4" y="87"/>
                    <a:pt x="4" y="87"/>
                  </a:cubicBezTo>
                  <a:cubicBezTo>
                    <a:pt x="4" y="87"/>
                    <a:pt x="2" y="89"/>
                    <a:pt x="0" y="91"/>
                  </a:cubicBezTo>
                  <a:cubicBezTo>
                    <a:pt x="2" y="95"/>
                    <a:pt x="6" y="100"/>
                    <a:pt x="10" y="102"/>
                  </a:cubicBezTo>
                  <a:cubicBezTo>
                    <a:pt x="17" y="104"/>
                    <a:pt x="21" y="118"/>
                    <a:pt x="23" y="125"/>
                  </a:cubicBezTo>
                  <a:cubicBezTo>
                    <a:pt x="25" y="132"/>
                    <a:pt x="24" y="139"/>
                    <a:pt x="22" y="143"/>
                  </a:cubicBezTo>
                  <a:cubicBezTo>
                    <a:pt x="19" y="147"/>
                    <a:pt x="22" y="147"/>
                    <a:pt x="26" y="149"/>
                  </a:cubicBezTo>
                  <a:cubicBezTo>
                    <a:pt x="30" y="151"/>
                    <a:pt x="34" y="152"/>
                    <a:pt x="37" y="148"/>
                  </a:cubicBezTo>
                  <a:cubicBezTo>
                    <a:pt x="40" y="144"/>
                    <a:pt x="46" y="141"/>
                    <a:pt x="47" y="136"/>
                  </a:cubicBezTo>
                  <a:cubicBezTo>
                    <a:pt x="48" y="132"/>
                    <a:pt x="50" y="138"/>
                    <a:pt x="53" y="141"/>
                  </a:cubicBezTo>
                  <a:cubicBezTo>
                    <a:pt x="55" y="143"/>
                    <a:pt x="57" y="148"/>
                    <a:pt x="57" y="153"/>
                  </a:cubicBezTo>
                  <a:cubicBezTo>
                    <a:pt x="58" y="159"/>
                    <a:pt x="58" y="173"/>
                    <a:pt x="63" y="178"/>
                  </a:cubicBezTo>
                  <a:cubicBezTo>
                    <a:pt x="68" y="182"/>
                    <a:pt x="69" y="192"/>
                    <a:pt x="67" y="195"/>
                  </a:cubicBezTo>
                  <a:cubicBezTo>
                    <a:pt x="66" y="199"/>
                    <a:pt x="70" y="205"/>
                    <a:pt x="69" y="209"/>
                  </a:cubicBezTo>
                  <a:cubicBezTo>
                    <a:pt x="68" y="209"/>
                    <a:pt x="68" y="211"/>
                    <a:pt x="68" y="212"/>
                  </a:cubicBezTo>
                  <a:cubicBezTo>
                    <a:pt x="72" y="213"/>
                    <a:pt x="78" y="193"/>
                    <a:pt x="78" y="193"/>
                  </a:cubicBez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255" name="Freeform 61"/>
            <p:cNvSpPr>
              <a:spLocks noChangeArrowheads="1"/>
            </p:cNvSpPr>
            <p:nvPr/>
          </p:nvSpPr>
          <p:spPr bwMode="auto">
            <a:xfrm>
              <a:off x="5551507" y="1843089"/>
              <a:ext cx="65088" cy="39688"/>
            </a:xfrm>
            <a:custGeom>
              <a:avLst/>
              <a:gdLst>
                <a:gd name="T0" fmla="*/ 33 w 34"/>
                <a:gd name="T1" fmla="*/ 7 h 21"/>
                <a:gd name="T2" fmla="*/ 20 w 34"/>
                <a:gd name="T3" fmla="*/ 3 h 21"/>
                <a:gd name="T4" fmla="*/ 11 w 34"/>
                <a:gd name="T5" fmla="*/ 2 h 21"/>
                <a:gd name="T6" fmla="*/ 3 w 34"/>
                <a:gd name="T7" fmla="*/ 9 h 21"/>
                <a:gd name="T8" fmla="*/ 0 w 34"/>
                <a:gd name="T9" fmla="*/ 14 h 21"/>
                <a:gd name="T10" fmla="*/ 3 w 34"/>
                <a:gd name="T11" fmla="*/ 16 h 21"/>
                <a:gd name="T12" fmla="*/ 11 w 34"/>
                <a:gd name="T13" fmla="*/ 18 h 21"/>
                <a:gd name="T14" fmla="*/ 21 w 34"/>
                <a:gd name="T15" fmla="*/ 19 h 21"/>
                <a:gd name="T16" fmla="*/ 32 w 34"/>
                <a:gd name="T17" fmla="*/ 17 h 21"/>
                <a:gd name="T18" fmla="*/ 31 w 34"/>
                <a:gd name="T19" fmla="*/ 8 h 21"/>
                <a:gd name="T20" fmla="*/ 33 w 34"/>
                <a:gd name="T21" fmla="*/ 7 h 2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4"/>
                <a:gd name="T34" fmla="*/ 0 h 21"/>
                <a:gd name="T35" fmla="*/ 34 w 34"/>
                <a:gd name="T36" fmla="*/ 21 h 2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4" h="21">
                  <a:moveTo>
                    <a:pt x="33" y="7"/>
                  </a:moveTo>
                  <a:cubicBezTo>
                    <a:pt x="26" y="1"/>
                    <a:pt x="24" y="6"/>
                    <a:pt x="20" y="3"/>
                  </a:cubicBezTo>
                  <a:cubicBezTo>
                    <a:pt x="15" y="1"/>
                    <a:pt x="13" y="0"/>
                    <a:pt x="11" y="2"/>
                  </a:cubicBezTo>
                  <a:cubicBezTo>
                    <a:pt x="8" y="4"/>
                    <a:pt x="5" y="3"/>
                    <a:pt x="3" y="9"/>
                  </a:cubicBezTo>
                  <a:cubicBezTo>
                    <a:pt x="2" y="11"/>
                    <a:pt x="1" y="12"/>
                    <a:pt x="0" y="14"/>
                  </a:cubicBezTo>
                  <a:cubicBezTo>
                    <a:pt x="1" y="15"/>
                    <a:pt x="2" y="16"/>
                    <a:pt x="3" y="16"/>
                  </a:cubicBezTo>
                  <a:cubicBezTo>
                    <a:pt x="5" y="16"/>
                    <a:pt x="7" y="19"/>
                    <a:pt x="11" y="18"/>
                  </a:cubicBezTo>
                  <a:cubicBezTo>
                    <a:pt x="14" y="17"/>
                    <a:pt x="16" y="20"/>
                    <a:pt x="21" y="19"/>
                  </a:cubicBezTo>
                  <a:cubicBezTo>
                    <a:pt x="26" y="17"/>
                    <a:pt x="31" y="21"/>
                    <a:pt x="32" y="17"/>
                  </a:cubicBezTo>
                  <a:cubicBezTo>
                    <a:pt x="34" y="14"/>
                    <a:pt x="31" y="8"/>
                    <a:pt x="31" y="8"/>
                  </a:cubicBezTo>
                  <a:cubicBezTo>
                    <a:pt x="31" y="8"/>
                    <a:pt x="32" y="7"/>
                    <a:pt x="33" y="7"/>
                  </a:cubicBez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256" name="Freeform 62"/>
            <p:cNvSpPr>
              <a:spLocks noChangeArrowheads="1"/>
            </p:cNvSpPr>
            <p:nvPr/>
          </p:nvSpPr>
          <p:spPr bwMode="auto">
            <a:xfrm>
              <a:off x="5821383" y="1955802"/>
              <a:ext cx="160339" cy="331788"/>
            </a:xfrm>
            <a:custGeom>
              <a:avLst/>
              <a:gdLst>
                <a:gd name="T0" fmla="*/ 62 w 84"/>
                <a:gd name="T1" fmla="*/ 22 h 174"/>
                <a:gd name="T2" fmla="*/ 51 w 84"/>
                <a:gd name="T3" fmla="*/ 13 h 174"/>
                <a:gd name="T4" fmla="*/ 48 w 84"/>
                <a:gd name="T5" fmla="*/ 7 h 174"/>
                <a:gd name="T6" fmla="*/ 38 w 84"/>
                <a:gd name="T7" fmla="*/ 2 h 174"/>
                <a:gd name="T8" fmla="*/ 29 w 84"/>
                <a:gd name="T9" fmla="*/ 7 h 174"/>
                <a:gd name="T10" fmla="*/ 22 w 84"/>
                <a:gd name="T11" fmla="*/ 9 h 174"/>
                <a:gd name="T12" fmla="*/ 12 w 84"/>
                <a:gd name="T13" fmla="*/ 9 h 174"/>
                <a:gd name="T14" fmla="*/ 4 w 84"/>
                <a:gd name="T15" fmla="*/ 10 h 174"/>
                <a:gd name="T16" fmla="*/ 0 w 84"/>
                <a:gd name="T17" fmla="*/ 12 h 174"/>
                <a:gd name="T18" fmla="*/ 5 w 84"/>
                <a:gd name="T19" fmla="*/ 18 h 174"/>
                <a:gd name="T20" fmla="*/ 10 w 84"/>
                <a:gd name="T21" fmla="*/ 27 h 174"/>
                <a:gd name="T22" fmla="*/ 20 w 84"/>
                <a:gd name="T23" fmla="*/ 32 h 174"/>
                <a:gd name="T24" fmla="*/ 27 w 84"/>
                <a:gd name="T25" fmla="*/ 34 h 174"/>
                <a:gd name="T26" fmla="*/ 31 w 84"/>
                <a:gd name="T27" fmla="*/ 42 h 174"/>
                <a:gd name="T28" fmla="*/ 22 w 84"/>
                <a:gd name="T29" fmla="*/ 47 h 174"/>
                <a:gd name="T30" fmla="*/ 35 w 84"/>
                <a:gd name="T31" fmla="*/ 58 h 174"/>
                <a:gd name="T32" fmla="*/ 40 w 84"/>
                <a:gd name="T33" fmla="*/ 68 h 174"/>
                <a:gd name="T34" fmla="*/ 50 w 84"/>
                <a:gd name="T35" fmla="*/ 80 h 174"/>
                <a:gd name="T36" fmla="*/ 59 w 84"/>
                <a:gd name="T37" fmla="*/ 89 h 174"/>
                <a:gd name="T38" fmla="*/ 61 w 84"/>
                <a:gd name="T39" fmla="*/ 100 h 174"/>
                <a:gd name="T40" fmla="*/ 65 w 84"/>
                <a:gd name="T41" fmla="*/ 119 h 174"/>
                <a:gd name="T42" fmla="*/ 57 w 84"/>
                <a:gd name="T43" fmla="*/ 132 h 174"/>
                <a:gd name="T44" fmla="*/ 47 w 84"/>
                <a:gd name="T45" fmla="*/ 138 h 174"/>
                <a:gd name="T46" fmla="*/ 47 w 84"/>
                <a:gd name="T47" fmla="*/ 148 h 174"/>
                <a:gd name="T48" fmla="*/ 34 w 84"/>
                <a:gd name="T49" fmla="*/ 148 h 174"/>
                <a:gd name="T50" fmla="*/ 27 w 84"/>
                <a:gd name="T51" fmla="*/ 153 h 174"/>
                <a:gd name="T52" fmla="*/ 32 w 84"/>
                <a:gd name="T53" fmla="*/ 157 h 174"/>
                <a:gd name="T54" fmla="*/ 29 w 84"/>
                <a:gd name="T55" fmla="*/ 167 h 174"/>
                <a:gd name="T56" fmla="*/ 34 w 84"/>
                <a:gd name="T57" fmla="*/ 172 h 174"/>
                <a:gd name="T58" fmla="*/ 45 w 84"/>
                <a:gd name="T59" fmla="*/ 164 h 174"/>
                <a:gd name="T60" fmla="*/ 47 w 84"/>
                <a:gd name="T61" fmla="*/ 159 h 174"/>
                <a:gd name="T62" fmla="*/ 50 w 84"/>
                <a:gd name="T63" fmla="*/ 153 h 174"/>
                <a:gd name="T64" fmla="*/ 57 w 84"/>
                <a:gd name="T65" fmla="*/ 152 h 174"/>
                <a:gd name="T66" fmla="*/ 73 w 84"/>
                <a:gd name="T67" fmla="*/ 145 h 174"/>
                <a:gd name="T68" fmla="*/ 81 w 84"/>
                <a:gd name="T69" fmla="*/ 130 h 174"/>
                <a:gd name="T70" fmla="*/ 79 w 84"/>
                <a:gd name="T71" fmla="*/ 104 h 174"/>
                <a:gd name="T72" fmla="*/ 68 w 84"/>
                <a:gd name="T73" fmla="*/ 86 h 174"/>
                <a:gd name="T74" fmla="*/ 50 w 84"/>
                <a:gd name="T75" fmla="*/ 71 h 174"/>
                <a:gd name="T76" fmla="*/ 45 w 84"/>
                <a:gd name="T77" fmla="*/ 62 h 174"/>
                <a:gd name="T78" fmla="*/ 42 w 84"/>
                <a:gd name="T79" fmla="*/ 47 h 174"/>
                <a:gd name="T80" fmla="*/ 50 w 84"/>
                <a:gd name="T81" fmla="*/ 37 h 174"/>
                <a:gd name="T82" fmla="*/ 54 w 84"/>
                <a:gd name="T83" fmla="*/ 30 h 174"/>
                <a:gd name="T84" fmla="*/ 63 w 84"/>
                <a:gd name="T85" fmla="*/ 24 h 174"/>
                <a:gd name="T86" fmla="*/ 64 w 84"/>
                <a:gd name="T87" fmla="*/ 24 h 174"/>
                <a:gd name="T88" fmla="*/ 62 w 84"/>
                <a:gd name="T89" fmla="*/ 22 h 17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84"/>
                <a:gd name="T136" fmla="*/ 0 h 174"/>
                <a:gd name="T137" fmla="*/ 84 w 84"/>
                <a:gd name="T138" fmla="*/ 174 h 17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84" h="174">
                  <a:moveTo>
                    <a:pt x="62" y="22"/>
                  </a:moveTo>
                  <a:cubicBezTo>
                    <a:pt x="59" y="21"/>
                    <a:pt x="51" y="15"/>
                    <a:pt x="51" y="13"/>
                  </a:cubicBezTo>
                  <a:cubicBezTo>
                    <a:pt x="51" y="11"/>
                    <a:pt x="55" y="7"/>
                    <a:pt x="48" y="7"/>
                  </a:cubicBezTo>
                  <a:cubicBezTo>
                    <a:pt x="40" y="6"/>
                    <a:pt x="40" y="3"/>
                    <a:pt x="38" y="2"/>
                  </a:cubicBezTo>
                  <a:cubicBezTo>
                    <a:pt x="37" y="0"/>
                    <a:pt x="31" y="4"/>
                    <a:pt x="29" y="7"/>
                  </a:cubicBezTo>
                  <a:cubicBezTo>
                    <a:pt x="28" y="11"/>
                    <a:pt x="26" y="7"/>
                    <a:pt x="22" y="9"/>
                  </a:cubicBezTo>
                  <a:cubicBezTo>
                    <a:pt x="18" y="11"/>
                    <a:pt x="14" y="6"/>
                    <a:pt x="12" y="9"/>
                  </a:cubicBezTo>
                  <a:cubicBezTo>
                    <a:pt x="10" y="12"/>
                    <a:pt x="6" y="7"/>
                    <a:pt x="4" y="10"/>
                  </a:cubicBezTo>
                  <a:cubicBezTo>
                    <a:pt x="3" y="11"/>
                    <a:pt x="2" y="11"/>
                    <a:pt x="0" y="12"/>
                  </a:cubicBezTo>
                  <a:cubicBezTo>
                    <a:pt x="2" y="14"/>
                    <a:pt x="5" y="16"/>
                    <a:pt x="5" y="18"/>
                  </a:cubicBezTo>
                  <a:cubicBezTo>
                    <a:pt x="5" y="21"/>
                    <a:pt x="10" y="23"/>
                    <a:pt x="10" y="27"/>
                  </a:cubicBezTo>
                  <a:cubicBezTo>
                    <a:pt x="10" y="30"/>
                    <a:pt x="17" y="33"/>
                    <a:pt x="20" y="32"/>
                  </a:cubicBezTo>
                  <a:cubicBezTo>
                    <a:pt x="22" y="30"/>
                    <a:pt x="27" y="29"/>
                    <a:pt x="27" y="34"/>
                  </a:cubicBezTo>
                  <a:cubicBezTo>
                    <a:pt x="28" y="39"/>
                    <a:pt x="31" y="39"/>
                    <a:pt x="31" y="42"/>
                  </a:cubicBezTo>
                  <a:cubicBezTo>
                    <a:pt x="31" y="46"/>
                    <a:pt x="24" y="44"/>
                    <a:pt x="22" y="47"/>
                  </a:cubicBezTo>
                  <a:cubicBezTo>
                    <a:pt x="21" y="51"/>
                    <a:pt x="35" y="55"/>
                    <a:pt x="35" y="58"/>
                  </a:cubicBezTo>
                  <a:cubicBezTo>
                    <a:pt x="35" y="61"/>
                    <a:pt x="39" y="64"/>
                    <a:pt x="40" y="68"/>
                  </a:cubicBezTo>
                  <a:cubicBezTo>
                    <a:pt x="42" y="72"/>
                    <a:pt x="48" y="76"/>
                    <a:pt x="50" y="80"/>
                  </a:cubicBezTo>
                  <a:cubicBezTo>
                    <a:pt x="51" y="84"/>
                    <a:pt x="57" y="87"/>
                    <a:pt x="59" y="89"/>
                  </a:cubicBezTo>
                  <a:cubicBezTo>
                    <a:pt x="61" y="91"/>
                    <a:pt x="62" y="96"/>
                    <a:pt x="61" y="100"/>
                  </a:cubicBezTo>
                  <a:cubicBezTo>
                    <a:pt x="60" y="104"/>
                    <a:pt x="60" y="112"/>
                    <a:pt x="65" y="119"/>
                  </a:cubicBezTo>
                  <a:cubicBezTo>
                    <a:pt x="69" y="125"/>
                    <a:pt x="60" y="128"/>
                    <a:pt x="57" y="132"/>
                  </a:cubicBezTo>
                  <a:cubicBezTo>
                    <a:pt x="54" y="135"/>
                    <a:pt x="55" y="140"/>
                    <a:pt x="47" y="138"/>
                  </a:cubicBezTo>
                  <a:cubicBezTo>
                    <a:pt x="38" y="136"/>
                    <a:pt x="48" y="145"/>
                    <a:pt x="47" y="148"/>
                  </a:cubicBezTo>
                  <a:cubicBezTo>
                    <a:pt x="45" y="151"/>
                    <a:pt x="34" y="145"/>
                    <a:pt x="34" y="148"/>
                  </a:cubicBezTo>
                  <a:cubicBezTo>
                    <a:pt x="34" y="150"/>
                    <a:pt x="30" y="152"/>
                    <a:pt x="27" y="153"/>
                  </a:cubicBezTo>
                  <a:cubicBezTo>
                    <a:pt x="28" y="155"/>
                    <a:pt x="30" y="156"/>
                    <a:pt x="32" y="157"/>
                  </a:cubicBezTo>
                  <a:cubicBezTo>
                    <a:pt x="35" y="159"/>
                    <a:pt x="29" y="162"/>
                    <a:pt x="29" y="167"/>
                  </a:cubicBezTo>
                  <a:cubicBezTo>
                    <a:pt x="29" y="172"/>
                    <a:pt x="33" y="174"/>
                    <a:pt x="34" y="172"/>
                  </a:cubicBezTo>
                  <a:cubicBezTo>
                    <a:pt x="36" y="169"/>
                    <a:pt x="42" y="165"/>
                    <a:pt x="45" y="164"/>
                  </a:cubicBezTo>
                  <a:cubicBezTo>
                    <a:pt x="47" y="163"/>
                    <a:pt x="45" y="159"/>
                    <a:pt x="47" y="159"/>
                  </a:cubicBezTo>
                  <a:cubicBezTo>
                    <a:pt x="50" y="160"/>
                    <a:pt x="49" y="156"/>
                    <a:pt x="50" y="153"/>
                  </a:cubicBezTo>
                  <a:cubicBezTo>
                    <a:pt x="51" y="151"/>
                    <a:pt x="53" y="152"/>
                    <a:pt x="57" y="152"/>
                  </a:cubicBezTo>
                  <a:cubicBezTo>
                    <a:pt x="61" y="152"/>
                    <a:pt x="67" y="149"/>
                    <a:pt x="73" y="145"/>
                  </a:cubicBezTo>
                  <a:cubicBezTo>
                    <a:pt x="78" y="141"/>
                    <a:pt x="79" y="140"/>
                    <a:pt x="81" y="130"/>
                  </a:cubicBezTo>
                  <a:cubicBezTo>
                    <a:pt x="84" y="119"/>
                    <a:pt x="79" y="107"/>
                    <a:pt x="79" y="104"/>
                  </a:cubicBezTo>
                  <a:cubicBezTo>
                    <a:pt x="79" y="101"/>
                    <a:pt x="71" y="86"/>
                    <a:pt x="68" y="86"/>
                  </a:cubicBezTo>
                  <a:cubicBezTo>
                    <a:pt x="65" y="86"/>
                    <a:pt x="52" y="73"/>
                    <a:pt x="50" y="71"/>
                  </a:cubicBezTo>
                  <a:cubicBezTo>
                    <a:pt x="48" y="69"/>
                    <a:pt x="48" y="65"/>
                    <a:pt x="45" y="62"/>
                  </a:cubicBezTo>
                  <a:cubicBezTo>
                    <a:pt x="42" y="59"/>
                    <a:pt x="41" y="52"/>
                    <a:pt x="42" y="47"/>
                  </a:cubicBezTo>
                  <a:cubicBezTo>
                    <a:pt x="43" y="42"/>
                    <a:pt x="50" y="40"/>
                    <a:pt x="50" y="37"/>
                  </a:cubicBezTo>
                  <a:cubicBezTo>
                    <a:pt x="50" y="33"/>
                    <a:pt x="51" y="30"/>
                    <a:pt x="54" y="30"/>
                  </a:cubicBezTo>
                  <a:cubicBezTo>
                    <a:pt x="58" y="30"/>
                    <a:pt x="62" y="27"/>
                    <a:pt x="63" y="24"/>
                  </a:cubicBezTo>
                  <a:cubicBezTo>
                    <a:pt x="63" y="24"/>
                    <a:pt x="64" y="24"/>
                    <a:pt x="64" y="24"/>
                  </a:cubicBezTo>
                  <a:cubicBezTo>
                    <a:pt x="63" y="22"/>
                    <a:pt x="62" y="22"/>
                    <a:pt x="62" y="22"/>
                  </a:cubicBez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257" name="Freeform 63"/>
            <p:cNvSpPr>
              <a:spLocks noChangeArrowheads="1"/>
            </p:cNvSpPr>
            <p:nvPr/>
          </p:nvSpPr>
          <p:spPr bwMode="auto">
            <a:xfrm>
              <a:off x="5821383" y="2154240"/>
              <a:ext cx="131763" cy="93663"/>
            </a:xfrm>
            <a:custGeom>
              <a:avLst/>
              <a:gdLst>
                <a:gd name="T0" fmla="*/ 34 w 69"/>
                <a:gd name="T1" fmla="*/ 44 h 49"/>
                <a:gd name="T2" fmla="*/ 47 w 69"/>
                <a:gd name="T3" fmla="*/ 44 h 49"/>
                <a:gd name="T4" fmla="*/ 47 w 69"/>
                <a:gd name="T5" fmla="*/ 34 h 49"/>
                <a:gd name="T6" fmla="*/ 57 w 69"/>
                <a:gd name="T7" fmla="*/ 28 h 49"/>
                <a:gd name="T8" fmla="*/ 65 w 69"/>
                <a:gd name="T9" fmla="*/ 15 h 49"/>
                <a:gd name="T10" fmla="*/ 61 w 69"/>
                <a:gd name="T11" fmla="*/ 1 h 49"/>
                <a:gd name="T12" fmla="*/ 53 w 69"/>
                <a:gd name="T13" fmla="*/ 2 h 49"/>
                <a:gd name="T14" fmla="*/ 45 w 69"/>
                <a:gd name="T15" fmla="*/ 5 h 49"/>
                <a:gd name="T16" fmla="*/ 42 w 69"/>
                <a:gd name="T17" fmla="*/ 8 h 49"/>
                <a:gd name="T18" fmla="*/ 35 w 69"/>
                <a:gd name="T19" fmla="*/ 3 h 49"/>
                <a:gd name="T20" fmla="*/ 20 w 69"/>
                <a:gd name="T21" fmla="*/ 3 h 49"/>
                <a:gd name="T22" fmla="*/ 4 w 69"/>
                <a:gd name="T23" fmla="*/ 10 h 49"/>
                <a:gd name="T24" fmla="*/ 5 w 69"/>
                <a:gd name="T25" fmla="*/ 21 h 49"/>
                <a:gd name="T26" fmla="*/ 6 w 69"/>
                <a:gd name="T27" fmla="*/ 29 h 49"/>
                <a:gd name="T28" fmla="*/ 6 w 69"/>
                <a:gd name="T29" fmla="*/ 30 h 49"/>
                <a:gd name="T30" fmla="*/ 9 w 69"/>
                <a:gd name="T31" fmla="*/ 40 h 49"/>
                <a:gd name="T32" fmla="*/ 16 w 69"/>
                <a:gd name="T33" fmla="*/ 41 h 49"/>
                <a:gd name="T34" fmla="*/ 17 w 69"/>
                <a:gd name="T35" fmla="*/ 47 h 49"/>
                <a:gd name="T36" fmla="*/ 26 w 69"/>
                <a:gd name="T37" fmla="*/ 48 h 49"/>
                <a:gd name="T38" fmla="*/ 27 w 69"/>
                <a:gd name="T39" fmla="*/ 49 h 49"/>
                <a:gd name="T40" fmla="*/ 34 w 69"/>
                <a:gd name="T41" fmla="*/ 44 h 4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9"/>
                <a:gd name="T64" fmla="*/ 0 h 49"/>
                <a:gd name="T65" fmla="*/ 69 w 69"/>
                <a:gd name="T66" fmla="*/ 49 h 4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9" h="49">
                  <a:moveTo>
                    <a:pt x="34" y="44"/>
                  </a:moveTo>
                  <a:cubicBezTo>
                    <a:pt x="34" y="41"/>
                    <a:pt x="45" y="47"/>
                    <a:pt x="47" y="44"/>
                  </a:cubicBezTo>
                  <a:cubicBezTo>
                    <a:pt x="48" y="41"/>
                    <a:pt x="38" y="32"/>
                    <a:pt x="47" y="34"/>
                  </a:cubicBezTo>
                  <a:cubicBezTo>
                    <a:pt x="55" y="36"/>
                    <a:pt x="54" y="31"/>
                    <a:pt x="57" y="28"/>
                  </a:cubicBezTo>
                  <a:cubicBezTo>
                    <a:pt x="60" y="24"/>
                    <a:pt x="69" y="21"/>
                    <a:pt x="65" y="15"/>
                  </a:cubicBezTo>
                  <a:cubicBezTo>
                    <a:pt x="61" y="10"/>
                    <a:pt x="61" y="5"/>
                    <a:pt x="61" y="1"/>
                  </a:cubicBezTo>
                  <a:cubicBezTo>
                    <a:pt x="58" y="3"/>
                    <a:pt x="54" y="3"/>
                    <a:pt x="53" y="2"/>
                  </a:cubicBezTo>
                  <a:cubicBezTo>
                    <a:pt x="50" y="1"/>
                    <a:pt x="45" y="1"/>
                    <a:pt x="45" y="5"/>
                  </a:cubicBezTo>
                  <a:cubicBezTo>
                    <a:pt x="45" y="9"/>
                    <a:pt x="41" y="9"/>
                    <a:pt x="42" y="8"/>
                  </a:cubicBezTo>
                  <a:cubicBezTo>
                    <a:pt x="42" y="6"/>
                    <a:pt x="38" y="6"/>
                    <a:pt x="35" y="3"/>
                  </a:cubicBezTo>
                  <a:cubicBezTo>
                    <a:pt x="33" y="0"/>
                    <a:pt x="24" y="4"/>
                    <a:pt x="20" y="3"/>
                  </a:cubicBezTo>
                  <a:cubicBezTo>
                    <a:pt x="16" y="1"/>
                    <a:pt x="9" y="5"/>
                    <a:pt x="4" y="10"/>
                  </a:cubicBezTo>
                  <a:cubicBezTo>
                    <a:pt x="0" y="16"/>
                    <a:pt x="5" y="16"/>
                    <a:pt x="5" y="21"/>
                  </a:cubicBezTo>
                  <a:cubicBezTo>
                    <a:pt x="5" y="25"/>
                    <a:pt x="8" y="25"/>
                    <a:pt x="6" y="29"/>
                  </a:cubicBezTo>
                  <a:cubicBezTo>
                    <a:pt x="6" y="29"/>
                    <a:pt x="6" y="29"/>
                    <a:pt x="6" y="30"/>
                  </a:cubicBezTo>
                  <a:cubicBezTo>
                    <a:pt x="11" y="31"/>
                    <a:pt x="9" y="37"/>
                    <a:pt x="9" y="40"/>
                  </a:cubicBezTo>
                  <a:cubicBezTo>
                    <a:pt x="10" y="43"/>
                    <a:pt x="14" y="41"/>
                    <a:pt x="16" y="41"/>
                  </a:cubicBezTo>
                  <a:cubicBezTo>
                    <a:pt x="19" y="41"/>
                    <a:pt x="15" y="45"/>
                    <a:pt x="17" y="47"/>
                  </a:cubicBezTo>
                  <a:cubicBezTo>
                    <a:pt x="19" y="49"/>
                    <a:pt x="25" y="45"/>
                    <a:pt x="26" y="48"/>
                  </a:cubicBezTo>
                  <a:cubicBezTo>
                    <a:pt x="26" y="48"/>
                    <a:pt x="26" y="49"/>
                    <a:pt x="27" y="49"/>
                  </a:cubicBezTo>
                  <a:cubicBezTo>
                    <a:pt x="30" y="48"/>
                    <a:pt x="34" y="46"/>
                    <a:pt x="34" y="44"/>
                  </a:cubicBez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258" name="Freeform 64"/>
            <p:cNvSpPr>
              <a:spLocks noChangeArrowheads="1"/>
            </p:cNvSpPr>
            <p:nvPr/>
          </p:nvSpPr>
          <p:spPr bwMode="auto">
            <a:xfrm>
              <a:off x="5778520" y="1976439"/>
              <a:ext cx="160339" cy="195263"/>
            </a:xfrm>
            <a:custGeom>
              <a:avLst/>
              <a:gdLst>
                <a:gd name="T0" fmla="*/ 57 w 84"/>
                <a:gd name="T1" fmla="*/ 47 h 102"/>
                <a:gd name="T2" fmla="*/ 44 w 84"/>
                <a:gd name="T3" fmla="*/ 36 h 102"/>
                <a:gd name="T4" fmla="*/ 53 w 84"/>
                <a:gd name="T5" fmla="*/ 31 h 102"/>
                <a:gd name="T6" fmla="*/ 49 w 84"/>
                <a:gd name="T7" fmla="*/ 23 h 102"/>
                <a:gd name="T8" fmla="*/ 42 w 84"/>
                <a:gd name="T9" fmla="*/ 21 h 102"/>
                <a:gd name="T10" fmla="*/ 32 w 84"/>
                <a:gd name="T11" fmla="*/ 16 h 102"/>
                <a:gd name="T12" fmla="*/ 27 w 84"/>
                <a:gd name="T13" fmla="*/ 7 h 102"/>
                <a:gd name="T14" fmla="*/ 22 w 84"/>
                <a:gd name="T15" fmla="*/ 1 h 102"/>
                <a:gd name="T16" fmla="*/ 18 w 84"/>
                <a:gd name="T17" fmla="*/ 1 h 102"/>
                <a:gd name="T18" fmla="*/ 16 w 84"/>
                <a:gd name="T19" fmla="*/ 7 h 102"/>
                <a:gd name="T20" fmla="*/ 16 w 84"/>
                <a:gd name="T21" fmla="*/ 16 h 102"/>
                <a:gd name="T22" fmla="*/ 10 w 84"/>
                <a:gd name="T23" fmla="*/ 11 h 102"/>
                <a:gd name="T24" fmla="*/ 4 w 84"/>
                <a:gd name="T25" fmla="*/ 20 h 102"/>
                <a:gd name="T26" fmla="*/ 0 w 84"/>
                <a:gd name="T27" fmla="*/ 23 h 102"/>
                <a:gd name="T28" fmla="*/ 2 w 84"/>
                <a:gd name="T29" fmla="*/ 25 h 102"/>
                <a:gd name="T30" fmla="*/ 3 w 84"/>
                <a:gd name="T31" fmla="*/ 34 h 102"/>
                <a:gd name="T32" fmla="*/ 11 w 84"/>
                <a:gd name="T33" fmla="*/ 37 h 102"/>
                <a:gd name="T34" fmla="*/ 10 w 84"/>
                <a:gd name="T35" fmla="*/ 49 h 102"/>
                <a:gd name="T36" fmla="*/ 7 w 84"/>
                <a:gd name="T37" fmla="*/ 58 h 102"/>
                <a:gd name="T38" fmla="*/ 17 w 84"/>
                <a:gd name="T39" fmla="*/ 54 h 102"/>
                <a:gd name="T40" fmla="*/ 26 w 84"/>
                <a:gd name="T41" fmla="*/ 53 h 102"/>
                <a:gd name="T42" fmla="*/ 33 w 84"/>
                <a:gd name="T43" fmla="*/ 51 h 102"/>
                <a:gd name="T44" fmla="*/ 43 w 84"/>
                <a:gd name="T45" fmla="*/ 51 h 102"/>
                <a:gd name="T46" fmla="*/ 52 w 84"/>
                <a:gd name="T47" fmla="*/ 59 h 102"/>
                <a:gd name="T48" fmla="*/ 52 w 84"/>
                <a:gd name="T49" fmla="*/ 73 h 102"/>
                <a:gd name="T50" fmla="*/ 60 w 84"/>
                <a:gd name="T51" fmla="*/ 85 h 102"/>
                <a:gd name="T52" fmla="*/ 59 w 84"/>
                <a:gd name="T53" fmla="*/ 97 h 102"/>
                <a:gd name="T54" fmla="*/ 64 w 84"/>
                <a:gd name="T55" fmla="*/ 101 h 102"/>
                <a:gd name="T56" fmla="*/ 67 w 84"/>
                <a:gd name="T57" fmla="*/ 98 h 102"/>
                <a:gd name="T58" fmla="*/ 75 w 84"/>
                <a:gd name="T59" fmla="*/ 95 h 102"/>
                <a:gd name="T60" fmla="*/ 83 w 84"/>
                <a:gd name="T61" fmla="*/ 94 h 102"/>
                <a:gd name="T62" fmla="*/ 83 w 84"/>
                <a:gd name="T63" fmla="*/ 89 h 102"/>
                <a:gd name="T64" fmla="*/ 81 w 84"/>
                <a:gd name="T65" fmla="*/ 78 h 102"/>
                <a:gd name="T66" fmla="*/ 72 w 84"/>
                <a:gd name="T67" fmla="*/ 69 h 102"/>
                <a:gd name="T68" fmla="*/ 62 w 84"/>
                <a:gd name="T69" fmla="*/ 57 h 102"/>
                <a:gd name="T70" fmla="*/ 57 w 84"/>
                <a:gd name="T71" fmla="*/ 47 h 10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84"/>
                <a:gd name="T109" fmla="*/ 0 h 102"/>
                <a:gd name="T110" fmla="*/ 84 w 84"/>
                <a:gd name="T111" fmla="*/ 102 h 10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84" h="102">
                  <a:moveTo>
                    <a:pt x="57" y="47"/>
                  </a:moveTo>
                  <a:cubicBezTo>
                    <a:pt x="57" y="44"/>
                    <a:pt x="43" y="40"/>
                    <a:pt x="44" y="36"/>
                  </a:cubicBezTo>
                  <a:cubicBezTo>
                    <a:pt x="46" y="33"/>
                    <a:pt x="53" y="35"/>
                    <a:pt x="53" y="31"/>
                  </a:cubicBezTo>
                  <a:cubicBezTo>
                    <a:pt x="53" y="28"/>
                    <a:pt x="50" y="28"/>
                    <a:pt x="49" y="23"/>
                  </a:cubicBezTo>
                  <a:cubicBezTo>
                    <a:pt x="49" y="18"/>
                    <a:pt x="44" y="19"/>
                    <a:pt x="42" y="21"/>
                  </a:cubicBezTo>
                  <a:cubicBezTo>
                    <a:pt x="39" y="22"/>
                    <a:pt x="32" y="19"/>
                    <a:pt x="32" y="16"/>
                  </a:cubicBezTo>
                  <a:cubicBezTo>
                    <a:pt x="32" y="12"/>
                    <a:pt x="27" y="10"/>
                    <a:pt x="27" y="7"/>
                  </a:cubicBezTo>
                  <a:cubicBezTo>
                    <a:pt x="27" y="5"/>
                    <a:pt x="24" y="3"/>
                    <a:pt x="22" y="1"/>
                  </a:cubicBezTo>
                  <a:cubicBezTo>
                    <a:pt x="21" y="2"/>
                    <a:pt x="19" y="2"/>
                    <a:pt x="18" y="1"/>
                  </a:cubicBezTo>
                  <a:cubicBezTo>
                    <a:pt x="17" y="0"/>
                    <a:pt x="15" y="6"/>
                    <a:pt x="16" y="7"/>
                  </a:cubicBezTo>
                  <a:cubicBezTo>
                    <a:pt x="18" y="8"/>
                    <a:pt x="19" y="17"/>
                    <a:pt x="16" y="16"/>
                  </a:cubicBezTo>
                  <a:cubicBezTo>
                    <a:pt x="12" y="15"/>
                    <a:pt x="12" y="10"/>
                    <a:pt x="10" y="11"/>
                  </a:cubicBezTo>
                  <a:cubicBezTo>
                    <a:pt x="10" y="11"/>
                    <a:pt x="4" y="17"/>
                    <a:pt x="4" y="20"/>
                  </a:cubicBezTo>
                  <a:cubicBezTo>
                    <a:pt x="4" y="22"/>
                    <a:pt x="2" y="22"/>
                    <a:pt x="0" y="23"/>
                  </a:cubicBezTo>
                  <a:cubicBezTo>
                    <a:pt x="1" y="24"/>
                    <a:pt x="2" y="25"/>
                    <a:pt x="2" y="25"/>
                  </a:cubicBezTo>
                  <a:cubicBezTo>
                    <a:pt x="3" y="27"/>
                    <a:pt x="2" y="31"/>
                    <a:pt x="3" y="34"/>
                  </a:cubicBezTo>
                  <a:cubicBezTo>
                    <a:pt x="5" y="38"/>
                    <a:pt x="10" y="32"/>
                    <a:pt x="11" y="37"/>
                  </a:cubicBezTo>
                  <a:cubicBezTo>
                    <a:pt x="13" y="42"/>
                    <a:pt x="10" y="44"/>
                    <a:pt x="10" y="49"/>
                  </a:cubicBezTo>
                  <a:cubicBezTo>
                    <a:pt x="10" y="54"/>
                    <a:pt x="6" y="53"/>
                    <a:pt x="7" y="58"/>
                  </a:cubicBezTo>
                  <a:cubicBezTo>
                    <a:pt x="8" y="62"/>
                    <a:pt x="14" y="57"/>
                    <a:pt x="17" y="54"/>
                  </a:cubicBezTo>
                  <a:cubicBezTo>
                    <a:pt x="21" y="51"/>
                    <a:pt x="24" y="51"/>
                    <a:pt x="26" y="53"/>
                  </a:cubicBezTo>
                  <a:cubicBezTo>
                    <a:pt x="27" y="55"/>
                    <a:pt x="32" y="54"/>
                    <a:pt x="33" y="51"/>
                  </a:cubicBezTo>
                  <a:cubicBezTo>
                    <a:pt x="34" y="49"/>
                    <a:pt x="41" y="48"/>
                    <a:pt x="43" y="51"/>
                  </a:cubicBezTo>
                  <a:cubicBezTo>
                    <a:pt x="46" y="54"/>
                    <a:pt x="48" y="57"/>
                    <a:pt x="52" y="59"/>
                  </a:cubicBezTo>
                  <a:cubicBezTo>
                    <a:pt x="55" y="61"/>
                    <a:pt x="49" y="72"/>
                    <a:pt x="52" y="73"/>
                  </a:cubicBezTo>
                  <a:cubicBezTo>
                    <a:pt x="56" y="74"/>
                    <a:pt x="61" y="79"/>
                    <a:pt x="60" y="85"/>
                  </a:cubicBezTo>
                  <a:cubicBezTo>
                    <a:pt x="60" y="90"/>
                    <a:pt x="63" y="93"/>
                    <a:pt x="59" y="97"/>
                  </a:cubicBezTo>
                  <a:cubicBezTo>
                    <a:pt x="61" y="99"/>
                    <a:pt x="64" y="99"/>
                    <a:pt x="64" y="101"/>
                  </a:cubicBezTo>
                  <a:cubicBezTo>
                    <a:pt x="63" y="102"/>
                    <a:pt x="67" y="102"/>
                    <a:pt x="67" y="98"/>
                  </a:cubicBezTo>
                  <a:cubicBezTo>
                    <a:pt x="67" y="94"/>
                    <a:pt x="72" y="94"/>
                    <a:pt x="75" y="95"/>
                  </a:cubicBezTo>
                  <a:cubicBezTo>
                    <a:pt x="76" y="96"/>
                    <a:pt x="80" y="96"/>
                    <a:pt x="83" y="94"/>
                  </a:cubicBezTo>
                  <a:cubicBezTo>
                    <a:pt x="83" y="92"/>
                    <a:pt x="83" y="90"/>
                    <a:pt x="83" y="89"/>
                  </a:cubicBezTo>
                  <a:cubicBezTo>
                    <a:pt x="84" y="85"/>
                    <a:pt x="83" y="80"/>
                    <a:pt x="81" y="78"/>
                  </a:cubicBezTo>
                  <a:cubicBezTo>
                    <a:pt x="79" y="76"/>
                    <a:pt x="73" y="73"/>
                    <a:pt x="72" y="69"/>
                  </a:cubicBezTo>
                  <a:cubicBezTo>
                    <a:pt x="70" y="65"/>
                    <a:pt x="64" y="61"/>
                    <a:pt x="62" y="57"/>
                  </a:cubicBezTo>
                  <a:cubicBezTo>
                    <a:pt x="61" y="53"/>
                    <a:pt x="57" y="50"/>
                    <a:pt x="57" y="47"/>
                  </a:cubicBez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259" name="Freeform 65"/>
            <p:cNvSpPr>
              <a:spLocks noChangeArrowheads="1"/>
            </p:cNvSpPr>
            <p:nvPr/>
          </p:nvSpPr>
          <p:spPr bwMode="auto">
            <a:xfrm>
              <a:off x="5722957" y="2020889"/>
              <a:ext cx="176213" cy="328613"/>
            </a:xfrm>
            <a:custGeom>
              <a:avLst/>
              <a:gdLst>
                <a:gd name="T0" fmla="*/ 56 w 92"/>
                <a:gd name="T1" fmla="*/ 91 h 172"/>
                <a:gd name="T2" fmla="*/ 55 w 92"/>
                <a:gd name="T3" fmla="*/ 80 h 172"/>
                <a:gd name="T4" fmla="*/ 71 w 92"/>
                <a:gd name="T5" fmla="*/ 73 h 172"/>
                <a:gd name="T6" fmla="*/ 86 w 92"/>
                <a:gd name="T7" fmla="*/ 73 h 172"/>
                <a:gd name="T8" fmla="*/ 88 w 92"/>
                <a:gd name="T9" fmla="*/ 74 h 172"/>
                <a:gd name="T10" fmla="*/ 89 w 92"/>
                <a:gd name="T11" fmla="*/ 62 h 172"/>
                <a:gd name="T12" fmla="*/ 81 w 92"/>
                <a:gd name="T13" fmla="*/ 50 h 172"/>
                <a:gd name="T14" fmla="*/ 81 w 92"/>
                <a:gd name="T15" fmla="*/ 36 h 172"/>
                <a:gd name="T16" fmla="*/ 72 w 92"/>
                <a:gd name="T17" fmla="*/ 28 h 172"/>
                <a:gd name="T18" fmla="*/ 62 w 92"/>
                <a:gd name="T19" fmla="*/ 28 h 172"/>
                <a:gd name="T20" fmla="*/ 55 w 92"/>
                <a:gd name="T21" fmla="*/ 30 h 172"/>
                <a:gd name="T22" fmla="*/ 46 w 92"/>
                <a:gd name="T23" fmla="*/ 31 h 172"/>
                <a:gd name="T24" fmla="*/ 36 w 92"/>
                <a:gd name="T25" fmla="*/ 35 h 172"/>
                <a:gd name="T26" fmla="*/ 39 w 92"/>
                <a:gd name="T27" fmla="*/ 26 h 172"/>
                <a:gd name="T28" fmla="*/ 40 w 92"/>
                <a:gd name="T29" fmla="*/ 14 h 172"/>
                <a:gd name="T30" fmla="*/ 32 w 92"/>
                <a:gd name="T31" fmla="*/ 11 h 172"/>
                <a:gd name="T32" fmla="*/ 31 w 92"/>
                <a:gd name="T33" fmla="*/ 2 h 172"/>
                <a:gd name="T34" fmla="*/ 29 w 92"/>
                <a:gd name="T35" fmla="*/ 0 h 172"/>
                <a:gd name="T36" fmla="*/ 27 w 92"/>
                <a:gd name="T37" fmla="*/ 2 h 172"/>
                <a:gd name="T38" fmla="*/ 17 w 92"/>
                <a:gd name="T39" fmla="*/ 8 h 172"/>
                <a:gd name="T40" fmla="*/ 9 w 92"/>
                <a:gd name="T41" fmla="*/ 10 h 172"/>
                <a:gd name="T42" fmla="*/ 2 w 92"/>
                <a:gd name="T43" fmla="*/ 14 h 172"/>
                <a:gd name="T44" fmla="*/ 0 w 92"/>
                <a:gd name="T45" fmla="*/ 32 h 172"/>
                <a:gd name="T46" fmla="*/ 9 w 92"/>
                <a:gd name="T47" fmla="*/ 42 h 172"/>
                <a:gd name="T48" fmla="*/ 11 w 92"/>
                <a:gd name="T49" fmla="*/ 50 h 172"/>
                <a:gd name="T50" fmla="*/ 10 w 92"/>
                <a:gd name="T51" fmla="*/ 55 h 172"/>
                <a:gd name="T52" fmla="*/ 9 w 92"/>
                <a:gd name="T53" fmla="*/ 63 h 172"/>
                <a:gd name="T54" fmla="*/ 13 w 92"/>
                <a:gd name="T55" fmla="*/ 75 h 172"/>
                <a:gd name="T56" fmla="*/ 17 w 92"/>
                <a:gd name="T57" fmla="*/ 89 h 172"/>
                <a:gd name="T58" fmla="*/ 21 w 92"/>
                <a:gd name="T59" fmla="*/ 97 h 172"/>
                <a:gd name="T60" fmla="*/ 11 w 92"/>
                <a:gd name="T61" fmla="*/ 116 h 172"/>
                <a:gd name="T62" fmla="*/ 8 w 92"/>
                <a:gd name="T63" fmla="*/ 132 h 172"/>
                <a:gd name="T64" fmla="*/ 9 w 92"/>
                <a:gd name="T65" fmla="*/ 142 h 172"/>
                <a:gd name="T66" fmla="*/ 23 w 92"/>
                <a:gd name="T67" fmla="*/ 157 h 172"/>
                <a:gd name="T68" fmla="*/ 27 w 92"/>
                <a:gd name="T69" fmla="*/ 162 h 172"/>
                <a:gd name="T70" fmla="*/ 33 w 92"/>
                <a:gd name="T71" fmla="*/ 163 h 172"/>
                <a:gd name="T72" fmla="*/ 39 w 92"/>
                <a:gd name="T73" fmla="*/ 170 h 172"/>
                <a:gd name="T74" fmla="*/ 48 w 92"/>
                <a:gd name="T75" fmla="*/ 171 h 172"/>
                <a:gd name="T76" fmla="*/ 51 w 92"/>
                <a:gd name="T77" fmla="*/ 166 h 172"/>
                <a:gd name="T78" fmla="*/ 38 w 92"/>
                <a:gd name="T79" fmla="*/ 159 h 172"/>
                <a:gd name="T80" fmla="*/ 30 w 92"/>
                <a:gd name="T81" fmla="*/ 146 h 172"/>
                <a:gd name="T82" fmla="*/ 26 w 92"/>
                <a:gd name="T83" fmla="*/ 135 h 172"/>
                <a:gd name="T84" fmla="*/ 19 w 92"/>
                <a:gd name="T85" fmla="*/ 130 h 172"/>
                <a:gd name="T86" fmla="*/ 20 w 92"/>
                <a:gd name="T87" fmla="*/ 112 h 172"/>
                <a:gd name="T88" fmla="*/ 27 w 92"/>
                <a:gd name="T89" fmla="*/ 89 h 172"/>
                <a:gd name="T90" fmla="*/ 36 w 92"/>
                <a:gd name="T91" fmla="*/ 86 h 172"/>
                <a:gd name="T92" fmla="*/ 45 w 92"/>
                <a:gd name="T93" fmla="*/ 93 h 172"/>
                <a:gd name="T94" fmla="*/ 57 w 92"/>
                <a:gd name="T95" fmla="*/ 99 h 172"/>
                <a:gd name="T96" fmla="*/ 57 w 92"/>
                <a:gd name="T97" fmla="*/ 100 h 172"/>
                <a:gd name="T98" fmla="*/ 57 w 92"/>
                <a:gd name="T99" fmla="*/ 99 h 172"/>
                <a:gd name="T100" fmla="*/ 56 w 92"/>
                <a:gd name="T101" fmla="*/ 91 h 17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92"/>
                <a:gd name="T154" fmla="*/ 0 h 172"/>
                <a:gd name="T155" fmla="*/ 92 w 92"/>
                <a:gd name="T156" fmla="*/ 172 h 17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92" h="172">
                  <a:moveTo>
                    <a:pt x="56" y="91"/>
                  </a:moveTo>
                  <a:cubicBezTo>
                    <a:pt x="56" y="86"/>
                    <a:pt x="51" y="86"/>
                    <a:pt x="55" y="80"/>
                  </a:cubicBezTo>
                  <a:cubicBezTo>
                    <a:pt x="60" y="75"/>
                    <a:pt x="67" y="71"/>
                    <a:pt x="71" y="73"/>
                  </a:cubicBezTo>
                  <a:cubicBezTo>
                    <a:pt x="75" y="74"/>
                    <a:pt x="84" y="70"/>
                    <a:pt x="86" y="73"/>
                  </a:cubicBezTo>
                  <a:cubicBezTo>
                    <a:pt x="87" y="74"/>
                    <a:pt x="87" y="74"/>
                    <a:pt x="88" y="74"/>
                  </a:cubicBezTo>
                  <a:cubicBezTo>
                    <a:pt x="92" y="70"/>
                    <a:pt x="89" y="67"/>
                    <a:pt x="89" y="62"/>
                  </a:cubicBezTo>
                  <a:cubicBezTo>
                    <a:pt x="90" y="56"/>
                    <a:pt x="85" y="51"/>
                    <a:pt x="81" y="50"/>
                  </a:cubicBezTo>
                  <a:cubicBezTo>
                    <a:pt x="78" y="49"/>
                    <a:pt x="84" y="38"/>
                    <a:pt x="81" y="36"/>
                  </a:cubicBezTo>
                  <a:cubicBezTo>
                    <a:pt x="77" y="34"/>
                    <a:pt x="75" y="31"/>
                    <a:pt x="72" y="28"/>
                  </a:cubicBezTo>
                  <a:cubicBezTo>
                    <a:pt x="70" y="25"/>
                    <a:pt x="63" y="26"/>
                    <a:pt x="62" y="28"/>
                  </a:cubicBezTo>
                  <a:cubicBezTo>
                    <a:pt x="61" y="31"/>
                    <a:pt x="56" y="32"/>
                    <a:pt x="55" y="30"/>
                  </a:cubicBezTo>
                  <a:cubicBezTo>
                    <a:pt x="53" y="28"/>
                    <a:pt x="50" y="28"/>
                    <a:pt x="46" y="31"/>
                  </a:cubicBezTo>
                  <a:cubicBezTo>
                    <a:pt x="43" y="34"/>
                    <a:pt x="37" y="39"/>
                    <a:pt x="36" y="35"/>
                  </a:cubicBezTo>
                  <a:cubicBezTo>
                    <a:pt x="35" y="30"/>
                    <a:pt x="39" y="31"/>
                    <a:pt x="39" y="26"/>
                  </a:cubicBezTo>
                  <a:cubicBezTo>
                    <a:pt x="39" y="21"/>
                    <a:pt x="42" y="19"/>
                    <a:pt x="40" y="14"/>
                  </a:cubicBezTo>
                  <a:cubicBezTo>
                    <a:pt x="39" y="9"/>
                    <a:pt x="34" y="15"/>
                    <a:pt x="32" y="11"/>
                  </a:cubicBezTo>
                  <a:cubicBezTo>
                    <a:pt x="31" y="8"/>
                    <a:pt x="32" y="4"/>
                    <a:pt x="31" y="2"/>
                  </a:cubicBezTo>
                  <a:cubicBezTo>
                    <a:pt x="31" y="2"/>
                    <a:pt x="30" y="1"/>
                    <a:pt x="29" y="0"/>
                  </a:cubicBezTo>
                  <a:cubicBezTo>
                    <a:pt x="28" y="1"/>
                    <a:pt x="28" y="1"/>
                    <a:pt x="27" y="2"/>
                  </a:cubicBezTo>
                  <a:cubicBezTo>
                    <a:pt x="26" y="4"/>
                    <a:pt x="19" y="5"/>
                    <a:pt x="17" y="8"/>
                  </a:cubicBezTo>
                  <a:cubicBezTo>
                    <a:pt x="15" y="11"/>
                    <a:pt x="10" y="10"/>
                    <a:pt x="9" y="10"/>
                  </a:cubicBezTo>
                  <a:cubicBezTo>
                    <a:pt x="7" y="10"/>
                    <a:pt x="3" y="11"/>
                    <a:pt x="2" y="14"/>
                  </a:cubicBezTo>
                  <a:cubicBezTo>
                    <a:pt x="2" y="17"/>
                    <a:pt x="0" y="30"/>
                    <a:pt x="0" y="32"/>
                  </a:cubicBezTo>
                  <a:cubicBezTo>
                    <a:pt x="0" y="34"/>
                    <a:pt x="6" y="41"/>
                    <a:pt x="9" y="42"/>
                  </a:cubicBezTo>
                  <a:cubicBezTo>
                    <a:pt x="11" y="43"/>
                    <a:pt x="8" y="48"/>
                    <a:pt x="11" y="50"/>
                  </a:cubicBezTo>
                  <a:cubicBezTo>
                    <a:pt x="14" y="51"/>
                    <a:pt x="12" y="55"/>
                    <a:pt x="10" y="55"/>
                  </a:cubicBezTo>
                  <a:cubicBezTo>
                    <a:pt x="9" y="54"/>
                    <a:pt x="11" y="61"/>
                    <a:pt x="9" y="63"/>
                  </a:cubicBezTo>
                  <a:cubicBezTo>
                    <a:pt x="6" y="65"/>
                    <a:pt x="8" y="71"/>
                    <a:pt x="13" y="75"/>
                  </a:cubicBezTo>
                  <a:cubicBezTo>
                    <a:pt x="17" y="79"/>
                    <a:pt x="17" y="85"/>
                    <a:pt x="17" y="89"/>
                  </a:cubicBezTo>
                  <a:cubicBezTo>
                    <a:pt x="17" y="92"/>
                    <a:pt x="21" y="93"/>
                    <a:pt x="21" y="97"/>
                  </a:cubicBezTo>
                  <a:cubicBezTo>
                    <a:pt x="21" y="97"/>
                    <a:pt x="15" y="117"/>
                    <a:pt x="11" y="116"/>
                  </a:cubicBezTo>
                  <a:cubicBezTo>
                    <a:pt x="10" y="121"/>
                    <a:pt x="9" y="128"/>
                    <a:pt x="8" y="132"/>
                  </a:cubicBezTo>
                  <a:cubicBezTo>
                    <a:pt x="7" y="138"/>
                    <a:pt x="6" y="142"/>
                    <a:pt x="9" y="142"/>
                  </a:cubicBezTo>
                  <a:cubicBezTo>
                    <a:pt x="12" y="143"/>
                    <a:pt x="18" y="150"/>
                    <a:pt x="23" y="157"/>
                  </a:cubicBezTo>
                  <a:cubicBezTo>
                    <a:pt x="25" y="159"/>
                    <a:pt x="26" y="161"/>
                    <a:pt x="27" y="162"/>
                  </a:cubicBezTo>
                  <a:cubicBezTo>
                    <a:pt x="29" y="162"/>
                    <a:pt x="31" y="162"/>
                    <a:pt x="33" y="163"/>
                  </a:cubicBezTo>
                  <a:cubicBezTo>
                    <a:pt x="38" y="164"/>
                    <a:pt x="39" y="167"/>
                    <a:pt x="39" y="170"/>
                  </a:cubicBezTo>
                  <a:cubicBezTo>
                    <a:pt x="39" y="172"/>
                    <a:pt x="46" y="171"/>
                    <a:pt x="48" y="171"/>
                  </a:cubicBezTo>
                  <a:cubicBezTo>
                    <a:pt x="49" y="170"/>
                    <a:pt x="47" y="167"/>
                    <a:pt x="51" y="166"/>
                  </a:cubicBezTo>
                  <a:cubicBezTo>
                    <a:pt x="49" y="163"/>
                    <a:pt x="43" y="159"/>
                    <a:pt x="38" y="159"/>
                  </a:cubicBezTo>
                  <a:cubicBezTo>
                    <a:pt x="33" y="158"/>
                    <a:pt x="30" y="150"/>
                    <a:pt x="30" y="146"/>
                  </a:cubicBezTo>
                  <a:cubicBezTo>
                    <a:pt x="31" y="142"/>
                    <a:pt x="26" y="139"/>
                    <a:pt x="26" y="135"/>
                  </a:cubicBezTo>
                  <a:cubicBezTo>
                    <a:pt x="26" y="132"/>
                    <a:pt x="23" y="132"/>
                    <a:pt x="19" y="130"/>
                  </a:cubicBezTo>
                  <a:cubicBezTo>
                    <a:pt x="15" y="128"/>
                    <a:pt x="20" y="117"/>
                    <a:pt x="20" y="112"/>
                  </a:cubicBezTo>
                  <a:cubicBezTo>
                    <a:pt x="21" y="107"/>
                    <a:pt x="29" y="93"/>
                    <a:pt x="27" y="89"/>
                  </a:cubicBezTo>
                  <a:cubicBezTo>
                    <a:pt x="24" y="85"/>
                    <a:pt x="35" y="81"/>
                    <a:pt x="36" y="86"/>
                  </a:cubicBezTo>
                  <a:cubicBezTo>
                    <a:pt x="37" y="91"/>
                    <a:pt x="38" y="93"/>
                    <a:pt x="45" y="93"/>
                  </a:cubicBezTo>
                  <a:cubicBezTo>
                    <a:pt x="51" y="93"/>
                    <a:pt x="51" y="98"/>
                    <a:pt x="57" y="99"/>
                  </a:cubicBezTo>
                  <a:cubicBezTo>
                    <a:pt x="57" y="99"/>
                    <a:pt x="57" y="99"/>
                    <a:pt x="57" y="100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9" y="95"/>
                    <a:pt x="56" y="95"/>
                    <a:pt x="56" y="91"/>
                  </a:cubicBez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260" name="Freeform 66"/>
            <p:cNvSpPr>
              <a:spLocks noChangeArrowheads="1"/>
            </p:cNvSpPr>
            <p:nvPr/>
          </p:nvSpPr>
          <p:spPr bwMode="auto">
            <a:xfrm>
              <a:off x="3951301" y="1136650"/>
              <a:ext cx="207964" cy="169864"/>
            </a:xfrm>
            <a:custGeom>
              <a:avLst/>
              <a:gdLst>
                <a:gd name="T0" fmla="*/ 2 w 109"/>
                <a:gd name="T1" fmla="*/ 19 h 89"/>
                <a:gd name="T2" fmla="*/ 2 w 109"/>
                <a:gd name="T3" fmla="*/ 31 h 89"/>
                <a:gd name="T4" fmla="*/ 3 w 109"/>
                <a:gd name="T5" fmla="*/ 36 h 89"/>
                <a:gd name="T6" fmla="*/ 5 w 109"/>
                <a:gd name="T7" fmla="*/ 41 h 89"/>
                <a:gd name="T8" fmla="*/ 7 w 109"/>
                <a:gd name="T9" fmla="*/ 47 h 89"/>
                <a:gd name="T10" fmla="*/ 10 w 109"/>
                <a:gd name="T11" fmla="*/ 56 h 89"/>
                <a:gd name="T12" fmla="*/ 10 w 109"/>
                <a:gd name="T13" fmla="*/ 61 h 89"/>
                <a:gd name="T14" fmla="*/ 16 w 109"/>
                <a:gd name="T15" fmla="*/ 65 h 89"/>
                <a:gd name="T16" fmla="*/ 24 w 109"/>
                <a:gd name="T17" fmla="*/ 70 h 89"/>
                <a:gd name="T18" fmla="*/ 30 w 109"/>
                <a:gd name="T19" fmla="*/ 73 h 89"/>
                <a:gd name="T20" fmla="*/ 36 w 109"/>
                <a:gd name="T21" fmla="*/ 72 h 89"/>
                <a:gd name="T22" fmla="*/ 39 w 109"/>
                <a:gd name="T23" fmla="*/ 76 h 89"/>
                <a:gd name="T24" fmla="*/ 47 w 109"/>
                <a:gd name="T25" fmla="*/ 78 h 89"/>
                <a:gd name="T26" fmla="*/ 52 w 109"/>
                <a:gd name="T27" fmla="*/ 84 h 89"/>
                <a:gd name="T28" fmla="*/ 59 w 109"/>
                <a:gd name="T29" fmla="*/ 83 h 89"/>
                <a:gd name="T30" fmla="*/ 68 w 109"/>
                <a:gd name="T31" fmla="*/ 85 h 89"/>
                <a:gd name="T32" fmla="*/ 77 w 109"/>
                <a:gd name="T33" fmla="*/ 85 h 89"/>
                <a:gd name="T34" fmla="*/ 86 w 109"/>
                <a:gd name="T35" fmla="*/ 88 h 89"/>
                <a:gd name="T36" fmla="*/ 93 w 109"/>
                <a:gd name="T37" fmla="*/ 89 h 89"/>
                <a:gd name="T38" fmla="*/ 93 w 109"/>
                <a:gd name="T39" fmla="*/ 82 h 89"/>
                <a:gd name="T40" fmla="*/ 103 w 109"/>
                <a:gd name="T41" fmla="*/ 71 h 89"/>
                <a:gd name="T42" fmla="*/ 108 w 109"/>
                <a:gd name="T43" fmla="*/ 67 h 89"/>
                <a:gd name="T44" fmla="*/ 104 w 109"/>
                <a:gd name="T45" fmla="*/ 56 h 89"/>
                <a:gd name="T46" fmla="*/ 103 w 109"/>
                <a:gd name="T47" fmla="*/ 46 h 89"/>
                <a:gd name="T48" fmla="*/ 99 w 109"/>
                <a:gd name="T49" fmla="*/ 40 h 89"/>
                <a:gd name="T50" fmla="*/ 106 w 109"/>
                <a:gd name="T51" fmla="*/ 35 h 89"/>
                <a:gd name="T52" fmla="*/ 105 w 109"/>
                <a:gd name="T53" fmla="*/ 25 h 89"/>
                <a:gd name="T54" fmla="*/ 103 w 109"/>
                <a:gd name="T55" fmla="*/ 16 h 89"/>
                <a:gd name="T56" fmla="*/ 95 w 109"/>
                <a:gd name="T57" fmla="*/ 10 h 89"/>
                <a:gd name="T58" fmla="*/ 94 w 109"/>
                <a:gd name="T59" fmla="*/ 9 h 89"/>
                <a:gd name="T60" fmla="*/ 65 w 109"/>
                <a:gd name="T61" fmla="*/ 8 h 89"/>
                <a:gd name="T62" fmla="*/ 59 w 109"/>
                <a:gd name="T63" fmla="*/ 6 h 89"/>
                <a:gd name="T64" fmla="*/ 53 w 109"/>
                <a:gd name="T65" fmla="*/ 9 h 89"/>
                <a:gd name="T66" fmla="*/ 48 w 109"/>
                <a:gd name="T67" fmla="*/ 2 h 89"/>
                <a:gd name="T68" fmla="*/ 23 w 109"/>
                <a:gd name="T69" fmla="*/ 9 h 89"/>
                <a:gd name="T70" fmla="*/ 6 w 109"/>
                <a:gd name="T71" fmla="*/ 15 h 89"/>
                <a:gd name="T72" fmla="*/ 2 w 109"/>
                <a:gd name="T73" fmla="*/ 18 h 89"/>
                <a:gd name="T74" fmla="*/ 2 w 109"/>
                <a:gd name="T75" fmla="*/ 19 h 8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09"/>
                <a:gd name="T115" fmla="*/ 0 h 89"/>
                <a:gd name="T116" fmla="*/ 109 w 109"/>
                <a:gd name="T117" fmla="*/ 89 h 89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09" h="89">
                  <a:moveTo>
                    <a:pt x="2" y="19"/>
                  </a:moveTo>
                  <a:cubicBezTo>
                    <a:pt x="3" y="21"/>
                    <a:pt x="4" y="28"/>
                    <a:pt x="2" y="31"/>
                  </a:cubicBezTo>
                  <a:cubicBezTo>
                    <a:pt x="0" y="34"/>
                    <a:pt x="1" y="35"/>
                    <a:pt x="3" y="36"/>
                  </a:cubicBezTo>
                  <a:cubicBezTo>
                    <a:pt x="5" y="37"/>
                    <a:pt x="5" y="39"/>
                    <a:pt x="5" y="41"/>
                  </a:cubicBezTo>
                  <a:cubicBezTo>
                    <a:pt x="5" y="43"/>
                    <a:pt x="7" y="43"/>
                    <a:pt x="7" y="47"/>
                  </a:cubicBezTo>
                  <a:cubicBezTo>
                    <a:pt x="7" y="51"/>
                    <a:pt x="8" y="54"/>
                    <a:pt x="10" y="56"/>
                  </a:cubicBezTo>
                  <a:cubicBezTo>
                    <a:pt x="11" y="57"/>
                    <a:pt x="11" y="59"/>
                    <a:pt x="10" y="61"/>
                  </a:cubicBezTo>
                  <a:cubicBezTo>
                    <a:pt x="12" y="63"/>
                    <a:pt x="14" y="64"/>
                    <a:pt x="16" y="65"/>
                  </a:cubicBezTo>
                  <a:cubicBezTo>
                    <a:pt x="22" y="67"/>
                    <a:pt x="24" y="68"/>
                    <a:pt x="24" y="70"/>
                  </a:cubicBezTo>
                  <a:cubicBezTo>
                    <a:pt x="24" y="72"/>
                    <a:pt x="29" y="75"/>
                    <a:pt x="30" y="73"/>
                  </a:cubicBezTo>
                  <a:cubicBezTo>
                    <a:pt x="31" y="70"/>
                    <a:pt x="34" y="72"/>
                    <a:pt x="36" y="72"/>
                  </a:cubicBezTo>
                  <a:cubicBezTo>
                    <a:pt x="38" y="72"/>
                    <a:pt x="39" y="74"/>
                    <a:pt x="39" y="76"/>
                  </a:cubicBezTo>
                  <a:cubicBezTo>
                    <a:pt x="40" y="77"/>
                    <a:pt x="45" y="76"/>
                    <a:pt x="47" y="78"/>
                  </a:cubicBezTo>
                  <a:cubicBezTo>
                    <a:pt x="48" y="79"/>
                    <a:pt x="49" y="83"/>
                    <a:pt x="52" y="84"/>
                  </a:cubicBezTo>
                  <a:cubicBezTo>
                    <a:pt x="54" y="86"/>
                    <a:pt x="57" y="82"/>
                    <a:pt x="59" y="83"/>
                  </a:cubicBezTo>
                  <a:cubicBezTo>
                    <a:pt x="60" y="85"/>
                    <a:pt x="65" y="86"/>
                    <a:pt x="68" y="85"/>
                  </a:cubicBezTo>
                  <a:cubicBezTo>
                    <a:pt x="71" y="83"/>
                    <a:pt x="73" y="86"/>
                    <a:pt x="77" y="85"/>
                  </a:cubicBezTo>
                  <a:cubicBezTo>
                    <a:pt x="81" y="85"/>
                    <a:pt x="85" y="86"/>
                    <a:pt x="86" y="88"/>
                  </a:cubicBezTo>
                  <a:cubicBezTo>
                    <a:pt x="87" y="88"/>
                    <a:pt x="90" y="89"/>
                    <a:pt x="93" y="89"/>
                  </a:cubicBezTo>
                  <a:cubicBezTo>
                    <a:pt x="94" y="88"/>
                    <a:pt x="92" y="83"/>
                    <a:pt x="93" y="82"/>
                  </a:cubicBezTo>
                  <a:cubicBezTo>
                    <a:pt x="93" y="81"/>
                    <a:pt x="102" y="73"/>
                    <a:pt x="103" y="71"/>
                  </a:cubicBezTo>
                  <a:cubicBezTo>
                    <a:pt x="105" y="69"/>
                    <a:pt x="107" y="69"/>
                    <a:pt x="108" y="67"/>
                  </a:cubicBezTo>
                  <a:cubicBezTo>
                    <a:pt x="109" y="65"/>
                    <a:pt x="105" y="58"/>
                    <a:pt x="104" y="56"/>
                  </a:cubicBezTo>
                  <a:cubicBezTo>
                    <a:pt x="103" y="55"/>
                    <a:pt x="102" y="49"/>
                    <a:pt x="103" y="46"/>
                  </a:cubicBezTo>
                  <a:cubicBezTo>
                    <a:pt x="104" y="44"/>
                    <a:pt x="99" y="42"/>
                    <a:pt x="99" y="40"/>
                  </a:cubicBezTo>
                  <a:cubicBezTo>
                    <a:pt x="99" y="39"/>
                    <a:pt x="103" y="36"/>
                    <a:pt x="106" y="35"/>
                  </a:cubicBezTo>
                  <a:cubicBezTo>
                    <a:pt x="108" y="34"/>
                    <a:pt x="107" y="27"/>
                    <a:pt x="105" y="25"/>
                  </a:cubicBezTo>
                  <a:cubicBezTo>
                    <a:pt x="103" y="23"/>
                    <a:pt x="102" y="20"/>
                    <a:pt x="103" y="16"/>
                  </a:cubicBezTo>
                  <a:cubicBezTo>
                    <a:pt x="105" y="13"/>
                    <a:pt x="96" y="10"/>
                    <a:pt x="95" y="10"/>
                  </a:cubicBezTo>
                  <a:cubicBezTo>
                    <a:pt x="94" y="10"/>
                    <a:pt x="94" y="10"/>
                    <a:pt x="94" y="9"/>
                  </a:cubicBezTo>
                  <a:cubicBezTo>
                    <a:pt x="86" y="11"/>
                    <a:pt x="66" y="9"/>
                    <a:pt x="65" y="8"/>
                  </a:cubicBezTo>
                  <a:cubicBezTo>
                    <a:pt x="64" y="8"/>
                    <a:pt x="61" y="7"/>
                    <a:pt x="59" y="6"/>
                  </a:cubicBezTo>
                  <a:cubicBezTo>
                    <a:pt x="58" y="8"/>
                    <a:pt x="56" y="9"/>
                    <a:pt x="53" y="9"/>
                  </a:cubicBezTo>
                  <a:cubicBezTo>
                    <a:pt x="48" y="9"/>
                    <a:pt x="48" y="5"/>
                    <a:pt x="48" y="2"/>
                  </a:cubicBezTo>
                  <a:cubicBezTo>
                    <a:pt x="48" y="0"/>
                    <a:pt x="28" y="4"/>
                    <a:pt x="23" y="9"/>
                  </a:cubicBezTo>
                  <a:cubicBezTo>
                    <a:pt x="18" y="15"/>
                    <a:pt x="6" y="13"/>
                    <a:pt x="6" y="15"/>
                  </a:cubicBezTo>
                  <a:cubicBezTo>
                    <a:pt x="5" y="17"/>
                    <a:pt x="3" y="18"/>
                    <a:pt x="2" y="18"/>
                  </a:cubicBezTo>
                  <a:cubicBezTo>
                    <a:pt x="2" y="18"/>
                    <a:pt x="2" y="19"/>
                    <a:pt x="2" y="19"/>
                  </a:cubicBez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261" name="Freeform 67"/>
            <p:cNvSpPr>
              <a:spLocks noChangeArrowheads="1"/>
            </p:cNvSpPr>
            <p:nvPr/>
          </p:nvSpPr>
          <p:spPr bwMode="auto">
            <a:xfrm>
              <a:off x="3981463" y="1412876"/>
              <a:ext cx="79375" cy="74613"/>
            </a:xfrm>
            <a:custGeom>
              <a:avLst/>
              <a:gdLst>
                <a:gd name="T0" fmla="*/ 31 w 41"/>
                <a:gd name="T1" fmla="*/ 35 h 39"/>
                <a:gd name="T2" fmla="*/ 39 w 41"/>
                <a:gd name="T3" fmla="*/ 23 h 39"/>
                <a:gd name="T4" fmla="*/ 40 w 41"/>
                <a:gd name="T5" fmla="*/ 8 h 39"/>
                <a:gd name="T6" fmla="*/ 30 w 41"/>
                <a:gd name="T7" fmla="*/ 2 h 39"/>
                <a:gd name="T8" fmla="*/ 13 w 41"/>
                <a:gd name="T9" fmla="*/ 1 h 39"/>
                <a:gd name="T10" fmla="*/ 6 w 41"/>
                <a:gd name="T11" fmla="*/ 2 h 39"/>
                <a:gd name="T12" fmla="*/ 1 w 41"/>
                <a:gd name="T13" fmla="*/ 5 h 39"/>
                <a:gd name="T14" fmla="*/ 6 w 41"/>
                <a:gd name="T15" fmla="*/ 13 h 39"/>
                <a:gd name="T16" fmla="*/ 15 w 41"/>
                <a:gd name="T17" fmla="*/ 24 h 39"/>
                <a:gd name="T18" fmla="*/ 24 w 41"/>
                <a:gd name="T19" fmla="*/ 34 h 39"/>
                <a:gd name="T20" fmla="*/ 30 w 41"/>
                <a:gd name="T21" fmla="*/ 39 h 39"/>
                <a:gd name="T22" fmla="*/ 31 w 41"/>
                <a:gd name="T23" fmla="*/ 35 h 3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1"/>
                <a:gd name="T37" fmla="*/ 0 h 39"/>
                <a:gd name="T38" fmla="*/ 41 w 41"/>
                <a:gd name="T39" fmla="*/ 39 h 3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1" h="39">
                  <a:moveTo>
                    <a:pt x="31" y="35"/>
                  </a:moveTo>
                  <a:cubicBezTo>
                    <a:pt x="30" y="33"/>
                    <a:pt x="37" y="23"/>
                    <a:pt x="39" y="23"/>
                  </a:cubicBezTo>
                  <a:cubicBezTo>
                    <a:pt x="41" y="23"/>
                    <a:pt x="41" y="13"/>
                    <a:pt x="40" y="8"/>
                  </a:cubicBezTo>
                  <a:cubicBezTo>
                    <a:pt x="35" y="4"/>
                    <a:pt x="30" y="2"/>
                    <a:pt x="30" y="2"/>
                  </a:cubicBezTo>
                  <a:cubicBezTo>
                    <a:pt x="30" y="2"/>
                    <a:pt x="15" y="2"/>
                    <a:pt x="13" y="1"/>
                  </a:cubicBezTo>
                  <a:cubicBezTo>
                    <a:pt x="10" y="0"/>
                    <a:pt x="8" y="4"/>
                    <a:pt x="6" y="2"/>
                  </a:cubicBezTo>
                  <a:cubicBezTo>
                    <a:pt x="3" y="0"/>
                    <a:pt x="0" y="3"/>
                    <a:pt x="1" y="5"/>
                  </a:cubicBezTo>
                  <a:cubicBezTo>
                    <a:pt x="1" y="8"/>
                    <a:pt x="6" y="9"/>
                    <a:pt x="6" y="13"/>
                  </a:cubicBezTo>
                  <a:cubicBezTo>
                    <a:pt x="6" y="17"/>
                    <a:pt x="15" y="22"/>
                    <a:pt x="15" y="24"/>
                  </a:cubicBezTo>
                  <a:cubicBezTo>
                    <a:pt x="15" y="25"/>
                    <a:pt x="21" y="29"/>
                    <a:pt x="24" y="34"/>
                  </a:cubicBezTo>
                  <a:cubicBezTo>
                    <a:pt x="26" y="35"/>
                    <a:pt x="28" y="37"/>
                    <a:pt x="30" y="39"/>
                  </a:cubicBezTo>
                  <a:cubicBezTo>
                    <a:pt x="30" y="37"/>
                    <a:pt x="31" y="36"/>
                    <a:pt x="31" y="35"/>
                  </a:cubicBez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262" name="Freeform 68"/>
            <p:cNvSpPr>
              <a:spLocks noChangeArrowheads="1"/>
            </p:cNvSpPr>
            <p:nvPr/>
          </p:nvSpPr>
          <p:spPr bwMode="auto">
            <a:xfrm>
              <a:off x="3943364" y="1379539"/>
              <a:ext cx="114301" cy="98425"/>
            </a:xfrm>
            <a:custGeom>
              <a:avLst/>
              <a:gdLst>
                <a:gd name="T0" fmla="*/ 35 w 60"/>
                <a:gd name="T1" fmla="*/ 42 h 52"/>
                <a:gd name="T2" fmla="*/ 26 w 60"/>
                <a:gd name="T3" fmla="*/ 31 h 52"/>
                <a:gd name="T4" fmla="*/ 21 w 60"/>
                <a:gd name="T5" fmla="*/ 23 h 52"/>
                <a:gd name="T6" fmla="*/ 26 w 60"/>
                <a:gd name="T7" fmla="*/ 20 h 52"/>
                <a:gd name="T8" fmla="*/ 33 w 60"/>
                <a:gd name="T9" fmla="*/ 19 h 52"/>
                <a:gd name="T10" fmla="*/ 50 w 60"/>
                <a:gd name="T11" fmla="*/ 20 h 52"/>
                <a:gd name="T12" fmla="*/ 60 w 60"/>
                <a:gd name="T13" fmla="*/ 26 h 52"/>
                <a:gd name="T14" fmla="*/ 60 w 60"/>
                <a:gd name="T15" fmla="*/ 23 h 52"/>
                <a:gd name="T16" fmla="*/ 56 w 60"/>
                <a:gd name="T17" fmla="*/ 15 h 52"/>
                <a:gd name="T18" fmla="*/ 53 w 60"/>
                <a:gd name="T19" fmla="*/ 8 h 52"/>
                <a:gd name="T20" fmla="*/ 50 w 60"/>
                <a:gd name="T21" fmla="*/ 9 h 52"/>
                <a:gd name="T22" fmla="*/ 38 w 60"/>
                <a:gd name="T23" fmla="*/ 7 h 52"/>
                <a:gd name="T24" fmla="*/ 29 w 60"/>
                <a:gd name="T25" fmla="*/ 0 h 52"/>
                <a:gd name="T26" fmla="*/ 22 w 60"/>
                <a:gd name="T27" fmla="*/ 4 h 52"/>
                <a:gd name="T28" fmla="*/ 19 w 60"/>
                <a:gd name="T29" fmla="*/ 10 h 52"/>
                <a:gd name="T30" fmla="*/ 15 w 60"/>
                <a:gd name="T31" fmla="*/ 15 h 52"/>
                <a:gd name="T32" fmla="*/ 8 w 60"/>
                <a:gd name="T33" fmla="*/ 15 h 52"/>
                <a:gd name="T34" fmla="*/ 0 w 60"/>
                <a:gd name="T35" fmla="*/ 16 h 52"/>
                <a:gd name="T36" fmla="*/ 2 w 60"/>
                <a:gd name="T37" fmla="*/ 21 h 52"/>
                <a:gd name="T38" fmla="*/ 11 w 60"/>
                <a:gd name="T39" fmla="*/ 25 h 52"/>
                <a:gd name="T40" fmla="*/ 21 w 60"/>
                <a:gd name="T41" fmla="*/ 40 h 52"/>
                <a:gd name="T42" fmla="*/ 30 w 60"/>
                <a:gd name="T43" fmla="*/ 45 h 52"/>
                <a:gd name="T44" fmla="*/ 40 w 60"/>
                <a:gd name="T45" fmla="*/ 50 h 52"/>
                <a:gd name="T46" fmla="*/ 44 w 60"/>
                <a:gd name="T47" fmla="*/ 52 h 52"/>
                <a:gd name="T48" fmla="*/ 35 w 60"/>
                <a:gd name="T49" fmla="*/ 42 h 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0"/>
                <a:gd name="T76" fmla="*/ 0 h 52"/>
                <a:gd name="T77" fmla="*/ 60 w 60"/>
                <a:gd name="T78" fmla="*/ 52 h 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0" h="52">
                  <a:moveTo>
                    <a:pt x="35" y="42"/>
                  </a:moveTo>
                  <a:cubicBezTo>
                    <a:pt x="35" y="40"/>
                    <a:pt x="26" y="35"/>
                    <a:pt x="26" y="31"/>
                  </a:cubicBezTo>
                  <a:cubicBezTo>
                    <a:pt x="26" y="27"/>
                    <a:pt x="21" y="26"/>
                    <a:pt x="21" y="23"/>
                  </a:cubicBezTo>
                  <a:cubicBezTo>
                    <a:pt x="20" y="21"/>
                    <a:pt x="23" y="18"/>
                    <a:pt x="26" y="20"/>
                  </a:cubicBezTo>
                  <a:cubicBezTo>
                    <a:pt x="28" y="22"/>
                    <a:pt x="30" y="18"/>
                    <a:pt x="33" y="19"/>
                  </a:cubicBezTo>
                  <a:cubicBezTo>
                    <a:pt x="35" y="20"/>
                    <a:pt x="50" y="20"/>
                    <a:pt x="50" y="20"/>
                  </a:cubicBezTo>
                  <a:cubicBezTo>
                    <a:pt x="50" y="20"/>
                    <a:pt x="55" y="22"/>
                    <a:pt x="60" y="26"/>
                  </a:cubicBezTo>
                  <a:cubicBezTo>
                    <a:pt x="60" y="24"/>
                    <a:pt x="60" y="24"/>
                    <a:pt x="60" y="23"/>
                  </a:cubicBezTo>
                  <a:cubicBezTo>
                    <a:pt x="59" y="20"/>
                    <a:pt x="60" y="16"/>
                    <a:pt x="56" y="15"/>
                  </a:cubicBezTo>
                  <a:cubicBezTo>
                    <a:pt x="55" y="14"/>
                    <a:pt x="54" y="11"/>
                    <a:pt x="53" y="8"/>
                  </a:cubicBezTo>
                  <a:cubicBezTo>
                    <a:pt x="52" y="9"/>
                    <a:pt x="50" y="9"/>
                    <a:pt x="50" y="9"/>
                  </a:cubicBezTo>
                  <a:cubicBezTo>
                    <a:pt x="47" y="10"/>
                    <a:pt x="40" y="10"/>
                    <a:pt x="38" y="7"/>
                  </a:cubicBezTo>
                  <a:cubicBezTo>
                    <a:pt x="36" y="5"/>
                    <a:pt x="31" y="1"/>
                    <a:pt x="29" y="0"/>
                  </a:cubicBezTo>
                  <a:cubicBezTo>
                    <a:pt x="28" y="1"/>
                    <a:pt x="24" y="4"/>
                    <a:pt x="22" y="4"/>
                  </a:cubicBezTo>
                  <a:cubicBezTo>
                    <a:pt x="20" y="5"/>
                    <a:pt x="21" y="10"/>
                    <a:pt x="19" y="10"/>
                  </a:cubicBezTo>
                  <a:cubicBezTo>
                    <a:pt x="17" y="10"/>
                    <a:pt x="16" y="13"/>
                    <a:pt x="15" y="15"/>
                  </a:cubicBezTo>
                  <a:cubicBezTo>
                    <a:pt x="15" y="16"/>
                    <a:pt x="10" y="14"/>
                    <a:pt x="8" y="15"/>
                  </a:cubicBezTo>
                  <a:cubicBezTo>
                    <a:pt x="7" y="15"/>
                    <a:pt x="2" y="16"/>
                    <a:pt x="0" y="16"/>
                  </a:cubicBezTo>
                  <a:cubicBezTo>
                    <a:pt x="1" y="18"/>
                    <a:pt x="0" y="21"/>
                    <a:pt x="2" y="21"/>
                  </a:cubicBezTo>
                  <a:cubicBezTo>
                    <a:pt x="5" y="21"/>
                    <a:pt x="11" y="21"/>
                    <a:pt x="11" y="25"/>
                  </a:cubicBezTo>
                  <a:cubicBezTo>
                    <a:pt x="11" y="29"/>
                    <a:pt x="18" y="37"/>
                    <a:pt x="21" y="40"/>
                  </a:cubicBezTo>
                  <a:cubicBezTo>
                    <a:pt x="24" y="43"/>
                    <a:pt x="30" y="43"/>
                    <a:pt x="30" y="45"/>
                  </a:cubicBezTo>
                  <a:cubicBezTo>
                    <a:pt x="30" y="48"/>
                    <a:pt x="35" y="50"/>
                    <a:pt x="40" y="50"/>
                  </a:cubicBezTo>
                  <a:cubicBezTo>
                    <a:pt x="41" y="50"/>
                    <a:pt x="43" y="51"/>
                    <a:pt x="44" y="52"/>
                  </a:cubicBezTo>
                  <a:cubicBezTo>
                    <a:pt x="41" y="47"/>
                    <a:pt x="35" y="43"/>
                    <a:pt x="35" y="42"/>
                  </a:cubicBez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263" name="Freeform 69"/>
            <p:cNvSpPr>
              <a:spLocks noChangeArrowheads="1"/>
            </p:cNvSpPr>
            <p:nvPr/>
          </p:nvSpPr>
          <p:spPr bwMode="auto">
            <a:xfrm>
              <a:off x="4054489" y="1484314"/>
              <a:ext cx="39688" cy="77788"/>
            </a:xfrm>
            <a:custGeom>
              <a:avLst/>
              <a:gdLst>
                <a:gd name="T0" fmla="*/ 14 w 21"/>
                <a:gd name="T1" fmla="*/ 35 h 41"/>
                <a:gd name="T2" fmla="*/ 17 w 21"/>
                <a:gd name="T3" fmla="*/ 31 h 41"/>
                <a:gd name="T4" fmla="*/ 21 w 21"/>
                <a:gd name="T5" fmla="*/ 24 h 41"/>
                <a:gd name="T6" fmla="*/ 21 w 21"/>
                <a:gd name="T7" fmla="*/ 24 h 41"/>
                <a:gd name="T8" fmla="*/ 15 w 21"/>
                <a:gd name="T9" fmla="*/ 17 h 41"/>
                <a:gd name="T10" fmla="*/ 16 w 21"/>
                <a:gd name="T11" fmla="*/ 5 h 41"/>
                <a:gd name="T12" fmla="*/ 6 w 21"/>
                <a:gd name="T13" fmla="*/ 0 h 41"/>
                <a:gd name="T14" fmla="*/ 1 w 21"/>
                <a:gd name="T15" fmla="*/ 8 h 41"/>
                <a:gd name="T16" fmla="*/ 4 w 21"/>
                <a:gd name="T17" fmla="*/ 15 h 41"/>
                <a:gd name="T18" fmla="*/ 3 w 21"/>
                <a:gd name="T19" fmla="*/ 32 h 41"/>
                <a:gd name="T20" fmla="*/ 11 w 21"/>
                <a:gd name="T21" fmla="*/ 41 h 41"/>
                <a:gd name="T22" fmla="*/ 14 w 21"/>
                <a:gd name="T23" fmla="*/ 35 h 4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1"/>
                <a:gd name="T37" fmla="*/ 0 h 41"/>
                <a:gd name="T38" fmla="*/ 21 w 21"/>
                <a:gd name="T39" fmla="*/ 41 h 4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1" h="41">
                  <a:moveTo>
                    <a:pt x="14" y="35"/>
                  </a:moveTo>
                  <a:cubicBezTo>
                    <a:pt x="17" y="35"/>
                    <a:pt x="15" y="33"/>
                    <a:pt x="17" y="31"/>
                  </a:cubicBezTo>
                  <a:cubicBezTo>
                    <a:pt x="19" y="29"/>
                    <a:pt x="21" y="26"/>
                    <a:pt x="21" y="24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18" y="21"/>
                    <a:pt x="15" y="20"/>
                    <a:pt x="15" y="17"/>
                  </a:cubicBezTo>
                  <a:cubicBezTo>
                    <a:pt x="14" y="14"/>
                    <a:pt x="15" y="9"/>
                    <a:pt x="16" y="5"/>
                  </a:cubicBezTo>
                  <a:cubicBezTo>
                    <a:pt x="14" y="4"/>
                    <a:pt x="8" y="0"/>
                    <a:pt x="6" y="0"/>
                  </a:cubicBezTo>
                  <a:cubicBezTo>
                    <a:pt x="4" y="0"/>
                    <a:pt x="1" y="4"/>
                    <a:pt x="1" y="8"/>
                  </a:cubicBezTo>
                  <a:cubicBezTo>
                    <a:pt x="5" y="10"/>
                    <a:pt x="7" y="12"/>
                    <a:pt x="4" y="15"/>
                  </a:cubicBezTo>
                  <a:cubicBezTo>
                    <a:pt x="1" y="18"/>
                    <a:pt x="0" y="29"/>
                    <a:pt x="3" y="32"/>
                  </a:cubicBezTo>
                  <a:cubicBezTo>
                    <a:pt x="7" y="34"/>
                    <a:pt x="8" y="40"/>
                    <a:pt x="11" y="41"/>
                  </a:cubicBezTo>
                  <a:cubicBezTo>
                    <a:pt x="12" y="38"/>
                    <a:pt x="12" y="35"/>
                    <a:pt x="14" y="35"/>
                  </a:cubicBez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264" name="Freeform 70"/>
            <p:cNvSpPr>
              <a:spLocks noChangeArrowheads="1"/>
            </p:cNvSpPr>
            <p:nvPr/>
          </p:nvSpPr>
          <p:spPr bwMode="auto">
            <a:xfrm>
              <a:off x="3856051" y="1309688"/>
              <a:ext cx="160339" cy="71438"/>
            </a:xfrm>
            <a:custGeom>
              <a:avLst/>
              <a:gdLst>
                <a:gd name="T0" fmla="*/ 71 w 84"/>
                <a:gd name="T1" fmla="*/ 3 h 37"/>
                <a:gd name="T2" fmla="*/ 60 w 84"/>
                <a:gd name="T3" fmla="*/ 0 h 37"/>
                <a:gd name="T4" fmla="*/ 58 w 84"/>
                <a:gd name="T5" fmla="*/ 5 h 37"/>
                <a:gd name="T6" fmla="*/ 48 w 84"/>
                <a:gd name="T7" fmla="*/ 5 h 37"/>
                <a:gd name="T8" fmla="*/ 42 w 84"/>
                <a:gd name="T9" fmla="*/ 10 h 37"/>
                <a:gd name="T10" fmla="*/ 38 w 84"/>
                <a:gd name="T11" fmla="*/ 17 h 37"/>
                <a:gd name="T12" fmla="*/ 33 w 84"/>
                <a:gd name="T13" fmla="*/ 20 h 37"/>
                <a:gd name="T14" fmla="*/ 22 w 84"/>
                <a:gd name="T15" fmla="*/ 22 h 37"/>
                <a:gd name="T16" fmla="*/ 15 w 84"/>
                <a:gd name="T17" fmla="*/ 23 h 37"/>
                <a:gd name="T18" fmla="*/ 9 w 84"/>
                <a:gd name="T19" fmla="*/ 24 h 37"/>
                <a:gd name="T20" fmla="*/ 2 w 84"/>
                <a:gd name="T21" fmla="*/ 22 h 37"/>
                <a:gd name="T22" fmla="*/ 1 w 84"/>
                <a:gd name="T23" fmla="*/ 28 h 37"/>
                <a:gd name="T24" fmla="*/ 7 w 84"/>
                <a:gd name="T25" fmla="*/ 31 h 37"/>
                <a:gd name="T26" fmla="*/ 14 w 84"/>
                <a:gd name="T27" fmla="*/ 32 h 37"/>
                <a:gd name="T28" fmla="*/ 21 w 84"/>
                <a:gd name="T29" fmla="*/ 30 h 37"/>
                <a:gd name="T30" fmla="*/ 30 w 84"/>
                <a:gd name="T31" fmla="*/ 29 h 37"/>
                <a:gd name="T32" fmla="*/ 32 w 84"/>
                <a:gd name="T33" fmla="*/ 34 h 37"/>
                <a:gd name="T34" fmla="*/ 42 w 84"/>
                <a:gd name="T35" fmla="*/ 35 h 37"/>
                <a:gd name="T36" fmla="*/ 55 w 84"/>
                <a:gd name="T37" fmla="*/ 37 h 37"/>
                <a:gd name="T38" fmla="*/ 64 w 84"/>
                <a:gd name="T39" fmla="*/ 34 h 37"/>
                <a:gd name="T40" fmla="*/ 72 w 84"/>
                <a:gd name="T41" fmla="*/ 31 h 37"/>
                <a:gd name="T42" fmla="*/ 72 w 84"/>
                <a:gd name="T43" fmla="*/ 31 h 37"/>
                <a:gd name="T44" fmla="*/ 74 w 84"/>
                <a:gd name="T45" fmla="*/ 29 h 37"/>
                <a:gd name="T46" fmla="*/ 76 w 84"/>
                <a:gd name="T47" fmla="*/ 24 h 37"/>
                <a:gd name="T48" fmla="*/ 77 w 84"/>
                <a:gd name="T49" fmla="*/ 19 h 37"/>
                <a:gd name="T50" fmla="*/ 82 w 84"/>
                <a:gd name="T51" fmla="*/ 16 h 37"/>
                <a:gd name="T52" fmla="*/ 84 w 84"/>
                <a:gd name="T53" fmla="*/ 13 h 37"/>
                <a:gd name="T54" fmla="*/ 79 w 84"/>
                <a:gd name="T55" fmla="*/ 4 h 37"/>
                <a:gd name="T56" fmla="*/ 71 w 84"/>
                <a:gd name="T57" fmla="*/ 3 h 3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84"/>
                <a:gd name="T88" fmla="*/ 0 h 37"/>
                <a:gd name="T89" fmla="*/ 84 w 84"/>
                <a:gd name="T90" fmla="*/ 37 h 3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84" h="37">
                  <a:moveTo>
                    <a:pt x="71" y="3"/>
                  </a:moveTo>
                  <a:cubicBezTo>
                    <a:pt x="68" y="0"/>
                    <a:pt x="60" y="0"/>
                    <a:pt x="60" y="0"/>
                  </a:cubicBezTo>
                  <a:cubicBezTo>
                    <a:pt x="60" y="0"/>
                    <a:pt x="59" y="3"/>
                    <a:pt x="58" y="5"/>
                  </a:cubicBezTo>
                  <a:cubicBezTo>
                    <a:pt x="57" y="6"/>
                    <a:pt x="52" y="6"/>
                    <a:pt x="48" y="5"/>
                  </a:cubicBezTo>
                  <a:cubicBezTo>
                    <a:pt x="47" y="7"/>
                    <a:pt x="43" y="8"/>
                    <a:pt x="42" y="10"/>
                  </a:cubicBezTo>
                  <a:cubicBezTo>
                    <a:pt x="42" y="12"/>
                    <a:pt x="36" y="11"/>
                    <a:pt x="38" y="17"/>
                  </a:cubicBezTo>
                  <a:cubicBezTo>
                    <a:pt x="40" y="23"/>
                    <a:pt x="35" y="21"/>
                    <a:pt x="33" y="20"/>
                  </a:cubicBezTo>
                  <a:cubicBezTo>
                    <a:pt x="32" y="19"/>
                    <a:pt x="24" y="20"/>
                    <a:pt x="22" y="22"/>
                  </a:cubicBezTo>
                  <a:cubicBezTo>
                    <a:pt x="20" y="24"/>
                    <a:pt x="17" y="24"/>
                    <a:pt x="15" y="23"/>
                  </a:cubicBezTo>
                  <a:cubicBezTo>
                    <a:pt x="14" y="22"/>
                    <a:pt x="10" y="21"/>
                    <a:pt x="9" y="24"/>
                  </a:cubicBezTo>
                  <a:cubicBezTo>
                    <a:pt x="7" y="26"/>
                    <a:pt x="4" y="22"/>
                    <a:pt x="2" y="22"/>
                  </a:cubicBezTo>
                  <a:cubicBezTo>
                    <a:pt x="0" y="22"/>
                    <a:pt x="1" y="27"/>
                    <a:pt x="1" y="28"/>
                  </a:cubicBezTo>
                  <a:cubicBezTo>
                    <a:pt x="1" y="29"/>
                    <a:pt x="4" y="32"/>
                    <a:pt x="7" y="31"/>
                  </a:cubicBezTo>
                  <a:cubicBezTo>
                    <a:pt x="9" y="30"/>
                    <a:pt x="12" y="31"/>
                    <a:pt x="14" y="32"/>
                  </a:cubicBezTo>
                  <a:cubicBezTo>
                    <a:pt x="16" y="34"/>
                    <a:pt x="19" y="31"/>
                    <a:pt x="21" y="30"/>
                  </a:cubicBezTo>
                  <a:cubicBezTo>
                    <a:pt x="22" y="29"/>
                    <a:pt x="29" y="29"/>
                    <a:pt x="30" y="29"/>
                  </a:cubicBezTo>
                  <a:cubicBezTo>
                    <a:pt x="30" y="29"/>
                    <a:pt x="31" y="33"/>
                    <a:pt x="32" y="34"/>
                  </a:cubicBezTo>
                  <a:cubicBezTo>
                    <a:pt x="33" y="34"/>
                    <a:pt x="38" y="35"/>
                    <a:pt x="42" y="35"/>
                  </a:cubicBezTo>
                  <a:cubicBezTo>
                    <a:pt x="46" y="35"/>
                    <a:pt x="53" y="37"/>
                    <a:pt x="55" y="37"/>
                  </a:cubicBezTo>
                  <a:cubicBezTo>
                    <a:pt x="57" y="37"/>
                    <a:pt x="60" y="34"/>
                    <a:pt x="64" y="34"/>
                  </a:cubicBezTo>
                  <a:cubicBezTo>
                    <a:pt x="69" y="34"/>
                    <a:pt x="71" y="31"/>
                    <a:pt x="72" y="31"/>
                  </a:cubicBezTo>
                  <a:cubicBezTo>
                    <a:pt x="72" y="31"/>
                    <a:pt x="72" y="31"/>
                    <a:pt x="72" y="31"/>
                  </a:cubicBezTo>
                  <a:cubicBezTo>
                    <a:pt x="72" y="30"/>
                    <a:pt x="73" y="29"/>
                    <a:pt x="74" y="29"/>
                  </a:cubicBezTo>
                  <a:cubicBezTo>
                    <a:pt x="76" y="28"/>
                    <a:pt x="74" y="25"/>
                    <a:pt x="76" y="24"/>
                  </a:cubicBezTo>
                  <a:cubicBezTo>
                    <a:pt x="77" y="22"/>
                    <a:pt x="75" y="19"/>
                    <a:pt x="77" y="19"/>
                  </a:cubicBezTo>
                  <a:cubicBezTo>
                    <a:pt x="79" y="20"/>
                    <a:pt x="82" y="20"/>
                    <a:pt x="82" y="16"/>
                  </a:cubicBezTo>
                  <a:cubicBezTo>
                    <a:pt x="82" y="15"/>
                    <a:pt x="83" y="14"/>
                    <a:pt x="84" y="13"/>
                  </a:cubicBezTo>
                  <a:cubicBezTo>
                    <a:pt x="81" y="10"/>
                    <a:pt x="79" y="4"/>
                    <a:pt x="79" y="4"/>
                  </a:cubicBezTo>
                  <a:cubicBezTo>
                    <a:pt x="79" y="4"/>
                    <a:pt x="74" y="6"/>
                    <a:pt x="71" y="3"/>
                  </a:cubicBez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265" name="Freeform 71"/>
            <p:cNvSpPr>
              <a:spLocks noChangeArrowheads="1"/>
            </p:cNvSpPr>
            <p:nvPr/>
          </p:nvSpPr>
          <p:spPr bwMode="auto">
            <a:xfrm>
              <a:off x="3992576" y="1317626"/>
              <a:ext cx="142876" cy="80963"/>
            </a:xfrm>
            <a:custGeom>
              <a:avLst/>
              <a:gdLst>
                <a:gd name="T0" fmla="*/ 71 w 74"/>
                <a:gd name="T1" fmla="*/ 8 h 42"/>
                <a:gd name="T2" fmla="*/ 68 w 74"/>
                <a:gd name="T3" fmla="*/ 7 h 42"/>
                <a:gd name="T4" fmla="*/ 61 w 74"/>
                <a:gd name="T5" fmla="*/ 4 h 42"/>
                <a:gd name="T6" fmla="*/ 51 w 74"/>
                <a:gd name="T7" fmla="*/ 1 h 42"/>
                <a:gd name="T8" fmla="*/ 40 w 74"/>
                <a:gd name="T9" fmla="*/ 7 h 42"/>
                <a:gd name="T10" fmla="*/ 28 w 74"/>
                <a:gd name="T11" fmla="*/ 11 h 42"/>
                <a:gd name="T12" fmla="*/ 13 w 74"/>
                <a:gd name="T13" fmla="*/ 11 h 42"/>
                <a:gd name="T14" fmla="*/ 12 w 74"/>
                <a:gd name="T15" fmla="*/ 9 h 42"/>
                <a:gd name="T16" fmla="*/ 10 w 74"/>
                <a:gd name="T17" fmla="*/ 12 h 42"/>
                <a:gd name="T18" fmla="*/ 5 w 74"/>
                <a:gd name="T19" fmla="*/ 15 h 42"/>
                <a:gd name="T20" fmla="*/ 4 w 74"/>
                <a:gd name="T21" fmla="*/ 20 h 42"/>
                <a:gd name="T22" fmla="*/ 2 w 74"/>
                <a:gd name="T23" fmla="*/ 25 h 42"/>
                <a:gd name="T24" fmla="*/ 0 w 74"/>
                <a:gd name="T25" fmla="*/ 27 h 42"/>
                <a:gd name="T26" fmla="*/ 3 w 74"/>
                <a:gd name="T27" fmla="*/ 32 h 42"/>
                <a:gd name="T28" fmla="*/ 3 w 74"/>
                <a:gd name="T29" fmla="*/ 32 h 42"/>
                <a:gd name="T30" fmla="*/ 12 w 74"/>
                <a:gd name="T31" fmla="*/ 39 h 42"/>
                <a:gd name="T32" fmla="*/ 24 w 74"/>
                <a:gd name="T33" fmla="*/ 41 h 42"/>
                <a:gd name="T34" fmla="*/ 39 w 74"/>
                <a:gd name="T35" fmla="*/ 37 h 42"/>
                <a:gd name="T36" fmla="*/ 44 w 74"/>
                <a:gd name="T37" fmla="*/ 38 h 42"/>
                <a:gd name="T38" fmla="*/ 47 w 74"/>
                <a:gd name="T39" fmla="*/ 39 h 42"/>
                <a:gd name="T40" fmla="*/ 54 w 74"/>
                <a:gd name="T41" fmla="*/ 34 h 42"/>
                <a:gd name="T42" fmla="*/ 64 w 74"/>
                <a:gd name="T43" fmla="*/ 17 h 42"/>
                <a:gd name="T44" fmla="*/ 72 w 74"/>
                <a:gd name="T45" fmla="*/ 12 h 42"/>
                <a:gd name="T46" fmla="*/ 71 w 74"/>
                <a:gd name="T47" fmla="*/ 8 h 4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4"/>
                <a:gd name="T73" fmla="*/ 0 h 42"/>
                <a:gd name="T74" fmla="*/ 74 w 74"/>
                <a:gd name="T75" fmla="*/ 42 h 42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4" h="42">
                  <a:moveTo>
                    <a:pt x="71" y="8"/>
                  </a:moveTo>
                  <a:cubicBezTo>
                    <a:pt x="70" y="8"/>
                    <a:pt x="69" y="7"/>
                    <a:pt x="68" y="7"/>
                  </a:cubicBezTo>
                  <a:cubicBezTo>
                    <a:pt x="65" y="6"/>
                    <a:pt x="62" y="5"/>
                    <a:pt x="61" y="4"/>
                  </a:cubicBezTo>
                  <a:cubicBezTo>
                    <a:pt x="59" y="2"/>
                    <a:pt x="52" y="1"/>
                    <a:pt x="51" y="1"/>
                  </a:cubicBezTo>
                  <a:cubicBezTo>
                    <a:pt x="50" y="0"/>
                    <a:pt x="43" y="7"/>
                    <a:pt x="40" y="7"/>
                  </a:cubicBezTo>
                  <a:cubicBezTo>
                    <a:pt x="38" y="7"/>
                    <a:pt x="28" y="9"/>
                    <a:pt x="28" y="11"/>
                  </a:cubicBezTo>
                  <a:cubicBezTo>
                    <a:pt x="28" y="14"/>
                    <a:pt x="16" y="14"/>
                    <a:pt x="13" y="11"/>
                  </a:cubicBezTo>
                  <a:cubicBezTo>
                    <a:pt x="13" y="11"/>
                    <a:pt x="12" y="10"/>
                    <a:pt x="12" y="9"/>
                  </a:cubicBezTo>
                  <a:cubicBezTo>
                    <a:pt x="11" y="10"/>
                    <a:pt x="10" y="11"/>
                    <a:pt x="10" y="12"/>
                  </a:cubicBezTo>
                  <a:cubicBezTo>
                    <a:pt x="10" y="16"/>
                    <a:pt x="7" y="16"/>
                    <a:pt x="5" y="15"/>
                  </a:cubicBezTo>
                  <a:cubicBezTo>
                    <a:pt x="3" y="15"/>
                    <a:pt x="5" y="18"/>
                    <a:pt x="4" y="20"/>
                  </a:cubicBezTo>
                  <a:cubicBezTo>
                    <a:pt x="2" y="21"/>
                    <a:pt x="4" y="24"/>
                    <a:pt x="2" y="25"/>
                  </a:cubicBezTo>
                  <a:cubicBezTo>
                    <a:pt x="1" y="25"/>
                    <a:pt x="0" y="26"/>
                    <a:pt x="0" y="27"/>
                  </a:cubicBezTo>
                  <a:cubicBezTo>
                    <a:pt x="1" y="28"/>
                    <a:pt x="3" y="32"/>
                    <a:pt x="3" y="32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5" y="33"/>
                    <a:pt x="10" y="37"/>
                    <a:pt x="12" y="39"/>
                  </a:cubicBezTo>
                  <a:cubicBezTo>
                    <a:pt x="14" y="42"/>
                    <a:pt x="21" y="42"/>
                    <a:pt x="24" y="41"/>
                  </a:cubicBezTo>
                  <a:cubicBezTo>
                    <a:pt x="26" y="41"/>
                    <a:pt x="39" y="37"/>
                    <a:pt x="39" y="37"/>
                  </a:cubicBezTo>
                  <a:cubicBezTo>
                    <a:pt x="39" y="37"/>
                    <a:pt x="42" y="38"/>
                    <a:pt x="44" y="38"/>
                  </a:cubicBezTo>
                  <a:cubicBezTo>
                    <a:pt x="44" y="38"/>
                    <a:pt x="46" y="38"/>
                    <a:pt x="47" y="39"/>
                  </a:cubicBezTo>
                  <a:cubicBezTo>
                    <a:pt x="48" y="38"/>
                    <a:pt x="51" y="37"/>
                    <a:pt x="54" y="34"/>
                  </a:cubicBezTo>
                  <a:cubicBezTo>
                    <a:pt x="57" y="30"/>
                    <a:pt x="63" y="18"/>
                    <a:pt x="64" y="17"/>
                  </a:cubicBezTo>
                  <a:cubicBezTo>
                    <a:pt x="66" y="16"/>
                    <a:pt x="70" y="14"/>
                    <a:pt x="72" y="12"/>
                  </a:cubicBezTo>
                  <a:cubicBezTo>
                    <a:pt x="74" y="11"/>
                    <a:pt x="73" y="9"/>
                    <a:pt x="71" y="8"/>
                  </a:cubicBez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266" name="Freeform 72"/>
            <p:cNvSpPr>
              <a:spLocks noChangeArrowheads="1"/>
            </p:cNvSpPr>
            <p:nvPr/>
          </p:nvSpPr>
          <p:spPr bwMode="auto">
            <a:xfrm>
              <a:off x="3911613" y="1252538"/>
              <a:ext cx="134938" cy="69850"/>
            </a:xfrm>
            <a:custGeom>
              <a:avLst/>
              <a:gdLst>
                <a:gd name="T0" fmla="*/ 68 w 71"/>
                <a:gd name="T1" fmla="*/ 17 h 36"/>
                <a:gd name="T2" fmla="*/ 60 w 71"/>
                <a:gd name="T3" fmla="*/ 15 h 36"/>
                <a:gd name="T4" fmla="*/ 57 w 71"/>
                <a:gd name="T5" fmla="*/ 11 h 36"/>
                <a:gd name="T6" fmla="*/ 51 w 71"/>
                <a:gd name="T7" fmla="*/ 12 h 36"/>
                <a:gd name="T8" fmla="*/ 45 w 71"/>
                <a:gd name="T9" fmla="*/ 9 h 36"/>
                <a:gd name="T10" fmla="*/ 37 w 71"/>
                <a:gd name="T11" fmla="*/ 4 h 36"/>
                <a:gd name="T12" fmla="*/ 31 w 71"/>
                <a:gd name="T13" fmla="*/ 0 h 36"/>
                <a:gd name="T14" fmla="*/ 30 w 71"/>
                <a:gd name="T15" fmla="*/ 1 h 36"/>
                <a:gd name="T16" fmla="*/ 24 w 71"/>
                <a:gd name="T17" fmla="*/ 2 h 36"/>
                <a:gd name="T18" fmla="*/ 15 w 71"/>
                <a:gd name="T19" fmla="*/ 6 h 36"/>
                <a:gd name="T20" fmla="*/ 3 w 71"/>
                <a:gd name="T21" fmla="*/ 10 h 36"/>
                <a:gd name="T22" fmla="*/ 4 w 71"/>
                <a:gd name="T23" fmla="*/ 16 h 36"/>
                <a:gd name="T24" fmla="*/ 8 w 71"/>
                <a:gd name="T25" fmla="*/ 26 h 36"/>
                <a:gd name="T26" fmla="*/ 20 w 71"/>
                <a:gd name="T27" fmla="*/ 35 h 36"/>
                <a:gd name="T28" fmla="*/ 19 w 71"/>
                <a:gd name="T29" fmla="*/ 35 h 36"/>
                <a:gd name="T30" fmla="*/ 29 w 71"/>
                <a:gd name="T31" fmla="*/ 35 h 36"/>
                <a:gd name="T32" fmla="*/ 31 w 71"/>
                <a:gd name="T33" fmla="*/ 30 h 36"/>
                <a:gd name="T34" fmla="*/ 42 w 71"/>
                <a:gd name="T35" fmla="*/ 33 h 36"/>
                <a:gd name="T36" fmla="*/ 50 w 71"/>
                <a:gd name="T37" fmla="*/ 34 h 36"/>
                <a:gd name="T38" fmla="*/ 51 w 71"/>
                <a:gd name="T39" fmla="*/ 36 h 36"/>
                <a:gd name="T40" fmla="*/ 54 w 71"/>
                <a:gd name="T41" fmla="*/ 33 h 36"/>
                <a:gd name="T42" fmla="*/ 65 w 71"/>
                <a:gd name="T43" fmla="*/ 27 h 36"/>
                <a:gd name="T44" fmla="*/ 71 w 71"/>
                <a:gd name="T45" fmla="*/ 22 h 36"/>
                <a:gd name="T46" fmla="*/ 68 w 71"/>
                <a:gd name="T47" fmla="*/ 17 h 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1"/>
                <a:gd name="T73" fmla="*/ 0 h 36"/>
                <a:gd name="T74" fmla="*/ 71 w 71"/>
                <a:gd name="T75" fmla="*/ 36 h 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1" h="36">
                  <a:moveTo>
                    <a:pt x="68" y="17"/>
                  </a:moveTo>
                  <a:cubicBezTo>
                    <a:pt x="66" y="15"/>
                    <a:pt x="61" y="16"/>
                    <a:pt x="60" y="15"/>
                  </a:cubicBezTo>
                  <a:cubicBezTo>
                    <a:pt x="60" y="13"/>
                    <a:pt x="59" y="11"/>
                    <a:pt x="57" y="11"/>
                  </a:cubicBezTo>
                  <a:cubicBezTo>
                    <a:pt x="55" y="11"/>
                    <a:pt x="52" y="9"/>
                    <a:pt x="51" y="12"/>
                  </a:cubicBezTo>
                  <a:cubicBezTo>
                    <a:pt x="50" y="14"/>
                    <a:pt x="45" y="11"/>
                    <a:pt x="45" y="9"/>
                  </a:cubicBezTo>
                  <a:cubicBezTo>
                    <a:pt x="45" y="7"/>
                    <a:pt x="43" y="6"/>
                    <a:pt x="37" y="4"/>
                  </a:cubicBezTo>
                  <a:cubicBezTo>
                    <a:pt x="35" y="3"/>
                    <a:pt x="33" y="2"/>
                    <a:pt x="31" y="0"/>
                  </a:cubicBezTo>
                  <a:cubicBezTo>
                    <a:pt x="31" y="1"/>
                    <a:pt x="31" y="1"/>
                    <a:pt x="30" y="1"/>
                  </a:cubicBezTo>
                  <a:cubicBezTo>
                    <a:pt x="29" y="3"/>
                    <a:pt x="26" y="0"/>
                    <a:pt x="24" y="2"/>
                  </a:cubicBezTo>
                  <a:cubicBezTo>
                    <a:pt x="23" y="3"/>
                    <a:pt x="18" y="3"/>
                    <a:pt x="15" y="6"/>
                  </a:cubicBezTo>
                  <a:cubicBezTo>
                    <a:pt x="12" y="8"/>
                    <a:pt x="7" y="10"/>
                    <a:pt x="3" y="10"/>
                  </a:cubicBezTo>
                  <a:cubicBezTo>
                    <a:pt x="0" y="11"/>
                    <a:pt x="3" y="14"/>
                    <a:pt x="4" y="16"/>
                  </a:cubicBezTo>
                  <a:cubicBezTo>
                    <a:pt x="5" y="19"/>
                    <a:pt x="5" y="24"/>
                    <a:pt x="8" y="26"/>
                  </a:cubicBezTo>
                  <a:cubicBezTo>
                    <a:pt x="10" y="28"/>
                    <a:pt x="19" y="33"/>
                    <a:pt x="20" y="35"/>
                  </a:cubicBezTo>
                  <a:cubicBezTo>
                    <a:pt x="20" y="35"/>
                    <a:pt x="20" y="35"/>
                    <a:pt x="19" y="35"/>
                  </a:cubicBezTo>
                  <a:cubicBezTo>
                    <a:pt x="23" y="36"/>
                    <a:pt x="28" y="36"/>
                    <a:pt x="29" y="35"/>
                  </a:cubicBezTo>
                  <a:cubicBezTo>
                    <a:pt x="30" y="33"/>
                    <a:pt x="31" y="30"/>
                    <a:pt x="31" y="30"/>
                  </a:cubicBezTo>
                  <a:cubicBezTo>
                    <a:pt x="31" y="30"/>
                    <a:pt x="39" y="30"/>
                    <a:pt x="42" y="33"/>
                  </a:cubicBezTo>
                  <a:cubicBezTo>
                    <a:pt x="45" y="36"/>
                    <a:pt x="50" y="34"/>
                    <a:pt x="50" y="34"/>
                  </a:cubicBezTo>
                  <a:cubicBezTo>
                    <a:pt x="50" y="34"/>
                    <a:pt x="50" y="35"/>
                    <a:pt x="51" y="36"/>
                  </a:cubicBezTo>
                  <a:cubicBezTo>
                    <a:pt x="52" y="34"/>
                    <a:pt x="53" y="33"/>
                    <a:pt x="54" y="33"/>
                  </a:cubicBezTo>
                  <a:cubicBezTo>
                    <a:pt x="57" y="32"/>
                    <a:pt x="62" y="32"/>
                    <a:pt x="65" y="27"/>
                  </a:cubicBezTo>
                  <a:cubicBezTo>
                    <a:pt x="66" y="25"/>
                    <a:pt x="69" y="23"/>
                    <a:pt x="71" y="22"/>
                  </a:cubicBezTo>
                  <a:cubicBezTo>
                    <a:pt x="70" y="20"/>
                    <a:pt x="69" y="17"/>
                    <a:pt x="68" y="17"/>
                  </a:cubicBez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267" name="Freeform 73"/>
            <p:cNvSpPr>
              <a:spLocks noChangeArrowheads="1"/>
            </p:cNvSpPr>
            <p:nvPr/>
          </p:nvSpPr>
          <p:spPr bwMode="auto">
            <a:xfrm>
              <a:off x="4008452" y="1293813"/>
              <a:ext cx="120651" cy="50800"/>
            </a:xfrm>
            <a:custGeom>
              <a:avLst/>
              <a:gdLst>
                <a:gd name="T0" fmla="*/ 47 w 63"/>
                <a:gd name="T1" fmla="*/ 3 h 27"/>
                <a:gd name="T2" fmla="*/ 38 w 63"/>
                <a:gd name="T3" fmla="*/ 3 h 27"/>
                <a:gd name="T4" fmla="*/ 29 w 63"/>
                <a:gd name="T5" fmla="*/ 1 h 27"/>
                <a:gd name="T6" fmla="*/ 22 w 63"/>
                <a:gd name="T7" fmla="*/ 2 h 27"/>
                <a:gd name="T8" fmla="*/ 20 w 63"/>
                <a:gd name="T9" fmla="*/ 1 h 27"/>
                <a:gd name="T10" fmla="*/ 14 w 63"/>
                <a:gd name="T11" fmla="*/ 6 h 27"/>
                <a:gd name="T12" fmla="*/ 3 w 63"/>
                <a:gd name="T13" fmla="*/ 12 h 27"/>
                <a:gd name="T14" fmla="*/ 0 w 63"/>
                <a:gd name="T15" fmla="*/ 15 h 27"/>
                <a:gd name="T16" fmla="*/ 5 w 63"/>
                <a:gd name="T17" fmla="*/ 24 h 27"/>
                <a:gd name="T18" fmla="*/ 20 w 63"/>
                <a:gd name="T19" fmla="*/ 24 h 27"/>
                <a:gd name="T20" fmla="*/ 32 w 63"/>
                <a:gd name="T21" fmla="*/ 20 h 27"/>
                <a:gd name="T22" fmla="*/ 43 w 63"/>
                <a:gd name="T23" fmla="*/ 14 h 27"/>
                <a:gd name="T24" fmla="*/ 53 w 63"/>
                <a:gd name="T25" fmla="*/ 17 h 27"/>
                <a:gd name="T26" fmla="*/ 60 w 63"/>
                <a:gd name="T27" fmla="*/ 20 h 27"/>
                <a:gd name="T28" fmla="*/ 58 w 63"/>
                <a:gd name="T29" fmla="*/ 16 h 27"/>
                <a:gd name="T30" fmla="*/ 63 w 63"/>
                <a:gd name="T31" fmla="*/ 8 h 27"/>
                <a:gd name="T32" fmla="*/ 63 w 63"/>
                <a:gd name="T33" fmla="*/ 7 h 27"/>
                <a:gd name="T34" fmla="*/ 56 w 63"/>
                <a:gd name="T35" fmla="*/ 6 h 27"/>
                <a:gd name="T36" fmla="*/ 47 w 63"/>
                <a:gd name="T37" fmla="*/ 3 h 2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3"/>
                <a:gd name="T58" fmla="*/ 0 h 27"/>
                <a:gd name="T59" fmla="*/ 63 w 63"/>
                <a:gd name="T60" fmla="*/ 27 h 2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3" h="27">
                  <a:moveTo>
                    <a:pt x="47" y="3"/>
                  </a:moveTo>
                  <a:cubicBezTo>
                    <a:pt x="43" y="4"/>
                    <a:pt x="41" y="1"/>
                    <a:pt x="38" y="3"/>
                  </a:cubicBezTo>
                  <a:cubicBezTo>
                    <a:pt x="35" y="4"/>
                    <a:pt x="30" y="3"/>
                    <a:pt x="29" y="1"/>
                  </a:cubicBezTo>
                  <a:cubicBezTo>
                    <a:pt x="27" y="0"/>
                    <a:pt x="24" y="4"/>
                    <a:pt x="22" y="2"/>
                  </a:cubicBezTo>
                  <a:cubicBezTo>
                    <a:pt x="21" y="2"/>
                    <a:pt x="21" y="1"/>
                    <a:pt x="20" y="1"/>
                  </a:cubicBezTo>
                  <a:cubicBezTo>
                    <a:pt x="18" y="2"/>
                    <a:pt x="15" y="4"/>
                    <a:pt x="14" y="6"/>
                  </a:cubicBezTo>
                  <a:cubicBezTo>
                    <a:pt x="11" y="11"/>
                    <a:pt x="6" y="11"/>
                    <a:pt x="3" y="12"/>
                  </a:cubicBezTo>
                  <a:cubicBezTo>
                    <a:pt x="2" y="12"/>
                    <a:pt x="1" y="13"/>
                    <a:pt x="0" y="15"/>
                  </a:cubicBezTo>
                  <a:cubicBezTo>
                    <a:pt x="1" y="18"/>
                    <a:pt x="3" y="22"/>
                    <a:pt x="5" y="24"/>
                  </a:cubicBezTo>
                  <a:cubicBezTo>
                    <a:pt x="8" y="27"/>
                    <a:pt x="20" y="27"/>
                    <a:pt x="20" y="24"/>
                  </a:cubicBezTo>
                  <a:cubicBezTo>
                    <a:pt x="20" y="22"/>
                    <a:pt x="30" y="20"/>
                    <a:pt x="32" y="20"/>
                  </a:cubicBezTo>
                  <a:cubicBezTo>
                    <a:pt x="35" y="20"/>
                    <a:pt x="42" y="13"/>
                    <a:pt x="43" y="14"/>
                  </a:cubicBezTo>
                  <a:cubicBezTo>
                    <a:pt x="44" y="14"/>
                    <a:pt x="51" y="15"/>
                    <a:pt x="53" y="17"/>
                  </a:cubicBezTo>
                  <a:cubicBezTo>
                    <a:pt x="54" y="18"/>
                    <a:pt x="57" y="19"/>
                    <a:pt x="60" y="20"/>
                  </a:cubicBezTo>
                  <a:cubicBezTo>
                    <a:pt x="59" y="18"/>
                    <a:pt x="58" y="17"/>
                    <a:pt x="58" y="16"/>
                  </a:cubicBezTo>
                  <a:cubicBezTo>
                    <a:pt x="58" y="14"/>
                    <a:pt x="62" y="9"/>
                    <a:pt x="63" y="8"/>
                  </a:cubicBezTo>
                  <a:cubicBezTo>
                    <a:pt x="63" y="7"/>
                    <a:pt x="63" y="7"/>
                    <a:pt x="63" y="7"/>
                  </a:cubicBezTo>
                  <a:cubicBezTo>
                    <a:pt x="60" y="7"/>
                    <a:pt x="57" y="6"/>
                    <a:pt x="56" y="6"/>
                  </a:cubicBezTo>
                  <a:cubicBezTo>
                    <a:pt x="55" y="4"/>
                    <a:pt x="51" y="3"/>
                    <a:pt x="47" y="3"/>
                  </a:cubicBez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268" name="Freeform 74"/>
            <p:cNvSpPr>
              <a:spLocks noChangeArrowheads="1"/>
            </p:cNvSpPr>
            <p:nvPr/>
          </p:nvSpPr>
          <p:spPr bwMode="auto">
            <a:xfrm>
              <a:off x="3436949" y="1495427"/>
              <a:ext cx="80963" cy="133350"/>
            </a:xfrm>
            <a:custGeom>
              <a:avLst/>
              <a:gdLst>
                <a:gd name="T0" fmla="*/ 30 w 42"/>
                <a:gd name="T1" fmla="*/ 57 h 70"/>
                <a:gd name="T2" fmla="*/ 28 w 42"/>
                <a:gd name="T3" fmla="*/ 52 h 70"/>
                <a:gd name="T4" fmla="*/ 31 w 42"/>
                <a:gd name="T5" fmla="*/ 45 h 70"/>
                <a:gd name="T6" fmla="*/ 27 w 42"/>
                <a:gd name="T7" fmla="*/ 39 h 70"/>
                <a:gd name="T8" fmla="*/ 30 w 42"/>
                <a:gd name="T9" fmla="*/ 35 h 70"/>
                <a:gd name="T10" fmla="*/ 32 w 42"/>
                <a:gd name="T11" fmla="*/ 27 h 70"/>
                <a:gd name="T12" fmla="*/ 31 w 42"/>
                <a:gd name="T13" fmla="*/ 17 h 70"/>
                <a:gd name="T14" fmla="*/ 39 w 42"/>
                <a:gd name="T15" fmla="*/ 10 h 70"/>
                <a:gd name="T16" fmla="*/ 36 w 42"/>
                <a:gd name="T17" fmla="*/ 6 h 70"/>
                <a:gd name="T18" fmla="*/ 29 w 42"/>
                <a:gd name="T19" fmla="*/ 4 h 70"/>
                <a:gd name="T20" fmla="*/ 25 w 42"/>
                <a:gd name="T21" fmla="*/ 4 h 70"/>
                <a:gd name="T22" fmla="*/ 18 w 42"/>
                <a:gd name="T23" fmla="*/ 3 h 70"/>
                <a:gd name="T24" fmla="*/ 14 w 42"/>
                <a:gd name="T25" fmla="*/ 2 h 70"/>
                <a:gd name="T26" fmla="*/ 11 w 42"/>
                <a:gd name="T27" fmla="*/ 4 h 70"/>
                <a:gd name="T28" fmla="*/ 11 w 42"/>
                <a:gd name="T29" fmla="*/ 11 h 70"/>
                <a:gd name="T30" fmla="*/ 4 w 42"/>
                <a:gd name="T31" fmla="*/ 38 h 70"/>
                <a:gd name="T32" fmla="*/ 8 w 42"/>
                <a:gd name="T33" fmla="*/ 48 h 70"/>
                <a:gd name="T34" fmla="*/ 10 w 42"/>
                <a:gd name="T35" fmla="*/ 67 h 70"/>
                <a:gd name="T36" fmla="*/ 18 w 42"/>
                <a:gd name="T37" fmla="*/ 70 h 70"/>
                <a:gd name="T38" fmla="*/ 27 w 42"/>
                <a:gd name="T39" fmla="*/ 68 h 70"/>
                <a:gd name="T40" fmla="*/ 26 w 42"/>
                <a:gd name="T41" fmla="*/ 64 h 70"/>
                <a:gd name="T42" fmla="*/ 30 w 42"/>
                <a:gd name="T43" fmla="*/ 57 h 7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2"/>
                <a:gd name="T67" fmla="*/ 0 h 70"/>
                <a:gd name="T68" fmla="*/ 42 w 42"/>
                <a:gd name="T69" fmla="*/ 70 h 7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2" h="70">
                  <a:moveTo>
                    <a:pt x="30" y="57"/>
                  </a:moveTo>
                  <a:cubicBezTo>
                    <a:pt x="35" y="56"/>
                    <a:pt x="29" y="53"/>
                    <a:pt x="28" y="52"/>
                  </a:cubicBezTo>
                  <a:cubicBezTo>
                    <a:pt x="27" y="50"/>
                    <a:pt x="28" y="45"/>
                    <a:pt x="31" y="45"/>
                  </a:cubicBezTo>
                  <a:cubicBezTo>
                    <a:pt x="33" y="45"/>
                    <a:pt x="31" y="43"/>
                    <a:pt x="27" y="39"/>
                  </a:cubicBezTo>
                  <a:cubicBezTo>
                    <a:pt x="24" y="36"/>
                    <a:pt x="27" y="35"/>
                    <a:pt x="30" y="35"/>
                  </a:cubicBezTo>
                  <a:cubicBezTo>
                    <a:pt x="33" y="35"/>
                    <a:pt x="29" y="30"/>
                    <a:pt x="32" y="27"/>
                  </a:cubicBezTo>
                  <a:cubicBezTo>
                    <a:pt x="35" y="24"/>
                    <a:pt x="31" y="19"/>
                    <a:pt x="31" y="17"/>
                  </a:cubicBezTo>
                  <a:cubicBezTo>
                    <a:pt x="31" y="14"/>
                    <a:pt x="35" y="13"/>
                    <a:pt x="39" y="10"/>
                  </a:cubicBezTo>
                  <a:cubicBezTo>
                    <a:pt x="42" y="7"/>
                    <a:pt x="36" y="8"/>
                    <a:pt x="36" y="6"/>
                  </a:cubicBezTo>
                  <a:cubicBezTo>
                    <a:pt x="36" y="3"/>
                    <a:pt x="32" y="2"/>
                    <a:pt x="29" y="4"/>
                  </a:cubicBezTo>
                  <a:cubicBezTo>
                    <a:pt x="26" y="6"/>
                    <a:pt x="27" y="4"/>
                    <a:pt x="25" y="4"/>
                  </a:cubicBezTo>
                  <a:cubicBezTo>
                    <a:pt x="22" y="4"/>
                    <a:pt x="18" y="5"/>
                    <a:pt x="18" y="3"/>
                  </a:cubicBezTo>
                  <a:cubicBezTo>
                    <a:pt x="18" y="0"/>
                    <a:pt x="16" y="0"/>
                    <a:pt x="14" y="2"/>
                  </a:cubicBezTo>
                  <a:cubicBezTo>
                    <a:pt x="13" y="3"/>
                    <a:pt x="12" y="4"/>
                    <a:pt x="11" y="4"/>
                  </a:cubicBezTo>
                  <a:cubicBezTo>
                    <a:pt x="10" y="7"/>
                    <a:pt x="10" y="10"/>
                    <a:pt x="11" y="11"/>
                  </a:cubicBezTo>
                  <a:cubicBezTo>
                    <a:pt x="13" y="15"/>
                    <a:pt x="8" y="33"/>
                    <a:pt x="4" y="38"/>
                  </a:cubicBezTo>
                  <a:cubicBezTo>
                    <a:pt x="0" y="43"/>
                    <a:pt x="4" y="45"/>
                    <a:pt x="8" y="48"/>
                  </a:cubicBezTo>
                  <a:cubicBezTo>
                    <a:pt x="13" y="52"/>
                    <a:pt x="10" y="64"/>
                    <a:pt x="10" y="67"/>
                  </a:cubicBezTo>
                  <a:cubicBezTo>
                    <a:pt x="10" y="70"/>
                    <a:pt x="14" y="70"/>
                    <a:pt x="18" y="70"/>
                  </a:cubicBezTo>
                  <a:cubicBezTo>
                    <a:pt x="21" y="70"/>
                    <a:pt x="24" y="68"/>
                    <a:pt x="27" y="68"/>
                  </a:cubicBezTo>
                  <a:cubicBezTo>
                    <a:pt x="26" y="66"/>
                    <a:pt x="26" y="65"/>
                    <a:pt x="26" y="64"/>
                  </a:cubicBezTo>
                  <a:cubicBezTo>
                    <a:pt x="26" y="62"/>
                    <a:pt x="26" y="58"/>
                    <a:pt x="30" y="57"/>
                  </a:cubicBez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269" name="Freeform 75"/>
            <p:cNvSpPr>
              <a:spLocks noChangeArrowheads="1"/>
            </p:cNvSpPr>
            <p:nvPr/>
          </p:nvSpPr>
          <p:spPr bwMode="auto">
            <a:xfrm>
              <a:off x="3716350" y="1182688"/>
              <a:ext cx="88900" cy="76200"/>
            </a:xfrm>
            <a:custGeom>
              <a:avLst/>
              <a:gdLst>
                <a:gd name="T0" fmla="*/ 15 w 47"/>
                <a:gd name="T1" fmla="*/ 31 h 40"/>
                <a:gd name="T2" fmla="*/ 23 w 47"/>
                <a:gd name="T3" fmla="*/ 32 h 40"/>
                <a:gd name="T4" fmla="*/ 31 w 47"/>
                <a:gd name="T5" fmla="*/ 38 h 40"/>
                <a:gd name="T6" fmla="*/ 33 w 47"/>
                <a:gd name="T7" fmla="*/ 40 h 40"/>
                <a:gd name="T8" fmla="*/ 35 w 47"/>
                <a:gd name="T9" fmla="*/ 32 h 40"/>
                <a:gd name="T10" fmla="*/ 35 w 47"/>
                <a:gd name="T11" fmla="*/ 26 h 40"/>
                <a:gd name="T12" fmla="*/ 42 w 47"/>
                <a:gd name="T13" fmla="*/ 23 h 40"/>
                <a:gd name="T14" fmla="*/ 44 w 47"/>
                <a:gd name="T15" fmla="*/ 20 h 40"/>
                <a:gd name="T16" fmla="*/ 40 w 47"/>
                <a:gd name="T17" fmla="*/ 14 h 40"/>
                <a:gd name="T18" fmla="*/ 46 w 47"/>
                <a:gd name="T19" fmla="*/ 8 h 40"/>
                <a:gd name="T20" fmla="*/ 46 w 47"/>
                <a:gd name="T21" fmla="*/ 1 h 40"/>
                <a:gd name="T22" fmla="*/ 43 w 47"/>
                <a:gd name="T23" fmla="*/ 2 h 40"/>
                <a:gd name="T24" fmla="*/ 32 w 47"/>
                <a:gd name="T25" fmla="*/ 2 h 40"/>
                <a:gd name="T26" fmla="*/ 27 w 47"/>
                <a:gd name="T27" fmla="*/ 10 h 40"/>
                <a:gd name="T28" fmla="*/ 22 w 47"/>
                <a:gd name="T29" fmla="*/ 10 h 40"/>
                <a:gd name="T30" fmla="*/ 16 w 47"/>
                <a:gd name="T31" fmla="*/ 13 h 40"/>
                <a:gd name="T32" fmla="*/ 11 w 47"/>
                <a:gd name="T33" fmla="*/ 22 h 40"/>
                <a:gd name="T34" fmla="*/ 2 w 47"/>
                <a:gd name="T35" fmla="*/ 33 h 40"/>
                <a:gd name="T36" fmla="*/ 0 w 47"/>
                <a:gd name="T37" fmla="*/ 34 h 40"/>
                <a:gd name="T38" fmla="*/ 4 w 47"/>
                <a:gd name="T39" fmla="*/ 35 h 40"/>
                <a:gd name="T40" fmla="*/ 15 w 47"/>
                <a:gd name="T41" fmla="*/ 31 h 4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7"/>
                <a:gd name="T64" fmla="*/ 0 h 40"/>
                <a:gd name="T65" fmla="*/ 47 w 47"/>
                <a:gd name="T66" fmla="*/ 40 h 4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7" h="40">
                  <a:moveTo>
                    <a:pt x="15" y="31"/>
                  </a:moveTo>
                  <a:cubicBezTo>
                    <a:pt x="17" y="29"/>
                    <a:pt x="21" y="30"/>
                    <a:pt x="23" y="32"/>
                  </a:cubicBezTo>
                  <a:cubicBezTo>
                    <a:pt x="25" y="34"/>
                    <a:pt x="28" y="35"/>
                    <a:pt x="31" y="38"/>
                  </a:cubicBezTo>
                  <a:cubicBezTo>
                    <a:pt x="32" y="39"/>
                    <a:pt x="33" y="40"/>
                    <a:pt x="33" y="40"/>
                  </a:cubicBezTo>
                  <a:cubicBezTo>
                    <a:pt x="34" y="38"/>
                    <a:pt x="34" y="34"/>
                    <a:pt x="35" y="32"/>
                  </a:cubicBezTo>
                  <a:cubicBezTo>
                    <a:pt x="36" y="29"/>
                    <a:pt x="34" y="26"/>
                    <a:pt x="35" y="26"/>
                  </a:cubicBezTo>
                  <a:cubicBezTo>
                    <a:pt x="37" y="26"/>
                    <a:pt x="42" y="26"/>
                    <a:pt x="42" y="23"/>
                  </a:cubicBezTo>
                  <a:cubicBezTo>
                    <a:pt x="42" y="20"/>
                    <a:pt x="43" y="21"/>
                    <a:pt x="44" y="20"/>
                  </a:cubicBezTo>
                  <a:cubicBezTo>
                    <a:pt x="45" y="18"/>
                    <a:pt x="41" y="15"/>
                    <a:pt x="40" y="14"/>
                  </a:cubicBezTo>
                  <a:cubicBezTo>
                    <a:pt x="40" y="13"/>
                    <a:pt x="43" y="12"/>
                    <a:pt x="46" y="8"/>
                  </a:cubicBezTo>
                  <a:cubicBezTo>
                    <a:pt x="47" y="7"/>
                    <a:pt x="47" y="4"/>
                    <a:pt x="46" y="1"/>
                  </a:cubicBezTo>
                  <a:cubicBezTo>
                    <a:pt x="45" y="2"/>
                    <a:pt x="44" y="3"/>
                    <a:pt x="43" y="2"/>
                  </a:cubicBezTo>
                  <a:cubicBezTo>
                    <a:pt x="40" y="0"/>
                    <a:pt x="37" y="1"/>
                    <a:pt x="32" y="2"/>
                  </a:cubicBezTo>
                  <a:cubicBezTo>
                    <a:pt x="27" y="3"/>
                    <a:pt x="25" y="8"/>
                    <a:pt x="27" y="10"/>
                  </a:cubicBezTo>
                  <a:cubicBezTo>
                    <a:pt x="29" y="12"/>
                    <a:pt x="22" y="13"/>
                    <a:pt x="22" y="10"/>
                  </a:cubicBezTo>
                  <a:cubicBezTo>
                    <a:pt x="21" y="8"/>
                    <a:pt x="16" y="9"/>
                    <a:pt x="16" y="13"/>
                  </a:cubicBezTo>
                  <a:cubicBezTo>
                    <a:pt x="17" y="16"/>
                    <a:pt x="11" y="18"/>
                    <a:pt x="11" y="22"/>
                  </a:cubicBezTo>
                  <a:cubicBezTo>
                    <a:pt x="12" y="26"/>
                    <a:pt x="6" y="30"/>
                    <a:pt x="2" y="33"/>
                  </a:cubicBezTo>
                  <a:cubicBezTo>
                    <a:pt x="2" y="33"/>
                    <a:pt x="1" y="33"/>
                    <a:pt x="0" y="34"/>
                  </a:cubicBezTo>
                  <a:cubicBezTo>
                    <a:pt x="2" y="34"/>
                    <a:pt x="4" y="35"/>
                    <a:pt x="4" y="35"/>
                  </a:cubicBezTo>
                  <a:cubicBezTo>
                    <a:pt x="8" y="35"/>
                    <a:pt x="13" y="33"/>
                    <a:pt x="15" y="31"/>
                  </a:cubicBez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270" name="Freeform 76"/>
            <p:cNvSpPr>
              <a:spLocks noChangeArrowheads="1"/>
            </p:cNvSpPr>
            <p:nvPr/>
          </p:nvSpPr>
          <p:spPr bwMode="auto">
            <a:xfrm>
              <a:off x="3773500" y="1279526"/>
              <a:ext cx="15875" cy="19050"/>
            </a:xfrm>
            <a:custGeom>
              <a:avLst/>
              <a:gdLst>
                <a:gd name="T0" fmla="*/ 4 w 8"/>
                <a:gd name="T1" fmla="*/ 0 h 10"/>
                <a:gd name="T2" fmla="*/ 0 w 8"/>
                <a:gd name="T3" fmla="*/ 9 h 10"/>
                <a:gd name="T4" fmla="*/ 8 w 8"/>
                <a:gd name="T5" fmla="*/ 10 h 10"/>
                <a:gd name="T6" fmla="*/ 4 w 8"/>
                <a:gd name="T7" fmla="*/ 1 h 10"/>
                <a:gd name="T8" fmla="*/ 4 w 8"/>
                <a:gd name="T9" fmla="*/ 0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10"/>
                <a:gd name="T17" fmla="*/ 8 w 8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10">
                  <a:moveTo>
                    <a:pt x="4" y="0"/>
                  </a:moveTo>
                  <a:cubicBezTo>
                    <a:pt x="2" y="1"/>
                    <a:pt x="0" y="4"/>
                    <a:pt x="0" y="9"/>
                  </a:cubicBezTo>
                  <a:cubicBezTo>
                    <a:pt x="2" y="9"/>
                    <a:pt x="5" y="10"/>
                    <a:pt x="8" y="10"/>
                  </a:cubicBezTo>
                  <a:cubicBezTo>
                    <a:pt x="7" y="4"/>
                    <a:pt x="5" y="2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271" name="Freeform 77"/>
            <p:cNvSpPr>
              <a:spLocks noChangeArrowheads="1"/>
            </p:cNvSpPr>
            <p:nvPr/>
          </p:nvSpPr>
          <p:spPr bwMode="auto">
            <a:xfrm>
              <a:off x="3702063" y="1238251"/>
              <a:ext cx="84139" cy="60326"/>
            </a:xfrm>
            <a:custGeom>
              <a:avLst/>
              <a:gdLst>
                <a:gd name="T0" fmla="*/ 1 w 44"/>
                <a:gd name="T1" fmla="*/ 9 h 32"/>
                <a:gd name="T2" fmla="*/ 5 w 44"/>
                <a:gd name="T3" fmla="*/ 14 h 32"/>
                <a:gd name="T4" fmla="*/ 11 w 44"/>
                <a:gd name="T5" fmla="*/ 17 h 32"/>
                <a:gd name="T6" fmla="*/ 18 w 44"/>
                <a:gd name="T7" fmla="*/ 21 h 32"/>
                <a:gd name="T8" fmla="*/ 21 w 44"/>
                <a:gd name="T9" fmla="*/ 25 h 32"/>
                <a:gd name="T10" fmla="*/ 26 w 44"/>
                <a:gd name="T11" fmla="*/ 23 h 32"/>
                <a:gd name="T12" fmla="*/ 30 w 44"/>
                <a:gd name="T13" fmla="*/ 28 h 32"/>
                <a:gd name="T14" fmla="*/ 35 w 44"/>
                <a:gd name="T15" fmla="*/ 32 h 32"/>
                <a:gd name="T16" fmla="*/ 37 w 44"/>
                <a:gd name="T17" fmla="*/ 31 h 32"/>
                <a:gd name="T18" fmla="*/ 41 w 44"/>
                <a:gd name="T19" fmla="*/ 22 h 32"/>
                <a:gd name="T20" fmla="*/ 43 w 44"/>
                <a:gd name="T21" fmla="*/ 19 h 32"/>
                <a:gd name="T22" fmla="*/ 40 w 44"/>
                <a:gd name="T23" fmla="*/ 12 h 32"/>
                <a:gd name="T24" fmla="*/ 40 w 44"/>
                <a:gd name="T25" fmla="*/ 11 h 32"/>
                <a:gd name="T26" fmla="*/ 38 w 44"/>
                <a:gd name="T27" fmla="*/ 9 h 32"/>
                <a:gd name="T28" fmla="*/ 30 w 44"/>
                <a:gd name="T29" fmla="*/ 3 h 32"/>
                <a:gd name="T30" fmla="*/ 22 w 44"/>
                <a:gd name="T31" fmla="*/ 2 h 32"/>
                <a:gd name="T32" fmla="*/ 11 w 44"/>
                <a:gd name="T33" fmla="*/ 6 h 32"/>
                <a:gd name="T34" fmla="*/ 7 w 44"/>
                <a:gd name="T35" fmla="*/ 5 h 32"/>
                <a:gd name="T36" fmla="*/ 0 w 44"/>
                <a:gd name="T37" fmla="*/ 8 h 32"/>
                <a:gd name="T38" fmla="*/ 1 w 44"/>
                <a:gd name="T39" fmla="*/ 9 h 3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4"/>
                <a:gd name="T61" fmla="*/ 0 h 32"/>
                <a:gd name="T62" fmla="*/ 44 w 44"/>
                <a:gd name="T63" fmla="*/ 32 h 3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4" h="32">
                  <a:moveTo>
                    <a:pt x="1" y="9"/>
                  </a:moveTo>
                  <a:cubicBezTo>
                    <a:pt x="2" y="11"/>
                    <a:pt x="4" y="15"/>
                    <a:pt x="5" y="14"/>
                  </a:cubicBezTo>
                  <a:cubicBezTo>
                    <a:pt x="6" y="12"/>
                    <a:pt x="9" y="16"/>
                    <a:pt x="11" y="17"/>
                  </a:cubicBezTo>
                  <a:cubicBezTo>
                    <a:pt x="13" y="18"/>
                    <a:pt x="18" y="20"/>
                    <a:pt x="18" y="21"/>
                  </a:cubicBezTo>
                  <a:cubicBezTo>
                    <a:pt x="18" y="23"/>
                    <a:pt x="19" y="26"/>
                    <a:pt x="21" y="25"/>
                  </a:cubicBezTo>
                  <a:cubicBezTo>
                    <a:pt x="24" y="24"/>
                    <a:pt x="26" y="21"/>
                    <a:pt x="26" y="23"/>
                  </a:cubicBezTo>
                  <a:cubicBezTo>
                    <a:pt x="26" y="25"/>
                    <a:pt x="27" y="28"/>
                    <a:pt x="30" y="28"/>
                  </a:cubicBezTo>
                  <a:cubicBezTo>
                    <a:pt x="32" y="27"/>
                    <a:pt x="33" y="32"/>
                    <a:pt x="35" y="32"/>
                  </a:cubicBezTo>
                  <a:cubicBezTo>
                    <a:pt x="36" y="31"/>
                    <a:pt x="36" y="31"/>
                    <a:pt x="37" y="31"/>
                  </a:cubicBezTo>
                  <a:cubicBezTo>
                    <a:pt x="37" y="26"/>
                    <a:pt x="39" y="23"/>
                    <a:pt x="41" y="22"/>
                  </a:cubicBezTo>
                  <a:cubicBezTo>
                    <a:pt x="42" y="21"/>
                    <a:pt x="43" y="20"/>
                    <a:pt x="43" y="19"/>
                  </a:cubicBezTo>
                  <a:cubicBezTo>
                    <a:pt x="44" y="17"/>
                    <a:pt x="40" y="14"/>
                    <a:pt x="40" y="12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40" y="11"/>
                    <a:pt x="39" y="10"/>
                    <a:pt x="38" y="9"/>
                  </a:cubicBezTo>
                  <a:cubicBezTo>
                    <a:pt x="35" y="6"/>
                    <a:pt x="32" y="5"/>
                    <a:pt x="30" y="3"/>
                  </a:cubicBezTo>
                  <a:cubicBezTo>
                    <a:pt x="28" y="1"/>
                    <a:pt x="24" y="0"/>
                    <a:pt x="22" y="2"/>
                  </a:cubicBezTo>
                  <a:cubicBezTo>
                    <a:pt x="20" y="4"/>
                    <a:pt x="15" y="6"/>
                    <a:pt x="11" y="6"/>
                  </a:cubicBezTo>
                  <a:cubicBezTo>
                    <a:pt x="11" y="6"/>
                    <a:pt x="9" y="5"/>
                    <a:pt x="7" y="5"/>
                  </a:cubicBezTo>
                  <a:cubicBezTo>
                    <a:pt x="5" y="6"/>
                    <a:pt x="2" y="7"/>
                    <a:pt x="0" y="8"/>
                  </a:cubicBezTo>
                  <a:cubicBezTo>
                    <a:pt x="0" y="8"/>
                    <a:pt x="1" y="8"/>
                    <a:pt x="1" y="9"/>
                  </a:cubicBez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272" name="Freeform 78"/>
            <p:cNvSpPr>
              <a:spLocks noChangeArrowheads="1"/>
            </p:cNvSpPr>
            <p:nvPr/>
          </p:nvSpPr>
          <p:spPr bwMode="auto">
            <a:xfrm>
              <a:off x="4083064" y="1327151"/>
              <a:ext cx="195264" cy="128588"/>
            </a:xfrm>
            <a:custGeom>
              <a:avLst/>
              <a:gdLst>
                <a:gd name="T0" fmla="*/ 91 w 102"/>
                <a:gd name="T1" fmla="*/ 45 h 67"/>
                <a:gd name="T2" fmla="*/ 87 w 102"/>
                <a:gd name="T3" fmla="*/ 42 h 67"/>
                <a:gd name="T4" fmla="*/ 87 w 102"/>
                <a:gd name="T5" fmla="*/ 41 h 67"/>
                <a:gd name="T6" fmla="*/ 85 w 102"/>
                <a:gd name="T7" fmla="*/ 29 h 67"/>
                <a:gd name="T8" fmla="*/ 78 w 102"/>
                <a:gd name="T9" fmla="*/ 13 h 67"/>
                <a:gd name="T10" fmla="*/ 70 w 102"/>
                <a:gd name="T11" fmla="*/ 0 h 67"/>
                <a:gd name="T12" fmla="*/ 65 w 102"/>
                <a:gd name="T13" fmla="*/ 3 h 67"/>
                <a:gd name="T14" fmla="*/ 59 w 102"/>
                <a:gd name="T15" fmla="*/ 6 h 67"/>
                <a:gd name="T16" fmla="*/ 53 w 102"/>
                <a:gd name="T17" fmla="*/ 7 h 67"/>
                <a:gd name="T18" fmla="*/ 48 w 102"/>
                <a:gd name="T19" fmla="*/ 8 h 67"/>
                <a:gd name="T20" fmla="*/ 41 w 102"/>
                <a:gd name="T21" fmla="*/ 6 h 67"/>
                <a:gd name="T22" fmla="*/ 30 w 102"/>
                <a:gd name="T23" fmla="*/ 4 h 67"/>
                <a:gd name="T24" fmla="*/ 26 w 102"/>
                <a:gd name="T25" fmla="*/ 5 h 67"/>
                <a:gd name="T26" fmla="*/ 25 w 102"/>
                <a:gd name="T27" fmla="*/ 7 h 67"/>
                <a:gd name="T28" fmla="*/ 17 w 102"/>
                <a:gd name="T29" fmla="*/ 12 h 67"/>
                <a:gd name="T30" fmla="*/ 7 w 102"/>
                <a:gd name="T31" fmla="*/ 29 h 67"/>
                <a:gd name="T32" fmla="*/ 0 w 102"/>
                <a:gd name="T33" fmla="*/ 34 h 67"/>
                <a:gd name="T34" fmla="*/ 4 w 102"/>
                <a:gd name="T35" fmla="*/ 41 h 67"/>
                <a:gd name="T36" fmla="*/ 8 w 102"/>
                <a:gd name="T37" fmla="*/ 45 h 67"/>
                <a:gd name="T38" fmla="*/ 9 w 102"/>
                <a:gd name="T39" fmla="*/ 52 h 67"/>
                <a:gd name="T40" fmla="*/ 22 w 102"/>
                <a:gd name="T41" fmla="*/ 55 h 67"/>
                <a:gd name="T42" fmla="*/ 22 w 102"/>
                <a:gd name="T43" fmla="*/ 60 h 67"/>
                <a:gd name="T44" fmla="*/ 29 w 102"/>
                <a:gd name="T45" fmla="*/ 65 h 67"/>
                <a:gd name="T46" fmla="*/ 41 w 102"/>
                <a:gd name="T47" fmla="*/ 66 h 67"/>
                <a:gd name="T48" fmla="*/ 53 w 102"/>
                <a:gd name="T49" fmla="*/ 66 h 67"/>
                <a:gd name="T50" fmla="*/ 61 w 102"/>
                <a:gd name="T51" fmla="*/ 63 h 67"/>
                <a:gd name="T52" fmla="*/ 74 w 102"/>
                <a:gd name="T53" fmla="*/ 61 h 67"/>
                <a:gd name="T54" fmla="*/ 83 w 102"/>
                <a:gd name="T55" fmla="*/ 63 h 67"/>
                <a:gd name="T56" fmla="*/ 90 w 102"/>
                <a:gd name="T57" fmla="*/ 66 h 67"/>
                <a:gd name="T58" fmla="*/ 90 w 102"/>
                <a:gd name="T59" fmla="*/ 61 h 67"/>
                <a:gd name="T60" fmla="*/ 96 w 102"/>
                <a:gd name="T61" fmla="*/ 51 h 67"/>
                <a:gd name="T62" fmla="*/ 101 w 102"/>
                <a:gd name="T63" fmla="*/ 45 h 67"/>
                <a:gd name="T64" fmla="*/ 101 w 102"/>
                <a:gd name="T65" fmla="*/ 45 h 67"/>
                <a:gd name="T66" fmla="*/ 97 w 102"/>
                <a:gd name="T67" fmla="*/ 42 h 67"/>
                <a:gd name="T68" fmla="*/ 91 w 102"/>
                <a:gd name="T69" fmla="*/ 45 h 6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2"/>
                <a:gd name="T106" fmla="*/ 0 h 67"/>
                <a:gd name="T107" fmla="*/ 102 w 102"/>
                <a:gd name="T108" fmla="*/ 67 h 6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2" h="67">
                  <a:moveTo>
                    <a:pt x="91" y="45"/>
                  </a:moveTo>
                  <a:cubicBezTo>
                    <a:pt x="89" y="44"/>
                    <a:pt x="86" y="43"/>
                    <a:pt x="87" y="42"/>
                  </a:cubicBezTo>
                  <a:cubicBezTo>
                    <a:pt x="87" y="42"/>
                    <a:pt x="87" y="42"/>
                    <a:pt x="87" y="41"/>
                  </a:cubicBezTo>
                  <a:cubicBezTo>
                    <a:pt x="84" y="39"/>
                    <a:pt x="83" y="31"/>
                    <a:pt x="85" y="29"/>
                  </a:cubicBezTo>
                  <a:cubicBezTo>
                    <a:pt x="88" y="26"/>
                    <a:pt x="81" y="17"/>
                    <a:pt x="78" y="13"/>
                  </a:cubicBezTo>
                  <a:cubicBezTo>
                    <a:pt x="76" y="11"/>
                    <a:pt x="73" y="6"/>
                    <a:pt x="70" y="0"/>
                  </a:cubicBezTo>
                  <a:cubicBezTo>
                    <a:pt x="68" y="1"/>
                    <a:pt x="65" y="2"/>
                    <a:pt x="65" y="3"/>
                  </a:cubicBezTo>
                  <a:cubicBezTo>
                    <a:pt x="64" y="5"/>
                    <a:pt x="61" y="6"/>
                    <a:pt x="59" y="6"/>
                  </a:cubicBezTo>
                  <a:cubicBezTo>
                    <a:pt x="57" y="6"/>
                    <a:pt x="55" y="5"/>
                    <a:pt x="53" y="7"/>
                  </a:cubicBezTo>
                  <a:cubicBezTo>
                    <a:pt x="51" y="9"/>
                    <a:pt x="49" y="9"/>
                    <a:pt x="48" y="8"/>
                  </a:cubicBezTo>
                  <a:cubicBezTo>
                    <a:pt x="47" y="7"/>
                    <a:pt x="44" y="6"/>
                    <a:pt x="41" y="6"/>
                  </a:cubicBezTo>
                  <a:cubicBezTo>
                    <a:pt x="39" y="6"/>
                    <a:pt x="32" y="4"/>
                    <a:pt x="30" y="4"/>
                  </a:cubicBezTo>
                  <a:cubicBezTo>
                    <a:pt x="29" y="4"/>
                    <a:pt x="27" y="4"/>
                    <a:pt x="26" y="5"/>
                  </a:cubicBezTo>
                  <a:cubicBezTo>
                    <a:pt x="26" y="5"/>
                    <a:pt x="26" y="6"/>
                    <a:pt x="25" y="7"/>
                  </a:cubicBezTo>
                  <a:cubicBezTo>
                    <a:pt x="23" y="9"/>
                    <a:pt x="19" y="11"/>
                    <a:pt x="17" y="12"/>
                  </a:cubicBezTo>
                  <a:cubicBezTo>
                    <a:pt x="16" y="13"/>
                    <a:pt x="10" y="25"/>
                    <a:pt x="7" y="29"/>
                  </a:cubicBezTo>
                  <a:cubicBezTo>
                    <a:pt x="3" y="32"/>
                    <a:pt x="0" y="33"/>
                    <a:pt x="0" y="34"/>
                  </a:cubicBezTo>
                  <a:cubicBezTo>
                    <a:pt x="0" y="35"/>
                    <a:pt x="4" y="39"/>
                    <a:pt x="4" y="41"/>
                  </a:cubicBezTo>
                  <a:cubicBezTo>
                    <a:pt x="4" y="43"/>
                    <a:pt x="5" y="45"/>
                    <a:pt x="8" y="45"/>
                  </a:cubicBezTo>
                  <a:cubicBezTo>
                    <a:pt x="10" y="45"/>
                    <a:pt x="7" y="51"/>
                    <a:pt x="9" y="52"/>
                  </a:cubicBezTo>
                  <a:cubicBezTo>
                    <a:pt x="11" y="52"/>
                    <a:pt x="22" y="53"/>
                    <a:pt x="22" y="55"/>
                  </a:cubicBezTo>
                  <a:cubicBezTo>
                    <a:pt x="22" y="57"/>
                    <a:pt x="23" y="59"/>
                    <a:pt x="22" y="60"/>
                  </a:cubicBezTo>
                  <a:cubicBezTo>
                    <a:pt x="25" y="61"/>
                    <a:pt x="28" y="65"/>
                    <a:pt x="29" y="65"/>
                  </a:cubicBezTo>
                  <a:cubicBezTo>
                    <a:pt x="30" y="64"/>
                    <a:pt x="39" y="66"/>
                    <a:pt x="41" y="66"/>
                  </a:cubicBezTo>
                  <a:cubicBezTo>
                    <a:pt x="42" y="66"/>
                    <a:pt x="50" y="66"/>
                    <a:pt x="53" y="66"/>
                  </a:cubicBezTo>
                  <a:cubicBezTo>
                    <a:pt x="55" y="67"/>
                    <a:pt x="58" y="65"/>
                    <a:pt x="61" y="63"/>
                  </a:cubicBezTo>
                  <a:cubicBezTo>
                    <a:pt x="63" y="61"/>
                    <a:pt x="71" y="60"/>
                    <a:pt x="74" y="61"/>
                  </a:cubicBezTo>
                  <a:cubicBezTo>
                    <a:pt x="77" y="61"/>
                    <a:pt x="82" y="62"/>
                    <a:pt x="83" y="63"/>
                  </a:cubicBezTo>
                  <a:cubicBezTo>
                    <a:pt x="84" y="64"/>
                    <a:pt x="87" y="65"/>
                    <a:pt x="90" y="66"/>
                  </a:cubicBezTo>
                  <a:cubicBezTo>
                    <a:pt x="90" y="65"/>
                    <a:pt x="90" y="63"/>
                    <a:pt x="90" y="61"/>
                  </a:cubicBezTo>
                  <a:cubicBezTo>
                    <a:pt x="90" y="57"/>
                    <a:pt x="92" y="52"/>
                    <a:pt x="96" y="51"/>
                  </a:cubicBezTo>
                  <a:cubicBezTo>
                    <a:pt x="99" y="51"/>
                    <a:pt x="102" y="51"/>
                    <a:pt x="101" y="45"/>
                  </a:cubicBezTo>
                  <a:cubicBezTo>
                    <a:pt x="101" y="45"/>
                    <a:pt x="101" y="45"/>
                    <a:pt x="101" y="45"/>
                  </a:cubicBezTo>
                  <a:cubicBezTo>
                    <a:pt x="100" y="43"/>
                    <a:pt x="98" y="42"/>
                    <a:pt x="97" y="42"/>
                  </a:cubicBezTo>
                  <a:cubicBezTo>
                    <a:pt x="96" y="42"/>
                    <a:pt x="92" y="45"/>
                    <a:pt x="91" y="45"/>
                  </a:cubicBez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273" name="Freeform 79"/>
            <p:cNvSpPr>
              <a:spLocks noChangeArrowheads="1"/>
            </p:cNvSpPr>
            <p:nvPr/>
          </p:nvSpPr>
          <p:spPr bwMode="auto">
            <a:xfrm>
              <a:off x="4216414" y="1323976"/>
              <a:ext cx="66675" cy="82550"/>
            </a:xfrm>
            <a:custGeom>
              <a:avLst/>
              <a:gdLst>
                <a:gd name="T0" fmla="*/ 26 w 35"/>
                <a:gd name="T1" fmla="*/ 11 h 43"/>
                <a:gd name="T2" fmla="*/ 18 w 35"/>
                <a:gd name="T3" fmla="*/ 5 h 43"/>
                <a:gd name="T4" fmla="*/ 9 w 35"/>
                <a:gd name="T5" fmla="*/ 0 h 43"/>
                <a:gd name="T6" fmla="*/ 0 w 35"/>
                <a:gd name="T7" fmla="*/ 2 h 43"/>
                <a:gd name="T8" fmla="*/ 8 w 35"/>
                <a:gd name="T9" fmla="*/ 15 h 43"/>
                <a:gd name="T10" fmla="*/ 15 w 35"/>
                <a:gd name="T11" fmla="*/ 31 h 43"/>
                <a:gd name="T12" fmla="*/ 17 w 35"/>
                <a:gd name="T13" fmla="*/ 43 h 43"/>
                <a:gd name="T14" fmla="*/ 23 w 35"/>
                <a:gd name="T15" fmla="*/ 34 h 43"/>
                <a:gd name="T16" fmla="*/ 28 w 35"/>
                <a:gd name="T17" fmla="*/ 29 h 43"/>
                <a:gd name="T18" fmla="*/ 35 w 35"/>
                <a:gd name="T19" fmla="*/ 30 h 43"/>
                <a:gd name="T20" fmla="*/ 33 w 35"/>
                <a:gd name="T21" fmla="*/ 23 h 43"/>
                <a:gd name="T22" fmla="*/ 26 w 35"/>
                <a:gd name="T23" fmla="*/ 11 h 4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5"/>
                <a:gd name="T37" fmla="*/ 0 h 43"/>
                <a:gd name="T38" fmla="*/ 35 w 35"/>
                <a:gd name="T39" fmla="*/ 43 h 4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5" h="43">
                  <a:moveTo>
                    <a:pt x="26" y="11"/>
                  </a:moveTo>
                  <a:cubicBezTo>
                    <a:pt x="24" y="7"/>
                    <a:pt x="20" y="5"/>
                    <a:pt x="18" y="5"/>
                  </a:cubicBezTo>
                  <a:cubicBezTo>
                    <a:pt x="15" y="5"/>
                    <a:pt x="11" y="0"/>
                    <a:pt x="9" y="0"/>
                  </a:cubicBezTo>
                  <a:cubicBezTo>
                    <a:pt x="7" y="0"/>
                    <a:pt x="4" y="1"/>
                    <a:pt x="0" y="2"/>
                  </a:cubicBezTo>
                  <a:cubicBezTo>
                    <a:pt x="3" y="8"/>
                    <a:pt x="6" y="13"/>
                    <a:pt x="8" y="15"/>
                  </a:cubicBezTo>
                  <a:cubicBezTo>
                    <a:pt x="11" y="19"/>
                    <a:pt x="18" y="28"/>
                    <a:pt x="15" y="31"/>
                  </a:cubicBezTo>
                  <a:cubicBezTo>
                    <a:pt x="13" y="33"/>
                    <a:pt x="14" y="41"/>
                    <a:pt x="17" y="43"/>
                  </a:cubicBezTo>
                  <a:cubicBezTo>
                    <a:pt x="18" y="42"/>
                    <a:pt x="23" y="35"/>
                    <a:pt x="23" y="34"/>
                  </a:cubicBezTo>
                  <a:cubicBezTo>
                    <a:pt x="23" y="32"/>
                    <a:pt x="24" y="28"/>
                    <a:pt x="28" y="29"/>
                  </a:cubicBezTo>
                  <a:cubicBezTo>
                    <a:pt x="32" y="30"/>
                    <a:pt x="35" y="31"/>
                    <a:pt x="35" y="30"/>
                  </a:cubicBezTo>
                  <a:cubicBezTo>
                    <a:pt x="35" y="29"/>
                    <a:pt x="34" y="24"/>
                    <a:pt x="33" y="23"/>
                  </a:cubicBezTo>
                  <a:cubicBezTo>
                    <a:pt x="31" y="21"/>
                    <a:pt x="27" y="16"/>
                    <a:pt x="26" y="11"/>
                  </a:cubicBez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274" name="Freeform 80"/>
            <p:cNvSpPr>
              <a:spLocks noChangeArrowheads="1"/>
            </p:cNvSpPr>
            <p:nvPr/>
          </p:nvSpPr>
          <p:spPr bwMode="auto">
            <a:xfrm>
              <a:off x="4119577" y="1441451"/>
              <a:ext cx="134938" cy="74613"/>
            </a:xfrm>
            <a:custGeom>
              <a:avLst/>
              <a:gdLst>
                <a:gd name="T0" fmla="*/ 55 w 71"/>
                <a:gd name="T1" fmla="*/ 1 h 39"/>
                <a:gd name="T2" fmla="*/ 42 w 71"/>
                <a:gd name="T3" fmla="*/ 3 h 39"/>
                <a:gd name="T4" fmla="*/ 34 w 71"/>
                <a:gd name="T5" fmla="*/ 6 h 39"/>
                <a:gd name="T6" fmla="*/ 22 w 71"/>
                <a:gd name="T7" fmla="*/ 6 h 39"/>
                <a:gd name="T8" fmla="*/ 10 w 71"/>
                <a:gd name="T9" fmla="*/ 5 h 39"/>
                <a:gd name="T10" fmla="*/ 3 w 71"/>
                <a:gd name="T11" fmla="*/ 0 h 39"/>
                <a:gd name="T12" fmla="*/ 2 w 71"/>
                <a:gd name="T13" fmla="*/ 1 h 39"/>
                <a:gd name="T14" fmla="*/ 2 w 71"/>
                <a:gd name="T15" fmla="*/ 9 h 39"/>
                <a:gd name="T16" fmla="*/ 6 w 71"/>
                <a:gd name="T17" fmla="*/ 16 h 39"/>
                <a:gd name="T18" fmla="*/ 2 w 71"/>
                <a:gd name="T19" fmla="*/ 21 h 39"/>
                <a:gd name="T20" fmla="*/ 2 w 71"/>
                <a:gd name="T21" fmla="*/ 26 h 39"/>
                <a:gd name="T22" fmla="*/ 8 w 71"/>
                <a:gd name="T23" fmla="*/ 34 h 39"/>
                <a:gd name="T24" fmla="*/ 11 w 71"/>
                <a:gd name="T25" fmla="*/ 37 h 39"/>
                <a:gd name="T26" fmla="*/ 26 w 71"/>
                <a:gd name="T27" fmla="*/ 37 h 39"/>
                <a:gd name="T28" fmla="*/ 38 w 71"/>
                <a:gd name="T29" fmla="*/ 39 h 39"/>
                <a:gd name="T30" fmla="*/ 42 w 71"/>
                <a:gd name="T31" fmla="*/ 36 h 39"/>
                <a:gd name="T32" fmla="*/ 47 w 71"/>
                <a:gd name="T33" fmla="*/ 34 h 39"/>
                <a:gd name="T34" fmla="*/ 47 w 71"/>
                <a:gd name="T35" fmla="*/ 31 h 39"/>
                <a:gd name="T36" fmla="*/ 59 w 71"/>
                <a:gd name="T37" fmla="*/ 31 h 39"/>
                <a:gd name="T38" fmla="*/ 63 w 71"/>
                <a:gd name="T39" fmla="*/ 30 h 39"/>
                <a:gd name="T40" fmla="*/ 62 w 71"/>
                <a:gd name="T41" fmla="*/ 27 h 39"/>
                <a:gd name="T42" fmla="*/ 60 w 71"/>
                <a:gd name="T43" fmla="*/ 19 h 39"/>
                <a:gd name="T44" fmla="*/ 69 w 71"/>
                <a:gd name="T45" fmla="*/ 9 h 39"/>
                <a:gd name="T46" fmla="*/ 71 w 71"/>
                <a:gd name="T47" fmla="*/ 6 h 39"/>
                <a:gd name="T48" fmla="*/ 64 w 71"/>
                <a:gd name="T49" fmla="*/ 3 h 39"/>
                <a:gd name="T50" fmla="*/ 55 w 71"/>
                <a:gd name="T51" fmla="*/ 1 h 3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1"/>
                <a:gd name="T79" fmla="*/ 0 h 39"/>
                <a:gd name="T80" fmla="*/ 71 w 71"/>
                <a:gd name="T81" fmla="*/ 39 h 3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1" h="39">
                  <a:moveTo>
                    <a:pt x="55" y="1"/>
                  </a:moveTo>
                  <a:cubicBezTo>
                    <a:pt x="52" y="0"/>
                    <a:pt x="44" y="1"/>
                    <a:pt x="42" y="3"/>
                  </a:cubicBezTo>
                  <a:cubicBezTo>
                    <a:pt x="39" y="5"/>
                    <a:pt x="36" y="7"/>
                    <a:pt x="34" y="6"/>
                  </a:cubicBezTo>
                  <a:cubicBezTo>
                    <a:pt x="31" y="6"/>
                    <a:pt x="23" y="6"/>
                    <a:pt x="22" y="6"/>
                  </a:cubicBezTo>
                  <a:cubicBezTo>
                    <a:pt x="20" y="6"/>
                    <a:pt x="11" y="4"/>
                    <a:pt x="10" y="5"/>
                  </a:cubicBezTo>
                  <a:cubicBezTo>
                    <a:pt x="9" y="5"/>
                    <a:pt x="6" y="1"/>
                    <a:pt x="3" y="0"/>
                  </a:cubicBezTo>
                  <a:cubicBezTo>
                    <a:pt x="3" y="1"/>
                    <a:pt x="3" y="1"/>
                    <a:pt x="2" y="1"/>
                  </a:cubicBezTo>
                  <a:cubicBezTo>
                    <a:pt x="0" y="3"/>
                    <a:pt x="0" y="7"/>
                    <a:pt x="2" y="9"/>
                  </a:cubicBezTo>
                  <a:cubicBezTo>
                    <a:pt x="5" y="11"/>
                    <a:pt x="8" y="16"/>
                    <a:pt x="6" y="16"/>
                  </a:cubicBezTo>
                  <a:cubicBezTo>
                    <a:pt x="4" y="16"/>
                    <a:pt x="2" y="19"/>
                    <a:pt x="2" y="21"/>
                  </a:cubicBezTo>
                  <a:cubicBezTo>
                    <a:pt x="2" y="22"/>
                    <a:pt x="1" y="26"/>
                    <a:pt x="2" y="26"/>
                  </a:cubicBezTo>
                  <a:cubicBezTo>
                    <a:pt x="3" y="27"/>
                    <a:pt x="8" y="32"/>
                    <a:pt x="8" y="34"/>
                  </a:cubicBezTo>
                  <a:cubicBezTo>
                    <a:pt x="9" y="35"/>
                    <a:pt x="11" y="36"/>
                    <a:pt x="11" y="37"/>
                  </a:cubicBezTo>
                  <a:cubicBezTo>
                    <a:pt x="15" y="36"/>
                    <a:pt x="24" y="36"/>
                    <a:pt x="26" y="37"/>
                  </a:cubicBezTo>
                  <a:cubicBezTo>
                    <a:pt x="28" y="38"/>
                    <a:pt x="38" y="39"/>
                    <a:pt x="38" y="39"/>
                  </a:cubicBezTo>
                  <a:cubicBezTo>
                    <a:pt x="40" y="39"/>
                    <a:pt x="43" y="38"/>
                    <a:pt x="42" y="36"/>
                  </a:cubicBezTo>
                  <a:cubicBezTo>
                    <a:pt x="41" y="35"/>
                    <a:pt x="45" y="34"/>
                    <a:pt x="47" y="34"/>
                  </a:cubicBezTo>
                  <a:cubicBezTo>
                    <a:pt x="47" y="32"/>
                    <a:pt x="47" y="31"/>
                    <a:pt x="47" y="31"/>
                  </a:cubicBezTo>
                  <a:cubicBezTo>
                    <a:pt x="49" y="30"/>
                    <a:pt x="56" y="29"/>
                    <a:pt x="59" y="31"/>
                  </a:cubicBezTo>
                  <a:cubicBezTo>
                    <a:pt x="60" y="31"/>
                    <a:pt x="62" y="31"/>
                    <a:pt x="63" y="30"/>
                  </a:cubicBezTo>
                  <a:cubicBezTo>
                    <a:pt x="63" y="28"/>
                    <a:pt x="63" y="27"/>
                    <a:pt x="62" y="27"/>
                  </a:cubicBezTo>
                  <a:cubicBezTo>
                    <a:pt x="60" y="27"/>
                    <a:pt x="57" y="19"/>
                    <a:pt x="60" y="19"/>
                  </a:cubicBezTo>
                  <a:cubicBezTo>
                    <a:pt x="62" y="18"/>
                    <a:pt x="65" y="10"/>
                    <a:pt x="69" y="9"/>
                  </a:cubicBezTo>
                  <a:cubicBezTo>
                    <a:pt x="70" y="8"/>
                    <a:pt x="71" y="8"/>
                    <a:pt x="71" y="6"/>
                  </a:cubicBezTo>
                  <a:cubicBezTo>
                    <a:pt x="68" y="5"/>
                    <a:pt x="65" y="4"/>
                    <a:pt x="64" y="3"/>
                  </a:cubicBezTo>
                  <a:cubicBezTo>
                    <a:pt x="63" y="2"/>
                    <a:pt x="58" y="1"/>
                    <a:pt x="55" y="1"/>
                  </a:cubicBez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275" name="Freeform 81"/>
            <p:cNvSpPr>
              <a:spLocks noChangeArrowheads="1"/>
            </p:cNvSpPr>
            <p:nvPr/>
          </p:nvSpPr>
          <p:spPr bwMode="auto">
            <a:xfrm>
              <a:off x="4081477" y="1487489"/>
              <a:ext cx="58738" cy="42863"/>
            </a:xfrm>
            <a:custGeom>
              <a:avLst/>
              <a:gdLst>
                <a:gd name="T0" fmla="*/ 7 w 31"/>
                <a:gd name="T1" fmla="*/ 22 h 22"/>
                <a:gd name="T2" fmla="*/ 7 w 31"/>
                <a:gd name="T3" fmla="*/ 22 h 22"/>
                <a:gd name="T4" fmla="*/ 8 w 31"/>
                <a:gd name="T5" fmla="*/ 22 h 22"/>
                <a:gd name="T6" fmla="*/ 8 w 31"/>
                <a:gd name="T7" fmla="*/ 22 h 22"/>
                <a:gd name="T8" fmla="*/ 8 w 31"/>
                <a:gd name="T9" fmla="*/ 22 h 22"/>
                <a:gd name="T10" fmla="*/ 8 w 31"/>
                <a:gd name="T11" fmla="*/ 22 h 22"/>
                <a:gd name="T12" fmla="*/ 12 w 31"/>
                <a:gd name="T13" fmla="*/ 22 h 22"/>
                <a:gd name="T14" fmla="*/ 12 w 31"/>
                <a:gd name="T15" fmla="*/ 22 h 22"/>
                <a:gd name="T16" fmla="*/ 13 w 31"/>
                <a:gd name="T17" fmla="*/ 21 h 22"/>
                <a:gd name="T18" fmla="*/ 13 w 31"/>
                <a:gd name="T19" fmla="*/ 21 h 22"/>
                <a:gd name="T20" fmla="*/ 15 w 31"/>
                <a:gd name="T21" fmla="*/ 21 h 22"/>
                <a:gd name="T22" fmla="*/ 20 w 31"/>
                <a:gd name="T23" fmla="*/ 18 h 22"/>
                <a:gd name="T24" fmla="*/ 30 w 31"/>
                <a:gd name="T25" fmla="*/ 13 h 22"/>
                <a:gd name="T26" fmla="*/ 31 w 31"/>
                <a:gd name="T27" fmla="*/ 13 h 22"/>
                <a:gd name="T28" fmla="*/ 28 w 31"/>
                <a:gd name="T29" fmla="*/ 10 h 22"/>
                <a:gd name="T30" fmla="*/ 22 w 31"/>
                <a:gd name="T31" fmla="*/ 2 h 22"/>
                <a:gd name="T32" fmla="*/ 22 w 31"/>
                <a:gd name="T33" fmla="*/ 1 h 22"/>
                <a:gd name="T34" fmla="*/ 22 w 31"/>
                <a:gd name="T35" fmla="*/ 1 h 22"/>
                <a:gd name="T36" fmla="*/ 22 w 31"/>
                <a:gd name="T37" fmla="*/ 0 h 22"/>
                <a:gd name="T38" fmla="*/ 2 w 31"/>
                <a:gd name="T39" fmla="*/ 4 h 22"/>
                <a:gd name="T40" fmla="*/ 2 w 31"/>
                <a:gd name="T41" fmla="*/ 3 h 22"/>
                <a:gd name="T42" fmla="*/ 1 w 31"/>
                <a:gd name="T43" fmla="*/ 15 h 22"/>
                <a:gd name="T44" fmla="*/ 7 w 31"/>
                <a:gd name="T45" fmla="*/ 22 h 2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1"/>
                <a:gd name="T70" fmla="*/ 0 h 22"/>
                <a:gd name="T71" fmla="*/ 31 w 31"/>
                <a:gd name="T72" fmla="*/ 22 h 2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1" h="22">
                  <a:moveTo>
                    <a:pt x="7" y="22"/>
                  </a:moveTo>
                  <a:cubicBezTo>
                    <a:pt x="7" y="22"/>
                    <a:pt x="7" y="22"/>
                    <a:pt x="7" y="22"/>
                  </a:cubicBezTo>
                  <a:cubicBezTo>
                    <a:pt x="7" y="22"/>
                    <a:pt x="7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9" y="22"/>
                    <a:pt x="11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3" y="22"/>
                    <a:pt x="13" y="22"/>
                    <a:pt x="13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4" y="21"/>
                    <a:pt x="14" y="21"/>
                    <a:pt x="15" y="21"/>
                  </a:cubicBezTo>
                  <a:cubicBezTo>
                    <a:pt x="18" y="21"/>
                    <a:pt x="18" y="17"/>
                    <a:pt x="20" y="18"/>
                  </a:cubicBezTo>
                  <a:cubicBezTo>
                    <a:pt x="21" y="19"/>
                    <a:pt x="29" y="15"/>
                    <a:pt x="30" y="13"/>
                  </a:cubicBezTo>
                  <a:cubicBezTo>
                    <a:pt x="30" y="13"/>
                    <a:pt x="31" y="13"/>
                    <a:pt x="31" y="13"/>
                  </a:cubicBezTo>
                  <a:cubicBezTo>
                    <a:pt x="31" y="12"/>
                    <a:pt x="29" y="11"/>
                    <a:pt x="28" y="10"/>
                  </a:cubicBezTo>
                  <a:cubicBezTo>
                    <a:pt x="28" y="8"/>
                    <a:pt x="23" y="3"/>
                    <a:pt x="22" y="2"/>
                  </a:cubicBezTo>
                  <a:cubicBezTo>
                    <a:pt x="22" y="2"/>
                    <a:pt x="22" y="2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1"/>
                    <a:pt x="22" y="0"/>
                  </a:cubicBezTo>
                  <a:cubicBezTo>
                    <a:pt x="14" y="1"/>
                    <a:pt x="2" y="4"/>
                    <a:pt x="2" y="4"/>
                  </a:cubicBezTo>
                  <a:cubicBezTo>
                    <a:pt x="2" y="4"/>
                    <a:pt x="2" y="4"/>
                    <a:pt x="2" y="3"/>
                  </a:cubicBezTo>
                  <a:cubicBezTo>
                    <a:pt x="1" y="7"/>
                    <a:pt x="0" y="12"/>
                    <a:pt x="1" y="15"/>
                  </a:cubicBezTo>
                  <a:cubicBezTo>
                    <a:pt x="1" y="18"/>
                    <a:pt x="4" y="19"/>
                    <a:pt x="7" y="22"/>
                  </a:cubicBez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276" name="Freeform 82"/>
            <p:cNvSpPr>
              <a:spLocks noChangeArrowheads="1"/>
            </p:cNvSpPr>
            <p:nvPr/>
          </p:nvSpPr>
          <p:spPr bwMode="auto">
            <a:xfrm>
              <a:off x="4119577" y="1212851"/>
              <a:ext cx="384177" cy="223838"/>
            </a:xfrm>
            <a:custGeom>
              <a:avLst/>
              <a:gdLst>
                <a:gd name="T0" fmla="*/ 187 w 201"/>
                <a:gd name="T1" fmla="*/ 67 h 117"/>
                <a:gd name="T2" fmla="*/ 199 w 201"/>
                <a:gd name="T3" fmla="*/ 60 h 117"/>
                <a:gd name="T4" fmla="*/ 200 w 201"/>
                <a:gd name="T5" fmla="*/ 53 h 117"/>
                <a:gd name="T6" fmla="*/ 201 w 201"/>
                <a:gd name="T7" fmla="*/ 45 h 117"/>
                <a:gd name="T8" fmla="*/ 185 w 201"/>
                <a:gd name="T9" fmla="*/ 39 h 117"/>
                <a:gd name="T10" fmla="*/ 170 w 201"/>
                <a:gd name="T11" fmla="*/ 31 h 117"/>
                <a:gd name="T12" fmla="*/ 158 w 201"/>
                <a:gd name="T13" fmla="*/ 32 h 117"/>
                <a:gd name="T14" fmla="*/ 149 w 201"/>
                <a:gd name="T15" fmla="*/ 28 h 117"/>
                <a:gd name="T16" fmla="*/ 135 w 201"/>
                <a:gd name="T17" fmla="*/ 17 h 117"/>
                <a:gd name="T18" fmla="*/ 131 w 201"/>
                <a:gd name="T19" fmla="*/ 2 h 117"/>
                <a:gd name="T20" fmla="*/ 115 w 201"/>
                <a:gd name="T21" fmla="*/ 1 h 117"/>
                <a:gd name="T22" fmla="*/ 106 w 201"/>
                <a:gd name="T23" fmla="*/ 3 h 117"/>
                <a:gd name="T24" fmla="*/ 92 w 201"/>
                <a:gd name="T25" fmla="*/ 12 h 117"/>
                <a:gd name="T26" fmla="*/ 80 w 201"/>
                <a:gd name="T27" fmla="*/ 15 h 117"/>
                <a:gd name="T28" fmla="*/ 65 w 201"/>
                <a:gd name="T29" fmla="*/ 12 h 117"/>
                <a:gd name="T30" fmla="*/ 47 w 201"/>
                <a:gd name="T31" fmla="*/ 9 h 117"/>
                <a:gd name="T32" fmla="*/ 21 w 201"/>
                <a:gd name="T33" fmla="*/ 11 h 117"/>
                <a:gd name="T34" fmla="*/ 16 w 201"/>
                <a:gd name="T35" fmla="*/ 16 h 117"/>
                <a:gd name="T36" fmla="*/ 15 w 201"/>
                <a:gd name="T37" fmla="*/ 31 h 117"/>
                <a:gd name="T38" fmla="*/ 5 w 201"/>
                <a:gd name="T39" fmla="*/ 50 h 117"/>
                <a:gd name="T40" fmla="*/ 5 w 201"/>
                <a:gd name="T41" fmla="*/ 63 h 117"/>
                <a:gd name="T42" fmla="*/ 11 w 201"/>
                <a:gd name="T43" fmla="*/ 64 h 117"/>
                <a:gd name="T44" fmla="*/ 29 w 201"/>
                <a:gd name="T45" fmla="*/ 68 h 117"/>
                <a:gd name="T46" fmla="*/ 40 w 201"/>
                <a:gd name="T47" fmla="*/ 66 h 117"/>
                <a:gd name="T48" fmla="*/ 60 w 201"/>
                <a:gd name="T49" fmla="*/ 58 h 117"/>
                <a:gd name="T50" fmla="*/ 77 w 201"/>
                <a:gd name="T51" fmla="*/ 69 h 117"/>
                <a:gd name="T52" fmla="*/ 86 w 201"/>
                <a:gd name="T53" fmla="*/ 88 h 117"/>
                <a:gd name="T54" fmla="*/ 74 w 201"/>
                <a:gd name="T55" fmla="*/ 92 h 117"/>
                <a:gd name="T56" fmla="*/ 72 w 201"/>
                <a:gd name="T57" fmla="*/ 105 h 117"/>
                <a:gd name="T58" fmla="*/ 82 w 201"/>
                <a:gd name="T59" fmla="*/ 105 h 117"/>
                <a:gd name="T60" fmla="*/ 97 w 201"/>
                <a:gd name="T61" fmla="*/ 85 h 117"/>
                <a:gd name="T62" fmla="*/ 111 w 201"/>
                <a:gd name="T63" fmla="*/ 90 h 117"/>
                <a:gd name="T64" fmla="*/ 114 w 201"/>
                <a:gd name="T65" fmla="*/ 101 h 117"/>
                <a:gd name="T66" fmla="*/ 126 w 201"/>
                <a:gd name="T67" fmla="*/ 115 h 117"/>
                <a:gd name="T68" fmla="*/ 146 w 201"/>
                <a:gd name="T69" fmla="*/ 108 h 117"/>
                <a:gd name="T70" fmla="*/ 150 w 201"/>
                <a:gd name="T71" fmla="*/ 103 h 117"/>
                <a:gd name="T72" fmla="*/ 155 w 201"/>
                <a:gd name="T73" fmla="*/ 85 h 117"/>
                <a:gd name="T74" fmla="*/ 178 w 201"/>
                <a:gd name="T75" fmla="*/ 78 h 11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01"/>
                <a:gd name="T115" fmla="*/ 0 h 117"/>
                <a:gd name="T116" fmla="*/ 201 w 201"/>
                <a:gd name="T117" fmla="*/ 117 h 11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01" h="117">
                  <a:moveTo>
                    <a:pt x="179" y="73"/>
                  </a:moveTo>
                  <a:cubicBezTo>
                    <a:pt x="180" y="73"/>
                    <a:pt x="186" y="67"/>
                    <a:pt x="187" y="67"/>
                  </a:cubicBezTo>
                  <a:cubicBezTo>
                    <a:pt x="189" y="67"/>
                    <a:pt x="197" y="68"/>
                    <a:pt x="197" y="67"/>
                  </a:cubicBezTo>
                  <a:cubicBezTo>
                    <a:pt x="197" y="66"/>
                    <a:pt x="199" y="62"/>
                    <a:pt x="199" y="60"/>
                  </a:cubicBezTo>
                  <a:cubicBezTo>
                    <a:pt x="198" y="59"/>
                    <a:pt x="196" y="57"/>
                    <a:pt x="196" y="56"/>
                  </a:cubicBezTo>
                  <a:cubicBezTo>
                    <a:pt x="197" y="55"/>
                    <a:pt x="200" y="55"/>
                    <a:pt x="200" y="53"/>
                  </a:cubicBezTo>
                  <a:cubicBezTo>
                    <a:pt x="200" y="52"/>
                    <a:pt x="197" y="51"/>
                    <a:pt x="197" y="50"/>
                  </a:cubicBezTo>
                  <a:cubicBezTo>
                    <a:pt x="197" y="49"/>
                    <a:pt x="201" y="47"/>
                    <a:pt x="201" y="45"/>
                  </a:cubicBezTo>
                  <a:cubicBezTo>
                    <a:pt x="200" y="43"/>
                    <a:pt x="197" y="43"/>
                    <a:pt x="194" y="41"/>
                  </a:cubicBezTo>
                  <a:cubicBezTo>
                    <a:pt x="191" y="40"/>
                    <a:pt x="188" y="40"/>
                    <a:pt x="185" y="39"/>
                  </a:cubicBezTo>
                  <a:cubicBezTo>
                    <a:pt x="182" y="37"/>
                    <a:pt x="175" y="38"/>
                    <a:pt x="175" y="37"/>
                  </a:cubicBezTo>
                  <a:cubicBezTo>
                    <a:pt x="175" y="36"/>
                    <a:pt x="171" y="33"/>
                    <a:pt x="170" y="31"/>
                  </a:cubicBezTo>
                  <a:cubicBezTo>
                    <a:pt x="169" y="30"/>
                    <a:pt x="166" y="31"/>
                    <a:pt x="164" y="32"/>
                  </a:cubicBezTo>
                  <a:cubicBezTo>
                    <a:pt x="162" y="33"/>
                    <a:pt x="160" y="34"/>
                    <a:pt x="158" y="32"/>
                  </a:cubicBezTo>
                  <a:cubicBezTo>
                    <a:pt x="156" y="31"/>
                    <a:pt x="155" y="29"/>
                    <a:pt x="153" y="30"/>
                  </a:cubicBezTo>
                  <a:cubicBezTo>
                    <a:pt x="151" y="31"/>
                    <a:pt x="148" y="30"/>
                    <a:pt x="149" y="28"/>
                  </a:cubicBezTo>
                  <a:cubicBezTo>
                    <a:pt x="149" y="25"/>
                    <a:pt x="145" y="20"/>
                    <a:pt x="144" y="19"/>
                  </a:cubicBezTo>
                  <a:cubicBezTo>
                    <a:pt x="142" y="18"/>
                    <a:pt x="137" y="19"/>
                    <a:pt x="135" y="17"/>
                  </a:cubicBezTo>
                  <a:cubicBezTo>
                    <a:pt x="134" y="14"/>
                    <a:pt x="132" y="12"/>
                    <a:pt x="133" y="11"/>
                  </a:cubicBezTo>
                  <a:cubicBezTo>
                    <a:pt x="134" y="9"/>
                    <a:pt x="133" y="4"/>
                    <a:pt x="131" y="2"/>
                  </a:cubicBezTo>
                  <a:cubicBezTo>
                    <a:pt x="130" y="0"/>
                    <a:pt x="124" y="0"/>
                    <a:pt x="122" y="1"/>
                  </a:cubicBezTo>
                  <a:cubicBezTo>
                    <a:pt x="120" y="2"/>
                    <a:pt x="116" y="0"/>
                    <a:pt x="115" y="1"/>
                  </a:cubicBezTo>
                  <a:cubicBezTo>
                    <a:pt x="113" y="2"/>
                    <a:pt x="112" y="4"/>
                    <a:pt x="109" y="4"/>
                  </a:cubicBezTo>
                  <a:cubicBezTo>
                    <a:pt x="108" y="4"/>
                    <a:pt x="107" y="4"/>
                    <a:pt x="106" y="3"/>
                  </a:cubicBezTo>
                  <a:cubicBezTo>
                    <a:pt x="104" y="4"/>
                    <a:pt x="99" y="4"/>
                    <a:pt x="99" y="4"/>
                  </a:cubicBezTo>
                  <a:cubicBezTo>
                    <a:pt x="99" y="4"/>
                    <a:pt x="92" y="10"/>
                    <a:pt x="92" y="12"/>
                  </a:cubicBezTo>
                  <a:cubicBezTo>
                    <a:pt x="92" y="14"/>
                    <a:pt x="92" y="17"/>
                    <a:pt x="90" y="15"/>
                  </a:cubicBezTo>
                  <a:cubicBezTo>
                    <a:pt x="89" y="14"/>
                    <a:pt x="82" y="14"/>
                    <a:pt x="80" y="15"/>
                  </a:cubicBezTo>
                  <a:cubicBezTo>
                    <a:pt x="78" y="16"/>
                    <a:pt x="76" y="11"/>
                    <a:pt x="73" y="12"/>
                  </a:cubicBezTo>
                  <a:cubicBezTo>
                    <a:pt x="70" y="14"/>
                    <a:pt x="66" y="10"/>
                    <a:pt x="65" y="12"/>
                  </a:cubicBezTo>
                  <a:cubicBezTo>
                    <a:pt x="65" y="13"/>
                    <a:pt x="61" y="12"/>
                    <a:pt x="58" y="11"/>
                  </a:cubicBezTo>
                  <a:cubicBezTo>
                    <a:pt x="55" y="9"/>
                    <a:pt x="49" y="11"/>
                    <a:pt x="47" y="9"/>
                  </a:cubicBezTo>
                  <a:cubicBezTo>
                    <a:pt x="45" y="7"/>
                    <a:pt x="32" y="7"/>
                    <a:pt x="28" y="7"/>
                  </a:cubicBezTo>
                  <a:cubicBezTo>
                    <a:pt x="24" y="7"/>
                    <a:pt x="23" y="9"/>
                    <a:pt x="21" y="11"/>
                  </a:cubicBezTo>
                  <a:cubicBezTo>
                    <a:pt x="19" y="13"/>
                    <a:pt x="17" y="12"/>
                    <a:pt x="15" y="12"/>
                  </a:cubicBezTo>
                  <a:cubicBezTo>
                    <a:pt x="15" y="14"/>
                    <a:pt x="15" y="15"/>
                    <a:pt x="16" y="16"/>
                  </a:cubicBezTo>
                  <a:cubicBezTo>
                    <a:pt x="17" y="18"/>
                    <a:pt x="21" y="25"/>
                    <a:pt x="20" y="27"/>
                  </a:cubicBezTo>
                  <a:cubicBezTo>
                    <a:pt x="19" y="29"/>
                    <a:pt x="17" y="29"/>
                    <a:pt x="15" y="31"/>
                  </a:cubicBezTo>
                  <a:cubicBezTo>
                    <a:pt x="14" y="33"/>
                    <a:pt x="5" y="41"/>
                    <a:pt x="5" y="42"/>
                  </a:cubicBezTo>
                  <a:cubicBezTo>
                    <a:pt x="4" y="43"/>
                    <a:pt x="6" y="49"/>
                    <a:pt x="5" y="50"/>
                  </a:cubicBezTo>
                  <a:cubicBezTo>
                    <a:pt x="4" y="51"/>
                    <a:pt x="0" y="56"/>
                    <a:pt x="0" y="58"/>
                  </a:cubicBezTo>
                  <a:cubicBezTo>
                    <a:pt x="0" y="60"/>
                    <a:pt x="3" y="63"/>
                    <a:pt x="5" y="63"/>
                  </a:cubicBezTo>
                  <a:cubicBezTo>
                    <a:pt x="6" y="64"/>
                    <a:pt x="6" y="64"/>
                    <a:pt x="7" y="65"/>
                  </a:cubicBezTo>
                  <a:cubicBezTo>
                    <a:pt x="8" y="64"/>
                    <a:pt x="10" y="64"/>
                    <a:pt x="11" y="64"/>
                  </a:cubicBezTo>
                  <a:cubicBezTo>
                    <a:pt x="13" y="64"/>
                    <a:pt x="20" y="66"/>
                    <a:pt x="22" y="66"/>
                  </a:cubicBezTo>
                  <a:cubicBezTo>
                    <a:pt x="25" y="66"/>
                    <a:pt x="28" y="67"/>
                    <a:pt x="29" y="68"/>
                  </a:cubicBezTo>
                  <a:cubicBezTo>
                    <a:pt x="30" y="69"/>
                    <a:pt x="32" y="69"/>
                    <a:pt x="34" y="67"/>
                  </a:cubicBezTo>
                  <a:cubicBezTo>
                    <a:pt x="36" y="65"/>
                    <a:pt x="38" y="66"/>
                    <a:pt x="40" y="66"/>
                  </a:cubicBezTo>
                  <a:cubicBezTo>
                    <a:pt x="42" y="66"/>
                    <a:pt x="45" y="65"/>
                    <a:pt x="46" y="63"/>
                  </a:cubicBezTo>
                  <a:cubicBezTo>
                    <a:pt x="47" y="61"/>
                    <a:pt x="57" y="59"/>
                    <a:pt x="60" y="58"/>
                  </a:cubicBezTo>
                  <a:cubicBezTo>
                    <a:pt x="62" y="58"/>
                    <a:pt x="66" y="63"/>
                    <a:pt x="69" y="63"/>
                  </a:cubicBezTo>
                  <a:cubicBezTo>
                    <a:pt x="71" y="63"/>
                    <a:pt x="75" y="65"/>
                    <a:pt x="77" y="69"/>
                  </a:cubicBezTo>
                  <a:cubicBezTo>
                    <a:pt x="78" y="74"/>
                    <a:pt x="82" y="79"/>
                    <a:pt x="84" y="81"/>
                  </a:cubicBezTo>
                  <a:cubicBezTo>
                    <a:pt x="85" y="82"/>
                    <a:pt x="86" y="87"/>
                    <a:pt x="86" y="88"/>
                  </a:cubicBezTo>
                  <a:cubicBezTo>
                    <a:pt x="86" y="89"/>
                    <a:pt x="83" y="88"/>
                    <a:pt x="79" y="87"/>
                  </a:cubicBezTo>
                  <a:cubicBezTo>
                    <a:pt x="75" y="86"/>
                    <a:pt x="74" y="90"/>
                    <a:pt x="74" y="92"/>
                  </a:cubicBezTo>
                  <a:cubicBezTo>
                    <a:pt x="74" y="94"/>
                    <a:pt x="69" y="101"/>
                    <a:pt x="68" y="102"/>
                  </a:cubicBezTo>
                  <a:cubicBezTo>
                    <a:pt x="67" y="103"/>
                    <a:pt x="70" y="104"/>
                    <a:pt x="72" y="105"/>
                  </a:cubicBezTo>
                  <a:cubicBezTo>
                    <a:pt x="73" y="105"/>
                    <a:pt x="77" y="102"/>
                    <a:pt x="78" y="102"/>
                  </a:cubicBezTo>
                  <a:cubicBezTo>
                    <a:pt x="79" y="102"/>
                    <a:pt x="81" y="103"/>
                    <a:pt x="82" y="105"/>
                  </a:cubicBezTo>
                  <a:cubicBezTo>
                    <a:pt x="82" y="99"/>
                    <a:pt x="83" y="100"/>
                    <a:pt x="88" y="96"/>
                  </a:cubicBezTo>
                  <a:cubicBezTo>
                    <a:pt x="93" y="93"/>
                    <a:pt x="93" y="86"/>
                    <a:pt x="97" y="85"/>
                  </a:cubicBezTo>
                  <a:cubicBezTo>
                    <a:pt x="102" y="84"/>
                    <a:pt x="104" y="82"/>
                    <a:pt x="110" y="83"/>
                  </a:cubicBezTo>
                  <a:cubicBezTo>
                    <a:pt x="116" y="84"/>
                    <a:pt x="107" y="88"/>
                    <a:pt x="111" y="90"/>
                  </a:cubicBezTo>
                  <a:cubicBezTo>
                    <a:pt x="115" y="93"/>
                    <a:pt x="129" y="90"/>
                    <a:pt x="129" y="93"/>
                  </a:cubicBezTo>
                  <a:cubicBezTo>
                    <a:pt x="130" y="96"/>
                    <a:pt x="114" y="100"/>
                    <a:pt x="114" y="101"/>
                  </a:cubicBezTo>
                  <a:cubicBezTo>
                    <a:pt x="115" y="103"/>
                    <a:pt x="123" y="105"/>
                    <a:pt x="126" y="107"/>
                  </a:cubicBezTo>
                  <a:cubicBezTo>
                    <a:pt x="129" y="108"/>
                    <a:pt x="125" y="114"/>
                    <a:pt x="126" y="115"/>
                  </a:cubicBezTo>
                  <a:cubicBezTo>
                    <a:pt x="128" y="117"/>
                    <a:pt x="132" y="116"/>
                    <a:pt x="135" y="113"/>
                  </a:cubicBezTo>
                  <a:cubicBezTo>
                    <a:pt x="139" y="111"/>
                    <a:pt x="142" y="111"/>
                    <a:pt x="146" y="108"/>
                  </a:cubicBezTo>
                  <a:cubicBezTo>
                    <a:pt x="151" y="105"/>
                    <a:pt x="160" y="108"/>
                    <a:pt x="161" y="106"/>
                  </a:cubicBezTo>
                  <a:cubicBezTo>
                    <a:pt x="162" y="104"/>
                    <a:pt x="159" y="103"/>
                    <a:pt x="150" y="103"/>
                  </a:cubicBezTo>
                  <a:cubicBezTo>
                    <a:pt x="141" y="104"/>
                    <a:pt x="141" y="96"/>
                    <a:pt x="141" y="94"/>
                  </a:cubicBezTo>
                  <a:cubicBezTo>
                    <a:pt x="141" y="92"/>
                    <a:pt x="150" y="86"/>
                    <a:pt x="155" y="85"/>
                  </a:cubicBezTo>
                  <a:cubicBezTo>
                    <a:pt x="160" y="85"/>
                    <a:pt x="164" y="83"/>
                    <a:pt x="169" y="81"/>
                  </a:cubicBezTo>
                  <a:cubicBezTo>
                    <a:pt x="171" y="80"/>
                    <a:pt x="175" y="79"/>
                    <a:pt x="178" y="78"/>
                  </a:cubicBezTo>
                  <a:cubicBezTo>
                    <a:pt x="178" y="76"/>
                    <a:pt x="177" y="73"/>
                    <a:pt x="179" y="73"/>
                  </a:cubicBez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277" name="Freeform 83"/>
            <p:cNvSpPr>
              <a:spLocks noChangeArrowheads="1"/>
            </p:cNvSpPr>
            <p:nvPr/>
          </p:nvSpPr>
          <p:spPr bwMode="auto">
            <a:xfrm>
              <a:off x="4140214" y="1098551"/>
              <a:ext cx="203201" cy="146050"/>
            </a:xfrm>
            <a:custGeom>
              <a:avLst/>
              <a:gdLst>
                <a:gd name="T0" fmla="*/ 99 w 106"/>
                <a:gd name="T1" fmla="*/ 38 h 77"/>
                <a:gd name="T2" fmla="*/ 93 w 106"/>
                <a:gd name="T3" fmla="*/ 32 h 77"/>
                <a:gd name="T4" fmla="*/ 88 w 106"/>
                <a:gd name="T5" fmla="*/ 25 h 77"/>
                <a:gd name="T6" fmla="*/ 86 w 106"/>
                <a:gd name="T7" fmla="*/ 17 h 77"/>
                <a:gd name="T8" fmla="*/ 85 w 106"/>
                <a:gd name="T9" fmla="*/ 9 h 77"/>
                <a:gd name="T10" fmla="*/ 75 w 106"/>
                <a:gd name="T11" fmla="*/ 6 h 77"/>
                <a:gd name="T12" fmla="*/ 69 w 106"/>
                <a:gd name="T13" fmla="*/ 6 h 77"/>
                <a:gd name="T14" fmla="*/ 63 w 106"/>
                <a:gd name="T15" fmla="*/ 3 h 77"/>
                <a:gd name="T16" fmla="*/ 57 w 106"/>
                <a:gd name="T17" fmla="*/ 1 h 77"/>
                <a:gd name="T18" fmla="*/ 57 w 106"/>
                <a:gd name="T19" fmla="*/ 0 h 77"/>
                <a:gd name="T20" fmla="*/ 53 w 106"/>
                <a:gd name="T21" fmla="*/ 2 h 77"/>
                <a:gd name="T22" fmla="*/ 49 w 106"/>
                <a:gd name="T23" fmla="*/ 6 h 77"/>
                <a:gd name="T24" fmla="*/ 41 w 106"/>
                <a:gd name="T25" fmla="*/ 7 h 77"/>
                <a:gd name="T26" fmla="*/ 38 w 106"/>
                <a:gd name="T27" fmla="*/ 13 h 77"/>
                <a:gd name="T28" fmla="*/ 37 w 106"/>
                <a:gd name="T29" fmla="*/ 17 h 77"/>
                <a:gd name="T30" fmla="*/ 33 w 106"/>
                <a:gd name="T31" fmla="*/ 20 h 77"/>
                <a:gd name="T32" fmla="*/ 27 w 106"/>
                <a:gd name="T33" fmla="*/ 26 h 77"/>
                <a:gd name="T34" fmla="*/ 26 w 106"/>
                <a:gd name="T35" fmla="*/ 31 h 77"/>
                <a:gd name="T36" fmla="*/ 18 w 106"/>
                <a:gd name="T37" fmla="*/ 33 h 77"/>
                <a:gd name="T38" fmla="*/ 13 w 106"/>
                <a:gd name="T39" fmla="*/ 36 h 77"/>
                <a:gd name="T40" fmla="*/ 4 w 106"/>
                <a:gd name="T41" fmla="*/ 35 h 77"/>
                <a:gd name="T42" fmla="*/ 4 w 106"/>
                <a:gd name="T43" fmla="*/ 36 h 77"/>
                <a:gd name="T44" fmla="*/ 6 w 106"/>
                <a:gd name="T45" fmla="*/ 45 h 77"/>
                <a:gd name="T46" fmla="*/ 7 w 106"/>
                <a:gd name="T47" fmla="*/ 55 h 77"/>
                <a:gd name="T48" fmla="*/ 0 w 106"/>
                <a:gd name="T49" fmla="*/ 60 h 77"/>
                <a:gd name="T50" fmla="*/ 4 w 106"/>
                <a:gd name="T51" fmla="*/ 66 h 77"/>
                <a:gd name="T52" fmla="*/ 4 w 106"/>
                <a:gd name="T53" fmla="*/ 72 h 77"/>
                <a:gd name="T54" fmla="*/ 10 w 106"/>
                <a:gd name="T55" fmla="*/ 71 h 77"/>
                <a:gd name="T56" fmla="*/ 17 w 106"/>
                <a:gd name="T57" fmla="*/ 67 h 77"/>
                <a:gd name="T58" fmla="*/ 36 w 106"/>
                <a:gd name="T59" fmla="*/ 69 h 77"/>
                <a:gd name="T60" fmla="*/ 47 w 106"/>
                <a:gd name="T61" fmla="*/ 71 h 77"/>
                <a:gd name="T62" fmla="*/ 54 w 106"/>
                <a:gd name="T63" fmla="*/ 72 h 77"/>
                <a:gd name="T64" fmla="*/ 62 w 106"/>
                <a:gd name="T65" fmla="*/ 72 h 77"/>
                <a:gd name="T66" fmla="*/ 69 w 106"/>
                <a:gd name="T67" fmla="*/ 75 h 77"/>
                <a:gd name="T68" fmla="*/ 79 w 106"/>
                <a:gd name="T69" fmla="*/ 75 h 77"/>
                <a:gd name="T70" fmla="*/ 81 w 106"/>
                <a:gd name="T71" fmla="*/ 72 h 77"/>
                <a:gd name="T72" fmla="*/ 88 w 106"/>
                <a:gd name="T73" fmla="*/ 64 h 77"/>
                <a:gd name="T74" fmla="*/ 95 w 106"/>
                <a:gd name="T75" fmla="*/ 63 h 77"/>
                <a:gd name="T76" fmla="*/ 94 w 106"/>
                <a:gd name="T77" fmla="*/ 58 h 77"/>
                <a:gd name="T78" fmla="*/ 92 w 106"/>
                <a:gd name="T79" fmla="*/ 48 h 77"/>
                <a:gd name="T80" fmla="*/ 100 w 106"/>
                <a:gd name="T81" fmla="*/ 49 h 77"/>
                <a:gd name="T82" fmla="*/ 106 w 106"/>
                <a:gd name="T83" fmla="*/ 44 h 77"/>
                <a:gd name="T84" fmla="*/ 99 w 106"/>
                <a:gd name="T85" fmla="*/ 38 h 7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06"/>
                <a:gd name="T130" fmla="*/ 0 h 77"/>
                <a:gd name="T131" fmla="*/ 106 w 106"/>
                <a:gd name="T132" fmla="*/ 77 h 7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06" h="77">
                  <a:moveTo>
                    <a:pt x="99" y="38"/>
                  </a:moveTo>
                  <a:cubicBezTo>
                    <a:pt x="97" y="37"/>
                    <a:pt x="96" y="33"/>
                    <a:pt x="93" y="32"/>
                  </a:cubicBezTo>
                  <a:cubicBezTo>
                    <a:pt x="90" y="30"/>
                    <a:pt x="90" y="26"/>
                    <a:pt x="88" y="25"/>
                  </a:cubicBezTo>
                  <a:cubicBezTo>
                    <a:pt x="85" y="23"/>
                    <a:pt x="87" y="19"/>
                    <a:pt x="86" y="17"/>
                  </a:cubicBezTo>
                  <a:cubicBezTo>
                    <a:pt x="86" y="14"/>
                    <a:pt x="87" y="10"/>
                    <a:pt x="85" y="9"/>
                  </a:cubicBezTo>
                  <a:cubicBezTo>
                    <a:pt x="84" y="8"/>
                    <a:pt x="78" y="5"/>
                    <a:pt x="75" y="6"/>
                  </a:cubicBezTo>
                  <a:cubicBezTo>
                    <a:pt x="72" y="7"/>
                    <a:pt x="70" y="8"/>
                    <a:pt x="69" y="6"/>
                  </a:cubicBezTo>
                  <a:cubicBezTo>
                    <a:pt x="68" y="4"/>
                    <a:pt x="66" y="2"/>
                    <a:pt x="63" y="3"/>
                  </a:cubicBezTo>
                  <a:cubicBezTo>
                    <a:pt x="60" y="4"/>
                    <a:pt x="59" y="3"/>
                    <a:pt x="57" y="1"/>
                  </a:cubicBezTo>
                  <a:cubicBezTo>
                    <a:pt x="57" y="1"/>
                    <a:pt x="57" y="1"/>
                    <a:pt x="57" y="0"/>
                  </a:cubicBezTo>
                  <a:cubicBezTo>
                    <a:pt x="55" y="1"/>
                    <a:pt x="54" y="1"/>
                    <a:pt x="53" y="2"/>
                  </a:cubicBezTo>
                  <a:cubicBezTo>
                    <a:pt x="51" y="3"/>
                    <a:pt x="51" y="6"/>
                    <a:pt x="49" y="6"/>
                  </a:cubicBezTo>
                  <a:cubicBezTo>
                    <a:pt x="46" y="6"/>
                    <a:pt x="44" y="5"/>
                    <a:pt x="41" y="7"/>
                  </a:cubicBezTo>
                  <a:cubicBezTo>
                    <a:pt x="38" y="9"/>
                    <a:pt x="38" y="11"/>
                    <a:pt x="38" y="13"/>
                  </a:cubicBezTo>
                  <a:cubicBezTo>
                    <a:pt x="38" y="15"/>
                    <a:pt x="39" y="17"/>
                    <a:pt x="37" y="17"/>
                  </a:cubicBezTo>
                  <a:cubicBezTo>
                    <a:pt x="35" y="17"/>
                    <a:pt x="35" y="20"/>
                    <a:pt x="33" y="20"/>
                  </a:cubicBezTo>
                  <a:cubicBezTo>
                    <a:pt x="31" y="21"/>
                    <a:pt x="28" y="24"/>
                    <a:pt x="27" y="26"/>
                  </a:cubicBezTo>
                  <a:cubicBezTo>
                    <a:pt x="27" y="27"/>
                    <a:pt x="27" y="31"/>
                    <a:pt x="26" y="31"/>
                  </a:cubicBezTo>
                  <a:cubicBezTo>
                    <a:pt x="24" y="31"/>
                    <a:pt x="20" y="32"/>
                    <a:pt x="18" y="33"/>
                  </a:cubicBezTo>
                  <a:cubicBezTo>
                    <a:pt x="17" y="35"/>
                    <a:pt x="15" y="37"/>
                    <a:pt x="13" y="36"/>
                  </a:cubicBezTo>
                  <a:cubicBezTo>
                    <a:pt x="11" y="36"/>
                    <a:pt x="8" y="35"/>
                    <a:pt x="4" y="35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3" y="40"/>
                    <a:pt x="4" y="43"/>
                    <a:pt x="6" y="45"/>
                  </a:cubicBezTo>
                  <a:cubicBezTo>
                    <a:pt x="8" y="47"/>
                    <a:pt x="9" y="54"/>
                    <a:pt x="7" y="55"/>
                  </a:cubicBezTo>
                  <a:cubicBezTo>
                    <a:pt x="4" y="56"/>
                    <a:pt x="0" y="59"/>
                    <a:pt x="0" y="60"/>
                  </a:cubicBezTo>
                  <a:cubicBezTo>
                    <a:pt x="0" y="62"/>
                    <a:pt x="5" y="64"/>
                    <a:pt x="4" y="66"/>
                  </a:cubicBezTo>
                  <a:cubicBezTo>
                    <a:pt x="3" y="67"/>
                    <a:pt x="3" y="70"/>
                    <a:pt x="4" y="72"/>
                  </a:cubicBezTo>
                  <a:cubicBezTo>
                    <a:pt x="6" y="72"/>
                    <a:pt x="8" y="73"/>
                    <a:pt x="10" y="71"/>
                  </a:cubicBezTo>
                  <a:cubicBezTo>
                    <a:pt x="12" y="69"/>
                    <a:pt x="13" y="67"/>
                    <a:pt x="17" y="67"/>
                  </a:cubicBezTo>
                  <a:cubicBezTo>
                    <a:pt x="21" y="67"/>
                    <a:pt x="34" y="67"/>
                    <a:pt x="36" y="69"/>
                  </a:cubicBezTo>
                  <a:cubicBezTo>
                    <a:pt x="38" y="71"/>
                    <a:pt x="44" y="69"/>
                    <a:pt x="47" y="71"/>
                  </a:cubicBezTo>
                  <a:cubicBezTo>
                    <a:pt x="50" y="72"/>
                    <a:pt x="54" y="73"/>
                    <a:pt x="54" y="72"/>
                  </a:cubicBezTo>
                  <a:cubicBezTo>
                    <a:pt x="55" y="70"/>
                    <a:pt x="59" y="74"/>
                    <a:pt x="62" y="72"/>
                  </a:cubicBezTo>
                  <a:cubicBezTo>
                    <a:pt x="65" y="71"/>
                    <a:pt x="67" y="76"/>
                    <a:pt x="69" y="75"/>
                  </a:cubicBezTo>
                  <a:cubicBezTo>
                    <a:pt x="71" y="74"/>
                    <a:pt x="78" y="74"/>
                    <a:pt x="79" y="75"/>
                  </a:cubicBezTo>
                  <a:cubicBezTo>
                    <a:pt x="81" y="77"/>
                    <a:pt x="81" y="74"/>
                    <a:pt x="81" y="72"/>
                  </a:cubicBezTo>
                  <a:cubicBezTo>
                    <a:pt x="81" y="70"/>
                    <a:pt x="88" y="64"/>
                    <a:pt x="88" y="64"/>
                  </a:cubicBezTo>
                  <a:cubicBezTo>
                    <a:pt x="88" y="64"/>
                    <a:pt x="93" y="64"/>
                    <a:pt x="95" y="63"/>
                  </a:cubicBezTo>
                  <a:cubicBezTo>
                    <a:pt x="95" y="62"/>
                    <a:pt x="94" y="60"/>
                    <a:pt x="94" y="58"/>
                  </a:cubicBezTo>
                  <a:cubicBezTo>
                    <a:pt x="92" y="53"/>
                    <a:pt x="90" y="49"/>
                    <a:pt x="92" y="48"/>
                  </a:cubicBezTo>
                  <a:cubicBezTo>
                    <a:pt x="93" y="46"/>
                    <a:pt x="98" y="50"/>
                    <a:pt x="100" y="49"/>
                  </a:cubicBezTo>
                  <a:cubicBezTo>
                    <a:pt x="102" y="48"/>
                    <a:pt x="106" y="46"/>
                    <a:pt x="106" y="44"/>
                  </a:cubicBezTo>
                  <a:cubicBezTo>
                    <a:pt x="105" y="41"/>
                    <a:pt x="101" y="38"/>
                    <a:pt x="99" y="38"/>
                  </a:cubicBez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278" name="Freeform 84"/>
            <p:cNvSpPr>
              <a:spLocks noChangeArrowheads="1"/>
            </p:cNvSpPr>
            <p:nvPr/>
          </p:nvSpPr>
          <p:spPr bwMode="auto">
            <a:xfrm>
              <a:off x="4089414" y="1041401"/>
              <a:ext cx="160339" cy="74613"/>
            </a:xfrm>
            <a:custGeom>
              <a:avLst/>
              <a:gdLst>
                <a:gd name="T0" fmla="*/ 29 w 84"/>
                <a:gd name="T1" fmla="*/ 27 h 39"/>
                <a:gd name="T2" fmla="*/ 43 w 84"/>
                <a:gd name="T3" fmla="*/ 27 h 39"/>
                <a:gd name="T4" fmla="*/ 49 w 84"/>
                <a:gd name="T5" fmla="*/ 30 h 39"/>
                <a:gd name="T6" fmla="*/ 60 w 84"/>
                <a:gd name="T7" fmla="*/ 36 h 39"/>
                <a:gd name="T8" fmla="*/ 66 w 84"/>
                <a:gd name="T9" fmla="*/ 39 h 39"/>
                <a:gd name="T10" fmla="*/ 68 w 84"/>
                <a:gd name="T11" fmla="*/ 37 h 39"/>
                <a:gd name="T12" fmla="*/ 76 w 84"/>
                <a:gd name="T13" fmla="*/ 36 h 39"/>
                <a:gd name="T14" fmla="*/ 80 w 84"/>
                <a:gd name="T15" fmla="*/ 32 h 39"/>
                <a:gd name="T16" fmla="*/ 84 w 84"/>
                <a:gd name="T17" fmla="*/ 30 h 39"/>
                <a:gd name="T18" fmla="*/ 81 w 84"/>
                <a:gd name="T19" fmla="*/ 24 h 39"/>
                <a:gd name="T20" fmla="*/ 78 w 84"/>
                <a:gd name="T21" fmla="*/ 17 h 39"/>
                <a:gd name="T22" fmla="*/ 76 w 84"/>
                <a:gd name="T23" fmla="*/ 11 h 39"/>
                <a:gd name="T24" fmla="*/ 74 w 84"/>
                <a:gd name="T25" fmla="*/ 8 h 39"/>
                <a:gd name="T26" fmla="*/ 64 w 84"/>
                <a:gd name="T27" fmla="*/ 7 h 39"/>
                <a:gd name="T28" fmla="*/ 52 w 84"/>
                <a:gd name="T29" fmla="*/ 1 h 39"/>
                <a:gd name="T30" fmla="*/ 40 w 84"/>
                <a:gd name="T31" fmla="*/ 1 h 39"/>
                <a:gd name="T32" fmla="*/ 39 w 84"/>
                <a:gd name="T33" fmla="*/ 12 h 39"/>
                <a:gd name="T34" fmla="*/ 30 w 84"/>
                <a:gd name="T35" fmla="*/ 16 h 39"/>
                <a:gd name="T36" fmla="*/ 20 w 84"/>
                <a:gd name="T37" fmla="*/ 5 h 39"/>
                <a:gd name="T38" fmla="*/ 9 w 84"/>
                <a:gd name="T39" fmla="*/ 10 h 39"/>
                <a:gd name="T40" fmla="*/ 5 w 84"/>
                <a:gd name="T41" fmla="*/ 19 h 39"/>
                <a:gd name="T42" fmla="*/ 3 w 84"/>
                <a:gd name="T43" fmla="*/ 29 h 39"/>
                <a:gd name="T44" fmla="*/ 3 w 84"/>
                <a:gd name="T45" fmla="*/ 30 h 39"/>
                <a:gd name="T46" fmla="*/ 12 w 84"/>
                <a:gd name="T47" fmla="*/ 27 h 39"/>
                <a:gd name="T48" fmla="*/ 29 w 84"/>
                <a:gd name="T49" fmla="*/ 27 h 3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4"/>
                <a:gd name="T76" fmla="*/ 0 h 39"/>
                <a:gd name="T77" fmla="*/ 84 w 84"/>
                <a:gd name="T78" fmla="*/ 39 h 3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4" h="39">
                  <a:moveTo>
                    <a:pt x="29" y="27"/>
                  </a:moveTo>
                  <a:cubicBezTo>
                    <a:pt x="32" y="27"/>
                    <a:pt x="39" y="29"/>
                    <a:pt x="43" y="27"/>
                  </a:cubicBezTo>
                  <a:cubicBezTo>
                    <a:pt x="47" y="26"/>
                    <a:pt x="47" y="31"/>
                    <a:pt x="49" y="30"/>
                  </a:cubicBezTo>
                  <a:cubicBezTo>
                    <a:pt x="52" y="29"/>
                    <a:pt x="57" y="33"/>
                    <a:pt x="60" y="36"/>
                  </a:cubicBezTo>
                  <a:cubicBezTo>
                    <a:pt x="62" y="37"/>
                    <a:pt x="64" y="38"/>
                    <a:pt x="66" y="39"/>
                  </a:cubicBezTo>
                  <a:cubicBezTo>
                    <a:pt x="66" y="38"/>
                    <a:pt x="67" y="38"/>
                    <a:pt x="68" y="37"/>
                  </a:cubicBezTo>
                  <a:cubicBezTo>
                    <a:pt x="71" y="35"/>
                    <a:pt x="73" y="36"/>
                    <a:pt x="76" y="36"/>
                  </a:cubicBezTo>
                  <a:cubicBezTo>
                    <a:pt x="78" y="36"/>
                    <a:pt x="78" y="33"/>
                    <a:pt x="80" y="32"/>
                  </a:cubicBezTo>
                  <a:cubicBezTo>
                    <a:pt x="81" y="31"/>
                    <a:pt x="82" y="31"/>
                    <a:pt x="84" y="30"/>
                  </a:cubicBezTo>
                  <a:cubicBezTo>
                    <a:pt x="83" y="29"/>
                    <a:pt x="83" y="25"/>
                    <a:pt x="81" y="24"/>
                  </a:cubicBezTo>
                  <a:cubicBezTo>
                    <a:pt x="79" y="22"/>
                    <a:pt x="77" y="19"/>
                    <a:pt x="78" y="17"/>
                  </a:cubicBezTo>
                  <a:cubicBezTo>
                    <a:pt x="78" y="15"/>
                    <a:pt x="78" y="13"/>
                    <a:pt x="76" y="11"/>
                  </a:cubicBezTo>
                  <a:cubicBezTo>
                    <a:pt x="75" y="10"/>
                    <a:pt x="75" y="9"/>
                    <a:pt x="74" y="8"/>
                  </a:cubicBezTo>
                  <a:cubicBezTo>
                    <a:pt x="70" y="7"/>
                    <a:pt x="65" y="7"/>
                    <a:pt x="64" y="7"/>
                  </a:cubicBezTo>
                  <a:cubicBezTo>
                    <a:pt x="62" y="8"/>
                    <a:pt x="54" y="2"/>
                    <a:pt x="52" y="1"/>
                  </a:cubicBezTo>
                  <a:cubicBezTo>
                    <a:pt x="51" y="0"/>
                    <a:pt x="46" y="0"/>
                    <a:pt x="40" y="1"/>
                  </a:cubicBezTo>
                  <a:cubicBezTo>
                    <a:pt x="37" y="4"/>
                    <a:pt x="39" y="7"/>
                    <a:pt x="39" y="12"/>
                  </a:cubicBezTo>
                  <a:cubicBezTo>
                    <a:pt x="39" y="17"/>
                    <a:pt x="33" y="16"/>
                    <a:pt x="30" y="16"/>
                  </a:cubicBezTo>
                  <a:cubicBezTo>
                    <a:pt x="27" y="16"/>
                    <a:pt x="22" y="7"/>
                    <a:pt x="20" y="5"/>
                  </a:cubicBezTo>
                  <a:cubicBezTo>
                    <a:pt x="18" y="2"/>
                    <a:pt x="13" y="7"/>
                    <a:pt x="9" y="10"/>
                  </a:cubicBezTo>
                  <a:cubicBezTo>
                    <a:pt x="5" y="12"/>
                    <a:pt x="7" y="16"/>
                    <a:pt x="5" y="19"/>
                  </a:cubicBezTo>
                  <a:cubicBezTo>
                    <a:pt x="2" y="21"/>
                    <a:pt x="0" y="24"/>
                    <a:pt x="3" y="29"/>
                  </a:cubicBezTo>
                  <a:cubicBezTo>
                    <a:pt x="3" y="29"/>
                    <a:pt x="3" y="30"/>
                    <a:pt x="3" y="30"/>
                  </a:cubicBezTo>
                  <a:cubicBezTo>
                    <a:pt x="7" y="30"/>
                    <a:pt x="10" y="29"/>
                    <a:pt x="12" y="27"/>
                  </a:cubicBezTo>
                  <a:cubicBezTo>
                    <a:pt x="16" y="25"/>
                    <a:pt x="25" y="27"/>
                    <a:pt x="29" y="27"/>
                  </a:cubicBez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279" name="Freeform 85"/>
            <p:cNvSpPr>
              <a:spLocks noChangeArrowheads="1"/>
            </p:cNvSpPr>
            <p:nvPr/>
          </p:nvSpPr>
          <p:spPr bwMode="auto">
            <a:xfrm>
              <a:off x="4089414" y="1089026"/>
              <a:ext cx="125413" cy="79375"/>
            </a:xfrm>
            <a:custGeom>
              <a:avLst/>
              <a:gdLst>
                <a:gd name="T0" fmla="*/ 10 w 66"/>
                <a:gd name="T1" fmla="*/ 21 h 42"/>
                <a:gd name="T2" fmla="*/ 16 w 66"/>
                <a:gd name="T3" fmla="*/ 23 h 42"/>
                <a:gd name="T4" fmla="*/ 23 w 66"/>
                <a:gd name="T5" fmla="*/ 27 h 42"/>
                <a:gd name="T6" fmla="*/ 23 w 66"/>
                <a:gd name="T7" fmla="*/ 35 h 42"/>
                <a:gd name="T8" fmla="*/ 31 w 66"/>
                <a:gd name="T9" fmla="*/ 40 h 42"/>
                <a:gd name="T10" fmla="*/ 40 w 66"/>
                <a:gd name="T11" fmla="*/ 41 h 42"/>
                <a:gd name="T12" fmla="*/ 45 w 66"/>
                <a:gd name="T13" fmla="*/ 38 h 42"/>
                <a:gd name="T14" fmla="*/ 53 w 66"/>
                <a:gd name="T15" fmla="*/ 36 h 42"/>
                <a:gd name="T16" fmla="*/ 54 w 66"/>
                <a:gd name="T17" fmla="*/ 31 h 42"/>
                <a:gd name="T18" fmla="*/ 60 w 66"/>
                <a:gd name="T19" fmla="*/ 25 h 42"/>
                <a:gd name="T20" fmla="*/ 64 w 66"/>
                <a:gd name="T21" fmla="*/ 22 h 42"/>
                <a:gd name="T22" fmla="*/ 65 w 66"/>
                <a:gd name="T23" fmla="*/ 18 h 42"/>
                <a:gd name="T24" fmla="*/ 66 w 66"/>
                <a:gd name="T25" fmla="*/ 14 h 42"/>
                <a:gd name="T26" fmla="*/ 60 w 66"/>
                <a:gd name="T27" fmla="*/ 11 h 42"/>
                <a:gd name="T28" fmla="*/ 49 w 66"/>
                <a:gd name="T29" fmla="*/ 5 h 42"/>
                <a:gd name="T30" fmla="*/ 43 w 66"/>
                <a:gd name="T31" fmla="*/ 2 h 42"/>
                <a:gd name="T32" fmla="*/ 29 w 66"/>
                <a:gd name="T33" fmla="*/ 2 h 42"/>
                <a:gd name="T34" fmla="*/ 12 w 66"/>
                <a:gd name="T35" fmla="*/ 2 h 42"/>
                <a:gd name="T36" fmla="*/ 3 w 66"/>
                <a:gd name="T37" fmla="*/ 5 h 42"/>
                <a:gd name="T38" fmla="*/ 2 w 66"/>
                <a:gd name="T39" fmla="*/ 17 h 42"/>
                <a:gd name="T40" fmla="*/ 3 w 66"/>
                <a:gd name="T41" fmla="*/ 20 h 42"/>
                <a:gd name="T42" fmla="*/ 10 w 66"/>
                <a:gd name="T43" fmla="*/ 21 h 4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6"/>
                <a:gd name="T67" fmla="*/ 0 h 42"/>
                <a:gd name="T68" fmla="*/ 66 w 66"/>
                <a:gd name="T69" fmla="*/ 42 h 4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6" h="42">
                  <a:moveTo>
                    <a:pt x="10" y="21"/>
                  </a:moveTo>
                  <a:cubicBezTo>
                    <a:pt x="11" y="23"/>
                    <a:pt x="15" y="24"/>
                    <a:pt x="16" y="23"/>
                  </a:cubicBezTo>
                  <a:cubicBezTo>
                    <a:pt x="18" y="23"/>
                    <a:pt x="23" y="25"/>
                    <a:pt x="23" y="27"/>
                  </a:cubicBezTo>
                  <a:cubicBezTo>
                    <a:pt x="23" y="29"/>
                    <a:pt x="21" y="35"/>
                    <a:pt x="23" y="35"/>
                  </a:cubicBezTo>
                  <a:cubicBezTo>
                    <a:pt x="24" y="35"/>
                    <a:pt x="31" y="37"/>
                    <a:pt x="31" y="40"/>
                  </a:cubicBezTo>
                  <a:cubicBezTo>
                    <a:pt x="35" y="40"/>
                    <a:pt x="38" y="41"/>
                    <a:pt x="40" y="41"/>
                  </a:cubicBezTo>
                  <a:cubicBezTo>
                    <a:pt x="42" y="42"/>
                    <a:pt x="44" y="40"/>
                    <a:pt x="45" y="38"/>
                  </a:cubicBezTo>
                  <a:cubicBezTo>
                    <a:pt x="47" y="37"/>
                    <a:pt x="51" y="36"/>
                    <a:pt x="53" y="36"/>
                  </a:cubicBezTo>
                  <a:cubicBezTo>
                    <a:pt x="54" y="36"/>
                    <a:pt x="54" y="32"/>
                    <a:pt x="54" y="31"/>
                  </a:cubicBezTo>
                  <a:cubicBezTo>
                    <a:pt x="55" y="29"/>
                    <a:pt x="58" y="26"/>
                    <a:pt x="60" y="25"/>
                  </a:cubicBezTo>
                  <a:cubicBezTo>
                    <a:pt x="62" y="25"/>
                    <a:pt x="62" y="22"/>
                    <a:pt x="64" y="22"/>
                  </a:cubicBezTo>
                  <a:cubicBezTo>
                    <a:pt x="66" y="22"/>
                    <a:pt x="65" y="20"/>
                    <a:pt x="65" y="18"/>
                  </a:cubicBezTo>
                  <a:cubicBezTo>
                    <a:pt x="65" y="17"/>
                    <a:pt x="65" y="16"/>
                    <a:pt x="66" y="14"/>
                  </a:cubicBezTo>
                  <a:cubicBezTo>
                    <a:pt x="64" y="13"/>
                    <a:pt x="62" y="12"/>
                    <a:pt x="60" y="11"/>
                  </a:cubicBezTo>
                  <a:cubicBezTo>
                    <a:pt x="57" y="8"/>
                    <a:pt x="52" y="4"/>
                    <a:pt x="49" y="5"/>
                  </a:cubicBezTo>
                  <a:cubicBezTo>
                    <a:pt x="47" y="6"/>
                    <a:pt x="47" y="1"/>
                    <a:pt x="43" y="2"/>
                  </a:cubicBezTo>
                  <a:cubicBezTo>
                    <a:pt x="39" y="4"/>
                    <a:pt x="32" y="2"/>
                    <a:pt x="29" y="2"/>
                  </a:cubicBezTo>
                  <a:cubicBezTo>
                    <a:pt x="25" y="2"/>
                    <a:pt x="16" y="0"/>
                    <a:pt x="12" y="2"/>
                  </a:cubicBezTo>
                  <a:cubicBezTo>
                    <a:pt x="10" y="4"/>
                    <a:pt x="7" y="5"/>
                    <a:pt x="3" y="5"/>
                  </a:cubicBezTo>
                  <a:cubicBezTo>
                    <a:pt x="6" y="9"/>
                    <a:pt x="5" y="14"/>
                    <a:pt x="2" y="17"/>
                  </a:cubicBezTo>
                  <a:cubicBezTo>
                    <a:pt x="0" y="19"/>
                    <a:pt x="1" y="19"/>
                    <a:pt x="3" y="20"/>
                  </a:cubicBezTo>
                  <a:cubicBezTo>
                    <a:pt x="5" y="20"/>
                    <a:pt x="9" y="19"/>
                    <a:pt x="10" y="21"/>
                  </a:cubicBez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280" name="Freeform 86"/>
            <p:cNvSpPr>
              <a:spLocks noChangeArrowheads="1"/>
            </p:cNvSpPr>
            <p:nvPr/>
          </p:nvSpPr>
          <p:spPr bwMode="auto">
            <a:xfrm>
              <a:off x="3781437" y="1346201"/>
              <a:ext cx="96838" cy="55564"/>
            </a:xfrm>
            <a:custGeom>
              <a:avLst/>
              <a:gdLst>
                <a:gd name="T0" fmla="*/ 46 w 51"/>
                <a:gd name="T1" fmla="*/ 12 h 29"/>
                <a:gd name="T2" fmla="*/ 40 w 51"/>
                <a:gd name="T3" fmla="*/ 9 h 29"/>
                <a:gd name="T4" fmla="*/ 40 w 51"/>
                <a:gd name="T5" fmla="*/ 4 h 29"/>
                <a:gd name="T6" fmla="*/ 33 w 51"/>
                <a:gd name="T7" fmla="*/ 1 h 29"/>
                <a:gd name="T8" fmla="*/ 26 w 51"/>
                <a:gd name="T9" fmla="*/ 2 h 29"/>
                <a:gd name="T10" fmla="*/ 16 w 51"/>
                <a:gd name="T11" fmla="*/ 2 h 29"/>
                <a:gd name="T12" fmla="*/ 15 w 51"/>
                <a:gd name="T13" fmla="*/ 4 h 29"/>
                <a:gd name="T14" fmla="*/ 9 w 51"/>
                <a:gd name="T15" fmla="*/ 8 h 29"/>
                <a:gd name="T16" fmla="*/ 2 w 51"/>
                <a:gd name="T17" fmla="*/ 17 h 29"/>
                <a:gd name="T18" fmla="*/ 3 w 51"/>
                <a:gd name="T19" fmla="*/ 21 h 29"/>
                <a:gd name="T20" fmla="*/ 8 w 51"/>
                <a:gd name="T21" fmla="*/ 22 h 29"/>
                <a:gd name="T22" fmla="*/ 10 w 51"/>
                <a:gd name="T23" fmla="*/ 27 h 29"/>
                <a:gd name="T24" fmla="*/ 10 w 51"/>
                <a:gd name="T25" fmla="*/ 27 h 29"/>
                <a:gd name="T26" fmla="*/ 20 w 51"/>
                <a:gd name="T27" fmla="*/ 27 h 29"/>
                <a:gd name="T28" fmla="*/ 25 w 51"/>
                <a:gd name="T29" fmla="*/ 19 h 29"/>
                <a:gd name="T30" fmla="*/ 32 w 51"/>
                <a:gd name="T31" fmla="*/ 26 h 29"/>
                <a:gd name="T32" fmla="*/ 35 w 51"/>
                <a:gd name="T33" fmla="*/ 22 h 29"/>
                <a:gd name="T34" fmla="*/ 39 w 51"/>
                <a:gd name="T35" fmla="*/ 20 h 29"/>
                <a:gd name="T36" fmla="*/ 44 w 51"/>
                <a:gd name="T37" fmla="*/ 19 h 29"/>
                <a:gd name="T38" fmla="*/ 47 w 51"/>
                <a:gd name="T39" fmla="*/ 17 h 29"/>
                <a:gd name="T40" fmla="*/ 49 w 51"/>
                <a:gd name="T41" fmla="*/ 15 h 29"/>
                <a:gd name="T42" fmla="*/ 51 w 51"/>
                <a:gd name="T43" fmla="*/ 12 h 29"/>
                <a:gd name="T44" fmla="*/ 46 w 51"/>
                <a:gd name="T45" fmla="*/ 12 h 2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51"/>
                <a:gd name="T70" fmla="*/ 0 h 29"/>
                <a:gd name="T71" fmla="*/ 51 w 51"/>
                <a:gd name="T72" fmla="*/ 29 h 2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51" h="29">
                  <a:moveTo>
                    <a:pt x="46" y="12"/>
                  </a:moveTo>
                  <a:cubicBezTo>
                    <a:pt x="43" y="13"/>
                    <a:pt x="40" y="10"/>
                    <a:pt x="40" y="9"/>
                  </a:cubicBezTo>
                  <a:cubicBezTo>
                    <a:pt x="40" y="8"/>
                    <a:pt x="39" y="6"/>
                    <a:pt x="40" y="4"/>
                  </a:cubicBezTo>
                  <a:cubicBezTo>
                    <a:pt x="38" y="3"/>
                    <a:pt x="35" y="2"/>
                    <a:pt x="33" y="1"/>
                  </a:cubicBezTo>
                  <a:cubicBezTo>
                    <a:pt x="30" y="0"/>
                    <a:pt x="28" y="0"/>
                    <a:pt x="26" y="2"/>
                  </a:cubicBezTo>
                  <a:cubicBezTo>
                    <a:pt x="24" y="2"/>
                    <a:pt x="19" y="2"/>
                    <a:pt x="16" y="2"/>
                  </a:cubicBezTo>
                  <a:cubicBezTo>
                    <a:pt x="16" y="3"/>
                    <a:pt x="15" y="4"/>
                    <a:pt x="15" y="4"/>
                  </a:cubicBezTo>
                  <a:cubicBezTo>
                    <a:pt x="12" y="4"/>
                    <a:pt x="9" y="6"/>
                    <a:pt x="9" y="8"/>
                  </a:cubicBezTo>
                  <a:cubicBezTo>
                    <a:pt x="8" y="11"/>
                    <a:pt x="3" y="13"/>
                    <a:pt x="2" y="17"/>
                  </a:cubicBezTo>
                  <a:cubicBezTo>
                    <a:pt x="0" y="22"/>
                    <a:pt x="1" y="24"/>
                    <a:pt x="3" y="21"/>
                  </a:cubicBezTo>
                  <a:cubicBezTo>
                    <a:pt x="5" y="18"/>
                    <a:pt x="8" y="19"/>
                    <a:pt x="8" y="22"/>
                  </a:cubicBezTo>
                  <a:cubicBezTo>
                    <a:pt x="8" y="24"/>
                    <a:pt x="11" y="24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3" y="27"/>
                    <a:pt x="18" y="27"/>
                    <a:pt x="20" y="27"/>
                  </a:cubicBezTo>
                  <a:cubicBezTo>
                    <a:pt x="22" y="27"/>
                    <a:pt x="24" y="19"/>
                    <a:pt x="25" y="19"/>
                  </a:cubicBezTo>
                  <a:cubicBezTo>
                    <a:pt x="26" y="18"/>
                    <a:pt x="29" y="24"/>
                    <a:pt x="32" y="26"/>
                  </a:cubicBezTo>
                  <a:cubicBezTo>
                    <a:pt x="34" y="29"/>
                    <a:pt x="35" y="24"/>
                    <a:pt x="35" y="22"/>
                  </a:cubicBezTo>
                  <a:cubicBezTo>
                    <a:pt x="35" y="20"/>
                    <a:pt x="37" y="20"/>
                    <a:pt x="39" y="20"/>
                  </a:cubicBezTo>
                  <a:cubicBezTo>
                    <a:pt x="40" y="20"/>
                    <a:pt x="44" y="21"/>
                    <a:pt x="44" y="19"/>
                  </a:cubicBezTo>
                  <a:cubicBezTo>
                    <a:pt x="44" y="16"/>
                    <a:pt x="46" y="17"/>
                    <a:pt x="47" y="17"/>
                  </a:cubicBezTo>
                  <a:cubicBezTo>
                    <a:pt x="49" y="17"/>
                    <a:pt x="49" y="15"/>
                    <a:pt x="49" y="15"/>
                  </a:cubicBezTo>
                  <a:cubicBezTo>
                    <a:pt x="51" y="12"/>
                    <a:pt x="51" y="12"/>
                    <a:pt x="51" y="12"/>
                  </a:cubicBezTo>
                  <a:cubicBezTo>
                    <a:pt x="49" y="12"/>
                    <a:pt x="47" y="11"/>
                    <a:pt x="46" y="12"/>
                  </a:cubicBez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281" name="Freeform 87"/>
            <p:cNvSpPr>
              <a:spLocks noChangeArrowheads="1"/>
            </p:cNvSpPr>
            <p:nvPr/>
          </p:nvSpPr>
          <p:spPr bwMode="auto">
            <a:xfrm>
              <a:off x="3779850" y="1141412"/>
              <a:ext cx="192088" cy="219075"/>
            </a:xfrm>
            <a:custGeom>
              <a:avLst/>
              <a:gdLst>
                <a:gd name="T0" fmla="*/ 13 w 101"/>
                <a:gd name="T1" fmla="*/ 29 h 114"/>
                <a:gd name="T2" fmla="*/ 7 w 101"/>
                <a:gd name="T3" fmla="*/ 35 h 114"/>
                <a:gd name="T4" fmla="*/ 11 w 101"/>
                <a:gd name="T5" fmla="*/ 41 h 114"/>
                <a:gd name="T6" fmla="*/ 9 w 101"/>
                <a:gd name="T7" fmla="*/ 44 h 114"/>
                <a:gd name="T8" fmla="*/ 2 w 101"/>
                <a:gd name="T9" fmla="*/ 47 h 114"/>
                <a:gd name="T10" fmla="*/ 2 w 101"/>
                <a:gd name="T11" fmla="*/ 53 h 114"/>
                <a:gd name="T12" fmla="*/ 0 w 101"/>
                <a:gd name="T13" fmla="*/ 62 h 114"/>
                <a:gd name="T14" fmla="*/ 3 w 101"/>
                <a:gd name="T15" fmla="*/ 69 h 114"/>
                <a:gd name="T16" fmla="*/ 1 w 101"/>
                <a:gd name="T17" fmla="*/ 73 h 114"/>
                <a:gd name="T18" fmla="*/ 5 w 101"/>
                <a:gd name="T19" fmla="*/ 82 h 114"/>
                <a:gd name="T20" fmla="*/ 7 w 101"/>
                <a:gd name="T21" fmla="*/ 84 h 114"/>
                <a:gd name="T22" fmla="*/ 14 w 101"/>
                <a:gd name="T23" fmla="*/ 87 h 114"/>
                <a:gd name="T24" fmla="*/ 20 w 101"/>
                <a:gd name="T25" fmla="*/ 89 h 114"/>
                <a:gd name="T26" fmla="*/ 23 w 101"/>
                <a:gd name="T27" fmla="*/ 93 h 114"/>
                <a:gd name="T28" fmla="*/ 18 w 101"/>
                <a:gd name="T29" fmla="*/ 102 h 114"/>
                <a:gd name="T30" fmla="*/ 17 w 101"/>
                <a:gd name="T31" fmla="*/ 109 h 114"/>
                <a:gd name="T32" fmla="*/ 27 w 101"/>
                <a:gd name="T33" fmla="*/ 109 h 114"/>
                <a:gd name="T34" fmla="*/ 34 w 101"/>
                <a:gd name="T35" fmla="*/ 108 h 114"/>
                <a:gd name="T36" fmla="*/ 41 w 101"/>
                <a:gd name="T37" fmla="*/ 111 h 114"/>
                <a:gd name="T38" fmla="*/ 42 w 101"/>
                <a:gd name="T39" fmla="*/ 110 h 114"/>
                <a:gd name="T40" fmla="*/ 49 w 101"/>
                <a:gd name="T41" fmla="*/ 112 h 114"/>
                <a:gd name="T42" fmla="*/ 55 w 101"/>
                <a:gd name="T43" fmla="*/ 111 h 114"/>
                <a:gd name="T44" fmla="*/ 62 w 101"/>
                <a:gd name="T45" fmla="*/ 110 h 114"/>
                <a:gd name="T46" fmla="*/ 73 w 101"/>
                <a:gd name="T47" fmla="*/ 108 h 114"/>
                <a:gd name="T48" fmla="*/ 78 w 101"/>
                <a:gd name="T49" fmla="*/ 105 h 114"/>
                <a:gd name="T50" fmla="*/ 82 w 101"/>
                <a:gd name="T51" fmla="*/ 98 h 114"/>
                <a:gd name="T52" fmla="*/ 89 w 101"/>
                <a:gd name="T53" fmla="*/ 93 h 114"/>
                <a:gd name="T54" fmla="*/ 77 w 101"/>
                <a:gd name="T55" fmla="*/ 84 h 114"/>
                <a:gd name="T56" fmla="*/ 73 w 101"/>
                <a:gd name="T57" fmla="*/ 74 h 114"/>
                <a:gd name="T58" fmla="*/ 72 w 101"/>
                <a:gd name="T59" fmla="*/ 68 h 114"/>
                <a:gd name="T60" fmla="*/ 84 w 101"/>
                <a:gd name="T61" fmla="*/ 64 h 114"/>
                <a:gd name="T62" fmla="*/ 93 w 101"/>
                <a:gd name="T63" fmla="*/ 60 h 114"/>
                <a:gd name="T64" fmla="*/ 99 w 101"/>
                <a:gd name="T65" fmla="*/ 59 h 114"/>
                <a:gd name="T66" fmla="*/ 100 w 101"/>
                <a:gd name="T67" fmla="*/ 53 h 114"/>
                <a:gd name="T68" fmla="*/ 97 w 101"/>
                <a:gd name="T69" fmla="*/ 44 h 114"/>
                <a:gd name="T70" fmla="*/ 95 w 101"/>
                <a:gd name="T71" fmla="*/ 38 h 114"/>
                <a:gd name="T72" fmla="*/ 93 w 101"/>
                <a:gd name="T73" fmla="*/ 33 h 114"/>
                <a:gd name="T74" fmla="*/ 92 w 101"/>
                <a:gd name="T75" fmla="*/ 28 h 114"/>
                <a:gd name="T76" fmla="*/ 92 w 101"/>
                <a:gd name="T77" fmla="*/ 16 h 114"/>
                <a:gd name="T78" fmla="*/ 92 w 101"/>
                <a:gd name="T79" fmla="*/ 15 h 114"/>
                <a:gd name="T80" fmla="*/ 91 w 101"/>
                <a:gd name="T81" fmla="*/ 14 h 114"/>
                <a:gd name="T82" fmla="*/ 85 w 101"/>
                <a:gd name="T83" fmla="*/ 10 h 114"/>
                <a:gd name="T84" fmla="*/ 86 w 101"/>
                <a:gd name="T85" fmla="*/ 3 h 114"/>
                <a:gd name="T86" fmla="*/ 76 w 101"/>
                <a:gd name="T87" fmla="*/ 6 h 114"/>
                <a:gd name="T88" fmla="*/ 63 w 101"/>
                <a:gd name="T89" fmla="*/ 13 h 114"/>
                <a:gd name="T90" fmla="*/ 57 w 101"/>
                <a:gd name="T91" fmla="*/ 9 h 114"/>
                <a:gd name="T92" fmla="*/ 53 w 101"/>
                <a:gd name="T93" fmla="*/ 7 h 114"/>
                <a:gd name="T94" fmla="*/ 45 w 101"/>
                <a:gd name="T95" fmla="*/ 3 h 114"/>
                <a:gd name="T96" fmla="*/ 44 w 101"/>
                <a:gd name="T97" fmla="*/ 0 h 114"/>
                <a:gd name="T98" fmla="*/ 40 w 101"/>
                <a:gd name="T99" fmla="*/ 1 h 114"/>
                <a:gd name="T100" fmla="*/ 30 w 101"/>
                <a:gd name="T101" fmla="*/ 0 h 114"/>
                <a:gd name="T102" fmla="*/ 32 w 101"/>
                <a:gd name="T103" fmla="*/ 5 h 114"/>
                <a:gd name="T104" fmla="*/ 35 w 101"/>
                <a:gd name="T105" fmla="*/ 15 h 114"/>
                <a:gd name="T106" fmla="*/ 30 w 101"/>
                <a:gd name="T107" fmla="*/ 19 h 114"/>
                <a:gd name="T108" fmla="*/ 22 w 101"/>
                <a:gd name="T109" fmla="*/ 18 h 114"/>
                <a:gd name="T110" fmla="*/ 13 w 101"/>
                <a:gd name="T111" fmla="*/ 19 h 114"/>
                <a:gd name="T112" fmla="*/ 13 w 101"/>
                <a:gd name="T113" fmla="*/ 22 h 114"/>
                <a:gd name="T114" fmla="*/ 13 w 101"/>
                <a:gd name="T115" fmla="*/ 29 h 11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01"/>
                <a:gd name="T175" fmla="*/ 0 h 114"/>
                <a:gd name="T176" fmla="*/ 101 w 101"/>
                <a:gd name="T177" fmla="*/ 114 h 11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01" h="114">
                  <a:moveTo>
                    <a:pt x="13" y="29"/>
                  </a:moveTo>
                  <a:cubicBezTo>
                    <a:pt x="10" y="33"/>
                    <a:pt x="7" y="34"/>
                    <a:pt x="7" y="35"/>
                  </a:cubicBezTo>
                  <a:cubicBezTo>
                    <a:pt x="8" y="36"/>
                    <a:pt x="12" y="39"/>
                    <a:pt x="11" y="41"/>
                  </a:cubicBezTo>
                  <a:cubicBezTo>
                    <a:pt x="10" y="42"/>
                    <a:pt x="9" y="41"/>
                    <a:pt x="9" y="44"/>
                  </a:cubicBezTo>
                  <a:cubicBezTo>
                    <a:pt x="9" y="47"/>
                    <a:pt x="4" y="47"/>
                    <a:pt x="2" y="47"/>
                  </a:cubicBezTo>
                  <a:cubicBezTo>
                    <a:pt x="1" y="47"/>
                    <a:pt x="3" y="50"/>
                    <a:pt x="2" y="53"/>
                  </a:cubicBezTo>
                  <a:cubicBezTo>
                    <a:pt x="1" y="55"/>
                    <a:pt x="1" y="60"/>
                    <a:pt x="0" y="62"/>
                  </a:cubicBezTo>
                  <a:cubicBezTo>
                    <a:pt x="0" y="64"/>
                    <a:pt x="4" y="67"/>
                    <a:pt x="3" y="69"/>
                  </a:cubicBezTo>
                  <a:cubicBezTo>
                    <a:pt x="3" y="70"/>
                    <a:pt x="0" y="72"/>
                    <a:pt x="1" y="73"/>
                  </a:cubicBezTo>
                  <a:cubicBezTo>
                    <a:pt x="2" y="74"/>
                    <a:pt x="4" y="76"/>
                    <a:pt x="5" y="82"/>
                  </a:cubicBezTo>
                  <a:cubicBezTo>
                    <a:pt x="6" y="83"/>
                    <a:pt x="7" y="83"/>
                    <a:pt x="7" y="84"/>
                  </a:cubicBezTo>
                  <a:cubicBezTo>
                    <a:pt x="9" y="86"/>
                    <a:pt x="11" y="87"/>
                    <a:pt x="14" y="87"/>
                  </a:cubicBezTo>
                  <a:cubicBezTo>
                    <a:pt x="18" y="87"/>
                    <a:pt x="19" y="89"/>
                    <a:pt x="20" y="89"/>
                  </a:cubicBezTo>
                  <a:cubicBezTo>
                    <a:pt x="22" y="89"/>
                    <a:pt x="26" y="90"/>
                    <a:pt x="23" y="93"/>
                  </a:cubicBezTo>
                  <a:cubicBezTo>
                    <a:pt x="19" y="96"/>
                    <a:pt x="19" y="99"/>
                    <a:pt x="18" y="102"/>
                  </a:cubicBezTo>
                  <a:cubicBezTo>
                    <a:pt x="18" y="104"/>
                    <a:pt x="18" y="107"/>
                    <a:pt x="17" y="109"/>
                  </a:cubicBezTo>
                  <a:cubicBezTo>
                    <a:pt x="20" y="109"/>
                    <a:pt x="25" y="109"/>
                    <a:pt x="27" y="109"/>
                  </a:cubicBezTo>
                  <a:cubicBezTo>
                    <a:pt x="29" y="107"/>
                    <a:pt x="31" y="107"/>
                    <a:pt x="34" y="108"/>
                  </a:cubicBezTo>
                  <a:cubicBezTo>
                    <a:pt x="36" y="109"/>
                    <a:pt x="39" y="110"/>
                    <a:pt x="41" y="111"/>
                  </a:cubicBezTo>
                  <a:cubicBezTo>
                    <a:pt x="41" y="110"/>
                    <a:pt x="41" y="110"/>
                    <a:pt x="42" y="110"/>
                  </a:cubicBezTo>
                  <a:cubicBezTo>
                    <a:pt x="44" y="110"/>
                    <a:pt x="47" y="114"/>
                    <a:pt x="49" y="112"/>
                  </a:cubicBezTo>
                  <a:cubicBezTo>
                    <a:pt x="50" y="109"/>
                    <a:pt x="54" y="110"/>
                    <a:pt x="55" y="111"/>
                  </a:cubicBezTo>
                  <a:cubicBezTo>
                    <a:pt x="57" y="112"/>
                    <a:pt x="60" y="112"/>
                    <a:pt x="62" y="110"/>
                  </a:cubicBezTo>
                  <a:cubicBezTo>
                    <a:pt x="64" y="108"/>
                    <a:pt x="72" y="107"/>
                    <a:pt x="73" y="108"/>
                  </a:cubicBezTo>
                  <a:cubicBezTo>
                    <a:pt x="75" y="109"/>
                    <a:pt x="80" y="111"/>
                    <a:pt x="78" y="105"/>
                  </a:cubicBezTo>
                  <a:cubicBezTo>
                    <a:pt x="76" y="99"/>
                    <a:pt x="82" y="100"/>
                    <a:pt x="82" y="98"/>
                  </a:cubicBezTo>
                  <a:cubicBezTo>
                    <a:pt x="83" y="95"/>
                    <a:pt x="90" y="94"/>
                    <a:pt x="89" y="93"/>
                  </a:cubicBezTo>
                  <a:cubicBezTo>
                    <a:pt x="88" y="91"/>
                    <a:pt x="79" y="86"/>
                    <a:pt x="77" y="84"/>
                  </a:cubicBezTo>
                  <a:cubicBezTo>
                    <a:pt x="74" y="82"/>
                    <a:pt x="74" y="77"/>
                    <a:pt x="73" y="74"/>
                  </a:cubicBezTo>
                  <a:cubicBezTo>
                    <a:pt x="72" y="72"/>
                    <a:pt x="69" y="69"/>
                    <a:pt x="72" y="68"/>
                  </a:cubicBezTo>
                  <a:cubicBezTo>
                    <a:pt x="76" y="68"/>
                    <a:pt x="81" y="66"/>
                    <a:pt x="84" y="64"/>
                  </a:cubicBezTo>
                  <a:cubicBezTo>
                    <a:pt x="87" y="61"/>
                    <a:pt x="92" y="61"/>
                    <a:pt x="93" y="60"/>
                  </a:cubicBezTo>
                  <a:cubicBezTo>
                    <a:pt x="95" y="58"/>
                    <a:pt x="98" y="61"/>
                    <a:pt x="99" y="59"/>
                  </a:cubicBezTo>
                  <a:cubicBezTo>
                    <a:pt x="100" y="58"/>
                    <a:pt x="101" y="55"/>
                    <a:pt x="100" y="53"/>
                  </a:cubicBezTo>
                  <a:cubicBezTo>
                    <a:pt x="98" y="51"/>
                    <a:pt x="97" y="48"/>
                    <a:pt x="97" y="44"/>
                  </a:cubicBezTo>
                  <a:cubicBezTo>
                    <a:pt x="97" y="40"/>
                    <a:pt x="95" y="40"/>
                    <a:pt x="95" y="38"/>
                  </a:cubicBezTo>
                  <a:cubicBezTo>
                    <a:pt x="95" y="36"/>
                    <a:pt x="95" y="34"/>
                    <a:pt x="93" y="33"/>
                  </a:cubicBezTo>
                  <a:cubicBezTo>
                    <a:pt x="91" y="32"/>
                    <a:pt x="90" y="31"/>
                    <a:pt x="92" y="28"/>
                  </a:cubicBezTo>
                  <a:cubicBezTo>
                    <a:pt x="94" y="25"/>
                    <a:pt x="93" y="18"/>
                    <a:pt x="92" y="16"/>
                  </a:cubicBezTo>
                  <a:cubicBezTo>
                    <a:pt x="92" y="16"/>
                    <a:pt x="92" y="15"/>
                    <a:pt x="92" y="15"/>
                  </a:cubicBezTo>
                  <a:cubicBezTo>
                    <a:pt x="92" y="15"/>
                    <a:pt x="91" y="14"/>
                    <a:pt x="91" y="14"/>
                  </a:cubicBezTo>
                  <a:cubicBezTo>
                    <a:pt x="91" y="11"/>
                    <a:pt x="89" y="10"/>
                    <a:pt x="85" y="10"/>
                  </a:cubicBezTo>
                  <a:cubicBezTo>
                    <a:pt x="80" y="10"/>
                    <a:pt x="87" y="6"/>
                    <a:pt x="86" y="3"/>
                  </a:cubicBezTo>
                  <a:cubicBezTo>
                    <a:pt x="84" y="1"/>
                    <a:pt x="80" y="7"/>
                    <a:pt x="76" y="6"/>
                  </a:cubicBezTo>
                  <a:cubicBezTo>
                    <a:pt x="72" y="5"/>
                    <a:pt x="67" y="11"/>
                    <a:pt x="63" y="13"/>
                  </a:cubicBezTo>
                  <a:cubicBezTo>
                    <a:pt x="60" y="16"/>
                    <a:pt x="55" y="13"/>
                    <a:pt x="57" y="9"/>
                  </a:cubicBezTo>
                  <a:cubicBezTo>
                    <a:pt x="60" y="5"/>
                    <a:pt x="57" y="6"/>
                    <a:pt x="53" y="7"/>
                  </a:cubicBezTo>
                  <a:cubicBezTo>
                    <a:pt x="49" y="9"/>
                    <a:pt x="44" y="7"/>
                    <a:pt x="45" y="3"/>
                  </a:cubicBezTo>
                  <a:cubicBezTo>
                    <a:pt x="45" y="2"/>
                    <a:pt x="45" y="1"/>
                    <a:pt x="44" y="0"/>
                  </a:cubicBezTo>
                  <a:cubicBezTo>
                    <a:pt x="42" y="1"/>
                    <a:pt x="41" y="1"/>
                    <a:pt x="40" y="1"/>
                  </a:cubicBezTo>
                  <a:cubicBezTo>
                    <a:pt x="38" y="0"/>
                    <a:pt x="34" y="0"/>
                    <a:pt x="30" y="0"/>
                  </a:cubicBezTo>
                  <a:cubicBezTo>
                    <a:pt x="31" y="1"/>
                    <a:pt x="32" y="3"/>
                    <a:pt x="32" y="5"/>
                  </a:cubicBezTo>
                  <a:cubicBezTo>
                    <a:pt x="30" y="8"/>
                    <a:pt x="33" y="10"/>
                    <a:pt x="35" y="15"/>
                  </a:cubicBezTo>
                  <a:cubicBezTo>
                    <a:pt x="37" y="19"/>
                    <a:pt x="30" y="16"/>
                    <a:pt x="30" y="19"/>
                  </a:cubicBezTo>
                  <a:cubicBezTo>
                    <a:pt x="30" y="22"/>
                    <a:pt x="24" y="19"/>
                    <a:pt x="22" y="18"/>
                  </a:cubicBezTo>
                  <a:cubicBezTo>
                    <a:pt x="20" y="17"/>
                    <a:pt x="13" y="18"/>
                    <a:pt x="13" y="19"/>
                  </a:cubicBezTo>
                  <a:cubicBezTo>
                    <a:pt x="13" y="20"/>
                    <a:pt x="13" y="21"/>
                    <a:pt x="13" y="22"/>
                  </a:cubicBezTo>
                  <a:cubicBezTo>
                    <a:pt x="14" y="25"/>
                    <a:pt x="14" y="28"/>
                    <a:pt x="13" y="29"/>
                  </a:cubicBez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282" name="Freeform 88"/>
            <p:cNvSpPr>
              <a:spLocks noChangeArrowheads="1"/>
            </p:cNvSpPr>
            <p:nvPr/>
          </p:nvSpPr>
          <p:spPr bwMode="auto">
            <a:xfrm>
              <a:off x="4094176" y="619125"/>
              <a:ext cx="225426" cy="360363"/>
            </a:xfrm>
            <a:custGeom>
              <a:avLst/>
              <a:gdLst>
                <a:gd name="T0" fmla="*/ 100 w 118"/>
                <a:gd name="T1" fmla="*/ 158 h 189"/>
                <a:gd name="T2" fmla="*/ 117 w 118"/>
                <a:gd name="T3" fmla="*/ 142 h 189"/>
                <a:gd name="T4" fmla="*/ 114 w 118"/>
                <a:gd name="T5" fmla="*/ 133 h 189"/>
                <a:gd name="T6" fmla="*/ 100 w 118"/>
                <a:gd name="T7" fmla="*/ 122 h 189"/>
                <a:gd name="T8" fmla="*/ 107 w 118"/>
                <a:gd name="T9" fmla="*/ 116 h 189"/>
                <a:gd name="T10" fmla="*/ 101 w 118"/>
                <a:gd name="T11" fmla="*/ 110 h 189"/>
                <a:gd name="T12" fmla="*/ 102 w 118"/>
                <a:gd name="T13" fmla="*/ 104 h 189"/>
                <a:gd name="T14" fmla="*/ 97 w 118"/>
                <a:gd name="T15" fmla="*/ 101 h 189"/>
                <a:gd name="T16" fmla="*/ 99 w 118"/>
                <a:gd name="T17" fmla="*/ 97 h 189"/>
                <a:gd name="T18" fmla="*/ 98 w 118"/>
                <a:gd name="T19" fmla="*/ 89 h 189"/>
                <a:gd name="T20" fmla="*/ 101 w 118"/>
                <a:gd name="T21" fmla="*/ 82 h 189"/>
                <a:gd name="T22" fmla="*/ 91 w 118"/>
                <a:gd name="T23" fmla="*/ 65 h 189"/>
                <a:gd name="T24" fmla="*/ 94 w 118"/>
                <a:gd name="T25" fmla="*/ 58 h 189"/>
                <a:gd name="T26" fmla="*/ 101 w 118"/>
                <a:gd name="T27" fmla="*/ 50 h 189"/>
                <a:gd name="T28" fmla="*/ 93 w 118"/>
                <a:gd name="T29" fmla="*/ 42 h 189"/>
                <a:gd name="T30" fmla="*/ 86 w 118"/>
                <a:gd name="T31" fmla="*/ 38 h 189"/>
                <a:gd name="T32" fmla="*/ 84 w 118"/>
                <a:gd name="T33" fmla="*/ 31 h 189"/>
                <a:gd name="T34" fmla="*/ 86 w 118"/>
                <a:gd name="T35" fmla="*/ 25 h 189"/>
                <a:gd name="T36" fmla="*/ 90 w 118"/>
                <a:gd name="T37" fmla="*/ 22 h 189"/>
                <a:gd name="T38" fmla="*/ 93 w 118"/>
                <a:gd name="T39" fmla="*/ 18 h 189"/>
                <a:gd name="T40" fmla="*/ 93 w 118"/>
                <a:gd name="T41" fmla="*/ 11 h 189"/>
                <a:gd name="T42" fmla="*/ 81 w 118"/>
                <a:gd name="T43" fmla="*/ 3 h 189"/>
                <a:gd name="T44" fmla="*/ 72 w 118"/>
                <a:gd name="T45" fmla="*/ 3 h 189"/>
                <a:gd name="T46" fmla="*/ 61 w 118"/>
                <a:gd name="T47" fmla="*/ 6 h 189"/>
                <a:gd name="T48" fmla="*/ 54 w 118"/>
                <a:gd name="T49" fmla="*/ 14 h 189"/>
                <a:gd name="T50" fmla="*/ 52 w 118"/>
                <a:gd name="T51" fmla="*/ 23 h 189"/>
                <a:gd name="T52" fmla="*/ 47 w 118"/>
                <a:gd name="T53" fmla="*/ 30 h 189"/>
                <a:gd name="T54" fmla="*/ 40 w 118"/>
                <a:gd name="T55" fmla="*/ 28 h 189"/>
                <a:gd name="T56" fmla="*/ 32 w 118"/>
                <a:gd name="T57" fmla="*/ 28 h 189"/>
                <a:gd name="T58" fmla="*/ 19 w 118"/>
                <a:gd name="T59" fmla="*/ 27 h 189"/>
                <a:gd name="T60" fmla="*/ 7 w 118"/>
                <a:gd name="T61" fmla="*/ 18 h 189"/>
                <a:gd name="T62" fmla="*/ 0 w 118"/>
                <a:gd name="T63" fmla="*/ 23 h 189"/>
                <a:gd name="T64" fmla="*/ 12 w 118"/>
                <a:gd name="T65" fmla="*/ 32 h 189"/>
                <a:gd name="T66" fmla="*/ 28 w 118"/>
                <a:gd name="T67" fmla="*/ 42 h 189"/>
                <a:gd name="T68" fmla="*/ 29 w 118"/>
                <a:gd name="T69" fmla="*/ 53 h 189"/>
                <a:gd name="T70" fmla="*/ 31 w 118"/>
                <a:gd name="T71" fmla="*/ 63 h 189"/>
                <a:gd name="T72" fmla="*/ 31 w 118"/>
                <a:gd name="T73" fmla="*/ 73 h 189"/>
                <a:gd name="T74" fmla="*/ 33 w 118"/>
                <a:gd name="T75" fmla="*/ 78 h 189"/>
                <a:gd name="T76" fmla="*/ 34 w 118"/>
                <a:gd name="T77" fmla="*/ 84 h 189"/>
                <a:gd name="T78" fmla="*/ 44 w 118"/>
                <a:gd name="T79" fmla="*/ 88 h 189"/>
                <a:gd name="T80" fmla="*/ 48 w 118"/>
                <a:gd name="T81" fmla="*/ 96 h 189"/>
                <a:gd name="T82" fmla="*/ 46 w 118"/>
                <a:gd name="T83" fmla="*/ 100 h 189"/>
                <a:gd name="T84" fmla="*/ 39 w 118"/>
                <a:gd name="T85" fmla="*/ 105 h 189"/>
                <a:gd name="T86" fmla="*/ 28 w 118"/>
                <a:gd name="T87" fmla="*/ 117 h 189"/>
                <a:gd name="T88" fmla="*/ 21 w 118"/>
                <a:gd name="T89" fmla="*/ 122 h 189"/>
                <a:gd name="T90" fmla="*/ 15 w 118"/>
                <a:gd name="T91" fmla="*/ 128 h 189"/>
                <a:gd name="T92" fmla="*/ 7 w 118"/>
                <a:gd name="T93" fmla="*/ 132 h 189"/>
                <a:gd name="T94" fmla="*/ 2 w 118"/>
                <a:gd name="T95" fmla="*/ 139 h 189"/>
                <a:gd name="T96" fmla="*/ 3 w 118"/>
                <a:gd name="T97" fmla="*/ 146 h 189"/>
                <a:gd name="T98" fmla="*/ 4 w 118"/>
                <a:gd name="T99" fmla="*/ 153 h 189"/>
                <a:gd name="T100" fmla="*/ 6 w 118"/>
                <a:gd name="T101" fmla="*/ 166 h 189"/>
                <a:gd name="T102" fmla="*/ 3 w 118"/>
                <a:gd name="T103" fmla="*/ 178 h 189"/>
                <a:gd name="T104" fmla="*/ 13 w 118"/>
                <a:gd name="T105" fmla="*/ 182 h 189"/>
                <a:gd name="T106" fmla="*/ 20 w 118"/>
                <a:gd name="T107" fmla="*/ 186 h 189"/>
                <a:gd name="T108" fmla="*/ 33 w 118"/>
                <a:gd name="T109" fmla="*/ 188 h 189"/>
                <a:gd name="T110" fmla="*/ 68 w 118"/>
                <a:gd name="T111" fmla="*/ 180 h 189"/>
                <a:gd name="T112" fmla="*/ 78 w 118"/>
                <a:gd name="T113" fmla="*/ 179 h 189"/>
                <a:gd name="T114" fmla="*/ 83 w 118"/>
                <a:gd name="T115" fmla="*/ 172 h 189"/>
                <a:gd name="T116" fmla="*/ 100 w 118"/>
                <a:gd name="T117" fmla="*/ 158 h 18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18"/>
                <a:gd name="T178" fmla="*/ 0 h 189"/>
                <a:gd name="T179" fmla="*/ 118 w 118"/>
                <a:gd name="T180" fmla="*/ 189 h 18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18" h="189">
                  <a:moveTo>
                    <a:pt x="100" y="158"/>
                  </a:moveTo>
                  <a:cubicBezTo>
                    <a:pt x="103" y="152"/>
                    <a:pt x="115" y="148"/>
                    <a:pt x="117" y="142"/>
                  </a:cubicBezTo>
                  <a:cubicBezTo>
                    <a:pt x="118" y="140"/>
                    <a:pt x="118" y="138"/>
                    <a:pt x="114" y="133"/>
                  </a:cubicBezTo>
                  <a:cubicBezTo>
                    <a:pt x="110" y="128"/>
                    <a:pt x="100" y="125"/>
                    <a:pt x="100" y="122"/>
                  </a:cubicBezTo>
                  <a:cubicBezTo>
                    <a:pt x="99" y="120"/>
                    <a:pt x="107" y="119"/>
                    <a:pt x="107" y="116"/>
                  </a:cubicBezTo>
                  <a:cubicBezTo>
                    <a:pt x="106" y="113"/>
                    <a:pt x="102" y="113"/>
                    <a:pt x="101" y="110"/>
                  </a:cubicBezTo>
                  <a:cubicBezTo>
                    <a:pt x="99" y="107"/>
                    <a:pt x="103" y="106"/>
                    <a:pt x="102" y="104"/>
                  </a:cubicBezTo>
                  <a:cubicBezTo>
                    <a:pt x="102" y="103"/>
                    <a:pt x="97" y="102"/>
                    <a:pt x="97" y="101"/>
                  </a:cubicBezTo>
                  <a:cubicBezTo>
                    <a:pt x="96" y="99"/>
                    <a:pt x="100" y="99"/>
                    <a:pt x="99" y="97"/>
                  </a:cubicBezTo>
                  <a:cubicBezTo>
                    <a:pt x="99" y="95"/>
                    <a:pt x="95" y="92"/>
                    <a:pt x="98" y="89"/>
                  </a:cubicBezTo>
                  <a:cubicBezTo>
                    <a:pt x="100" y="86"/>
                    <a:pt x="105" y="89"/>
                    <a:pt x="101" y="82"/>
                  </a:cubicBezTo>
                  <a:cubicBezTo>
                    <a:pt x="98" y="75"/>
                    <a:pt x="92" y="67"/>
                    <a:pt x="91" y="65"/>
                  </a:cubicBezTo>
                  <a:cubicBezTo>
                    <a:pt x="89" y="63"/>
                    <a:pt x="92" y="60"/>
                    <a:pt x="94" y="58"/>
                  </a:cubicBezTo>
                  <a:cubicBezTo>
                    <a:pt x="96" y="57"/>
                    <a:pt x="101" y="52"/>
                    <a:pt x="101" y="50"/>
                  </a:cubicBezTo>
                  <a:cubicBezTo>
                    <a:pt x="101" y="48"/>
                    <a:pt x="95" y="43"/>
                    <a:pt x="93" y="42"/>
                  </a:cubicBezTo>
                  <a:cubicBezTo>
                    <a:pt x="91" y="41"/>
                    <a:pt x="88" y="41"/>
                    <a:pt x="86" y="38"/>
                  </a:cubicBezTo>
                  <a:cubicBezTo>
                    <a:pt x="84" y="34"/>
                    <a:pt x="83" y="33"/>
                    <a:pt x="84" y="31"/>
                  </a:cubicBezTo>
                  <a:cubicBezTo>
                    <a:pt x="86" y="29"/>
                    <a:pt x="86" y="27"/>
                    <a:pt x="86" y="25"/>
                  </a:cubicBezTo>
                  <a:cubicBezTo>
                    <a:pt x="86" y="23"/>
                    <a:pt x="90" y="25"/>
                    <a:pt x="90" y="22"/>
                  </a:cubicBezTo>
                  <a:cubicBezTo>
                    <a:pt x="91" y="20"/>
                    <a:pt x="92" y="19"/>
                    <a:pt x="93" y="18"/>
                  </a:cubicBezTo>
                  <a:cubicBezTo>
                    <a:pt x="93" y="15"/>
                    <a:pt x="93" y="13"/>
                    <a:pt x="93" y="11"/>
                  </a:cubicBezTo>
                  <a:cubicBezTo>
                    <a:pt x="92" y="8"/>
                    <a:pt x="83" y="7"/>
                    <a:pt x="81" y="3"/>
                  </a:cubicBezTo>
                  <a:cubicBezTo>
                    <a:pt x="79" y="0"/>
                    <a:pt x="74" y="1"/>
                    <a:pt x="72" y="3"/>
                  </a:cubicBezTo>
                  <a:cubicBezTo>
                    <a:pt x="70" y="6"/>
                    <a:pt x="61" y="3"/>
                    <a:pt x="61" y="6"/>
                  </a:cubicBezTo>
                  <a:cubicBezTo>
                    <a:pt x="61" y="9"/>
                    <a:pt x="54" y="10"/>
                    <a:pt x="54" y="14"/>
                  </a:cubicBezTo>
                  <a:cubicBezTo>
                    <a:pt x="54" y="17"/>
                    <a:pt x="57" y="24"/>
                    <a:pt x="52" y="23"/>
                  </a:cubicBezTo>
                  <a:cubicBezTo>
                    <a:pt x="46" y="23"/>
                    <a:pt x="50" y="25"/>
                    <a:pt x="47" y="30"/>
                  </a:cubicBezTo>
                  <a:cubicBezTo>
                    <a:pt x="44" y="34"/>
                    <a:pt x="44" y="27"/>
                    <a:pt x="40" y="28"/>
                  </a:cubicBezTo>
                  <a:cubicBezTo>
                    <a:pt x="37" y="29"/>
                    <a:pt x="33" y="25"/>
                    <a:pt x="32" y="28"/>
                  </a:cubicBezTo>
                  <a:cubicBezTo>
                    <a:pt x="30" y="30"/>
                    <a:pt x="25" y="28"/>
                    <a:pt x="19" y="27"/>
                  </a:cubicBezTo>
                  <a:cubicBezTo>
                    <a:pt x="14" y="26"/>
                    <a:pt x="11" y="18"/>
                    <a:pt x="7" y="18"/>
                  </a:cubicBezTo>
                  <a:cubicBezTo>
                    <a:pt x="4" y="18"/>
                    <a:pt x="1" y="20"/>
                    <a:pt x="0" y="23"/>
                  </a:cubicBezTo>
                  <a:cubicBezTo>
                    <a:pt x="4" y="26"/>
                    <a:pt x="7" y="30"/>
                    <a:pt x="12" y="32"/>
                  </a:cubicBezTo>
                  <a:cubicBezTo>
                    <a:pt x="18" y="35"/>
                    <a:pt x="29" y="38"/>
                    <a:pt x="28" y="42"/>
                  </a:cubicBezTo>
                  <a:cubicBezTo>
                    <a:pt x="28" y="46"/>
                    <a:pt x="26" y="51"/>
                    <a:pt x="29" y="53"/>
                  </a:cubicBezTo>
                  <a:cubicBezTo>
                    <a:pt x="31" y="54"/>
                    <a:pt x="28" y="61"/>
                    <a:pt x="31" y="63"/>
                  </a:cubicBezTo>
                  <a:cubicBezTo>
                    <a:pt x="34" y="64"/>
                    <a:pt x="33" y="73"/>
                    <a:pt x="31" y="73"/>
                  </a:cubicBezTo>
                  <a:cubicBezTo>
                    <a:pt x="28" y="73"/>
                    <a:pt x="31" y="77"/>
                    <a:pt x="33" y="78"/>
                  </a:cubicBezTo>
                  <a:cubicBezTo>
                    <a:pt x="34" y="79"/>
                    <a:pt x="34" y="81"/>
                    <a:pt x="34" y="84"/>
                  </a:cubicBezTo>
                  <a:cubicBezTo>
                    <a:pt x="38" y="85"/>
                    <a:pt x="41" y="86"/>
                    <a:pt x="44" y="88"/>
                  </a:cubicBezTo>
                  <a:cubicBezTo>
                    <a:pt x="48" y="90"/>
                    <a:pt x="47" y="93"/>
                    <a:pt x="48" y="96"/>
                  </a:cubicBezTo>
                  <a:cubicBezTo>
                    <a:pt x="48" y="100"/>
                    <a:pt x="48" y="102"/>
                    <a:pt x="46" y="100"/>
                  </a:cubicBezTo>
                  <a:cubicBezTo>
                    <a:pt x="43" y="99"/>
                    <a:pt x="41" y="100"/>
                    <a:pt x="39" y="105"/>
                  </a:cubicBezTo>
                  <a:cubicBezTo>
                    <a:pt x="38" y="110"/>
                    <a:pt x="32" y="116"/>
                    <a:pt x="28" y="117"/>
                  </a:cubicBezTo>
                  <a:cubicBezTo>
                    <a:pt x="24" y="117"/>
                    <a:pt x="24" y="121"/>
                    <a:pt x="21" y="122"/>
                  </a:cubicBezTo>
                  <a:cubicBezTo>
                    <a:pt x="18" y="123"/>
                    <a:pt x="15" y="125"/>
                    <a:pt x="15" y="128"/>
                  </a:cubicBezTo>
                  <a:cubicBezTo>
                    <a:pt x="15" y="132"/>
                    <a:pt x="11" y="132"/>
                    <a:pt x="7" y="132"/>
                  </a:cubicBezTo>
                  <a:cubicBezTo>
                    <a:pt x="4" y="132"/>
                    <a:pt x="5" y="138"/>
                    <a:pt x="2" y="139"/>
                  </a:cubicBezTo>
                  <a:cubicBezTo>
                    <a:pt x="0" y="141"/>
                    <a:pt x="0" y="143"/>
                    <a:pt x="3" y="146"/>
                  </a:cubicBezTo>
                  <a:cubicBezTo>
                    <a:pt x="5" y="149"/>
                    <a:pt x="3" y="151"/>
                    <a:pt x="4" y="153"/>
                  </a:cubicBezTo>
                  <a:cubicBezTo>
                    <a:pt x="5" y="156"/>
                    <a:pt x="8" y="161"/>
                    <a:pt x="6" y="166"/>
                  </a:cubicBezTo>
                  <a:cubicBezTo>
                    <a:pt x="3" y="172"/>
                    <a:pt x="1" y="178"/>
                    <a:pt x="3" y="178"/>
                  </a:cubicBezTo>
                  <a:cubicBezTo>
                    <a:pt x="5" y="177"/>
                    <a:pt x="10" y="182"/>
                    <a:pt x="13" y="182"/>
                  </a:cubicBezTo>
                  <a:cubicBezTo>
                    <a:pt x="17" y="182"/>
                    <a:pt x="17" y="187"/>
                    <a:pt x="20" y="186"/>
                  </a:cubicBezTo>
                  <a:cubicBezTo>
                    <a:pt x="23" y="185"/>
                    <a:pt x="23" y="189"/>
                    <a:pt x="33" y="188"/>
                  </a:cubicBezTo>
                  <a:cubicBezTo>
                    <a:pt x="42" y="188"/>
                    <a:pt x="60" y="180"/>
                    <a:pt x="68" y="180"/>
                  </a:cubicBezTo>
                  <a:cubicBezTo>
                    <a:pt x="72" y="180"/>
                    <a:pt x="75" y="180"/>
                    <a:pt x="78" y="179"/>
                  </a:cubicBezTo>
                  <a:cubicBezTo>
                    <a:pt x="79" y="177"/>
                    <a:pt x="81" y="174"/>
                    <a:pt x="83" y="172"/>
                  </a:cubicBezTo>
                  <a:cubicBezTo>
                    <a:pt x="88" y="168"/>
                    <a:pt x="98" y="164"/>
                    <a:pt x="100" y="158"/>
                  </a:cubicBez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283" name="Freeform 89"/>
            <p:cNvSpPr>
              <a:spLocks noChangeArrowheads="1"/>
            </p:cNvSpPr>
            <p:nvPr/>
          </p:nvSpPr>
          <p:spPr bwMode="auto">
            <a:xfrm>
              <a:off x="4383103" y="1747839"/>
              <a:ext cx="455615" cy="363538"/>
            </a:xfrm>
            <a:custGeom>
              <a:avLst/>
              <a:gdLst>
                <a:gd name="T0" fmla="*/ 142 w 238"/>
                <a:gd name="T1" fmla="*/ 40 h 190"/>
                <a:gd name="T2" fmla="*/ 122 w 238"/>
                <a:gd name="T3" fmla="*/ 38 h 190"/>
                <a:gd name="T4" fmla="*/ 109 w 238"/>
                <a:gd name="T5" fmla="*/ 33 h 190"/>
                <a:gd name="T6" fmla="*/ 82 w 238"/>
                <a:gd name="T7" fmla="*/ 13 h 190"/>
                <a:gd name="T8" fmla="*/ 59 w 238"/>
                <a:gd name="T9" fmla="*/ 0 h 190"/>
                <a:gd name="T10" fmla="*/ 50 w 238"/>
                <a:gd name="T11" fmla="*/ 0 h 190"/>
                <a:gd name="T12" fmla="*/ 38 w 238"/>
                <a:gd name="T13" fmla="*/ 4 h 190"/>
                <a:gd name="T14" fmla="*/ 27 w 238"/>
                <a:gd name="T15" fmla="*/ 11 h 190"/>
                <a:gd name="T16" fmla="*/ 36 w 238"/>
                <a:gd name="T17" fmla="*/ 21 h 190"/>
                <a:gd name="T18" fmla="*/ 29 w 238"/>
                <a:gd name="T19" fmla="*/ 26 h 190"/>
                <a:gd name="T20" fmla="*/ 22 w 238"/>
                <a:gd name="T21" fmla="*/ 29 h 190"/>
                <a:gd name="T22" fmla="*/ 13 w 238"/>
                <a:gd name="T23" fmla="*/ 36 h 190"/>
                <a:gd name="T24" fmla="*/ 2 w 238"/>
                <a:gd name="T25" fmla="*/ 31 h 190"/>
                <a:gd name="T26" fmla="*/ 1 w 238"/>
                <a:gd name="T27" fmla="*/ 34 h 190"/>
                <a:gd name="T28" fmla="*/ 0 w 238"/>
                <a:gd name="T29" fmla="*/ 37 h 190"/>
                <a:gd name="T30" fmla="*/ 2 w 238"/>
                <a:gd name="T31" fmla="*/ 50 h 190"/>
                <a:gd name="T32" fmla="*/ 11 w 238"/>
                <a:gd name="T33" fmla="*/ 61 h 190"/>
                <a:gd name="T34" fmla="*/ 28 w 238"/>
                <a:gd name="T35" fmla="*/ 87 h 190"/>
                <a:gd name="T36" fmla="*/ 36 w 238"/>
                <a:gd name="T37" fmla="*/ 99 h 190"/>
                <a:gd name="T38" fmla="*/ 47 w 238"/>
                <a:gd name="T39" fmla="*/ 112 h 190"/>
                <a:gd name="T40" fmla="*/ 49 w 238"/>
                <a:gd name="T41" fmla="*/ 124 h 190"/>
                <a:gd name="T42" fmla="*/ 59 w 238"/>
                <a:gd name="T43" fmla="*/ 143 h 190"/>
                <a:gd name="T44" fmla="*/ 72 w 238"/>
                <a:gd name="T45" fmla="*/ 158 h 190"/>
                <a:gd name="T46" fmla="*/ 82 w 238"/>
                <a:gd name="T47" fmla="*/ 175 h 190"/>
                <a:gd name="T48" fmla="*/ 86 w 238"/>
                <a:gd name="T49" fmla="*/ 184 h 190"/>
                <a:gd name="T50" fmla="*/ 89 w 238"/>
                <a:gd name="T51" fmla="*/ 190 h 190"/>
                <a:gd name="T52" fmla="*/ 95 w 238"/>
                <a:gd name="T53" fmla="*/ 188 h 190"/>
                <a:gd name="T54" fmla="*/ 94 w 238"/>
                <a:gd name="T55" fmla="*/ 181 h 190"/>
                <a:gd name="T56" fmla="*/ 99 w 238"/>
                <a:gd name="T57" fmla="*/ 177 h 190"/>
                <a:gd name="T58" fmla="*/ 107 w 238"/>
                <a:gd name="T59" fmla="*/ 179 h 190"/>
                <a:gd name="T60" fmla="*/ 121 w 238"/>
                <a:gd name="T61" fmla="*/ 180 h 190"/>
                <a:gd name="T62" fmla="*/ 137 w 238"/>
                <a:gd name="T63" fmla="*/ 182 h 190"/>
                <a:gd name="T64" fmla="*/ 145 w 238"/>
                <a:gd name="T65" fmla="*/ 179 h 190"/>
                <a:gd name="T66" fmla="*/ 162 w 238"/>
                <a:gd name="T67" fmla="*/ 164 h 190"/>
                <a:gd name="T68" fmla="*/ 184 w 238"/>
                <a:gd name="T69" fmla="*/ 163 h 190"/>
                <a:gd name="T70" fmla="*/ 230 w 238"/>
                <a:gd name="T71" fmla="*/ 148 h 190"/>
                <a:gd name="T72" fmla="*/ 238 w 238"/>
                <a:gd name="T73" fmla="*/ 125 h 190"/>
                <a:gd name="T74" fmla="*/ 232 w 238"/>
                <a:gd name="T75" fmla="*/ 117 h 190"/>
                <a:gd name="T76" fmla="*/ 203 w 238"/>
                <a:gd name="T77" fmla="*/ 113 h 190"/>
                <a:gd name="T78" fmla="*/ 195 w 238"/>
                <a:gd name="T79" fmla="*/ 101 h 190"/>
                <a:gd name="T80" fmla="*/ 190 w 238"/>
                <a:gd name="T81" fmla="*/ 94 h 190"/>
                <a:gd name="T82" fmla="*/ 181 w 238"/>
                <a:gd name="T83" fmla="*/ 88 h 190"/>
                <a:gd name="T84" fmla="*/ 175 w 238"/>
                <a:gd name="T85" fmla="*/ 76 h 190"/>
                <a:gd name="T86" fmla="*/ 170 w 238"/>
                <a:gd name="T87" fmla="*/ 63 h 190"/>
                <a:gd name="T88" fmla="*/ 158 w 238"/>
                <a:gd name="T89" fmla="*/ 50 h 190"/>
                <a:gd name="T90" fmla="*/ 157 w 238"/>
                <a:gd name="T91" fmla="*/ 45 h 190"/>
                <a:gd name="T92" fmla="*/ 148 w 238"/>
                <a:gd name="T93" fmla="*/ 45 h 190"/>
                <a:gd name="T94" fmla="*/ 142 w 238"/>
                <a:gd name="T95" fmla="*/ 40 h 19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38"/>
                <a:gd name="T145" fmla="*/ 0 h 190"/>
                <a:gd name="T146" fmla="*/ 238 w 238"/>
                <a:gd name="T147" fmla="*/ 190 h 19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38" h="190">
                  <a:moveTo>
                    <a:pt x="142" y="40"/>
                  </a:moveTo>
                  <a:cubicBezTo>
                    <a:pt x="142" y="40"/>
                    <a:pt x="125" y="38"/>
                    <a:pt x="122" y="38"/>
                  </a:cubicBezTo>
                  <a:cubicBezTo>
                    <a:pt x="119" y="38"/>
                    <a:pt x="113" y="37"/>
                    <a:pt x="109" y="33"/>
                  </a:cubicBezTo>
                  <a:cubicBezTo>
                    <a:pt x="105" y="30"/>
                    <a:pt x="85" y="15"/>
                    <a:pt x="82" y="13"/>
                  </a:cubicBezTo>
                  <a:cubicBezTo>
                    <a:pt x="78" y="11"/>
                    <a:pt x="63" y="1"/>
                    <a:pt x="59" y="0"/>
                  </a:cubicBezTo>
                  <a:cubicBezTo>
                    <a:pt x="55" y="0"/>
                    <a:pt x="55" y="0"/>
                    <a:pt x="50" y="0"/>
                  </a:cubicBezTo>
                  <a:cubicBezTo>
                    <a:pt x="45" y="0"/>
                    <a:pt x="47" y="3"/>
                    <a:pt x="38" y="4"/>
                  </a:cubicBezTo>
                  <a:cubicBezTo>
                    <a:pt x="30" y="4"/>
                    <a:pt x="25" y="10"/>
                    <a:pt x="27" y="11"/>
                  </a:cubicBezTo>
                  <a:cubicBezTo>
                    <a:pt x="30" y="12"/>
                    <a:pt x="38" y="19"/>
                    <a:pt x="36" y="21"/>
                  </a:cubicBezTo>
                  <a:cubicBezTo>
                    <a:pt x="33" y="22"/>
                    <a:pt x="33" y="26"/>
                    <a:pt x="29" y="26"/>
                  </a:cubicBezTo>
                  <a:cubicBezTo>
                    <a:pt x="26" y="26"/>
                    <a:pt x="22" y="27"/>
                    <a:pt x="22" y="29"/>
                  </a:cubicBezTo>
                  <a:cubicBezTo>
                    <a:pt x="22" y="32"/>
                    <a:pt x="17" y="36"/>
                    <a:pt x="13" y="36"/>
                  </a:cubicBezTo>
                  <a:cubicBezTo>
                    <a:pt x="11" y="36"/>
                    <a:pt x="6" y="33"/>
                    <a:pt x="2" y="31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1" y="40"/>
                    <a:pt x="0" y="49"/>
                    <a:pt x="2" y="50"/>
                  </a:cubicBezTo>
                  <a:cubicBezTo>
                    <a:pt x="5" y="51"/>
                    <a:pt x="6" y="55"/>
                    <a:pt x="11" y="61"/>
                  </a:cubicBezTo>
                  <a:cubicBezTo>
                    <a:pt x="17" y="67"/>
                    <a:pt x="28" y="83"/>
                    <a:pt x="28" y="87"/>
                  </a:cubicBezTo>
                  <a:cubicBezTo>
                    <a:pt x="28" y="90"/>
                    <a:pt x="30" y="95"/>
                    <a:pt x="36" y="99"/>
                  </a:cubicBezTo>
                  <a:cubicBezTo>
                    <a:pt x="43" y="104"/>
                    <a:pt x="43" y="109"/>
                    <a:pt x="47" y="112"/>
                  </a:cubicBezTo>
                  <a:cubicBezTo>
                    <a:pt x="50" y="114"/>
                    <a:pt x="49" y="118"/>
                    <a:pt x="49" y="124"/>
                  </a:cubicBezTo>
                  <a:cubicBezTo>
                    <a:pt x="50" y="131"/>
                    <a:pt x="53" y="140"/>
                    <a:pt x="59" y="143"/>
                  </a:cubicBezTo>
                  <a:cubicBezTo>
                    <a:pt x="65" y="147"/>
                    <a:pt x="69" y="151"/>
                    <a:pt x="72" y="158"/>
                  </a:cubicBezTo>
                  <a:cubicBezTo>
                    <a:pt x="74" y="165"/>
                    <a:pt x="78" y="171"/>
                    <a:pt x="82" y="175"/>
                  </a:cubicBezTo>
                  <a:cubicBezTo>
                    <a:pt x="86" y="179"/>
                    <a:pt x="84" y="181"/>
                    <a:pt x="86" y="184"/>
                  </a:cubicBezTo>
                  <a:cubicBezTo>
                    <a:pt x="87" y="185"/>
                    <a:pt x="88" y="188"/>
                    <a:pt x="89" y="190"/>
                  </a:cubicBezTo>
                  <a:cubicBezTo>
                    <a:pt x="92" y="189"/>
                    <a:pt x="94" y="188"/>
                    <a:pt x="95" y="188"/>
                  </a:cubicBezTo>
                  <a:cubicBezTo>
                    <a:pt x="95" y="186"/>
                    <a:pt x="93" y="183"/>
                    <a:pt x="94" y="181"/>
                  </a:cubicBezTo>
                  <a:cubicBezTo>
                    <a:pt x="95" y="180"/>
                    <a:pt x="97" y="178"/>
                    <a:pt x="99" y="177"/>
                  </a:cubicBezTo>
                  <a:cubicBezTo>
                    <a:pt x="101" y="177"/>
                    <a:pt x="103" y="179"/>
                    <a:pt x="107" y="179"/>
                  </a:cubicBezTo>
                  <a:cubicBezTo>
                    <a:pt x="112" y="178"/>
                    <a:pt x="120" y="179"/>
                    <a:pt x="121" y="180"/>
                  </a:cubicBezTo>
                  <a:cubicBezTo>
                    <a:pt x="122" y="181"/>
                    <a:pt x="134" y="180"/>
                    <a:pt x="137" y="182"/>
                  </a:cubicBezTo>
                  <a:cubicBezTo>
                    <a:pt x="140" y="185"/>
                    <a:pt x="143" y="184"/>
                    <a:pt x="145" y="179"/>
                  </a:cubicBezTo>
                  <a:cubicBezTo>
                    <a:pt x="147" y="175"/>
                    <a:pt x="160" y="165"/>
                    <a:pt x="162" y="164"/>
                  </a:cubicBezTo>
                  <a:cubicBezTo>
                    <a:pt x="164" y="163"/>
                    <a:pt x="179" y="164"/>
                    <a:pt x="184" y="163"/>
                  </a:cubicBezTo>
                  <a:cubicBezTo>
                    <a:pt x="190" y="162"/>
                    <a:pt x="228" y="150"/>
                    <a:pt x="230" y="148"/>
                  </a:cubicBezTo>
                  <a:cubicBezTo>
                    <a:pt x="231" y="147"/>
                    <a:pt x="238" y="127"/>
                    <a:pt x="238" y="125"/>
                  </a:cubicBezTo>
                  <a:cubicBezTo>
                    <a:pt x="238" y="122"/>
                    <a:pt x="235" y="116"/>
                    <a:pt x="232" y="117"/>
                  </a:cubicBezTo>
                  <a:cubicBezTo>
                    <a:pt x="229" y="117"/>
                    <a:pt x="205" y="114"/>
                    <a:pt x="203" y="113"/>
                  </a:cubicBezTo>
                  <a:cubicBezTo>
                    <a:pt x="202" y="113"/>
                    <a:pt x="196" y="108"/>
                    <a:pt x="195" y="101"/>
                  </a:cubicBezTo>
                  <a:cubicBezTo>
                    <a:pt x="193" y="100"/>
                    <a:pt x="191" y="97"/>
                    <a:pt x="190" y="94"/>
                  </a:cubicBezTo>
                  <a:cubicBezTo>
                    <a:pt x="188" y="95"/>
                    <a:pt x="183" y="94"/>
                    <a:pt x="181" y="88"/>
                  </a:cubicBezTo>
                  <a:cubicBezTo>
                    <a:pt x="179" y="86"/>
                    <a:pt x="173" y="78"/>
                    <a:pt x="175" y="76"/>
                  </a:cubicBezTo>
                  <a:cubicBezTo>
                    <a:pt x="177" y="73"/>
                    <a:pt x="174" y="67"/>
                    <a:pt x="170" y="63"/>
                  </a:cubicBezTo>
                  <a:cubicBezTo>
                    <a:pt x="166" y="60"/>
                    <a:pt x="159" y="54"/>
                    <a:pt x="158" y="50"/>
                  </a:cubicBezTo>
                  <a:cubicBezTo>
                    <a:pt x="158" y="49"/>
                    <a:pt x="158" y="47"/>
                    <a:pt x="157" y="45"/>
                  </a:cubicBezTo>
                  <a:cubicBezTo>
                    <a:pt x="148" y="45"/>
                    <a:pt x="148" y="45"/>
                    <a:pt x="148" y="45"/>
                  </a:cubicBezTo>
                  <a:lnTo>
                    <a:pt x="142" y="40"/>
                  </a:ln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284" name="Freeform 90"/>
            <p:cNvSpPr>
              <a:spLocks noChangeArrowheads="1"/>
            </p:cNvSpPr>
            <p:nvPr/>
          </p:nvSpPr>
          <p:spPr bwMode="auto">
            <a:xfrm>
              <a:off x="4756166" y="1914527"/>
              <a:ext cx="174626" cy="192089"/>
            </a:xfrm>
            <a:custGeom>
              <a:avLst/>
              <a:gdLst>
                <a:gd name="T0" fmla="*/ 45 w 91"/>
                <a:gd name="T1" fmla="*/ 3 h 101"/>
                <a:gd name="T2" fmla="*/ 45 w 91"/>
                <a:gd name="T3" fmla="*/ 11 h 101"/>
                <a:gd name="T4" fmla="*/ 38 w 91"/>
                <a:gd name="T5" fmla="*/ 20 h 101"/>
                <a:gd name="T6" fmla="*/ 35 w 91"/>
                <a:gd name="T7" fmla="*/ 30 h 101"/>
                <a:gd name="T8" fmla="*/ 37 w 91"/>
                <a:gd name="T9" fmla="*/ 30 h 101"/>
                <a:gd name="T10" fmla="*/ 43 w 91"/>
                <a:gd name="T11" fmla="*/ 38 h 101"/>
                <a:gd name="T12" fmla="*/ 35 w 91"/>
                <a:gd name="T13" fmla="*/ 61 h 101"/>
                <a:gd name="T14" fmla="*/ 0 w 91"/>
                <a:gd name="T15" fmla="*/ 73 h 101"/>
                <a:gd name="T16" fmla="*/ 14 w 91"/>
                <a:gd name="T17" fmla="*/ 101 h 101"/>
                <a:gd name="T18" fmla="*/ 17 w 91"/>
                <a:gd name="T19" fmla="*/ 100 h 101"/>
                <a:gd name="T20" fmla="*/ 35 w 91"/>
                <a:gd name="T21" fmla="*/ 97 h 101"/>
                <a:gd name="T22" fmla="*/ 40 w 91"/>
                <a:gd name="T23" fmla="*/ 88 h 101"/>
                <a:gd name="T24" fmla="*/ 52 w 91"/>
                <a:gd name="T25" fmla="*/ 86 h 101"/>
                <a:gd name="T26" fmla="*/ 59 w 91"/>
                <a:gd name="T27" fmla="*/ 76 h 101"/>
                <a:gd name="T28" fmla="*/ 67 w 91"/>
                <a:gd name="T29" fmla="*/ 72 h 101"/>
                <a:gd name="T30" fmla="*/ 70 w 91"/>
                <a:gd name="T31" fmla="*/ 57 h 101"/>
                <a:gd name="T32" fmla="*/ 80 w 91"/>
                <a:gd name="T33" fmla="*/ 51 h 101"/>
                <a:gd name="T34" fmla="*/ 89 w 91"/>
                <a:gd name="T35" fmla="*/ 37 h 101"/>
                <a:gd name="T36" fmla="*/ 88 w 91"/>
                <a:gd name="T37" fmla="*/ 31 h 101"/>
                <a:gd name="T38" fmla="*/ 79 w 91"/>
                <a:gd name="T39" fmla="*/ 19 h 101"/>
                <a:gd name="T40" fmla="*/ 60 w 91"/>
                <a:gd name="T41" fmla="*/ 12 h 101"/>
                <a:gd name="T42" fmla="*/ 54 w 91"/>
                <a:gd name="T43" fmla="*/ 0 h 101"/>
                <a:gd name="T44" fmla="*/ 50 w 91"/>
                <a:gd name="T45" fmla="*/ 3 h 101"/>
                <a:gd name="T46" fmla="*/ 45 w 91"/>
                <a:gd name="T47" fmla="*/ 3 h 10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91"/>
                <a:gd name="T73" fmla="*/ 0 h 101"/>
                <a:gd name="T74" fmla="*/ 91 w 91"/>
                <a:gd name="T75" fmla="*/ 101 h 10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91" h="101">
                  <a:moveTo>
                    <a:pt x="45" y="3"/>
                  </a:moveTo>
                  <a:cubicBezTo>
                    <a:pt x="45" y="11"/>
                    <a:pt x="45" y="11"/>
                    <a:pt x="45" y="11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35" y="30"/>
                    <a:pt x="35" y="30"/>
                    <a:pt x="35" y="30"/>
                  </a:cubicBezTo>
                  <a:cubicBezTo>
                    <a:pt x="36" y="30"/>
                    <a:pt x="36" y="30"/>
                    <a:pt x="37" y="30"/>
                  </a:cubicBezTo>
                  <a:cubicBezTo>
                    <a:pt x="40" y="29"/>
                    <a:pt x="43" y="35"/>
                    <a:pt x="43" y="38"/>
                  </a:cubicBezTo>
                  <a:cubicBezTo>
                    <a:pt x="43" y="40"/>
                    <a:pt x="36" y="60"/>
                    <a:pt x="35" y="61"/>
                  </a:cubicBezTo>
                  <a:cubicBezTo>
                    <a:pt x="34" y="62"/>
                    <a:pt x="14" y="69"/>
                    <a:pt x="0" y="73"/>
                  </a:cubicBezTo>
                  <a:cubicBezTo>
                    <a:pt x="3" y="79"/>
                    <a:pt x="9" y="91"/>
                    <a:pt x="14" y="101"/>
                  </a:cubicBezTo>
                  <a:cubicBezTo>
                    <a:pt x="15" y="101"/>
                    <a:pt x="16" y="101"/>
                    <a:pt x="17" y="100"/>
                  </a:cubicBezTo>
                  <a:cubicBezTo>
                    <a:pt x="23" y="96"/>
                    <a:pt x="31" y="98"/>
                    <a:pt x="35" y="97"/>
                  </a:cubicBezTo>
                  <a:cubicBezTo>
                    <a:pt x="40" y="96"/>
                    <a:pt x="36" y="92"/>
                    <a:pt x="40" y="88"/>
                  </a:cubicBezTo>
                  <a:cubicBezTo>
                    <a:pt x="44" y="85"/>
                    <a:pt x="50" y="87"/>
                    <a:pt x="52" y="86"/>
                  </a:cubicBezTo>
                  <a:cubicBezTo>
                    <a:pt x="54" y="85"/>
                    <a:pt x="56" y="77"/>
                    <a:pt x="59" y="76"/>
                  </a:cubicBezTo>
                  <a:cubicBezTo>
                    <a:pt x="63" y="74"/>
                    <a:pt x="67" y="75"/>
                    <a:pt x="67" y="72"/>
                  </a:cubicBezTo>
                  <a:cubicBezTo>
                    <a:pt x="66" y="69"/>
                    <a:pt x="67" y="58"/>
                    <a:pt x="70" y="57"/>
                  </a:cubicBezTo>
                  <a:cubicBezTo>
                    <a:pt x="74" y="56"/>
                    <a:pt x="79" y="53"/>
                    <a:pt x="80" y="51"/>
                  </a:cubicBezTo>
                  <a:cubicBezTo>
                    <a:pt x="80" y="49"/>
                    <a:pt x="87" y="41"/>
                    <a:pt x="89" y="37"/>
                  </a:cubicBezTo>
                  <a:cubicBezTo>
                    <a:pt x="91" y="34"/>
                    <a:pt x="91" y="32"/>
                    <a:pt x="88" y="31"/>
                  </a:cubicBezTo>
                  <a:cubicBezTo>
                    <a:pt x="85" y="31"/>
                    <a:pt x="80" y="22"/>
                    <a:pt x="79" y="19"/>
                  </a:cubicBezTo>
                  <a:cubicBezTo>
                    <a:pt x="77" y="17"/>
                    <a:pt x="68" y="19"/>
                    <a:pt x="60" y="12"/>
                  </a:cubicBezTo>
                  <a:cubicBezTo>
                    <a:pt x="57" y="10"/>
                    <a:pt x="55" y="5"/>
                    <a:pt x="54" y="0"/>
                  </a:cubicBezTo>
                  <a:cubicBezTo>
                    <a:pt x="50" y="3"/>
                    <a:pt x="50" y="3"/>
                    <a:pt x="50" y="3"/>
                  </a:cubicBezTo>
                  <a:lnTo>
                    <a:pt x="45" y="3"/>
                  </a:ln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285" name="Freeform 91"/>
            <p:cNvSpPr>
              <a:spLocks noChangeArrowheads="1"/>
            </p:cNvSpPr>
            <p:nvPr/>
          </p:nvSpPr>
          <p:spPr bwMode="auto">
            <a:xfrm>
              <a:off x="4729179" y="1890714"/>
              <a:ext cx="25400" cy="38100"/>
            </a:xfrm>
            <a:custGeom>
              <a:avLst/>
              <a:gdLst>
                <a:gd name="T0" fmla="*/ 9 w 13"/>
                <a:gd name="T1" fmla="*/ 19 h 20"/>
                <a:gd name="T2" fmla="*/ 10 w 13"/>
                <a:gd name="T3" fmla="*/ 16 h 20"/>
                <a:gd name="T4" fmla="*/ 8 w 13"/>
                <a:gd name="T5" fmla="*/ 2 h 20"/>
                <a:gd name="T6" fmla="*/ 1 w 13"/>
                <a:gd name="T7" fmla="*/ 13 h 20"/>
                <a:gd name="T8" fmla="*/ 0 w 13"/>
                <a:gd name="T9" fmla="*/ 13 h 20"/>
                <a:gd name="T10" fmla="*/ 9 w 13"/>
                <a:gd name="T11" fmla="*/ 19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"/>
                <a:gd name="T19" fmla="*/ 0 h 20"/>
                <a:gd name="T20" fmla="*/ 13 w 13"/>
                <a:gd name="T21" fmla="*/ 20 h 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" h="20">
                  <a:moveTo>
                    <a:pt x="9" y="19"/>
                  </a:moveTo>
                  <a:cubicBezTo>
                    <a:pt x="9" y="18"/>
                    <a:pt x="9" y="17"/>
                    <a:pt x="10" y="16"/>
                  </a:cubicBezTo>
                  <a:cubicBezTo>
                    <a:pt x="12" y="12"/>
                    <a:pt x="13" y="3"/>
                    <a:pt x="8" y="2"/>
                  </a:cubicBezTo>
                  <a:cubicBezTo>
                    <a:pt x="3" y="0"/>
                    <a:pt x="1" y="10"/>
                    <a:pt x="1" y="13"/>
                  </a:cubicBezTo>
                  <a:cubicBezTo>
                    <a:pt x="1" y="13"/>
                    <a:pt x="0" y="13"/>
                    <a:pt x="0" y="13"/>
                  </a:cubicBezTo>
                  <a:cubicBezTo>
                    <a:pt x="2" y="19"/>
                    <a:pt x="7" y="20"/>
                    <a:pt x="9" y="19"/>
                  </a:cubicBez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286" name="Freeform 92"/>
            <p:cNvSpPr>
              <a:spLocks noChangeArrowheads="1"/>
            </p:cNvSpPr>
            <p:nvPr/>
          </p:nvSpPr>
          <p:spPr bwMode="auto">
            <a:xfrm>
              <a:off x="4756166" y="1887539"/>
              <a:ext cx="103188" cy="84138"/>
            </a:xfrm>
            <a:custGeom>
              <a:avLst/>
              <a:gdLst>
                <a:gd name="T0" fmla="*/ 8 w 54"/>
                <a:gd name="T1" fmla="*/ 40 h 44"/>
                <a:gd name="T2" fmla="*/ 35 w 54"/>
                <a:gd name="T3" fmla="*/ 44 h 44"/>
                <a:gd name="T4" fmla="*/ 38 w 54"/>
                <a:gd name="T5" fmla="*/ 34 h 44"/>
                <a:gd name="T6" fmla="*/ 45 w 54"/>
                <a:gd name="T7" fmla="*/ 25 h 44"/>
                <a:gd name="T8" fmla="*/ 45 w 54"/>
                <a:gd name="T9" fmla="*/ 17 h 44"/>
                <a:gd name="T10" fmla="*/ 50 w 54"/>
                <a:gd name="T11" fmla="*/ 17 h 44"/>
                <a:gd name="T12" fmla="*/ 54 w 54"/>
                <a:gd name="T13" fmla="*/ 14 h 44"/>
                <a:gd name="T14" fmla="*/ 51 w 54"/>
                <a:gd name="T15" fmla="*/ 0 h 44"/>
                <a:gd name="T16" fmla="*/ 37 w 54"/>
                <a:gd name="T17" fmla="*/ 16 h 44"/>
                <a:gd name="T18" fmla="*/ 16 w 54"/>
                <a:gd name="T19" fmla="*/ 26 h 44"/>
                <a:gd name="T20" fmla="*/ 2 w 54"/>
                <a:gd name="T21" fmla="*/ 29 h 44"/>
                <a:gd name="T22" fmla="*/ 0 w 54"/>
                <a:gd name="T23" fmla="*/ 28 h 44"/>
                <a:gd name="T24" fmla="*/ 8 w 54"/>
                <a:gd name="T25" fmla="*/ 40 h 4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4"/>
                <a:gd name="T40" fmla="*/ 0 h 44"/>
                <a:gd name="T41" fmla="*/ 54 w 54"/>
                <a:gd name="T42" fmla="*/ 44 h 4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4" h="44">
                  <a:moveTo>
                    <a:pt x="8" y="40"/>
                  </a:moveTo>
                  <a:cubicBezTo>
                    <a:pt x="10" y="41"/>
                    <a:pt x="28" y="43"/>
                    <a:pt x="35" y="44"/>
                  </a:cubicBezTo>
                  <a:cubicBezTo>
                    <a:pt x="38" y="34"/>
                    <a:pt x="38" y="34"/>
                    <a:pt x="38" y="34"/>
                  </a:cubicBezTo>
                  <a:cubicBezTo>
                    <a:pt x="45" y="25"/>
                    <a:pt x="45" y="25"/>
                    <a:pt x="45" y="25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2" y="7"/>
                    <a:pt x="52" y="0"/>
                    <a:pt x="51" y="0"/>
                  </a:cubicBezTo>
                  <a:cubicBezTo>
                    <a:pt x="49" y="0"/>
                    <a:pt x="40" y="9"/>
                    <a:pt x="37" y="16"/>
                  </a:cubicBezTo>
                  <a:cubicBezTo>
                    <a:pt x="34" y="22"/>
                    <a:pt x="24" y="27"/>
                    <a:pt x="16" y="26"/>
                  </a:cubicBezTo>
                  <a:cubicBezTo>
                    <a:pt x="7" y="24"/>
                    <a:pt x="5" y="28"/>
                    <a:pt x="2" y="29"/>
                  </a:cubicBezTo>
                  <a:cubicBezTo>
                    <a:pt x="2" y="29"/>
                    <a:pt x="1" y="29"/>
                    <a:pt x="0" y="28"/>
                  </a:cubicBezTo>
                  <a:cubicBezTo>
                    <a:pt x="1" y="35"/>
                    <a:pt x="7" y="40"/>
                    <a:pt x="8" y="40"/>
                  </a:cubicBez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287" name="Freeform 93"/>
            <p:cNvSpPr>
              <a:spLocks noEditPoints="1" noChangeArrowheads="1"/>
            </p:cNvSpPr>
            <p:nvPr/>
          </p:nvSpPr>
          <p:spPr bwMode="auto">
            <a:xfrm>
              <a:off x="5775344" y="2328864"/>
              <a:ext cx="419102" cy="130175"/>
            </a:xfrm>
            <a:custGeom>
              <a:avLst/>
              <a:gdLst>
                <a:gd name="T0" fmla="*/ 39 w 219"/>
                <a:gd name="T1" fmla="*/ 24 h 68"/>
                <a:gd name="T2" fmla="*/ 31 w 219"/>
                <a:gd name="T3" fmla="*/ 12 h 68"/>
                <a:gd name="T4" fmla="*/ 25 w 219"/>
                <a:gd name="T5" fmla="*/ 7 h 68"/>
                <a:gd name="T6" fmla="*/ 24 w 219"/>
                <a:gd name="T7" fmla="*/ 5 h 68"/>
                <a:gd name="T8" fmla="*/ 21 w 219"/>
                <a:gd name="T9" fmla="*/ 10 h 68"/>
                <a:gd name="T10" fmla="*/ 12 w 219"/>
                <a:gd name="T11" fmla="*/ 9 h 68"/>
                <a:gd name="T12" fmla="*/ 6 w 219"/>
                <a:gd name="T13" fmla="*/ 2 h 68"/>
                <a:gd name="T14" fmla="*/ 0 w 219"/>
                <a:gd name="T15" fmla="*/ 1 h 68"/>
                <a:gd name="T16" fmla="*/ 3 w 219"/>
                <a:gd name="T17" fmla="*/ 19 h 68"/>
                <a:gd name="T18" fmla="*/ 14 w 219"/>
                <a:gd name="T19" fmla="*/ 40 h 68"/>
                <a:gd name="T20" fmla="*/ 25 w 219"/>
                <a:gd name="T21" fmla="*/ 51 h 68"/>
                <a:gd name="T22" fmla="*/ 47 w 219"/>
                <a:gd name="T23" fmla="*/ 62 h 68"/>
                <a:gd name="T24" fmla="*/ 39 w 219"/>
                <a:gd name="T25" fmla="*/ 46 h 68"/>
                <a:gd name="T26" fmla="*/ 39 w 219"/>
                <a:gd name="T27" fmla="*/ 24 h 68"/>
                <a:gd name="T28" fmla="*/ 210 w 219"/>
                <a:gd name="T29" fmla="*/ 11 h 68"/>
                <a:gd name="T30" fmla="*/ 200 w 219"/>
                <a:gd name="T31" fmla="*/ 9 h 68"/>
                <a:gd name="T32" fmla="*/ 189 w 219"/>
                <a:gd name="T33" fmla="*/ 0 h 68"/>
                <a:gd name="T34" fmla="*/ 180 w 219"/>
                <a:gd name="T35" fmla="*/ 11 h 68"/>
                <a:gd name="T36" fmla="*/ 174 w 219"/>
                <a:gd name="T37" fmla="*/ 19 h 68"/>
                <a:gd name="T38" fmla="*/ 172 w 219"/>
                <a:gd name="T39" fmla="*/ 22 h 68"/>
                <a:gd name="T40" fmla="*/ 172 w 219"/>
                <a:gd name="T41" fmla="*/ 29 h 68"/>
                <a:gd name="T42" fmla="*/ 165 w 219"/>
                <a:gd name="T43" fmla="*/ 31 h 68"/>
                <a:gd name="T44" fmla="*/ 159 w 219"/>
                <a:gd name="T45" fmla="*/ 23 h 68"/>
                <a:gd name="T46" fmla="*/ 158 w 219"/>
                <a:gd name="T47" fmla="*/ 23 h 68"/>
                <a:gd name="T48" fmla="*/ 148 w 219"/>
                <a:gd name="T49" fmla="*/ 39 h 68"/>
                <a:gd name="T50" fmla="*/ 132 w 219"/>
                <a:gd name="T51" fmla="*/ 44 h 68"/>
                <a:gd name="T52" fmla="*/ 125 w 219"/>
                <a:gd name="T53" fmla="*/ 58 h 68"/>
                <a:gd name="T54" fmla="*/ 108 w 219"/>
                <a:gd name="T55" fmla="*/ 54 h 68"/>
                <a:gd name="T56" fmla="*/ 111 w 219"/>
                <a:gd name="T57" fmla="*/ 61 h 68"/>
                <a:gd name="T58" fmla="*/ 121 w 219"/>
                <a:gd name="T59" fmla="*/ 66 h 68"/>
                <a:gd name="T60" fmla="*/ 135 w 219"/>
                <a:gd name="T61" fmla="*/ 65 h 68"/>
                <a:gd name="T62" fmla="*/ 147 w 219"/>
                <a:gd name="T63" fmla="*/ 60 h 68"/>
                <a:gd name="T64" fmla="*/ 157 w 219"/>
                <a:gd name="T65" fmla="*/ 62 h 68"/>
                <a:gd name="T66" fmla="*/ 167 w 219"/>
                <a:gd name="T67" fmla="*/ 55 h 68"/>
                <a:gd name="T68" fmla="*/ 171 w 219"/>
                <a:gd name="T69" fmla="*/ 45 h 68"/>
                <a:gd name="T70" fmla="*/ 177 w 219"/>
                <a:gd name="T71" fmla="*/ 35 h 68"/>
                <a:gd name="T72" fmla="*/ 195 w 219"/>
                <a:gd name="T73" fmla="*/ 27 h 68"/>
                <a:gd name="T74" fmla="*/ 200 w 219"/>
                <a:gd name="T75" fmla="*/ 29 h 68"/>
                <a:gd name="T76" fmla="*/ 207 w 219"/>
                <a:gd name="T77" fmla="*/ 22 h 68"/>
                <a:gd name="T78" fmla="*/ 217 w 219"/>
                <a:gd name="T79" fmla="*/ 18 h 68"/>
                <a:gd name="T80" fmla="*/ 210 w 219"/>
                <a:gd name="T81" fmla="*/ 11 h 6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19"/>
                <a:gd name="T124" fmla="*/ 0 h 68"/>
                <a:gd name="T125" fmla="*/ 219 w 219"/>
                <a:gd name="T126" fmla="*/ 68 h 6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19" h="68">
                  <a:moveTo>
                    <a:pt x="39" y="24"/>
                  </a:moveTo>
                  <a:cubicBezTo>
                    <a:pt x="39" y="17"/>
                    <a:pt x="32" y="17"/>
                    <a:pt x="31" y="12"/>
                  </a:cubicBezTo>
                  <a:cubicBezTo>
                    <a:pt x="29" y="7"/>
                    <a:pt x="26" y="10"/>
                    <a:pt x="25" y="7"/>
                  </a:cubicBezTo>
                  <a:cubicBezTo>
                    <a:pt x="25" y="6"/>
                    <a:pt x="25" y="6"/>
                    <a:pt x="24" y="5"/>
                  </a:cubicBezTo>
                  <a:cubicBezTo>
                    <a:pt x="20" y="6"/>
                    <a:pt x="22" y="9"/>
                    <a:pt x="21" y="10"/>
                  </a:cubicBezTo>
                  <a:cubicBezTo>
                    <a:pt x="19" y="10"/>
                    <a:pt x="12" y="11"/>
                    <a:pt x="12" y="9"/>
                  </a:cubicBezTo>
                  <a:cubicBezTo>
                    <a:pt x="12" y="6"/>
                    <a:pt x="11" y="3"/>
                    <a:pt x="6" y="2"/>
                  </a:cubicBezTo>
                  <a:cubicBezTo>
                    <a:pt x="4" y="1"/>
                    <a:pt x="2" y="1"/>
                    <a:pt x="0" y="1"/>
                  </a:cubicBezTo>
                  <a:cubicBezTo>
                    <a:pt x="2" y="7"/>
                    <a:pt x="3" y="14"/>
                    <a:pt x="3" y="19"/>
                  </a:cubicBezTo>
                  <a:cubicBezTo>
                    <a:pt x="3" y="25"/>
                    <a:pt x="13" y="36"/>
                    <a:pt x="14" y="40"/>
                  </a:cubicBezTo>
                  <a:cubicBezTo>
                    <a:pt x="16" y="45"/>
                    <a:pt x="19" y="46"/>
                    <a:pt x="25" y="51"/>
                  </a:cubicBezTo>
                  <a:cubicBezTo>
                    <a:pt x="32" y="55"/>
                    <a:pt x="44" y="63"/>
                    <a:pt x="47" y="62"/>
                  </a:cubicBezTo>
                  <a:cubicBezTo>
                    <a:pt x="49" y="61"/>
                    <a:pt x="43" y="50"/>
                    <a:pt x="39" y="46"/>
                  </a:cubicBezTo>
                  <a:cubicBezTo>
                    <a:pt x="36" y="42"/>
                    <a:pt x="39" y="32"/>
                    <a:pt x="39" y="24"/>
                  </a:cubicBezTo>
                  <a:close/>
                  <a:moveTo>
                    <a:pt x="210" y="11"/>
                  </a:moveTo>
                  <a:cubicBezTo>
                    <a:pt x="207" y="12"/>
                    <a:pt x="200" y="12"/>
                    <a:pt x="200" y="9"/>
                  </a:cubicBezTo>
                  <a:cubicBezTo>
                    <a:pt x="200" y="6"/>
                    <a:pt x="193" y="0"/>
                    <a:pt x="189" y="0"/>
                  </a:cubicBezTo>
                  <a:cubicBezTo>
                    <a:pt x="185" y="0"/>
                    <a:pt x="181" y="8"/>
                    <a:pt x="180" y="11"/>
                  </a:cubicBezTo>
                  <a:cubicBezTo>
                    <a:pt x="180" y="15"/>
                    <a:pt x="174" y="14"/>
                    <a:pt x="174" y="19"/>
                  </a:cubicBezTo>
                  <a:cubicBezTo>
                    <a:pt x="175" y="21"/>
                    <a:pt x="173" y="21"/>
                    <a:pt x="172" y="22"/>
                  </a:cubicBezTo>
                  <a:cubicBezTo>
                    <a:pt x="173" y="26"/>
                    <a:pt x="174" y="29"/>
                    <a:pt x="172" y="29"/>
                  </a:cubicBezTo>
                  <a:cubicBezTo>
                    <a:pt x="169" y="28"/>
                    <a:pt x="169" y="31"/>
                    <a:pt x="165" y="31"/>
                  </a:cubicBezTo>
                  <a:cubicBezTo>
                    <a:pt x="163" y="31"/>
                    <a:pt x="161" y="28"/>
                    <a:pt x="159" y="23"/>
                  </a:cubicBezTo>
                  <a:cubicBezTo>
                    <a:pt x="159" y="23"/>
                    <a:pt x="158" y="23"/>
                    <a:pt x="158" y="23"/>
                  </a:cubicBezTo>
                  <a:cubicBezTo>
                    <a:pt x="156" y="23"/>
                    <a:pt x="150" y="33"/>
                    <a:pt x="148" y="39"/>
                  </a:cubicBezTo>
                  <a:cubicBezTo>
                    <a:pt x="147" y="45"/>
                    <a:pt x="141" y="43"/>
                    <a:pt x="132" y="44"/>
                  </a:cubicBezTo>
                  <a:cubicBezTo>
                    <a:pt x="123" y="45"/>
                    <a:pt x="127" y="54"/>
                    <a:pt x="125" y="58"/>
                  </a:cubicBezTo>
                  <a:cubicBezTo>
                    <a:pt x="123" y="62"/>
                    <a:pt x="113" y="55"/>
                    <a:pt x="108" y="54"/>
                  </a:cubicBezTo>
                  <a:cubicBezTo>
                    <a:pt x="109" y="58"/>
                    <a:pt x="110" y="61"/>
                    <a:pt x="111" y="61"/>
                  </a:cubicBezTo>
                  <a:cubicBezTo>
                    <a:pt x="114" y="61"/>
                    <a:pt x="118" y="68"/>
                    <a:pt x="121" y="66"/>
                  </a:cubicBezTo>
                  <a:cubicBezTo>
                    <a:pt x="123" y="64"/>
                    <a:pt x="131" y="66"/>
                    <a:pt x="135" y="65"/>
                  </a:cubicBezTo>
                  <a:cubicBezTo>
                    <a:pt x="139" y="63"/>
                    <a:pt x="140" y="60"/>
                    <a:pt x="147" y="60"/>
                  </a:cubicBezTo>
                  <a:cubicBezTo>
                    <a:pt x="153" y="60"/>
                    <a:pt x="151" y="65"/>
                    <a:pt x="157" y="62"/>
                  </a:cubicBezTo>
                  <a:cubicBezTo>
                    <a:pt x="164" y="59"/>
                    <a:pt x="168" y="61"/>
                    <a:pt x="167" y="55"/>
                  </a:cubicBezTo>
                  <a:cubicBezTo>
                    <a:pt x="167" y="49"/>
                    <a:pt x="171" y="49"/>
                    <a:pt x="171" y="45"/>
                  </a:cubicBezTo>
                  <a:cubicBezTo>
                    <a:pt x="170" y="40"/>
                    <a:pt x="178" y="43"/>
                    <a:pt x="177" y="35"/>
                  </a:cubicBezTo>
                  <a:cubicBezTo>
                    <a:pt x="177" y="26"/>
                    <a:pt x="189" y="27"/>
                    <a:pt x="195" y="27"/>
                  </a:cubicBezTo>
                  <a:cubicBezTo>
                    <a:pt x="196" y="27"/>
                    <a:pt x="198" y="28"/>
                    <a:pt x="200" y="29"/>
                  </a:cubicBezTo>
                  <a:cubicBezTo>
                    <a:pt x="204" y="27"/>
                    <a:pt x="210" y="24"/>
                    <a:pt x="207" y="22"/>
                  </a:cubicBezTo>
                  <a:cubicBezTo>
                    <a:pt x="204" y="20"/>
                    <a:pt x="216" y="22"/>
                    <a:pt x="217" y="18"/>
                  </a:cubicBezTo>
                  <a:cubicBezTo>
                    <a:pt x="219" y="14"/>
                    <a:pt x="213" y="11"/>
                    <a:pt x="210" y="11"/>
                  </a:cubicBez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288" name="Freeform 94"/>
            <p:cNvSpPr>
              <a:spLocks noChangeArrowheads="1"/>
            </p:cNvSpPr>
            <p:nvPr/>
          </p:nvSpPr>
          <p:spPr bwMode="auto">
            <a:xfrm>
              <a:off x="6078558" y="2370140"/>
              <a:ext cx="28575" cy="17463"/>
            </a:xfrm>
            <a:custGeom>
              <a:avLst/>
              <a:gdLst>
                <a:gd name="T0" fmla="*/ 6 w 15"/>
                <a:gd name="T1" fmla="*/ 9 h 9"/>
                <a:gd name="T2" fmla="*/ 13 w 15"/>
                <a:gd name="T3" fmla="*/ 7 h 9"/>
                <a:gd name="T4" fmla="*/ 13 w 15"/>
                <a:gd name="T5" fmla="*/ 0 h 9"/>
                <a:gd name="T6" fmla="*/ 7 w 15"/>
                <a:gd name="T7" fmla="*/ 3 h 9"/>
                <a:gd name="T8" fmla="*/ 0 w 15"/>
                <a:gd name="T9" fmla="*/ 1 h 9"/>
                <a:gd name="T10" fmla="*/ 6 w 15"/>
                <a:gd name="T11" fmla="*/ 9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9"/>
                <a:gd name="T20" fmla="*/ 15 w 15"/>
                <a:gd name="T21" fmla="*/ 9 h 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9">
                  <a:moveTo>
                    <a:pt x="6" y="9"/>
                  </a:moveTo>
                  <a:cubicBezTo>
                    <a:pt x="10" y="9"/>
                    <a:pt x="10" y="6"/>
                    <a:pt x="13" y="7"/>
                  </a:cubicBezTo>
                  <a:cubicBezTo>
                    <a:pt x="15" y="7"/>
                    <a:pt x="14" y="4"/>
                    <a:pt x="13" y="0"/>
                  </a:cubicBezTo>
                  <a:cubicBezTo>
                    <a:pt x="11" y="1"/>
                    <a:pt x="7" y="1"/>
                    <a:pt x="7" y="3"/>
                  </a:cubicBezTo>
                  <a:cubicBezTo>
                    <a:pt x="7" y="5"/>
                    <a:pt x="2" y="1"/>
                    <a:pt x="0" y="1"/>
                  </a:cubicBezTo>
                  <a:cubicBezTo>
                    <a:pt x="2" y="6"/>
                    <a:pt x="4" y="9"/>
                    <a:pt x="6" y="9"/>
                  </a:cubicBez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289" name="Freeform 95"/>
            <p:cNvSpPr>
              <a:spLocks noChangeArrowheads="1"/>
            </p:cNvSpPr>
            <p:nvPr/>
          </p:nvSpPr>
          <p:spPr bwMode="auto">
            <a:xfrm>
              <a:off x="4473590" y="1616077"/>
              <a:ext cx="209551" cy="206375"/>
            </a:xfrm>
            <a:custGeom>
              <a:avLst/>
              <a:gdLst>
                <a:gd name="T0" fmla="*/ 93 w 110"/>
                <a:gd name="T1" fmla="*/ 98 h 108"/>
                <a:gd name="T2" fmla="*/ 98 w 110"/>
                <a:gd name="T3" fmla="*/ 94 h 108"/>
                <a:gd name="T4" fmla="*/ 106 w 110"/>
                <a:gd name="T5" fmla="*/ 98 h 108"/>
                <a:gd name="T6" fmla="*/ 110 w 110"/>
                <a:gd name="T7" fmla="*/ 95 h 108"/>
                <a:gd name="T8" fmla="*/ 104 w 110"/>
                <a:gd name="T9" fmla="*/ 87 h 108"/>
                <a:gd name="T10" fmla="*/ 100 w 110"/>
                <a:gd name="T11" fmla="*/ 79 h 108"/>
                <a:gd name="T12" fmla="*/ 101 w 110"/>
                <a:gd name="T13" fmla="*/ 71 h 108"/>
                <a:gd name="T14" fmla="*/ 96 w 110"/>
                <a:gd name="T15" fmla="*/ 65 h 108"/>
                <a:gd name="T16" fmla="*/ 83 w 110"/>
                <a:gd name="T17" fmla="*/ 56 h 108"/>
                <a:gd name="T18" fmla="*/ 78 w 110"/>
                <a:gd name="T19" fmla="*/ 50 h 108"/>
                <a:gd name="T20" fmla="*/ 76 w 110"/>
                <a:gd name="T21" fmla="*/ 40 h 108"/>
                <a:gd name="T22" fmla="*/ 81 w 110"/>
                <a:gd name="T23" fmla="*/ 31 h 108"/>
                <a:gd name="T24" fmla="*/ 82 w 110"/>
                <a:gd name="T25" fmla="*/ 24 h 108"/>
                <a:gd name="T26" fmla="*/ 78 w 110"/>
                <a:gd name="T27" fmla="*/ 20 h 108"/>
                <a:gd name="T28" fmla="*/ 72 w 110"/>
                <a:gd name="T29" fmla="*/ 14 h 108"/>
                <a:gd name="T30" fmla="*/ 68 w 110"/>
                <a:gd name="T31" fmla="*/ 5 h 108"/>
                <a:gd name="T32" fmla="*/ 56 w 110"/>
                <a:gd name="T33" fmla="*/ 3 h 108"/>
                <a:gd name="T34" fmla="*/ 46 w 110"/>
                <a:gd name="T35" fmla="*/ 1 h 108"/>
                <a:gd name="T36" fmla="*/ 41 w 110"/>
                <a:gd name="T37" fmla="*/ 5 h 108"/>
                <a:gd name="T38" fmla="*/ 41 w 110"/>
                <a:gd name="T39" fmla="*/ 5 h 108"/>
                <a:gd name="T40" fmla="*/ 34 w 110"/>
                <a:gd name="T41" fmla="*/ 10 h 108"/>
                <a:gd name="T42" fmla="*/ 27 w 110"/>
                <a:gd name="T43" fmla="*/ 15 h 108"/>
                <a:gd name="T44" fmla="*/ 28 w 110"/>
                <a:gd name="T45" fmla="*/ 24 h 108"/>
                <a:gd name="T46" fmla="*/ 27 w 110"/>
                <a:gd name="T47" fmla="*/ 33 h 108"/>
                <a:gd name="T48" fmla="*/ 24 w 110"/>
                <a:gd name="T49" fmla="*/ 40 h 108"/>
                <a:gd name="T50" fmla="*/ 0 w 110"/>
                <a:gd name="T51" fmla="*/ 53 h 108"/>
                <a:gd name="T52" fmla="*/ 1 w 110"/>
                <a:gd name="T53" fmla="*/ 58 h 108"/>
                <a:gd name="T54" fmla="*/ 4 w 110"/>
                <a:gd name="T55" fmla="*/ 69 h 108"/>
                <a:gd name="T56" fmla="*/ 12 w 110"/>
                <a:gd name="T57" fmla="*/ 69 h 108"/>
                <a:gd name="T58" fmla="*/ 35 w 110"/>
                <a:gd name="T59" fmla="*/ 82 h 108"/>
                <a:gd name="T60" fmla="*/ 62 w 110"/>
                <a:gd name="T61" fmla="*/ 102 h 108"/>
                <a:gd name="T62" fmla="*/ 75 w 110"/>
                <a:gd name="T63" fmla="*/ 107 h 108"/>
                <a:gd name="T64" fmla="*/ 88 w 110"/>
                <a:gd name="T65" fmla="*/ 108 h 108"/>
                <a:gd name="T66" fmla="*/ 93 w 110"/>
                <a:gd name="T67" fmla="*/ 98 h 10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10"/>
                <a:gd name="T103" fmla="*/ 0 h 108"/>
                <a:gd name="T104" fmla="*/ 110 w 110"/>
                <a:gd name="T105" fmla="*/ 108 h 10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10" h="108">
                  <a:moveTo>
                    <a:pt x="93" y="98"/>
                  </a:moveTo>
                  <a:cubicBezTo>
                    <a:pt x="94" y="97"/>
                    <a:pt x="95" y="94"/>
                    <a:pt x="98" y="94"/>
                  </a:cubicBezTo>
                  <a:cubicBezTo>
                    <a:pt x="101" y="94"/>
                    <a:pt x="103" y="95"/>
                    <a:pt x="106" y="98"/>
                  </a:cubicBezTo>
                  <a:cubicBezTo>
                    <a:pt x="107" y="97"/>
                    <a:pt x="109" y="96"/>
                    <a:pt x="110" y="95"/>
                  </a:cubicBezTo>
                  <a:cubicBezTo>
                    <a:pt x="107" y="92"/>
                    <a:pt x="104" y="89"/>
                    <a:pt x="104" y="87"/>
                  </a:cubicBezTo>
                  <a:cubicBezTo>
                    <a:pt x="105" y="83"/>
                    <a:pt x="101" y="81"/>
                    <a:pt x="100" y="79"/>
                  </a:cubicBezTo>
                  <a:cubicBezTo>
                    <a:pt x="100" y="77"/>
                    <a:pt x="103" y="73"/>
                    <a:pt x="101" y="71"/>
                  </a:cubicBezTo>
                  <a:cubicBezTo>
                    <a:pt x="99" y="70"/>
                    <a:pt x="99" y="65"/>
                    <a:pt x="96" y="65"/>
                  </a:cubicBezTo>
                  <a:cubicBezTo>
                    <a:pt x="93" y="64"/>
                    <a:pt x="83" y="59"/>
                    <a:pt x="83" y="56"/>
                  </a:cubicBezTo>
                  <a:cubicBezTo>
                    <a:pt x="84" y="53"/>
                    <a:pt x="80" y="51"/>
                    <a:pt x="78" y="50"/>
                  </a:cubicBezTo>
                  <a:cubicBezTo>
                    <a:pt x="76" y="49"/>
                    <a:pt x="74" y="41"/>
                    <a:pt x="76" y="40"/>
                  </a:cubicBezTo>
                  <a:cubicBezTo>
                    <a:pt x="79" y="39"/>
                    <a:pt x="78" y="31"/>
                    <a:pt x="81" y="31"/>
                  </a:cubicBezTo>
                  <a:cubicBezTo>
                    <a:pt x="84" y="31"/>
                    <a:pt x="81" y="27"/>
                    <a:pt x="82" y="24"/>
                  </a:cubicBezTo>
                  <a:cubicBezTo>
                    <a:pt x="83" y="22"/>
                    <a:pt x="80" y="20"/>
                    <a:pt x="78" y="20"/>
                  </a:cubicBezTo>
                  <a:cubicBezTo>
                    <a:pt x="76" y="20"/>
                    <a:pt x="72" y="17"/>
                    <a:pt x="72" y="14"/>
                  </a:cubicBezTo>
                  <a:cubicBezTo>
                    <a:pt x="72" y="11"/>
                    <a:pt x="67" y="6"/>
                    <a:pt x="68" y="5"/>
                  </a:cubicBezTo>
                  <a:cubicBezTo>
                    <a:pt x="67" y="11"/>
                    <a:pt x="58" y="2"/>
                    <a:pt x="56" y="3"/>
                  </a:cubicBezTo>
                  <a:cubicBezTo>
                    <a:pt x="53" y="4"/>
                    <a:pt x="51" y="0"/>
                    <a:pt x="46" y="1"/>
                  </a:cubicBezTo>
                  <a:cubicBezTo>
                    <a:pt x="42" y="1"/>
                    <a:pt x="42" y="3"/>
                    <a:pt x="41" y="5"/>
                  </a:cubicBezTo>
                  <a:cubicBezTo>
                    <a:pt x="41" y="5"/>
                    <a:pt x="41" y="5"/>
                    <a:pt x="41" y="5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4" y="10"/>
                    <a:pt x="28" y="11"/>
                    <a:pt x="27" y="15"/>
                  </a:cubicBezTo>
                  <a:cubicBezTo>
                    <a:pt x="26" y="19"/>
                    <a:pt x="30" y="22"/>
                    <a:pt x="28" y="24"/>
                  </a:cubicBezTo>
                  <a:cubicBezTo>
                    <a:pt x="26" y="27"/>
                    <a:pt x="27" y="31"/>
                    <a:pt x="27" y="33"/>
                  </a:cubicBezTo>
                  <a:cubicBezTo>
                    <a:pt x="28" y="35"/>
                    <a:pt x="24" y="40"/>
                    <a:pt x="24" y="40"/>
                  </a:cubicBezTo>
                  <a:cubicBezTo>
                    <a:pt x="24" y="40"/>
                    <a:pt x="11" y="47"/>
                    <a:pt x="0" y="53"/>
                  </a:cubicBezTo>
                  <a:cubicBezTo>
                    <a:pt x="0" y="55"/>
                    <a:pt x="1" y="57"/>
                    <a:pt x="1" y="58"/>
                  </a:cubicBezTo>
                  <a:cubicBezTo>
                    <a:pt x="2" y="61"/>
                    <a:pt x="3" y="65"/>
                    <a:pt x="4" y="69"/>
                  </a:cubicBezTo>
                  <a:cubicBezTo>
                    <a:pt x="8" y="69"/>
                    <a:pt x="9" y="69"/>
                    <a:pt x="12" y="69"/>
                  </a:cubicBezTo>
                  <a:cubicBezTo>
                    <a:pt x="16" y="70"/>
                    <a:pt x="31" y="80"/>
                    <a:pt x="35" y="82"/>
                  </a:cubicBezTo>
                  <a:cubicBezTo>
                    <a:pt x="38" y="84"/>
                    <a:pt x="58" y="99"/>
                    <a:pt x="62" y="102"/>
                  </a:cubicBezTo>
                  <a:cubicBezTo>
                    <a:pt x="66" y="106"/>
                    <a:pt x="72" y="107"/>
                    <a:pt x="75" y="107"/>
                  </a:cubicBezTo>
                  <a:cubicBezTo>
                    <a:pt x="77" y="107"/>
                    <a:pt x="83" y="107"/>
                    <a:pt x="88" y="108"/>
                  </a:cubicBezTo>
                  <a:cubicBezTo>
                    <a:pt x="90" y="104"/>
                    <a:pt x="92" y="99"/>
                    <a:pt x="93" y="98"/>
                  </a:cubicBez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290" name="Freeform 96"/>
            <p:cNvSpPr>
              <a:spLocks noChangeArrowheads="1"/>
            </p:cNvSpPr>
            <p:nvPr/>
          </p:nvSpPr>
          <p:spPr bwMode="auto">
            <a:xfrm>
              <a:off x="4641866" y="1795464"/>
              <a:ext cx="41275" cy="38100"/>
            </a:xfrm>
            <a:custGeom>
              <a:avLst/>
              <a:gdLst>
                <a:gd name="T0" fmla="*/ 7 w 22"/>
                <a:gd name="T1" fmla="*/ 15 h 20"/>
                <a:gd name="T2" fmla="*/ 13 w 22"/>
                <a:gd name="T3" fmla="*/ 20 h 20"/>
                <a:gd name="T4" fmla="*/ 22 w 22"/>
                <a:gd name="T5" fmla="*/ 20 h 20"/>
                <a:gd name="T6" fmla="*/ 17 w 22"/>
                <a:gd name="T7" fmla="*/ 6 h 20"/>
                <a:gd name="T8" fmla="*/ 18 w 22"/>
                <a:gd name="T9" fmla="*/ 4 h 20"/>
                <a:gd name="T10" fmla="*/ 10 w 22"/>
                <a:gd name="T11" fmla="*/ 0 h 20"/>
                <a:gd name="T12" fmla="*/ 5 w 22"/>
                <a:gd name="T13" fmla="*/ 4 h 20"/>
                <a:gd name="T14" fmla="*/ 0 w 22"/>
                <a:gd name="T15" fmla="*/ 14 h 20"/>
                <a:gd name="T16" fmla="*/ 7 w 22"/>
                <a:gd name="T17" fmla="*/ 15 h 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2"/>
                <a:gd name="T28" fmla="*/ 0 h 20"/>
                <a:gd name="T29" fmla="*/ 22 w 22"/>
                <a:gd name="T30" fmla="*/ 20 h 2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2" h="20">
                  <a:moveTo>
                    <a:pt x="7" y="15"/>
                  </a:moveTo>
                  <a:cubicBezTo>
                    <a:pt x="13" y="20"/>
                    <a:pt x="13" y="20"/>
                    <a:pt x="13" y="20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0" y="15"/>
                    <a:pt x="17" y="8"/>
                    <a:pt x="17" y="6"/>
                  </a:cubicBezTo>
                  <a:cubicBezTo>
                    <a:pt x="17" y="5"/>
                    <a:pt x="17" y="5"/>
                    <a:pt x="18" y="4"/>
                  </a:cubicBezTo>
                  <a:cubicBezTo>
                    <a:pt x="15" y="1"/>
                    <a:pt x="13" y="0"/>
                    <a:pt x="10" y="0"/>
                  </a:cubicBezTo>
                  <a:cubicBezTo>
                    <a:pt x="7" y="0"/>
                    <a:pt x="6" y="3"/>
                    <a:pt x="5" y="4"/>
                  </a:cubicBezTo>
                  <a:cubicBezTo>
                    <a:pt x="4" y="5"/>
                    <a:pt x="2" y="10"/>
                    <a:pt x="0" y="14"/>
                  </a:cubicBezTo>
                  <a:cubicBezTo>
                    <a:pt x="4" y="14"/>
                    <a:pt x="7" y="15"/>
                    <a:pt x="7" y="15"/>
                  </a:cubicBez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291" name="Freeform 97"/>
            <p:cNvSpPr>
              <a:spLocks noEditPoints="1" noChangeArrowheads="1"/>
            </p:cNvSpPr>
            <p:nvPr/>
          </p:nvSpPr>
          <p:spPr bwMode="auto">
            <a:xfrm>
              <a:off x="3541725" y="1252538"/>
              <a:ext cx="315914" cy="261938"/>
            </a:xfrm>
            <a:custGeom>
              <a:avLst/>
              <a:gdLst>
                <a:gd name="T0" fmla="*/ 144 w 165"/>
                <a:gd name="T1" fmla="*/ 31 h 137"/>
                <a:gd name="T2" fmla="*/ 138 w 165"/>
                <a:gd name="T3" fmla="*/ 29 h 137"/>
                <a:gd name="T4" fmla="*/ 131 w 165"/>
                <a:gd name="T5" fmla="*/ 26 h 137"/>
                <a:gd name="T6" fmla="*/ 119 w 165"/>
                <a:gd name="T7" fmla="*/ 24 h 137"/>
                <a:gd name="T8" fmla="*/ 114 w 165"/>
                <a:gd name="T9" fmla="*/ 20 h 137"/>
                <a:gd name="T10" fmla="*/ 110 w 165"/>
                <a:gd name="T11" fmla="*/ 15 h 137"/>
                <a:gd name="T12" fmla="*/ 105 w 165"/>
                <a:gd name="T13" fmla="*/ 17 h 137"/>
                <a:gd name="T14" fmla="*/ 102 w 165"/>
                <a:gd name="T15" fmla="*/ 13 h 137"/>
                <a:gd name="T16" fmla="*/ 95 w 165"/>
                <a:gd name="T17" fmla="*/ 9 h 137"/>
                <a:gd name="T18" fmla="*/ 89 w 165"/>
                <a:gd name="T19" fmla="*/ 6 h 137"/>
                <a:gd name="T20" fmla="*/ 85 w 165"/>
                <a:gd name="T21" fmla="*/ 1 h 137"/>
                <a:gd name="T22" fmla="*/ 84 w 165"/>
                <a:gd name="T23" fmla="*/ 0 h 137"/>
                <a:gd name="T24" fmla="*/ 81 w 165"/>
                <a:gd name="T25" fmla="*/ 0 h 137"/>
                <a:gd name="T26" fmla="*/ 75 w 165"/>
                <a:gd name="T27" fmla="*/ 10 h 137"/>
                <a:gd name="T28" fmla="*/ 63 w 165"/>
                <a:gd name="T29" fmla="*/ 18 h 137"/>
                <a:gd name="T30" fmla="*/ 56 w 165"/>
                <a:gd name="T31" fmla="*/ 26 h 137"/>
                <a:gd name="T32" fmla="*/ 41 w 165"/>
                <a:gd name="T33" fmla="*/ 21 h 137"/>
                <a:gd name="T34" fmla="*/ 35 w 165"/>
                <a:gd name="T35" fmla="*/ 25 h 137"/>
                <a:gd name="T36" fmla="*/ 36 w 165"/>
                <a:gd name="T37" fmla="*/ 37 h 137"/>
                <a:gd name="T38" fmla="*/ 27 w 165"/>
                <a:gd name="T39" fmla="*/ 37 h 137"/>
                <a:gd name="T40" fmla="*/ 20 w 165"/>
                <a:gd name="T41" fmla="*/ 33 h 137"/>
                <a:gd name="T42" fmla="*/ 9 w 165"/>
                <a:gd name="T43" fmla="*/ 34 h 137"/>
                <a:gd name="T44" fmla="*/ 2 w 165"/>
                <a:gd name="T45" fmla="*/ 40 h 137"/>
                <a:gd name="T46" fmla="*/ 3 w 165"/>
                <a:gd name="T47" fmla="*/ 47 h 137"/>
                <a:gd name="T48" fmla="*/ 18 w 165"/>
                <a:gd name="T49" fmla="*/ 52 h 137"/>
                <a:gd name="T50" fmla="*/ 28 w 165"/>
                <a:gd name="T51" fmla="*/ 54 h 137"/>
                <a:gd name="T52" fmla="*/ 32 w 165"/>
                <a:gd name="T53" fmla="*/ 59 h 137"/>
                <a:gd name="T54" fmla="*/ 40 w 165"/>
                <a:gd name="T55" fmla="*/ 69 h 137"/>
                <a:gd name="T56" fmla="*/ 43 w 165"/>
                <a:gd name="T57" fmla="*/ 78 h 137"/>
                <a:gd name="T58" fmla="*/ 42 w 165"/>
                <a:gd name="T59" fmla="*/ 91 h 137"/>
                <a:gd name="T60" fmla="*/ 36 w 165"/>
                <a:gd name="T61" fmla="*/ 112 h 137"/>
                <a:gd name="T62" fmla="*/ 36 w 165"/>
                <a:gd name="T63" fmla="*/ 112 h 137"/>
                <a:gd name="T64" fmla="*/ 42 w 165"/>
                <a:gd name="T65" fmla="*/ 115 h 137"/>
                <a:gd name="T66" fmla="*/ 53 w 165"/>
                <a:gd name="T67" fmla="*/ 120 h 137"/>
                <a:gd name="T68" fmla="*/ 62 w 165"/>
                <a:gd name="T69" fmla="*/ 119 h 137"/>
                <a:gd name="T70" fmla="*/ 67 w 165"/>
                <a:gd name="T71" fmla="*/ 121 h 137"/>
                <a:gd name="T72" fmla="*/ 81 w 165"/>
                <a:gd name="T73" fmla="*/ 124 h 137"/>
                <a:gd name="T74" fmla="*/ 92 w 165"/>
                <a:gd name="T75" fmla="*/ 124 h 137"/>
                <a:gd name="T76" fmla="*/ 92 w 165"/>
                <a:gd name="T77" fmla="*/ 121 h 137"/>
                <a:gd name="T78" fmla="*/ 101 w 165"/>
                <a:gd name="T79" fmla="*/ 110 h 137"/>
                <a:gd name="T80" fmla="*/ 122 w 165"/>
                <a:gd name="T81" fmla="*/ 115 h 137"/>
                <a:gd name="T82" fmla="*/ 135 w 165"/>
                <a:gd name="T83" fmla="*/ 110 h 137"/>
                <a:gd name="T84" fmla="*/ 142 w 165"/>
                <a:gd name="T85" fmla="*/ 106 h 137"/>
                <a:gd name="T86" fmla="*/ 143 w 165"/>
                <a:gd name="T87" fmla="*/ 102 h 137"/>
                <a:gd name="T88" fmla="*/ 138 w 165"/>
                <a:gd name="T89" fmla="*/ 100 h 137"/>
                <a:gd name="T90" fmla="*/ 135 w 165"/>
                <a:gd name="T91" fmla="*/ 95 h 137"/>
                <a:gd name="T92" fmla="*/ 132 w 165"/>
                <a:gd name="T93" fmla="*/ 89 h 137"/>
                <a:gd name="T94" fmla="*/ 134 w 165"/>
                <a:gd name="T95" fmla="*/ 86 h 137"/>
                <a:gd name="T96" fmla="*/ 136 w 165"/>
                <a:gd name="T97" fmla="*/ 82 h 137"/>
                <a:gd name="T98" fmla="*/ 135 w 165"/>
                <a:gd name="T99" fmla="*/ 76 h 137"/>
                <a:gd name="T100" fmla="*/ 133 w 165"/>
                <a:gd name="T101" fmla="*/ 71 h 137"/>
                <a:gd name="T102" fmla="*/ 128 w 165"/>
                <a:gd name="T103" fmla="*/ 70 h 137"/>
                <a:gd name="T104" fmla="*/ 127 w 165"/>
                <a:gd name="T105" fmla="*/ 66 h 137"/>
                <a:gd name="T106" fmla="*/ 134 w 165"/>
                <a:gd name="T107" fmla="*/ 57 h 137"/>
                <a:gd name="T108" fmla="*/ 140 w 165"/>
                <a:gd name="T109" fmla="*/ 53 h 137"/>
                <a:gd name="T110" fmla="*/ 142 w 165"/>
                <a:gd name="T111" fmla="*/ 44 h 137"/>
                <a:gd name="T112" fmla="*/ 147 w 165"/>
                <a:gd name="T113" fmla="*/ 35 h 137"/>
                <a:gd name="T114" fmla="*/ 144 w 165"/>
                <a:gd name="T115" fmla="*/ 31 h 137"/>
                <a:gd name="T116" fmla="*/ 162 w 165"/>
                <a:gd name="T117" fmla="*/ 116 h 137"/>
                <a:gd name="T118" fmla="*/ 155 w 165"/>
                <a:gd name="T119" fmla="*/ 122 h 137"/>
                <a:gd name="T120" fmla="*/ 160 w 165"/>
                <a:gd name="T121" fmla="*/ 137 h 137"/>
                <a:gd name="T122" fmla="*/ 162 w 165"/>
                <a:gd name="T123" fmla="*/ 116 h 13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5"/>
                <a:gd name="T187" fmla="*/ 0 h 137"/>
                <a:gd name="T188" fmla="*/ 165 w 165"/>
                <a:gd name="T189" fmla="*/ 137 h 13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5" h="137">
                  <a:moveTo>
                    <a:pt x="144" y="31"/>
                  </a:moveTo>
                  <a:cubicBezTo>
                    <a:pt x="143" y="31"/>
                    <a:pt x="142" y="29"/>
                    <a:pt x="138" y="29"/>
                  </a:cubicBezTo>
                  <a:cubicBezTo>
                    <a:pt x="135" y="29"/>
                    <a:pt x="133" y="28"/>
                    <a:pt x="131" y="26"/>
                  </a:cubicBezTo>
                  <a:cubicBezTo>
                    <a:pt x="130" y="24"/>
                    <a:pt x="122" y="23"/>
                    <a:pt x="119" y="24"/>
                  </a:cubicBezTo>
                  <a:cubicBezTo>
                    <a:pt x="117" y="24"/>
                    <a:pt x="116" y="19"/>
                    <a:pt x="114" y="20"/>
                  </a:cubicBezTo>
                  <a:cubicBezTo>
                    <a:pt x="111" y="20"/>
                    <a:pt x="110" y="17"/>
                    <a:pt x="110" y="15"/>
                  </a:cubicBezTo>
                  <a:cubicBezTo>
                    <a:pt x="110" y="13"/>
                    <a:pt x="108" y="16"/>
                    <a:pt x="105" y="17"/>
                  </a:cubicBezTo>
                  <a:cubicBezTo>
                    <a:pt x="103" y="18"/>
                    <a:pt x="102" y="15"/>
                    <a:pt x="102" y="13"/>
                  </a:cubicBezTo>
                  <a:cubicBezTo>
                    <a:pt x="102" y="12"/>
                    <a:pt x="97" y="10"/>
                    <a:pt x="95" y="9"/>
                  </a:cubicBezTo>
                  <a:cubicBezTo>
                    <a:pt x="93" y="8"/>
                    <a:pt x="90" y="4"/>
                    <a:pt x="89" y="6"/>
                  </a:cubicBezTo>
                  <a:cubicBezTo>
                    <a:pt x="88" y="7"/>
                    <a:pt x="86" y="3"/>
                    <a:pt x="85" y="1"/>
                  </a:cubicBezTo>
                  <a:cubicBezTo>
                    <a:pt x="85" y="0"/>
                    <a:pt x="84" y="0"/>
                    <a:pt x="84" y="0"/>
                  </a:cubicBezTo>
                  <a:cubicBezTo>
                    <a:pt x="83" y="0"/>
                    <a:pt x="82" y="0"/>
                    <a:pt x="81" y="0"/>
                  </a:cubicBezTo>
                  <a:cubicBezTo>
                    <a:pt x="77" y="0"/>
                    <a:pt x="74" y="3"/>
                    <a:pt x="75" y="10"/>
                  </a:cubicBezTo>
                  <a:cubicBezTo>
                    <a:pt x="75" y="16"/>
                    <a:pt x="70" y="17"/>
                    <a:pt x="63" y="18"/>
                  </a:cubicBezTo>
                  <a:cubicBezTo>
                    <a:pt x="56" y="18"/>
                    <a:pt x="58" y="23"/>
                    <a:pt x="56" y="26"/>
                  </a:cubicBezTo>
                  <a:cubicBezTo>
                    <a:pt x="53" y="28"/>
                    <a:pt x="43" y="24"/>
                    <a:pt x="41" y="21"/>
                  </a:cubicBezTo>
                  <a:cubicBezTo>
                    <a:pt x="40" y="17"/>
                    <a:pt x="31" y="21"/>
                    <a:pt x="35" y="25"/>
                  </a:cubicBezTo>
                  <a:cubicBezTo>
                    <a:pt x="39" y="29"/>
                    <a:pt x="39" y="35"/>
                    <a:pt x="36" y="37"/>
                  </a:cubicBezTo>
                  <a:cubicBezTo>
                    <a:pt x="34" y="39"/>
                    <a:pt x="30" y="34"/>
                    <a:pt x="27" y="37"/>
                  </a:cubicBezTo>
                  <a:cubicBezTo>
                    <a:pt x="24" y="39"/>
                    <a:pt x="23" y="35"/>
                    <a:pt x="20" y="33"/>
                  </a:cubicBezTo>
                  <a:cubicBezTo>
                    <a:pt x="16" y="32"/>
                    <a:pt x="15" y="35"/>
                    <a:pt x="9" y="34"/>
                  </a:cubicBezTo>
                  <a:cubicBezTo>
                    <a:pt x="3" y="34"/>
                    <a:pt x="0" y="37"/>
                    <a:pt x="2" y="40"/>
                  </a:cubicBezTo>
                  <a:cubicBezTo>
                    <a:pt x="4" y="42"/>
                    <a:pt x="1" y="45"/>
                    <a:pt x="3" y="47"/>
                  </a:cubicBezTo>
                  <a:cubicBezTo>
                    <a:pt x="5" y="49"/>
                    <a:pt x="12" y="49"/>
                    <a:pt x="18" y="52"/>
                  </a:cubicBezTo>
                  <a:cubicBezTo>
                    <a:pt x="24" y="55"/>
                    <a:pt x="25" y="52"/>
                    <a:pt x="28" y="54"/>
                  </a:cubicBezTo>
                  <a:cubicBezTo>
                    <a:pt x="31" y="56"/>
                    <a:pt x="31" y="55"/>
                    <a:pt x="32" y="59"/>
                  </a:cubicBezTo>
                  <a:cubicBezTo>
                    <a:pt x="32" y="63"/>
                    <a:pt x="35" y="67"/>
                    <a:pt x="40" y="69"/>
                  </a:cubicBezTo>
                  <a:cubicBezTo>
                    <a:pt x="46" y="70"/>
                    <a:pt x="42" y="74"/>
                    <a:pt x="43" y="78"/>
                  </a:cubicBezTo>
                  <a:cubicBezTo>
                    <a:pt x="45" y="81"/>
                    <a:pt x="41" y="87"/>
                    <a:pt x="42" y="91"/>
                  </a:cubicBezTo>
                  <a:cubicBezTo>
                    <a:pt x="43" y="96"/>
                    <a:pt x="39" y="110"/>
                    <a:pt x="36" y="112"/>
                  </a:cubicBezTo>
                  <a:cubicBezTo>
                    <a:pt x="36" y="112"/>
                    <a:pt x="36" y="112"/>
                    <a:pt x="36" y="112"/>
                  </a:cubicBezTo>
                  <a:cubicBezTo>
                    <a:pt x="38" y="113"/>
                    <a:pt x="41" y="114"/>
                    <a:pt x="42" y="115"/>
                  </a:cubicBezTo>
                  <a:cubicBezTo>
                    <a:pt x="45" y="116"/>
                    <a:pt x="50" y="118"/>
                    <a:pt x="53" y="120"/>
                  </a:cubicBezTo>
                  <a:cubicBezTo>
                    <a:pt x="56" y="122"/>
                    <a:pt x="62" y="122"/>
                    <a:pt x="62" y="119"/>
                  </a:cubicBezTo>
                  <a:cubicBezTo>
                    <a:pt x="62" y="117"/>
                    <a:pt x="65" y="118"/>
                    <a:pt x="67" y="121"/>
                  </a:cubicBezTo>
                  <a:cubicBezTo>
                    <a:pt x="69" y="123"/>
                    <a:pt x="77" y="123"/>
                    <a:pt x="81" y="124"/>
                  </a:cubicBezTo>
                  <a:cubicBezTo>
                    <a:pt x="84" y="124"/>
                    <a:pt x="88" y="124"/>
                    <a:pt x="92" y="124"/>
                  </a:cubicBezTo>
                  <a:cubicBezTo>
                    <a:pt x="92" y="123"/>
                    <a:pt x="92" y="122"/>
                    <a:pt x="92" y="121"/>
                  </a:cubicBezTo>
                  <a:cubicBezTo>
                    <a:pt x="90" y="115"/>
                    <a:pt x="95" y="111"/>
                    <a:pt x="101" y="110"/>
                  </a:cubicBezTo>
                  <a:cubicBezTo>
                    <a:pt x="106" y="109"/>
                    <a:pt x="118" y="113"/>
                    <a:pt x="122" y="115"/>
                  </a:cubicBezTo>
                  <a:cubicBezTo>
                    <a:pt x="125" y="117"/>
                    <a:pt x="129" y="116"/>
                    <a:pt x="135" y="110"/>
                  </a:cubicBezTo>
                  <a:cubicBezTo>
                    <a:pt x="137" y="107"/>
                    <a:pt x="140" y="106"/>
                    <a:pt x="142" y="106"/>
                  </a:cubicBezTo>
                  <a:cubicBezTo>
                    <a:pt x="142" y="104"/>
                    <a:pt x="142" y="103"/>
                    <a:pt x="143" y="102"/>
                  </a:cubicBezTo>
                  <a:cubicBezTo>
                    <a:pt x="144" y="100"/>
                    <a:pt x="140" y="100"/>
                    <a:pt x="138" y="100"/>
                  </a:cubicBezTo>
                  <a:cubicBezTo>
                    <a:pt x="135" y="100"/>
                    <a:pt x="133" y="97"/>
                    <a:pt x="135" y="95"/>
                  </a:cubicBezTo>
                  <a:cubicBezTo>
                    <a:pt x="137" y="92"/>
                    <a:pt x="134" y="92"/>
                    <a:pt x="132" y="89"/>
                  </a:cubicBezTo>
                  <a:cubicBezTo>
                    <a:pt x="130" y="86"/>
                    <a:pt x="133" y="87"/>
                    <a:pt x="134" y="86"/>
                  </a:cubicBezTo>
                  <a:cubicBezTo>
                    <a:pt x="136" y="85"/>
                    <a:pt x="138" y="82"/>
                    <a:pt x="136" y="82"/>
                  </a:cubicBezTo>
                  <a:cubicBezTo>
                    <a:pt x="135" y="81"/>
                    <a:pt x="134" y="79"/>
                    <a:pt x="135" y="76"/>
                  </a:cubicBezTo>
                  <a:cubicBezTo>
                    <a:pt x="136" y="73"/>
                    <a:pt x="133" y="73"/>
                    <a:pt x="133" y="71"/>
                  </a:cubicBezTo>
                  <a:cubicBezTo>
                    <a:pt x="133" y="68"/>
                    <a:pt x="130" y="67"/>
                    <a:pt x="128" y="70"/>
                  </a:cubicBezTo>
                  <a:cubicBezTo>
                    <a:pt x="126" y="73"/>
                    <a:pt x="125" y="71"/>
                    <a:pt x="127" y="66"/>
                  </a:cubicBezTo>
                  <a:cubicBezTo>
                    <a:pt x="128" y="62"/>
                    <a:pt x="133" y="60"/>
                    <a:pt x="134" y="57"/>
                  </a:cubicBezTo>
                  <a:cubicBezTo>
                    <a:pt x="134" y="55"/>
                    <a:pt x="137" y="53"/>
                    <a:pt x="140" y="53"/>
                  </a:cubicBezTo>
                  <a:cubicBezTo>
                    <a:pt x="142" y="53"/>
                    <a:pt x="141" y="47"/>
                    <a:pt x="142" y="44"/>
                  </a:cubicBezTo>
                  <a:cubicBezTo>
                    <a:pt x="143" y="41"/>
                    <a:pt x="143" y="38"/>
                    <a:pt x="147" y="35"/>
                  </a:cubicBezTo>
                  <a:cubicBezTo>
                    <a:pt x="150" y="32"/>
                    <a:pt x="146" y="31"/>
                    <a:pt x="144" y="31"/>
                  </a:cubicBezTo>
                  <a:close/>
                  <a:moveTo>
                    <a:pt x="162" y="116"/>
                  </a:moveTo>
                  <a:cubicBezTo>
                    <a:pt x="160" y="116"/>
                    <a:pt x="160" y="119"/>
                    <a:pt x="155" y="122"/>
                  </a:cubicBezTo>
                  <a:cubicBezTo>
                    <a:pt x="151" y="125"/>
                    <a:pt x="155" y="137"/>
                    <a:pt x="160" y="137"/>
                  </a:cubicBezTo>
                  <a:cubicBezTo>
                    <a:pt x="165" y="136"/>
                    <a:pt x="164" y="116"/>
                    <a:pt x="162" y="116"/>
                  </a:cubicBez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292" name="Freeform 98"/>
            <p:cNvSpPr>
              <a:spLocks noChangeArrowheads="1"/>
            </p:cNvSpPr>
            <p:nvPr/>
          </p:nvSpPr>
          <p:spPr bwMode="auto">
            <a:xfrm>
              <a:off x="1689106" y="2155828"/>
              <a:ext cx="50800" cy="26988"/>
            </a:xfrm>
            <a:custGeom>
              <a:avLst/>
              <a:gdLst>
                <a:gd name="T0" fmla="*/ 26 w 26"/>
                <a:gd name="T1" fmla="*/ 5 h 14"/>
                <a:gd name="T2" fmla="*/ 14 w 26"/>
                <a:gd name="T3" fmla="*/ 2 h 14"/>
                <a:gd name="T4" fmla="*/ 9 w 26"/>
                <a:gd name="T5" fmla="*/ 0 h 14"/>
                <a:gd name="T6" fmla="*/ 8 w 26"/>
                <a:gd name="T7" fmla="*/ 0 h 14"/>
                <a:gd name="T8" fmla="*/ 0 w 26"/>
                <a:gd name="T9" fmla="*/ 7 h 14"/>
                <a:gd name="T10" fmla="*/ 22 w 26"/>
                <a:gd name="T11" fmla="*/ 14 h 14"/>
                <a:gd name="T12" fmla="*/ 26 w 26"/>
                <a:gd name="T13" fmla="*/ 13 h 14"/>
                <a:gd name="T14" fmla="*/ 26 w 26"/>
                <a:gd name="T15" fmla="*/ 5 h 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6"/>
                <a:gd name="T25" fmla="*/ 0 h 14"/>
                <a:gd name="T26" fmla="*/ 26 w 26"/>
                <a:gd name="T27" fmla="*/ 14 h 1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6" h="14">
                  <a:moveTo>
                    <a:pt x="26" y="5"/>
                  </a:moveTo>
                  <a:cubicBezTo>
                    <a:pt x="24" y="3"/>
                    <a:pt x="19" y="6"/>
                    <a:pt x="14" y="2"/>
                  </a:cubicBezTo>
                  <a:cubicBezTo>
                    <a:pt x="12" y="1"/>
                    <a:pt x="10" y="1"/>
                    <a:pt x="9" y="0"/>
                  </a:cubicBezTo>
                  <a:cubicBezTo>
                    <a:pt x="9" y="0"/>
                    <a:pt x="8" y="0"/>
                    <a:pt x="8" y="0"/>
                  </a:cubicBezTo>
                  <a:cubicBezTo>
                    <a:pt x="7" y="0"/>
                    <a:pt x="4" y="4"/>
                    <a:pt x="0" y="7"/>
                  </a:cubicBezTo>
                  <a:cubicBezTo>
                    <a:pt x="4" y="10"/>
                    <a:pt x="18" y="14"/>
                    <a:pt x="22" y="14"/>
                  </a:cubicBezTo>
                  <a:cubicBezTo>
                    <a:pt x="24" y="14"/>
                    <a:pt x="25" y="13"/>
                    <a:pt x="26" y="13"/>
                  </a:cubicBezTo>
                  <a:cubicBezTo>
                    <a:pt x="26" y="9"/>
                    <a:pt x="26" y="6"/>
                    <a:pt x="26" y="5"/>
                  </a:cubicBez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293" name="Freeform 99"/>
            <p:cNvSpPr>
              <a:spLocks noChangeArrowheads="1"/>
            </p:cNvSpPr>
            <p:nvPr/>
          </p:nvSpPr>
          <p:spPr bwMode="auto">
            <a:xfrm>
              <a:off x="1706568" y="2116139"/>
              <a:ext cx="131763" cy="73025"/>
            </a:xfrm>
            <a:custGeom>
              <a:avLst/>
              <a:gdLst>
                <a:gd name="T0" fmla="*/ 29 w 69"/>
                <a:gd name="T1" fmla="*/ 34 h 38"/>
                <a:gd name="T2" fmla="*/ 32 w 69"/>
                <a:gd name="T3" fmla="*/ 27 h 38"/>
                <a:gd name="T4" fmla="*/ 45 w 69"/>
                <a:gd name="T5" fmla="*/ 22 h 38"/>
                <a:gd name="T6" fmla="*/ 55 w 69"/>
                <a:gd name="T7" fmla="*/ 19 h 38"/>
                <a:gd name="T8" fmla="*/ 69 w 69"/>
                <a:gd name="T9" fmla="*/ 14 h 38"/>
                <a:gd name="T10" fmla="*/ 56 w 69"/>
                <a:gd name="T11" fmla="*/ 5 h 38"/>
                <a:gd name="T12" fmla="*/ 32 w 69"/>
                <a:gd name="T13" fmla="*/ 5 h 38"/>
                <a:gd name="T14" fmla="*/ 11 w 69"/>
                <a:gd name="T15" fmla="*/ 6 h 38"/>
                <a:gd name="T16" fmla="*/ 11 w 69"/>
                <a:gd name="T17" fmla="*/ 6 h 38"/>
                <a:gd name="T18" fmla="*/ 5 w 69"/>
                <a:gd name="T19" fmla="*/ 12 h 38"/>
                <a:gd name="T20" fmla="*/ 0 w 69"/>
                <a:gd name="T21" fmla="*/ 21 h 38"/>
                <a:gd name="T22" fmla="*/ 5 w 69"/>
                <a:gd name="T23" fmla="*/ 23 h 38"/>
                <a:gd name="T24" fmla="*/ 17 w 69"/>
                <a:gd name="T25" fmla="*/ 26 h 38"/>
                <a:gd name="T26" fmla="*/ 17 w 69"/>
                <a:gd name="T27" fmla="*/ 34 h 38"/>
                <a:gd name="T28" fmla="*/ 20 w 69"/>
                <a:gd name="T29" fmla="*/ 34 h 38"/>
                <a:gd name="T30" fmla="*/ 21 w 69"/>
                <a:gd name="T31" fmla="*/ 38 h 38"/>
                <a:gd name="T32" fmla="*/ 25 w 69"/>
                <a:gd name="T33" fmla="*/ 37 h 38"/>
                <a:gd name="T34" fmla="*/ 29 w 69"/>
                <a:gd name="T35" fmla="*/ 34 h 3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9"/>
                <a:gd name="T55" fmla="*/ 0 h 38"/>
                <a:gd name="T56" fmla="*/ 69 w 69"/>
                <a:gd name="T57" fmla="*/ 38 h 3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9" h="38">
                  <a:moveTo>
                    <a:pt x="29" y="34"/>
                  </a:moveTo>
                  <a:cubicBezTo>
                    <a:pt x="29" y="33"/>
                    <a:pt x="26" y="27"/>
                    <a:pt x="32" y="27"/>
                  </a:cubicBezTo>
                  <a:cubicBezTo>
                    <a:pt x="39" y="26"/>
                    <a:pt x="44" y="26"/>
                    <a:pt x="45" y="22"/>
                  </a:cubicBezTo>
                  <a:cubicBezTo>
                    <a:pt x="46" y="17"/>
                    <a:pt x="53" y="19"/>
                    <a:pt x="55" y="19"/>
                  </a:cubicBezTo>
                  <a:cubicBezTo>
                    <a:pt x="57" y="19"/>
                    <a:pt x="63" y="14"/>
                    <a:pt x="69" y="14"/>
                  </a:cubicBezTo>
                  <a:cubicBezTo>
                    <a:pt x="69" y="8"/>
                    <a:pt x="61" y="10"/>
                    <a:pt x="56" y="5"/>
                  </a:cubicBezTo>
                  <a:cubicBezTo>
                    <a:pt x="51" y="0"/>
                    <a:pt x="39" y="2"/>
                    <a:pt x="32" y="5"/>
                  </a:cubicBezTo>
                  <a:cubicBezTo>
                    <a:pt x="26" y="7"/>
                    <a:pt x="18" y="2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9" y="8"/>
                    <a:pt x="7" y="10"/>
                    <a:pt x="5" y="12"/>
                  </a:cubicBezTo>
                  <a:cubicBezTo>
                    <a:pt x="0" y="16"/>
                    <a:pt x="1" y="20"/>
                    <a:pt x="0" y="21"/>
                  </a:cubicBezTo>
                  <a:cubicBezTo>
                    <a:pt x="1" y="22"/>
                    <a:pt x="3" y="22"/>
                    <a:pt x="5" y="23"/>
                  </a:cubicBezTo>
                  <a:cubicBezTo>
                    <a:pt x="10" y="27"/>
                    <a:pt x="15" y="24"/>
                    <a:pt x="17" y="26"/>
                  </a:cubicBezTo>
                  <a:cubicBezTo>
                    <a:pt x="17" y="27"/>
                    <a:pt x="17" y="30"/>
                    <a:pt x="17" y="34"/>
                  </a:cubicBezTo>
                  <a:cubicBezTo>
                    <a:pt x="18" y="33"/>
                    <a:pt x="18" y="32"/>
                    <a:pt x="20" y="34"/>
                  </a:cubicBezTo>
                  <a:cubicBezTo>
                    <a:pt x="22" y="35"/>
                    <a:pt x="21" y="37"/>
                    <a:pt x="21" y="38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5" y="37"/>
                    <a:pt x="28" y="35"/>
                    <a:pt x="29" y="34"/>
                  </a:cubicBez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294" name="Freeform 100"/>
            <p:cNvSpPr>
              <a:spLocks noChangeArrowheads="1"/>
            </p:cNvSpPr>
            <p:nvPr/>
          </p:nvSpPr>
          <p:spPr bwMode="auto">
            <a:xfrm>
              <a:off x="1106492" y="1736727"/>
              <a:ext cx="657227" cy="406401"/>
            </a:xfrm>
            <a:custGeom>
              <a:avLst/>
              <a:gdLst>
                <a:gd name="T0" fmla="*/ 301 w 344"/>
                <a:gd name="T1" fmla="*/ 199 h 213"/>
                <a:gd name="T2" fmla="*/ 296 w 344"/>
                <a:gd name="T3" fmla="*/ 180 h 213"/>
                <a:gd name="T4" fmla="*/ 324 w 344"/>
                <a:gd name="T5" fmla="*/ 173 h 213"/>
                <a:gd name="T6" fmla="*/ 334 w 344"/>
                <a:gd name="T7" fmla="*/ 161 h 213"/>
                <a:gd name="T8" fmla="*/ 343 w 344"/>
                <a:gd name="T9" fmla="*/ 139 h 213"/>
                <a:gd name="T10" fmla="*/ 315 w 344"/>
                <a:gd name="T11" fmla="*/ 137 h 213"/>
                <a:gd name="T12" fmla="*/ 297 w 344"/>
                <a:gd name="T13" fmla="*/ 161 h 213"/>
                <a:gd name="T14" fmla="*/ 281 w 344"/>
                <a:gd name="T15" fmla="*/ 170 h 213"/>
                <a:gd name="T16" fmla="*/ 242 w 344"/>
                <a:gd name="T17" fmla="*/ 169 h 213"/>
                <a:gd name="T18" fmla="*/ 224 w 344"/>
                <a:gd name="T19" fmla="*/ 143 h 213"/>
                <a:gd name="T20" fmla="*/ 223 w 344"/>
                <a:gd name="T21" fmla="*/ 90 h 213"/>
                <a:gd name="T22" fmla="*/ 219 w 344"/>
                <a:gd name="T23" fmla="*/ 83 h 213"/>
                <a:gd name="T24" fmla="*/ 200 w 344"/>
                <a:gd name="T25" fmla="*/ 71 h 213"/>
                <a:gd name="T26" fmla="*/ 187 w 344"/>
                <a:gd name="T27" fmla="*/ 47 h 213"/>
                <a:gd name="T28" fmla="*/ 158 w 344"/>
                <a:gd name="T29" fmla="*/ 46 h 213"/>
                <a:gd name="T30" fmla="*/ 141 w 344"/>
                <a:gd name="T31" fmla="*/ 32 h 213"/>
                <a:gd name="T32" fmla="*/ 121 w 344"/>
                <a:gd name="T33" fmla="*/ 11 h 213"/>
                <a:gd name="T34" fmla="*/ 100 w 344"/>
                <a:gd name="T35" fmla="*/ 16 h 213"/>
                <a:gd name="T36" fmla="*/ 39 w 344"/>
                <a:gd name="T37" fmla="*/ 6 h 213"/>
                <a:gd name="T38" fmla="*/ 0 w 344"/>
                <a:gd name="T39" fmla="*/ 3 h 213"/>
                <a:gd name="T40" fmla="*/ 16 w 344"/>
                <a:gd name="T41" fmla="*/ 35 h 213"/>
                <a:gd name="T42" fmla="*/ 35 w 344"/>
                <a:gd name="T43" fmla="*/ 61 h 213"/>
                <a:gd name="T44" fmla="*/ 40 w 344"/>
                <a:gd name="T45" fmla="*/ 72 h 213"/>
                <a:gd name="T46" fmla="*/ 56 w 344"/>
                <a:gd name="T47" fmla="*/ 94 h 213"/>
                <a:gd name="T48" fmla="*/ 81 w 344"/>
                <a:gd name="T49" fmla="*/ 120 h 213"/>
                <a:gd name="T50" fmla="*/ 84 w 344"/>
                <a:gd name="T51" fmla="*/ 107 h 213"/>
                <a:gd name="T52" fmla="*/ 71 w 344"/>
                <a:gd name="T53" fmla="*/ 93 h 213"/>
                <a:gd name="T54" fmla="*/ 52 w 344"/>
                <a:gd name="T55" fmla="*/ 60 h 213"/>
                <a:gd name="T56" fmla="*/ 44 w 344"/>
                <a:gd name="T57" fmla="*/ 42 h 213"/>
                <a:gd name="T58" fmla="*/ 29 w 344"/>
                <a:gd name="T59" fmla="*/ 29 h 213"/>
                <a:gd name="T60" fmla="*/ 29 w 344"/>
                <a:gd name="T61" fmla="*/ 11 h 213"/>
                <a:gd name="T62" fmla="*/ 39 w 344"/>
                <a:gd name="T63" fmla="*/ 16 h 213"/>
                <a:gd name="T64" fmla="*/ 49 w 344"/>
                <a:gd name="T65" fmla="*/ 32 h 213"/>
                <a:gd name="T66" fmla="*/ 56 w 344"/>
                <a:gd name="T67" fmla="*/ 47 h 213"/>
                <a:gd name="T68" fmla="*/ 73 w 344"/>
                <a:gd name="T69" fmla="*/ 60 h 213"/>
                <a:gd name="T70" fmla="*/ 87 w 344"/>
                <a:gd name="T71" fmla="*/ 74 h 213"/>
                <a:gd name="T72" fmla="*/ 95 w 344"/>
                <a:gd name="T73" fmla="*/ 89 h 213"/>
                <a:gd name="T74" fmla="*/ 129 w 344"/>
                <a:gd name="T75" fmla="*/ 125 h 213"/>
                <a:gd name="T76" fmla="*/ 134 w 344"/>
                <a:gd name="T77" fmla="*/ 145 h 213"/>
                <a:gd name="T78" fmla="*/ 139 w 344"/>
                <a:gd name="T79" fmla="*/ 163 h 213"/>
                <a:gd name="T80" fmla="*/ 174 w 344"/>
                <a:gd name="T81" fmla="*/ 180 h 213"/>
                <a:gd name="T82" fmla="*/ 221 w 344"/>
                <a:gd name="T83" fmla="*/ 202 h 213"/>
                <a:gd name="T84" fmla="*/ 265 w 344"/>
                <a:gd name="T85" fmla="*/ 204 h 213"/>
                <a:gd name="T86" fmla="*/ 286 w 344"/>
                <a:gd name="T87" fmla="*/ 201 h 21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44"/>
                <a:gd name="T133" fmla="*/ 0 h 213"/>
                <a:gd name="T134" fmla="*/ 344 w 344"/>
                <a:gd name="T135" fmla="*/ 213 h 21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44" h="213">
                  <a:moveTo>
                    <a:pt x="286" y="201"/>
                  </a:moveTo>
                  <a:cubicBezTo>
                    <a:pt x="287" y="201"/>
                    <a:pt x="300" y="202"/>
                    <a:pt x="301" y="199"/>
                  </a:cubicBezTo>
                  <a:cubicBezTo>
                    <a:pt x="302" y="196"/>
                    <a:pt x="292" y="189"/>
                    <a:pt x="293" y="188"/>
                  </a:cubicBezTo>
                  <a:cubicBezTo>
                    <a:pt x="294" y="188"/>
                    <a:pt x="294" y="180"/>
                    <a:pt x="296" y="180"/>
                  </a:cubicBezTo>
                  <a:cubicBezTo>
                    <a:pt x="298" y="180"/>
                    <a:pt x="316" y="181"/>
                    <a:pt x="317" y="180"/>
                  </a:cubicBezTo>
                  <a:cubicBezTo>
                    <a:pt x="318" y="180"/>
                    <a:pt x="321" y="173"/>
                    <a:pt x="324" y="173"/>
                  </a:cubicBezTo>
                  <a:cubicBezTo>
                    <a:pt x="325" y="173"/>
                    <a:pt x="327" y="175"/>
                    <a:pt x="329" y="176"/>
                  </a:cubicBezTo>
                  <a:cubicBezTo>
                    <a:pt x="333" y="173"/>
                    <a:pt x="334" y="167"/>
                    <a:pt x="334" y="161"/>
                  </a:cubicBezTo>
                  <a:cubicBezTo>
                    <a:pt x="335" y="154"/>
                    <a:pt x="333" y="152"/>
                    <a:pt x="336" y="148"/>
                  </a:cubicBezTo>
                  <a:cubicBezTo>
                    <a:pt x="340" y="145"/>
                    <a:pt x="344" y="144"/>
                    <a:pt x="343" y="139"/>
                  </a:cubicBezTo>
                  <a:cubicBezTo>
                    <a:pt x="342" y="134"/>
                    <a:pt x="337" y="139"/>
                    <a:pt x="333" y="137"/>
                  </a:cubicBezTo>
                  <a:cubicBezTo>
                    <a:pt x="329" y="134"/>
                    <a:pt x="325" y="136"/>
                    <a:pt x="315" y="137"/>
                  </a:cubicBezTo>
                  <a:cubicBezTo>
                    <a:pt x="305" y="139"/>
                    <a:pt x="300" y="143"/>
                    <a:pt x="301" y="150"/>
                  </a:cubicBezTo>
                  <a:cubicBezTo>
                    <a:pt x="301" y="158"/>
                    <a:pt x="297" y="154"/>
                    <a:pt x="297" y="161"/>
                  </a:cubicBezTo>
                  <a:cubicBezTo>
                    <a:pt x="298" y="167"/>
                    <a:pt x="289" y="167"/>
                    <a:pt x="290" y="171"/>
                  </a:cubicBezTo>
                  <a:cubicBezTo>
                    <a:pt x="290" y="175"/>
                    <a:pt x="283" y="171"/>
                    <a:pt x="281" y="170"/>
                  </a:cubicBezTo>
                  <a:cubicBezTo>
                    <a:pt x="279" y="168"/>
                    <a:pt x="258" y="175"/>
                    <a:pt x="255" y="175"/>
                  </a:cubicBezTo>
                  <a:cubicBezTo>
                    <a:pt x="252" y="176"/>
                    <a:pt x="246" y="169"/>
                    <a:pt x="242" y="169"/>
                  </a:cubicBezTo>
                  <a:cubicBezTo>
                    <a:pt x="238" y="170"/>
                    <a:pt x="236" y="163"/>
                    <a:pt x="236" y="158"/>
                  </a:cubicBezTo>
                  <a:cubicBezTo>
                    <a:pt x="235" y="153"/>
                    <a:pt x="227" y="148"/>
                    <a:pt x="224" y="143"/>
                  </a:cubicBezTo>
                  <a:cubicBezTo>
                    <a:pt x="220" y="138"/>
                    <a:pt x="220" y="128"/>
                    <a:pt x="219" y="121"/>
                  </a:cubicBezTo>
                  <a:cubicBezTo>
                    <a:pt x="219" y="114"/>
                    <a:pt x="218" y="103"/>
                    <a:pt x="223" y="90"/>
                  </a:cubicBezTo>
                  <a:cubicBezTo>
                    <a:pt x="224" y="88"/>
                    <a:pt x="224" y="86"/>
                    <a:pt x="224" y="85"/>
                  </a:cubicBezTo>
                  <a:cubicBezTo>
                    <a:pt x="222" y="84"/>
                    <a:pt x="221" y="83"/>
                    <a:pt x="219" y="83"/>
                  </a:cubicBezTo>
                  <a:cubicBezTo>
                    <a:pt x="215" y="83"/>
                    <a:pt x="206" y="77"/>
                    <a:pt x="204" y="77"/>
                  </a:cubicBezTo>
                  <a:cubicBezTo>
                    <a:pt x="202" y="77"/>
                    <a:pt x="202" y="73"/>
                    <a:pt x="200" y="71"/>
                  </a:cubicBezTo>
                  <a:cubicBezTo>
                    <a:pt x="199" y="68"/>
                    <a:pt x="200" y="64"/>
                    <a:pt x="198" y="62"/>
                  </a:cubicBezTo>
                  <a:cubicBezTo>
                    <a:pt x="196" y="60"/>
                    <a:pt x="189" y="54"/>
                    <a:pt x="187" y="47"/>
                  </a:cubicBezTo>
                  <a:cubicBezTo>
                    <a:pt x="185" y="39"/>
                    <a:pt x="172" y="36"/>
                    <a:pt x="167" y="35"/>
                  </a:cubicBezTo>
                  <a:cubicBezTo>
                    <a:pt x="162" y="35"/>
                    <a:pt x="160" y="45"/>
                    <a:pt x="158" y="46"/>
                  </a:cubicBezTo>
                  <a:cubicBezTo>
                    <a:pt x="157" y="46"/>
                    <a:pt x="148" y="40"/>
                    <a:pt x="145" y="39"/>
                  </a:cubicBezTo>
                  <a:cubicBezTo>
                    <a:pt x="143" y="38"/>
                    <a:pt x="141" y="35"/>
                    <a:pt x="141" y="32"/>
                  </a:cubicBezTo>
                  <a:cubicBezTo>
                    <a:pt x="141" y="29"/>
                    <a:pt x="136" y="24"/>
                    <a:pt x="134" y="23"/>
                  </a:cubicBezTo>
                  <a:cubicBezTo>
                    <a:pt x="132" y="22"/>
                    <a:pt x="121" y="11"/>
                    <a:pt x="121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0" y="16"/>
                    <a:pt x="100" y="16"/>
                    <a:pt x="100" y="16"/>
                  </a:cubicBezTo>
                  <a:cubicBezTo>
                    <a:pt x="68" y="17"/>
                    <a:pt x="68" y="17"/>
                    <a:pt x="68" y="17"/>
                  </a:cubicBezTo>
                  <a:cubicBezTo>
                    <a:pt x="68" y="17"/>
                    <a:pt x="43" y="7"/>
                    <a:pt x="39" y="6"/>
                  </a:cubicBezTo>
                  <a:cubicBezTo>
                    <a:pt x="34" y="5"/>
                    <a:pt x="26" y="0"/>
                    <a:pt x="26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6"/>
                    <a:pt x="3" y="9"/>
                    <a:pt x="6" y="13"/>
                  </a:cubicBezTo>
                  <a:cubicBezTo>
                    <a:pt x="11" y="19"/>
                    <a:pt x="15" y="31"/>
                    <a:pt x="16" y="35"/>
                  </a:cubicBezTo>
                  <a:cubicBezTo>
                    <a:pt x="16" y="39"/>
                    <a:pt x="23" y="42"/>
                    <a:pt x="30" y="46"/>
                  </a:cubicBezTo>
                  <a:cubicBezTo>
                    <a:pt x="36" y="50"/>
                    <a:pt x="36" y="59"/>
                    <a:pt x="35" y="61"/>
                  </a:cubicBezTo>
                  <a:cubicBezTo>
                    <a:pt x="34" y="63"/>
                    <a:pt x="27" y="59"/>
                    <a:pt x="26" y="62"/>
                  </a:cubicBezTo>
                  <a:cubicBezTo>
                    <a:pt x="26" y="64"/>
                    <a:pt x="36" y="73"/>
                    <a:pt x="40" y="72"/>
                  </a:cubicBezTo>
                  <a:cubicBezTo>
                    <a:pt x="44" y="72"/>
                    <a:pt x="46" y="74"/>
                    <a:pt x="52" y="80"/>
                  </a:cubicBezTo>
                  <a:cubicBezTo>
                    <a:pt x="59" y="85"/>
                    <a:pt x="58" y="92"/>
                    <a:pt x="56" y="94"/>
                  </a:cubicBezTo>
                  <a:cubicBezTo>
                    <a:pt x="53" y="96"/>
                    <a:pt x="61" y="100"/>
                    <a:pt x="69" y="105"/>
                  </a:cubicBezTo>
                  <a:cubicBezTo>
                    <a:pt x="77" y="110"/>
                    <a:pt x="80" y="117"/>
                    <a:pt x="81" y="120"/>
                  </a:cubicBezTo>
                  <a:cubicBezTo>
                    <a:pt x="81" y="122"/>
                    <a:pt x="85" y="120"/>
                    <a:pt x="86" y="116"/>
                  </a:cubicBezTo>
                  <a:cubicBezTo>
                    <a:pt x="87" y="112"/>
                    <a:pt x="84" y="111"/>
                    <a:pt x="84" y="107"/>
                  </a:cubicBezTo>
                  <a:cubicBezTo>
                    <a:pt x="84" y="103"/>
                    <a:pt x="77" y="104"/>
                    <a:pt x="74" y="103"/>
                  </a:cubicBezTo>
                  <a:cubicBezTo>
                    <a:pt x="71" y="103"/>
                    <a:pt x="74" y="96"/>
                    <a:pt x="71" y="93"/>
                  </a:cubicBezTo>
                  <a:cubicBezTo>
                    <a:pt x="68" y="90"/>
                    <a:pt x="66" y="83"/>
                    <a:pt x="64" y="77"/>
                  </a:cubicBezTo>
                  <a:cubicBezTo>
                    <a:pt x="63" y="72"/>
                    <a:pt x="55" y="66"/>
                    <a:pt x="52" y="60"/>
                  </a:cubicBezTo>
                  <a:cubicBezTo>
                    <a:pt x="48" y="54"/>
                    <a:pt x="45" y="49"/>
                    <a:pt x="43" y="48"/>
                  </a:cubicBezTo>
                  <a:cubicBezTo>
                    <a:pt x="40" y="46"/>
                    <a:pt x="46" y="44"/>
                    <a:pt x="44" y="42"/>
                  </a:cubicBezTo>
                  <a:cubicBezTo>
                    <a:pt x="42" y="40"/>
                    <a:pt x="39" y="40"/>
                    <a:pt x="35" y="38"/>
                  </a:cubicBezTo>
                  <a:cubicBezTo>
                    <a:pt x="31" y="36"/>
                    <a:pt x="29" y="33"/>
                    <a:pt x="29" y="29"/>
                  </a:cubicBezTo>
                  <a:cubicBezTo>
                    <a:pt x="29" y="25"/>
                    <a:pt x="26" y="16"/>
                    <a:pt x="25" y="13"/>
                  </a:cubicBezTo>
                  <a:cubicBezTo>
                    <a:pt x="24" y="9"/>
                    <a:pt x="28" y="10"/>
                    <a:pt x="29" y="11"/>
                  </a:cubicBezTo>
                  <a:cubicBezTo>
                    <a:pt x="30" y="13"/>
                    <a:pt x="31" y="14"/>
                    <a:pt x="33" y="13"/>
                  </a:cubicBezTo>
                  <a:cubicBezTo>
                    <a:pt x="35" y="12"/>
                    <a:pt x="38" y="13"/>
                    <a:pt x="39" y="16"/>
                  </a:cubicBezTo>
                  <a:cubicBezTo>
                    <a:pt x="40" y="19"/>
                    <a:pt x="45" y="16"/>
                    <a:pt x="47" y="17"/>
                  </a:cubicBezTo>
                  <a:cubicBezTo>
                    <a:pt x="49" y="19"/>
                    <a:pt x="42" y="20"/>
                    <a:pt x="49" y="32"/>
                  </a:cubicBezTo>
                  <a:cubicBezTo>
                    <a:pt x="55" y="43"/>
                    <a:pt x="51" y="37"/>
                    <a:pt x="51" y="44"/>
                  </a:cubicBezTo>
                  <a:cubicBezTo>
                    <a:pt x="51" y="52"/>
                    <a:pt x="55" y="49"/>
                    <a:pt x="56" y="47"/>
                  </a:cubicBezTo>
                  <a:cubicBezTo>
                    <a:pt x="57" y="46"/>
                    <a:pt x="61" y="50"/>
                    <a:pt x="64" y="54"/>
                  </a:cubicBezTo>
                  <a:cubicBezTo>
                    <a:pt x="67" y="58"/>
                    <a:pt x="73" y="58"/>
                    <a:pt x="73" y="60"/>
                  </a:cubicBezTo>
                  <a:cubicBezTo>
                    <a:pt x="73" y="63"/>
                    <a:pt x="75" y="67"/>
                    <a:pt x="79" y="68"/>
                  </a:cubicBezTo>
                  <a:cubicBezTo>
                    <a:pt x="83" y="69"/>
                    <a:pt x="84" y="73"/>
                    <a:pt x="87" y="74"/>
                  </a:cubicBezTo>
                  <a:cubicBezTo>
                    <a:pt x="89" y="74"/>
                    <a:pt x="90" y="77"/>
                    <a:pt x="88" y="81"/>
                  </a:cubicBezTo>
                  <a:cubicBezTo>
                    <a:pt x="87" y="84"/>
                    <a:pt x="88" y="87"/>
                    <a:pt x="95" y="89"/>
                  </a:cubicBezTo>
                  <a:cubicBezTo>
                    <a:pt x="102" y="92"/>
                    <a:pt x="99" y="93"/>
                    <a:pt x="105" y="98"/>
                  </a:cubicBezTo>
                  <a:cubicBezTo>
                    <a:pt x="110" y="103"/>
                    <a:pt x="126" y="120"/>
                    <a:pt x="129" y="125"/>
                  </a:cubicBezTo>
                  <a:cubicBezTo>
                    <a:pt x="132" y="130"/>
                    <a:pt x="133" y="134"/>
                    <a:pt x="134" y="137"/>
                  </a:cubicBezTo>
                  <a:cubicBezTo>
                    <a:pt x="136" y="141"/>
                    <a:pt x="132" y="142"/>
                    <a:pt x="134" y="145"/>
                  </a:cubicBezTo>
                  <a:cubicBezTo>
                    <a:pt x="136" y="148"/>
                    <a:pt x="130" y="147"/>
                    <a:pt x="130" y="149"/>
                  </a:cubicBezTo>
                  <a:cubicBezTo>
                    <a:pt x="131" y="152"/>
                    <a:pt x="134" y="163"/>
                    <a:pt x="139" y="163"/>
                  </a:cubicBezTo>
                  <a:cubicBezTo>
                    <a:pt x="145" y="164"/>
                    <a:pt x="151" y="171"/>
                    <a:pt x="156" y="174"/>
                  </a:cubicBezTo>
                  <a:cubicBezTo>
                    <a:pt x="160" y="178"/>
                    <a:pt x="167" y="177"/>
                    <a:pt x="174" y="180"/>
                  </a:cubicBezTo>
                  <a:cubicBezTo>
                    <a:pt x="180" y="182"/>
                    <a:pt x="186" y="188"/>
                    <a:pt x="196" y="191"/>
                  </a:cubicBezTo>
                  <a:cubicBezTo>
                    <a:pt x="206" y="194"/>
                    <a:pt x="215" y="198"/>
                    <a:pt x="221" y="202"/>
                  </a:cubicBezTo>
                  <a:cubicBezTo>
                    <a:pt x="228" y="206"/>
                    <a:pt x="235" y="204"/>
                    <a:pt x="244" y="201"/>
                  </a:cubicBezTo>
                  <a:cubicBezTo>
                    <a:pt x="253" y="197"/>
                    <a:pt x="260" y="202"/>
                    <a:pt x="265" y="204"/>
                  </a:cubicBezTo>
                  <a:cubicBezTo>
                    <a:pt x="267" y="205"/>
                    <a:pt x="272" y="209"/>
                    <a:pt x="277" y="213"/>
                  </a:cubicBezTo>
                  <a:cubicBezTo>
                    <a:pt x="281" y="207"/>
                    <a:pt x="285" y="201"/>
                    <a:pt x="286" y="201"/>
                  </a:cubicBez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295" name="Freeform 101"/>
            <p:cNvSpPr>
              <a:spLocks noChangeArrowheads="1"/>
            </p:cNvSpPr>
            <p:nvPr/>
          </p:nvSpPr>
          <p:spPr bwMode="auto">
            <a:xfrm>
              <a:off x="1635131" y="2079627"/>
              <a:ext cx="92076" cy="90488"/>
            </a:xfrm>
            <a:custGeom>
              <a:avLst/>
              <a:gdLst>
                <a:gd name="T0" fmla="*/ 42 w 48"/>
                <a:gd name="T1" fmla="*/ 31 h 47"/>
                <a:gd name="T2" fmla="*/ 48 w 48"/>
                <a:gd name="T3" fmla="*/ 25 h 47"/>
                <a:gd name="T4" fmla="*/ 43 w 48"/>
                <a:gd name="T5" fmla="*/ 22 h 47"/>
                <a:gd name="T6" fmla="*/ 38 w 48"/>
                <a:gd name="T7" fmla="*/ 23 h 47"/>
                <a:gd name="T8" fmla="*/ 38 w 48"/>
                <a:gd name="T9" fmla="*/ 0 h 47"/>
                <a:gd name="T10" fmla="*/ 19 w 48"/>
                <a:gd name="T11" fmla="*/ 0 h 47"/>
                <a:gd name="T12" fmla="*/ 16 w 48"/>
                <a:gd name="T13" fmla="*/ 8 h 47"/>
                <a:gd name="T14" fmla="*/ 24 w 48"/>
                <a:gd name="T15" fmla="*/ 19 h 47"/>
                <a:gd name="T16" fmla="*/ 9 w 48"/>
                <a:gd name="T17" fmla="*/ 21 h 47"/>
                <a:gd name="T18" fmla="*/ 0 w 48"/>
                <a:gd name="T19" fmla="*/ 33 h 47"/>
                <a:gd name="T20" fmla="*/ 12 w 48"/>
                <a:gd name="T21" fmla="*/ 44 h 47"/>
                <a:gd name="T22" fmla="*/ 28 w 48"/>
                <a:gd name="T23" fmla="*/ 47 h 47"/>
                <a:gd name="T24" fmla="*/ 28 w 48"/>
                <a:gd name="T25" fmla="*/ 47 h 47"/>
                <a:gd name="T26" fmla="*/ 36 w 48"/>
                <a:gd name="T27" fmla="*/ 40 h 47"/>
                <a:gd name="T28" fmla="*/ 42 w 48"/>
                <a:gd name="T29" fmla="*/ 31 h 4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8"/>
                <a:gd name="T46" fmla="*/ 0 h 47"/>
                <a:gd name="T47" fmla="*/ 48 w 48"/>
                <a:gd name="T48" fmla="*/ 47 h 4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8" h="47">
                  <a:moveTo>
                    <a:pt x="42" y="31"/>
                  </a:moveTo>
                  <a:cubicBezTo>
                    <a:pt x="44" y="29"/>
                    <a:pt x="46" y="27"/>
                    <a:pt x="48" y="25"/>
                  </a:cubicBezTo>
                  <a:cubicBezTo>
                    <a:pt x="44" y="27"/>
                    <a:pt x="43" y="25"/>
                    <a:pt x="43" y="22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4" y="0"/>
                    <a:pt x="21" y="0"/>
                    <a:pt x="19" y="0"/>
                  </a:cubicBezTo>
                  <a:cubicBezTo>
                    <a:pt x="17" y="0"/>
                    <a:pt x="17" y="8"/>
                    <a:pt x="16" y="8"/>
                  </a:cubicBezTo>
                  <a:cubicBezTo>
                    <a:pt x="15" y="9"/>
                    <a:pt x="25" y="16"/>
                    <a:pt x="24" y="19"/>
                  </a:cubicBezTo>
                  <a:cubicBezTo>
                    <a:pt x="23" y="22"/>
                    <a:pt x="10" y="21"/>
                    <a:pt x="9" y="21"/>
                  </a:cubicBezTo>
                  <a:cubicBezTo>
                    <a:pt x="8" y="21"/>
                    <a:pt x="4" y="27"/>
                    <a:pt x="0" y="33"/>
                  </a:cubicBezTo>
                  <a:cubicBezTo>
                    <a:pt x="5" y="38"/>
                    <a:pt x="10" y="42"/>
                    <a:pt x="12" y="44"/>
                  </a:cubicBezTo>
                  <a:cubicBezTo>
                    <a:pt x="17" y="47"/>
                    <a:pt x="25" y="44"/>
                    <a:pt x="28" y="47"/>
                  </a:cubicBezTo>
                  <a:cubicBezTo>
                    <a:pt x="28" y="47"/>
                    <a:pt x="28" y="47"/>
                    <a:pt x="28" y="47"/>
                  </a:cubicBezTo>
                  <a:cubicBezTo>
                    <a:pt x="32" y="44"/>
                    <a:pt x="35" y="40"/>
                    <a:pt x="36" y="40"/>
                  </a:cubicBezTo>
                  <a:cubicBezTo>
                    <a:pt x="39" y="39"/>
                    <a:pt x="37" y="35"/>
                    <a:pt x="42" y="31"/>
                  </a:cubicBez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296" name="Freeform 102"/>
            <p:cNvSpPr>
              <a:spLocks noChangeArrowheads="1"/>
            </p:cNvSpPr>
            <p:nvPr/>
          </p:nvSpPr>
          <p:spPr bwMode="auto">
            <a:xfrm>
              <a:off x="1708156" y="2066927"/>
              <a:ext cx="26988" cy="57151"/>
            </a:xfrm>
            <a:custGeom>
              <a:avLst/>
              <a:gdLst>
                <a:gd name="T0" fmla="*/ 2 w 14"/>
                <a:gd name="T1" fmla="*/ 7 h 30"/>
                <a:gd name="T2" fmla="*/ 0 w 14"/>
                <a:gd name="T3" fmla="*/ 7 h 30"/>
                <a:gd name="T4" fmla="*/ 0 w 14"/>
                <a:gd name="T5" fmla="*/ 30 h 30"/>
                <a:gd name="T6" fmla="*/ 5 w 14"/>
                <a:gd name="T7" fmla="*/ 29 h 30"/>
                <a:gd name="T8" fmla="*/ 9 w 14"/>
                <a:gd name="T9" fmla="*/ 24 h 30"/>
                <a:gd name="T10" fmla="*/ 12 w 14"/>
                <a:gd name="T11" fmla="*/ 5 h 30"/>
                <a:gd name="T12" fmla="*/ 14 w 14"/>
                <a:gd name="T13" fmla="*/ 3 h 30"/>
                <a:gd name="T14" fmla="*/ 9 w 14"/>
                <a:gd name="T15" fmla="*/ 0 h 30"/>
                <a:gd name="T16" fmla="*/ 2 w 14"/>
                <a:gd name="T17" fmla="*/ 7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"/>
                <a:gd name="T28" fmla="*/ 0 h 30"/>
                <a:gd name="T29" fmla="*/ 14 w 14"/>
                <a:gd name="T30" fmla="*/ 30 h 3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" h="30">
                  <a:moveTo>
                    <a:pt x="2" y="7"/>
                  </a:moveTo>
                  <a:cubicBezTo>
                    <a:pt x="2" y="7"/>
                    <a:pt x="1" y="7"/>
                    <a:pt x="0" y="7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6" y="27"/>
                    <a:pt x="7" y="25"/>
                    <a:pt x="9" y="24"/>
                  </a:cubicBezTo>
                  <a:cubicBezTo>
                    <a:pt x="13" y="20"/>
                    <a:pt x="7" y="6"/>
                    <a:pt x="12" y="5"/>
                  </a:cubicBezTo>
                  <a:cubicBezTo>
                    <a:pt x="13" y="5"/>
                    <a:pt x="14" y="4"/>
                    <a:pt x="14" y="3"/>
                  </a:cubicBezTo>
                  <a:cubicBezTo>
                    <a:pt x="12" y="2"/>
                    <a:pt x="10" y="0"/>
                    <a:pt x="9" y="0"/>
                  </a:cubicBezTo>
                  <a:cubicBezTo>
                    <a:pt x="6" y="0"/>
                    <a:pt x="3" y="7"/>
                    <a:pt x="2" y="7"/>
                  </a:cubicBez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297" name="Freeform 103"/>
            <p:cNvSpPr>
              <a:spLocks noChangeArrowheads="1"/>
            </p:cNvSpPr>
            <p:nvPr/>
          </p:nvSpPr>
          <p:spPr bwMode="auto">
            <a:xfrm>
              <a:off x="2024070" y="2024064"/>
              <a:ext cx="65088" cy="55564"/>
            </a:xfrm>
            <a:custGeom>
              <a:avLst/>
              <a:gdLst>
                <a:gd name="T0" fmla="*/ 16 w 34"/>
                <a:gd name="T1" fmla="*/ 3 h 29"/>
                <a:gd name="T2" fmla="*/ 23 w 34"/>
                <a:gd name="T3" fmla="*/ 19 h 29"/>
                <a:gd name="T4" fmla="*/ 1 w 34"/>
                <a:gd name="T5" fmla="*/ 23 h 29"/>
                <a:gd name="T6" fmla="*/ 16 w 34"/>
                <a:gd name="T7" fmla="*/ 26 h 29"/>
                <a:gd name="T8" fmla="*/ 31 w 34"/>
                <a:gd name="T9" fmla="*/ 28 h 29"/>
                <a:gd name="T10" fmla="*/ 34 w 34"/>
                <a:gd name="T11" fmla="*/ 6 h 29"/>
                <a:gd name="T12" fmla="*/ 16 w 34"/>
                <a:gd name="T13" fmla="*/ 3 h 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4"/>
                <a:gd name="T22" fmla="*/ 0 h 29"/>
                <a:gd name="T23" fmla="*/ 34 w 34"/>
                <a:gd name="T24" fmla="*/ 29 h 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4" h="29">
                  <a:moveTo>
                    <a:pt x="16" y="3"/>
                  </a:moveTo>
                  <a:cubicBezTo>
                    <a:pt x="11" y="7"/>
                    <a:pt x="23" y="14"/>
                    <a:pt x="23" y="19"/>
                  </a:cubicBezTo>
                  <a:cubicBezTo>
                    <a:pt x="23" y="23"/>
                    <a:pt x="3" y="18"/>
                    <a:pt x="1" y="23"/>
                  </a:cubicBezTo>
                  <a:cubicBezTo>
                    <a:pt x="0" y="25"/>
                    <a:pt x="8" y="29"/>
                    <a:pt x="16" y="26"/>
                  </a:cubicBezTo>
                  <a:cubicBezTo>
                    <a:pt x="23" y="24"/>
                    <a:pt x="28" y="26"/>
                    <a:pt x="31" y="28"/>
                  </a:cubicBezTo>
                  <a:cubicBezTo>
                    <a:pt x="32" y="21"/>
                    <a:pt x="33" y="12"/>
                    <a:pt x="34" y="6"/>
                  </a:cubicBezTo>
                  <a:cubicBezTo>
                    <a:pt x="27" y="5"/>
                    <a:pt x="19" y="0"/>
                    <a:pt x="16" y="3"/>
                  </a:cubicBez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298" name="Freeform 104"/>
            <p:cNvSpPr>
              <a:spLocks noChangeArrowheads="1"/>
            </p:cNvSpPr>
            <p:nvPr/>
          </p:nvSpPr>
          <p:spPr bwMode="auto">
            <a:xfrm>
              <a:off x="2082807" y="2033590"/>
              <a:ext cx="74613" cy="50800"/>
            </a:xfrm>
            <a:custGeom>
              <a:avLst/>
              <a:gdLst>
                <a:gd name="T0" fmla="*/ 15 w 39"/>
                <a:gd name="T1" fmla="*/ 19 h 26"/>
                <a:gd name="T2" fmla="*/ 39 w 39"/>
                <a:gd name="T3" fmla="*/ 14 h 26"/>
                <a:gd name="T4" fmla="*/ 9 w 39"/>
                <a:gd name="T5" fmla="*/ 2 h 26"/>
                <a:gd name="T6" fmla="*/ 3 w 39"/>
                <a:gd name="T7" fmla="*/ 1 h 26"/>
                <a:gd name="T8" fmla="*/ 0 w 39"/>
                <a:gd name="T9" fmla="*/ 23 h 26"/>
                <a:gd name="T10" fmla="*/ 1 w 39"/>
                <a:gd name="T11" fmla="*/ 24 h 26"/>
                <a:gd name="T12" fmla="*/ 15 w 39"/>
                <a:gd name="T13" fmla="*/ 19 h 2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9"/>
                <a:gd name="T22" fmla="*/ 0 h 26"/>
                <a:gd name="T23" fmla="*/ 39 w 39"/>
                <a:gd name="T24" fmla="*/ 26 h 2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9" h="26">
                  <a:moveTo>
                    <a:pt x="15" y="19"/>
                  </a:moveTo>
                  <a:cubicBezTo>
                    <a:pt x="24" y="16"/>
                    <a:pt x="39" y="21"/>
                    <a:pt x="39" y="14"/>
                  </a:cubicBezTo>
                  <a:cubicBezTo>
                    <a:pt x="39" y="7"/>
                    <a:pt x="15" y="0"/>
                    <a:pt x="9" y="2"/>
                  </a:cubicBezTo>
                  <a:cubicBezTo>
                    <a:pt x="7" y="2"/>
                    <a:pt x="5" y="2"/>
                    <a:pt x="3" y="1"/>
                  </a:cubicBezTo>
                  <a:cubicBezTo>
                    <a:pt x="2" y="7"/>
                    <a:pt x="1" y="16"/>
                    <a:pt x="0" y="23"/>
                  </a:cubicBezTo>
                  <a:cubicBezTo>
                    <a:pt x="1" y="23"/>
                    <a:pt x="1" y="23"/>
                    <a:pt x="1" y="24"/>
                  </a:cubicBezTo>
                  <a:cubicBezTo>
                    <a:pt x="5" y="26"/>
                    <a:pt x="6" y="22"/>
                    <a:pt x="15" y="19"/>
                  </a:cubicBez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299" name="Freeform 105"/>
            <p:cNvSpPr>
              <a:spLocks noChangeArrowheads="1"/>
            </p:cNvSpPr>
            <p:nvPr/>
          </p:nvSpPr>
          <p:spPr bwMode="auto">
            <a:xfrm>
              <a:off x="1746256" y="2143128"/>
              <a:ext cx="92076" cy="93663"/>
            </a:xfrm>
            <a:custGeom>
              <a:avLst/>
              <a:gdLst>
                <a:gd name="T0" fmla="*/ 26 w 48"/>
                <a:gd name="T1" fmla="*/ 46 h 49"/>
                <a:gd name="T2" fmla="*/ 37 w 48"/>
                <a:gd name="T3" fmla="*/ 48 h 49"/>
                <a:gd name="T4" fmla="*/ 42 w 48"/>
                <a:gd name="T5" fmla="*/ 49 h 49"/>
                <a:gd name="T6" fmla="*/ 41 w 48"/>
                <a:gd name="T7" fmla="*/ 47 h 49"/>
                <a:gd name="T8" fmla="*/ 44 w 48"/>
                <a:gd name="T9" fmla="*/ 32 h 49"/>
                <a:gd name="T10" fmla="*/ 45 w 48"/>
                <a:gd name="T11" fmla="*/ 13 h 49"/>
                <a:gd name="T12" fmla="*/ 48 w 48"/>
                <a:gd name="T13" fmla="*/ 1 h 49"/>
                <a:gd name="T14" fmla="*/ 48 w 48"/>
                <a:gd name="T15" fmla="*/ 0 h 49"/>
                <a:gd name="T16" fmla="*/ 34 w 48"/>
                <a:gd name="T17" fmla="*/ 5 h 49"/>
                <a:gd name="T18" fmla="*/ 24 w 48"/>
                <a:gd name="T19" fmla="*/ 8 h 49"/>
                <a:gd name="T20" fmla="*/ 11 w 48"/>
                <a:gd name="T21" fmla="*/ 13 h 49"/>
                <a:gd name="T22" fmla="*/ 8 w 48"/>
                <a:gd name="T23" fmla="*/ 20 h 49"/>
                <a:gd name="T24" fmla="*/ 4 w 48"/>
                <a:gd name="T25" fmla="*/ 23 h 49"/>
                <a:gd name="T26" fmla="*/ 0 w 48"/>
                <a:gd name="T27" fmla="*/ 24 h 49"/>
                <a:gd name="T28" fmla="*/ 2 w 48"/>
                <a:gd name="T29" fmla="*/ 28 h 49"/>
                <a:gd name="T30" fmla="*/ 16 w 48"/>
                <a:gd name="T31" fmla="*/ 42 h 49"/>
                <a:gd name="T32" fmla="*/ 19 w 48"/>
                <a:gd name="T33" fmla="*/ 46 h 49"/>
                <a:gd name="T34" fmla="*/ 26 w 48"/>
                <a:gd name="T35" fmla="*/ 46 h 4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8"/>
                <a:gd name="T55" fmla="*/ 0 h 49"/>
                <a:gd name="T56" fmla="*/ 48 w 48"/>
                <a:gd name="T57" fmla="*/ 49 h 4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8" h="49">
                  <a:moveTo>
                    <a:pt x="26" y="46"/>
                  </a:moveTo>
                  <a:cubicBezTo>
                    <a:pt x="28" y="48"/>
                    <a:pt x="34" y="46"/>
                    <a:pt x="37" y="48"/>
                  </a:cubicBezTo>
                  <a:cubicBezTo>
                    <a:pt x="38" y="49"/>
                    <a:pt x="40" y="49"/>
                    <a:pt x="42" y="49"/>
                  </a:cubicBezTo>
                  <a:cubicBezTo>
                    <a:pt x="42" y="48"/>
                    <a:pt x="41" y="47"/>
                    <a:pt x="41" y="47"/>
                  </a:cubicBezTo>
                  <a:cubicBezTo>
                    <a:pt x="39" y="43"/>
                    <a:pt x="42" y="37"/>
                    <a:pt x="44" y="32"/>
                  </a:cubicBezTo>
                  <a:cubicBezTo>
                    <a:pt x="45" y="27"/>
                    <a:pt x="42" y="16"/>
                    <a:pt x="45" y="13"/>
                  </a:cubicBezTo>
                  <a:cubicBezTo>
                    <a:pt x="48" y="10"/>
                    <a:pt x="46" y="8"/>
                    <a:pt x="48" y="1"/>
                  </a:cubicBezTo>
                  <a:cubicBezTo>
                    <a:pt x="48" y="1"/>
                    <a:pt x="48" y="0"/>
                    <a:pt x="48" y="0"/>
                  </a:cubicBezTo>
                  <a:cubicBezTo>
                    <a:pt x="42" y="0"/>
                    <a:pt x="36" y="5"/>
                    <a:pt x="34" y="5"/>
                  </a:cubicBezTo>
                  <a:cubicBezTo>
                    <a:pt x="32" y="5"/>
                    <a:pt x="25" y="3"/>
                    <a:pt x="24" y="8"/>
                  </a:cubicBezTo>
                  <a:cubicBezTo>
                    <a:pt x="23" y="12"/>
                    <a:pt x="18" y="12"/>
                    <a:pt x="11" y="13"/>
                  </a:cubicBezTo>
                  <a:cubicBezTo>
                    <a:pt x="5" y="13"/>
                    <a:pt x="8" y="19"/>
                    <a:pt x="8" y="20"/>
                  </a:cubicBezTo>
                  <a:cubicBezTo>
                    <a:pt x="7" y="21"/>
                    <a:pt x="4" y="23"/>
                    <a:pt x="4" y="2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6"/>
                    <a:pt x="0" y="27"/>
                    <a:pt x="2" y="28"/>
                  </a:cubicBezTo>
                  <a:cubicBezTo>
                    <a:pt x="6" y="31"/>
                    <a:pt x="11" y="39"/>
                    <a:pt x="16" y="42"/>
                  </a:cubicBezTo>
                  <a:cubicBezTo>
                    <a:pt x="18" y="43"/>
                    <a:pt x="19" y="44"/>
                    <a:pt x="19" y="46"/>
                  </a:cubicBezTo>
                  <a:cubicBezTo>
                    <a:pt x="22" y="46"/>
                    <a:pt x="24" y="46"/>
                    <a:pt x="26" y="46"/>
                  </a:cubicBez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300" name="Freeform 106"/>
            <p:cNvSpPr>
              <a:spLocks noChangeArrowheads="1"/>
            </p:cNvSpPr>
            <p:nvPr/>
          </p:nvSpPr>
          <p:spPr bwMode="auto">
            <a:xfrm>
              <a:off x="2036770" y="2357440"/>
              <a:ext cx="860428" cy="877889"/>
            </a:xfrm>
            <a:custGeom>
              <a:avLst/>
              <a:gdLst>
                <a:gd name="T0" fmla="*/ 253 w 450"/>
                <a:gd name="T1" fmla="*/ 427 h 460"/>
                <a:gd name="T2" fmla="*/ 260 w 450"/>
                <a:gd name="T3" fmla="*/ 429 h 460"/>
                <a:gd name="T4" fmla="*/ 289 w 450"/>
                <a:gd name="T5" fmla="*/ 379 h 460"/>
                <a:gd name="T6" fmla="*/ 307 w 450"/>
                <a:gd name="T7" fmla="*/ 343 h 460"/>
                <a:gd name="T8" fmla="*/ 337 w 450"/>
                <a:gd name="T9" fmla="*/ 326 h 460"/>
                <a:gd name="T10" fmla="*/ 372 w 450"/>
                <a:gd name="T11" fmla="*/ 316 h 460"/>
                <a:gd name="T12" fmla="*/ 386 w 450"/>
                <a:gd name="T13" fmla="*/ 290 h 460"/>
                <a:gd name="T14" fmla="*/ 397 w 450"/>
                <a:gd name="T15" fmla="*/ 264 h 460"/>
                <a:gd name="T16" fmla="*/ 401 w 450"/>
                <a:gd name="T17" fmla="*/ 211 h 460"/>
                <a:gd name="T18" fmla="*/ 409 w 450"/>
                <a:gd name="T19" fmla="*/ 206 h 460"/>
                <a:gd name="T20" fmla="*/ 445 w 450"/>
                <a:gd name="T21" fmla="*/ 158 h 460"/>
                <a:gd name="T22" fmla="*/ 406 w 450"/>
                <a:gd name="T23" fmla="*/ 104 h 460"/>
                <a:gd name="T24" fmla="*/ 336 w 450"/>
                <a:gd name="T25" fmla="*/ 96 h 460"/>
                <a:gd name="T26" fmla="*/ 295 w 450"/>
                <a:gd name="T27" fmla="*/ 74 h 460"/>
                <a:gd name="T28" fmla="*/ 291 w 450"/>
                <a:gd name="T29" fmla="*/ 67 h 460"/>
                <a:gd name="T30" fmla="*/ 264 w 450"/>
                <a:gd name="T31" fmla="*/ 60 h 460"/>
                <a:gd name="T32" fmla="*/ 258 w 450"/>
                <a:gd name="T33" fmla="*/ 13 h 460"/>
                <a:gd name="T34" fmla="*/ 222 w 450"/>
                <a:gd name="T35" fmla="*/ 32 h 460"/>
                <a:gd name="T36" fmla="*/ 191 w 450"/>
                <a:gd name="T37" fmla="*/ 39 h 460"/>
                <a:gd name="T38" fmla="*/ 165 w 450"/>
                <a:gd name="T39" fmla="*/ 40 h 460"/>
                <a:gd name="T40" fmla="*/ 157 w 450"/>
                <a:gd name="T41" fmla="*/ 1 h 460"/>
                <a:gd name="T42" fmla="*/ 129 w 450"/>
                <a:gd name="T43" fmla="*/ 17 h 460"/>
                <a:gd name="T44" fmla="*/ 107 w 450"/>
                <a:gd name="T45" fmla="*/ 15 h 460"/>
                <a:gd name="T46" fmla="*/ 120 w 450"/>
                <a:gd name="T47" fmla="*/ 32 h 460"/>
                <a:gd name="T48" fmla="*/ 105 w 450"/>
                <a:gd name="T49" fmla="*/ 46 h 460"/>
                <a:gd name="T50" fmla="*/ 84 w 450"/>
                <a:gd name="T51" fmla="*/ 49 h 460"/>
                <a:gd name="T52" fmla="*/ 48 w 450"/>
                <a:gd name="T53" fmla="*/ 42 h 460"/>
                <a:gd name="T54" fmla="*/ 45 w 450"/>
                <a:gd name="T55" fmla="*/ 59 h 460"/>
                <a:gd name="T56" fmla="*/ 46 w 450"/>
                <a:gd name="T57" fmla="*/ 108 h 460"/>
                <a:gd name="T58" fmla="*/ 12 w 450"/>
                <a:gd name="T59" fmla="*/ 120 h 460"/>
                <a:gd name="T60" fmla="*/ 2 w 450"/>
                <a:gd name="T61" fmla="*/ 144 h 460"/>
                <a:gd name="T62" fmla="*/ 15 w 450"/>
                <a:gd name="T63" fmla="*/ 168 h 460"/>
                <a:gd name="T64" fmla="*/ 38 w 450"/>
                <a:gd name="T65" fmla="*/ 172 h 460"/>
                <a:gd name="T66" fmla="*/ 65 w 450"/>
                <a:gd name="T67" fmla="*/ 184 h 460"/>
                <a:gd name="T68" fmla="*/ 99 w 450"/>
                <a:gd name="T69" fmla="*/ 174 h 460"/>
                <a:gd name="T70" fmla="*/ 124 w 450"/>
                <a:gd name="T71" fmla="*/ 206 h 460"/>
                <a:gd name="T72" fmla="*/ 150 w 450"/>
                <a:gd name="T73" fmla="*/ 217 h 460"/>
                <a:gd name="T74" fmla="*/ 158 w 450"/>
                <a:gd name="T75" fmla="*/ 242 h 460"/>
                <a:gd name="T76" fmla="*/ 186 w 450"/>
                <a:gd name="T77" fmla="*/ 265 h 460"/>
                <a:gd name="T78" fmla="*/ 182 w 450"/>
                <a:gd name="T79" fmla="*/ 293 h 460"/>
                <a:gd name="T80" fmla="*/ 199 w 450"/>
                <a:gd name="T81" fmla="*/ 317 h 460"/>
                <a:gd name="T82" fmla="*/ 222 w 450"/>
                <a:gd name="T83" fmla="*/ 337 h 460"/>
                <a:gd name="T84" fmla="*/ 230 w 450"/>
                <a:gd name="T85" fmla="*/ 375 h 460"/>
                <a:gd name="T86" fmla="*/ 187 w 450"/>
                <a:gd name="T87" fmla="*/ 415 h 460"/>
                <a:gd name="T88" fmla="*/ 205 w 450"/>
                <a:gd name="T89" fmla="*/ 426 h 460"/>
                <a:gd name="T90" fmla="*/ 232 w 450"/>
                <a:gd name="T91" fmla="*/ 443 h 4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50"/>
                <a:gd name="T139" fmla="*/ 0 h 460"/>
                <a:gd name="T140" fmla="*/ 450 w 450"/>
                <a:gd name="T141" fmla="*/ 460 h 4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50" h="460">
                  <a:moveTo>
                    <a:pt x="238" y="455"/>
                  </a:moveTo>
                  <a:cubicBezTo>
                    <a:pt x="245" y="450"/>
                    <a:pt x="244" y="447"/>
                    <a:pt x="247" y="441"/>
                  </a:cubicBezTo>
                  <a:cubicBezTo>
                    <a:pt x="250" y="435"/>
                    <a:pt x="247" y="432"/>
                    <a:pt x="253" y="427"/>
                  </a:cubicBezTo>
                  <a:cubicBezTo>
                    <a:pt x="258" y="422"/>
                    <a:pt x="252" y="418"/>
                    <a:pt x="259" y="415"/>
                  </a:cubicBezTo>
                  <a:cubicBezTo>
                    <a:pt x="266" y="412"/>
                    <a:pt x="265" y="418"/>
                    <a:pt x="259" y="425"/>
                  </a:cubicBezTo>
                  <a:cubicBezTo>
                    <a:pt x="253" y="432"/>
                    <a:pt x="252" y="434"/>
                    <a:pt x="260" y="429"/>
                  </a:cubicBezTo>
                  <a:cubicBezTo>
                    <a:pt x="267" y="423"/>
                    <a:pt x="270" y="416"/>
                    <a:pt x="274" y="407"/>
                  </a:cubicBezTo>
                  <a:cubicBezTo>
                    <a:pt x="279" y="398"/>
                    <a:pt x="282" y="395"/>
                    <a:pt x="286" y="395"/>
                  </a:cubicBezTo>
                  <a:cubicBezTo>
                    <a:pt x="289" y="394"/>
                    <a:pt x="289" y="385"/>
                    <a:pt x="289" y="379"/>
                  </a:cubicBezTo>
                  <a:cubicBezTo>
                    <a:pt x="288" y="372"/>
                    <a:pt x="286" y="366"/>
                    <a:pt x="289" y="362"/>
                  </a:cubicBezTo>
                  <a:cubicBezTo>
                    <a:pt x="292" y="358"/>
                    <a:pt x="289" y="354"/>
                    <a:pt x="293" y="354"/>
                  </a:cubicBezTo>
                  <a:cubicBezTo>
                    <a:pt x="296" y="354"/>
                    <a:pt x="301" y="348"/>
                    <a:pt x="307" y="343"/>
                  </a:cubicBezTo>
                  <a:cubicBezTo>
                    <a:pt x="312" y="337"/>
                    <a:pt x="316" y="337"/>
                    <a:pt x="322" y="336"/>
                  </a:cubicBezTo>
                  <a:cubicBezTo>
                    <a:pt x="327" y="336"/>
                    <a:pt x="324" y="334"/>
                    <a:pt x="328" y="333"/>
                  </a:cubicBezTo>
                  <a:cubicBezTo>
                    <a:pt x="332" y="332"/>
                    <a:pt x="334" y="328"/>
                    <a:pt x="337" y="326"/>
                  </a:cubicBezTo>
                  <a:cubicBezTo>
                    <a:pt x="339" y="324"/>
                    <a:pt x="349" y="326"/>
                    <a:pt x="355" y="326"/>
                  </a:cubicBezTo>
                  <a:cubicBezTo>
                    <a:pt x="361" y="326"/>
                    <a:pt x="365" y="327"/>
                    <a:pt x="365" y="323"/>
                  </a:cubicBezTo>
                  <a:cubicBezTo>
                    <a:pt x="365" y="319"/>
                    <a:pt x="368" y="316"/>
                    <a:pt x="372" y="316"/>
                  </a:cubicBezTo>
                  <a:cubicBezTo>
                    <a:pt x="375" y="316"/>
                    <a:pt x="377" y="315"/>
                    <a:pt x="377" y="310"/>
                  </a:cubicBezTo>
                  <a:cubicBezTo>
                    <a:pt x="377" y="305"/>
                    <a:pt x="378" y="302"/>
                    <a:pt x="381" y="300"/>
                  </a:cubicBezTo>
                  <a:cubicBezTo>
                    <a:pt x="384" y="298"/>
                    <a:pt x="385" y="293"/>
                    <a:pt x="386" y="290"/>
                  </a:cubicBezTo>
                  <a:cubicBezTo>
                    <a:pt x="387" y="286"/>
                    <a:pt x="390" y="288"/>
                    <a:pt x="390" y="284"/>
                  </a:cubicBezTo>
                  <a:cubicBezTo>
                    <a:pt x="390" y="279"/>
                    <a:pt x="392" y="274"/>
                    <a:pt x="392" y="270"/>
                  </a:cubicBezTo>
                  <a:cubicBezTo>
                    <a:pt x="392" y="266"/>
                    <a:pt x="396" y="267"/>
                    <a:pt x="397" y="264"/>
                  </a:cubicBezTo>
                  <a:cubicBezTo>
                    <a:pt x="399" y="261"/>
                    <a:pt x="396" y="258"/>
                    <a:pt x="399" y="250"/>
                  </a:cubicBezTo>
                  <a:cubicBezTo>
                    <a:pt x="401" y="242"/>
                    <a:pt x="399" y="235"/>
                    <a:pt x="399" y="228"/>
                  </a:cubicBezTo>
                  <a:cubicBezTo>
                    <a:pt x="399" y="221"/>
                    <a:pt x="399" y="214"/>
                    <a:pt x="401" y="211"/>
                  </a:cubicBezTo>
                  <a:cubicBezTo>
                    <a:pt x="404" y="209"/>
                    <a:pt x="402" y="208"/>
                    <a:pt x="400" y="207"/>
                  </a:cubicBezTo>
                  <a:cubicBezTo>
                    <a:pt x="398" y="206"/>
                    <a:pt x="401" y="203"/>
                    <a:pt x="402" y="204"/>
                  </a:cubicBezTo>
                  <a:cubicBezTo>
                    <a:pt x="404" y="204"/>
                    <a:pt x="406" y="208"/>
                    <a:pt x="409" y="206"/>
                  </a:cubicBezTo>
                  <a:cubicBezTo>
                    <a:pt x="413" y="204"/>
                    <a:pt x="416" y="195"/>
                    <a:pt x="418" y="188"/>
                  </a:cubicBezTo>
                  <a:cubicBezTo>
                    <a:pt x="421" y="181"/>
                    <a:pt x="426" y="182"/>
                    <a:pt x="429" y="180"/>
                  </a:cubicBezTo>
                  <a:cubicBezTo>
                    <a:pt x="433" y="179"/>
                    <a:pt x="440" y="170"/>
                    <a:pt x="445" y="158"/>
                  </a:cubicBezTo>
                  <a:cubicBezTo>
                    <a:pt x="450" y="146"/>
                    <a:pt x="445" y="134"/>
                    <a:pt x="443" y="125"/>
                  </a:cubicBezTo>
                  <a:cubicBezTo>
                    <a:pt x="441" y="117"/>
                    <a:pt x="438" y="118"/>
                    <a:pt x="433" y="119"/>
                  </a:cubicBezTo>
                  <a:cubicBezTo>
                    <a:pt x="428" y="119"/>
                    <a:pt x="418" y="118"/>
                    <a:pt x="406" y="104"/>
                  </a:cubicBezTo>
                  <a:cubicBezTo>
                    <a:pt x="393" y="91"/>
                    <a:pt x="381" y="92"/>
                    <a:pt x="373" y="94"/>
                  </a:cubicBezTo>
                  <a:cubicBezTo>
                    <a:pt x="365" y="96"/>
                    <a:pt x="356" y="90"/>
                    <a:pt x="351" y="89"/>
                  </a:cubicBezTo>
                  <a:cubicBezTo>
                    <a:pt x="345" y="87"/>
                    <a:pt x="340" y="94"/>
                    <a:pt x="336" y="96"/>
                  </a:cubicBezTo>
                  <a:cubicBezTo>
                    <a:pt x="332" y="97"/>
                    <a:pt x="338" y="90"/>
                    <a:pt x="338" y="85"/>
                  </a:cubicBezTo>
                  <a:cubicBezTo>
                    <a:pt x="338" y="80"/>
                    <a:pt x="323" y="74"/>
                    <a:pt x="312" y="69"/>
                  </a:cubicBezTo>
                  <a:cubicBezTo>
                    <a:pt x="300" y="65"/>
                    <a:pt x="295" y="67"/>
                    <a:pt x="295" y="74"/>
                  </a:cubicBezTo>
                  <a:cubicBezTo>
                    <a:pt x="295" y="81"/>
                    <a:pt x="291" y="72"/>
                    <a:pt x="287" y="80"/>
                  </a:cubicBezTo>
                  <a:cubicBezTo>
                    <a:pt x="284" y="87"/>
                    <a:pt x="277" y="82"/>
                    <a:pt x="281" y="80"/>
                  </a:cubicBezTo>
                  <a:cubicBezTo>
                    <a:pt x="286" y="77"/>
                    <a:pt x="290" y="72"/>
                    <a:pt x="291" y="67"/>
                  </a:cubicBezTo>
                  <a:cubicBezTo>
                    <a:pt x="293" y="62"/>
                    <a:pt x="275" y="58"/>
                    <a:pt x="268" y="61"/>
                  </a:cubicBezTo>
                  <a:cubicBezTo>
                    <a:pt x="262" y="63"/>
                    <a:pt x="266" y="72"/>
                    <a:pt x="261" y="70"/>
                  </a:cubicBezTo>
                  <a:cubicBezTo>
                    <a:pt x="256" y="67"/>
                    <a:pt x="260" y="60"/>
                    <a:pt x="264" y="60"/>
                  </a:cubicBezTo>
                  <a:cubicBezTo>
                    <a:pt x="268" y="61"/>
                    <a:pt x="273" y="52"/>
                    <a:pt x="275" y="46"/>
                  </a:cubicBezTo>
                  <a:cubicBezTo>
                    <a:pt x="278" y="40"/>
                    <a:pt x="271" y="39"/>
                    <a:pt x="266" y="34"/>
                  </a:cubicBezTo>
                  <a:cubicBezTo>
                    <a:pt x="262" y="29"/>
                    <a:pt x="263" y="15"/>
                    <a:pt x="258" y="13"/>
                  </a:cubicBezTo>
                  <a:cubicBezTo>
                    <a:pt x="253" y="17"/>
                    <a:pt x="247" y="25"/>
                    <a:pt x="245" y="31"/>
                  </a:cubicBezTo>
                  <a:cubicBezTo>
                    <a:pt x="242" y="38"/>
                    <a:pt x="239" y="34"/>
                    <a:pt x="233" y="36"/>
                  </a:cubicBezTo>
                  <a:cubicBezTo>
                    <a:pt x="226" y="38"/>
                    <a:pt x="223" y="35"/>
                    <a:pt x="222" y="32"/>
                  </a:cubicBezTo>
                  <a:cubicBezTo>
                    <a:pt x="220" y="30"/>
                    <a:pt x="214" y="32"/>
                    <a:pt x="209" y="32"/>
                  </a:cubicBezTo>
                  <a:cubicBezTo>
                    <a:pt x="205" y="32"/>
                    <a:pt x="207" y="37"/>
                    <a:pt x="204" y="39"/>
                  </a:cubicBezTo>
                  <a:cubicBezTo>
                    <a:pt x="201" y="41"/>
                    <a:pt x="194" y="36"/>
                    <a:pt x="191" y="39"/>
                  </a:cubicBezTo>
                  <a:cubicBezTo>
                    <a:pt x="188" y="42"/>
                    <a:pt x="186" y="39"/>
                    <a:pt x="185" y="41"/>
                  </a:cubicBezTo>
                  <a:cubicBezTo>
                    <a:pt x="184" y="44"/>
                    <a:pt x="179" y="42"/>
                    <a:pt x="178" y="44"/>
                  </a:cubicBezTo>
                  <a:cubicBezTo>
                    <a:pt x="176" y="46"/>
                    <a:pt x="172" y="47"/>
                    <a:pt x="165" y="40"/>
                  </a:cubicBezTo>
                  <a:cubicBezTo>
                    <a:pt x="159" y="33"/>
                    <a:pt x="160" y="22"/>
                    <a:pt x="163" y="20"/>
                  </a:cubicBezTo>
                  <a:cubicBezTo>
                    <a:pt x="166" y="18"/>
                    <a:pt x="166" y="12"/>
                    <a:pt x="162" y="11"/>
                  </a:cubicBezTo>
                  <a:cubicBezTo>
                    <a:pt x="158" y="9"/>
                    <a:pt x="162" y="2"/>
                    <a:pt x="157" y="1"/>
                  </a:cubicBezTo>
                  <a:cubicBezTo>
                    <a:pt x="153" y="0"/>
                    <a:pt x="153" y="7"/>
                    <a:pt x="150" y="8"/>
                  </a:cubicBezTo>
                  <a:cubicBezTo>
                    <a:pt x="147" y="9"/>
                    <a:pt x="140" y="14"/>
                    <a:pt x="136" y="13"/>
                  </a:cubicBezTo>
                  <a:cubicBezTo>
                    <a:pt x="133" y="12"/>
                    <a:pt x="129" y="14"/>
                    <a:pt x="129" y="17"/>
                  </a:cubicBezTo>
                  <a:cubicBezTo>
                    <a:pt x="129" y="21"/>
                    <a:pt x="125" y="20"/>
                    <a:pt x="124" y="17"/>
                  </a:cubicBezTo>
                  <a:cubicBezTo>
                    <a:pt x="124" y="14"/>
                    <a:pt x="116" y="16"/>
                    <a:pt x="114" y="14"/>
                  </a:cubicBezTo>
                  <a:cubicBezTo>
                    <a:pt x="112" y="12"/>
                    <a:pt x="103" y="13"/>
                    <a:pt x="107" y="15"/>
                  </a:cubicBezTo>
                  <a:cubicBezTo>
                    <a:pt x="111" y="17"/>
                    <a:pt x="111" y="20"/>
                    <a:pt x="111" y="23"/>
                  </a:cubicBezTo>
                  <a:cubicBezTo>
                    <a:pt x="111" y="27"/>
                    <a:pt x="114" y="26"/>
                    <a:pt x="114" y="31"/>
                  </a:cubicBezTo>
                  <a:cubicBezTo>
                    <a:pt x="114" y="35"/>
                    <a:pt x="118" y="32"/>
                    <a:pt x="120" y="32"/>
                  </a:cubicBezTo>
                  <a:cubicBezTo>
                    <a:pt x="123" y="32"/>
                    <a:pt x="123" y="36"/>
                    <a:pt x="119" y="37"/>
                  </a:cubicBezTo>
                  <a:cubicBezTo>
                    <a:pt x="115" y="37"/>
                    <a:pt x="113" y="39"/>
                    <a:pt x="112" y="43"/>
                  </a:cubicBezTo>
                  <a:cubicBezTo>
                    <a:pt x="111" y="46"/>
                    <a:pt x="108" y="44"/>
                    <a:pt x="105" y="46"/>
                  </a:cubicBezTo>
                  <a:cubicBezTo>
                    <a:pt x="102" y="49"/>
                    <a:pt x="99" y="52"/>
                    <a:pt x="97" y="51"/>
                  </a:cubicBezTo>
                  <a:cubicBezTo>
                    <a:pt x="95" y="49"/>
                    <a:pt x="93" y="50"/>
                    <a:pt x="91" y="52"/>
                  </a:cubicBezTo>
                  <a:cubicBezTo>
                    <a:pt x="89" y="53"/>
                    <a:pt x="88" y="52"/>
                    <a:pt x="84" y="49"/>
                  </a:cubicBezTo>
                  <a:cubicBezTo>
                    <a:pt x="82" y="47"/>
                    <a:pt x="80" y="42"/>
                    <a:pt x="76" y="37"/>
                  </a:cubicBezTo>
                  <a:cubicBezTo>
                    <a:pt x="73" y="39"/>
                    <a:pt x="68" y="41"/>
                    <a:pt x="65" y="41"/>
                  </a:cubicBezTo>
                  <a:cubicBezTo>
                    <a:pt x="61" y="41"/>
                    <a:pt x="48" y="40"/>
                    <a:pt x="48" y="42"/>
                  </a:cubicBezTo>
                  <a:cubicBezTo>
                    <a:pt x="47" y="44"/>
                    <a:pt x="49" y="48"/>
                    <a:pt x="51" y="48"/>
                  </a:cubicBezTo>
                  <a:cubicBezTo>
                    <a:pt x="53" y="49"/>
                    <a:pt x="57" y="50"/>
                    <a:pt x="53" y="53"/>
                  </a:cubicBezTo>
                  <a:cubicBezTo>
                    <a:pt x="49" y="56"/>
                    <a:pt x="45" y="52"/>
                    <a:pt x="45" y="59"/>
                  </a:cubicBezTo>
                  <a:cubicBezTo>
                    <a:pt x="45" y="66"/>
                    <a:pt x="54" y="71"/>
                    <a:pt x="52" y="77"/>
                  </a:cubicBezTo>
                  <a:cubicBezTo>
                    <a:pt x="51" y="81"/>
                    <a:pt x="50" y="89"/>
                    <a:pt x="50" y="93"/>
                  </a:cubicBezTo>
                  <a:cubicBezTo>
                    <a:pt x="50" y="96"/>
                    <a:pt x="49" y="107"/>
                    <a:pt x="46" y="108"/>
                  </a:cubicBezTo>
                  <a:cubicBezTo>
                    <a:pt x="43" y="109"/>
                    <a:pt x="40" y="105"/>
                    <a:pt x="36" y="109"/>
                  </a:cubicBezTo>
                  <a:cubicBezTo>
                    <a:pt x="32" y="112"/>
                    <a:pt x="27" y="110"/>
                    <a:pt x="22" y="114"/>
                  </a:cubicBezTo>
                  <a:cubicBezTo>
                    <a:pt x="18" y="117"/>
                    <a:pt x="13" y="116"/>
                    <a:pt x="12" y="120"/>
                  </a:cubicBezTo>
                  <a:cubicBezTo>
                    <a:pt x="12" y="125"/>
                    <a:pt x="8" y="127"/>
                    <a:pt x="9" y="131"/>
                  </a:cubicBezTo>
                  <a:cubicBezTo>
                    <a:pt x="10" y="135"/>
                    <a:pt x="7" y="134"/>
                    <a:pt x="4" y="137"/>
                  </a:cubicBezTo>
                  <a:cubicBezTo>
                    <a:pt x="1" y="140"/>
                    <a:pt x="4" y="142"/>
                    <a:pt x="2" y="144"/>
                  </a:cubicBezTo>
                  <a:cubicBezTo>
                    <a:pt x="0" y="147"/>
                    <a:pt x="3" y="150"/>
                    <a:pt x="5" y="154"/>
                  </a:cubicBezTo>
                  <a:cubicBezTo>
                    <a:pt x="7" y="158"/>
                    <a:pt x="10" y="160"/>
                    <a:pt x="10" y="164"/>
                  </a:cubicBezTo>
                  <a:cubicBezTo>
                    <a:pt x="9" y="167"/>
                    <a:pt x="12" y="168"/>
                    <a:pt x="15" y="168"/>
                  </a:cubicBezTo>
                  <a:cubicBezTo>
                    <a:pt x="19" y="168"/>
                    <a:pt x="16" y="174"/>
                    <a:pt x="21" y="174"/>
                  </a:cubicBezTo>
                  <a:cubicBezTo>
                    <a:pt x="27" y="174"/>
                    <a:pt x="32" y="176"/>
                    <a:pt x="33" y="173"/>
                  </a:cubicBezTo>
                  <a:cubicBezTo>
                    <a:pt x="35" y="170"/>
                    <a:pt x="38" y="167"/>
                    <a:pt x="38" y="172"/>
                  </a:cubicBezTo>
                  <a:cubicBezTo>
                    <a:pt x="38" y="176"/>
                    <a:pt x="37" y="188"/>
                    <a:pt x="41" y="186"/>
                  </a:cubicBezTo>
                  <a:cubicBezTo>
                    <a:pt x="45" y="185"/>
                    <a:pt x="52" y="185"/>
                    <a:pt x="56" y="187"/>
                  </a:cubicBezTo>
                  <a:cubicBezTo>
                    <a:pt x="59" y="188"/>
                    <a:pt x="63" y="187"/>
                    <a:pt x="65" y="184"/>
                  </a:cubicBezTo>
                  <a:cubicBezTo>
                    <a:pt x="68" y="182"/>
                    <a:pt x="70" y="182"/>
                    <a:pt x="75" y="179"/>
                  </a:cubicBezTo>
                  <a:cubicBezTo>
                    <a:pt x="80" y="177"/>
                    <a:pt x="84" y="173"/>
                    <a:pt x="88" y="173"/>
                  </a:cubicBezTo>
                  <a:cubicBezTo>
                    <a:pt x="93" y="173"/>
                    <a:pt x="100" y="171"/>
                    <a:pt x="99" y="174"/>
                  </a:cubicBezTo>
                  <a:cubicBezTo>
                    <a:pt x="98" y="177"/>
                    <a:pt x="97" y="190"/>
                    <a:pt x="103" y="196"/>
                  </a:cubicBezTo>
                  <a:cubicBezTo>
                    <a:pt x="108" y="202"/>
                    <a:pt x="111" y="205"/>
                    <a:pt x="116" y="204"/>
                  </a:cubicBezTo>
                  <a:cubicBezTo>
                    <a:pt x="121" y="203"/>
                    <a:pt x="120" y="206"/>
                    <a:pt x="124" y="206"/>
                  </a:cubicBezTo>
                  <a:cubicBezTo>
                    <a:pt x="128" y="205"/>
                    <a:pt x="125" y="210"/>
                    <a:pt x="129" y="210"/>
                  </a:cubicBezTo>
                  <a:cubicBezTo>
                    <a:pt x="132" y="210"/>
                    <a:pt x="138" y="210"/>
                    <a:pt x="138" y="214"/>
                  </a:cubicBezTo>
                  <a:cubicBezTo>
                    <a:pt x="138" y="218"/>
                    <a:pt x="148" y="215"/>
                    <a:pt x="150" y="217"/>
                  </a:cubicBezTo>
                  <a:cubicBezTo>
                    <a:pt x="153" y="219"/>
                    <a:pt x="155" y="220"/>
                    <a:pt x="155" y="224"/>
                  </a:cubicBezTo>
                  <a:cubicBezTo>
                    <a:pt x="154" y="228"/>
                    <a:pt x="160" y="231"/>
                    <a:pt x="156" y="233"/>
                  </a:cubicBezTo>
                  <a:cubicBezTo>
                    <a:pt x="153" y="235"/>
                    <a:pt x="157" y="238"/>
                    <a:pt x="158" y="242"/>
                  </a:cubicBezTo>
                  <a:cubicBezTo>
                    <a:pt x="158" y="247"/>
                    <a:pt x="163" y="248"/>
                    <a:pt x="170" y="248"/>
                  </a:cubicBezTo>
                  <a:cubicBezTo>
                    <a:pt x="177" y="248"/>
                    <a:pt x="179" y="248"/>
                    <a:pt x="179" y="254"/>
                  </a:cubicBezTo>
                  <a:cubicBezTo>
                    <a:pt x="179" y="259"/>
                    <a:pt x="184" y="260"/>
                    <a:pt x="186" y="265"/>
                  </a:cubicBezTo>
                  <a:cubicBezTo>
                    <a:pt x="188" y="270"/>
                    <a:pt x="184" y="275"/>
                    <a:pt x="185" y="279"/>
                  </a:cubicBezTo>
                  <a:cubicBezTo>
                    <a:pt x="185" y="282"/>
                    <a:pt x="183" y="286"/>
                    <a:pt x="181" y="287"/>
                  </a:cubicBezTo>
                  <a:cubicBezTo>
                    <a:pt x="184" y="290"/>
                    <a:pt x="184" y="292"/>
                    <a:pt x="182" y="293"/>
                  </a:cubicBezTo>
                  <a:cubicBezTo>
                    <a:pt x="179" y="295"/>
                    <a:pt x="185" y="299"/>
                    <a:pt x="184" y="307"/>
                  </a:cubicBezTo>
                  <a:cubicBezTo>
                    <a:pt x="182" y="314"/>
                    <a:pt x="182" y="316"/>
                    <a:pt x="190" y="316"/>
                  </a:cubicBezTo>
                  <a:cubicBezTo>
                    <a:pt x="197" y="316"/>
                    <a:pt x="197" y="319"/>
                    <a:pt x="199" y="317"/>
                  </a:cubicBezTo>
                  <a:cubicBezTo>
                    <a:pt x="202" y="315"/>
                    <a:pt x="206" y="323"/>
                    <a:pt x="207" y="326"/>
                  </a:cubicBezTo>
                  <a:cubicBezTo>
                    <a:pt x="208" y="330"/>
                    <a:pt x="211" y="339"/>
                    <a:pt x="213" y="339"/>
                  </a:cubicBezTo>
                  <a:cubicBezTo>
                    <a:pt x="214" y="339"/>
                    <a:pt x="218" y="335"/>
                    <a:pt x="222" y="337"/>
                  </a:cubicBezTo>
                  <a:cubicBezTo>
                    <a:pt x="226" y="339"/>
                    <a:pt x="221" y="351"/>
                    <a:pt x="221" y="357"/>
                  </a:cubicBezTo>
                  <a:cubicBezTo>
                    <a:pt x="224" y="357"/>
                    <a:pt x="227" y="357"/>
                    <a:pt x="228" y="358"/>
                  </a:cubicBezTo>
                  <a:cubicBezTo>
                    <a:pt x="230" y="359"/>
                    <a:pt x="231" y="372"/>
                    <a:pt x="230" y="375"/>
                  </a:cubicBezTo>
                  <a:cubicBezTo>
                    <a:pt x="229" y="377"/>
                    <a:pt x="221" y="380"/>
                    <a:pt x="217" y="382"/>
                  </a:cubicBezTo>
                  <a:cubicBezTo>
                    <a:pt x="212" y="385"/>
                    <a:pt x="202" y="395"/>
                    <a:pt x="197" y="403"/>
                  </a:cubicBezTo>
                  <a:cubicBezTo>
                    <a:pt x="194" y="408"/>
                    <a:pt x="190" y="411"/>
                    <a:pt x="187" y="415"/>
                  </a:cubicBezTo>
                  <a:cubicBezTo>
                    <a:pt x="189" y="415"/>
                    <a:pt x="190" y="415"/>
                    <a:pt x="191" y="415"/>
                  </a:cubicBezTo>
                  <a:cubicBezTo>
                    <a:pt x="193" y="413"/>
                    <a:pt x="196" y="413"/>
                    <a:pt x="200" y="418"/>
                  </a:cubicBezTo>
                  <a:cubicBezTo>
                    <a:pt x="204" y="423"/>
                    <a:pt x="204" y="426"/>
                    <a:pt x="205" y="426"/>
                  </a:cubicBezTo>
                  <a:cubicBezTo>
                    <a:pt x="207" y="426"/>
                    <a:pt x="209" y="420"/>
                    <a:pt x="212" y="424"/>
                  </a:cubicBezTo>
                  <a:cubicBezTo>
                    <a:pt x="215" y="428"/>
                    <a:pt x="223" y="432"/>
                    <a:pt x="224" y="434"/>
                  </a:cubicBezTo>
                  <a:cubicBezTo>
                    <a:pt x="226" y="436"/>
                    <a:pt x="232" y="437"/>
                    <a:pt x="232" y="443"/>
                  </a:cubicBezTo>
                  <a:cubicBezTo>
                    <a:pt x="232" y="446"/>
                    <a:pt x="230" y="454"/>
                    <a:pt x="233" y="460"/>
                  </a:cubicBezTo>
                  <a:cubicBezTo>
                    <a:pt x="235" y="458"/>
                    <a:pt x="236" y="456"/>
                    <a:pt x="238" y="455"/>
                  </a:cubicBez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301" name="Freeform 107"/>
            <p:cNvSpPr>
              <a:spLocks noChangeArrowheads="1"/>
            </p:cNvSpPr>
            <p:nvPr/>
          </p:nvSpPr>
          <p:spPr bwMode="auto">
            <a:xfrm>
              <a:off x="2376496" y="3146429"/>
              <a:ext cx="106364" cy="117475"/>
            </a:xfrm>
            <a:custGeom>
              <a:avLst/>
              <a:gdLst>
                <a:gd name="T0" fmla="*/ 55 w 56"/>
                <a:gd name="T1" fmla="*/ 30 h 62"/>
                <a:gd name="T2" fmla="*/ 47 w 56"/>
                <a:gd name="T3" fmla="*/ 21 h 62"/>
                <a:gd name="T4" fmla="*/ 35 w 56"/>
                <a:gd name="T5" fmla="*/ 11 h 62"/>
                <a:gd name="T6" fmla="*/ 28 w 56"/>
                <a:gd name="T7" fmla="*/ 13 h 62"/>
                <a:gd name="T8" fmla="*/ 23 w 56"/>
                <a:gd name="T9" fmla="*/ 5 h 62"/>
                <a:gd name="T10" fmla="*/ 14 w 56"/>
                <a:gd name="T11" fmla="*/ 2 h 62"/>
                <a:gd name="T12" fmla="*/ 10 w 56"/>
                <a:gd name="T13" fmla="*/ 2 h 62"/>
                <a:gd name="T14" fmla="*/ 7 w 56"/>
                <a:gd name="T15" fmla="*/ 8 h 62"/>
                <a:gd name="T16" fmla="*/ 3 w 56"/>
                <a:gd name="T17" fmla="*/ 27 h 62"/>
                <a:gd name="T18" fmla="*/ 0 w 56"/>
                <a:gd name="T19" fmla="*/ 42 h 62"/>
                <a:gd name="T20" fmla="*/ 3 w 56"/>
                <a:gd name="T21" fmla="*/ 49 h 62"/>
                <a:gd name="T22" fmla="*/ 2 w 56"/>
                <a:gd name="T23" fmla="*/ 54 h 62"/>
                <a:gd name="T24" fmla="*/ 7 w 56"/>
                <a:gd name="T25" fmla="*/ 56 h 62"/>
                <a:gd name="T26" fmla="*/ 21 w 56"/>
                <a:gd name="T27" fmla="*/ 60 h 62"/>
                <a:gd name="T28" fmla="*/ 30 w 56"/>
                <a:gd name="T29" fmla="*/ 60 h 62"/>
                <a:gd name="T30" fmla="*/ 47 w 56"/>
                <a:gd name="T31" fmla="*/ 57 h 62"/>
                <a:gd name="T32" fmla="*/ 56 w 56"/>
                <a:gd name="T33" fmla="*/ 47 h 62"/>
                <a:gd name="T34" fmla="*/ 55 w 56"/>
                <a:gd name="T35" fmla="*/ 30 h 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6"/>
                <a:gd name="T55" fmla="*/ 0 h 62"/>
                <a:gd name="T56" fmla="*/ 56 w 56"/>
                <a:gd name="T57" fmla="*/ 62 h 6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6" h="62">
                  <a:moveTo>
                    <a:pt x="55" y="30"/>
                  </a:moveTo>
                  <a:cubicBezTo>
                    <a:pt x="55" y="24"/>
                    <a:pt x="49" y="23"/>
                    <a:pt x="47" y="21"/>
                  </a:cubicBezTo>
                  <a:cubicBezTo>
                    <a:pt x="46" y="19"/>
                    <a:pt x="38" y="15"/>
                    <a:pt x="35" y="11"/>
                  </a:cubicBezTo>
                  <a:cubicBezTo>
                    <a:pt x="32" y="7"/>
                    <a:pt x="30" y="13"/>
                    <a:pt x="28" y="13"/>
                  </a:cubicBezTo>
                  <a:cubicBezTo>
                    <a:pt x="27" y="13"/>
                    <a:pt x="27" y="10"/>
                    <a:pt x="23" y="5"/>
                  </a:cubicBezTo>
                  <a:cubicBezTo>
                    <a:pt x="19" y="0"/>
                    <a:pt x="16" y="0"/>
                    <a:pt x="14" y="2"/>
                  </a:cubicBezTo>
                  <a:cubicBezTo>
                    <a:pt x="13" y="2"/>
                    <a:pt x="12" y="2"/>
                    <a:pt x="10" y="2"/>
                  </a:cubicBezTo>
                  <a:cubicBezTo>
                    <a:pt x="8" y="4"/>
                    <a:pt x="7" y="6"/>
                    <a:pt x="7" y="8"/>
                  </a:cubicBezTo>
                  <a:cubicBezTo>
                    <a:pt x="7" y="13"/>
                    <a:pt x="3" y="18"/>
                    <a:pt x="3" y="27"/>
                  </a:cubicBezTo>
                  <a:cubicBezTo>
                    <a:pt x="3" y="36"/>
                    <a:pt x="0" y="35"/>
                    <a:pt x="0" y="42"/>
                  </a:cubicBezTo>
                  <a:cubicBezTo>
                    <a:pt x="0" y="49"/>
                    <a:pt x="2" y="48"/>
                    <a:pt x="3" y="49"/>
                  </a:cubicBezTo>
                  <a:cubicBezTo>
                    <a:pt x="4" y="49"/>
                    <a:pt x="3" y="52"/>
                    <a:pt x="2" y="54"/>
                  </a:cubicBezTo>
                  <a:cubicBezTo>
                    <a:pt x="3" y="55"/>
                    <a:pt x="5" y="56"/>
                    <a:pt x="7" y="56"/>
                  </a:cubicBezTo>
                  <a:cubicBezTo>
                    <a:pt x="11" y="55"/>
                    <a:pt x="16" y="57"/>
                    <a:pt x="21" y="60"/>
                  </a:cubicBezTo>
                  <a:cubicBezTo>
                    <a:pt x="27" y="62"/>
                    <a:pt x="25" y="59"/>
                    <a:pt x="30" y="60"/>
                  </a:cubicBezTo>
                  <a:cubicBezTo>
                    <a:pt x="35" y="60"/>
                    <a:pt x="41" y="61"/>
                    <a:pt x="47" y="57"/>
                  </a:cubicBezTo>
                  <a:cubicBezTo>
                    <a:pt x="51" y="55"/>
                    <a:pt x="53" y="51"/>
                    <a:pt x="56" y="47"/>
                  </a:cubicBezTo>
                  <a:cubicBezTo>
                    <a:pt x="53" y="41"/>
                    <a:pt x="55" y="33"/>
                    <a:pt x="55" y="30"/>
                  </a:cubicBez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302" name="Freeform 108"/>
            <p:cNvSpPr>
              <a:spLocks noEditPoints="1" noChangeArrowheads="1"/>
            </p:cNvSpPr>
            <p:nvPr/>
          </p:nvSpPr>
          <p:spPr bwMode="auto">
            <a:xfrm>
              <a:off x="2043120" y="2951166"/>
              <a:ext cx="436565" cy="860426"/>
            </a:xfrm>
            <a:custGeom>
              <a:avLst/>
              <a:gdLst>
                <a:gd name="T0" fmla="*/ 65 w 228"/>
                <a:gd name="T1" fmla="*/ 427 h 450"/>
                <a:gd name="T2" fmla="*/ 60 w 228"/>
                <a:gd name="T3" fmla="*/ 417 h 450"/>
                <a:gd name="T4" fmla="*/ 56 w 228"/>
                <a:gd name="T5" fmla="*/ 448 h 450"/>
                <a:gd name="T6" fmla="*/ 80 w 228"/>
                <a:gd name="T7" fmla="*/ 449 h 450"/>
                <a:gd name="T8" fmla="*/ 87 w 228"/>
                <a:gd name="T9" fmla="*/ 441 h 450"/>
                <a:gd name="T10" fmla="*/ 218 w 228"/>
                <a:gd name="T11" fmla="*/ 46 h 450"/>
                <a:gd name="T12" fmla="*/ 212 w 228"/>
                <a:gd name="T13" fmla="*/ 64 h 450"/>
                <a:gd name="T14" fmla="*/ 194 w 228"/>
                <a:gd name="T15" fmla="*/ 70 h 450"/>
                <a:gd name="T16" fmla="*/ 172 w 228"/>
                <a:gd name="T17" fmla="*/ 67 h 450"/>
                <a:gd name="T18" fmla="*/ 185 w 228"/>
                <a:gd name="T19" fmla="*/ 44 h 450"/>
                <a:gd name="T20" fmla="*/ 151 w 228"/>
                <a:gd name="T21" fmla="*/ 27 h 450"/>
                <a:gd name="T22" fmla="*/ 123 w 228"/>
                <a:gd name="T23" fmla="*/ 3 h 450"/>
                <a:gd name="T24" fmla="*/ 105 w 228"/>
                <a:gd name="T25" fmla="*/ 10 h 450"/>
                <a:gd name="T26" fmla="*/ 82 w 228"/>
                <a:gd name="T27" fmla="*/ 5 h 450"/>
                <a:gd name="T28" fmla="*/ 72 w 228"/>
                <a:gd name="T29" fmla="*/ 25 h 450"/>
                <a:gd name="T30" fmla="*/ 58 w 228"/>
                <a:gd name="T31" fmla="*/ 43 h 450"/>
                <a:gd name="T32" fmla="*/ 60 w 228"/>
                <a:gd name="T33" fmla="*/ 63 h 450"/>
                <a:gd name="T34" fmla="*/ 49 w 228"/>
                <a:gd name="T35" fmla="*/ 78 h 450"/>
                <a:gd name="T36" fmla="*/ 41 w 228"/>
                <a:gd name="T37" fmla="*/ 94 h 450"/>
                <a:gd name="T38" fmla="*/ 37 w 228"/>
                <a:gd name="T39" fmla="*/ 115 h 450"/>
                <a:gd name="T40" fmla="*/ 40 w 228"/>
                <a:gd name="T41" fmla="*/ 138 h 450"/>
                <a:gd name="T42" fmla="*/ 40 w 228"/>
                <a:gd name="T43" fmla="*/ 157 h 450"/>
                <a:gd name="T44" fmla="*/ 37 w 228"/>
                <a:gd name="T45" fmla="*/ 180 h 450"/>
                <a:gd name="T46" fmla="*/ 28 w 228"/>
                <a:gd name="T47" fmla="*/ 206 h 450"/>
                <a:gd name="T48" fmla="*/ 25 w 228"/>
                <a:gd name="T49" fmla="*/ 216 h 450"/>
                <a:gd name="T50" fmla="*/ 21 w 228"/>
                <a:gd name="T51" fmla="*/ 232 h 450"/>
                <a:gd name="T52" fmla="*/ 20 w 228"/>
                <a:gd name="T53" fmla="*/ 248 h 450"/>
                <a:gd name="T54" fmla="*/ 18 w 228"/>
                <a:gd name="T55" fmla="*/ 272 h 450"/>
                <a:gd name="T56" fmla="*/ 21 w 228"/>
                <a:gd name="T57" fmla="*/ 285 h 450"/>
                <a:gd name="T58" fmla="*/ 26 w 228"/>
                <a:gd name="T59" fmla="*/ 296 h 450"/>
                <a:gd name="T60" fmla="*/ 23 w 228"/>
                <a:gd name="T61" fmla="*/ 305 h 450"/>
                <a:gd name="T62" fmla="*/ 21 w 228"/>
                <a:gd name="T63" fmla="*/ 323 h 450"/>
                <a:gd name="T64" fmla="*/ 13 w 228"/>
                <a:gd name="T65" fmla="*/ 338 h 450"/>
                <a:gd name="T66" fmla="*/ 9 w 228"/>
                <a:gd name="T67" fmla="*/ 355 h 450"/>
                <a:gd name="T68" fmla="*/ 3 w 228"/>
                <a:gd name="T69" fmla="*/ 373 h 450"/>
                <a:gd name="T70" fmla="*/ 15 w 228"/>
                <a:gd name="T71" fmla="*/ 384 h 450"/>
                <a:gd name="T72" fmla="*/ 21 w 228"/>
                <a:gd name="T73" fmla="*/ 401 h 450"/>
                <a:gd name="T74" fmla="*/ 47 w 228"/>
                <a:gd name="T75" fmla="*/ 404 h 450"/>
                <a:gd name="T76" fmla="*/ 52 w 228"/>
                <a:gd name="T77" fmla="*/ 395 h 450"/>
                <a:gd name="T78" fmla="*/ 53 w 228"/>
                <a:gd name="T79" fmla="*/ 376 h 450"/>
                <a:gd name="T80" fmla="*/ 66 w 228"/>
                <a:gd name="T81" fmla="*/ 364 h 450"/>
                <a:gd name="T82" fmla="*/ 87 w 228"/>
                <a:gd name="T83" fmla="*/ 340 h 450"/>
                <a:gd name="T84" fmla="*/ 78 w 228"/>
                <a:gd name="T85" fmla="*/ 326 h 450"/>
                <a:gd name="T86" fmla="*/ 89 w 228"/>
                <a:gd name="T87" fmla="*/ 299 h 450"/>
                <a:gd name="T88" fmla="*/ 95 w 228"/>
                <a:gd name="T89" fmla="*/ 285 h 450"/>
                <a:gd name="T90" fmla="*/ 102 w 228"/>
                <a:gd name="T91" fmla="*/ 270 h 450"/>
                <a:gd name="T92" fmla="*/ 109 w 228"/>
                <a:gd name="T93" fmla="*/ 269 h 450"/>
                <a:gd name="T94" fmla="*/ 106 w 228"/>
                <a:gd name="T95" fmla="*/ 262 h 450"/>
                <a:gd name="T96" fmla="*/ 98 w 228"/>
                <a:gd name="T97" fmla="*/ 251 h 450"/>
                <a:gd name="T98" fmla="*/ 115 w 228"/>
                <a:gd name="T99" fmla="*/ 245 h 450"/>
                <a:gd name="T100" fmla="*/ 129 w 228"/>
                <a:gd name="T101" fmla="*/ 228 h 450"/>
                <a:gd name="T102" fmla="*/ 133 w 228"/>
                <a:gd name="T103" fmla="*/ 215 h 450"/>
                <a:gd name="T104" fmla="*/ 183 w 228"/>
                <a:gd name="T105" fmla="*/ 203 h 450"/>
                <a:gd name="T106" fmla="*/ 189 w 228"/>
                <a:gd name="T107" fmla="*/ 181 h 450"/>
                <a:gd name="T108" fmla="*/ 180 w 228"/>
                <a:gd name="T109" fmla="*/ 164 h 450"/>
                <a:gd name="T110" fmla="*/ 176 w 228"/>
                <a:gd name="T111" fmla="*/ 156 h 450"/>
                <a:gd name="T112" fmla="*/ 174 w 228"/>
                <a:gd name="T113" fmla="*/ 144 h 450"/>
                <a:gd name="T114" fmla="*/ 181 w 228"/>
                <a:gd name="T115" fmla="*/ 110 h 450"/>
                <a:gd name="T116" fmla="*/ 214 w 228"/>
                <a:gd name="T117" fmla="*/ 71 h 450"/>
                <a:gd name="T118" fmla="*/ 225 w 228"/>
                <a:gd name="T119" fmla="*/ 47 h 45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28"/>
                <a:gd name="T181" fmla="*/ 0 h 450"/>
                <a:gd name="T182" fmla="*/ 228 w 228"/>
                <a:gd name="T183" fmla="*/ 450 h 45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28" h="450">
                  <a:moveTo>
                    <a:pt x="87" y="441"/>
                  </a:moveTo>
                  <a:cubicBezTo>
                    <a:pt x="81" y="441"/>
                    <a:pt x="68" y="430"/>
                    <a:pt x="65" y="427"/>
                  </a:cubicBezTo>
                  <a:cubicBezTo>
                    <a:pt x="61" y="424"/>
                    <a:pt x="64" y="421"/>
                    <a:pt x="59" y="421"/>
                  </a:cubicBezTo>
                  <a:cubicBezTo>
                    <a:pt x="55" y="422"/>
                    <a:pt x="58" y="418"/>
                    <a:pt x="60" y="417"/>
                  </a:cubicBezTo>
                  <a:cubicBezTo>
                    <a:pt x="62" y="415"/>
                    <a:pt x="59" y="411"/>
                    <a:pt x="56" y="410"/>
                  </a:cubicBezTo>
                  <a:cubicBezTo>
                    <a:pt x="56" y="417"/>
                    <a:pt x="54" y="447"/>
                    <a:pt x="56" y="448"/>
                  </a:cubicBezTo>
                  <a:cubicBezTo>
                    <a:pt x="58" y="448"/>
                    <a:pt x="71" y="446"/>
                    <a:pt x="75" y="449"/>
                  </a:cubicBezTo>
                  <a:cubicBezTo>
                    <a:pt x="77" y="449"/>
                    <a:pt x="79" y="450"/>
                    <a:pt x="80" y="449"/>
                  </a:cubicBezTo>
                  <a:cubicBezTo>
                    <a:pt x="83" y="446"/>
                    <a:pt x="90" y="447"/>
                    <a:pt x="94" y="445"/>
                  </a:cubicBezTo>
                  <a:cubicBezTo>
                    <a:pt x="98" y="442"/>
                    <a:pt x="93" y="442"/>
                    <a:pt x="87" y="441"/>
                  </a:cubicBezTo>
                  <a:close/>
                  <a:moveTo>
                    <a:pt x="225" y="47"/>
                  </a:moveTo>
                  <a:cubicBezTo>
                    <a:pt x="224" y="46"/>
                    <a:pt x="221" y="46"/>
                    <a:pt x="218" y="46"/>
                  </a:cubicBezTo>
                  <a:cubicBezTo>
                    <a:pt x="218" y="46"/>
                    <a:pt x="218" y="47"/>
                    <a:pt x="218" y="47"/>
                  </a:cubicBezTo>
                  <a:cubicBezTo>
                    <a:pt x="219" y="52"/>
                    <a:pt x="216" y="64"/>
                    <a:pt x="212" y="64"/>
                  </a:cubicBezTo>
                  <a:cubicBezTo>
                    <a:pt x="209" y="63"/>
                    <a:pt x="206" y="69"/>
                    <a:pt x="203" y="68"/>
                  </a:cubicBezTo>
                  <a:cubicBezTo>
                    <a:pt x="201" y="67"/>
                    <a:pt x="197" y="72"/>
                    <a:pt x="194" y="70"/>
                  </a:cubicBezTo>
                  <a:cubicBezTo>
                    <a:pt x="190" y="68"/>
                    <a:pt x="186" y="71"/>
                    <a:pt x="183" y="69"/>
                  </a:cubicBezTo>
                  <a:cubicBezTo>
                    <a:pt x="180" y="67"/>
                    <a:pt x="172" y="69"/>
                    <a:pt x="172" y="67"/>
                  </a:cubicBezTo>
                  <a:cubicBezTo>
                    <a:pt x="172" y="65"/>
                    <a:pt x="176" y="65"/>
                    <a:pt x="176" y="59"/>
                  </a:cubicBezTo>
                  <a:cubicBezTo>
                    <a:pt x="176" y="53"/>
                    <a:pt x="186" y="47"/>
                    <a:pt x="185" y="44"/>
                  </a:cubicBezTo>
                  <a:cubicBezTo>
                    <a:pt x="183" y="42"/>
                    <a:pt x="166" y="37"/>
                    <a:pt x="164" y="34"/>
                  </a:cubicBezTo>
                  <a:cubicBezTo>
                    <a:pt x="161" y="31"/>
                    <a:pt x="158" y="28"/>
                    <a:pt x="151" y="27"/>
                  </a:cubicBezTo>
                  <a:cubicBezTo>
                    <a:pt x="145" y="27"/>
                    <a:pt x="145" y="23"/>
                    <a:pt x="139" y="19"/>
                  </a:cubicBezTo>
                  <a:cubicBezTo>
                    <a:pt x="134" y="16"/>
                    <a:pt x="126" y="8"/>
                    <a:pt x="123" y="3"/>
                  </a:cubicBezTo>
                  <a:cubicBezTo>
                    <a:pt x="119" y="3"/>
                    <a:pt x="113" y="2"/>
                    <a:pt x="112" y="4"/>
                  </a:cubicBezTo>
                  <a:cubicBezTo>
                    <a:pt x="110" y="6"/>
                    <a:pt x="108" y="15"/>
                    <a:pt x="105" y="10"/>
                  </a:cubicBezTo>
                  <a:cubicBezTo>
                    <a:pt x="103" y="6"/>
                    <a:pt x="97" y="6"/>
                    <a:pt x="92" y="5"/>
                  </a:cubicBezTo>
                  <a:cubicBezTo>
                    <a:pt x="87" y="4"/>
                    <a:pt x="88" y="0"/>
                    <a:pt x="82" y="5"/>
                  </a:cubicBezTo>
                  <a:cubicBezTo>
                    <a:pt x="80" y="8"/>
                    <a:pt x="77" y="10"/>
                    <a:pt x="74" y="12"/>
                  </a:cubicBezTo>
                  <a:cubicBezTo>
                    <a:pt x="74" y="17"/>
                    <a:pt x="73" y="23"/>
                    <a:pt x="72" y="25"/>
                  </a:cubicBezTo>
                  <a:cubicBezTo>
                    <a:pt x="70" y="28"/>
                    <a:pt x="59" y="33"/>
                    <a:pt x="59" y="35"/>
                  </a:cubicBezTo>
                  <a:cubicBezTo>
                    <a:pt x="59" y="38"/>
                    <a:pt x="60" y="42"/>
                    <a:pt x="58" y="43"/>
                  </a:cubicBezTo>
                  <a:cubicBezTo>
                    <a:pt x="56" y="45"/>
                    <a:pt x="63" y="54"/>
                    <a:pt x="59" y="56"/>
                  </a:cubicBezTo>
                  <a:cubicBezTo>
                    <a:pt x="56" y="58"/>
                    <a:pt x="62" y="61"/>
                    <a:pt x="60" y="63"/>
                  </a:cubicBezTo>
                  <a:cubicBezTo>
                    <a:pt x="57" y="65"/>
                    <a:pt x="53" y="66"/>
                    <a:pt x="53" y="69"/>
                  </a:cubicBezTo>
                  <a:cubicBezTo>
                    <a:pt x="53" y="71"/>
                    <a:pt x="53" y="77"/>
                    <a:pt x="49" y="78"/>
                  </a:cubicBezTo>
                  <a:cubicBezTo>
                    <a:pt x="46" y="79"/>
                    <a:pt x="44" y="84"/>
                    <a:pt x="44" y="88"/>
                  </a:cubicBezTo>
                  <a:cubicBezTo>
                    <a:pt x="44" y="92"/>
                    <a:pt x="40" y="89"/>
                    <a:pt x="41" y="94"/>
                  </a:cubicBezTo>
                  <a:cubicBezTo>
                    <a:pt x="43" y="99"/>
                    <a:pt x="45" y="105"/>
                    <a:pt x="41" y="106"/>
                  </a:cubicBezTo>
                  <a:cubicBezTo>
                    <a:pt x="38" y="107"/>
                    <a:pt x="39" y="115"/>
                    <a:pt x="37" y="115"/>
                  </a:cubicBezTo>
                  <a:cubicBezTo>
                    <a:pt x="35" y="115"/>
                    <a:pt x="34" y="123"/>
                    <a:pt x="37" y="127"/>
                  </a:cubicBezTo>
                  <a:cubicBezTo>
                    <a:pt x="40" y="131"/>
                    <a:pt x="40" y="134"/>
                    <a:pt x="40" y="138"/>
                  </a:cubicBezTo>
                  <a:cubicBezTo>
                    <a:pt x="40" y="142"/>
                    <a:pt x="44" y="144"/>
                    <a:pt x="43" y="148"/>
                  </a:cubicBezTo>
                  <a:cubicBezTo>
                    <a:pt x="42" y="152"/>
                    <a:pt x="42" y="155"/>
                    <a:pt x="40" y="157"/>
                  </a:cubicBezTo>
                  <a:cubicBezTo>
                    <a:pt x="38" y="159"/>
                    <a:pt x="40" y="164"/>
                    <a:pt x="37" y="165"/>
                  </a:cubicBezTo>
                  <a:cubicBezTo>
                    <a:pt x="34" y="167"/>
                    <a:pt x="39" y="177"/>
                    <a:pt x="37" y="180"/>
                  </a:cubicBezTo>
                  <a:cubicBezTo>
                    <a:pt x="34" y="182"/>
                    <a:pt x="28" y="183"/>
                    <a:pt x="28" y="191"/>
                  </a:cubicBezTo>
                  <a:cubicBezTo>
                    <a:pt x="28" y="198"/>
                    <a:pt x="29" y="202"/>
                    <a:pt x="28" y="206"/>
                  </a:cubicBezTo>
                  <a:cubicBezTo>
                    <a:pt x="28" y="208"/>
                    <a:pt x="32" y="208"/>
                    <a:pt x="31" y="212"/>
                  </a:cubicBezTo>
                  <a:cubicBezTo>
                    <a:pt x="31" y="216"/>
                    <a:pt x="25" y="214"/>
                    <a:pt x="25" y="216"/>
                  </a:cubicBezTo>
                  <a:cubicBezTo>
                    <a:pt x="24" y="219"/>
                    <a:pt x="26" y="225"/>
                    <a:pt x="24" y="225"/>
                  </a:cubicBezTo>
                  <a:cubicBezTo>
                    <a:pt x="22" y="225"/>
                    <a:pt x="21" y="227"/>
                    <a:pt x="21" y="232"/>
                  </a:cubicBezTo>
                  <a:cubicBezTo>
                    <a:pt x="21" y="237"/>
                    <a:pt x="18" y="237"/>
                    <a:pt x="18" y="240"/>
                  </a:cubicBezTo>
                  <a:cubicBezTo>
                    <a:pt x="18" y="242"/>
                    <a:pt x="20" y="245"/>
                    <a:pt x="20" y="248"/>
                  </a:cubicBezTo>
                  <a:cubicBezTo>
                    <a:pt x="20" y="250"/>
                    <a:pt x="22" y="259"/>
                    <a:pt x="20" y="260"/>
                  </a:cubicBezTo>
                  <a:cubicBezTo>
                    <a:pt x="17" y="260"/>
                    <a:pt x="16" y="270"/>
                    <a:pt x="18" y="272"/>
                  </a:cubicBezTo>
                  <a:cubicBezTo>
                    <a:pt x="20" y="273"/>
                    <a:pt x="20" y="276"/>
                    <a:pt x="19" y="278"/>
                  </a:cubicBezTo>
                  <a:cubicBezTo>
                    <a:pt x="18" y="280"/>
                    <a:pt x="24" y="282"/>
                    <a:pt x="21" y="285"/>
                  </a:cubicBezTo>
                  <a:cubicBezTo>
                    <a:pt x="18" y="288"/>
                    <a:pt x="20" y="292"/>
                    <a:pt x="24" y="291"/>
                  </a:cubicBezTo>
                  <a:cubicBezTo>
                    <a:pt x="27" y="290"/>
                    <a:pt x="29" y="296"/>
                    <a:pt x="26" y="296"/>
                  </a:cubicBezTo>
                  <a:cubicBezTo>
                    <a:pt x="22" y="296"/>
                    <a:pt x="18" y="296"/>
                    <a:pt x="21" y="298"/>
                  </a:cubicBezTo>
                  <a:cubicBezTo>
                    <a:pt x="24" y="300"/>
                    <a:pt x="27" y="304"/>
                    <a:pt x="23" y="305"/>
                  </a:cubicBezTo>
                  <a:cubicBezTo>
                    <a:pt x="19" y="307"/>
                    <a:pt x="22" y="310"/>
                    <a:pt x="21" y="314"/>
                  </a:cubicBezTo>
                  <a:cubicBezTo>
                    <a:pt x="20" y="318"/>
                    <a:pt x="24" y="322"/>
                    <a:pt x="21" y="323"/>
                  </a:cubicBezTo>
                  <a:cubicBezTo>
                    <a:pt x="18" y="324"/>
                    <a:pt x="22" y="330"/>
                    <a:pt x="18" y="331"/>
                  </a:cubicBezTo>
                  <a:cubicBezTo>
                    <a:pt x="13" y="331"/>
                    <a:pt x="16" y="336"/>
                    <a:pt x="13" y="338"/>
                  </a:cubicBezTo>
                  <a:cubicBezTo>
                    <a:pt x="10" y="341"/>
                    <a:pt x="17" y="345"/>
                    <a:pt x="13" y="347"/>
                  </a:cubicBezTo>
                  <a:cubicBezTo>
                    <a:pt x="10" y="349"/>
                    <a:pt x="12" y="355"/>
                    <a:pt x="9" y="355"/>
                  </a:cubicBezTo>
                  <a:cubicBezTo>
                    <a:pt x="5" y="355"/>
                    <a:pt x="3" y="360"/>
                    <a:pt x="2" y="362"/>
                  </a:cubicBezTo>
                  <a:cubicBezTo>
                    <a:pt x="2" y="365"/>
                    <a:pt x="0" y="369"/>
                    <a:pt x="3" y="373"/>
                  </a:cubicBezTo>
                  <a:cubicBezTo>
                    <a:pt x="6" y="376"/>
                    <a:pt x="2" y="379"/>
                    <a:pt x="5" y="380"/>
                  </a:cubicBezTo>
                  <a:cubicBezTo>
                    <a:pt x="7" y="382"/>
                    <a:pt x="17" y="380"/>
                    <a:pt x="15" y="384"/>
                  </a:cubicBezTo>
                  <a:cubicBezTo>
                    <a:pt x="14" y="388"/>
                    <a:pt x="14" y="396"/>
                    <a:pt x="16" y="396"/>
                  </a:cubicBezTo>
                  <a:cubicBezTo>
                    <a:pt x="18" y="396"/>
                    <a:pt x="19" y="402"/>
                    <a:pt x="21" y="401"/>
                  </a:cubicBezTo>
                  <a:cubicBezTo>
                    <a:pt x="24" y="401"/>
                    <a:pt x="36" y="399"/>
                    <a:pt x="41" y="401"/>
                  </a:cubicBezTo>
                  <a:cubicBezTo>
                    <a:pt x="44" y="402"/>
                    <a:pt x="46" y="403"/>
                    <a:pt x="47" y="404"/>
                  </a:cubicBezTo>
                  <a:cubicBezTo>
                    <a:pt x="50" y="403"/>
                    <a:pt x="57" y="407"/>
                    <a:pt x="58" y="406"/>
                  </a:cubicBezTo>
                  <a:cubicBezTo>
                    <a:pt x="60" y="404"/>
                    <a:pt x="52" y="398"/>
                    <a:pt x="52" y="395"/>
                  </a:cubicBezTo>
                  <a:cubicBezTo>
                    <a:pt x="52" y="393"/>
                    <a:pt x="51" y="389"/>
                    <a:pt x="51" y="387"/>
                  </a:cubicBezTo>
                  <a:cubicBezTo>
                    <a:pt x="51" y="384"/>
                    <a:pt x="50" y="379"/>
                    <a:pt x="53" y="376"/>
                  </a:cubicBezTo>
                  <a:cubicBezTo>
                    <a:pt x="57" y="374"/>
                    <a:pt x="57" y="371"/>
                    <a:pt x="59" y="372"/>
                  </a:cubicBezTo>
                  <a:cubicBezTo>
                    <a:pt x="61" y="372"/>
                    <a:pt x="66" y="370"/>
                    <a:pt x="66" y="364"/>
                  </a:cubicBezTo>
                  <a:cubicBezTo>
                    <a:pt x="66" y="358"/>
                    <a:pt x="69" y="356"/>
                    <a:pt x="74" y="351"/>
                  </a:cubicBezTo>
                  <a:cubicBezTo>
                    <a:pt x="80" y="347"/>
                    <a:pt x="89" y="342"/>
                    <a:pt x="87" y="340"/>
                  </a:cubicBezTo>
                  <a:cubicBezTo>
                    <a:pt x="86" y="338"/>
                    <a:pt x="89" y="332"/>
                    <a:pt x="89" y="329"/>
                  </a:cubicBezTo>
                  <a:cubicBezTo>
                    <a:pt x="89" y="327"/>
                    <a:pt x="81" y="327"/>
                    <a:pt x="78" y="326"/>
                  </a:cubicBezTo>
                  <a:cubicBezTo>
                    <a:pt x="75" y="325"/>
                    <a:pt x="65" y="318"/>
                    <a:pt x="70" y="309"/>
                  </a:cubicBezTo>
                  <a:cubicBezTo>
                    <a:pt x="75" y="300"/>
                    <a:pt x="86" y="299"/>
                    <a:pt x="89" y="299"/>
                  </a:cubicBezTo>
                  <a:cubicBezTo>
                    <a:pt x="92" y="298"/>
                    <a:pt x="89" y="294"/>
                    <a:pt x="92" y="293"/>
                  </a:cubicBezTo>
                  <a:cubicBezTo>
                    <a:pt x="94" y="291"/>
                    <a:pt x="95" y="289"/>
                    <a:pt x="95" y="285"/>
                  </a:cubicBezTo>
                  <a:cubicBezTo>
                    <a:pt x="95" y="281"/>
                    <a:pt x="95" y="274"/>
                    <a:pt x="99" y="273"/>
                  </a:cubicBezTo>
                  <a:cubicBezTo>
                    <a:pt x="104" y="273"/>
                    <a:pt x="105" y="270"/>
                    <a:pt x="102" y="270"/>
                  </a:cubicBezTo>
                  <a:cubicBezTo>
                    <a:pt x="99" y="269"/>
                    <a:pt x="98" y="266"/>
                    <a:pt x="103" y="265"/>
                  </a:cubicBezTo>
                  <a:cubicBezTo>
                    <a:pt x="107" y="265"/>
                    <a:pt x="106" y="269"/>
                    <a:pt x="109" y="269"/>
                  </a:cubicBezTo>
                  <a:cubicBezTo>
                    <a:pt x="112" y="269"/>
                    <a:pt x="118" y="263"/>
                    <a:pt x="113" y="260"/>
                  </a:cubicBezTo>
                  <a:cubicBezTo>
                    <a:pt x="109" y="257"/>
                    <a:pt x="108" y="262"/>
                    <a:pt x="106" y="262"/>
                  </a:cubicBezTo>
                  <a:cubicBezTo>
                    <a:pt x="103" y="263"/>
                    <a:pt x="102" y="259"/>
                    <a:pt x="99" y="259"/>
                  </a:cubicBezTo>
                  <a:cubicBezTo>
                    <a:pt x="97" y="259"/>
                    <a:pt x="99" y="253"/>
                    <a:pt x="98" y="251"/>
                  </a:cubicBezTo>
                  <a:cubicBezTo>
                    <a:pt x="97" y="248"/>
                    <a:pt x="95" y="243"/>
                    <a:pt x="97" y="240"/>
                  </a:cubicBezTo>
                  <a:cubicBezTo>
                    <a:pt x="99" y="237"/>
                    <a:pt x="108" y="244"/>
                    <a:pt x="115" y="245"/>
                  </a:cubicBezTo>
                  <a:cubicBezTo>
                    <a:pt x="123" y="245"/>
                    <a:pt x="128" y="241"/>
                    <a:pt x="128" y="238"/>
                  </a:cubicBezTo>
                  <a:cubicBezTo>
                    <a:pt x="128" y="236"/>
                    <a:pt x="125" y="231"/>
                    <a:pt x="129" y="228"/>
                  </a:cubicBezTo>
                  <a:cubicBezTo>
                    <a:pt x="134" y="225"/>
                    <a:pt x="130" y="224"/>
                    <a:pt x="129" y="220"/>
                  </a:cubicBezTo>
                  <a:cubicBezTo>
                    <a:pt x="127" y="216"/>
                    <a:pt x="131" y="213"/>
                    <a:pt x="133" y="215"/>
                  </a:cubicBezTo>
                  <a:cubicBezTo>
                    <a:pt x="135" y="217"/>
                    <a:pt x="149" y="216"/>
                    <a:pt x="162" y="213"/>
                  </a:cubicBezTo>
                  <a:cubicBezTo>
                    <a:pt x="174" y="211"/>
                    <a:pt x="182" y="206"/>
                    <a:pt x="183" y="203"/>
                  </a:cubicBezTo>
                  <a:cubicBezTo>
                    <a:pt x="184" y="199"/>
                    <a:pt x="192" y="191"/>
                    <a:pt x="193" y="188"/>
                  </a:cubicBezTo>
                  <a:cubicBezTo>
                    <a:pt x="195" y="185"/>
                    <a:pt x="194" y="181"/>
                    <a:pt x="189" y="181"/>
                  </a:cubicBezTo>
                  <a:cubicBezTo>
                    <a:pt x="184" y="180"/>
                    <a:pt x="184" y="174"/>
                    <a:pt x="187" y="171"/>
                  </a:cubicBezTo>
                  <a:cubicBezTo>
                    <a:pt x="189" y="168"/>
                    <a:pt x="185" y="165"/>
                    <a:pt x="180" y="164"/>
                  </a:cubicBezTo>
                  <a:cubicBezTo>
                    <a:pt x="176" y="164"/>
                    <a:pt x="168" y="160"/>
                    <a:pt x="172" y="156"/>
                  </a:cubicBezTo>
                  <a:cubicBezTo>
                    <a:pt x="174" y="154"/>
                    <a:pt x="175" y="155"/>
                    <a:pt x="176" y="156"/>
                  </a:cubicBezTo>
                  <a:cubicBezTo>
                    <a:pt x="177" y="154"/>
                    <a:pt x="178" y="151"/>
                    <a:pt x="177" y="151"/>
                  </a:cubicBezTo>
                  <a:cubicBezTo>
                    <a:pt x="176" y="150"/>
                    <a:pt x="174" y="151"/>
                    <a:pt x="174" y="144"/>
                  </a:cubicBezTo>
                  <a:cubicBezTo>
                    <a:pt x="174" y="137"/>
                    <a:pt x="177" y="138"/>
                    <a:pt x="177" y="129"/>
                  </a:cubicBezTo>
                  <a:cubicBezTo>
                    <a:pt x="177" y="120"/>
                    <a:pt x="181" y="115"/>
                    <a:pt x="181" y="110"/>
                  </a:cubicBezTo>
                  <a:cubicBezTo>
                    <a:pt x="181" y="105"/>
                    <a:pt x="189" y="100"/>
                    <a:pt x="194" y="92"/>
                  </a:cubicBezTo>
                  <a:cubicBezTo>
                    <a:pt x="199" y="84"/>
                    <a:pt x="209" y="74"/>
                    <a:pt x="214" y="71"/>
                  </a:cubicBezTo>
                  <a:cubicBezTo>
                    <a:pt x="218" y="69"/>
                    <a:pt x="226" y="66"/>
                    <a:pt x="227" y="64"/>
                  </a:cubicBezTo>
                  <a:cubicBezTo>
                    <a:pt x="228" y="61"/>
                    <a:pt x="227" y="48"/>
                    <a:pt x="225" y="47"/>
                  </a:cubicBez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303" name="Freeform 109"/>
            <p:cNvSpPr>
              <a:spLocks noChangeArrowheads="1"/>
            </p:cNvSpPr>
            <p:nvPr/>
          </p:nvSpPr>
          <p:spPr bwMode="auto">
            <a:xfrm>
              <a:off x="1995495" y="2854329"/>
              <a:ext cx="190500" cy="973140"/>
            </a:xfrm>
            <a:custGeom>
              <a:avLst/>
              <a:gdLst>
                <a:gd name="T0" fmla="*/ 40 w 100"/>
                <a:gd name="T1" fmla="*/ 435 h 510"/>
                <a:gd name="T2" fmla="*/ 27 w 100"/>
                <a:gd name="T3" fmla="*/ 413 h 510"/>
                <a:gd name="T4" fmla="*/ 38 w 100"/>
                <a:gd name="T5" fmla="*/ 389 h 510"/>
                <a:gd name="T6" fmla="*/ 46 w 100"/>
                <a:gd name="T7" fmla="*/ 365 h 510"/>
                <a:gd name="T8" fmla="*/ 51 w 100"/>
                <a:gd name="T9" fmla="*/ 347 h 510"/>
                <a:gd name="T10" fmla="*/ 44 w 100"/>
                <a:gd name="T11" fmla="*/ 329 h 510"/>
                <a:gd name="T12" fmla="*/ 45 w 100"/>
                <a:gd name="T13" fmla="*/ 299 h 510"/>
                <a:gd name="T14" fmla="*/ 49 w 100"/>
                <a:gd name="T15" fmla="*/ 276 h 510"/>
                <a:gd name="T16" fmla="*/ 53 w 100"/>
                <a:gd name="T17" fmla="*/ 257 h 510"/>
                <a:gd name="T18" fmla="*/ 62 w 100"/>
                <a:gd name="T19" fmla="*/ 216 h 510"/>
                <a:gd name="T20" fmla="*/ 65 w 100"/>
                <a:gd name="T21" fmla="*/ 189 h 510"/>
                <a:gd name="T22" fmla="*/ 66 w 100"/>
                <a:gd name="T23" fmla="*/ 157 h 510"/>
                <a:gd name="T24" fmla="*/ 74 w 100"/>
                <a:gd name="T25" fmla="*/ 129 h 510"/>
                <a:gd name="T26" fmla="*/ 84 w 100"/>
                <a:gd name="T27" fmla="*/ 107 h 510"/>
                <a:gd name="T28" fmla="*/ 97 w 100"/>
                <a:gd name="T29" fmla="*/ 76 h 510"/>
                <a:gd name="T30" fmla="*/ 89 w 100"/>
                <a:gd name="T31" fmla="*/ 53 h 510"/>
                <a:gd name="T32" fmla="*/ 84 w 100"/>
                <a:gd name="T33" fmla="*/ 25 h 510"/>
                <a:gd name="T34" fmla="*/ 71 w 100"/>
                <a:gd name="T35" fmla="*/ 2 h 510"/>
                <a:gd name="T36" fmla="*/ 64 w 100"/>
                <a:gd name="T37" fmla="*/ 23 h 510"/>
                <a:gd name="T38" fmla="*/ 62 w 100"/>
                <a:gd name="T39" fmla="*/ 75 h 510"/>
                <a:gd name="T40" fmla="*/ 53 w 100"/>
                <a:gd name="T41" fmla="*/ 128 h 510"/>
                <a:gd name="T42" fmla="*/ 48 w 100"/>
                <a:gd name="T43" fmla="*/ 163 h 510"/>
                <a:gd name="T44" fmla="*/ 41 w 100"/>
                <a:gd name="T45" fmla="*/ 210 h 510"/>
                <a:gd name="T46" fmla="*/ 26 w 100"/>
                <a:gd name="T47" fmla="*/ 251 h 510"/>
                <a:gd name="T48" fmla="*/ 24 w 100"/>
                <a:gd name="T49" fmla="*/ 286 h 510"/>
                <a:gd name="T50" fmla="*/ 17 w 100"/>
                <a:gd name="T51" fmla="*/ 319 h 510"/>
                <a:gd name="T52" fmla="*/ 32 w 100"/>
                <a:gd name="T53" fmla="*/ 302 h 510"/>
                <a:gd name="T54" fmla="*/ 34 w 100"/>
                <a:gd name="T55" fmla="*/ 320 h 510"/>
                <a:gd name="T56" fmla="*/ 30 w 100"/>
                <a:gd name="T57" fmla="*/ 342 h 510"/>
                <a:gd name="T58" fmla="*/ 25 w 100"/>
                <a:gd name="T59" fmla="*/ 357 h 510"/>
                <a:gd name="T60" fmla="*/ 23 w 100"/>
                <a:gd name="T61" fmla="*/ 354 h 510"/>
                <a:gd name="T62" fmla="*/ 15 w 100"/>
                <a:gd name="T63" fmla="*/ 357 h 510"/>
                <a:gd name="T64" fmla="*/ 2 w 100"/>
                <a:gd name="T65" fmla="*/ 374 h 510"/>
                <a:gd name="T66" fmla="*/ 17 w 100"/>
                <a:gd name="T67" fmla="*/ 376 h 510"/>
                <a:gd name="T68" fmla="*/ 25 w 100"/>
                <a:gd name="T69" fmla="*/ 389 h 510"/>
                <a:gd name="T70" fmla="*/ 11 w 100"/>
                <a:gd name="T71" fmla="*/ 393 h 510"/>
                <a:gd name="T72" fmla="*/ 13 w 100"/>
                <a:gd name="T73" fmla="*/ 400 h 510"/>
                <a:gd name="T74" fmla="*/ 6 w 100"/>
                <a:gd name="T75" fmla="*/ 412 h 510"/>
                <a:gd name="T76" fmla="*/ 15 w 100"/>
                <a:gd name="T77" fmla="*/ 416 h 510"/>
                <a:gd name="T78" fmla="*/ 16 w 100"/>
                <a:gd name="T79" fmla="*/ 427 h 510"/>
                <a:gd name="T80" fmla="*/ 9 w 100"/>
                <a:gd name="T81" fmla="*/ 441 h 510"/>
                <a:gd name="T82" fmla="*/ 23 w 100"/>
                <a:gd name="T83" fmla="*/ 444 h 510"/>
                <a:gd name="T84" fmla="*/ 28 w 100"/>
                <a:gd name="T85" fmla="*/ 448 h 510"/>
                <a:gd name="T86" fmla="*/ 22 w 100"/>
                <a:gd name="T87" fmla="*/ 462 h 510"/>
                <a:gd name="T88" fmla="*/ 41 w 100"/>
                <a:gd name="T89" fmla="*/ 462 h 510"/>
                <a:gd name="T90" fmla="*/ 28 w 100"/>
                <a:gd name="T91" fmla="*/ 472 h 510"/>
                <a:gd name="T92" fmla="*/ 42 w 100"/>
                <a:gd name="T93" fmla="*/ 470 h 510"/>
                <a:gd name="T94" fmla="*/ 26 w 100"/>
                <a:gd name="T95" fmla="*/ 481 h 510"/>
                <a:gd name="T96" fmla="*/ 41 w 100"/>
                <a:gd name="T97" fmla="*/ 483 h 510"/>
                <a:gd name="T98" fmla="*/ 64 w 100"/>
                <a:gd name="T99" fmla="*/ 461 h 510"/>
                <a:gd name="T100" fmla="*/ 71 w 100"/>
                <a:gd name="T101" fmla="*/ 473 h 510"/>
                <a:gd name="T102" fmla="*/ 61 w 100"/>
                <a:gd name="T103" fmla="*/ 477 h 510"/>
                <a:gd name="T104" fmla="*/ 50 w 100"/>
                <a:gd name="T105" fmla="*/ 486 h 510"/>
                <a:gd name="T106" fmla="*/ 58 w 100"/>
                <a:gd name="T107" fmla="*/ 503 h 510"/>
                <a:gd name="T108" fmla="*/ 74 w 100"/>
                <a:gd name="T109" fmla="*/ 500 h 510"/>
                <a:gd name="T110" fmla="*/ 91 w 100"/>
                <a:gd name="T111" fmla="*/ 501 h 510"/>
                <a:gd name="T112" fmla="*/ 81 w 100"/>
                <a:gd name="T113" fmla="*/ 499 h 510"/>
                <a:gd name="T114" fmla="*/ 71 w 100"/>
                <a:gd name="T115" fmla="*/ 457 h 510"/>
                <a:gd name="T116" fmla="*/ 46 w 100"/>
                <a:gd name="T117" fmla="*/ 452 h 51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00"/>
                <a:gd name="T178" fmla="*/ 0 h 510"/>
                <a:gd name="T179" fmla="*/ 100 w 100"/>
                <a:gd name="T180" fmla="*/ 510 h 51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00" h="510">
                  <a:moveTo>
                    <a:pt x="46" y="452"/>
                  </a:moveTo>
                  <a:cubicBezTo>
                    <a:pt x="44" y="453"/>
                    <a:pt x="43" y="447"/>
                    <a:pt x="41" y="447"/>
                  </a:cubicBezTo>
                  <a:cubicBezTo>
                    <a:pt x="39" y="447"/>
                    <a:pt x="39" y="439"/>
                    <a:pt x="40" y="435"/>
                  </a:cubicBezTo>
                  <a:cubicBezTo>
                    <a:pt x="42" y="431"/>
                    <a:pt x="32" y="433"/>
                    <a:pt x="30" y="431"/>
                  </a:cubicBezTo>
                  <a:cubicBezTo>
                    <a:pt x="27" y="430"/>
                    <a:pt x="31" y="427"/>
                    <a:pt x="28" y="424"/>
                  </a:cubicBezTo>
                  <a:cubicBezTo>
                    <a:pt x="25" y="420"/>
                    <a:pt x="27" y="416"/>
                    <a:pt x="27" y="413"/>
                  </a:cubicBezTo>
                  <a:cubicBezTo>
                    <a:pt x="28" y="411"/>
                    <a:pt x="30" y="406"/>
                    <a:pt x="34" y="406"/>
                  </a:cubicBezTo>
                  <a:cubicBezTo>
                    <a:pt x="37" y="406"/>
                    <a:pt x="35" y="400"/>
                    <a:pt x="38" y="398"/>
                  </a:cubicBezTo>
                  <a:cubicBezTo>
                    <a:pt x="42" y="396"/>
                    <a:pt x="35" y="392"/>
                    <a:pt x="38" y="389"/>
                  </a:cubicBezTo>
                  <a:cubicBezTo>
                    <a:pt x="41" y="387"/>
                    <a:pt x="38" y="382"/>
                    <a:pt x="43" y="382"/>
                  </a:cubicBezTo>
                  <a:cubicBezTo>
                    <a:pt x="47" y="381"/>
                    <a:pt x="43" y="375"/>
                    <a:pt x="46" y="374"/>
                  </a:cubicBezTo>
                  <a:cubicBezTo>
                    <a:pt x="49" y="373"/>
                    <a:pt x="45" y="369"/>
                    <a:pt x="46" y="365"/>
                  </a:cubicBezTo>
                  <a:cubicBezTo>
                    <a:pt x="47" y="361"/>
                    <a:pt x="44" y="358"/>
                    <a:pt x="48" y="356"/>
                  </a:cubicBezTo>
                  <a:cubicBezTo>
                    <a:pt x="52" y="355"/>
                    <a:pt x="49" y="351"/>
                    <a:pt x="46" y="349"/>
                  </a:cubicBezTo>
                  <a:cubicBezTo>
                    <a:pt x="43" y="347"/>
                    <a:pt x="47" y="347"/>
                    <a:pt x="51" y="347"/>
                  </a:cubicBezTo>
                  <a:cubicBezTo>
                    <a:pt x="54" y="347"/>
                    <a:pt x="52" y="341"/>
                    <a:pt x="49" y="342"/>
                  </a:cubicBezTo>
                  <a:cubicBezTo>
                    <a:pt x="45" y="343"/>
                    <a:pt x="43" y="339"/>
                    <a:pt x="46" y="336"/>
                  </a:cubicBezTo>
                  <a:cubicBezTo>
                    <a:pt x="49" y="333"/>
                    <a:pt x="43" y="331"/>
                    <a:pt x="44" y="329"/>
                  </a:cubicBezTo>
                  <a:cubicBezTo>
                    <a:pt x="45" y="327"/>
                    <a:pt x="45" y="324"/>
                    <a:pt x="43" y="323"/>
                  </a:cubicBezTo>
                  <a:cubicBezTo>
                    <a:pt x="41" y="321"/>
                    <a:pt x="42" y="311"/>
                    <a:pt x="45" y="311"/>
                  </a:cubicBezTo>
                  <a:cubicBezTo>
                    <a:pt x="47" y="310"/>
                    <a:pt x="45" y="301"/>
                    <a:pt x="45" y="299"/>
                  </a:cubicBezTo>
                  <a:cubicBezTo>
                    <a:pt x="45" y="296"/>
                    <a:pt x="43" y="293"/>
                    <a:pt x="43" y="291"/>
                  </a:cubicBezTo>
                  <a:cubicBezTo>
                    <a:pt x="43" y="288"/>
                    <a:pt x="46" y="288"/>
                    <a:pt x="46" y="283"/>
                  </a:cubicBezTo>
                  <a:cubicBezTo>
                    <a:pt x="46" y="278"/>
                    <a:pt x="47" y="276"/>
                    <a:pt x="49" y="276"/>
                  </a:cubicBezTo>
                  <a:cubicBezTo>
                    <a:pt x="51" y="276"/>
                    <a:pt x="49" y="270"/>
                    <a:pt x="50" y="267"/>
                  </a:cubicBezTo>
                  <a:cubicBezTo>
                    <a:pt x="50" y="265"/>
                    <a:pt x="56" y="267"/>
                    <a:pt x="56" y="263"/>
                  </a:cubicBezTo>
                  <a:cubicBezTo>
                    <a:pt x="57" y="259"/>
                    <a:pt x="53" y="259"/>
                    <a:pt x="53" y="257"/>
                  </a:cubicBezTo>
                  <a:cubicBezTo>
                    <a:pt x="54" y="253"/>
                    <a:pt x="53" y="249"/>
                    <a:pt x="53" y="242"/>
                  </a:cubicBezTo>
                  <a:cubicBezTo>
                    <a:pt x="53" y="234"/>
                    <a:pt x="59" y="233"/>
                    <a:pt x="62" y="231"/>
                  </a:cubicBezTo>
                  <a:cubicBezTo>
                    <a:pt x="64" y="228"/>
                    <a:pt x="59" y="218"/>
                    <a:pt x="62" y="216"/>
                  </a:cubicBezTo>
                  <a:cubicBezTo>
                    <a:pt x="65" y="215"/>
                    <a:pt x="63" y="210"/>
                    <a:pt x="65" y="208"/>
                  </a:cubicBezTo>
                  <a:cubicBezTo>
                    <a:pt x="67" y="206"/>
                    <a:pt x="67" y="203"/>
                    <a:pt x="68" y="199"/>
                  </a:cubicBezTo>
                  <a:cubicBezTo>
                    <a:pt x="69" y="195"/>
                    <a:pt x="65" y="193"/>
                    <a:pt x="65" y="189"/>
                  </a:cubicBezTo>
                  <a:cubicBezTo>
                    <a:pt x="65" y="185"/>
                    <a:pt x="65" y="182"/>
                    <a:pt x="62" y="178"/>
                  </a:cubicBezTo>
                  <a:cubicBezTo>
                    <a:pt x="59" y="174"/>
                    <a:pt x="60" y="166"/>
                    <a:pt x="62" y="166"/>
                  </a:cubicBezTo>
                  <a:cubicBezTo>
                    <a:pt x="64" y="166"/>
                    <a:pt x="63" y="158"/>
                    <a:pt x="66" y="157"/>
                  </a:cubicBezTo>
                  <a:cubicBezTo>
                    <a:pt x="70" y="156"/>
                    <a:pt x="68" y="150"/>
                    <a:pt x="66" y="145"/>
                  </a:cubicBezTo>
                  <a:cubicBezTo>
                    <a:pt x="65" y="140"/>
                    <a:pt x="69" y="143"/>
                    <a:pt x="69" y="139"/>
                  </a:cubicBezTo>
                  <a:cubicBezTo>
                    <a:pt x="69" y="135"/>
                    <a:pt x="71" y="130"/>
                    <a:pt x="74" y="129"/>
                  </a:cubicBezTo>
                  <a:cubicBezTo>
                    <a:pt x="78" y="128"/>
                    <a:pt x="78" y="122"/>
                    <a:pt x="78" y="120"/>
                  </a:cubicBezTo>
                  <a:cubicBezTo>
                    <a:pt x="78" y="117"/>
                    <a:pt x="82" y="116"/>
                    <a:pt x="85" y="114"/>
                  </a:cubicBezTo>
                  <a:cubicBezTo>
                    <a:pt x="87" y="112"/>
                    <a:pt x="81" y="109"/>
                    <a:pt x="84" y="107"/>
                  </a:cubicBezTo>
                  <a:cubicBezTo>
                    <a:pt x="88" y="105"/>
                    <a:pt x="81" y="96"/>
                    <a:pt x="83" y="94"/>
                  </a:cubicBezTo>
                  <a:cubicBezTo>
                    <a:pt x="85" y="93"/>
                    <a:pt x="84" y="89"/>
                    <a:pt x="84" y="86"/>
                  </a:cubicBezTo>
                  <a:cubicBezTo>
                    <a:pt x="84" y="84"/>
                    <a:pt x="95" y="79"/>
                    <a:pt x="97" y="76"/>
                  </a:cubicBezTo>
                  <a:cubicBezTo>
                    <a:pt x="98" y="74"/>
                    <a:pt x="99" y="68"/>
                    <a:pt x="99" y="63"/>
                  </a:cubicBezTo>
                  <a:cubicBezTo>
                    <a:pt x="96" y="65"/>
                    <a:pt x="93" y="66"/>
                    <a:pt x="92" y="65"/>
                  </a:cubicBezTo>
                  <a:cubicBezTo>
                    <a:pt x="91" y="63"/>
                    <a:pt x="92" y="56"/>
                    <a:pt x="89" y="53"/>
                  </a:cubicBezTo>
                  <a:cubicBezTo>
                    <a:pt x="86" y="50"/>
                    <a:pt x="88" y="44"/>
                    <a:pt x="85" y="43"/>
                  </a:cubicBezTo>
                  <a:cubicBezTo>
                    <a:pt x="82" y="41"/>
                    <a:pt x="79" y="35"/>
                    <a:pt x="81" y="33"/>
                  </a:cubicBezTo>
                  <a:cubicBezTo>
                    <a:pt x="84" y="31"/>
                    <a:pt x="81" y="27"/>
                    <a:pt x="84" y="25"/>
                  </a:cubicBezTo>
                  <a:cubicBezTo>
                    <a:pt x="86" y="23"/>
                    <a:pt x="82" y="23"/>
                    <a:pt x="79" y="19"/>
                  </a:cubicBezTo>
                  <a:cubicBezTo>
                    <a:pt x="76" y="15"/>
                    <a:pt x="80" y="10"/>
                    <a:pt x="76" y="7"/>
                  </a:cubicBezTo>
                  <a:cubicBezTo>
                    <a:pt x="72" y="4"/>
                    <a:pt x="72" y="0"/>
                    <a:pt x="71" y="2"/>
                  </a:cubicBezTo>
                  <a:cubicBezTo>
                    <a:pt x="70" y="4"/>
                    <a:pt x="70" y="9"/>
                    <a:pt x="67" y="11"/>
                  </a:cubicBezTo>
                  <a:cubicBezTo>
                    <a:pt x="66" y="11"/>
                    <a:pt x="65" y="12"/>
                    <a:pt x="64" y="13"/>
                  </a:cubicBezTo>
                  <a:cubicBezTo>
                    <a:pt x="64" y="15"/>
                    <a:pt x="63" y="20"/>
                    <a:pt x="64" y="23"/>
                  </a:cubicBezTo>
                  <a:cubicBezTo>
                    <a:pt x="66" y="27"/>
                    <a:pt x="67" y="45"/>
                    <a:pt x="65" y="52"/>
                  </a:cubicBezTo>
                  <a:cubicBezTo>
                    <a:pt x="64" y="59"/>
                    <a:pt x="62" y="65"/>
                    <a:pt x="61" y="69"/>
                  </a:cubicBezTo>
                  <a:cubicBezTo>
                    <a:pt x="59" y="73"/>
                    <a:pt x="64" y="73"/>
                    <a:pt x="62" y="75"/>
                  </a:cubicBezTo>
                  <a:cubicBezTo>
                    <a:pt x="60" y="77"/>
                    <a:pt x="61" y="82"/>
                    <a:pt x="61" y="90"/>
                  </a:cubicBezTo>
                  <a:cubicBezTo>
                    <a:pt x="61" y="98"/>
                    <a:pt x="56" y="112"/>
                    <a:pt x="56" y="116"/>
                  </a:cubicBezTo>
                  <a:cubicBezTo>
                    <a:pt x="56" y="120"/>
                    <a:pt x="52" y="123"/>
                    <a:pt x="53" y="128"/>
                  </a:cubicBezTo>
                  <a:cubicBezTo>
                    <a:pt x="53" y="133"/>
                    <a:pt x="51" y="135"/>
                    <a:pt x="48" y="138"/>
                  </a:cubicBezTo>
                  <a:cubicBezTo>
                    <a:pt x="45" y="140"/>
                    <a:pt x="52" y="147"/>
                    <a:pt x="52" y="151"/>
                  </a:cubicBezTo>
                  <a:cubicBezTo>
                    <a:pt x="52" y="155"/>
                    <a:pt x="47" y="157"/>
                    <a:pt x="48" y="163"/>
                  </a:cubicBezTo>
                  <a:cubicBezTo>
                    <a:pt x="49" y="171"/>
                    <a:pt x="48" y="185"/>
                    <a:pt x="48" y="188"/>
                  </a:cubicBezTo>
                  <a:cubicBezTo>
                    <a:pt x="48" y="191"/>
                    <a:pt x="45" y="191"/>
                    <a:pt x="45" y="196"/>
                  </a:cubicBezTo>
                  <a:cubicBezTo>
                    <a:pt x="46" y="201"/>
                    <a:pt x="42" y="202"/>
                    <a:pt x="41" y="210"/>
                  </a:cubicBezTo>
                  <a:cubicBezTo>
                    <a:pt x="41" y="217"/>
                    <a:pt x="35" y="228"/>
                    <a:pt x="33" y="234"/>
                  </a:cubicBezTo>
                  <a:cubicBezTo>
                    <a:pt x="30" y="240"/>
                    <a:pt x="30" y="243"/>
                    <a:pt x="27" y="243"/>
                  </a:cubicBezTo>
                  <a:cubicBezTo>
                    <a:pt x="24" y="243"/>
                    <a:pt x="24" y="246"/>
                    <a:pt x="26" y="251"/>
                  </a:cubicBezTo>
                  <a:cubicBezTo>
                    <a:pt x="28" y="256"/>
                    <a:pt x="24" y="260"/>
                    <a:pt x="27" y="265"/>
                  </a:cubicBezTo>
                  <a:cubicBezTo>
                    <a:pt x="30" y="270"/>
                    <a:pt x="29" y="272"/>
                    <a:pt x="28" y="277"/>
                  </a:cubicBezTo>
                  <a:cubicBezTo>
                    <a:pt x="26" y="282"/>
                    <a:pt x="24" y="282"/>
                    <a:pt x="24" y="286"/>
                  </a:cubicBezTo>
                  <a:cubicBezTo>
                    <a:pt x="24" y="291"/>
                    <a:pt x="21" y="295"/>
                    <a:pt x="23" y="300"/>
                  </a:cubicBezTo>
                  <a:cubicBezTo>
                    <a:pt x="25" y="305"/>
                    <a:pt x="24" y="306"/>
                    <a:pt x="22" y="306"/>
                  </a:cubicBezTo>
                  <a:cubicBezTo>
                    <a:pt x="19" y="306"/>
                    <a:pt x="18" y="310"/>
                    <a:pt x="17" y="319"/>
                  </a:cubicBezTo>
                  <a:cubicBezTo>
                    <a:pt x="16" y="327"/>
                    <a:pt x="16" y="327"/>
                    <a:pt x="22" y="326"/>
                  </a:cubicBezTo>
                  <a:cubicBezTo>
                    <a:pt x="28" y="326"/>
                    <a:pt x="24" y="306"/>
                    <a:pt x="27" y="306"/>
                  </a:cubicBezTo>
                  <a:cubicBezTo>
                    <a:pt x="31" y="306"/>
                    <a:pt x="28" y="303"/>
                    <a:pt x="32" y="302"/>
                  </a:cubicBezTo>
                  <a:cubicBezTo>
                    <a:pt x="35" y="301"/>
                    <a:pt x="32" y="305"/>
                    <a:pt x="35" y="306"/>
                  </a:cubicBezTo>
                  <a:cubicBezTo>
                    <a:pt x="37" y="307"/>
                    <a:pt x="39" y="309"/>
                    <a:pt x="35" y="311"/>
                  </a:cubicBezTo>
                  <a:cubicBezTo>
                    <a:pt x="32" y="313"/>
                    <a:pt x="36" y="318"/>
                    <a:pt x="34" y="320"/>
                  </a:cubicBezTo>
                  <a:cubicBezTo>
                    <a:pt x="33" y="323"/>
                    <a:pt x="30" y="326"/>
                    <a:pt x="32" y="329"/>
                  </a:cubicBezTo>
                  <a:cubicBezTo>
                    <a:pt x="33" y="333"/>
                    <a:pt x="30" y="332"/>
                    <a:pt x="30" y="337"/>
                  </a:cubicBezTo>
                  <a:cubicBezTo>
                    <a:pt x="29" y="341"/>
                    <a:pt x="32" y="341"/>
                    <a:pt x="30" y="342"/>
                  </a:cubicBezTo>
                  <a:cubicBezTo>
                    <a:pt x="28" y="343"/>
                    <a:pt x="32" y="346"/>
                    <a:pt x="30" y="347"/>
                  </a:cubicBezTo>
                  <a:cubicBezTo>
                    <a:pt x="27" y="347"/>
                    <a:pt x="29" y="351"/>
                    <a:pt x="30" y="354"/>
                  </a:cubicBezTo>
                  <a:cubicBezTo>
                    <a:pt x="32" y="357"/>
                    <a:pt x="27" y="355"/>
                    <a:pt x="25" y="357"/>
                  </a:cubicBezTo>
                  <a:cubicBezTo>
                    <a:pt x="22" y="359"/>
                    <a:pt x="27" y="362"/>
                    <a:pt x="26" y="364"/>
                  </a:cubicBezTo>
                  <a:cubicBezTo>
                    <a:pt x="24" y="367"/>
                    <a:pt x="20" y="363"/>
                    <a:pt x="18" y="361"/>
                  </a:cubicBezTo>
                  <a:cubicBezTo>
                    <a:pt x="17" y="360"/>
                    <a:pt x="21" y="357"/>
                    <a:pt x="23" y="354"/>
                  </a:cubicBezTo>
                  <a:cubicBezTo>
                    <a:pt x="26" y="351"/>
                    <a:pt x="21" y="344"/>
                    <a:pt x="17" y="346"/>
                  </a:cubicBezTo>
                  <a:cubicBezTo>
                    <a:pt x="14" y="347"/>
                    <a:pt x="21" y="351"/>
                    <a:pt x="21" y="355"/>
                  </a:cubicBezTo>
                  <a:cubicBezTo>
                    <a:pt x="21" y="358"/>
                    <a:pt x="15" y="354"/>
                    <a:pt x="15" y="357"/>
                  </a:cubicBezTo>
                  <a:cubicBezTo>
                    <a:pt x="15" y="361"/>
                    <a:pt x="11" y="360"/>
                    <a:pt x="9" y="362"/>
                  </a:cubicBezTo>
                  <a:cubicBezTo>
                    <a:pt x="6" y="365"/>
                    <a:pt x="12" y="367"/>
                    <a:pt x="9" y="368"/>
                  </a:cubicBezTo>
                  <a:cubicBezTo>
                    <a:pt x="7" y="368"/>
                    <a:pt x="2" y="372"/>
                    <a:pt x="2" y="374"/>
                  </a:cubicBezTo>
                  <a:cubicBezTo>
                    <a:pt x="2" y="377"/>
                    <a:pt x="5" y="377"/>
                    <a:pt x="5" y="375"/>
                  </a:cubicBezTo>
                  <a:cubicBezTo>
                    <a:pt x="5" y="372"/>
                    <a:pt x="9" y="372"/>
                    <a:pt x="10" y="375"/>
                  </a:cubicBezTo>
                  <a:cubicBezTo>
                    <a:pt x="11" y="378"/>
                    <a:pt x="13" y="375"/>
                    <a:pt x="17" y="376"/>
                  </a:cubicBezTo>
                  <a:cubicBezTo>
                    <a:pt x="20" y="376"/>
                    <a:pt x="20" y="382"/>
                    <a:pt x="18" y="381"/>
                  </a:cubicBezTo>
                  <a:cubicBezTo>
                    <a:pt x="16" y="381"/>
                    <a:pt x="14" y="385"/>
                    <a:pt x="14" y="388"/>
                  </a:cubicBezTo>
                  <a:cubicBezTo>
                    <a:pt x="15" y="392"/>
                    <a:pt x="22" y="388"/>
                    <a:pt x="25" y="389"/>
                  </a:cubicBezTo>
                  <a:cubicBezTo>
                    <a:pt x="28" y="390"/>
                    <a:pt x="27" y="396"/>
                    <a:pt x="25" y="394"/>
                  </a:cubicBezTo>
                  <a:cubicBezTo>
                    <a:pt x="23" y="392"/>
                    <a:pt x="19" y="389"/>
                    <a:pt x="17" y="392"/>
                  </a:cubicBezTo>
                  <a:cubicBezTo>
                    <a:pt x="16" y="395"/>
                    <a:pt x="13" y="394"/>
                    <a:pt x="11" y="393"/>
                  </a:cubicBezTo>
                  <a:cubicBezTo>
                    <a:pt x="8" y="392"/>
                    <a:pt x="0" y="397"/>
                    <a:pt x="3" y="399"/>
                  </a:cubicBezTo>
                  <a:cubicBezTo>
                    <a:pt x="6" y="401"/>
                    <a:pt x="6" y="404"/>
                    <a:pt x="7" y="404"/>
                  </a:cubicBezTo>
                  <a:cubicBezTo>
                    <a:pt x="9" y="404"/>
                    <a:pt x="12" y="402"/>
                    <a:pt x="13" y="400"/>
                  </a:cubicBezTo>
                  <a:cubicBezTo>
                    <a:pt x="14" y="398"/>
                    <a:pt x="17" y="396"/>
                    <a:pt x="18" y="401"/>
                  </a:cubicBezTo>
                  <a:cubicBezTo>
                    <a:pt x="18" y="405"/>
                    <a:pt x="13" y="403"/>
                    <a:pt x="12" y="406"/>
                  </a:cubicBezTo>
                  <a:cubicBezTo>
                    <a:pt x="11" y="408"/>
                    <a:pt x="9" y="410"/>
                    <a:pt x="6" y="412"/>
                  </a:cubicBezTo>
                  <a:cubicBezTo>
                    <a:pt x="3" y="415"/>
                    <a:pt x="6" y="418"/>
                    <a:pt x="8" y="417"/>
                  </a:cubicBezTo>
                  <a:cubicBezTo>
                    <a:pt x="11" y="416"/>
                    <a:pt x="8" y="420"/>
                    <a:pt x="11" y="421"/>
                  </a:cubicBezTo>
                  <a:cubicBezTo>
                    <a:pt x="14" y="421"/>
                    <a:pt x="15" y="419"/>
                    <a:pt x="15" y="416"/>
                  </a:cubicBezTo>
                  <a:cubicBezTo>
                    <a:pt x="14" y="414"/>
                    <a:pt x="16" y="408"/>
                    <a:pt x="19" y="411"/>
                  </a:cubicBezTo>
                  <a:cubicBezTo>
                    <a:pt x="22" y="414"/>
                    <a:pt x="18" y="416"/>
                    <a:pt x="18" y="419"/>
                  </a:cubicBezTo>
                  <a:cubicBezTo>
                    <a:pt x="18" y="421"/>
                    <a:pt x="16" y="425"/>
                    <a:pt x="16" y="427"/>
                  </a:cubicBezTo>
                  <a:cubicBezTo>
                    <a:pt x="16" y="430"/>
                    <a:pt x="13" y="429"/>
                    <a:pt x="13" y="432"/>
                  </a:cubicBezTo>
                  <a:cubicBezTo>
                    <a:pt x="13" y="435"/>
                    <a:pt x="6" y="433"/>
                    <a:pt x="9" y="435"/>
                  </a:cubicBezTo>
                  <a:cubicBezTo>
                    <a:pt x="13" y="437"/>
                    <a:pt x="7" y="439"/>
                    <a:pt x="9" y="441"/>
                  </a:cubicBezTo>
                  <a:cubicBezTo>
                    <a:pt x="11" y="443"/>
                    <a:pt x="12" y="439"/>
                    <a:pt x="15" y="440"/>
                  </a:cubicBezTo>
                  <a:cubicBezTo>
                    <a:pt x="18" y="441"/>
                    <a:pt x="17" y="441"/>
                    <a:pt x="21" y="440"/>
                  </a:cubicBezTo>
                  <a:cubicBezTo>
                    <a:pt x="24" y="438"/>
                    <a:pt x="26" y="443"/>
                    <a:pt x="23" y="444"/>
                  </a:cubicBezTo>
                  <a:cubicBezTo>
                    <a:pt x="20" y="445"/>
                    <a:pt x="16" y="448"/>
                    <a:pt x="18" y="449"/>
                  </a:cubicBezTo>
                  <a:cubicBezTo>
                    <a:pt x="19" y="449"/>
                    <a:pt x="24" y="446"/>
                    <a:pt x="25" y="450"/>
                  </a:cubicBezTo>
                  <a:cubicBezTo>
                    <a:pt x="26" y="453"/>
                    <a:pt x="28" y="452"/>
                    <a:pt x="28" y="448"/>
                  </a:cubicBezTo>
                  <a:cubicBezTo>
                    <a:pt x="29" y="445"/>
                    <a:pt x="35" y="448"/>
                    <a:pt x="36" y="451"/>
                  </a:cubicBezTo>
                  <a:cubicBezTo>
                    <a:pt x="37" y="454"/>
                    <a:pt x="29" y="456"/>
                    <a:pt x="26" y="455"/>
                  </a:cubicBezTo>
                  <a:cubicBezTo>
                    <a:pt x="22" y="454"/>
                    <a:pt x="20" y="458"/>
                    <a:pt x="22" y="462"/>
                  </a:cubicBezTo>
                  <a:cubicBezTo>
                    <a:pt x="25" y="465"/>
                    <a:pt x="28" y="462"/>
                    <a:pt x="31" y="459"/>
                  </a:cubicBezTo>
                  <a:cubicBezTo>
                    <a:pt x="33" y="456"/>
                    <a:pt x="47" y="457"/>
                    <a:pt x="48" y="460"/>
                  </a:cubicBezTo>
                  <a:cubicBezTo>
                    <a:pt x="49" y="463"/>
                    <a:pt x="42" y="460"/>
                    <a:pt x="41" y="462"/>
                  </a:cubicBezTo>
                  <a:cubicBezTo>
                    <a:pt x="40" y="464"/>
                    <a:pt x="35" y="465"/>
                    <a:pt x="34" y="463"/>
                  </a:cubicBezTo>
                  <a:cubicBezTo>
                    <a:pt x="33" y="461"/>
                    <a:pt x="28" y="464"/>
                    <a:pt x="28" y="467"/>
                  </a:cubicBezTo>
                  <a:cubicBezTo>
                    <a:pt x="27" y="471"/>
                    <a:pt x="23" y="471"/>
                    <a:pt x="28" y="472"/>
                  </a:cubicBezTo>
                  <a:cubicBezTo>
                    <a:pt x="32" y="473"/>
                    <a:pt x="31" y="467"/>
                    <a:pt x="38" y="468"/>
                  </a:cubicBezTo>
                  <a:cubicBezTo>
                    <a:pt x="45" y="468"/>
                    <a:pt x="49" y="461"/>
                    <a:pt x="51" y="465"/>
                  </a:cubicBezTo>
                  <a:cubicBezTo>
                    <a:pt x="53" y="469"/>
                    <a:pt x="45" y="472"/>
                    <a:pt x="42" y="470"/>
                  </a:cubicBezTo>
                  <a:cubicBezTo>
                    <a:pt x="40" y="467"/>
                    <a:pt x="36" y="472"/>
                    <a:pt x="37" y="475"/>
                  </a:cubicBezTo>
                  <a:cubicBezTo>
                    <a:pt x="37" y="479"/>
                    <a:pt x="29" y="474"/>
                    <a:pt x="25" y="474"/>
                  </a:cubicBezTo>
                  <a:cubicBezTo>
                    <a:pt x="21" y="473"/>
                    <a:pt x="22" y="478"/>
                    <a:pt x="26" y="481"/>
                  </a:cubicBezTo>
                  <a:cubicBezTo>
                    <a:pt x="29" y="485"/>
                    <a:pt x="31" y="481"/>
                    <a:pt x="36" y="484"/>
                  </a:cubicBezTo>
                  <a:cubicBezTo>
                    <a:pt x="40" y="486"/>
                    <a:pt x="40" y="489"/>
                    <a:pt x="43" y="487"/>
                  </a:cubicBezTo>
                  <a:cubicBezTo>
                    <a:pt x="46" y="484"/>
                    <a:pt x="43" y="484"/>
                    <a:pt x="41" y="483"/>
                  </a:cubicBezTo>
                  <a:cubicBezTo>
                    <a:pt x="39" y="482"/>
                    <a:pt x="41" y="477"/>
                    <a:pt x="45" y="480"/>
                  </a:cubicBezTo>
                  <a:cubicBezTo>
                    <a:pt x="50" y="482"/>
                    <a:pt x="56" y="478"/>
                    <a:pt x="54" y="472"/>
                  </a:cubicBezTo>
                  <a:cubicBezTo>
                    <a:pt x="53" y="466"/>
                    <a:pt x="58" y="463"/>
                    <a:pt x="64" y="461"/>
                  </a:cubicBezTo>
                  <a:cubicBezTo>
                    <a:pt x="70" y="459"/>
                    <a:pt x="67" y="465"/>
                    <a:pt x="63" y="466"/>
                  </a:cubicBezTo>
                  <a:cubicBezTo>
                    <a:pt x="58" y="468"/>
                    <a:pt x="58" y="469"/>
                    <a:pt x="61" y="473"/>
                  </a:cubicBezTo>
                  <a:cubicBezTo>
                    <a:pt x="64" y="476"/>
                    <a:pt x="68" y="471"/>
                    <a:pt x="71" y="473"/>
                  </a:cubicBezTo>
                  <a:cubicBezTo>
                    <a:pt x="74" y="476"/>
                    <a:pt x="66" y="476"/>
                    <a:pt x="65" y="478"/>
                  </a:cubicBezTo>
                  <a:cubicBezTo>
                    <a:pt x="64" y="481"/>
                    <a:pt x="70" y="484"/>
                    <a:pt x="65" y="486"/>
                  </a:cubicBezTo>
                  <a:cubicBezTo>
                    <a:pt x="61" y="488"/>
                    <a:pt x="63" y="478"/>
                    <a:pt x="61" y="477"/>
                  </a:cubicBezTo>
                  <a:cubicBezTo>
                    <a:pt x="58" y="476"/>
                    <a:pt x="56" y="478"/>
                    <a:pt x="58" y="484"/>
                  </a:cubicBezTo>
                  <a:cubicBezTo>
                    <a:pt x="61" y="490"/>
                    <a:pt x="55" y="485"/>
                    <a:pt x="53" y="482"/>
                  </a:cubicBezTo>
                  <a:cubicBezTo>
                    <a:pt x="50" y="479"/>
                    <a:pt x="47" y="483"/>
                    <a:pt x="50" y="486"/>
                  </a:cubicBezTo>
                  <a:cubicBezTo>
                    <a:pt x="53" y="489"/>
                    <a:pt x="44" y="486"/>
                    <a:pt x="44" y="491"/>
                  </a:cubicBezTo>
                  <a:cubicBezTo>
                    <a:pt x="44" y="496"/>
                    <a:pt x="48" y="492"/>
                    <a:pt x="52" y="493"/>
                  </a:cubicBezTo>
                  <a:cubicBezTo>
                    <a:pt x="57" y="494"/>
                    <a:pt x="55" y="500"/>
                    <a:pt x="58" y="503"/>
                  </a:cubicBezTo>
                  <a:cubicBezTo>
                    <a:pt x="61" y="505"/>
                    <a:pt x="59" y="495"/>
                    <a:pt x="62" y="494"/>
                  </a:cubicBezTo>
                  <a:cubicBezTo>
                    <a:pt x="66" y="493"/>
                    <a:pt x="62" y="502"/>
                    <a:pt x="70" y="504"/>
                  </a:cubicBezTo>
                  <a:cubicBezTo>
                    <a:pt x="78" y="507"/>
                    <a:pt x="71" y="503"/>
                    <a:pt x="74" y="500"/>
                  </a:cubicBezTo>
                  <a:cubicBezTo>
                    <a:pt x="78" y="498"/>
                    <a:pt x="82" y="508"/>
                    <a:pt x="86" y="509"/>
                  </a:cubicBezTo>
                  <a:cubicBezTo>
                    <a:pt x="90" y="510"/>
                    <a:pt x="87" y="504"/>
                    <a:pt x="84" y="501"/>
                  </a:cubicBezTo>
                  <a:cubicBezTo>
                    <a:pt x="82" y="498"/>
                    <a:pt x="87" y="500"/>
                    <a:pt x="91" y="501"/>
                  </a:cubicBezTo>
                  <a:cubicBezTo>
                    <a:pt x="95" y="503"/>
                    <a:pt x="98" y="503"/>
                    <a:pt x="98" y="500"/>
                  </a:cubicBezTo>
                  <a:cubicBezTo>
                    <a:pt x="99" y="499"/>
                    <a:pt x="99" y="499"/>
                    <a:pt x="100" y="500"/>
                  </a:cubicBezTo>
                  <a:cubicBezTo>
                    <a:pt x="96" y="497"/>
                    <a:pt x="83" y="499"/>
                    <a:pt x="81" y="499"/>
                  </a:cubicBezTo>
                  <a:cubicBezTo>
                    <a:pt x="79" y="498"/>
                    <a:pt x="81" y="468"/>
                    <a:pt x="81" y="461"/>
                  </a:cubicBezTo>
                  <a:cubicBezTo>
                    <a:pt x="81" y="461"/>
                    <a:pt x="81" y="461"/>
                    <a:pt x="80" y="461"/>
                  </a:cubicBezTo>
                  <a:cubicBezTo>
                    <a:pt x="77" y="461"/>
                    <a:pt x="70" y="462"/>
                    <a:pt x="71" y="457"/>
                  </a:cubicBezTo>
                  <a:cubicBezTo>
                    <a:pt x="71" y="456"/>
                    <a:pt x="72" y="456"/>
                    <a:pt x="72" y="455"/>
                  </a:cubicBezTo>
                  <a:cubicBezTo>
                    <a:pt x="71" y="454"/>
                    <a:pt x="69" y="453"/>
                    <a:pt x="66" y="452"/>
                  </a:cubicBezTo>
                  <a:cubicBezTo>
                    <a:pt x="61" y="450"/>
                    <a:pt x="49" y="452"/>
                    <a:pt x="46" y="452"/>
                  </a:cubicBez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304" name="Freeform 110"/>
            <p:cNvSpPr>
              <a:spLocks noChangeArrowheads="1"/>
            </p:cNvSpPr>
            <p:nvPr/>
          </p:nvSpPr>
          <p:spPr bwMode="auto">
            <a:xfrm>
              <a:off x="2278071" y="2897190"/>
              <a:ext cx="192088" cy="192089"/>
            </a:xfrm>
            <a:custGeom>
              <a:avLst/>
              <a:gdLst>
                <a:gd name="T0" fmla="*/ 96 w 100"/>
                <a:gd name="T1" fmla="*/ 54 h 100"/>
                <a:gd name="T2" fmla="*/ 87 w 100"/>
                <a:gd name="T3" fmla="*/ 56 h 100"/>
                <a:gd name="T4" fmla="*/ 81 w 100"/>
                <a:gd name="T5" fmla="*/ 43 h 100"/>
                <a:gd name="T6" fmla="*/ 73 w 100"/>
                <a:gd name="T7" fmla="*/ 34 h 100"/>
                <a:gd name="T8" fmla="*/ 64 w 100"/>
                <a:gd name="T9" fmla="*/ 33 h 100"/>
                <a:gd name="T10" fmla="*/ 58 w 100"/>
                <a:gd name="T11" fmla="*/ 24 h 100"/>
                <a:gd name="T12" fmla="*/ 56 w 100"/>
                <a:gd name="T13" fmla="*/ 10 h 100"/>
                <a:gd name="T14" fmla="*/ 55 w 100"/>
                <a:gd name="T15" fmla="*/ 4 h 100"/>
                <a:gd name="T16" fmla="*/ 53 w 100"/>
                <a:gd name="T17" fmla="*/ 5 h 100"/>
                <a:gd name="T18" fmla="*/ 43 w 100"/>
                <a:gd name="T19" fmla="*/ 0 h 100"/>
                <a:gd name="T20" fmla="*/ 30 w 100"/>
                <a:gd name="T21" fmla="*/ 1 h 100"/>
                <a:gd name="T22" fmla="*/ 16 w 100"/>
                <a:gd name="T23" fmla="*/ 4 h 100"/>
                <a:gd name="T24" fmla="*/ 7 w 100"/>
                <a:gd name="T25" fmla="*/ 14 h 100"/>
                <a:gd name="T26" fmla="*/ 4 w 100"/>
                <a:gd name="T27" fmla="*/ 32 h 100"/>
                <a:gd name="T28" fmla="*/ 0 w 100"/>
                <a:gd name="T29" fmla="*/ 31 h 100"/>
                <a:gd name="T30" fmla="*/ 16 w 100"/>
                <a:gd name="T31" fmla="*/ 47 h 100"/>
                <a:gd name="T32" fmla="*/ 28 w 100"/>
                <a:gd name="T33" fmla="*/ 55 h 100"/>
                <a:gd name="T34" fmla="*/ 41 w 100"/>
                <a:gd name="T35" fmla="*/ 62 h 100"/>
                <a:gd name="T36" fmla="*/ 62 w 100"/>
                <a:gd name="T37" fmla="*/ 72 h 100"/>
                <a:gd name="T38" fmla="*/ 53 w 100"/>
                <a:gd name="T39" fmla="*/ 87 h 100"/>
                <a:gd name="T40" fmla="*/ 49 w 100"/>
                <a:gd name="T41" fmla="*/ 95 h 100"/>
                <a:gd name="T42" fmla="*/ 60 w 100"/>
                <a:gd name="T43" fmla="*/ 97 h 100"/>
                <a:gd name="T44" fmla="*/ 71 w 100"/>
                <a:gd name="T45" fmla="*/ 98 h 100"/>
                <a:gd name="T46" fmla="*/ 80 w 100"/>
                <a:gd name="T47" fmla="*/ 96 h 100"/>
                <a:gd name="T48" fmla="*/ 89 w 100"/>
                <a:gd name="T49" fmla="*/ 92 h 100"/>
                <a:gd name="T50" fmla="*/ 95 w 100"/>
                <a:gd name="T51" fmla="*/ 75 h 100"/>
                <a:gd name="T52" fmla="*/ 96 w 100"/>
                <a:gd name="T53" fmla="*/ 54 h 10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00"/>
                <a:gd name="T82" fmla="*/ 0 h 100"/>
                <a:gd name="T83" fmla="*/ 100 w 100"/>
                <a:gd name="T84" fmla="*/ 100 h 10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00" h="100">
                  <a:moveTo>
                    <a:pt x="96" y="54"/>
                  </a:moveTo>
                  <a:cubicBezTo>
                    <a:pt x="92" y="52"/>
                    <a:pt x="88" y="56"/>
                    <a:pt x="87" y="56"/>
                  </a:cubicBezTo>
                  <a:cubicBezTo>
                    <a:pt x="85" y="56"/>
                    <a:pt x="82" y="47"/>
                    <a:pt x="81" y="43"/>
                  </a:cubicBezTo>
                  <a:cubicBezTo>
                    <a:pt x="80" y="40"/>
                    <a:pt x="76" y="32"/>
                    <a:pt x="73" y="34"/>
                  </a:cubicBezTo>
                  <a:cubicBezTo>
                    <a:pt x="71" y="36"/>
                    <a:pt x="71" y="33"/>
                    <a:pt x="64" y="33"/>
                  </a:cubicBezTo>
                  <a:cubicBezTo>
                    <a:pt x="56" y="33"/>
                    <a:pt x="56" y="31"/>
                    <a:pt x="58" y="24"/>
                  </a:cubicBezTo>
                  <a:cubicBezTo>
                    <a:pt x="59" y="16"/>
                    <a:pt x="53" y="12"/>
                    <a:pt x="56" y="10"/>
                  </a:cubicBezTo>
                  <a:cubicBezTo>
                    <a:pt x="58" y="9"/>
                    <a:pt x="58" y="7"/>
                    <a:pt x="55" y="4"/>
                  </a:cubicBezTo>
                  <a:cubicBezTo>
                    <a:pt x="55" y="4"/>
                    <a:pt x="54" y="5"/>
                    <a:pt x="53" y="5"/>
                  </a:cubicBezTo>
                  <a:cubicBezTo>
                    <a:pt x="51" y="5"/>
                    <a:pt x="47" y="0"/>
                    <a:pt x="43" y="0"/>
                  </a:cubicBezTo>
                  <a:cubicBezTo>
                    <a:pt x="38" y="0"/>
                    <a:pt x="33" y="0"/>
                    <a:pt x="30" y="1"/>
                  </a:cubicBezTo>
                  <a:cubicBezTo>
                    <a:pt x="26" y="3"/>
                    <a:pt x="20" y="1"/>
                    <a:pt x="16" y="4"/>
                  </a:cubicBezTo>
                  <a:cubicBezTo>
                    <a:pt x="12" y="6"/>
                    <a:pt x="7" y="12"/>
                    <a:pt x="7" y="14"/>
                  </a:cubicBezTo>
                  <a:cubicBezTo>
                    <a:pt x="8" y="17"/>
                    <a:pt x="6" y="31"/>
                    <a:pt x="4" y="32"/>
                  </a:cubicBezTo>
                  <a:cubicBezTo>
                    <a:pt x="3" y="32"/>
                    <a:pt x="2" y="32"/>
                    <a:pt x="0" y="31"/>
                  </a:cubicBezTo>
                  <a:cubicBezTo>
                    <a:pt x="3" y="36"/>
                    <a:pt x="11" y="44"/>
                    <a:pt x="16" y="47"/>
                  </a:cubicBezTo>
                  <a:cubicBezTo>
                    <a:pt x="22" y="51"/>
                    <a:pt x="22" y="55"/>
                    <a:pt x="28" y="55"/>
                  </a:cubicBezTo>
                  <a:cubicBezTo>
                    <a:pt x="35" y="56"/>
                    <a:pt x="38" y="59"/>
                    <a:pt x="41" y="62"/>
                  </a:cubicBezTo>
                  <a:cubicBezTo>
                    <a:pt x="43" y="65"/>
                    <a:pt x="60" y="70"/>
                    <a:pt x="62" y="72"/>
                  </a:cubicBezTo>
                  <a:cubicBezTo>
                    <a:pt x="63" y="75"/>
                    <a:pt x="53" y="81"/>
                    <a:pt x="53" y="87"/>
                  </a:cubicBezTo>
                  <a:cubicBezTo>
                    <a:pt x="53" y="93"/>
                    <a:pt x="49" y="93"/>
                    <a:pt x="49" y="95"/>
                  </a:cubicBezTo>
                  <a:cubicBezTo>
                    <a:pt x="49" y="97"/>
                    <a:pt x="57" y="95"/>
                    <a:pt x="60" y="97"/>
                  </a:cubicBezTo>
                  <a:cubicBezTo>
                    <a:pt x="63" y="99"/>
                    <a:pt x="67" y="96"/>
                    <a:pt x="71" y="98"/>
                  </a:cubicBezTo>
                  <a:cubicBezTo>
                    <a:pt x="74" y="100"/>
                    <a:pt x="78" y="95"/>
                    <a:pt x="80" y="96"/>
                  </a:cubicBezTo>
                  <a:cubicBezTo>
                    <a:pt x="83" y="97"/>
                    <a:pt x="86" y="91"/>
                    <a:pt x="89" y="92"/>
                  </a:cubicBezTo>
                  <a:cubicBezTo>
                    <a:pt x="93" y="92"/>
                    <a:pt x="96" y="80"/>
                    <a:pt x="95" y="75"/>
                  </a:cubicBezTo>
                  <a:cubicBezTo>
                    <a:pt x="94" y="70"/>
                    <a:pt x="100" y="56"/>
                    <a:pt x="96" y="54"/>
                  </a:cubicBez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305" name="Freeform 111"/>
            <p:cNvSpPr>
              <a:spLocks noChangeArrowheads="1"/>
            </p:cNvSpPr>
            <p:nvPr/>
          </p:nvSpPr>
          <p:spPr bwMode="auto">
            <a:xfrm>
              <a:off x="1778006" y="2230439"/>
              <a:ext cx="71438" cy="57151"/>
            </a:xfrm>
            <a:custGeom>
              <a:avLst/>
              <a:gdLst>
                <a:gd name="T0" fmla="*/ 36 w 38"/>
                <a:gd name="T1" fmla="*/ 24 h 30"/>
                <a:gd name="T2" fmla="*/ 38 w 38"/>
                <a:gd name="T3" fmla="*/ 17 h 30"/>
                <a:gd name="T4" fmla="*/ 26 w 38"/>
                <a:gd name="T5" fmla="*/ 3 h 30"/>
                <a:gd name="T6" fmla="*/ 21 w 38"/>
                <a:gd name="T7" fmla="*/ 2 h 30"/>
                <a:gd name="T8" fmla="*/ 10 w 38"/>
                <a:gd name="T9" fmla="*/ 0 h 30"/>
                <a:gd name="T10" fmla="*/ 3 w 38"/>
                <a:gd name="T11" fmla="*/ 0 h 30"/>
                <a:gd name="T12" fmla="*/ 3 w 38"/>
                <a:gd name="T13" fmla="*/ 5 h 30"/>
                <a:gd name="T14" fmla="*/ 6 w 38"/>
                <a:gd name="T15" fmla="*/ 14 h 30"/>
                <a:gd name="T16" fmla="*/ 12 w 38"/>
                <a:gd name="T17" fmla="*/ 13 h 30"/>
                <a:gd name="T18" fmla="*/ 17 w 38"/>
                <a:gd name="T19" fmla="*/ 17 h 30"/>
                <a:gd name="T20" fmla="*/ 25 w 38"/>
                <a:gd name="T21" fmla="*/ 24 h 30"/>
                <a:gd name="T22" fmla="*/ 32 w 38"/>
                <a:gd name="T23" fmla="*/ 30 h 30"/>
                <a:gd name="T24" fmla="*/ 34 w 38"/>
                <a:gd name="T25" fmla="*/ 30 h 30"/>
                <a:gd name="T26" fmla="*/ 36 w 38"/>
                <a:gd name="T27" fmla="*/ 24 h 3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8"/>
                <a:gd name="T43" fmla="*/ 0 h 30"/>
                <a:gd name="T44" fmla="*/ 38 w 38"/>
                <a:gd name="T45" fmla="*/ 30 h 3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8" h="30">
                  <a:moveTo>
                    <a:pt x="36" y="24"/>
                  </a:moveTo>
                  <a:cubicBezTo>
                    <a:pt x="35" y="23"/>
                    <a:pt x="36" y="19"/>
                    <a:pt x="38" y="17"/>
                  </a:cubicBezTo>
                  <a:cubicBezTo>
                    <a:pt x="33" y="12"/>
                    <a:pt x="29" y="6"/>
                    <a:pt x="26" y="3"/>
                  </a:cubicBezTo>
                  <a:cubicBezTo>
                    <a:pt x="24" y="3"/>
                    <a:pt x="22" y="3"/>
                    <a:pt x="21" y="2"/>
                  </a:cubicBezTo>
                  <a:cubicBezTo>
                    <a:pt x="18" y="0"/>
                    <a:pt x="12" y="2"/>
                    <a:pt x="10" y="0"/>
                  </a:cubicBezTo>
                  <a:cubicBezTo>
                    <a:pt x="8" y="0"/>
                    <a:pt x="6" y="0"/>
                    <a:pt x="3" y="0"/>
                  </a:cubicBezTo>
                  <a:cubicBezTo>
                    <a:pt x="4" y="2"/>
                    <a:pt x="4" y="4"/>
                    <a:pt x="3" y="5"/>
                  </a:cubicBezTo>
                  <a:cubicBezTo>
                    <a:pt x="0" y="6"/>
                    <a:pt x="0" y="12"/>
                    <a:pt x="6" y="14"/>
                  </a:cubicBezTo>
                  <a:cubicBezTo>
                    <a:pt x="11" y="17"/>
                    <a:pt x="9" y="13"/>
                    <a:pt x="12" y="13"/>
                  </a:cubicBezTo>
                  <a:cubicBezTo>
                    <a:pt x="15" y="13"/>
                    <a:pt x="15" y="17"/>
                    <a:pt x="17" y="17"/>
                  </a:cubicBezTo>
                  <a:cubicBezTo>
                    <a:pt x="20" y="17"/>
                    <a:pt x="25" y="20"/>
                    <a:pt x="25" y="24"/>
                  </a:cubicBezTo>
                  <a:cubicBezTo>
                    <a:pt x="25" y="28"/>
                    <a:pt x="27" y="30"/>
                    <a:pt x="32" y="30"/>
                  </a:cubicBezTo>
                  <a:cubicBezTo>
                    <a:pt x="32" y="30"/>
                    <a:pt x="33" y="30"/>
                    <a:pt x="34" y="30"/>
                  </a:cubicBezTo>
                  <a:cubicBezTo>
                    <a:pt x="35" y="28"/>
                    <a:pt x="36" y="25"/>
                    <a:pt x="36" y="24"/>
                  </a:cubicBez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306" name="Freeform 112"/>
            <p:cNvSpPr>
              <a:spLocks noChangeArrowheads="1"/>
            </p:cNvSpPr>
            <p:nvPr/>
          </p:nvSpPr>
          <p:spPr bwMode="auto">
            <a:xfrm>
              <a:off x="1843094" y="2259015"/>
              <a:ext cx="125413" cy="60326"/>
            </a:xfrm>
            <a:custGeom>
              <a:avLst/>
              <a:gdLst>
                <a:gd name="T0" fmla="*/ 59 w 66"/>
                <a:gd name="T1" fmla="*/ 9 h 31"/>
                <a:gd name="T2" fmla="*/ 43 w 66"/>
                <a:gd name="T3" fmla="*/ 2 h 31"/>
                <a:gd name="T4" fmla="*/ 27 w 66"/>
                <a:gd name="T5" fmla="*/ 8 h 31"/>
                <a:gd name="T6" fmla="*/ 9 w 66"/>
                <a:gd name="T7" fmla="*/ 7 h 31"/>
                <a:gd name="T8" fmla="*/ 4 w 66"/>
                <a:gd name="T9" fmla="*/ 2 h 31"/>
                <a:gd name="T10" fmla="*/ 2 w 66"/>
                <a:gd name="T11" fmla="*/ 9 h 31"/>
                <a:gd name="T12" fmla="*/ 0 w 66"/>
                <a:gd name="T13" fmla="*/ 15 h 31"/>
                <a:gd name="T14" fmla="*/ 15 w 66"/>
                <a:gd name="T15" fmla="*/ 22 h 31"/>
                <a:gd name="T16" fmla="*/ 23 w 66"/>
                <a:gd name="T17" fmla="*/ 27 h 31"/>
                <a:gd name="T18" fmla="*/ 32 w 66"/>
                <a:gd name="T19" fmla="*/ 25 h 31"/>
                <a:gd name="T20" fmla="*/ 29 w 66"/>
                <a:gd name="T21" fmla="*/ 19 h 31"/>
                <a:gd name="T22" fmla="*/ 35 w 66"/>
                <a:gd name="T23" fmla="*/ 13 h 31"/>
                <a:gd name="T24" fmla="*/ 47 w 66"/>
                <a:gd name="T25" fmla="*/ 9 h 31"/>
                <a:gd name="T26" fmla="*/ 50 w 66"/>
                <a:gd name="T27" fmla="*/ 17 h 31"/>
                <a:gd name="T28" fmla="*/ 57 w 66"/>
                <a:gd name="T29" fmla="*/ 29 h 31"/>
                <a:gd name="T30" fmla="*/ 65 w 66"/>
                <a:gd name="T31" fmla="*/ 21 h 31"/>
                <a:gd name="T32" fmla="*/ 66 w 66"/>
                <a:gd name="T33" fmla="*/ 18 h 31"/>
                <a:gd name="T34" fmla="*/ 59 w 66"/>
                <a:gd name="T35" fmla="*/ 9 h 3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6"/>
                <a:gd name="T55" fmla="*/ 0 h 31"/>
                <a:gd name="T56" fmla="*/ 66 w 66"/>
                <a:gd name="T57" fmla="*/ 31 h 3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6" h="31">
                  <a:moveTo>
                    <a:pt x="59" y="9"/>
                  </a:moveTo>
                  <a:cubicBezTo>
                    <a:pt x="55" y="3"/>
                    <a:pt x="48" y="4"/>
                    <a:pt x="43" y="2"/>
                  </a:cubicBezTo>
                  <a:cubicBezTo>
                    <a:pt x="39" y="0"/>
                    <a:pt x="33" y="2"/>
                    <a:pt x="27" y="8"/>
                  </a:cubicBezTo>
                  <a:cubicBezTo>
                    <a:pt x="22" y="13"/>
                    <a:pt x="14" y="10"/>
                    <a:pt x="9" y="7"/>
                  </a:cubicBezTo>
                  <a:cubicBezTo>
                    <a:pt x="8" y="6"/>
                    <a:pt x="6" y="4"/>
                    <a:pt x="4" y="2"/>
                  </a:cubicBezTo>
                  <a:cubicBezTo>
                    <a:pt x="2" y="4"/>
                    <a:pt x="1" y="8"/>
                    <a:pt x="2" y="9"/>
                  </a:cubicBezTo>
                  <a:cubicBezTo>
                    <a:pt x="2" y="10"/>
                    <a:pt x="1" y="13"/>
                    <a:pt x="0" y="15"/>
                  </a:cubicBezTo>
                  <a:cubicBezTo>
                    <a:pt x="5" y="16"/>
                    <a:pt x="12" y="18"/>
                    <a:pt x="15" y="22"/>
                  </a:cubicBezTo>
                  <a:cubicBezTo>
                    <a:pt x="19" y="26"/>
                    <a:pt x="21" y="23"/>
                    <a:pt x="23" y="27"/>
                  </a:cubicBezTo>
                  <a:cubicBezTo>
                    <a:pt x="25" y="31"/>
                    <a:pt x="31" y="28"/>
                    <a:pt x="32" y="25"/>
                  </a:cubicBezTo>
                  <a:cubicBezTo>
                    <a:pt x="33" y="23"/>
                    <a:pt x="29" y="22"/>
                    <a:pt x="29" y="19"/>
                  </a:cubicBezTo>
                  <a:cubicBezTo>
                    <a:pt x="28" y="16"/>
                    <a:pt x="34" y="17"/>
                    <a:pt x="35" y="13"/>
                  </a:cubicBezTo>
                  <a:cubicBezTo>
                    <a:pt x="36" y="10"/>
                    <a:pt x="44" y="8"/>
                    <a:pt x="47" y="9"/>
                  </a:cubicBezTo>
                  <a:cubicBezTo>
                    <a:pt x="51" y="11"/>
                    <a:pt x="54" y="13"/>
                    <a:pt x="50" y="17"/>
                  </a:cubicBezTo>
                  <a:cubicBezTo>
                    <a:pt x="48" y="20"/>
                    <a:pt x="53" y="25"/>
                    <a:pt x="57" y="29"/>
                  </a:cubicBezTo>
                  <a:cubicBezTo>
                    <a:pt x="60" y="26"/>
                    <a:pt x="63" y="22"/>
                    <a:pt x="65" y="21"/>
                  </a:cubicBezTo>
                  <a:cubicBezTo>
                    <a:pt x="65" y="21"/>
                    <a:pt x="66" y="19"/>
                    <a:pt x="66" y="18"/>
                  </a:cubicBezTo>
                  <a:cubicBezTo>
                    <a:pt x="64" y="17"/>
                    <a:pt x="62" y="13"/>
                    <a:pt x="59" y="9"/>
                  </a:cubicBez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307" name="Freeform 113"/>
            <p:cNvSpPr>
              <a:spLocks noChangeArrowheads="1"/>
            </p:cNvSpPr>
            <p:nvPr/>
          </p:nvSpPr>
          <p:spPr bwMode="auto">
            <a:xfrm>
              <a:off x="1928820" y="2197103"/>
              <a:ext cx="257176" cy="366713"/>
            </a:xfrm>
            <a:custGeom>
              <a:avLst/>
              <a:gdLst>
                <a:gd name="T0" fmla="*/ 21 w 135"/>
                <a:gd name="T1" fmla="*/ 140 h 192"/>
                <a:gd name="T2" fmla="*/ 30 w 135"/>
                <a:gd name="T3" fmla="*/ 140 h 192"/>
                <a:gd name="T4" fmla="*/ 38 w 135"/>
                <a:gd name="T5" fmla="*/ 146 h 192"/>
                <a:gd name="T6" fmla="*/ 38 w 135"/>
                <a:gd name="T7" fmla="*/ 147 h 192"/>
                <a:gd name="T8" fmla="*/ 48 w 135"/>
                <a:gd name="T9" fmla="*/ 147 h 192"/>
                <a:gd name="T10" fmla="*/ 55 w 135"/>
                <a:gd name="T11" fmla="*/ 156 h 192"/>
                <a:gd name="T12" fmla="*/ 62 w 135"/>
                <a:gd name="T13" fmla="*/ 163 h 192"/>
                <a:gd name="T14" fmla="*/ 66 w 135"/>
                <a:gd name="T15" fmla="*/ 170 h 192"/>
                <a:gd name="T16" fmla="*/ 79 w 135"/>
                <a:gd name="T17" fmla="*/ 172 h 192"/>
                <a:gd name="T18" fmla="*/ 86 w 135"/>
                <a:gd name="T19" fmla="*/ 171 h 192"/>
                <a:gd name="T20" fmla="*/ 93 w 135"/>
                <a:gd name="T21" fmla="*/ 170 h 192"/>
                <a:gd name="T22" fmla="*/ 101 w 135"/>
                <a:gd name="T23" fmla="*/ 177 h 192"/>
                <a:gd name="T24" fmla="*/ 95 w 135"/>
                <a:gd name="T25" fmla="*/ 187 h 192"/>
                <a:gd name="T26" fmla="*/ 102 w 135"/>
                <a:gd name="T27" fmla="*/ 192 h 192"/>
                <a:gd name="T28" fmla="*/ 103 w 135"/>
                <a:gd name="T29" fmla="*/ 192 h 192"/>
                <a:gd name="T30" fmla="*/ 107 w 135"/>
                <a:gd name="T31" fmla="*/ 177 h 192"/>
                <a:gd name="T32" fmla="*/ 109 w 135"/>
                <a:gd name="T33" fmla="*/ 161 h 192"/>
                <a:gd name="T34" fmla="*/ 102 w 135"/>
                <a:gd name="T35" fmla="*/ 143 h 192"/>
                <a:gd name="T36" fmla="*/ 110 w 135"/>
                <a:gd name="T37" fmla="*/ 137 h 192"/>
                <a:gd name="T38" fmla="*/ 108 w 135"/>
                <a:gd name="T39" fmla="*/ 132 h 192"/>
                <a:gd name="T40" fmla="*/ 105 w 135"/>
                <a:gd name="T41" fmla="*/ 126 h 192"/>
                <a:gd name="T42" fmla="*/ 122 w 135"/>
                <a:gd name="T43" fmla="*/ 125 h 192"/>
                <a:gd name="T44" fmla="*/ 134 w 135"/>
                <a:gd name="T45" fmla="*/ 121 h 192"/>
                <a:gd name="T46" fmla="*/ 132 w 135"/>
                <a:gd name="T47" fmla="*/ 115 h 192"/>
                <a:gd name="T48" fmla="*/ 133 w 135"/>
                <a:gd name="T49" fmla="*/ 106 h 192"/>
                <a:gd name="T50" fmla="*/ 128 w 135"/>
                <a:gd name="T51" fmla="*/ 98 h 192"/>
                <a:gd name="T52" fmla="*/ 131 w 135"/>
                <a:gd name="T53" fmla="*/ 77 h 192"/>
                <a:gd name="T54" fmla="*/ 118 w 135"/>
                <a:gd name="T55" fmla="*/ 74 h 192"/>
                <a:gd name="T56" fmla="*/ 102 w 135"/>
                <a:gd name="T57" fmla="*/ 67 h 192"/>
                <a:gd name="T58" fmla="*/ 83 w 135"/>
                <a:gd name="T59" fmla="*/ 65 h 192"/>
                <a:gd name="T60" fmla="*/ 75 w 135"/>
                <a:gd name="T61" fmla="*/ 50 h 192"/>
                <a:gd name="T62" fmla="*/ 70 w 135"/>
                <a:gd name="T63" fmla="*/ 43 h 192"/>
                <a:gd name="T64" fmla="*/ 65 w 135"/>
                <a:gd name="T65" fmla="*/ 40 h 192"/>
                <a:gd name="T66" fmla="*/ 67 w 135"/>
                <a:gd name="T67" fmla="*/ 35 h 192"/>
                <a:gd name="T68" fmla="*/ 69 w 135"/>
                <a:gd name="T69" fmla="*/ 27 h 192"/>
                <a:gd name="T70" fmla="*/ 78 w 135"/>
                <a:gd name="T71" fmla="*/ 14 h 192"/>
                <a:gd name="T72" fmla="*/ 82 w 135"/>
                <a:gd name="T73" fmla="*/ 12 h 192"/>
                <a:gd name="T74" fmla="*/ 85 w 135"/>
                <a:gd name="T75" fmla="*/ 10 h 192"/>
                <a:gd name="T76" fmla="*/ 87 w 135"/>
                <a:gd name="T77" fmla="*/ 3 h 192"/>
                <a:gd name="T78" fmla="*/ 75 w 135"/>
                <a:gd name="T79" fmla="*/ 9 h 192"/>
                <a:gd name="T80" fmla="*/ 65 w 135"/>
                <a:gd name="T81" fmla="*/ 14 h 192"/>
                <a:gd name="T82" fmla="*/ 55 w 135"/>
                <a:gd name="T83" fmla="*/ 18 h 192"/>
                <a:gd name="T84" fmla="*/ 49 w 135"/>
                <a:gd name="T85" fmla="*/ 17 h 192"/>
                <a:gd name="T86" fmla="*/ 39 w 135"/>
                <a:gd name="T87" fmla="*/ 27 h 192"/>
                <a:gd name="T88" fmla="*/ 35 w 135"/>
                <a:gd name="T89" fmla="*/ 37 h 192"/>
                <a:gd name="T90" fmla="*/ 24 w 135"/>
                <a:gd name="T91" fmla="*/ 50 h 192"/>
                <a:gd name="T92" fmla="*/ 21 w 135"/>
                <a:gd name="T93" fmla="*/ 51 h 192"/>
                <a:gd name="T94" fmla="*/ 20 w 135"/>
                <a:gd name="T95" fmla="*/ 54 h 192"/>
                <a:gd name="T96" fmla="*/ 12 w 135"/>
                <a:gd name="T97" fmla="*/ 62 h 192"/>
                <a:gd name="T98" fmla="*/ 16 w 135"/>
                <a:gd name="T99" fmla="*/ 65 h 192"/>
                <a:gd name="T100" fmla="*/ 18 w 135"/>
                <a:gd name="T101" fmla="*/ 74 h 192"/>
                <a:gd name="T102" fmla="*/ 18 w 135"/>
                <a:gd name="T103" fmla="*/ 80 h 192"/>
                <a:gd name="T104" fmla="*/ 20 w 135"/>
                <a:gd name="T105" fmla="*/ 98 h 192"/>
                <a:gd name="T106" fmla="*/ 17 w 135"/>
                <a:gd name="T107" fmla="*/ 108 h 192"/>
                <a:gd name="T108" fmla="*/ 8 w 135"/>
                <a:gd name="T109" fmla="*/ 115 h 192"/>
                <a:gd name="T110" fmla="*/ 2 w 135"/>
                <a:gd name="T111" fmla="*/ 122 h 192"/>
                <a:gd name="T112" fmla="*/ 0 w 135"/>
                <a:gd name="T113" fmla="*/ 127 h 192"/>
                <a:gd name="T114" fmla="*/ 14 w 135"/>
                <a:gd name="T115" fmla="*/ 135 h 192"/>
                <a:gd name="T116" fmla="*/ 21 w 135"/>
                <a:gd name="T117" fmla="*/ 140 h 19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35"/>
                <a:gd name="T178" fmla="*/ 0 h 192"/>
                <a:gd name="T179" fmla="*/ 135 w 135"/>
                <a:gd name="T180" fmla="*/ 192 h 19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35" h="192">
                  <a:moveTo>
                    <a:pt x="21" y="140"/>
                  </a:moveTo>
                  <a:cubicBezTo>
                    <a:pt x="24" y="142"/>
                    <a:pt x="29" y="141"/>
                    <a:pt x="30" y="140"/>
                  </a:cubicBezTo>
                  <a:cubicBezTo>
                    <a:pt x="31" y="139"/>
                    <a:pt x="34" y="142"/>
                    <a:pt x="38" y="146"/>
                  </a:cubicBezTo>
                  <a:cubicBezTo>
                    <a:pt x="38" y="146"/>
                    <a:pt x="38" y="147"/>
                    <a:pt x="38" y="147"/>
                  </a:cubicBezTo>
                  <a:cubicBezTo>
                    <a:pt x="42" y="146"/>
                    <a:pt x="46" y="145"/>
                    <a:pt x="48" y="147"/>
                  </a:cubicBezTo>
                  <a:cubicBezTo>
                    <a:pt x="51" y="148"/>
                    <a:pt x="50" y="156"/>
                    <a:pt x="55" y="156"/>
                  </a:cubicBezTo>
                  <a:cubicBezTo>
                    <a:pt x="59" y="156"/>
                    <a:pt x="62" y="161"/>
                    <a:pt x="62" y="163"/>
                  </a:cubicBezTo>
                  <a:cubicBezTo>
                    <a:pt x="61" y="165"/>
                    <a:pt x="66" y="167"/>
                    <a:pt x="66" y="170"/>
                  </a:cubicBezTo>
                  <a:cubicBezTo>
                    <a:pt x="66" y="174"/>
                    <a:pt x="77" y="173"/>
                    <a:pt x="79" y="172"/>
                  </a:cubicBezTo>
                  <a:cubicBezTo>
                    <a:pt x="81" y="170"/>
                    <a:pt x="84" y="170"/>
                    <a:pt x="86" y="171"/>
                  </a:cubicBezTo>
                  <a:cubicBezTo>
                    <a:pt x="88" y="172"/>
                    <a:pt x="91" y="170"/>
                    <a:pt x="93" y="170"/>
                  </a:cubicBezTo>
                  <a:cubicBezTo>
                    <a:pt x="95" y="171"/>
                    <a:pt x="103" y="174"/>
                    <a:pt x="101" y="177"/>
                  </a:cubicBezTo>
                  <a:cubicBezTo>
                    <a:pt x="100" y="180"/>
                    <a:pt x="94" y="184"/>
                    <a:pt x="95" y="187"/>
                  </a:cubicBezTo>
                  <a:cubicBezTo>
                    <a:pt x="96" y="188"/>
                    <a:pt x="100" y="190"/>
                    <a:pt x="102" y="192"/>
                  </a:cubicBezTo>
                  <a:cubicBezTo>
                    <a:pt x="102" y="192"/>
                    <a:pt x="103" y="192"/>
                    <a:pt x="103" y="192"/>
                  </a:cubicBezTo>
                  <a:cubicBezTo>
                    <a:pt x="106" y="191"/>
                    <a:pt x="107" y="180"/>
                    <a:pt x="107" y="177"/>
                  </a:cubicBezTo>
                  <a:cubicBezTo>
                    <a:pt x="107" y="173"/>
                    <a:pt x="108" y="165"/>
                    <a:pt x="109" y="161"/>
                  </a:cubicBezTo>
                  <a:cubicBezTo>
                    <a:pt x="111" y="155"/>
                    <a:pt x="102" y="150"/>
                    <a:pt x="102" y="143"/>
                  </a:cubicBezTo>
                  <a:cubicBezTo>
                    <a:pt x="102" y="136"/>
                    <a:pt x="106" y="140"/>
                    <a:pt x="110" y="137"/>
                  </a:cubicBezTo>
                  <a:cubicBezTo>
                    <a:pt x="114" y="134"/>
                    <a:pt x="110" y="133"/>
                    <a:pt x="108" y="132"/>
                  </a:cubicBezTo>
                  <a:cubicBezTo>
                    <a:pt x="106" y="132"/>
                    <a:pt x="104" y="128"/>
                    <a:pt x="105" y="126"/>
                  </a:cubicBezTo>
                  <a:cubicBezTo>
                    <a:pt x="105" y="124"/>
                    <a:pt x="118" y="125"/>
                    <a:pt x="122" y="125"/>
                  </a:cubicBezTo>
                  <a:cubicBezTo>
                    <a:pt x="126" y="125"/>
                    <a:pt x="134" y="121"/>
                    <a:pt x="134" y="121"/>
                  </a:cubicBezTo>
                  <a:cubicBezTo>
                    <a:pt x="134" y="120"/>
                    <a:pt x="135" y="117"/>
                    <a:pt x="132" y="115"/>
                  </a:cubicBezTo>
                  <a:cubicBezTo>
                    <a:pt x="129" y="112"/>
                    <a:pt x="130" y="109"/>
                    <a:pt x="133" y="106"/>
                  </a:cubicBezTo>
                  <a:cubicBezTo>
                    <a:pt x="135" y="104"/>
                    <a:pt x="131" y="101"/>
                    <a:pt x="128" y="98"/>
                  </a:cubicBezTo>
                  <a:cubicBezTo>
                    <a:pt x="125" y="94"/>
                    <a:pt x="128" y="83"/>
                    <a:pt x="131" y="77"/>
                  </a:cubicBezTo>
                  <a:cubicBezTo>
                    <a:pt x="134" y="72"/>
                    <a:pt x="124" y="73"/>
                    <a:pt x="118" y="74"/>
                  </a:cubicBezTo>
                  <a:cubicBezTo>
                    <a:pt x="111" y="74"/>
                    <a:pt x="106" y="72"/>
                    <a:pt x="102" y="67"/>
                  </a:cubicBezTo>
                  <a:cubicBezTo>
                    <a:pt x="98" y="61"/>
                    <a:pt x="92" y="65"/>
                    <a:pt x="83" y="65"/>
                  </a:cubicBezTo>
                  <a:cubicBezTo>
                    <a:pt x="73" y="65"/>
                    <a:pt x="75" y="54"/>
                    <a:pt x="75" y="50"/>
                  </a:cubicBezTo>
                  <a:cubicBezTo>
                    <a:pt x="76" y="46"/>
                    <a:pt x="70" y="45"/>
                    <a:pt x="70" y="43"/>
                  </a:cubicBezTo>
                  <a:cubicBezTo>
                    <a:pt x="70" y="40"/>
                    <a:pt x="68" y="40"/>
                    <a:pt x="65" y="40"/>
                  </a:cubicBezTo>
                  <a:cubicBezTo>
                    <a:pt x="63" y="40"/>
                    <a:pt x="65" y="37"/>
                    <a:pt x="67" y="35"/>
                  </a:cubicBezTo>
                  <a:cubicBezTo>
                    <a:pt x="69" y="33"/>
                    <a:pt x="68" y="31"/>
                    <a:pt x="69" y="27"/>
                  </a:cubicBezTo>
                  <a:cubicBezTo>
                    <a:pt x="69" y="22"/>
                    <a:pt x="75" y="18"/>
                    <a:pt x="78" y="14"/>
                  </a:cubicBezTo>
                  <a:cubicBezTo>
                    <a:pt x="79" y="13"/>
                    <a:pt x="80" y="12"/>
                    <a:pt x="82" y="12"/>
                  </a:cubicBezTo>
                  <a:cubicBezTo>
                    <a:pt x="82" y="11"/>
                    <a:pt x="83" y="10"/>
                    <a:pt x="85" y="10"/>
                  </a:cubicBezTo>
                  <a:cubicBezTo>
                    <a:pt x="90" y="9"/>
                    <a:pt x="92" y="5"/>
                    <a:pt x="87" y="3"/>
                  </a:cubicBezTo>
                  <a:cubicBezTo>
                    <a:pt x="83" y="0"/>
                    <a:pt x="80" y="8"/>
                    <a:pt x="75" y="9"/>
                  </a:cubicBezTo>
                  <a:cubicBezTo>
                    <a:pt x="69" y="9"/>
                    <a:pt x="68" y="13"/>
                    <a:pt x="65" y="14"/>
                  </a:cubicBezTo>
                  <a:cubicBezTo>
                    <a:pt x="61" y="16"/>
                    <a:pt x="55" y="15"/>
                    <a:pt x="55" y="18"/>
                  </a:cubicBezTo>
                  <a:cubicBezTo>
                    <a:pt x="54" y="21"/>
                    <a:pt x="52" y="18"/>
                    <a:pt x="49" y="17"/>
                  </a:cubicBezTo>
                  <a:cubicBezTo>
                    <a:pt x="46" y="16"/>
                    <a:pt x="39" y="23"/>
                    <a:pt x="39" y="27"/>
                  </a:cubicBezTo>
                  <a:cubicBezTo>
                    <a:pt x="39" y="30"/>
                    <a:pt x="40" y="34"/>
                    <a:pt x="35" y="37"/>
                  </a:cubicBezTo>
                  <a:cubicBezTo>
                    <a:pt x="29" y="41"/>
                    <a:pt x="26" y="47"/>
                    <a:pt x="24" y="50"/>
                  </a:cubicBezTo>
                  <a:cubicBezTo>
                    <a:pt x="23" y="51"/>
                    <a:pt x="22" y="51"/>
                    <a:pt x="21" y="51"/>
                  </a:cubicBezTo>
                  <a:cubicBezTo>
                    <a:pt x="21" y="52"/>
                    <a:pt x="20" y="54"/>
                    <a:pt x="20" y="54"/>
                  </a:cubicBezTo>
                  <a:cubicBezTo>
                    <a:pt x="18" y="55"/>
                    <a:pt x="15" y="59"/>
                    <a:pt x="12" y="62"/>
                  </a:cubicBezTo>
                  <a:cubicBezTo>
                    <a:pt x="13" y="63"/>
                    <a:pt x="15" y="64"/>
                    <a:pt x="16" y="65"/>
                  </a:cubicBezTo>
                  <a:cubicBezTo>
                    <a:pt x="19" y="69"/>
                    <a:pt x="17" y="72"/>
                    <a:pt x="18" y="74"/>
                  </a:cubicBezTo>
                  <a:cubicBezTo>
                    <a:pt x="19" y="76"/>
                    <a:pt x="20" y="79"/>
                    <a:pt x="18" y="80"/>
                  </a:cubicBezTo>
                  <a:cubicBezTo>
                    <a:pt x="16" y="82"/>
                    <a:pt x="18" y="95"/>
                    <a:pt x="20" y="98"/>
                  </a:cubicBezTo>
                  <a:cubicBezTo>
                    <a:pt x="22" y="100"/>
                    <a:pt x="20" y="103"/>
                    <a:pt x="17" y="108"/>
                  </a:cubicBezTo>
                  <a:cubicBezTo>
                    <a:pt x="15" y="113"/>
                    <a:pt x="13" y="115"/>
                    <a:pt x="8" y="115"/>
                  </a:cubicBezTo>
                  <a:cubicBezTo>
                    <a:pt x="4" y="115"/>
                    <a:pt x="4" y="122"/>
                    <a:pt x="2" y="122"/>
                  </a:cubicBezTo>
                  <a:cubicBezTo>
                    <a:pt x="1" y="122"/>
                    <a:pt x="0" y="125"/>
                    <a:pt x="0" y="127"/>
                  </a:cubicBezTo>
                  <a:cubicBezTo>
                    <a:pt x="4" y="131"/>
                    <a:pt x="12" y="135"/>
                    <a:pt x="14" y="135"/>
                  </a:cubicBezTo>
                  <a:cubicBezTo>
                    <a:pt x="16" y="135"/>
                    <a:pt x="18" y="138"/>
                    <a:pt x="21" y="140"/>
                  </a:cubicBez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308" name="Freeform 114"/>
            <p:cNvSpPr>
              <a:spLocks noChangeArrowheads="1"/>
            </p:cNvSpPr>
            <p:nvPr/>
          </p:nvSpPr>
          <p:spPr bwMode="auto">
            <a:xfrm>
              <a:off x="2130432" y="2684465"/>
              <a:ext cx="266701" cy="300039"/>
            </a:xfrm>
            <a:custGeom>
              <a:avLst/>
              <a:gdLst>
                <a:gd name="T0" fmla="*/ 137 w 139"/>
                <a:gd name="T1" fmla="*/ 94 h 157"/>
                <a:gd name="T2" fmla="*/ 130 w 139"/>
                <a:gd name="T3" fmla="*/ 83 h 157"/>
                <a:gd name="T4" fmla="*/ 121 w 139"/>
                <a:gd name="T5" fmla="*/ 77 h 157"/>
                <a:gd name="T6" fmla="*/ 109 w 139"/>
                <a:gd name="T7" fmla="*/ 71 h 157"/>
                <a:gd name="T8" fmla="*/ 107 w 139"/>
                <a:gd name="T9" fmla="*/ 62 h 157"/>
                <a:gd name="T10" fmla="*/ 106 w 139"/>
                <a:gd name="T11" fmla="*/ 53 h 157"/>
                <a:gd name="T12" fmla="*/ 101 w 139"/>
                <a:gd name="T13" fmla="*/ 46 h 157"/>
                <a:gd name="T14" fmla="*/ 89 w 139"/>
                <a:gd name="T15" fmla="*/ 43 h 157"/>
                <a:gd name="T16" fmla="*/ 80 w 139"/>
                <a:gd name="T17" fmla="*/ 39 h 157"/>
                <a:gd name="T18" fmla="*/ 75 w 139"/>
                <a:gd name="T19" fmla="*/ 35 h 157"/>
                <a:gd name="T20" fmla="*/ 67 w 139"/>
                <a:gd name="T21" fmla="*/ 33 h 157"/>
                <a:gd name="T22" fmla="*/ 54 w 139"/>
                <a:gd name="T23" fmla="*/ 25 h 157"/>
                <a:gd name="T24" fmla="*/ 50 w 139"/>
                <a:gd name="T25" fmla="*/ 3 h 157"/>
                <a:gd name="T26" fmla="*/ 39 w 139"/>
                <a:gd name="T27" fmla="*/ 2 h 157"/>
                <a:gd name="T28" fmla="*/ 26 w 139"/>
                <a:gd name="T29" fmla="*/ 8 h 157"/>
                <a:gd name="T30" fmla="*/ 16 w 139"/>
                <a:gd name="T31" fmla="*/ 13 h 157"/>
                <a:gd name="T32" fmla="*/ 7 w 139"/>
                <a:gd name="T33" fmla="*/ 16 h 157"/>
                <a:gd name="T34" fmla="*/ 3 w 139"/>
                <a:gd name="T35" fmla="*/ 15 h 157"/>
                <a:gd name="T36" fmla="*/ 11 w 139"/>
                <a:gd name="T37" fmla="*/ 31 h 157"/>
                <a:gd name="T38" fmla="*/ 8 w 139"/>
                <a:gd name="T39" fmla="*/ 37 h 157"/>
                <a:gd name="T40" fmla="*/ 9 w 139"/>
                <a:gd name="T41" fmla="*/ 53 h 157"/>
                <a:gd name="T42" fmla="*/ 6 w 139"/>
                <a:gd name="T43" fmla="*/ 62 h 157"/>
                <a:gd name="T44" fmla="*/ 3 w 139"/>
                <a:gd name="T45" fmla="*/ 72 h 157"/>
                <a:gd name="T46" fmla="*/ 8 w 139"/>
                <a:gd name="T47" fmla="*/ 77 h 157"/>
                <a:gd name="T48" fmla="*/ 2 w 139"/>
                <a:gd name="T49" fmla="*/ 86 h 157"/>
                <a:gd name="T50" fmla="*/ 1 w 139"/>
                <a:gd name="T51" fmla="*/ 90 h 157"/>
                <a:gd name="T52" fmla="*/ 5 w 139"/>
                <a:gd name="T53" fmla="*/ 96 h 157"/>
                <a:gd name="T54" fmla="*/ 8 w 139"/>
                <a:gd name="T55" fmla="*/ 108 h 157"/>
                <a:gd name="T56" fmla="*/ 13 w 139"/>
                <a:gd name="T57" fmla="*/ 114 h 157"/>
                <a:gd name="T58" fmla="*/ 10 w 139"/>
                <a:gd name="T59" fmla="*/ 122 h 157"/>
                <a:gd name="T60" fmla="*/ 14 w 139"/>
                <a:gd name="T61" fmla="*/ 132 h 157"/>
                <a:gd name="T62" fmla="*/ 18 w 139"/>
                <a:gd name="T63" fmla="*/ 142 h 157"/>
                <a:gd name="T64" fmla="*/ 21 w 139"/>
                <a:gd name="T65" fmla="*/ 154 h 157"/>
                <a:gd name="T66" fmla="*/ 36 w 139"/>
                <a:gd name="T67" fmla="*/ 145 h 157"/>
                <a:gd name="T68" fmla="*/ 46 w 139"/>
                <a:gd name="T69" fmla="*/ 145 h 157"/>
                <a:gd name="T70" fmla="*/ 59 w 139"/>
                <a:gd name="T71" fmla="*/ 150 h 157"/>
                <a:gd name="T72" fmla="*/ 66 w 139"/>
                <a:gd name="T73" fmla="*/ 144 h 157"/>
                <a:gd name="T74" fmla="*/ 81 w 139"/>
                <a:gd name="T75" fmla="*/ 144 h 157"/>
                <a:gd name="T76" fmla="*/ 84 w 139"/>
                <a:gd name="T77" fmla="*/ 126 h 157"/>
                <a:gd name="T78" fmla="*/ 93 w 139"/>
                <a:gd name="T79" fmla="*/ 116 h 157"/>
                <a:gd name="T80" fmla="*/ 107 w 139"/>
                <a:gd name="T81" fmla="*/ 113 h 157"/>
                <a:gd name="T82" fmla="*/ 120 w 139"/>
                <a:gd name="T83" fmla="*/ 112 h 157"/>
                <a:gd name="T84" fmla="*/ 130 w 139"/>
                <a:gd name="T85" fmla="*/ 117 h 157"/>
                <a:gd name="T86" fmla="*/ 136 w 139"/>
                <a:gd name="T87" fmla="*/ 108 h 157"/>
                <a:gd name="T88" fmla="*/ 137 w 139"/>
                <a:gd name="T89" fmla="*/ 94 h 15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39"/>
                <a:gd name="T136" fmla="*/ 0 h 157"/>
                <a:gd name="T137" fmla="*/ 139 w 139"/>
                <a:gd name="T138" fmla="*/ 157 h 15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39" h="157">
                  <a:moveTo>
                    <a:pt x="137" y="94"/>
                  </a:moveTo>
                  <a:cubicBezTo>
                    <a:pt x="135" y="89"/>
                    <a:pt x="130" y="88"/>
                    <a:pt x="130" y="83"/>
                  </a:cubicBezTo>
                  <a:cubicBezTo>
                    <a:pt x="130" y="77"/>
                    <a:pt x="128" y="77"/>
                    <a:pt x="121" y="77"/>
                  </a:cubicBezTo>
                  <a:cubicBezTo>
                    <a:pt x="114" y="77"/>
                    <a:pt x="109" y="76"/>
                    <a:pt x="109" y="71"/>
                  </a:cubicBezTo>
                  <a:cubicBezTo>
                    <a:pt x="108" y="67"/>
                    <a:pt x="104" y="64"/>
                    <a:pt x="107" y="62"/>
                  </a:cubicBezTo>
                  <a:cubicBezTo>
                    <a:pt x="111" y="60"/>
                    <a:pt x="105" y="57"/>
                    <a:pt x="106" y="53"/>
                  </a:cubicBezTo>
                  <a:cubicBezTo>
                    <a:pt x="106" y="49"/>
                    <a:pt x="104" y="48"/>
                    <a:pt x="101" y="46"/>
                  </a:cubicBezTo>
                  <a:cubicBezTo>
                    <a:pt x="99" y="44"/>
                    <a:pt x="89" y="47"/>
                    <a:pt x="89" y="43"/>
                  </a:cubicBezTo>
                  <a:cubicBezTo>
                    <a:pt x="89" y="39"/>
                    <a:pt x="83" y="39"/>
                    <a:pt x="80" y="39"/>
                  </a:cubicBezTo>
                  <a:cubicBezTo>
                    <a:pt x="76" y="39"/>
                    <a:pt x="79" y="34"/>
                    <a:pt x="75" y="35"/>
                  </a:cubicBezTo>
                  <a:cubicBezTo>
                    <a:pt x="71" y="35"/>
                    <a:pt x="72" y="32"/>
                    <a:pt x="67" y="33"/>
                  </a:cubicBezTo>
                  <a:cubicBezTo>
                    <a:pt x="62" y="34"/>
                    <a:pt x="59" y="31"/>
                    <a:pt x="54" y="25"/>
                  </a:cubicBezTo>
                  <a:cubicBezTo>
                    <a:pt x="48" y="19"/>
                    <a:pt x="49" y="6"/>
                    <a:pt x="50" y="3"/>
                  </a:cubicBezTo>
                  <a:cubicBezTo>
                    <a:pt x="51" y="0"/>
                    <a:pt x="44" y="2"/>
                    <a:pt x="39" y="2"/>
                  </a:cubicBezTo>
                  <a:cubicBezTo>
                    <a:pt x="35" y="2"/>
                    <a:pt x="31" y="6"/>
                    <a:pt x="26" y="8"/>
                  </a:cubicBezTo>
                  <a:cubicBezTo>
                    <a:pt x="21" y="11"/>
                    <a:pt x="19" y="11"/>
                    <a:pt x="16" y="13"/>
                  </a:cubicBezTo>
                  <a:cubicBezTo>
                    <a:pt x="14" y="16"/>
                    <a:pt x="10" y="17"/>
                    <a:pt x="7" y="16"/>
                  </a:cubicBezTo>
                  <a:cubicBezTo>
                    <a:pt x="6" y="15"/>
                    <a:pt x="4" y="15"/>
                    <a:pt x="3" y="15"/>
                  </a:cubicBezTo>
                  <a:cubicBezTo>
                    <a:pt x="5" y="20"/>
                    <a:pt x="10" y="28"/>
                    <a:pt x="11" y="31"/>
                  </a:cubicBezTo>
                  <a:cubicBezTo>
                    <a:pt x="12" y="34"/>
                    <a:pt x="9" y="35"/>
                    <a:pt x="8" y="37"/>
                  </a:cubicBezTo>
                  <a:cubicBezTo>
                    <a:pt x="6" y="38"/>
                    <a:pt x="8" y="50"/>
                    <a:pt x="9" y="53"/>
                  </a:cubicBezTo>
                  <a:cubicBezTo>
                    <a:pt x="9" y="55"/>
                    <a:pt x="4" y="60"/>
                    <a:pt x="6" y="62"/>
                  </a:cubicBezTo>
                  <a:cubicBezTo>
                    <a:pt x="8" y="64"/>
                    <a:pt x="3" y="69"/>
                    <a:pt x="3" y="72"/>
                  </a:cubicBezTo>
                  <a:cubicBezTo>
                    <a:pt x="3" y="75"/>
                    <a:pt x="8" y="75"/>
                    <a:pt x="8" y="77"/>
                  </a:cubicBezTo>
                  <a:cubicBezTo>
                    <a:pt x="8" y="79"/>
                    <a:pt x="4" y="85"/>
                    <a:pt x="2" y="86"/>
                  </a:cubicBezTo>
                  <a:cubicBezTo>
                    <a:pt x="0" y="87"/>
                    <a:pt x="0" y="88"/>
                    <a:pt x="1" y="90"/>
                  </a:cubicBezTo>
                  <a:cubicBezTo>
                    <a:pt x="1" y="90"/>
                    <a:pt x="2" y="93"/>
                    <a:pt x="5" y="96"/>
                  </a:cubicBezTo>
                  <a:cubicBezTo>
                    <a:pt x="9" y="99"/>
                    <a:pt x="5" y="104"/>
                    <a:pt x="8" y="108"/>
                  </a:cubicBezTo>
                  <a:cubicBezTo>
                    <a:pt x="11" y="112"/>
                    <a:pt x="15" y="112"/>
                    <a:pt x="13" y="114"/>
                  </a:cubicBezTo>
                  <a:cubicBezTo>
                    <a:pt x="10" y="116"/>
                    <a:pt x="13" y="120"/>
                    <a:pt x="10" y="122"/>
                  </a:cubicBezTo>
                  <a:cubicBezTo>
                    <a:pt x="8" y="124"/>
                    <a:pt x="11" y="130"/>
                    <a:pt x="14" y="132"/>
                  </a:cubicBezTo>
                  <a:cubicBezTo>
                    <a:pt x="17" y="133"/>
                    <a:pt x="15" y="139"/>
                    <a:pt x="18" y="142"/>
                  </a:cubicBezTo>
                  <a:cubicBezTo>
                    <a:pt x="21" y="145"/>
                    <a:pt x="20" y="152"/>
                    <a:pt x="21" y="154"/>
                  </a:cubicBezTo>
                  <a:cubicBezTo>
                    <a:pt x="22" y="157"/>
                    <a:pt x="31" y="151"/>
                    <a:pt x="36" y="145"/>
                  </a:cubicBezTo>
                  <a:cubicBezTo>
                    <a:pt x="42" y="140"/>
                    <a:pt x="41" y="144"/>
                    <a:pt x="46" y="145"/>
                  </a:cubicBezTo>
                  <a:cubicBezTo>
                    <a:pt x="51" y="146"/>
                    <a:pt x="57" y="146"/>
                    <a:pt x="59" y="150"/>
                  </a:cubicBezTo>
                  <a:cubicBezTo>
                    <a:pt x="62" y="155"/>
                    <a:pt x="64" y="146"/>
                    <a:pt x="66" y="144"/>
                  </a:cubicBezTo>
                  <a:cubicBezTo>
                    <a:pt x="68" y="142"/>
                    <a:pt x="79" y="144"/>
                    <a:pt x="81" y="144"/>
                  </a:cubicBezTo>
                  <a:cubicBezTo>
                    <a:pt x="83" y="143"/>
                    <a:pt x="85" y="129"/>
                    <a:pt x="84" y="126"/>
                  </a:cubicBezTo>
                  <a:cubicBezTo>
                    <a:pt x="84" y="124"/>
                    <a:pt x="89" y="118"/>
                    <a:pt x="93" y="116"/>
                  </a:cubicBezTo>
                  <a:cubicBezTo>
                    <a:pt x="97" y="113"/>
                    <a:pt x="103" y="115"/>
                    <a:pt x="107" y="113"/>
                  </a:cubicBezTo>
                  <a:cubicBezTo>
                    <a:pt x="110" y="112"/>
                    <a:pt x="115" y="112"/>
                    <a:pt x="120" y="112"/>
                  </a:cubicBezTo>
                  <a:cubicBezTo>
                    <a:pt x="124" y="112"/>
                    <a:pt x="128" y="117"/>
                    <a:pt x="130" y="117"/>
                  </a:cubicBezTo>
                  <a:cubicBezTo>
                    <a:pt x="133" y="117"/>
                    <a:pt x="136" y="112"/>
                    <a:pt x="136" y="108"/>
                  </a:cubicBezTo>
                  <a:cubicBezTo>
                    <a:pt x="135" y="104"/>
                    <a:pt x="139" y="99"/>
                    <a:pt x="137" y="94"/>
                  </a:cubicBez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309" name="Freeform 115"/>
            <p:cNvSpPr>
              <a:spLocks noChangeArrowheads="1"/>
            </p:cNvSpPr>
            <p:nvPr/>
          </p:nvSpPr>
          <p:spPr bwMode="auto">
            <a:xfrm>
              <a:off x="1874844" y="2473328"/>
              <a:ext cx="279401" cy="404814"/>
            </a:xfrm>
            <a:custGeom>
              <a:avLst/>
              <a:gdLst>
                <a:gd name="T0" fmla="*/ 134 w 146"/>
                <a:gd name="T1" fmla="*/ 201 h 212"/>
                <a:gd name="T2" fmla="*/ 135 w 146"/>
                <a:gd name="T3" fmla="*/ 200 h 212"/>
                <a:gd name="T4" fmla="*/ 136 w 146"/>
                <a:gd name="T5" fmla="*/ 196 h 212"/>
                <a:gd name="T6" fmla="*/ 142 w 146"/>
                <a:gd name="T7" fmla="*/ 187 h 212"/>
                <a:gd name="T8" fmla="*/ 137 w 146"/>
                <a:gd name="T9" fmla="*/ 182 h 212"/>
                <a:gd name="T10" fmla="*/ 140 w 146"/>
                <a:gd name="T11" fmla="*/ 172 h 212"/>
                <a:gd name="T12" fmla="*/ 143 w 146"/>
                <a:gd name="T13" fmla="*/ 163 h 212"/>
                <a:gd name="T14" fmla="*/ 142 w 146"/>
                <a:gd name="T15" fmla="*/ 147 h 212"/>
                <a:gd name="T16" fmla="*/ 145 w 146"/>
                <a:gd name="T17" fmla="*/ 141 h 212"/>
                <a:gd name="T18" fmla="*/ 137 w 146"/>
                <a:gd name="T19" fmla="*/ 125 h 212"/>
                <a:gd name="T20" fmla="*/ 126 w 146"/>
                <a:gd name="T21" fmla="*/ 125 h 212"/>
                <a:gd name="T22" fmla="*/ 123 w 146"/>
                <a:gd name="T23" fmla="*/ 111 h 212"/>
                <a:gd name="T24" fmla="*/ 118 w 146"/>
                <a:gd name="T25" fmla="*/ 112 h 212"/>
                <a:gd name="T26" fmla="*/ 106 w 146"/>
                <a:gd name="T27" fmla="*/ 113 h 212"/>
                <a:gd name="T28" fmla="*/ 100 w 146"/>
                <a:gd name="T29" fmla="*/ 107 h 212"/>
                <a:gd name="T30" fmla="*/ 95 w 146"/>
                <a:gd name="T31" fmla="*/ 103 h 212"/>
                <a:gd name="T32" fmla="*/ 90 w 146"/>
                <a:gd name="T33" fmla="*/ 93 h 212"/>
                <a:gd name="T34" fmla="*/ 87 w 146"/>
                <a:gd name="T35" fmla="*/ 83 h 212"/>
                <a:gd name="T36" fmla="*/ 89 w 146"/>
                <a:gd name="T37" fmla="*/ 76 h 212"/>
                <a:gd name="T38" fmla="*/ 94 w 146"/>
                <a:gd name="T39" fmla="*/ 70 h 212"/>
                <a:gd name="T40" fmla="*/ 97 w 146"/>
                <a:gd name="T41" fmla="*/ 59 h 212"/>
                <a:gd name="T42" fmla="*/ 107 w 146"/>
                <a:gd name="T43" fmla="*/ 53 h 212"/>
                <a:gd name="T44" fmla="*/ 121 w 146"/>
                <a:gd name="T45" fmla="*/ 48 h 212"/>
                <a:gd name="T46" fmla="*/ 130 w 146"/>
                <a:gd name="T47" fmla="*/ 47 h 212"/>
                <a:gd name="T48" fmla="*/ 123 w 146"/>
                <a:gd name="T49" fmla="*/ 42 h 212"/>
                <a:gd name="T50" fmla="*/ 129 w 146"/>
                <a:gd name="T51" fmla="*/ 32 h 212"/>
                <a:gd name="T52" fmla="*/ 121 w 146"/>
                <a:gd name="T53" fmla="*/ 25 h 212"/>
                <a:gd name="T54" fmla="*/ 114 w 146"/>
                <a:gd name="T55" fmla="*/ 26 h 212"/>
                <a:gd name="T56" fmla="*/ 107 w 146"/>
                <a:gd name="T57" fmla="*/ 27 h 212"/>
                <a:gd name="T58" fmla="*/ 94 w 146"/>
                <a:gd name="T59" fmla="*/ 25 h 212"/>
                <a:gd name="T60" fmla="*/ 90 w 146"/>
                <a:gd name="T61" fmla="*/ 18 h 212"/>
                <a:gd name="T62" fmla="*/ 83 w 146"/>
                <a:gd name="T63" fmla="*/ 11 h 212"/>
                <a:gd name="T64" fmla="*/ 76 w 146"/>
                <a:gd name="T65" fmla="*/ 2 h 212"/>
                <a:gd name="T66" fmla="*/ 66 w 146"/>
                <a:gd name="T67" fmla="*/ 2 h 212"/>
                <a:gd name="T68" fmla="*/ 69 w 146"/>
                <a:gd name="T69" fmla="*/ 10 h 212"/>
                <a:gd name="T70" fmla="*/ 63 w 146"/>
                <a:gd name="T71" fmla="*/ 21 h 212"/>
                <a:gd name="T72" fmla="*/ 40 w 146"/>
                <a:gd name="T73" fmla="*/ 33 h 212"/>
                <a:gd name="T74" fmla="*/ 30 w 146"/>
                <a:gd name="T75" fmla="*/ 51 h 212"/>
                <a:gd name="T76" fmla="*/ 22 w 146"/>
                <a:gd name="T77" fmla="*/ 52 h 212"/>
                <a:gd name="T78" fmla="*/ 14 w 146"/>
                <a:gd name="T79" fmla="*/ 49 h 212"/>
                <a:gd name="T80" fmla="*/ 14 w 146"/>
                <a:gd name="T81" fmla="*/ 44 h 212"/>
                <a:gd name="T82" fmla="*/ 11 w 146"/>
                <a:gd name="T83" fmla="*/ 38 h 212"/>
                <a:gd name="T84" fmla="*/ 2 w 146"/>
                <a:gd name="T85" fmla="*/ 48 h 212"/>
                <a:gd name="T86" fmla="*/ 6 w 146"/>
                <a:gd name="T87" fmla="*/ 63 h 212"/>
                <a:gd name="T88" fmla="*/ 3 w 146"/>
                <a:gd name="T89" fmla="*/ 66 h 212"/>
                <a:gd name="T90" fmla="*/ 15 w 146"/>
                <a:gd name="T91" fmla="*/ 76 h 212"/>
                <a:gd name="T92" fmla="*/ 26 w 146"/>
                <a:gd name="T93" fmla="*/ 92 h 212"/>
                <a:gd name="T94" fmla="*/ 34 w 146"/>
                <a:gd name="T95" fmla="*/ 109 h 212"/>
                <a:gd name="T96" fmla="*/ 52 w 146"/>
                <a:gd name="T97" fmla="*/ 142 h 212"/>
                <a:gd name="T98" fmla="*/ 59 w 146"/>
                <a:gd name="T99" fmla="*/ 157 h 212"/>
                <a:gd name="T100" fmla="*/ 63 w 146"/>
                <a:gd name="T101" fmla="*/ 167 h 212"/>
                <a:gd name="T102" fmla="*/ 81 w 146"/>
                <a:gd name="T103" fmla="*/ 179 h 212"/>
                <a:gd name="T104" fmla="*/ 113 w 146"/>
                <a:gd name="T105" fmla="*/ 199 h 212"/>
                <a:gd name="T106" fmla="*/ 127 w 146"/>
                <a:gd name="T107" fmla="*/ 210 h 212"/>
                <a:gd name="T108" fmla="*/ 127 w 146"/>
                <a:gd name="T109" fmla="*/ 212 h 212"/>
                <a:gd name="T110" fmla="*/ 130 w 146"/>
                <a:gd name="T111" fmla="*/ 210 h 212"/>
                <a:gd name="T112" fmla="*/ 134 w 146"/>
                <a:gd name="T113" fmla="*/ 201 h 21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46"/>
                <a:gd name="T172" fmla="*/ 0 h 212"/>
                <a:gd name="T173" fmla="*/ 146 w 146"/>
                <a:gd name="T174" fmla="*/ 212 h 21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46" h="212">
                  <a:moveTo>
                    <a:pt x="134" y="201"/>
                  </a:moveTo>
                  <a:cubicBezTo>
                    <a:pt x="134" y="201"/>
                    <a:pt x="135" y="201"/>
                    <a:pt x="135" y="200"/>
                  </a:cubicBezTo>
                  <a:cubicBezTo>
                    <a:pt x="134" y="198"/>
                    <a:pt x="134" y="197"/>
                    <a:pt x="136" y="196"/>
                  </a:cubicBezTo>
                  <a:cubicBezTo>
                    <a:pt x="138" y="195"/>
                    <a:pt x="142" y="189"/>
                    <a:pt x="142" y="187"/>
                  </a:cubicBezTo>
                  <a:cubicBezTo>
                    <a:pt x="142" y="185"/>
                    <a:pt x="137" y="185"/>
                    <a:pt x="137" y="182"/>
                  </a:cubicBezTo>
                  <a:cubicBezTo>
                    <a:pt x="137" y="179"/>
                    <a:pt x="142" y="174"/>
                    <a:pt x="140" y="172"/>
                  </a:cubicBezTo>
                  <a:cubicBezTo>
                    <a:pt x="138" y="170"/>
                    <a:pt x="143" y="165"/>
                    <a:pt x="143" y="163"/>
                  </a:cubicBezTo>
                  <a:cubicBezTo>
                    <a:pt x="142" y="160"/>
                    <a:pt x="140" y="148"/>
                    <a:pt x="142" y="147"/>
                  </a:cubicBezTo>
                  <a:cubicBezTo>
                    <a:pt x="143" y="145"/>
                    <a:pt x="146" y="144"/>
                    <a:pt x="145" y="141"/>
                  </a:cubicBezTo>
                  <a:cubicBezTo>
                    <a:pt x="144" y="138"/>
                    <a:pt x="139" y="130"/>
                    <a:pt x="137" y="125"/>
                  </a:cubicBezTo>
                  <a:cubicBezTo>
                    <a:pt x="133" y="124"/>
                    <a:pt x="129" y="124"/>
                    <a:pt x="126" y="125"/>
                  </a:cubicBezTo>
                  <a:cubicBezTo>
                    <a:pt x="122" y="127"/>
                    <a:pt x="123" y="115"/>
                    <a:pt x="123" y="111"/>
                  </a:cubicBezTo>
                  <a:cubicBezTo>
                    <a:pt x="123" y="106"/>
                    <a:pt x="120" y="109"/>
                    <a:pt x="118" y="112"/>
                  </a:cubicBezTo>
                  <a:cubicBezTo>
                    <a:pt x="117" y="115"/>
                    <a:pt x="112" y="113"/>
                    <a:pt x="106" y="113"/>
                  </a:cubicBezTo>
                  <a:cubicBezTo>
                    <a:pt x="101" y="113"/>
                    <a:pt x="104" y="107"/>
                    <a:pt x="100" y="107"/>
                  </a:cubicBezTo>
                  <a:cubicBezTo>
                    <a:pt x="97" y="107"/>
                    <a:pt x="94" y="106"/>
                    <a:pt x="95" y="103"/>
                  </a:cubicBezTo>
                  <a:cubicBezTo>
                    <a:pt x="95" y="99"/>
                    <a:pt x="92" y="97"/>
                    <a:pt x="90" y="93"/>
                  </a:cubicBezTo>
                  <a:cubicBezTo>
                    <a:pt x="88" y="89"/>
                    <a:pt x="85" y="86"/>
                    <a:pt x="87" y="83"/>
                  </a:cubicBezTo>
                  <a:cubicBezTo>
                    <a:pt x="89" y="81"/>
                    <a:pt x="86" y="79"/>
                    <a:pt x="89" y="76"/>
                  </a:cubicBezTo>
                  <a:cubicBezTo>
                    <a:pt x="92" y="73"/>
                    <a:pt x="95" y="74"/>
                    <a:pt x="94" y="70"/>
                  </a:cubicBezTo>
                  <a:cubicBezTo>
                    <a:pt x="93" y="66"/>
                    <a:pt x="97" y="64"/>
                    <a:pt x="97" y="59"/>
                  </a:cubicBezTo>
                  <a:cubicBezTo>
                    <a:pt x="98" y="55"/>
                    <a:pt x="103" y="56"/>
                    <a:pt x="107" y="53"/>
                  </a:cubicBezTo>
                  <a:cubicBezTo>
                    <a:pt x="112" y="49"/>
                    <a:pt x="117" y="51"/>
                    <a:pt x="121" y="48"/>
                  </a:cubicBezTo>
                  <a:cubicBezTo>
                    <a:pt x="125" y="44"/>
                    <a:pt x="127" y="47"/>
                    <a:pt x="130" y="47"/>
                  </a:cubicBezTo>
                  <a:cubicBezTo>
                    <a:pt x="128" y="45"/>
                    <a:pt x="124" y="43"/>
                    <a:pt x="123" y="42"/>
                  </a:cubicBezTo>
                  <a:cubicBezTo>
                    <a:pt x="122" y="39"/>
                    <a:pt x="128" y="35"/>
                    <a:pt x="129" y="32"/>
                  </a:cubicBezTo>
                  <a:cubicBezTo>
                    <a:pt x="131" y="29"/>
                    <a:pt x="123" y="26"/>
                    <a:pt x="121" y="25"/>
                  </a:cubicBezTo>
                  <a:cubicBezTo>
                    <a:pt x="119" y="25"/>
                    <a:pt x="116" y="27"/>
                    <a:pt x="114" y="26"/>
                  </a:cubicBezTo>
                  <a:cubicBezTo>
                    <a:pt x="112" y="25"/>
                    <a:pt x="109" y="25"/>
                    <a:pt x="107" y="27"/>
                  </a:cubicBezTo>
                  <a:cubicBezTo>
                    <a:pt x="105" y="28"/>
                    <a:pt x="94" y="29"/>
                    <a:pt x="94" y="25"/>
                  </a:cubicBezTo>
                  <a:cubicBezTo>
                    <a:pt x="94" y="22"/>
                    <a:pt x="89" y="20"/>
                    <a:pt x="90" y="18"/>
                  </a:cubicBezTo>
                  <a:cubicBezTo>
                    <a:pt x="90" y="16"/>
                    <a:pt x="87" y="11"/>
                    <a:pt x="83" y="11"/>
                  </a:cubicBezTo>
                  <a:cubicBezTo>
                    <a:pt x="78" y="11"/>
                    <a:pt x="79" y="3"/>
                    <a:pt x="76" y="2"/>
                  </a:cubicBezTo>
                  <a:cubicBezTo>
                    <a:pt x="74" y="0"/>
                    <a:pt x="70" y="1"/>
                    <a:pt x="66" y="2"/>
                  </a:cubicBezTo>
                  <a:cubicBezTo>
                    <a:pt x="70" y="6"/>
                    <a:pt x="71" y="8"/>
                    <a:pt x="69" y="10"/>
                  </a:cubicBezTo>
                  <a:cubicBezTo>
                    <a:pt x="66" y="12"/>
                    <a:pt x="69" y="13"/>
                    <a:pt x="63" y="21"/>
                  </a:cubicBezTo>
                  <a:cubicBezTo>
                    <a:pt x="56" y="30"/>
                    <a:pt x="46" y="32"/>
                    <a:pt x="40" y="33"/>
                  </a:cubicBezTo>
                  <a:cubicBezTo>
                    <a:pt x="35" y="35"/>
                    <a:pt x="33" y="45"/>
                    <a:pt x="30" y="51"/>
                  </a:cubicBezTo>
                  <a:cubicBezTo>
                    <a:pt x="27" y="58"/>
                    <a:pt x="25" y="56"/>
                    <a:pt x="22" y="52"/>
                  </a:cubicBezTo>
                  <a:cubicBezTo>
                    <a:pt x="19" y="48"/>
                    <a:pt x="17" y="53"/>
                    <a:pt x="14" y="49"/>
                  </a:cubicBezTo>
                  <a:cubicBezTo>
                    <a:pt x="10" y="46"/>
                    <a:pt x="12" y="46"/>
                    <a:pt x="14" y="44"/>
                  </a:cubicBezTo>
                  <a:cubicBezTo>
                    <a:pt x="15" y="42"/>
                    <a:pt x="14" y="40"/>
                    <a:pt x="11" y="38"/>
                  </a:cubicBezTo>
                  <a:cubicBezTo>
                    <a:pt x="8" y="39"/>
                    <a:pt x="4" y="44"/>
                    <a:pt x="2" y="48"/>
                  </a:cubicBezTo>
                  <a:cubicBezTo>
                    <a:pt x="0" y="52"/>
                    <a:pt x="6" y="60"/>
                    <a:pt x="6" y="63"/>
                  </a:cubicBezTo>
                  <a:cubicBezTo>
                    <a:pt x="7" y="66"/>
                    <a:pt x="3" y="64"/>
                    <a:pt x="3" y="66"/>
                  </a:cubicBezTo>
                  <a:cubicBezTo>
                    <a:pt x="2" y="69"/>
                    <a:pt x="11" y="73"/>
                    <a:pt x="15" y="76"/>
                  </a:cubicBezTo>
                  <a:cubicBezTo>
                    <a:pt x="19" y="79"/>
                    <a:pt x="23" y="88"/>
                    <a:pt x="26" y="92"/>
                  </a:cubicBezTo>
                  <a:cubicBezTo>
                    <a:pt x="30" y="96"/>
                    <a:pt x="30" y="99"/>
                    <a:pt x="34" y="109"/>
                  </a:cubicBezTo>
                  <a:cubicBezTo>
                    <a:pt x="38" y="119"/>
                    <a:pt x="46" y="135"/>
                    <a:pt x="52" y="142"/>
                  </a:cubicBezTo>
                  <a:cubicBezTo>
                    <a:pt x="57" y="149"/>
                    <a:pt x="60" y="155"/>
                    <a:pt x="59" y="157"/>
                  </a:cubicBezTo>
                  <a:cubicBezTo>
                    <a:pt x="57" y="159"/>
                    <a:pt x="59" y="164"/>
                    <a:pt x="63" y="167"/>
                  </a:cubicBezTo>
                  <a:cubicBezTo>
                    <a:pt x="67" y="170"/>
                    <a:pt x="70" y="174"/>
                    <a:pt x="81" y="179"/>
                  </a:cubicBezTo>
                  <a:cubicBezTo>
                    <a:pt x="91" y="185"/>
                    <a:pt x="110" y="195"/>
                    <a:pt x="113" y="199"/>
                  </a:cubicBezTo>
                  <a:cubicBezTo>
                    <a:pt x="116" y="204"/>
                    <a:pt x="125" y="209"/>
                    <a:pt x="127" y="210"/>
                  </a:cubicBezTo>
                  <a:cubicBezTo>
                    <a:pt x="127" y="210"/>
                    <a:pt x="127" y="211"/>
                    <a:pt x="127" y="212"/>
                  </a:cubicBezTo>
                  <a:cubicBezTo>
                    <a:pt x="128" y="211"/>
                    <a:pt x="129" y="210"/>
                    <a:pt x="130" y="210"/>
                  </a:cubicBezTo>
                  <a:cubicBezTo>
                    <a:pt x="133" y="208"/>
                    <a:pt x="133" y="203"/>
                    <a:pt x="134" y="201"/>
                  </a:cubicBez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310" name="Freeform 116"/>
            <p:cNvSpPr>
              <a:spLocks noChangeArrowheads="1"/>
            </p:cNvSpPr>
            <p:nvPr/>
          </p:nvSpPr>
          <p:spPr bwMode="auto">
            <a:xfrm>
              <a:off x="2049470" y="2208214"/>
              <a:ext cx="296864" cy="250825"/>
            </a:xfrm>
            <a:custGeom>
              <a:avLst/>
              <a:gdLst>
                <a:gd name="T0" fmla="*/ 15 w 156"/>
                <a:gd name="T1" fmla="*/ 8 h 131"/>
                <a:gd name="T2" fmla="*/ 6 w 156"/>
                <a:gd name="T3" fmla="*/ 21 h 131"/>
                <a:gd name="T4" fmla="*/ 4 w 156"/>
                <a:gd name="T5" fmla="*/ 29 h 131"/>
                <a:gd name="T6" fmla="*/ 2 w 156"/>
                <a:gd name="T7" fmla="*/ 34 h 131"/>
                <a:gd name="T8" fmla="*/ 7 w 156"/>
                <a:gd name="T9" fmla="*/ 37 h 131"/>
                <a:gd name="T10" fmla="*/ 12 w 156"/>
                <a:gd name="T11" fmla="*/ 44 h 131"/>
                <a:gd name="T12" fmla="*/ 20 w 156"/>
                <a:gd name="T13" fmla="*/ 59 h 131"/>
                <a:gd name="T14" fmla="*/ 39 w 156"/>
                <a:gd name="T15" fmla="*/ 61 h 131"/>
                <a:gd name="T16" fmla="*/ 55 w 156"/>
                <a:gd name="T17" fmla="*/ 68 h 131"/>
                <a:gd name="T18" fmla="*/ 68 w 156"/>
                <a:gd name="T19" fmla="*/ 71 h 131"/>
                <a:gd name="T20" fmla="*/ 65 w 156"/>
                <a:gd name="T21" fmla="*/ 92 h 131"/>
                <a:gd name="T22" fmla="*/ 70 w 156"/>
                <a:gd name="T23" fmla="*/ 100 h 131"/>
                <a:gd name="T24" fmla="*/ 69 w 156"/>
                <a:gd name="T25" fmla="*/ 109 h 131"/>
                <a:gd name="T26" fmla="*/ 71 w 156"/>
                <a:gd name="T27" fmla="*/ 115 h 131"/>
                <a:gd name="T28" fmla="*/ 70 w 156"/>
                <a:gd name="T29" fmla="*/ 115 h 131"/>
                <a:gd name="T30" fmla="*/ 78 w 156"/>
                <a:gd name="T31" fmla="*/ 127 h 131"/>
                <a:gd name="T32" fmla="*/ 85 w 156"/>
                <a:gd name="T33" fmla="*/ 130 h 131"/>
                <a:gd name="T34" fmla="*/ 91 w 156"/>
                <a:gd name="T35" fmla="*/ 129 h 131"/>
                <a:gd name="T36" fmla="*/ 99 w 156"/>
                <a:gd name="T37" fmla="*/ 124 h 131"/>
                <a:gd name="T38" fmla="*/ 106 w 156"/>
                <a:gd name="T39" fmla="*/ 121 h 131"/>
                <a:gd name="T40" fmla="*/ 113 w 156"/>
                <a:gd name="T41" fmla="*/ 115 h 131"/>
                <a:gd name="T42" fmla="*/ 114 w 156"/>
                <a:gd name="T43" fmla="*/ 110 h 131"/>
                <a:gd name="T44" fmla="*/ 108 w 156"/>
                <a:gd name="T45" fmla="*/ 109 h 131"/>
                <a:gd name="T46" fmla="*/ 105 w 156"/>
                <a:gd name="T47" fmla="*/ 101 h 131"/>
                <a:gd name="T48" fmla="*/ 101 w 156"/>
                <a:gd name="T49" fmla="*/ 93 h 131"/>
                <a:gd name="T50" fmla="*/ 108 w 156"/>
                <a:gd name="T51" fmla="*/ 92 h 131"/>
                <a:gd name="T52" fmla="*/ 118 w 156"/>
                <a:gd name="T53" fmla="*/ 95 h 131"/>
                <a:gd name="T54" fmla="*/ 123 w 156"/>
                <a:gd name="T55" fmla="*/ 95 h 131"/>
                <a:gd name="T56" fmla="*/ 130 w 156"/>
                <a:gd name="T57" fmla="*/ 91 h 131"/>
                <a:gd name="T58" fmla="*/ 144 w 156"/>
                <a:gd name="T59" fmla="*/ 86 h 131"/>
                <a:gd name="T60" fmla="*/ 147 w 156"/>
                <a:gd name="T61" fmla="*/ 82 h 131"/>
                <a:gd name="T62" fmla="*/ 140 w 156"/>
                <a:gd name="T63" fmla="*/ 72 h 131"/>
                <a:gd name="T64" fmla="*/ 141 w 156"/>
                <a:gd name="T65" fmla="*/ 66 h 131"/>
                <a:gd name="T66" fmla="*/ 146 w 156"/>
                <a:gd name="T67" fmla="*/ 61 h 131"/>
                <a:gd name="T68" fmla="*/ 148 w 156"/>
                <a:gd name="T69" fmla="*/ 55 h 131"/>
                <a:gd name="T70" fmla="*/ 152 w 156"/>
                <a:gd name="T71" fmla="*/ 47 h 131"/>
                <a:gd name="T72" fmla="*/ 156 w 156"/>
                <a:gd name="T73" fmla="*/ 42 h 131"/>
                <a:gd name="T74" fmla="*/ 140 w 156"/>
                <a:gd name="T75" fmla="*/ 40 h 131"/>
                <a:gd name="T76" fmla="*/ 143 w 156"/>
                <a:gd name="T77" fmla="*/ 31 h 131"/>
                <a:gd name="T78" fmla="*/ 126 w 156"/>
                <a:gd name="T79" fmla="*/ 25 h 131"/>
                <a:gd name="T80" fmla="*/ 128 w 156"/>
                <a:gd name="T81" fmla="*/ 19 h 131"/>
                <a:gd name="T82" fmla="*/ 118 w 156"/>
                <a:gd name="T83" fmla="*/ 16 h 131"/>
                <a:gd name="T84" fmla="*/ 96 w 156"/>
                <a:gd name="T85" fmla="*/ 24 h 131"/>
                <a:gd name="T86" fmla="*/ 75 w 156"/>
                <a:gd name="T87" fmla="*/ 17 h 131"/>
                <a:gd name="T88" fmla="*/ 60 w 156"/>
                <a:gd name="T89" fmla="*/ 15 h 131"/>
                <a:gd name="T90" fmla="*/ 52 w 156"/>
                <a:gd name="T91" fmla="*/ 6 h 131"/>
                <a:gd name="T92" fmla="*/ 42 w 156"/>
                <a:gd name="T93" fmla="*/ 0 h 131"/>
                <a:gd name="T94" fmla="*/ 39 w 156"/>
                <a:gd name="T95" fmla="*/ 7 h 131"/>
                <a:gd name="T96" fmla="*/ 24 w 156"/>
                <a:gd name="T97" fmla="*/ 16 h 131"/>
                <a:gd name="T98" fmla="*/ 27 w 156"/>
                <a:gd name="T99" fmla="*/ 32 h 131"/>
                <a:gd name="T100" fmla="*/ 15 w 156"/>
                <a:gd name="T101" fmla="*/ 28 h 131"/>
                <a:gd name="T102" fmla="*/ 20 w 156"/>
                <a:gd name="T103" fmla="*/ 14 h 131"/>
                <a:gd name="T104" fmla="*/ 19 w 156"/>
                <a:gd name="T105" fmla="*/ 6 h 131"/>
                <a:gd name="T106" fmla="*/ 15 w 156"/>
                <a:gd name="T107" fmla="*/ 8 h 13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56"/>
                <a:gd name="T163" fmla="*/ 0 h 131"/>
                <a:gd name="T164" fmla="*/ 156 w 156"/>
                <a:gd name="T165" fmla="*/ 131 h 131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56" h="131">
                  <a:moveTo>
                    <a:pt x="15" y="8"/>
                  </a:moveTo>
                  <a:cubicBezTo>
                    <a:pt x="12" y="12"/>
                    <a:pt x="6" y="16"/>
                    <a:pt x="6" y="21"/>
                  </a:cubicBezTo>
                  <a:cubicBezTo>
                    <a:pt x="5" y="25"/>
                    <a:pt x="6" y="27"/>
                    <a:pt x="4" y="29"/>
                  </a:cubicBezTo>
                  <a:cubicBezTo>
                    <a:pt x="2" y="31"/>
                    <a:pt x="0" y="34"/>
                    <a:pt x="2" y="34"/>
                  </a:cubicBezTo>
                  <a:cubicBezTo>
                    <a:pt x="5" y="34"/>
                    <a:pt x="7" y="34"/>
                    <a:pt x="7" y="37"/>
                  </a:cubicBezTo>
                  <a:cubicBezTo>
                    <a:pt x="7" y="39"/>
                    <a:pt x="13" y="40"/>
                    <a:pt x="12" y="44"/>
                  </a:cubicBezTo>
                  <a:cubicBezTo>
                    <a:pt x="12" y="48"/>
                    <a:pt x="10" y="59"/>
                    <a:pt x="20" y="59"/>
                  </a:cubicBezTo>
                  <a:cubicBezTo>
                    <a:pt x="29" y="59"/>
                    <a:pt x="35" y="55"/>
                    <a:pt x="39" y="61"/>
                  </a:cubicBezTo>
                  <a:cubicBezTo>
                    <a:pt x="43" y="66"/>
                    <a:pt x="48" y="68"/>
                    <a:pt x="55" y="68"/>
                  </a:cubicBezTo>
                  <a:cubicBezTo>
                    <a:pt x="61" y="67"/>
                    <a:pt x="71" y="66"/>
                    <a:pt x="68" y="71"/>
                  </a:cubicBezTo>
                  <a:cubicBezTo>
                    <a:pt x="65" y="77"/>
                    <a:pt x="62" y="88"/>
                    <a:pt x="65" y="92"/>
                  </a:cubicBezTo>
                  <a:cubicBezTo>
                    <a:pt x="68" y="95"/>
                    <a:pt x="72" y="98"/>
                    <a:pt x="70" y="100"/>
                  </a:cubicBezTo>
                  <a:cubicBezTo>
                    <a:pt x="67" y="103"/>
                    <a:pt x="66" y="106"/>
                    <a:pt x="69" y="109"/>
                  </a:cubicBezTo>
                  <a:cubicBezTo>
                    <a:pt x="72" y="111"/>
                    <a:pt x="71" y="114"/>
                    <a:pt x="71" y="115"/>
                  </a:cubicBezTo>
                  <a:cubicBezTo>
                    <a:pt x="71" y="115"/>
                    <a:pt x="71" y="115"/>
                    <a:pt x="70" y="115"/>
                  </a:cubicBezTo>
                  <a:cubicBezTo>
                    <a:pt x="74" y="120"/>
                    <a:pt x="76" y="125"/>
                    <a:pt x="78" y="127"/>
                  </a:cubicBezTo>
                  <a:cubicBezTo>
                    <a:pt x="82" y="130"/>
                    <a:pt x="83" y="131"/>
                    <a:pt x="85" y="130"/>
                  </a:cubicBezTo>
                  <a:cubicBezTo>
                    <a:pt x="87" y="128"/>
                    <a:pt x="89" y="127"/>
                    <a:pt x="91" y="129"/>
                  </a:cubicBezTo>
                  <a:cubicBezTo>
                    <a:pt x="93" y="130"/>
                    <a:pt x="96" y="127"/>
                    <a:pt x="99" y="124"/>
                  </a:cubicBezTo>
                  <a:cubicBezTo>
                    <a:pt x="102" y="122"/>
                    <a:pt x="105" y="124"/>
                    <a:pt x="106" y="121"/>
                  </a:cubicBezTo>
                  <a:cubicBezTo>
                    <a:pt x="107" y="117"/>
                    <a:pt x="109" y="115"/>
                    <a:pt x="113" y="115"/>
                  </a:cubicBezTo>
                  <a:cubicBezTo>
                    <a:pt x="117" y="114"/>
                    <a:pt x="117" y="110"/>
                    <a:pt x="114" y="110"/>
                  </a:cubicBezTo>
                  <a:cubicBezTo>
                    <a:pt x="112" y="110"/>
                    <a:pt x="108" y="113"/>
                    <a:pt x="108" y="109"/>
                  </a:cubicBezTo>
                  <a:cubicBezTo>
                    <a:pt x="108" y="104"/>
                    <a:pt x="105" y="105"/>
                    <a:pt x="105" y="101"/>
                  </a:cubicBezTo>
                  <a:cubicBezTo>
                    <a:pt x="105" y="98"/>
                    <a:pt x="105" y="95"/>
                    <a:pt x="101" y="93"/>
                  </a:cubicBezTo>
                  <a:cubicBezTo>
                    <a:pt x="97" y="91"/>
                    <a:pt x="106" y="90"/>
                    <a:pt x="108" y="92"/>
                  </a:cubicBezTo>
                  <a:cubicBezTo>
                    <a:pt x="110" y="94"/>
                    <a:pt x="118" y="92"/>
                    <a:pt x="118" y="95"/>
                  </a:cubicBezTo>
                  <a:cubicBezTo>
                    <a:pt x="119" y="98"/>
                    <a:pt x="123" y="99"/>
                    <a:pt x="123" y="95"/>
                  </a:cubicBezTo>
                  <a:cubicBezTo>
                    <a:pt x="123" y="92"/>
                    <a:pt x="127" y="90"/>
                    <a:pt x="130" y="91"/>
                  </a:cubicBezTo>
                  <a:cubicBezTo>
                    <a:pt x="134" y="92"/>
                    <a:pt x="141" y="87"/>
                    <a:pt x="144" y="86"/>
                  </a:cubicBezTo>
                  <a:cubicBezTo>
                    <a:pt x="146" y="85"/>
                    <a:pt x="146" y="83"/>
                    <a:pt x="147" y="82"/>
                  </a:cubicBezTo>
                  <a:cubicBezTo>
                    <a:pt x="145" y="78"/>
                    <a:pt x="142" y="74"/>
                    <a:pt x="140" y="72"/>
                  </a:cubicBezTo>
                  <a:cubicBezTo>
                    <a:pt x="137" y="70"/>
                    <a:pt x="142" y="69"/>
                    <a:pt x="141" y="66"/>
                  </a:cubicBezTo>
                  <a:cubicBezTo>
                    <a:pt x="141" y="64"/>
                    <a:pt x="141" y="62"/>
                    <a:pt x="146" y="61"/>
                  </a:cubicBezTo>
                  <a:cubicBezTo>
                    <a:pt x="152" y="61"/>
                    <a:pt x="151" y="57"/>
                    <a:pt x="148" y="55"/>
                  </a:cubicBezTo>
                  <a:cubicBezTo>
                    <a:pt x="145" y="53"/>
                    <a:pt x="149" y="49"/>
                    <a:pt x="152" y="47"/>
                  </a:cubicBezTo>
                  <a:cubicBezTo>
                    <a:pt x="153" y="47"/>
                    <a:pt x="155" y="45"/>
                    <a:pt x="156" y="42"/>
                  </a:cubicBezTo>
                  <a:cubicBezTo>
                    <a:pt x="151" y="40"/>
                    <a:pt x="143" y="40"/>
                    <a:pt x="140" y="40"/>
                  </a:cubicBezTo>
                  <a:cubicBezTo>
                    <a:pt x="136" y="41"/>
                    <a:pt x="143" y="36"/>
                    <a:pt x="143" y="31"/>
                  </a:cubicBezTo>
                  <a:cubicBezTo>
                    <a:pt x="143" y="27"/>
                    <a:pt x="131" y="26"/>
                    <a:pt x="126" y="25"/>
                  </a:cubicBezTo>
                  <a:cubicBezTo>
                    <a:pt x="121" y="24"/>
                    <a:pt x="123" y="19"/>
                    <a:pt x="128" y="19"/>
                  </a:cubicBezTo>
                  <a:cubicBezTo>
                    <a:pt x="133" y="18"/>
                    <a:pt x="125" y="15"/>
                    <a:pt x="118" y="16"/>
                  </a:cubicBezTo>
                  <a:cubicBezTo>
                    <a:pt x="111" y="17"/>
                    <a:pt x="102" y="21"/>
                    <a:pt x="96" y="24"/>
                  </a:cubicBezTo>
                  <a:cubicBezTo>
                    <a:pt x="91" y="27"/>
                    <a:pt x="81" y="15"/>
                    <a:pt x="75" y="17"/>
                  </a:cubicBezTo>
                  <a:cubicBezTo>
                    <a:pt x="69" y="20"/>
                    <a:pt x="60" y="20"/>
                    <a:pt x="60" y="15"/>
                  </a:cubicBezTo>
                  <a:cubicBezTo>
                    <a:pt x="61" y="10"/>
                    <a:pt x="58" y="6"/>
                    <a:pt x="52" y="6"/>
                  </a:cubicBezTo>
                  <a:cubicBezTo>
                    <a:pt x="45" y="7"/>
                    <a:pt x="47" y="0"/>
                    <a:pt x="42" y="0"/>
                  </a:cubicBezTo>
                  <a:cubicBezTo>
                    <a:pt x="37" y="0"/>
                    <a:pt x="42" y="6"/>
                    <a:pt x="39" y="7"/>
                  </a:cubicBezTo>
                  <a:cubicBezTo>
                    <a:pt x="36" y="9"/>
                    <a:pt x="24" y="11"/>
                    <a:pt x="24" y="16"/>
                  </a:cubicBezTo>
                  <a:cubicBezTo>
                    <a:pt x="23" y="20"/>
                    <a:pt x="30" y="28"/>
                    <a:pt x="27" y="32"/>
                  </a:cubicBezTo>
                  <a:cubicBezTo>
                    <a:pt x="25" y="37"/>
                    <a:pt x="18" y="33"/>
                    <a:pt x="15" y="28"/>
                  </a:cubicBezTo>
                  <a:cubicBezTo>
                    <a:pt x="13" y="24"/>
                    <a:pt x="22" y="16"/>
                    <a:pt x="20" y="14"/>
                  </a:cubicBezTo>
                  <a:cubicBezTo>
                    <a:pt x="19" y="12"/>
                    <a:pt x="18" y="8"/>
                    <a:pt x="19" y="6"/>
                  </a:cubicBezTo>
                  <a:cubicBezTo>
                    <a:pt x="17" y="6"/>
                    <a:pt x="16" y="7"/>
                    <a:pt x="15" y="8"/>
                  </a:cubicBez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311" name="Freeform 117"/>
            <p:cNvSpPr>
              <a:spLocks noChangeArrowheads="1"/>
            </p:cNvSpPr>
            <p:nvPr/>
          </p:nvSpPr>
          <p:spPr bwMode="auto">
            <a:xfrm>
              <a:off x="2382846" y="2336802"/>
              <a:ext cx="92076" cy="96838"/>
            </a:xfrm>
            <a:custGeom>
              <a:avLst/>
              <a:gdLst>
                <a:gd name="T0" fmla="*/ 11 w 48"/>
                <a:gd name="T1" fmla="*/ 10 h 51"/>
                <a:gd name="T2" fmla="*/ 6 w 48"/>
                <a:gd name="T3" fmla="*/ 16 h 51"/>
                <a:gd name="T4" fmla="*/ 2 w 48"/>
                <a:gd name="T5" fmla="*/ 25 h 51"/>
                <a:gd name="T6" fmla="*/ 11 w 48"/>
                <a:gd name="T7" fmla="*/ 37 h 51"/>
                <a:gd name="T8" fmla="*/ 18 w 48"/>
                <a:gd name="T9" fmla="*/ 50 h 51"/>
                <a:gd name="T10" fmla="*/ 23 w 48"/>
                <a:gd name="T11" fmla="*/ 50 h 51"/>
                <a:gd name="T12" fmla="*/ 28 w 48"/>
                <a:gd name="T13" fmla="*/ 43 h 51"/>
                <a:gd name="T14" fmla="*/ 41 w 48"/>
                <a:gd name="T15" fmla="*/ 43 h 51"/>
                <a:gd name="T16" fmla="*/ 42 w 48"/>
                <a:gd name="T17" fmla="*/ 45 h 51"/>
                <a:gd name="T18" fmla="*/ 45 w 48"/>
                <a:gd name="T19" fmla="*/ 39 h 51"/>
                <a:gd name="T20" fmla="*/ 44 w 48"/>
                <a:gd name="T21" fmla="*/ 24 h 51"/>
                <a:gd name="T22" fmla="*/ 46 w 48"/>
                <a:gd name="T23" fmla="*/ 11 h 51"/>
                <a:gd name="T24" fmla="*/ 48 w 48"/>
                <a:gd name="T25" fmla="*/ 5 h 51"/>
                <a:gd name="T26" fmla="*/ 37 w 48"/>
                <a:gd name="T27" fmla="*/ 3 h 51"/>
                <a:gd name="T28" fmla="*/ 22 w 48"/>
                <a:gd name="T29" fmla="*/ 3 h 51"/>
                <a:gd name="T30" fmla="*/ 14 w 48"/>
                <a:gd name="T31" fmla="*/ 3 h 51"/>
                <a:gd name="T32" fmla="*/ 13 w 48"/>
                <a:gd name="T33" fmla="*/ 3 h 51"/>
                <a:gd name="T34" fmla="*/ 11 w 48"/>
                <a:gd name="T35" fmla="*/ 10 h 5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8"/>
                <a:gd name="T55" fmla="*/ 0 h 51"/>
                <a:gd name="T56" fmla="*/ 48 w 48"/>
                <a:gd name="T57" fmla="*/ 51 h 5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8" h="51">
                  <a:moveTo>
                    <a:pt x="11" y="10"/>
                  </a:moveTo>
                  <a:cubicBezTo>
                    <a:pt x="13" y="14"/>
                    <a:pt x="9" y="15"/>
                    <a:pt x="6" y="16"/>
                  </a:cubicBezTo>
                  <a:cubicBezTo>
                    <a:pt x="3" y="16"/>
                    <a:pt x="4" y="23"/>
                    <a:pt x="2" y="25"/>
                  </a:cubicBezTo>
                  <a:cubicBezTo>
                    <a:pt x="0" y="27"/>
                    <a:pt x="9" y="33"/>
                    <a:pt x="11" y="37"/>
                  </a:cubicBezTo>
                  <a:cubicBezTo>
                    <a:pt x="12" y="40"/>
                    <a:pt x="15" y="45"/>
                    <a:pt x="18" y="50"/>
                  </a:cubicBezTo>
                  <a:cubicBezTo>
                    <a:pt x="20" y="50"/>
                    <a:pt x="22" y="51"/>
                    <a:pt x="23" y="50"/>
                  </a:cubicBezTo>
                  <a:cubicBezTo>
                    <a:pt x="26" y="48"/>
                    <a:pt x="24" y="43"/>
                    <a:pt x="28" y="43"/>
                  </a:cubicBezTo>
                  <a:cubicBezTo>
                    <a:pt x="33" y="43"/>
                    <a:pt x="39" y="41"/>
                    <a:pt x="41" y="43"/>
                  </a:cubicBezTo>
                  <a:cubicBezTo>
                    <a:pt x="41" y="44"/>
                    <a:pt x="41" y="44"/>
                    <a:pt x="42" y="45"/>
                  </a:cubicBezTo>
                  <a:cubicBezTo>
                    <a:pt x="43" y="43"/>
                    <a:pt x="45" y="40"/>
                    <a:pt x="45" y="39"/>
                  </a:cubicBezTo>
                  <a:cubicBezTo>
                    <a:pt x="46" y="38"/>
                    <a:pt x="46" y="29"/>
                    <a:pt x="44" y="24"/>
                  </a:cubicBezTo>
                  <a:cubicBezTo>
                    <a:pt x="42" y="20"/>
                    <a:pt x="43" y="13"/>
                    <a:pt x="46" y="11"/>
                  </a:cubicBezTo>
                  <a:cubicBezTo>
                    <a:pt x="46" y="11"/>
                    <a:pt x="47" y="8"/>
                    <a:pt x="48" y="5"/>
                  </a:cubicBezTo>
                  <a:cubicBezTo>
                    <a:pt x="44" y="4"/>
                    <a:pt x="40" y="2"/>
                    <a:pt x="37" y="3"/>
                  </a:cubicBezTo>
                  <a:cubicBezTo>
                    <a:pt x="31" y="4"/>
                    <a:pt x="25" y="6"/>
                    <a:pt x="22" y="3"/>
                  </a:cubicBezTo>
                  <a:cubicBezTo>
                    <a:pt x="20" y="0"/>
                    <a:pt x="17" y="0"/>
                    <a:pt x="14" y="3"/>
                  </a:cubicBezTo>
                  <a:cubicBezTo>
                    <a:pt x="14" y="3"/>
                    <a:pt x="13" y="3"/>
                    <a:pt x="13" y="3"/>
                  </a:cubicBezTo>
                  <a:cubicBezTo>
                    <a:pt x="12" y="6"/>
                    <a:pt x="11" y="9"/>
                    <a:pt x="11" y="10"/>
                  </a:cubicBez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312" name="Freeform 118"/>
            <p:cNvSpPr>
              <a:spLocks noChangeArrowheads="1"/>
            </p:cNvSpPr>
            <p:nvPr/>
          </p:nvSpPr>
          <p:spPr bwMode="auto">
            <a:xfrm>
              <a:off x="2311408" y="2287590"/>
              <a:ext cx="106364" cy="158750"/>
            </a:xfrm>
            <a:custGeom>
              <a:avLst/>
              <a:gdLst>
                <a:gd name="T0" fmla="*/ 15 w 56"/>
                <a:gd name="T1" fmla="*/ 5 h 83"/>
                <a:gd name="T2" fmla="*/ 11 w 56"/>
                <a:gd name="T3" fmla="*/ 13 h 83"/>
                <a:gd name="T4" fmla="*/ 9 w 56"/>
                <a:gd name="T5" fmla="*/ 19 h 83"/>
                <a:gd name="T6" fmla="*/ 4 w 56"/>
                <a:gd name="T7" fmla="*/ 24 h 83"/>
                <a:gd name="T8" fmla="*/ 3 w 56"/>
                <a:gd name="T9" fmla="*/ 30 h 83"/>
                <a:gd name="T10" fmla="*/ 10 w 56"/>
                <a:gd name="T11" fmla="*/ 40 h 83"/>
                <a:gd name="T12" fmla="*/ 14 w 56"/>
                <a:gd name="T13" fmla="*/ 37 h 83"/>
                <a:gd name="T14" fmla="*/ 19 w 56"/>
                <a:gd name="T15" fmla="*/ 47 h 83"/>
                <a:gd name="T16" fmla="*/ 20 w 56"/>
                <a:gd name="T17" fmla="*/ 56 h 83"/>
                <a:gd name="T18" fmla="*/ 22 w 56"/>
                <a:gd name="T19" fmla="*/ 76 h 83"/>
                <a:gd name="T20" fmla="*/ 35 w 56"/>
                <a:gd name="T21" fmla="*/ 80 h 83"/>
                <a:gd name="T22" fmla="*/ 42 w 56"/>
                <a:gd name="T23" fmla="*/ 77 h 83"/>
                <a:gd name="T24" fmla="*/ 48 w 56"/>
                <a:gd name="T25" fmla="*/ 75 h 83"/>
                <a:gd name="T26" fmla="*/ 56 w 56"/>
                <a:gd name="T27" fmla="*/ 75 h 83"/>
                <a:gd name="T28" fmla="*/ 49 w 56"/>
                <a:gd name="T29" fmla="*/ 62 h 83"/>
                <a:gd name="T30" fmla="*/ 40 w 56"/>
                <a:gd name="T31" fmla="*/ 50 h 83"/>
                <a:gd name="T32" fmla="*/ 44 w 56"/>
                <a:gd name="T33" fmla="*/ 41 h 83"/>
                <a:gd name="T34" fmla="*/ 49 w 56"/>
                <a:gd name="T35" fmla="*/ 35 h 83"/>
                <a:gd name="T36" fmla="*/ 51 w 56"/>
                <a:gd name="T37" fmla="*/ 28 h 83"/>
                <a:gd name="T38" fmla="*/ 40 w 56"/>
                <a:gd name="T39" fmla="*/ 19 h 83"/>
                <a:gd name="T40" fmla="*/ 35 w 56"/>
                <a:gd name="T41" fmla="*/ 12 h 83"/>
                <a:gd name="T42" fmla="*/ 23 w 56"/>
                <a:gd name="T43" fmla="*/ 3 h 83"/>
                <a:gd name="T44" fmla="*/ 19 w 56"/>
                <a:gd name="T45" fmla="*/ 0 h 83"/>
                <a:gd name="T46" fmla="*/ 15 w 56"/>
                <a:gd name="T47" fmla="*/ 5 h 8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6"/>
                <a:gd name="T73" fmla="*/ 0 h 83"/>
                <a:gd name="T74" fmla="*/ 56 w 56"/>
                <a:gd name="T75" fmla="*/ 83 h 8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6" h="83">
                  <a:moveTo>
                    <a:pt x="15" y="5"/>
                  </a:moveTo>
                  <a:cubicBezTo>
                    <a:pt x="12" y="7"/>
                    <a:pt x="8" y="11"/>
                    <a:pt x="11" y="13"/>
                  </a:cubicBezTo>
                  <a:cubicBezTo>
                    <a:pt x="14" y="15"/>
                    <a:pt x="15" y="19"/>
                    <a:pt x="9" y="19"/>
                  </a:cubicBezTo>
                  <a:cubicBezTo>
                    <a:pt x="4" y="20"/>
                    <a:pt x="4" y="22"/>
                    <a:pt x="4" y="24"/>
                  </a:cubicBezTo>
                  <a:cubicBezTo>
                    <a:pt x="5" y="27"/>
                    <a:pt x="0" y="28"/>
                    <a:pt x="3" y="30"/>
                  </a:cubicBezTo>
                  <a:cubicBezTo>
                    <a:pt x="5" y="32"/>
                    <a:pt x="8" y="36"/>
                    <a:pt x="10" y="40"/>
                  </a:cubicBezTo>
                  <a:cubicBezTo>
                    <a:pt x="11" y="38"/>
                    <a:pt x="12" y="37"/>
                    <a:pt x="14" y="37"/>
                  </a:cubicBezTo>
                  <a:cubicBezTo>
                    <a:pt x="19" y="38"/>
                    <a:pt x="15" y="45"/>
                    <a:pt x="19" y="47"/>
                  </a:cubicBezTo>
                  <a:cubicBezTo>
                    <a:pt x="23" y="48"/>
                    <a:pt x="23" y="54"/>
                    <a:pt x="20" y="56"/>
                  </a:cubicBezTo>
                  <a:cubicBezTo>
                    <a:pt x="17" y="58"/>
                    <a:pt x="16" y="69"/>
                    <a:pt x="22" y="76"/>
                  </a:cubicBezTo>
                  <a:cubicBezTo>
                    <a:pt x="29" y="83"/>
                    <a:pt x="33" y="82"/>
                    <a:pt x="35" y="80"/>
                  </a:cubicBezTo>
                  <a:cubicBezTo>
                    <a:pt x="36" y="78"/>
                    <a:pt x="41" y="80"/>
                    <a:pt x="42" y="77"/>
                  </a:cubicBezTo>
                  <a:cubicBezTo>
                    <a:pt x="43" y="75"/>
                    <a:pt x="45" y="78"/>
                    <a:pt x="48" y="75"/>
                  </a:cubicBezTo>
                  <a:cubicBezTo>
                    <a:pt x="49" y="73"/>
                    <a:pt x="53" y="74"/>
                    <a:pt x="56" y="75"/>
                  </a:cubicBezTo>
                  <a:cubicBezTo>
                    <a:pt x="53" y="70"/>
                    <a:pt x="50" y="65"/>
                    <a:pt x="49" y="62"/>
                  </a:cubicBezTo>
                  <a:cubicBezTo>
                    <a:pt x="47" y="58"/>
                    <a:pt x="38" y="52"/>
                    <a:pt x="40" y="50"/>
                  </a:cubicBezTo>
                  <a:cubicBezTo>
                    <a:pt x="42" y="48"/>
                    <a:pt x="41" y="41"/>
                    <a:pt x="44" y="41"/>
                  </a:cubicBezTo>
                  <a:cubicBezTo>
                    <a:pt x="47" y="40"/>
                    <a:pt x="51" y="39"/>
                    <a:pt x="49" y="35"/>
                  </a:cubicBezTo>
                  <a:cubicBezTo>
                    <a:pt x="49" y="34"/>
                    <a:pt x="50" y="31"/>
                    <a:pt x="51" y="28"/>
                  </a:cubicBezTo>
                  <a:cubicBezTo>
                    <a:pt x="48" y="28"/>
                    <a:pt x="43" y="19"/>
                    <a:pt x="40" y="19"/>
                  </a:cubicBezTo>
                  <a:cubicBezTo>
                    <a:pt x="37" y="19"/>
                    <a:pt x="34" y="16"/>
                    <a:pt x="35" y="12"/>
                  </a:cubicBezTo>
                  <a:cubicBezTo>
                    <a:pt x="35" y="8"/>
                    <a:pt x="28" y="7"/>
                    <a:pt x="23" y="3"/>
                  </a:cubicBezTo>
                  <a:cubicBezTo>
                    <a:pt x="22" y="1"/>
                    <a:pt x="21" y="1"/>
                    <a:pt x="19" y="0"/>
                  </a:cubicBezTo>
                  <a:cubicBezTo>
                    <a:pt x="18" y="3"/>
                    <a:pt x="16" y="5"/>
                    <a:pt x="15" y="5"/>
                  </a:cubicBez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313" name="Freeform 119"/>
            <p:cNvSpPr>
              <a:spLocks noChangeArrowheads="1"/>
            </p:cNvSpPr>
            <p:nvPr/>
          </p:nvSpPr>
          <p:spPr bwMode="auto">
            <a:xfrm>
              <a:off x="2463808" y="2346327"/>
              <a:ext cx="66675" cy="84138"/>
            </a:xfrm>
            <a:custGeom>
              <a:avLst/>
              <a:gdLst>
                <a:gd name="T0" fmla="*/ 2 w 35"/>
                <a:gd name="T1" fmla="*/ 19 h 44"/>
                <a:gd name="T2" fmla="*/ 3 w 35"/>
                <a:gd name="T3" fmla="*/ 34 h 44"/>
                <a:gd name="T4" fmla="*/ 0 w 35"/>
                <a:gd name="T5" fmla="*/ 40 h 44"/>
                <a:gd name="T6" fmla="*/ 10 w 35"/>
                <a:gd name="T7" fmla="*/ 42 h 44"/>
                <a:gd name="T8" fmla="*/ 22 w 35"/>
                <a:gd name="T9" fmla="*/ 37 h 44"/>
                <a:gd name="T10" fmla="*/ 35 w 35"/>
                <a:gd name="T11" fmla="*/ 19 h 44"/>
                <a:gd name="T12" fmla="*/ 35 w 35"/>
                <a:gd name="T13" fmla="*/ 19 h 44"/>
                <a:gd name="T14" fmla="*/ 16 w 35"/>
                <a:gd name="T15" fmla="*/ 4 h 44"/>
                <a:gd name="T16" fmla="*/ 6 w 35"/>
                <a:gd name="T17" fmla="*/ 0 h 44"/>
                <a:gd name="T18" fmla="*/ 4 w 35"/>
                <a:gd name="T19" fmla="*/ 6 h 44"/>
                <a:gd name="T20" fmla="*/ 2 w 35"/>
                <a:gd name="T21" fmla="*/ 19 h 4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5"/>
                <a:gd name="T34" fmla="*/ 0 h 44"/>
                <a:gd name="T35" fmla="*/ 35 w 35"/>
                <a:gd name="T36" fmla="*/ 44 h 4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5" h="44">
                  <a:moveTo>
                    <a:pt x="2" y="19"/>
                  </a:moveTo>
                  <a:cubicBezTo>
                    <a:pt x="4" y="24"/>
                    <a:pt x="4" y="33"/>
                    <a:pt x="3" y="34"/>
                  </a:cubicBezTo>
                  <a:cubicBezTo>
                    <a:pt x="3" y="35"/>
                    <a:pt x="1" y="38"/>
                    <a:pt x="0" y="40"/>
                  </a:cubicBezTo>
                  <a:cubicBezTo>
                    <a:pt x="2" y="42"/>
                    <a:pt x="5" y="43"/>
                    <a:pt x="10" y="42"/>
                  </a:cubicBezTo>
                  <a:cubicBezTo>
                    <a:pt x="16" y="40"/>
                    <a:pt x="19" y="44"/>
                    <a:pt x="22" y="37"/>
                  </a:cubicBezTo>
                  <a:cubicBezTo>
                    <a:pt x="24" y="31"/>
                    <a:pt x="30" y="23"/>
                    <a:pt x="35" y="19"/>
                  </a:cubicBezTo>
                  <a:cubicBezTo>
                    <a:pt x="35" y="19"/>
                    <a:pt x="35" y="19"/>
                    <a:pt x="35" y="19"/>
                  </a:cubicBezTo>
                  <a:cubicBezTo>
                    <a:pt x="30" y="17"/>
                    <a:pt x="23" y="5"/>
                    <a:pt x="16" y="4"/>
                  </a:cubicBezTo>
                  <a:cubicBezTo>
                    <a:pt x="12" y="3"/>
                    <a:pt x="9" y="2"/>
                    <a:pt x="6" y="0"/>
                  </a:cubicBezTo>
                  <a:cubicBezTo>
                    <a:pt x="5" y="3"/>
                    <a:pt x="4" y="6"/>
                    <a:pt x="4" y="6"/>
                  </a:cubicBezTo>
                  <a:cubicBezTo>
                    <a:pt x="1" y="8"/>
                    <a:pt x="0" y="15"/>
                    <a:pt x="2" y="19"/>
                  </a:cubicBez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314" name="Freeform 120"/>
            <p:cNvSpPr>
              <a:spLocks noChangeArrowheads="1"/>
            </p:cNvSpPr>
            <p:nvPr/>
          </p:nvSpPr>
          <p:spPr bwMode="auto">
            <a:xfrm>
              <a:off x="1806581" y="1952627"/>
              <a:ext cx="227014" cy="80963"/>
            </a:xfrm>
            <a:custGeom>
              <a:avLst/>
              <a:gdLst>
                <a:gd name="T0" fmla="*/ 96 w 119"/>
                <a:gd name="T1" fmla="*/ 27 h 43"/>
                <a:gd name="T2" fmla="*/ 42 w 119"/>
                <a:gd name="T3" fmla="*/ 5 h 43"/>
                <a:gd name="T4" fmla="*/ 2 w 119"/>
                <a:gd name="T5" fmla="*/ 19 h 43"/>
                <a:gd name="T6" fmla="*/ 21 w 119"/>
                <a:gd name="T7" fmla="*/ 10 h 43"/>
                <a:gd name="T8" fmla="*/ 32 w 119"/>
                <a:gd name="T9" fmla="*/ 15 h 43"/>
                <a:gd name="T10" fmla="*/ 51 w 119"/>
                <a:gd name="T11" fmla="*/ 19 h 43"/>
                <a:gd name="T12" fmla="*/ 75 w 119"/>
                <a:gd name="T13" fmla="*/ 32 h 43"/>
                <a:gd name="T14" fmla="*/ 81 w 119"/>
                <a:gd name="T15" fmla="*/ 41 h 43"/>
                <a:gd name="T16" fmla="*/ 117 w 119"/>
                <a:gd name="T17" fmla="*/ 40 h 43"/>
                <a:gd name="T18" fmla="*/ 96 w 119"/>
                <a:gd name="T19" fmla="*/ 27 h 4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9"/>
                <a:gd name="T31" fmla="*/ 0 h 43"/>
                <a:gd name="T32" fmla="*/ 119 w 119"/>
                <a:gd name="T33" fmla="*/ 43 h 4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9" h="43">
                  <a:moveTo>
                    <a:pt x="96" y="27"/>
                  </a:moveTo>
                  <a:cubicBezTo>
                    <a:pt x="89" y="27"/>
                    <a:pt x="64" y="10"/>
                    <a:pt x="42" y="5"/>
                  </a:cubicBezTo>
                  <a:cubicBezTo>
                    <a:pt x="19" y="0"/>
                    <a:pt x="0" y="16"/>
                    <a:pt x="2" y="19"/>
                  </a:cubicBezTo>
                  <a:cubicBezTo>
                    <a:pt x="5" y="23"/>
                    <a:pt x="16" y="14"/>
                    <a:pt x="21" y="10"/>
                  </a:cubicBezTo>
                  <a:cubicBezTo>
                    <a:pt x="27" y="6"/>
                    <a:pt x="32" y="12"/>
                    <a:pt x="32" y="15"/>
                  </a:cubicBezTo>
                  <a:cubicBezTo>
                    <a:pt x="33" y="17"/>
                    <a:pt x="40" y="19"/>
                    <a:pt x="51" y="19"/>
                  </a:cubicBezTo>
                  <a:cubicBezTo>
                    <a:pt x="63" y="20"/>
                    <a:pt x="64" y="29"/>
                    <a:pt x="75" y="32"/>
                  </a:cubicBezTo>
                  <a:cubicBezTo>
                    <a:pt x="86" y="34"/>
                    <a:pt x="75" y="39"/>
                    <a:pt x="81" y="41"/>
                  </a:cubicBezTo>
                  <a:cubicBezTo>
                    <a:pt x="86" y="43"/>
                    <a:pt x="115" y="42"/>
                    <a:pt x="117" y="40"/>
                  </a:cubicBezTo>
                  <a:cubicBezTo>
                    <a:pt x="119" y="37"/>
                    <a:pt x="104" y="27"/>
                    <a:pt x="96" y="27"/>
                  </a:cubicBez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315" name="Freeform 121"/>
            <p:cNvSpPr>
              <a:spLocks noChangeArrowheads="1"/>
            </p:cNvSpPr>
            <p:nvPr/>
          </p:nvSpPr>
          <p:spPr bwMode="auto">
            <a:xfrm>
              <a:off x="1936756" y="2060578"/>
              <a:ext cx="52388" cy="25400"/>
            </a:xfrm>
            <a:custGeom>
              <a:avLst/>
              <a:gdLst>
                <a:gd name="T0" fmla="*/ 3 w 28"/>
                <a:gd name="T1" fmla="*/ 5 h 13"/>
                <a:gd name="T2" fmla="*/ 26 w 28"/>
                <a:gd name="T3" fmla="*/ 9 h 13"/>
                <a:gd name="T4" fmla="*/ 3 w 28"/>
                <a:gd name="T5" fmla="*/ 5 h 13"/>
                <a:gd name="T6" fmla="*/ 0 60000 65536"/>
                <a:gd name="T7" fmla="*/ 0 60000 65536"/>
                <a:gd name="T8" fmla="*/ 0 60000 65536"/>
                <a:gd name="T9" fmla="*/ 0 w 28"/>
                <a:gd name="T10" fmla="*/ 0 h 13"/>
                <a:gd name="T11" fmla="*/ 28 w 28"/>
                <a:gd name="T12" fmla="*/ 13 h 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" h="13">
                  <a:moveTo>
                    <a:pt x="3" y="5"/>
                  </a:moveTo>
                  <a:cubicBezTo>
                    <a:pt x="5" y="8"/>
                    <a:pt x="24" y="13"/>
                    <a:pt x="26" y="9"/>
                  </a:cubicBezTo>
                  <a:cubicBezTo>
                    <a:pt x="28" y="4"/>
                    <a:pt x="0" y="0"/>
                    <a:pt x="3" y="5"/>
                  </a:cubicBez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316" name="Freeform 122"/>
            <p:cNvSpPr>
              <a:spLocks noChangeArrowheads="1"/>
            </p:cNvSpPr>
            <p:nvPr/>
          </p:nvSpPr>
          <p:spPr bwMode="auto">
            <a:xfrm>
              <a:off x="2179645" y="2058990"/>
              <a:ext cx="47626" cy="26988"/>
            </a:xfrm>
            <a:custGeom>
              <a:avLst/>
              <a:gdLst>
                <a:gd name="T0" fmla="*/ 4 w 25"/>
                <a:gd name="T1" fmla="*/ 7 h 14"/>
                <a:gd name="T2" fmla="*/ 23 w 25"/>
                <a:gd name="T3" fmla="*/ 7 h 14"/>
                <a:gd name="T4" fmla="*/ 4 w 25"/>
                <a:gd name="T5" fmla="*/ 7 h 14"/>
                <a:gd name="T6" fmla="*/ 0 60000 65536"/>
                <a:gd name="T7" fmla="*/ 0 60000 65536"/>
                <a:gd name="T8" fmla="*/ 0 60000 65536"/>
                <a:gd name="T9" fmla="*/ 0 w 25"/>
                <a:gd name="T10" fmla="*/ 0 h 14"/>
                <a:gd name="T11" fmla="*/ 25 w 25"/>
                <a:gd name="T12" fmla="*/ 14 h 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" h="14">
                  <a:moveTo>
                    <a:pt x="4" y="7"/>
                  </a:moveTo>
                  <a:cubicBezTo>
                    <a:pt x="9" y="14"/>
                    <a:pt x="22" y="9"/>
                    <a:pt x="23" y="7"/>
                  </a:cubicBezTo>
                  <a:cubicBezTo>
                    <a:pt x="25" y="2"/>
                    <a:pt x="0" y="0"/>
                    <a:pt x="4" y="7"/>
                  </a:cubicBez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317" name="Freeform 123"/>
            <p:cNvSpPr>
              <a:spLocks noEditPoints="1" noChangeArrowheads="1"/>
            </p:cNvSpPr>
            <p:nvPr/>
          </p:nvSpPr>
          <p:spPr bwMode="auto">
            <a:xfrm>
              <a:off x="2065345" y="-1"/>
              <a:ext cx="1322393" cy="985840"/>
            </a:xfrm>
            <a:custGeom>
              <a:avLst/>
              <a:gdLst>
                <a:gd name="T0" fmla="*/ 606 w 691"/>
                <a:gd name="T1" fmla="*/ 59 h 516"/>
                <a:gd name="T2" fmla="*/ 555 w 691"/>
                <a:gd name="T3" fmla="*/ 83 h 516"/>
                <a:gd name="T4" fmla="*/ 552 w 691"/>
                <a:gd name="T5" fmla="*/ 52 h 516"/>
                <a:gd name="T6" fmla="*/ 494 w 691"/>
                <a:gd name="T7" fmla="*/ 47 h 516"/>
                <a:gd name="T8" fmla="*/ 551 w 691"/>
                <a:gd name="T9" fmla="*/ 38 h 516"/>
                <a:gd name="T10" fmla="*/ 546 w 691"/>
                <a:gd name="T11" fmla="*/ 17 h 516"/>
                <a:gd name="T12" fmla="*/ 467 w 691"/>
                <a:gd name="T13" fmla="*/ 1 h 516"/>
                <a:gd name="T14" fmla="*/ 393 w 691"/>
                <a:gd name="T15" fmla="*/ 10 h 516"/>
                <a:gd name="T16" fmla="*/ 337 w 691"/>
                <a:gd name="T17" fmla="*/ 11 h 516"/>
                <a:gd name="T18" fmla="*/ 291 w 691"/>
                <a:gd name="T19" fmla="*/ 31 h 516"/>
                <a:gd name="T20" fmla="*/ 280 w 691"/>
                <a:gd name="T21" fmla="*/ 37 h 516"/>
                <a:gd name="T22" fmla="*/ 247 w 691"/>
                <a:gd name="T23" fmla="*/ 47 h 516"/>
                <a:gd name="T24" fmla="*/ 216 w 691"/>
                <a:gd name="T25" fmla="*/ 58 h 516"/>
                <a:gd name="T26" fmla="*/ 162 w 691"/>
                <a:gd name="T27" fmla="*/ 47 h 516"/>
                <a:gd name="T28" fmla="*/ 133 w 691"/>
                <a:gd name="T29" fmla="*/ 70 h 516"/>
                <a:gd name="T30" fmla="*/ 88 w 691"/>
                <a:gd name="T31" fmla="*/ 99 h 516"/>
                <a:gd name="T32" fmla="*/ 0 w 691"/>
                <a:gd name="T33" fmla="*/ 142 h 516"/>
                <a:gd name="T34" fmla="*/ 56 w 691"/>
                <a:gd name="T35" fmla="*/ 158 h 516"/>
                <a:gd name="T36" fmla="*/ 16 w 691"/>
                <a:gd name="T37" fmla="*/ 172 h 516"/>
                <a:gd name="T38" fmla="*/ 50 w 691"/>
                <a:gd name="T39" fmla="*/ 194 h 516"/>
                <a:gd name="T40" fmla="*/ 95 w 691"/>
                <a:gd name="T41" fmla="*/ 192 h 516"/>
                <a:gd name="T42" fmla="*/ 163 w 691"/>
                <a:gd name="T43" fmla="*/ 211 h 516"/>
                <a:gd name="T44" fmla="*/ 197 w 691"/>
                <a:gd name="T45" fmla="*/ 256 h 516"/>
                <a:gd name="T46" fmla="*/ 202 w 691"/>
                <a:gd name="T47" fmla="*/ 297 h 516"/>
                <a:gd name="T48" fmla="*/ 245 w 691"/>
                <a:gd name="T49" fmla="*/ 312 h 516"/>
                <a:gd name="T50" fmla="*/ 240 w 691"/>
                <a:gd name="T51" fmla="*/ 328 h 516"/>
                <a:gd name="T52" fmla="*/ 234 w 691"/>
                <a:gd name="T53" fmla="*/ 356 h 516"/>
                <a:gd name="T54" fmla="*/ 226 w 691"/>
                <a:gd name="T55" fmla="*/ 390 h 516"/>
                <a:gd name="T56" fmla="*/ 235 w 691"/>
                <a:gd name="T57" fmla="*/ 436 h 516"/>
                <a:gd name="T58" fmla="*/ 256 w 691"/>
                <a:gd name="T59" fmla="*/ 463 h 516"/>
                <a:gd name="T60" fmla="*/ 287 w 691"/>
                <a:gd name="T61" fmla="*/ 498 h 516"/>
                <a:gd name="T62" fmla="*/ 331 w 691"/>
                <a:gd name="T63" fmla="*/ 515 h 516"/>
                <a:gd name="T64" fmla="*/ 344 w 691"/>
                <a:gd name="T65" fmla="*/ 471 h 516"/>
                <a:gd name="T66" fmla="*/ 363 w 691"/>
                <a:gd name="T67" fmla="*/ 449 h 516"/>
                <a:gd name="T68" fmla="*/ 365 w 691"/>
                <a:gd name="T69" fmla="*/ 427 h 516"/>
                <a:gd name="T70" fmla="*/ 384 w 691"/>
                <a:gd name="T71" fmla="*/ 413 h 516"/>
                <a:gd name="T72" fmla="*/ 401 w 691"/>
                <a:gd name="T73" fmla="*/ 409 h 516"/>
                <a:gd name="T74" fmla="*/ 461 w 691"/>
                <a:gd name="T75" fmla="*/ 369 h 516"/>
                <a:gd name="T76" fmla="*/ 500 w 691"/>
                <a:gd name="T77" fmla="*/ 359 h 516"/>
                <a:gd name="T78" fmla="*/ 576 w 691"/>
                <a:gd name="T79" fmla="*/ 325 h 516"/>
                <a:gd name="T80" fmla="*/ 535 w 691"/>
                <a:gd name="T81" fmla="*/ 316 h 516"/>
                <a:gd name="T82" fmla="*/ 577 w 691"/>
                <a:gd name="T83" fmla="*/ 319 h 516"/>
                <a:gd name="T84" fmla="*/ 569 w 691"/>
                <a:gd name="T85" fmla="*/ 280 h 516"/>
                <a:gd name="T86" fmla="*/ 547 w 691"/>
                <a:gd name="T87" fmla="*/ 261 h 516"/>
                <a:gd name="T88" fmla="*/ 596 w 691"/>
                <a:gd name="T89" fmla="*/ 254 h 516"/>
                <a:gd name="T90" fmla="*/ 609 w 691"/>
                <a:gd name="T91" fmla="*/ 230 h 516"/>
                <a:gd name="T92" fmla="*/ 603 w 691"/>
                <a:gd name="T93" fmla="*/ 193 h 516"/>
                <a:gd name="T94" fmla="*/ 590 w 691"/>
                <a:gd name="T95" fmla="*/ 178 h 516"/>
                <a:gd name="T96" fmla="*/ 595 w 691"/>
                <a:gd name="T97" fmla="*/ 162 h 516"/>
                <a:gd name="T98" fmla="*/ 578 w 691"/>
                <a:gd name="T99" fmla="*/ 154 h 516"/>
                <a:gd name="T100" fmla="*/ 624 w 691"/>
                <a:gd name="T101" fmla="*/ 106 h 516"/>
                <a:gd name="T102" fmla="*/ 613 w 691"/>
                <a:gd name="T103" fmla="*/ 94 h 516"/>
                <a:gd name="T104" fmla="*/ 626 w 691"/>
                <a:gd name="T105" fmla="*/ 81 h 516"/>
                <a:gd name="T106" fmla="*/ 691 w 691"/>
                <a:gd name="T107" fmla="*/ 58 h 516"/>
                <a:gd name="T108" fmla="*/ 228 w 691"/>
                <a:gd name="T109" fmla="*/ 329 h 516"/>
                <a:gd name="T110" fmla="*/ 216 w 691"/>
                <a:gd name="T111" fmla="*/ 342 h 51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691"/>
                <a:gd name="T169" fmla="*/ 0 h 516"/>
                <a:gd name="T170" fmla="*/ 691 w 691"/>
                <a:gd name="T171" fmla="*/ 516 h 51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691" h="516">
                  <a:moveTo>
                    <a:pt x="652" y="47"/>
                  </a:moveTo>
                  <a:cubicBezTo>
                    <a:pt x="640" y="47"/>
                    <a:pt x="630" y="49"/>
                    <a:pt x="629" y="58"/>
                  </a:cubicBezTo>
                  <a:cubicBezTo>
                    <a:pt x="628" y="67"/>
                    <a:pt x="613" y="56"/>
                    <a:pt x="606" y="59"/>
                  </a:cubicBezTo>
                  <a:cubicBezTo>
                    <a:pt x="599" y="62"/>
                    <a:pt x="603" y="52"/>
                    <a:pt x="596" y="56"/>
                  </a:cubicBezTo>
                  <a:cubicBezTo>
                    <a:pt x="589" y="59"/>
                    <a:pt x="582" y="67"/>
                    <a:pt x="574" y="70"/>
                  </a:cubicBezTo>
                  <a:cubicBezTo>
                    <a:pt x="566" y="74"/>
                    <a:pt x="560" y="82"/>
                    <a:pt x="555" y="83"/>
                  </a:cubicBezTo>
                  <a:cubicBezTo>
                    <a:pt x="550" y="83"/>
                    <a:pt x="566" y="67"/>
                    <a:pt x="574" y="59"/>
                  </a:cubicBezTo>
                  <a:cubicBezTo>
                    <a:pt x="582" y="51"/>
                    <a:pt x="577" y="42"/>
                    <a:pt x="567" y="43"/>
                  </a:cubicBezTo>
                  <a:cubicBezTo>
                    <a:pt x="556" y="44"/>
                    <a:pt x="558" y="51"/>
                    <a:pt x="552" y="52"/>
                  </a:cubicBezTo>
                  <a:cubicBezTo>
                    <a:pt x="546" y="53"/>
                    <a:pt x="518" y="68"/>
                    <a:pt x="516" y="63"/>
                  </a:cubicBezTo>
                  <a:cubicBezTo>
                    <a:pt x="515" y="59"/>
                    <a:pt x="540" y="52"/>
                    <a:pt x="540" y="49"/>
                  </a:cubicBezTo>
                  <a:cubicBezTo>
                    <a:pt x="539" y="46"/>
                    <a:pt x="508" y="45"/>
                    <a:pt x="494" y="47"/>
                  </a:cubicBezTo>
                  <a:cubicBezTo>
                    <a:pt x="480" y="49"/>
                    <a:pt x="455" y="57"/>
                    <a:pt x="455" y="53"/>
                  </a:cubicBezTo>
                  <a:cubicBezTo>
                    <a:pt x="455" y="49"/>
                    <a:pt x="484" y="44"/>
                    <a:pt x="498" y="42"/>
                  </a:cubicBezTo>
                  <a:cubicBezTo>
                    <a:pt x="513" y="40"/>
                    <a:pt x="540" y="43"/>
                    <a:pt x="551" y="38"/>
                  </a:cubicBezTo>
                  <a:cubicBezTo>
                    <a:pt x="563" y="34"/>
                    <a:pt x="580" y="33"/>
                    <a:pt x="583" y="30"/>
                  </a:cubicBezTo>
                  <a:cubicBezTo>
                    <a:pt x="586" y="26"/>
                    <a:pt x="570" y="21"/>
                    <a:pt x="562" y="21"/>
                  </a:cubicBezTo>
                  <a:cubicBezTo>
                    <a:pt x="554" y="22"/>
                    <a:pt x="546" y="21"/>
                    <a:pt x="546" y="17"/>
                  </a:cubicBezTo>
                  <a:cubicBezTo>
                    <a:pt x="547" y="13"/>
                    <a:pt x="534" y="12"/>
                    <a:pt x="533" y="9"/>
                  </a:cubicBezTo>
                  <a:cubicBezTo>
                    <a:pt x="531" y="6"/>
                    <a:pt x="506" y="8"/>
                    <a:pt x="501" y="5"/>
                  </a:cubicBezTo>
                  <a:cubicBezTo>
                    <a:pt x="496" y="1"/>
                    <a:pt x="480" y="0"/>
                    <a:pt x="467" y="1"/>
                  </a:cubicBezTo>
                  <a:cubicBezTo>
                    <a:pt x="453" y="2"/>
                    <a:pt x="426" y="1"/>
                    <a:pt x="420" y="2"/>
                  </a:cubicBezTo>
                  <a:cubicBezTo>
                    <a:pt x="413" y="3"/>
                    <a:pt x="409" y="5"/>
                    <a:pt x="404" y="5"/>
                  </a:cubicBezTo>
                  <a:cubicBezTo>
                    <a:pt x="398" y="4"/>
                    <a:pt x="389" y="6"/>
                    <a:pt x="393" y="10"/>
                  </a:cubicBezTo>
                  <a:cubicBezTo>
                    <a:pt x="399" y="16"/>
                    <a:pt x="384" y="19"/>
                    <a:pt x="385" y="14"/>
                  </a:cubicBezTo>
                  <a:cubicBezTo>
                    <a:pt x="386" y="9"/>
                    <a:pt x="372" y="7"/>
                    <a:pt x="367" y="11"/>
                  </a:cubicBezTo>
                  <a:cubicBezTo>
                    <a:pt x="362" y="15"/>
                    <a:pt x="340" y="6"/>
                    <a:pt x="337" y="11"/>
                  </a:cubicBezTo>
                  <a:cubicBezTo>
                    <a:pt x="333" y="15"/>
                    <a:pt x="307" y="14"/>
                    <a:pt x="299" y="15"/>
                  </a:cubicBezTo>
                  <a:cubicBezTo>
                    <a:pt x="292" y="16"/>
                    <a:pt x="311" y="22"/>
                    <a:pt x="311" y="25"/>
                  </a:cubicBezTo>
                  <a:cubicBezTo>
                    <a:pt x="310" y="29"/>
                    <a:pt x="286" y="25"/>
                    <a:pt x="291" y="31"/>
                  </a:cubicBezTo>
                  <a:cubicBezTo>
                    <a:pt x="296" y="37"/>
                    <a:pt x="312" y="42"/>
                    <a:pt x="319" y="49"/>
                  </a:cubicBezTo>
                  <a:cubicBezTo>
                    <a:pt x="327" y="57"/>
                    <a:pt x="313" y="52"/>
                    <a:pt x="305" y="47"/>
                  </a:cubicBezTo>
                  <a:cubicBezTo>
                    <a:pt x="296" y="41"/>
                    <a:pt x="285" y="43"/>
                    <a:pt x="280" y="37"/>
                  </a:cubicBezTo>
                  <a:cubicBezTo>
                    <a:pt x="274" y="32"/>
                    <a:pt x="254" y="27"/>
                    <a:pt x="249" y="31"/>
                  </a:cubicBezTo>
                  <a:cubicBezTo>
                    <a:pt x="243" y="34"/>
                    <a:pt x="263" y="42"/>
                    <a:pt x="263" y="46"/>
                  </a:cubicBezTo>
                  <a:cubicBezTo>
                    <a:pt x="263" y="51"/>
                    <a:pt x="250" y="45"/>
                    <a:pt x="247" y="47"/>
                  </a:cubicBezTo>
                  <a:cubicBezTo>
                    <a:pt x="245" y="49"/>
                    <a:pt x="233" y="36"/>
                    <a:pt x="227" y="36"/>
                  </a:cubicBezTo>
                  <a:cubicBezTo>
                    <a:pt x="220" y="36"/>
                    <a:pt x="226" y="42"/>
                    <a:pt x="226" y="50"/>
                  </a:cubicBezTo>
                  <a:cubicBezTo>
                    <a:pt x="226" y="58"/>
                    <a:pt x="213" y="63"/>
                    <a:pt x="216" y="58"/>
                  </a:cubicBezTo>
                  <a:cubicBezTo>
                    <a:pt x="220" y="52"/>
                    <a:pt x="217" y="37"/>
                    <a:pt x="210" y="35"/>
                  </a:cubicBezTo>
                  <a:cubicBezTo>
                    <a:pt x="203" y="32"/>
                    <a:pt x="185" y="40"/>
                    <a:pt x="176" y="40"/>
                  </a:cubicBezTo>
                  <a:cubicBezTo>
                    <a:pt x="167" y="40"/>
                    <a:pt x="154" y="43"/>
                    <a:pt x="162" y="47"/>
                  </a:cubicBezTo>
                  <a:cubicBezTo>
                    <a:pt x="170" y="52"/>
                    <a:pt x="162" y="55"/>
                    <a:pt x="155" y="50"/>
                  </a:cubicBezTo>
                  <a:cubicBezTo>
                    <a:pt x="148" y="45"/>
                    <a:pt x="125" y="50"/>
                    <a:pt x="130" y="53"/>
                  </a:cubicBezTo>
                  <a:cubicBezTo>
                    <a:pt x="134" y="56"/>
                    <a:pt x="136" y="66"/>
                    <a:pt x="133" y="70"/>
                  </a:cubicBezTo>
                  <a:cubicBezTo>
                    <a:pt x="130" y="74"/>
                    <a:pt x="120" y="66"/>
                    <a:pt x="111" y="67"/>
                  </a:cubicBezTo>
                  <a:cubicBezTo>
                    <a:pt x="102" y="67"/>
                    <a:pt x="58" y="89"/>
                    <a:pt x="60" y="94"/>
                  </a:cubicBezTo>
                  <a:cubicBezTo>
                    <a:pt x="63" y="100"/>
                    <a:pt x="82" y="95"/>
                    <a:pt x="88" y="99"/>
                  </a:cubicBezTo>
                  <a:cubicBezTo>
                    <a:pt x="94" y="102"/>
                    <a:pt x="86" y="114"/>
                    <a:pt x="79" y="119"/>
                  </a:cubicBezTo>
                  <a:cubicBezTo>
                    <a:pt x="71" y="124"/>
                    <a:pt x="44" y="120"/>
                    <a:pt x="43" y="126"/>
                  </a:cubicBezTo>
                  <a:cubicBezTo>
                    <a:pt x="43" y="132"/>
                    <a:pt x="0" y="133"/>
                    <a:pt x="0" y="142"/>
                  </a:cubicBezTo>
                  <a:cubicBezTo>
                    <a:pt x="0" y="146"/>
                    <a:pt x="2" y="150"/>
                    <a:pt x="7" y="151"/>
                  </a:cubicBezTo>
                  <a:cubicBezTo>
                    <a:pt x="13" y="152"/>
                    <a:pt x="20" y="150"/>
                    <a:pt x="26" y="156"/>
                  </a:cubicBezTo>
                  <a:cubicBezTo>
                    <a:pt x="31" y="162"/>
                    <a:pt x="46" y="162"/>
                    <a:pt x="56" y="158"/>
                  </a:cubicBezTo>
                  <a:cubicBezTo>
                    <a:pt x="67" y="154"/>
                    <a:pt x="74" y="159"/>
                    <a:pt x="74" y="165"/>
                  </a:cubicBezTo>
                  <a:cubicBezTo>
                    <a:pt x="74" y="171"/>
                    <a:pt x="51" y="163"/>
                    <a:pt x="44" y="167"/>
                  </a:cubicBezTo>
                  <a:cubicBezTo>
                    <a:pt x="37" y="171"/>
                    <a:pt x="15" y="168"/>
                    <a:pt x="16" y="172"/>
                  </a:cubicBezTo>
                  <a:cubicBezTo>
                    <a:pt x="17" y="177"/>
                    <a:pt x="28" y="176"/>
                    <a:pt x="36" y="178"/>
                  </a:cubicBezTo>
                  <a:cubicBezTo>
                    <a:pt x="45" y="179"/>
                    <a:pt x="37" y="183"/>
                    <a:pt x="37" y="187"/>
                  </a:cubicBezTo>
                  <a:cubicBezTo>
                    <a:pt x="36" y="190"/>
                    <a:pt x="41" y="190"/>
                    <a:pt x="50" y="194"/>
                  </a:cubicBezTo>
                  <a:cubicBezTo>
                    <a:pt x="59" y="198"/>
                    <a:pt x="73" y="201"/>
                    <a:pt x="68" y="196"/>
                  </a:cubicBezTo>
                  <a:cubicBezTo>
                    <a:pt x="64" y="191"/>
                    <a:pt x="77" y="192"/>
                    <a:pt x="80" y="195"/>
                  </a:cubicBezTo>
                  <a:cubicBezTo>
                    <a:pt x="82" y="198"/>
                    <a:pt x="88" y="190"/>
                    <a:pt x="95" y="192"/>
                  </a:cubicBezTo>
                  <a:cubicBezTo>
                    <a:pt x="101" y="194"/>
                    <a:pt x="103" y="186"/>
                    <a:pt x="108" y="189"/>
                  </a:cubicBezTo>
                  <a:cubicBezTo>
                    <a:pt x="113" y="193"/>
                    <a:pt x="137" y="195"/>
                    <a:pt x="145" y="199"/>
                  </a:cubicBezTo>
                  <a:cubicBezTo>
                    <a:pt x="153" y="203"/>
                    <a:pt x="164" y="204"/>
                    <a:pt x="163" y="211"/>
                  </a:cubicBezTo>
                  <a:cubicBezTo>
                    <a:pt x="162" y="217"/>
                    <a:pt x="169" y="222"/>
                    <a:pt x="178" y="226"/>
                  </a:cubicBezTo>
                  <a:cubicBezTo>
                    <a:pt x="187" y="230"/>
                    <a:pt x="189" y="238"/>
                    <a:pt x="189" y="244"/>
                  </a:cubicBezTo>
                  <a:cubicBezTo>
                    <a:pt x="188" y="250"/>
                    <a:pt x="198" y="254"/>
                    <a:pt x="197" y="256"/>
                  </a:cubicBezTo>
                  <a:cubicBezTo>
                    <a:pt x="195" y="259"/>
                    <a:pt x="196" y="263"/>
                    <a:pt x="202" y="268"/>
                  </a:cubicBezTo>
                  <a:cubicBezTo>
                    <a:pt x="208" y="273"/>
                    <a:pt x="193" y="277"/>
                    <a:pt x="197" y="282"/>
                  </a:cubicBezTo>
                  <a:cubicBezTo>
                    <a:pt x="200" y="287"/>
                    <a:pt x="191" y="296"/>
                    <a:pt x="202" y="297"/>
                  </a:cubicBezTo>
                  <a:cubicBezTo>
                    <a:pt x="213" y="299"/>
                    <a:pt x="211" y="290"/>
                    <a:pt x="219" y="290"/>
                  </a:cubicBezTo>
                  <a:cubicBezTo>
                    <a:pt x="227" y="290"/>
                    <a:pt x="219" y="297"/>
                    <a:pt x="223" y="301"/>
                  </a:cubicBezTo>
                  <a:cubicBezTo>
                    <a:pt x="227" y="306"/>
                    <a:pt x="236" y="305"/>
                    <a:pt x="245" y="312"/>
                  </a:cubicBezTo>
                  <a:cubicBezTo>
                    <a:pt x="253" y="319"/>
                    <a:pt x="248" y="322"/>
                    <a:pt x="240" y="316"/>
                  </a:cubicBezTo>
                  <a:cubicBezTo>
                    <a:pt x="232" y="311"/>
                    <a:pt x="210" y="312"/>
                    <a:pt x="210" y="314"/>
                  </a:cubicBezTo>
                  <a:cubicBezTo>
                    <a:pt x="210" y="316"/>
                    <a:pt x="235" y="330"/>
                    <a:pt x="240" y="328"/>
                  </a:cubicBezTo>
                  <a:cubicBezTo>
                    <a:pt x="246" y="326"/>
                    <a:pt x="254" y="336"/>
                    <a:pt x="250" y="340"/>
                  </a:cubicBezTo>
                  <a:cubicBezTo>
                    <a:pt x="247" y="343"/>
                    <a:pt x="249" y="351"/>
                    <a:pt x="248" y="355"/>
                  </a:cubicBezTo>
                  <a:cubicBezTo>
                    <a:pt x="247" y="359"/>
                    <a:pt x="239" y="355"/>
                    <a:pt x="234" y="356"/>
                  </a:cubicBezTo>
                  <a:cubicBezTo>
                    <a:pt x="228" y="357"/>
                    <a:pt x="225" y="358"/>
                    <a:pt x="225" y="364"/>
                  </a:cubicBezTo>
                  <a:cubicBezTo>
                    <a:pt x="225" y="370"/>
                    <a:pt x="216" y="374"/>
                    <a:pt x="215" y="381"/>
                  </a:cubicBezTo>
                  <a:cubicBezTo>
                    <a:pt x="214" y="388"/>
                    <a:pt x="222" y="387"/>
                    <a:pt x="226" y="390"/>
                  </a:cubicBezTo>
                  <a:cubicBezTo>
                    <a:pt x="231" y="393"/>
                    <a:pt x="218" y="395"/>
                    <a:pt x="218" y="400"/>
                  </a:cubicBezTo>
                  <a:cubicBezTo>
                    <a:pt x="217" y="405"/>
                    <a:pt x="229" y="414"/>
                    <a:pt x="233" y="417"/>
                  </a:cubicBezTo>
                  <a:cubicBezTo>
                    <a:pt x="238" y="419"/>
                    <a:pt x="234" y="430"/>
                    <a:pt x="235" y="436"/>
                  </a:cubicBezTo>
                  <a:cubicBezTo>
                    <a:pt x="237" y="442"/>
                    <a:pt x="243" y="435"/>
                    <a:pt x="242" y="442"/>
                  </a:cubicBezTo>
                  <a:cubicBezTo>
                    <a:pt x="241" y="449"/>
                    <a:pt x="247" y="449"/>
                    <a:pt x="248" y="453"/>
                  </a:cubicBezTo>
                  <a:cubicBezTo>
                    <a:pt x="248" y="458"/>
                    <a:pt x="258" y="457"/>
                    <a:pt x="256" y="463"/>
                  </a:cubicBezTo>
                  <a:cubicBezTo>
                    <a:pt x="254" y="469"/>
                    <a:pt x="259" y="473"/>
                    <a:pt x="262" y="477"/>
                  </a:cubicBezTo>
                  <a:cubicBezTo>
                    <a:pt x="264" y="480"/>
                    <a:pt x="273" y="486"/>
                    <a:pt x="274" y="490"/>
                  </a:cubicBezTo>
                  <a:cubicBezTo>
                    <a:pt x="276" y="494"/>
                    <a:pt x="281" y="500"/>
                    <a:pt x="287" y="498"/>
                  </a:cubicBezTo>
                  <a:cubicBezTo>
                    <a:pt x="293" y="497"/>
                    <a:pt x="293" y="502"/>
                    <a:pt x="298" y="502"/>
                  </a:cubicBezTo>
                  <a:cubicBezTo>
                    <a:pt x="303" y="501"/>
                    <a:pt x="310" y="504"/>
                    <a:pt x="311" y="507"/>
                  </a:cubicBezTo>
                  <a:cubicBezTo>
                    <a:pt x="313" y="511"/>
                    <a:pt x="327" y="514"/>
                    <a:pt x="331" y="515"/>
                  </a:cubicBezTo>
                  <a:cubicBezTo>
                    <a:pt x="335" y="516"/>
                    <a:pt x="336" y="508"/>
                    <a:pt x="339" y="506"/>
                  </a:cubicBezTo>
                  <a:cubicBezTo>
                    <a:pt x="343" y="504"/>
                    <a:pt x="342" y="490"/>
                    <a:pt x="345" y="489"/>
                  </a:cubicBezTo>
                  <a:cubicBezTo>
                    <a:pt x="348" y="488"/>
                    <a:pt x="347" y="472"/>
                    <a:pt x="344" y="471"/>
                  </a:cubicBezTo>
                  <a:cubicBezTo>
                    <a:pt x="341" y="470"/>
                    <a:pt x="342" y="464"/>
                    <a:pt x="350" y="465"/>
                  </a:cubicBezTo>
                  <a:cubicBezTo>
                    <a:pt x="357" y="466"/>
                    <a:pt x="355" y="459"/>
                    <a:pt x="358" y="458"/>
                  </a:cubicBezTo>
                  <a:cubicBezTo>
                    <a:pt x="362" y="457"/>
                    <a:pt x="360" y="450"/>
                    <a:pt x="363" y="449"/>
                  </a:cubicBezTo>
                  <a:cubicBezTo>
                    <a:pt x="366" y="448"/>
                    <a:pt x="365" y="444"/>
                    <a:pt x="363" y="441"/>
                  </a:cubicBezTo>
                  <a:cubicBezTo>
                    <a:pt x="361" y="438"/>
                    <a:pt x="364" y="436"/>
                    <a:pt x="368" y="436"/>
                  </a:cubicBezTo>
                  <a:cubicBezTo>
                    <a:pt x="372" y="435"/>
                    <a:pt x="371" y="429"/>
                    <a:pt x="365" y="427"/>
                  </a:cubicBezTo>
                  <a:cubicBezTo>
                    <a:pt x="360" y="425"/>
                    <a:pt x="362" y="419"/>
                    <a:pt x="367" y="423"/>
                  </a:cubicBezTo>
                  <a:cubicBezTo>
                    <a:pt x="372" y="427"/>
                    <a:pt x="376" y="424"/>
                    <a:pt x="373" y="420"/>
                  </a:cubicBezTo>
                  <a:cubicBezTo>
                    <a:pt x="370" y="416"/>
                    <a:pt x="377" y="414"/>
                    <a:pt x="384" y="413"/>
                  </a:cubicBezTo>
                  <a:cubicBezTo>
                    <a:pt x="391" y="413"/>
                    <a:pt x="395" y="409"/>
                    <a:pt x="393" y="404"/>
                  </a:cubicBezTo>
                  <a:cubicBezTo>
                    <a:pt x="392" y="398"/>
                    <a:pt x="401" y="399"/>
                    <a:pt x="399" y="403"/>
                  </a:cubicBezTo>
                  <a:cubicBezTo>
                    <a:pt x="397" y="408"/>
                    <a:pt x="398" y="413"/>
                    <a:pt x="401" y="409"/>
                  </a:cubicBezTo>
                  <a:cubicBezTo>
                    <a:pt x="405" y="406"/>
                    <a:pt x="411" y="408"/>
                    <a:pt x="422" y="405"/>
                  </a:cubicBezTo>
                  <a:cubicBezTo>
                    <a:pt x="434" y="402"/>
                    <a:pt x="445" y="392"/>
                    <a:pt x="447" y="383"/>
                  </a:cubicBezTo>
                  <a:cubicBezTo>
                    <a:pt x="450" y="374"/>
                    <a:pt x="463" y="375"/>
                    <a:pt x="461" y="369"/>
                  </a:cubicBezTo>
                  <a:cubicBezTo>
                    <a:pt x="460" y="363"/>
                    <a:pt x="464" y="361"/>
                    <a:pt x="472" y="365"/>
                  </a:cubicBezTo>
                  <a:cubicBezTo>
                    <a:pt x="480" y="369"/>
                    <a:pt x="474" y="362"/>
                    <a:pt x="483" y="362"/>
                  </a:cubicBezTo>
                  <a:cubicBezTo>
                    <a:pt x="492" y="362"/>
                    <a:pt x="491" y="359"/>
                    <a:pt x="500" y="359"/>
                  </a:cubicBezTo>
                  <a:cubicBezTo>
                    <a:pt x="509" y="358"/>
                    <a:pt x="532" y="354"/>
                    <a:pt x="540" y="348"/>
                  </a:cubicBezTo>
                  <a:cubicBezTo>
                    <a:pt x="548" y="341"/>
                    <a:pt x="565" y="335"/>
                    <a:pt x="572" y="331"/>
                  </a:cubicBezTo>
                  <a:cubicBezTo>
                    <a:pt x="579" y="327"/>
                    <a:pt x="581" y="323"/>
                    <a:pt x="576" y="325"/>
                  </a:cubicBezTo>
                  <a:cubicBezTo>
                    <a:pt x="572" y="328"/>
                    <a:pt x="563" y="328"/>
                    <a:pt x="556" y="326"/>
                  </a:cubicBezTo>
                  <a:cubicBezTo>
                    <a:pt x="550" y="325"/>
                    <a:pt x="539" y="319"/>
                    <a:pt x="531" y="323"/>
                  </a:cubicBezTo>
                  <a:cubicBezTo>
                    <a:pt x="524" y="328"/>
                    <a:pt x="528" y="317"/>
                    <a:pt x="535" y="316"/>
                  </a:cubicBezTo>
                  <a:cubicBezTo>
                    <a:pt x="541" y="315"/>
                    <a:pt x="538" y="312"/>
                    <a:pt x="537" y="305"/>
                  </a:cubicBezTo>
                  <a:cubicBezTo>
                    <a:pt x="535" y="299"/>
                    <a:pt x="547" y="303"/>
                    <a:pt x="553" y="311"/>
                  </a:cubicBezTo>
                  <a:cubicBezTo>
                    <a:pt x="558" y="318"/>
                    <a:pt x="568" y="322"/>
                    <a:pt x="577" y="319"/>
                  </a:cubicBezTo>
                  <a:cubicBezTo>
                    <a:pt x="586" y="316"/>
                    <a:pt x="578" y="309"/>
                    <a:pt x="581" y="304"/>
                  </a:cubicBezTo>
                  <a:cubicBezTo>
                    <a:pt x="585" y="299"/>
                    <a:pt x="554" y="283"/>
                    <a:pt x="552" y="278"/>
                  </a:cubicBezTo>
                  <a:cubicBezTo>
                    <a:pt x="550" y="273"/>
                    <a:pt x="560" y="276"/>
                    <a:pt x="569" y="280"/>
                  </a:cubicBezTo>
                  <a:cubicBezTo>
                    <a:pt x="577" y="284"/>
                    <a:pt x="579" y="273"/>
                    <a:pt x="579" y="268"/>
                  </a:cubicBezTo>
                  <a:cubicBezTo>
                    <a:pt x="579" y="264"/>
                    <a:pt x="561" y="263"/>
                    <a:pt x="552" y="268"/>
                  </a:cubicBezTo>
                  <a:cubicBezTo>
                    <a:pt x="544" y="273"/>
                    <a:pt x="536" y="262"/>
                    <a:pt x="547" y="261"/>
                  </a:cubicBezTo>
                  <a:cubicBezTo>
                    <a:pt x="559" y="259"/>
                    <a:pt x="548" y="255"/>
                    <a:pt x="552" y="251"/>
                  </a:cubicBezTo>
                  <a:cubicBezTo>
                    <a:pt x="555" y="248"/>
                    <a:pt x="569" y="261"/>
                    <a:pt x="577" y="259"/>
                  </a:cubicBezTo>
                  <a:cubicBezTo>
                    <a:pt x="584" y="256"/>
                    <a:pt x="589" y="259"/>
                    <a:pt x="596" y="254"/>
                  </a:cubicBezTo>
                  <a:cubicBezTo>
                    <a:pt x="602" y="249"/>
                    <a:pt x="584" y="244"/>
                    <a:pt x="581" y="240"/>
                  </a:cubicBezTo>
                  <a:cubicBezTo>
                    <a:pt x="577" y="236"/>
                    <a:pt x="599" y="237"/>
                    <a:pt x="606" y="238"/>
                  </a:cubicBezTo>
                  <a:cubicBezTo>
                    <a:pt x="612" y="238"/>
                    <a:pt x="614" y="228"/>
                    <a:pt x="609" y="230"/>
                  </a:cubicBezTo>
                  <a:cubicBezTo>
                    <a:pt x="603" y="232"/>
                    <a:pt x="584" y="223"/>
                    <a:pt x="588" y="217"/>
                  </a:cubicBezTo>
                  <a:cubicBezTo>
                    <a:pt x="592" y="211"/>
                    <a:pt x="600" y="218"/>
                    <a:pt x="608" y="214"/>
                  </a:cubicBezTo>
                  <a:cubicBezTo>
                    <a:pt x="616" y="210"/>
                    <a:pt x="609" y="193"/>
                    <a:pt x="603" y="193"/>
                  </a:cubicBezTo>
                  <a:cubicBezTo>
                    <a:pt x="597" y="193"/>
                    <a:pt x="583" y="191"/>
                    <a:pt x="583" y="188"/>
                  </a:cubicBezTo>
                  <a:cubicBezTo>
                    <a:pt x="583" y="185"/>
                    <a:pt x="571" y="183"/>
                    <a:pt x="574" y="180"/>
                  </a:cubicBezTo>
                  <a:cubicBezTo>
                    <a:pt x="578" y="177"/>
                    <a:pt x="582" y="183"/>
                    <a:pt x="590" y="178"/>
                  </a:cubicBezTo>
                  <a:cubicBezTo>
                    <a:pt x="597" y="172"/>
                    <a:pt x="613" y="179"/>
                    <a:pt x="620" y="178"/>
                  </a:cubicBezTo>
                  <a:cubicBezTo>
                    <a:pt x="627" y="176"/>
                    <a:pt x="617" y="163"/>
                    <a:pt x="613" y="166"/>
                  </a:cubicBezTo>
                  <a:cubicBezTo>
                    <a:pt x="609" y="168"/>
                    <a:pt x="596" y="169"/>
                    <a:pt x="595" y="162"/>
                  </a:cubicBezTo>
                  <a:cubicBezTo>
                    <a:pt x="594" y="155"/>
                    <a:pt x="608" y="162"/>
                    <a:pt x="610" y="158"/>
                  </a:cubicBezTo>
                  <a:cubicBezTo>
                    <a:pt x="612" y="155"/>
                    <a:pt x="591" y="146"/>
                    <a:pt x="587" y="153"/>
                  </a:cubicBezTo>
                  <a:cubicBezTo>
                    <a:pt x="584" y="160"/>
                    <a:pt x="572" y="158"/>
                    <a:pt x="578" y="154"/>
                  </a:cubicBezTo>
                  <a:cubicBezTo>
                    <a:pt x="585" y="150"/>
                    <a:pt x="586" y="139"/>
                    <a:pt x="585" y="133"/>
                  </a:cubicBezTo>
                  <a:cubicBezTo>
                    <a:pt x="585" y="127"/>
                    <a:pt x="608" y="127"/>
                    <a:pt x="605" y="118"/>
                  </a:cubicBezTo>
                  <a:cubicBezTo>
                    <a:pt x="603" y="108"/>
                    <a:pt x="616" y="106"/>
                    <a:pt x="624" y="106"/>
                  </a:cubicBezTo>
                  <a:cubicBezTo>
                    <a:pt x="632" y="106"/>
                    <a:pt x="624" y="96"/>
                    <a:pt x="616" y="97"/>
                  </a:cubicBezTo>
                  <a:cubicBezTo>
                    <a:pt x="609" y="98"/>
                    <a:pt x="601" y="107"/>
                    <a:pt x="598" y="103"/>
                  </a:cubicBezTo>
                  <a:cubicBezTo>
                    <a:pt x="594" y="100"/>
                    <a:pt x="606" y="94"/>
                    <a:pt x="613" y="94"/>
                  </a:cubicBezTo>
                  <a:cubicBezTo>
                    <a:pt x="620" y="94"/>
                    <a:pt x="636" y="93"/>
                    <a:pt x="641" y="90"/>
                  </a:cubicBezTo>
                  <a:cubicBezTo>
                    <a:pt x="647" y="87"/>
                    <a:pt x="631" y="84"/>
                    <a:pt x="621" y="85"/>
                  </a:cubicBezTo>
                  <a:cubicBezTo>
                    <a:pt x="610" y="86"/>
                    <a:pt x="610" y="82"/>
                    <a:pt x="626" y="81"/>
                  </a:cubicBezTo>
                  <a:cubicBezTo>
                    <a:pt x="642" y="81"/>
                    <a:pt x="639" y="78"/>
                    <a:pt x="651" y="76"/>
                  </a:cubicBezTo>
                  <a:cubicBezTo>
                    <a:pt x="662" y="75"/>
                    <a:pt x="658" y="70"/>
                    <a:pt x="665" y="70"/>
                  </a:cubicBezTo>
                  <a:cubicBezTo>
                    <a:pt x="672" y="70"/>
                    <a:pt x="691" y="62"/>
                    <a:pt x="691" y="58"/>
                  </a:cubicBezTo>
                  <a:cubicBezTo>
                    <a:pt x="691" y="55"/>
                    <a:pt x="664" y="47"/>
                    <a:pt x="652" y="47"/>
                  </a:cubicBezTo>
                  <a:close/>
                  <a:moveTo>
                    <a:pt x="237" y="338"/>
                  </a:moveTo>
                  <a:cubicBezTo>
                    <a:pt x="237" y="332"/>
                    <a:pt x="231" y="336"/>
                    <a:pt x="228" y="329"/>
                  </a:cubicBezTo>
                  <a:cubicBezTo>
                    <a:pt x="224" y="323"/>
                    <a:pt x="207" y="320"/>
                    <a:pt x="206" y="325"/>
                  </a:cubicBezTo>
                  <a:cubicBezTo>
                    <a:pt x="205" y="327"/>
                    <a:pt x="200" y="330"/>
                    <a:pt x="204" y="335"/>
                  </a:cubicBezTo>
                  <a:cubicBezTo>
                    <a:pt x="208" y="340"/>
                    <a:pt x="211" y="338"/>
                    <a:pt x="216" y="342"/>
                  </a:cubicBezTo>
                  <a:cubicBezTo>
                    <a:pt x="221" y="347"/>
                    <a:pt x="236" y="343"/>
                    <a:pt x="237" y="338"/>
                  </a:cubicBez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318" name="Freeform 124"/>
            <p:cNvSpPr>
              <a:spLocks noEditPoints="1" noChangeArrowheads="1"/>
            </p:cNvSpPr>
            <p:nvPr/>
          </p:nvSpPr>
          <p:spPr bwMode="auto">
            <a:xfrm>
              <a:off x="584202" y="17461"/>
              <a:ext cx="1920882" cy="1477966"/>
            </a:xfrm>
            <a:custGeom>
              <a:avLst/>
              <a:gdLst>
                <a:gd name="T0" fmla="*/ 205 w 1005"/>
                <a:gd name="T1" fmla="*/ 683 h 774"/>
                <a:gd name="T2" fmla="*/ 189 w 1005"/>
                <a:gd name="T3" fmla="*/ 227 h 774"/>
                <a:gd name="T4" fmla="*/ 387 w 1005"/>
                <a:gd name="T5" fmla="*/ 251 h 774"/>
                <a:gd name="T6" fmla="*/ 257 w 1005"/>
                <a:gd name="T7" fmla="*/ 269 h 774"/>
                <a:gd name="T8" fmla="*/ 386 w 1005"/>
                <a:gd name="T9" fmla="*/ 334 h 774"/>
                <a:gd name="T10" fmla="*/ 237 w 1005"/>
                <a:gd name="T11" fmla="*/ 194 h 774"/>
                <a:gd name="T12" fmla="*/ 208 w 1005"/>
                <a:gd name="T13" fmla="*/ 185 h 774"/>
                <a:gd name="T14" fmla="*/ 369 w 1005"/>
                <a:gd name="T15" fmla="*/ 213 h 774"/>
                <a:gd name="T16" fmla="*/ 297 w 1005"/>
                <a:gd name="T17" fmla="*/ 144 h 774"/>
                <a:gd name="T18" fmla="*/ 413 w 1005"/>
                <a:gd name="T19" fmla="*/ 119 h 774"/>
                <a:gd name="T20" fmla="*/ 416 w 1005"/>
                <a:gd name="T21" fmla="*/ 161 h 774"/>
                <a:gd name="T22" fmla="*/ 420 w 1005"/>
                <a:gd name="T23" fmla="*/ 185 h 774"/>
                <a:gd name="T24" fmla="*/ 543 w 1005"/>
                <a:gd name="T25" fmla="*/ 147 h 774"/>
                <a:gd name="T26" fmla="*/ 492 w 1005"/>
                <a:gd name="T27" fmla="*/ 232 h 774"/>
                <a:gd name="T28" fmla="*/ 687 w 1005"/>
                <a:gd name="T29" fmla="*/ 220 h 774"/>
                <a:gd name="T30" fmla="*/ 580 w 1005"/>
                <a:gd name="T31" fmla="*/ 151 h 774"/>
                <a:gd name="T32" fmla="*/ 598 w 1005"/>
                <a:gd name="T33" fmla="*/ 83 h 774"/>
                <a:gd name="T34" fmla="*/ 587 w 1005"/>
                <a:gd name="T35" fmla="*/ 66 h 774"/>
                <a:gd name="T36" fmla="*/ 634 w 1005"/>
                <a:gd name="T37" fmla="*/ 120 h 774"/>
                <a:gd name="T38" fmla="*/ 698 w 1005"/>
                <a:gd name="T39" fmla="*/ 180 h 774"/>
                <a:gd name="T40" fmla="*/ 795 w 1005"/>
                <a:gd name="T41" fmla="*/ 87 h 774"/>
                <a:gd name="T42" fmla="*/ 760 w 1005"/>
                <a:gd name="T43" fmla="*/ 9 h 774"/>
                <a:gd name="T44" fmla="*/ 569 w 1005"/>
                <a:gd name="T45" fmla="*/ 46 h 774"/>
                <a:gd name="T46" fmla="*/ 624 w 1005"/>
                <a:gd name="T47" fmla="*/ 440 h 774"/>
                <a:gd name="T48" fmla="*/ 827 w 1005"/>
                <a:gd name="T49" fmla="*/ 340 h 774"/>
                <a:gd name="T50" fmla="*/ 746 w 1005"/>
                <a:gd name="T51" fmla="*/ 272 h 774"/>
                <a:gd name="T52" fmla="*/ 624 w 1005"/>
                <a:gd name="T53" fmla="*/ 250 h 774"/>
                <a:gd name="T54" fmla="*/ 704 w 1005"/>
                <a:gd name="T55" fmla="*/ 309 h 774"/>
                <a:gd name="T56" fmla="*/ 736 w 1005"/>
                <a:gd name="T57" fmla="*/ 409 h 774"/>
                <a:gd name="T58" fmla="*/ 850 w 1005"/>
                <a:gd name="T59" fmla="*/ 419 h 774"/>
                <a:gd name="T60" fmla="*/ 682 w 1005"/>
                <a:gd name="T61" fmla="*/ 241 h 774"/>
                <a:gd name="T62" fmla="*/ 963 w 1005"/>
                <a:gd name="T63" fmla="*/ 641 h 774"/>
                <a:gd name="T64" fmla="*/ 110 w 1005"/>
                <a:gd name="T65" fmla="*/ 629 h 774"/>
                <a:gd name="T66" fmla="*/ 821 w 1005"/>
                <a:gd name="T67" fmla="*/ 686 h 774"/>
                <a:gd name="T68" fmla="*/ 963 w 1005"/>
                <a:gd name="T69" fmla="*/ 609 h 774"/>
                <a:gd name="T70" fmla="*/ 895 w 1005"/>
                <a:gd name="T71" fmla="*/ 560 h 774"/>
                <a:gd name="T72" fmla="*/ 844 w 1005"/>
                <a:gd name="T73" fmla="*/ 528 h 774"/>
                <a:gd name="T74" fmla="*/ 763 w 1005"/>
                <a:gd name="T75" fmla="*/ 463 h 774"/>
                <a:gd name="T76" fmla="*/ 727 w 1005"/>
                <a:gd name="T77" fmla="*/ 543 h 774"/>
                <a:gd name="T78" fmla="*/ 666 w 1005"/>
                <a:gd name="T79" fmla="*/ 617 h 774"/>
                <a:gd name="T80" fmla="*/ 538 w 1005"/>
                <a:gd name="T81" fmla="*/ 525 h 774"/>
                <a:gd name="T82" fmla="*/ 579 w 1005"/>
                <a:gd name="T83" fmla="*/ 430 h 774"/>
                <a:gd name="T84" fmla="*/ 649 w 1005"/>
                <a:gd name="T85" fmla="*/ 387 h 774"/>
                <a:gd name="T86" fmla="*/ 636 w 1005"/>
                <a:gd name="T87" fmla="*/ 339 h 774"/>
                <a:gd name="T88" fmla="*/ 580 w 1005"/>
                <a:gd name="T89" fmla="*/ 343 h 774"/>
                <a:gd name="T90" fmla="*/ 537 w 1005"/>
                <a:gd name="T91" fmla="*/ 271 h 774"/>
                <a:gd name="T92" fmla="*/ 518 w 1005"/>
                <a:gd name="T93" fmla="*/ 292 h 774"/>
                <a:gd name="T94" fmla="*/ 508 w 1005"/>
                <a:gd name="T95" fmla="*/ 364 h 774"/>
                <a:gd name="T96" fmla="*/ 492 w 1005"/>
                <a:gd name="T97" fmla="*/ 348 h 774"/>
                <a:gd name="T98" fmla="*/ 399 w 1005"/>
                <a:gd name="T99" fmla="*/ 348 h 774"/>
                <a:gd name="T100" fmla="*/ 268 w 1005"/>
                <a:gd name="T101" fmla="*/ 339 h 774"/>
                <a:gd name="T102" fmla="*/ 97 w 1005"/>
                <a:gd name="T103" fmla="*/ 340 h 774"/>
                <a:gd name="T104" fmla="*/ 47 w 1005"/>
                <a:gd name="T105" fmla="*/ 341 h 774"/>
                <a:gd name="T106" fmla="*/ 127 w 1005"/>
                <a:gd name="T107" fmla="*/ 588 h 774"/>
                <a:gd name="T108" fmla="*/ 182 w 1005"/>
                <a:gd name="T109" fmla="*/ 658 h 774"/>
                <a:gd name="T110" fmla="*/ 623 w 1005"/>
                <a:gd name="T111" fmla="*/ 689 h 774"/>
                <a:gd name="T112" fmla="*/ 701 w 1005"/>
                <a:gd name="T113" fmla="*/ 766 h 774"/>
                <a:gd name="T114" fmla="*/ 866 w 1005"/>
                <a:gd name="T115" fmla="*/ 722 h 774"/>
                <a:gd name="T116" fmla="*/ 243 w 1005"/>
                <a:gd name="T117" fmla="*/ 407 h 774"/>
                <a:gd name="T118" fmla="*/ 241 w 1005"/>
                <a:gd name="T119" fmla="*/ 392 h 774"/>
                <a:gd name="T120" fmla="*/ 503 w 1005"/>
                <a:gd name="T121" fmla="*/ 656 h 77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005"/>
                <a:gd name="T184" fmla="*/ 0 h 774"/>
                <a:gd name="T185" fmla="*/ 1005 w 1005"/>
                <a:gd name="T186" fmla="*/ 774 h 77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005" h="774">
                  <a:moveTo>
                    <a:pt x="198" y="678"/>
                  </a:moveTo>
                  <a:cubicBezTo>
                    <a:pt x="195" y="675"/>
                    <a:pt x="187" y="676"/>
                    <a:pt x="185" y="672"/>
                  </a:cubicBezTo>
                  <a:cubicBezTo>
                    <a:pt x="184" y="669"/>
                    <a:pt x="176" y="657"/>
                    <a:pt x="172" y="658"/>
                  </a:cubicBezTo>
                  <a:cubicBezTo>
                    <a:pt x="168" y="658"/>
                    <a:pt x="162" y="658"/>
                    <a:pt x="157" y="654"/>
                  </a:cubicBezTo>
                  <a:cubicBezTo>
                    <a:pt x="152" y="651"/>
                    <a:pt x="149" y="650"/>
                    <a:pt x="146" y="653"/>
                  </a:cubicBezTo>
                  <a:cubicBezTo>
                    <a:pt x="142" y="655"/>
                    <a:pt x="149" y="655"/>
                    <a:pt x="149" y="658"/>
                  </a:cubicBezTo>
                  <a:cubicBezTo>
                    <a:pt x="149" y="660"/>
                    <a:pt x="151" y="662"/>
                    <a:pt x="154" y="661"/>
                  </a:cubicBezTo>
                  <a:cubicBezTo>
                    <a:pt x="157" y="661"/>
                    <a:pt x="159" y="667"/>
                    <a:pt x="162" y="667"/>
                  </a:cubicBezTo>
                  <a:cubicBezTo>
                    <a:pt x="165" y="668"/>
                    <a:pt x="166" y="672"/>
                    <a:pt x="170" y="672"/>
                  </a:cubicBezTo>
                  <a:cubicBezTo>
                    <a:pt x="173" y="672"/>
                    <a:pt x="174" y="676"/>
                    <a:pt x="176" y="679"/>
                  </a:cubicBezTo>
                  <a:cubicBezTo>
                    <a:pt x="177" y="681"/>
                    <a:pt x="181" y="679"/>
                    <a:pt x="181" y="681"/>
                  </a:cubicBezTo>
                  <a:cubicBezTo>
                    <a:pt x="181" y="683"/>
                    <a:pt x="185" y="685"/>
                    <a:pt x="186" y="687"/>
                  </a:cubicBezTo>
                  <a:cubicBezTo>
                    <a:pt x="193" y="688"/>
                    <a:pt x="199" y="689"/>
                    <a:pt x="204" y="687"/>
                  </a:cubicBezTo>
                  <a:cubicBezTo>
                    <a:pt x="204" y="686"/>
                    <a:pt x="205" y="684"/>
                    <a:pt x="205" y="683"/>
                  </a:cubicBezTo>
                  <a:cubicBezTo>
                    <a:pt x="207" y="680"/>
                    <a:pt x="202" y="682"/>
                    <a:pt x="198" y="678"/>
                  </a:cubicBezTo>
                  <a:close/>
                  <a:moveTo>
                    <a:pt x="190" y="281"/>
                  </a:moveTo>
                  <a:cubicBezTo>
                    <a:pt x="199" y="283"/>
                    <a:pt x="200" y="299"/>
                    <a:pt x="206" y="299"/>
                  </a:cubicBezTo>
                  <a:cubicBezTo>
                    <a:pt x="210" y="299"/>
                    <a:pt x="207" y="294"/>
                    <a:pt x="213" y="294"/>
                  </a:cubicBezTo>
                  <a:cubicBezTo>
                    <a:pt x="220" y="294"/>
                    <a:pt x="218" y="291"/>
                    <a:pt x="224" y="291"/>
                  </a:cubicBezTo>
                  <a:cubicBezTo>
                    <a:pt x="230" y="292"/>
                    <a:pt x="235" y="290"/>
                    <a:pt x="235" y="283"/>
                  </a:cubicBezTo>
                  <a:cubicBezTo>
                    <a:pt x="235" y="276"/>
                    <a:pt x="240" y="273"/>
                    <a:pt x="246" y="272"/>
                  </a:cubicBezTo>
                  <a:cubicBezTo>
                    <a:pt x="252" y="270"/>
                    <a:pt x="246" y="263"/>
                    <a:pt x="255" y="261"/>
                  </a:cubicBezTo>
                  <a:cubicBezTo>
                    <a:pt x="263" y="259"/>
                    <a:pt x="287" y="249"/>
                    <a:pt x="291" y="246"/>
                  </a:cubicBezTo>
                  <a:cubicBezTo>
                    <a:pt x="295" y="243"/>
                    <a:pt x="286" y="239"/>
                    <a:pt x="277" y="233"/>
                  </a:cubicBezTo>
                  <a:cubicBezTo>
                    <a:pt x="268" y="228"/>
                    <a:pt x="261" y="226"/>
                    <a:pt x="254" y="231"/>
                  </a:cubicBezTo>
                  <a:cubicBezTo>
                    <a:pt x="247" y="235"/>
                    <a:pt x="252" y="226"/>
                    <a:pt x="247" y="228"/>
                  </a:cubicBezTo>
                  <a:cubicBezTo>
                    <a:pt x="241" y="231"/>
                    <a:pt x="226" y="224"/>
                    <a:pt x="224" y="222"/>
                  </a:cubicBezTo>
                  <a:cubicBezTo>
                    <a:pt x="222" y="219"/>
                    <a:pt x="195" y="227"/>
                    <a:pt x="189" y="227"/>
                  </a:cubicBezTo>
                  <a:cubicBezTo>
                    <a:pt x="182" y="227"/>
                    <a:pt x="189" y="234"/>
                    <a:pt x="194" y="238"/>
                  </a:cubicBezTo>
                  <a:cubicBezTo>
                    <a:pt x="198" y="241"/>
                    <a:pt x="183" y="252"/>
                    <a:pt x="186" y="255"/>
                  </a:cubicBezTo>
                  <a:cubicBezTo>
                    <a:pt x="189" y="257"/>
                    <a:pt x="183" y="264"/>
                    <a:pt x="176" y="272"/>
                  </a:cubicBezTo>
                  <a:cubicBezTo>
                    <a:pt x="169" y="280"/>
                    <a:pt x="181" y="279"/>
                    <a:pt x="190" y="281"/>
                  </a:cubicBezTo>
                  <a:close/>
                  <a:moveTo>
                    <a:pt x="440" y="322"/>
                  </a:moveTo>
                  <a:cubicBezTo>
                    <a:pt x="443" y="319"/>
                    <a:pt x="455" y="329"/>
                    <a:pt x="456" y="322"/>
                  </a:cubicBezTo>
                  <a:cubicBezTo>
                    <a:pt x="456" y="314"/>
                    <a:pt x="442" y="311"/>
                    <a:pt x="436" y="307"/>
                  </a:cubicBezTo>
                  <a:cubicBezTo>
                    <a:pt x="430" y="303"/>
                    <a:pt x="427" y="305"/>
                    <a:pt x="418" y="298"/>
                  </a:cubicBezTo>
                  <a:cubicBezTo>
                    <a:pt x="408" y="291"/>
                    <a:pt x="420" y="287"/>
                    <a:pt x="413" y="282"/>
                  </a:cubicBezTo>
                  <a:cubicBezTo>
                    <a:pt x="406" y="276"/>
                    <a:pt x="404" y="261"/>
                    <a:pt x="409" y="256"/>
                  </a:cubicBezTo>
                  <a:cubicBezTo>
                    <a:pt x="414" y="251"/>
                    <a:pt x="419" y="244"/>
                    <a:pt x="410" y="240"/>
                  </a:cubicBezTo>
                  <a:cubicBezTo>
                    <a:pt x="401" y="237"/>
                    <a:pt x="387" y="243"/>
                    <a:pt x="388" y="245"/>
                  </a:cubicBezTo>
                  <a:cubicBezTo>
                    <a:pt x="390" y="247"/>
                    <a:pt x="402" y="254"/>
                    <a:pt x="402" y="257"/>
                  </a:cubicBezTo>
                  <a:cubicBezTo>
                    <a:pt x="402" y="260"/>
                    <a:pt x="391" y="249"/>
                    <a:pt x="387" y="251"/>
                  </a:cubicBezTo>
                  <a:cubicBezTo>
                    <a:pt x="383" y="254"/>
                    <a:pt x="378" y="246"/>
                    <a:pt x="375" y="251"/>
                  </a:cubicBezTo>
                  <a:cubicBezTo>
                    <a:pt x="371" y="256"/>
                    <a:pt x="379" y="274"/>
                    <a:pt x="382" y="279"/>
                  </a:cubicBezTo>
                  <a:cubicBezTo>
                    <a:pt x="385" y="284"/>
                    <a:pt x="379" y="284"/>
                    <a:pt x="375" y="285"/>
                  </a:cubicBezTo>
                  <a:cubicBezTo>
                    <a:pt x="371" y="286"/>
                    <a:pt x="371" y="271"/>
                    <a:pt x="367" y="265"/>
                  </a:cubicBezTo>
                  <a:cubicBezTo>
                    <a:pt x="363" y="260"/>
                    <a:pt x="347" y="253"/>
                    <a:pt x="346" y="257"/>
                  </a:cubicBezTo>
                  <a:cubicBezTo>
                    <a:pt x="345" y="261"/>
                    <a:pt x="356" y="261"/>
                    <a:pt x="354" y="267"/>
                  </a:cubicBezTo>
                  <a:cubicBezTo>
                    <a:pt x="353" y="272"/>
                    <a:pt x="347" y="263"/>
                    <a:pt x="341" y="268"/>
                  </a:cubicBezTo>
                  <a:cubicBezTo>
                    <a:pt x="336" y="272"/>
                    <a:pt x="337" y="269"/>
                    <a:pt x="338" y="265"/>
                  </a:cubicBezTo>
                  <a:cubicBezTo>
                    <a:pt x="339" y="260"/>
                    <a:pt x="330" y="255"/>
                    <a:pt x="320" y="256"/>
                  </a:cubicBezTo>
                  <a:cubicBezTo>
                    <a:pt x="310" y="257"/>
                    <a:pt x="315" y="264"/>
                    <a:pt x="312" y="267"/>
                  </a:cubicBezTo>
                  <a:cubicBezTo>
                    <a:pt x="309" y="269"/>
                    <a:pt x="294" y="265"/>
                    <a:pt x="304" y="263"/>
                  </a:cubicBezTo>
                  <a:cubicBezTo>
                    <a:pt x="313" y="261"/>
                    <a:pt x="309" y="256"/>
                    <a:pt x="306" y="250"/>
                  </a:cubicBezTo>
                  <a:cubicBezTo>
                    <a:pt x="302" y="245"/>
                    <a:pt x="293" y="251"/>
                    <a:pt x="277" y="257"/>
                  </a:cubicBezTo>
                  <a:cubicBezTo>
                    <a:pt x="262" y="262"/>
                    <a:pt x="255" y="268"/>
                    <a:pt x="257" y="269"/>
                  </a:cubicBezTo>
                  <a:cubicBezTo>
                    <a:pt x="259" y="269"/>
                    <a:pt x="259" y="272"/>
                    <a:pt x="253" y="277"/>
                  </a:cubicBezTo>
                  <a:cubicBezTo>
                    <a:pt x="247" y="282"/>
                    <a:pt x="253" y="286"/>
                    <a:pt x="259" y="286"/>
                  </a:cubicBezTo>
                  <a:cubicBezTo>
                    <a:pt x="264" y="286"/>
                    <a:pt x="260" y="290"/>
                    <a:pt x="263" y="292"/>
                  </a:cubicBezTo>
                  <a:cubicBezTo>
                    <a:pt x="267" y="293"/>
                    <a:pt x="285" y="285"/>
                    <a:pt x="290" y="288"/>
                  </a:cubicBezTo>
                  <a:cubicBezTo>
                    <a:pt x="295" y="292"/>
                    <a:pt x="260" y="294"/>
                    <a:pt x="260" y="300"/>
                  </a:cubicBezTo>
                  <a:cubicBezTo>
                    <a:pt x="260" y="306"/>
                    <a:pt x="279" y="309"/>
                    <a:pt x="293" y="307"/>
                  </a:cubicBezTo>
                  <a:cubicBezTo>
                    <a:pt x="307" y="304"/>
                    <a:pt x="332" y="309"/>
                    <a:pt x="332" y="312"/>
                  </a:cubicBezTo>
                  <a:cubicBezTo>
                    <a:pt x="332" y="316"/>
                    <a:pt x="315" y="315"/>
                    <a:pt x="303" y="314"/>
                  </a:cubicBezTo>
                  <a:cubicBezTo>
                    <a:pt x="290" y="314"/>
                    <a:pt x="269" y="318"/>
                    <a:pt x="270" y="322"/>
                  </a:cubicBezTo>
                  <a:cubicBezTo>
                    <a:pt x="271" y="326"/>
                    <a:pt x="272" y="326"/>
                    <a:pt x="285" y="332"/>
                  </a:cubicBezTo>
                  <a:cubicBezTo>
                    <a:pt x="298" y="338"/>
                    <a:pt x="312" y="329"/>
                    <a:pt x="311" y="338"/>
                  </a:cubicBezTo>
                  <a:cubicBezTo>
                    <a:pt x="311" y="346"/>
                    <a:pt x="318" y="348"/>
                    <a:pt x="336" y="349"/>
                  </a:cubicBezTo>
                  <a:cubicBezTo>
                    <a:pt x="353" y="349"/>
                    <a:pt x="361" y="341"/>
                    <a:pt x="370" y="341"/>
                  </a:cubicBezTo>
                  <a:cubicBezTo>
                    <a:pt x="378" y="342"/>
                    <a:pt x="382" y="340"/>
                    <a:pt x="386" y="334"/>
                  </a:cubicBezTo>
                  <a:cubicBezTo>
                    <a:pt x="390" y="328"/>
                    <a:pt x="394" y="332"/>
                    <a:pt x="395" y="335"/>
                  </a:cubicBezTo>
                  <a:cubicBezTo>
                    <a:pt x="396" y="338"/>
                    <a:pt x="407" y="337"/>
                    <a:pt x="409" y="340"/>
                  </a:cubicBezTo>
                  <a:cubicBezTo>
                    <a:pt x="416" y="346"/>
                    <a:pt x="437" y="344"/>
                    <a:pt x="445" y="340"/>
                  </a:cubicBezTo>
                  <a:cubicBezTo>
                    <a:pt x="453" y="336"/>
                    <a:pt x="441" y="325"/>
                    <a:pt x="437" y="330"/>
                  </a:cubicBezTo>
                  <a:cubicBezTo>
                    <a:pt x="433" y="335"/>
                    <a:pt x="430" y="332"/>
                    <a:pt x="429" y="330"/>
                  </a:cubicBezTo>
                  <a:cubicBezTo>
                    <a:pt x="428" y="327"/>
                    <a:pt x="437" y="326"/>
                    <a:pt x="440" y="322"/>
                  </a:cubicBezTo>
                  <a:close/>
                  <a:moveTo>
                    <a:pt x="250" y="199"/>
                  </a:moveTo>
                  <a:cubicBezTo>
                    <a:pt x="259" y="200"/>
                    <a:pt x="268" y="192"/>
                    <a:pt x="267" y="188"/>
                  </a:cubicBezTo>
                  <a:cubicBezTo>
                    <a:pt x="267" y="183"/>
                    <a:pt x="245" y="199"/>
                    <a:pt x="250" y="199"/>
                  </a:cubicBezTo>
                  <a:close/>
                  <a:moveTo>
                    <a:pt x="208" y="185"/>
                  </a:moveTo>
                  <a:cubicBezTo>
                    <a:pt x="212" y="187"/>
                    <a:pt x="208" y="194"/>
                    <a:pt x="212" y="192"/>
                  </a:cubicBezTo>
                  <a:cubicBezTo>
                    <a:pt x="216" y="190"/>
                    <a:pt x="217" y="189"/>
                    <a:pt x="220" y="190"/>
                  </a:cubicBezTo>
                  <a:cubicBezTo>
                    <a:pt x="226" y="192"/>
                    <a:pt x="227" y="187"/>
                    <a:pt x="229" y="185"/>
                  </a:cubicBezTo>
                  <a:cubicBezTo>
                    <a:pt x="232" y="182"/>
                    <a:pt x="231" y="194"/>
                    <a:pt x="237" y="194"/>
                  </a:cubicBezTo>
                  <a:cubicBezTo>
                    <a:pt x="243" y="194"/>
                    <a:pt x="242" y="182"/>
                    <a:pt x="247" y="185"/>
                  </a:cubicBezTo>
                  <a:cubicBezTo>
                    <a:pt x="252" y="189"/>
                    <a:pt x="253" y="184"/>
                    <a:pt x="254" y="180"/>
                  </a:cubicBezTo>
                  <a:cubicBezTo>
                    <a:pt x="255" y="177"/>
                    <a:pt x="255" y="171"/>
                    <a:pt x="261" y="170"/>
                  </a:cubicBezTo>
                  <a:cubicBezTo>
                    <a:pt x="266" y="169"/>
                    <a:pt x="262" y="175"/>
                    <a:pt x="264" y="180"/>
                  </a:cubicBezTo>
                  <a:cubicBezTo>
                    <a:pt x="268" y="186"/>
                    <a:pt x="274" y="180"/>
                    <a:pt x="275" y="177"/>
                  </a:cubicBezTo>
                  <a:cubicBezTo>
                    <a:pt x="275" y="174"/>
                    <a:pt x="284" y="176"/>
                    <a:pt x="284" y="173"/>
                  </a:cubicBezTo>
                  <a:cubicBezTo>
                    <a:pt x="283" y="169"/>
                    <a:pt x="286" y="168"/>
                    <a:pt x="284" y="164"/>
                  </a:cubicBezTo>
                  <a:cubicBezTo>
                    <a:pt x="281" y="160"/>
                    <a:pt x="288" y="161"/>
                    <a:pt x="291" y="158"/>
                  </a:cubicBezTo>
                  <a:cubicBezTo>
                    <a:pt x="294" y="155"/>
                    <a:pt x="287" y="158"/>
                    <a:pt x="282" y="153"/>
                  </a:cubicBezTo>
                  <a:cubicBezTo>
                    <a:pt x="277" y="149"/>
                    <a:pt x="275" y="155"/>
                    <a:pt x="275" y="158"/>
                  </a:cubicBezTo>
                  <a:cubicBezTo>
                    <a:pt x="275" y="161"/>
                    <a:pt x="265" y="158"/>
                    <a:pt x="260" y="156"/>
                  </a:cubicBezTo>
                  <a:cubicBezTo>
                    <a:pt x="254" y="154"/>
                    <a:pt x="247" y="163"/>
                    <a:pt x="239" y="167"/>
                  </a:cubicBezTo>
                  <a:cubicBezTo>
                    <a:pt x="231" y="171"/>
                    <a:pt x="231" y="178"/>
                    <a:pt x="223" y="177"/>
                  </a:cubicBezTo>
                  <a:cubicBezTo>
                    <a:pt x="216" y="177"/>
                    <a:pt x="205" y="184"/>
                    <a:pt x="208" y="185"/>
                  </a:cubicBezTo>
                  <a:close/>
                  <a:moveTo>
                    <a:pt x="286" y="183"/>
                  </a:moveTo>
                  <a:cubicBezTo>
                    <a:pt x="279" y="183"/>
                    <a:pt x="280" y="190"/>
                    <a:pt x="288" y="190"/>
                  </a:cubicBezTo>
                  <a:cubicBezTo>
                    <a:pt x="296" y="190"/>
                    <a:pt x="298" y="193"/>
                    <a:pt x="287" y="192"/>
                  </a:cubicBezTo>
                  <a:cubicBezTo>
                    <a:pt x="275" y="192"/>
                    <a:pt x="270" y="202"/>
                    <a:pt x="278" y="200"/>
                  </a:cubicBezTo>
                  <a:cubicBezTo>
                    <a:pt x="286" y="198"/>
                    <a:pt x="296" y="198"/>
                    <a:pt x="290" y="200"/>
                  </a:cubicBezTo>
                  <a:cubicBezTo>
                    <a:pt x="284" y="202"/>
                    <a:pt x="268" y="203"/>
                    <a:pt x="270" y="206"/>
                  </a:cubicBezTo>
                  <a:cubicBezTo>
                    <a:pt x="271" y="208"/>
                    <a:pt x="278" y="208"/>
                    <a:pt x="284" y="210"/>
                  </a:cubicBezTo>
                  <a:cubicBezTo>
                    <a:pt x="291" y="213"/>
                    <a:pt x="295" y="214"/>
                    <a:pt x="300" y="209"/>
                  </a:cubicBezTo>
                  <a:cubicBezTo>
                    <a:pt x="305" y="203"/>
                    <a:pt x="311" y="198"/>
                    <a:pt x="309" y="205"/>
                  </a:cubicBezTo>
                  <a:cubicBezTo>
                    <a:pt x="306" y="213"/>
                    <a:pt x="317" y="207"/>
                    <a:pt x="330" y="207"/>
                  </a:cubicBezTo>
                  <a:cubicBezTo>
                    <a:pt x="344" y="206"/>
                    <a:pt x="328" y="215"/>
                    <a:pt x="314" y="216"/>
                  </a:cubicBezTo>
                  <a:cubicBezTo>
                    <a:pt x="300" y="217"/>
                    <a:pt x="302" y="224"/>
                    <a:pt x="313" y="226"/>
                  </a:cubicBezTo>
                  <a:cubicBezTo>
                    <a:pt x="324" y="229"/>
                    <a:pt x="348" y="219"/>
                    <a:pt x="353" y="214"/>
                  </a:cubicBezTo>
                  <a:cubicBezTo>
                    <a:pt x="359" y="208"/>
                    <a:pt x="364" y="217"/>
                    <a:pt x="369" y="213"/>
                  </a:cubicBezTo>
                  <a:cubicBezTo>
                    <a:pt x="375" y="209"/>
                    <a:pt x="385" y="213"/>
                    <a:pt x="395" y="211"/>
                  </a:cubicBezTo>
                  <a:cubicBezTo>
                    <a:pt x="404" y="209"/>
                    <a:pt x="406" y="191"/>
                    <a:pt x="399" y="188"/>
                  </a:cubicBezTo>
                  <a:cubicBezTo>
                    <a:pt x="392" y="185"/>
                    <a:pt x="392" y="192"/>
                    <a:pt x="386" y="193"/>
                  </a:cubicBezTo>
                  <a:cubicBezTo>
                    <a:pt x="381" y="194"/>
                    <a:pt x="378" y="187"/>
                    <a:pt x="373" y="182"/>
                  </a:cubicBezTo>
                  <a:cubicBezTo>
                    <a:pt x="369" y="178"/>
                    <a:pt x="372" y="169"/>
                    <a:pt x="365" y="170"/>
                  </a:cubicBezTo>
                  <a:cubicBezTo>
                    <a:pt x="359" y="171"/>
                    <a:pt x="345" y="182"/>
                    <a:pt x="353" y="183"/>
                  </a:cubicBezTo>
                  <a:cubicBezTo>
                    <a:pt x="362" y="184"/>
                    <a:pt x="359" y="188"/>
                    <a:pt x="354" y="190"/>
                  </a:cubicBezTo>
                  <a:cubicBezTo>
                    <a:pt x="350" y="192"/>
                    <a:pt x="365" y="196"/>
                    <a:pt x="363" y="199"/>
                  </a:cubicBezTo>
                  <a:cubicBezTo>
                    <a:pt x="361" y="202"/>
                    <a:pt x="338" y="199"/>
                    <a:pt x="337" y="194"/>
                  </a:cubicBezTo>
                  <a:cubicBezTo>
                    <a:pt x="336" y="189"/>
                    <a:pt x="318" y="180"/>
                    <a:pt x="310" y="182"/>
                  </a:cubicBezTo>
                  <a:cubicBezTo>
                    <a:pt x="303" y="184"/>
                    <a:pt x="306" y="176"/>
                    <a:pt x="298" y="176"/>
                  </a:cubicBezTo>
                  <a:cubicBezTo>
                    <a:pt x="291" y="175"/>
                    <a:pt x="293" y="182"/>
                    <a:pt x="286" y="183"/>
                  </a:cubicBezTo>
                  <a:close/>
                  <a:moveTo>
                    <a:pt x="312" y="147"/>
                  </a:moveTo>
                  <a:cubicBezTo>
                    <a:pt x="315" y="141"/>
                    <a:pt x="296" y="142"/>
                    <a:pt x="297" y="144"/>
                  </a:cubicBezTo>
                  <a:cubicBezTo>
                    <a:pt x="301" y="148"/>
                    <a:pt x="310" y="153"/>
                    <a:pt x="312" y="147"/>
                  </a:cubicBezTo>
                  <a:close/>
                  <a:moveTo>
                    <a:pt x="354" y="144"/>
                  </a:moveTo>
                  <a:cubicBezTo>
                    <a:pt x="360" y="143"/>
                    <a:pt x="357" y="138"/>
                    <a:pt x="347" y="140"/>
                  </a:cubicBezTo>
                  <a:cubicBezTo>
                    <a:pt x="336" y="141"/>
                    <a:pt x="318" y="141"/>
                    <a:pt x="318" y="149"/>
                  </a:cubicBezTo>
                  <a:cubicBezTo>
                    <a:pt x="318" y="155"/>
                    <a:pt x="322" y="158"/>
                    <a:pt x="333" y="159"/>
                  </a:cubicBezTo>
                  <a:cubicBezTo>
                    <a:pt x="345" y="160"/>
                    <a:pt x="355" y="149"/>
                    <a:pt x="349" y="149"/>
                  </a:cubicBezTo>
                  <a:cubicBezTo>
                    <a:pt x="344" y="149"/>
                    <a:pt x="347" y="145"/>
                    <a:pt x="354" y="144"/>
                  </a:cubicBezTo>
                  <a:close/>
                  <a:moveTo>
                    <a:pt x="329" y="135"/>
                  </a:moveTo>
                  <a:cubicBezTo>
                    <a:pt x="334" y="137"/>
                    <a:pt x="339" y="130"/>
                    <a:pt x="343" y="133"/>
                  </a:cubicBezTo>
                  <a:cubicBezTo>
                    <a:pt x="346" y="136"/>
                    <a:pt x="362" y="139"/>
                    <a:pt x="362" y="131"/>
                  </a:cubicBezTo>
                  <a:cubicBezTo>
                    <a:pt x="362" y="123"/>
                    <a:pt x="342" y="122"/>
                    <a:pt x="337" y="125"/>
                  </a:cubicBezTo>
                  <a:cubicBezTo>
                    <a:pt x="332" y="128"/>
                    <a:pt x="309" y="129"/>
                    <a:pt x="316" y="134"/>
                  </a:cubicBezTo>
                  <a:cubicBezTo>
                    <a:pt x="320" y="137"/>
                    <a:pt x="324" y="133"/>
                    <a:pt x="329" y="135"/>
                  </a:cubicBezTo>
                  <a:close/>
                  <a:moveTo>
                    <a:pt x="413" y="119"/>
                  </a:moveTo>
                  <a:cubicBezTo>
                    <a:pt x="419" y="115"/>
                    <a:pt x="430" y="122"/>
                    <a:pt x="428" y="126"/>
                  </a:cubicBezTo>
                  <a:cubicBezTo>
                    <a:pt x="426" y="131"/>
                    <a:pt x="409" y="125"/>
                    <a:pt x="410" y="129"/>
                  </a:cubicBezTo>
                  <a:cubicBezTo>
                    <a:pt x="410" y="131"/>
                    <a:pt x="412" y="137"/>
                    <a:pt x="424" y="133"/>
                  </a:cubicBezTo>
                  <a:cubicBezTo>
                    <a:pt x="436" y="130"/>
                    <a:pt x="446" y="132"/>
                    <a:pt x="454" y="139"/>
                  </a:cubicBezTo>
                  <a:cubicBezTo>
                    <a:pt x="462" y="145"/>
                    <a:pt x="470" y="148"/>
                    <a:pt x="475" y="141"/>
                  </a:cubicBezTo>
                  <a:cubicBezTo>
                    <a:pt x="481" y="135"/>
                    <a:pt x="468" y="134"/>
                    <a:pt x="471" y="129"/>
                  </a:cubicBezTo>
                  <a:cubicBezTo>
                    <a:pt x="473" y="124"/>
                    <a:pt x="463" y="121"/>
                    <a:pt x="457" y="121"/>
                  </a:cubicBezTo>
                  <a:cubicBezTo>
                    <a:pt x="452" y="121"/>
                    <a:pt x="450" y="111"/>
                    <a:pt x="445" y="113"/>
                  </a:cubicBezTo>
                  <a:cubicBezTo>
                    <a:pt x="441" y="115"/>
                    <a:pt x="438" y="118"/>
                    <a:pt x="438" y="112"/>
                  </a:cubicBezTo>
                  <a:cubicBezTo>
                    <a:pt x="438" y="105"/>
                    <a:pt x="412" y="105"/>
                    <a:pt x="405" y="107"/>
                  </a:cubicBezTo>
                  <a:cubicBezTo>
                    <a:pt x="399" y="110"/>
                    <a:pt x="407" y="123"/>
                    <a:pt x="413" y="119"/>
                  </a:cubicBezTo>
                  <a:close/>
                  <a:moveTo>
                    <a:pt x="416" y="161"/>
                  </a:moveTo>
                  <a:cubicBezTo>
                    <a:pt x="420" y="156"/>
                    <a:pt x="400" y="140"/>
                    <a:pt x="399" y="148"/>
                  </a:cubicBezTo>
                  <a:cubicBezTo>
                    <a:pt x="398" y="155"/>
                    <a:pt x="412" y="166"/>
                    <a:pt x="416" y="161"/>
                  </a:cubicBezTo>
                  <a:close/>
                  <a:moveTo>
                    <a:pt x="481" y="96"/>
                  </a:moveTo>
                  <a:cubicBezTo>
                    <a:pt x="485" y="90"/>
                    <a:pt x="460" y="85"/>
                    <a:pt x="466" y="90"/>
                  </a:cubicBezTo>
                  <a:cubicBezTo>
                    <a:pt x="470" y="93"/>
                    <a:pt x="478" y="102"/>
                    <a:pt x="481" y="96"/>
                  </a:cubicBezTo>
                  <a:close/>
                  <a:moveTo>
                    <a:pt x="425" y="209"/>
                  </a:moveTo>
                  <a:cubicBezTo>
                    <a:pt x="428" y="205"/>
                    <a:pt x="417" y="197"/>
                    <a:pt x="414" y="204"/>
                  </a:cubicBezTo>
                  <a:cubicBezTo>
                    <a:pt x="411" y="211"/>
                    <a:pt x="421" y="213"/>
                    <a:pt x="425" y="209"/>
                  </a:cubicBezTo>
                  <a:close/>
                  <a:moveTo>
                    <a:pt x="481" y="174"/>
                  </a:moveTo>
                  <a:cubicBezTo>
                    <a:pt x="481" y="179"/>
                    <a:pt x="469" y="173"/>
                    <a:pt x="460" y="170"/>
                  </a:cubicBezTo>
                  <a:cubicBezTo>
                    <a:pt x="451" y="166"/>
                    <a:pt x="457" y="177"/>
                    <a:pt x="464" y="183"/>
                  </a:cubicBezTo>
                  <a:cubicBezTo>
                    <a:pt x="471" y="189"/>
                    <a:pt x="460" y="186"/>
                    <a:pt x="451" y="179"/>
                  </a:cubicBezTo>
                  <a:cubicBezTo>
                    <a:pt x="441" y="173"/>
                    <a:pt x="442" y="184"/>
                    <a:pt x="447" y="187"/>
                  </a:cubicBezTo>
                  <a:cubicBezTo>
                    <a:pt x="451" y="191"/>
                    <a:pt x="446" y="196"/>
                    <a:pt x="440" y="188"/>
                  </a:cubicBezTo>
                  <a:cubicBezTo>
                    <a:pt x="434" y="180"/>
                    <a:pt x="431" y="171"/>
                    <a:pt x="421" y="171"/>
                  </a:cubicBezTo>
                  <a:cubicBezTo>
                    <a:pt x="412" y="170"/>
                    <a:pt x="416" y="180"/>
                    <a:pt x="420" y="185"/>
                  </a:cubicBezTo>
                  <a:cubicBezTo>
                    <a:pt x="425" y="191"/>
                    <a:pt x="430" y="193"/>
                    <a:pt x="438" y="197"/>
                  </a:cubicBezTo>
                  <a:cubicBezTo>
                    <a:pt x="446" y="202"/>
                    <a:pt x="459" y="195"/>
                    <a:pt x="465" y="197"/>
                  </a:cubicBezTo>
                  <a:cubicBezTo>
                    <a:pt x="471" y="198"/>
                    <a:pt x="458" y="206"/>
                    <a:pt x="462" y="211"/>
                  </a:cubicBezTo>
                  <a:cubicBezTo>
                    <a:pt x="466" y="216"/>
                    <a:pt x="477" y="212"/>
                    <a:pt x="486" y="212"/>
                  </a:cubicBezTo>
                  <a:cubicBezTo>
                    <a:pt x="494" y="211"/>
                    <a:pt x="490" y="206"/>
                    <a:pt x="495" y="203"/>
                  </a:cubicBezTo>
                  <a:cubicBezTo>
                    <a:pt x="500" y="199"/>
                    <a:pt x="490" y="200"/>
                    <a:pt x="494" y="191"/>
                  </a:cubicBezTo>
                  <a:cubicBezTo>
                    <a:pt x="498" y="183"/>
                    <a:pt x="482" y="169"/>
                    <a:pt x="481" y="174"/>
                  </a:cubicBezTo>
                  <a:close/>
                  <a:moveTo>
                    <a:pt x="502" y="145"/>
                  </a:moveTo>
                  <a:cubicBezTo>
                    <a:pt x="510" y="145"/>
                    <a:pt x="516" y="144"/>
                    <a:pt x="522" y="141"/>
                  </a:cubicBezTo>
                  <a:cubicBezTo>
                    <a:pt x="529" y="139"/>
                    <a:pt x="519" y="139"/>
                    <a:pt x="523" y="133"/>
                  </a:cubicBezTo>
                  <a:cubicBezTo>
                    <a:pt x="528" y="127"/>
                    <a:pt x="512" y="126"/>
                    <a:pt x="511" y="128"/>
                  </a:cubicBezTo>
                  <a:cubicBezTo>
                    <a:pt x="510" y="130"/>
                    <a:pt x="491" y="116"/>
                    <a:pt x="488" y="121"/>
                  </a:cubicBezTo>
                  <a:cubicBezTo>
                    <a:pt x="485" y="125"/>
                    <a:pt x="495" y="145"/>
                    <a:pt x="502" y="145"/>
                  </a:cubicBezTo>
                  <a:close/>
                  <a:moveTo>
                    <a:pt x="543" y="147"/>
                  </a:moveTo>
                  <a:cubicBezTo>
                    <a:pt x="542" y="144"/>
                    <a:pt x="504" y="149"/>
                    <a:pt x="510" y="153"/>
                  </a:cubicBezTo>
                  <a:cubicBezTo>
                    <a:pt x="520" y="161"/>
                    <a:pt x="544" y="150"/>
                    <a:pt x="543" y="147"/>
                  </a:cubicBezTo>
                  <a:close/>
                  <a:moveTo>
                    <a:pt x="537" y="220"/>
                  </a:moveTo>
                  <a:cubicBezTo>
                    <a:pt x="546" y="220"/>
                    <a:pt x="542" y="209"/>
                    <a:pt x="532" y="201"/>
                  </a:cubicBezTo>
                  <a:cubicBezTo>
                    <a:pt x="522" y="194"/>
                    <a:pt x="499" y="209"/>
                    <a:pt x="503" y="212"/>
                  </a:cubicBezTo>
                  <a:cubicBezTo>
                    <a:pt x="508" y="216"/>
                    <a:pt x="528" y="221"/>
                    <a:pt x="537" y="220"/>
                  </a:cubicBezTo>
                  <a:close/>
                  <a:moveTo>
                    <a:pt x="473" y="290"/>
                  </a:moveTo>
                  <a:cubicBezTo>
                    <a:pt x="484" y="298"/>
                    <a:pt x="481" y="284"/>
                    <a:pt x="493" y="285"/>
                  </a:cubicBezTo>
                  <a:cubicBezTo>
                    <a:pt x="506" y="285"/>
                    <a:pt x="506" y="265"/>
                    <a:pt x="508" y="257"/>
                  </a:cubicBezTo>
                  <a:cubicBezTo>
                    <a:pt x="510" y="250"/>
                    <a:pt x="498" y="250"/>
                    <a:pt x="501" y="256"/>
                  </a:cubicBezTo>
                  <a:cubicBezTo>
                    <a:pt x="504" y="261"/>
                    <a:pt x="501" y="267"/>
                    <a:pt x="500" y="260"/>
                  </a:cubicBezTo>
                  <a:cubicBezTo>
                    <a:pt x="499" y="254"/>
                    <a:pt x="489" y="260"/>
                    <a:pt x="486" y="255"/>
                  </a:cubicBezTo>
                  <a:cubicBezTo>
                    <a:pt x="482" y="250"/>
                    <a:pt x="497" y="249"/>
                    <a:pt x="500" y="243"/>
                  </a:cubicBezTo>
                  <a:cubicBezTo>
                    <a:pt x="504" y="236"/>
                    <a:pt x="489" y="237"/>
                    <a:pt x="492" y="232"/>
                  </a:cubicBezTo>
                  <a:cubicBezTo>
                    <a:pt x="496" y="227"/>
                    <a:pt x="470" y="233"/>
                    <a:pt x="478" y="236"/>
                  </a:cubicBezTo>
                  <a:cubicBezTo>
                    <a:pt x="485" y="239"/>
                    <a:pt x="478" y="243"/>
                    <a:pt x="471" y="238"/>
                  </a:cubicBezTo>
                  <a:cubicBezTo>
                    <a:pt x="464" y="233"/>
                    <a:pt x="445" y="241"/>
                    <a:pt x="452" y="247"/>
                  </a:cubicBezTo>
                  <a:cubicBezTo>
                    <a:pt x="457" y="251"/>
                    <a:pt x="474" y="244"/>
                    <a:pt x="464" y="257"/>
                  </a:cubicBezTo>
                  <a:cubicBezTo>
                    <a:pt x="455" y="270"/>
                    <a:pt x="451" y="253"/>
                    <a:pt x="442" y="255"/>
                  </a:cubicBezTo>
                  <a:cubicBezTo>
                    <a:pt x="433" y="256"/>
                    <a:pt x="437" y="267"/>
                    <a:pt x="450" y="271"/>
                  </a:cubicBezTo>
                  <a:cubicBezTo>
                    <a:pt x="464" y="275"/>
                    <a:pt x="462" y="283"/>
                    <a:pt x="473" y="290"/>
                  </a:cubicBezTo>
                  <a:close/>
                  <a:moveTo>
                    <a:pt x="555" y="210"/>
                  </a:moveTo>
                  <a:cubicBezTo>
                    <a:pt x="558" y="220"/>
                    <a:pt x="562" y="213"/>
                    <a:pt x="568" y="217"/>
                  </a:cubicBezTo>
                  <a:cubicBezTo>
                    <a:pt x="573" y="221"/>
                    <a:pt x="582" y="224"/>
                    <a:pt x="586" y="220"/>
                  </a:cubicBezTo>
                  <a:cubicBezTo>
                    <a:pt x="591" y="216"/>
                    <a:pt x="593" y="213"/>
                    <a:pt x="594" y="216"/>
                  </a:cubicBezTo>
                  <a:cubicBezTo>
                    <a:pt x="597" y="222"/>
                    <a:pt x="608" y="223"/>
                    <a:pt x="632" y="223"/>
                  </a:cubicBezTo>
                  <a:cubicBezTo>
                    <a:pt x="656" y="224"/>
                    <a:pt x="650" y="213"/>
                    <a:pt x="657" y="217"/>
                  </a:cubicBezTo>
                  <a:cubicBezTo>
                    <a:pt x="664" y="221"/>
                    <a:pt x="680" y="221"/>
                    <a:pt x="687" y="220"/>
                  </a:cubicBezTo>
                  <a:cubicBezTo>
                    <a:pt x="694" y="218"/>
                    <a:pt x="697" y="207"/>
                    <a:pt x="697" y="202"/>
                  </a:cubicBezTo>
                  <a:cubicBezTo>
                    <a:pt x="696" y="196"/>
                    <a:pt x="643" y="192"/>
                    <a:pt x="633" y="197"/>
                  </a:cubicBezTo>
                  <a:cubicBezTo>
                    <a:pt x="624" y="203"/>
                    <a:pt x="609" y="195"/>
                    <a:pt x="601" y="199"/>
                  </a:cubicBezTo>
                  <a:cubicBezTo>
                    <a:pt x="594" y="203"/>
                    <a:pt x="596" y="194"/>
                    <a:pt x="583" y="193"/>
                  </a:cubicBezTo>
                  <a:cubicBezTo>
                    <a:pt x="569" y="193"/>
                    <a:pt x="584" y="186"/>
                    <a:pt x="586" y="183"/>
                  </a:cubicBezTo>
                  <a:cubicBezTo>
                    <a:pt x="589" y="180"/>
                    <a:pt x="566" y="172"/>
                    <a:pt x="556" y="174"/>
                  </a:cubicBezTo>
                  <a:cubicBezTo>
                    <a:pt x="547" y="176"/>
                    <a:pt x="541" y="171"/>
                    <a:pt x="532" y="167"/>
                  </a:cubicBezTo>
                  <a:cubicBezTo>
                    <a:pt x="523" y="163"/>
                    <a:pt x="499" y="163"/>
                    <a:pt x="504" y="171"/>
                  </a:cubicBezTo>
                  <a:cubicBezTo>
                    <a:pt x="507" y="176"/>
                    <a:pt x="536" y="186"/>
                    <a:pt x="539" y="181"/>
                  </a:cubicBezTo>
                  <a:cubicBezTo>
                    <a:pt x="542" y="176"/>
                    <a:pt x="550" y="187"/>
                    <a:pt x="554" y="193"/>
                  </a:cubicBezTo>
                  <a:cubicBezTo>
                    <a:pt x="559" y="198"/>
                    <a:pt x="551" y="200"/>
                    <a:pt x="555" y="210"/>
                  </a:cubicBezTo>
                  <a:close/>
                  <a:moveTo>
                    <a:pt x="580" y="151"/>
                  </a:moveTo>
                  <a:cubicBezTo>
                    <a:pt x="571" y="147"/>
                    <a:pt x="560" y="156"/>
                    <a:pt x="569" y="160"/>
                  </a:cubicBezTo>
                  <a:cubicBezTo>
                    <a:pt x="577" y="163"/>
                    <a:pt x="589" y="156"/>
                    <a:pt x="580" y="151"/>
                  </a:cubicBezTo>
                  <a:close/>
                  <a:moveTo>
                    <a:pt x="508" y="95"/>
                  </a:moveTo>
                  <a:cubicBezTo>
                    <a:pt x="516" y="99"/>
                    <a:pt x="511" y="104"/>
                    <a:pt x="519" y="107"/>
                  </a:cubicBezTo>
                  <a:cubicBezTo>
                    <a:pt x="527" y="111"/>
                    <a:pt x="550" y="103"/>
                    <a:pt x="552" y="108"/>
                  </a:cubicBezTo>
                  <a:cubicBezTo>
                    <a:pt x="554" y="114"/>
                    <a:pt x="529" y="114"/>
                    <a:pt x="532" y="118"/>
                  </a:cubicBezTo>
                  <a:cubicBezTo>
                    <a:pt x="536" y="121"/>
                    <a:pt x="550" y="127"/>
                    <a:pt x="548" y="130"/>
                  </a:cubicBezTo>
                  <a:cubicBezTo>
                    <a:pt x="546" y="133"/>
                    <a:pt x="572" y="141"/>
                    <a:pt x="575" y="137"/>
                  </a:cubicBezTo>
                  <a:cubicBezTo>
                    <a:pt x="577" y="133"/>
                    <a:pt x="584" y="134"/>
                    <a:pt x="591" y="137"/>
                  </a:cubicBezTo>
                  <a:cubicBezTo>
                    <a:pt x="597" y="139"/>
                    <a:pt x="598" y="121"/>
                    <a:pt x="602" y="124"/>
                  </a:cubicBezTo>
                  <a:cubicBezTo>
                    <a:pt x="607" y="127"/>
                    <a:pt x="606" y="118"/>
                    <a:pt x="614" y="115"/>
                  </a:cubicBezTo>
                  <a:cubicBezTo>
                    <a:pt x="621" y="112"/>
                    <a:pt x="632" y="111"/>
                    <a:pt x="633" y="108"/>
                  </a:cubicBezTo>
                  <a:cubicBezTo>
                    <a:pt x="633" y="106"/>
                    <a:pt x="631" y="102"/>
                    <a:pt x="622" y="103"/>
                  </a:cubicBezTo>
                  <a:cubicBezTo>
                    <a:pt x="613" y="104"/>
                    <a:pt x="607" y="101"/>
                    <a:pt x="611" y="96"/>
                  </a:cubicBezTo>
                  <a:cubicBezTo>
                    <a:pt x="615" y="91"/>
                    <a:pt x="601" y="89"/>
                    <a:pt x="606" y="85"/>
                  </a:cubicBezTo>
                  <a:cubicBezTo>
                    <a:pt x="611" y="81"/>
                    <a:pt x="596" y="77"/>
                    <a:pt x="598" y="83"/>
                  </a:cubicBezTo>
                  <a:cubicBezTo>
                    <a:pt x="599" y="89"/>
                    <a:pt x="589" y="84"/>
                    <a:pt x="587" y="78"/>
                  </a:cubicBezTo>
                  <a:cubicBezTo>
                    <a:pt x="586" y="73"/>
                    <a:pt x="565" y="71"/>
                    <a:pt x="552" y="59"/>
                  </a:cubicBezTo>
                  <a:cubicBezTo>
                    <a:pt x="538" y="47"/>
                    <a:pt x="524" y="55"/>
                    <a:pt x="532" y="56"/>
                  </a:cubicBezTo>
                  <a:cubicBezTo>
                    <a:pt x="540" y="58"/>
                    <a:pt x="540" y="62"/>
                    <a:pt x="533" y="61"/>
                  </a:cubicBezTo>
                  <a:cubicBezTo>
                    <a:pt x="527" y="61"/>
                    <a:pt x="515" y="62"/>
                    <a:pt x="526" y="66"/>
                  </a:cubicBezTo>
                  <a:cubicBezTo>
                    <a:pt x="536" y="70"/>
                    <a:pt x="525" y="71"/>
                    <a:pt x="516" y="71"/>
                  </a:cubicBezTo>
                  <a:cubicBezTo>
                    <a:pt x="508" y="71"/>
                    <a:pt x="507" y="82"/>
                    <a:pt x="518" y="84"/>
                  </a:cubicBezTo>
                  <a:cubicBezTo>
                    <a:pt x="529" y="85"/>
                    <a:pt x="521" y="92"/>
                    <a:pt x="512" y="89"/>
                  </a:cubicBezTo>
                  <a:cubicBezTo>
                    <a:pt x="503" y="87"/>
                    <a:pt x="500" y="91"/>
                    <a:pt x="508" y="95"/>
                  </a:cubicBezTo>
                  <a:close/>
                  <a:moveTo>
                    <a:pt x="569" y="46"/>
                  </a:moveTo>
                  <a:cubicBezTo>
                    <a:pt x="576" y="41"/>
                    <a:pt x="581" y="44"/>
                    <a:pt x="575" y="47"/>
                  </a:cubicBezTo>
                  <a:cubicBezTo>
                    <a:pt x="569" y="50"/>
                    <a:pt x="571" y="52"/>
                    <a:pt x="580" y="52"/>
                  </a:cubicBezTo>
                  <a:cubicBezTo>
                    <a:pt x="588" y="51"/>
                    <a:pt x="576" y="54"/>
                    <a:pt x="576" y="59"/>
                  </a:cubicBezTo>
                  <a:cubicBezTo>
                    <a:pt x="576" y="64"/>
                    <a:pt x="586" y="61"/>
                    <a:pt x="587" y="66"/>
                  </a:cubicBezTo>
                  <a:cubicBezTo>
                    <a:pt x="587" y="71"/>
                    <a:pt x="609" y="73"/>
                    <a:pt x="615" y="67"/>
                  </a:cubicBezTo>
                  <a:cubicBezTo>
                    <a:pt x="622" y="61"/>
                    <a:pt x="619" y="69"/>
                    <a:pt x="619" y="73"/>
                  </a:cubicBezTo>
                  <a:cubicBezTo>
                    <a:pt x="618" y="77"/>
                    <a:pt x="649" y="80"/>
                    <a:pt x="651" y="75"/>
                  </a:cubicBezTo>
                  <a:cubicBezTo>
                    <a:pt x="652" y="70"/>
                    <a:pt x="657" y="72"/>
                    <a:pt x="663" y="74"/>
                  </a:cubicBezTo>
                  <a:cubicBezTo>
                    <a:pt x="669" y="75"/>
                    <a:pt x="698" y="68"/>
                    <a:pt x="699" y="62"/>
                  </a:cubicBezTo>
                  <a:cubicBezTo>
                    <a:pt x="699" y="56"/>
                    <a:pt x="708" y="65"/>
                    <a:pt x="699" y="72"/>
                  </a:cubicBezTo>
                  <a:cubicBezTo>
                    <a:pt x="689" y="78"/>
                    <a:pt x="670" y="77"/>
                    <a:pt x="662" y="80"/>
                  </a:cubicBezTo>
                  <a:cubicBezTo>
                    <a:pt x="653" y="82"/>
                    <a:pt x="667" y="88"/>
                    <a:pt x="676" y="95"/>
                  </a:cubicBezTo>
                  <a:cubicBezTo>
                    <a:pt x="684" y="101"/>
                    <a:pt x="665" y="98"/>
                    <a:pt x="657" y="89"/>
                  </a:cubicBezTo>
                  <a:cubicBezTo>
                    <a:pt x="649" y="81"/>
                    <a:pt x="631" y="81"/>
                    <a:pt x="621" y="81"/>
                  </a:cubicBezTo>
                  <a:cubicBezTo>
                    <a:pt x="612" y="82"/>
                    <a:pt x="615" y="99"/>
                    <a:pt x="622" y="99"/>
                  </a:cubicBezTo>
                  <a:cubicBezTo>
                    <a:pt x="629" y="99"/>
                    <a:pt x="636" y="102"/>
                    <a:pt x="643" y="113"/>
                  </a:cubicBezTo>
                  <a:cubicBezTo>
                    <a:pt x="650" y="124"/>
                    <a:pt x="665" y="121"/>
                    <a:pt x="665" y="126"/>
                  </a:cubicBezTo>
                  <a:cubicBezTo>
                    <a:pt x="665" y="131"/>
                    <a:pt x="645" y="122"/>
                    <a:pt x="634" y="120"/>
                  </a:cubicBezTo>
                  <a:cubicBezTo>
                    <a:pt x="623" y="118"/>
                    <a:pt x="606" y="125"/>
                    <a:pt x="605" y="133"/>
                  </a:cubicBezTo>
                  <a:cubicBezTo>
                    <a:pt x="605" y="141"/>
                    <a:pt x="621" y="140"/>
                    <a:pt x="632" y="134"/>
                  </a:cubicBezTo>
                  <a:cubicBezTo>
                    <a:pt x="643" y="127"/>
                    <a:pt x="635" y="136"/>
                    <a:pt x="630" y="141"/>
                  </a:cubicBezTo>
                  <a:cubicBezTo>
                    <a:pt x="624" y="146"/>
                    <a:pt x="643" y="150"/>
                    <a:pt x="643" y="156"/>
                  </a:cubicBezTo>
                  <a:cubicBezTo>
                    <a:pt x="643" y="162"/>
                    <a:pt x="629" y="160"/>
                    <a:pt x="628" y="154"/>
                  </a:cubicBezTo>
                  <a:cubicBezTo>
                    <a:pt x="626" y="149"/>
                    <a:pt x="621" y="143"/>
                    <a:pt x="608" y="144"/>
                  </a:cubicBezTo>
                  <a:cubicBezTo>
                    <a:pt x="595" y="145"/>
                    <a:pt x="599" y="154"/>
                    <a:pt x="607" y="155"/>
                  </a:cubicBezTo>
                  <a:cubicBezTo>
                    <a:pt x="615" y="156"/>
                    <a:pt x="615" y="162"/>
                    <a:pt x="606" y="162"/>
                  </a:cubicBezTo>
                  <a:cubicBezTo>
                    <a:pt x="597" y="162"/>
                    <a:pt x="577" y="168"/>
                    <a:pt x="583" y="174"/>
                  </a:cubicBezTo>
                  <a:cubicBezTo>
                    <a:pt x="590" y="180"/>
                    <a:pt x="616" y="174"/>
                    <a:pt x="620" y="178"/>
                  </a:cubicBezTo>
                  <a:cubicBezTo>
                    <a:pt x="625" y="182"/>
                    <a:pt x="637" y="183"/>
                    <a:pt x="640" y="179"/>
                  </a:cubicBezTo>
                  <a:cubicBezTo>
                    <a:pt x="643" y="174"/>
                    <a:pt x="653" y="176"/>
                    <a:pt x="663" y="176"/>
                  </a:cubicBezTo>
                  <a:cubicBezTo>
                    <a:pt x="673" y="176"/>
                    <a:pt x="676" y="178"/>
                    <a:pt x="680" y="182"/>
                  </a:cubicBezTo>
                  <a:cubicBezTo>
                    <a:pt x="685" y="186"/>
                    <a:pt x="693" y="184"/>
                    <a:pt x="698" y="180"/>
                  </a:cubicBezTo>
                  <a:cubicBezTo>
                    <a:pt x="704" y="176"/>
                    <a:pt x="704" y="176"/>
                    <a:pt x="711" y="176"/>
                  </a:cubicBezTo>
                  <a:cubicBezTo>
                    <a:pt x="718" y="176"/>
                    <a:pt x="719" y="172"/>
                    <a:pt x="716" y="166"/>
                  </a:cubicBezTo>
                  <a:cubicBezTo>
                    <a:pt x="712" y="161"/>
                    <a:pt x="703" y="170"/>
                    <a:pt x="702" y="166"/>
                  </a:cubicBezTo>
                  <a:cubicBezTo>
                    <a:pt x="701" y="161"/>
                    <a:pt x="693" y="160"/>
                    <a:pt x="679" y="162"/>
                  </a:cubicBezTo>
                  <a:cubicBezTo>
                    <a:pt x="665" y="164"/>
                    <a:pt x="671" y="153"/>
                    <a:pt x="679" y="155"/>
                  </a:cubicBezTo>
                  <a:cubicBezTo>
                    <a:pt x="688" y="158"/>
                    <a:pt x="699" y="157"/>
                    <a:pt x="709" y="154"/>
                  </a:cubicBezTo>
                  <a:cubicBezTo>
                    <a:pt x="718" y="152"/>
                    <a:pt x="711" y="147"/>
                    <a:pt x="711" y="143"/>
                  </a:cubicBezTo>
                  <a:cubicBezTo>
                    <a:pt x="711" y="139"/>
                    <a:pt x="723" y="142"/>
                    <a:pt x="732" y="142"/>
                  </a:cubicBezTo>
                  <a:cubicBezTo>
                    <a:pt x="741" y="142"/>
                    <a:pt x="754" y="127"/>
                    <a:pt x="754" y="119"/>
                  </a:cubicBezTo>
                  <a:cubicBezTo>
                    <a:pt x="755" y="110"/>
                    <a:pt x="734" y="112"/>
                    <a:pt x="724" y="112"/>
                  </a:cubicBezTo>
                  <a:cubicBezTo>
                    <a:pt x="714" y="112"/>
                    <a:pt x="731" y="105"/>
                    <a:pt x="750" y="106"/>
                  </a:cubicBezTo>
                  <a:cubicBezTo>
                    <a:pt x="769" y="107"/>
                    <a:pt x="760" y="98"/>
                    <a:pt x="764" y="95"/>
                  </a:cubicBezTo>
                  <a:cubicBezTo>
                    <a:pt x="767" y="92"/>
                    <a:pt x="776" y="99"/>
                    <a:pt x="786" y="97"/>
                  </a:cubicBezTo>
                  <a:cubicBezTo>
                    <a:pt x="795" y="95"/>
                    <a:pt x="789" y="87"/>
                    <a:pt x="795" y="87"/>
                  </a:cubicBezTo>
                  <a:cubicBezTo>
                    <a:pt x="800" y="87"/>
                    <a:pt x="810" y="80"/>
                    <a:pt x="831" y="68"/>
                  </a:cubicBezTo>
                  <a:cubicBezTo>
                    <a:pt x="851" y="57"/>
                    <a:pt x="867" y="59"/>
                    <a:pt x="868" y="52"/>
                  </a:cubicBezTo>
                  <a:cubicBezTo>
                    <a:pt x="869" y="46"/>
                    <a:pt x="840" y="52"/>
                    <a:pt x="835" y="50"/>
                  </a:cubicBezTo>
                  <a:cubicBezTo>
                    <a:pt x="830" y="48"/>
                    <a:pt x="855" y="43"/>
                    <a:pt x="861" y="44"/>
                  </a:cubicBezTo>
                  <a:cubicBezTo>
                    <a:pt x="867" y="46"/>
                    <a:pt x="875" y="44"/>
                    <a:pt x="896" y="34"/>
                  </a:cubicBezTo>
                  <a:cubicBezTo>
                    <a:pt x="916" y="24"/>
                    <a:pt x="907" y="22"/>
                    <a:pt x="899" y="23"/>
                  </a:cubicBezTo>
                  <a:cubicBezTo>
                    <a:pt x="890" y="25"/>
                    <a:pt x="881" y="22"/>
                    <a:pt x="881" y="16"/>
                  </a:cubicBezTo>
                  <a:cubicBezTo>
                    <a:pt x="882" y="11"/>
                    <a:pt x="869" y="16"/>
                    <a:pt x="868" y="13"/>
                  </a:cubicBezTo>
                  <a:cubicBezTo>
                    <a:pt x="868" y="10"/>
                    <a:pt x="856" y="11"/>
                    <a:pt x="843" y="16"/>
                  </a:cubicBezTo>
                  <a:cubicBezTo>
                    <a:pt x="830" y="21"/>
                    <a:pt x="842" y="11"/>
                    <a:pt x="847" y="9"/>
                  </a:cubicBezTo>
                  <a:cubicBezTo>
                    <a:pt x="853" y="7"/>
                    <a:pt x="814" y="9"/>
                    <a:pt x="808" y="5"/>
                  </a:cubicBezTo>
                  <a:cubicBezTo>
                    <a:pt x="801" y="0"/>
                    <a:pt x="794" y="12"/>
                    <a:pt x="788" y="6"/>
                  </a:cubicBezTo>
                  <a:cubicBezTo>
                    <a:pt x="782" y="0"/>
                    <a:pt x="766" y="5"/>
                    <a:pt x="768" y="10"/>
                  </a:cubicBezTo>
                  <a:cubicBezTo>
                    <a:pt x="770" y="14"/>
                    <a:pt x="766" y="14"/>
                    <a:pt x="760" y="9"/>
                  </a:cubicBezTo>
                  <a:cubicBezTo>
                    <a:pt x="754" y="4"/>
                    <a:pt x="742" y="10"/>
                    <a:pt x="732" y="8"/>
                  </a:cubicBezTo>
                  <a:cubicBezTo>
                    <a:pt x="721" y="7"/>
                    <a:pt x="726" y="17"/>
                    <a:pt x="714" y="12"/>
                  </a:cubicBezTo>
                  <a:cubicBezTo>
                    <a:pt x="703" y="7"/>
                    <a:pt x="690" y="9"/>
                    <a:pt x="694" y="11"/>
                  </a:cubicBezTo>
                  <a:cubicBezTo>
                    <a:pt x="697" y="12"/>
                    <a:pt x="693" y="15"/>
                    <a:pt x="688" y="14"/>
                  </a:cubicBezTo>
                  <a:cubicBezTo>
                    <a:pt x="683" y="12"/>
                    <a:pt x="678" y="14"/>
                    <a:pt x="681" y="19"/>
                  </a:cubicBezTo>
                  <a:cubicBezTo>
                    <a:pt x="683" y="24"/>
                    <a:pt x="662" y="18"/>
                    <a:pt x="662" y="23"/>
                  </a:cubicBezTo>
                  <a:cubicBezTo>
                    <a:pt x="662" y="29"/>
                    <a:pt x="655" y="32"/>
                    <a:pt x="649" y="27"/>
                  </a:cubicBezTo>
                  <a:cubicBezTo>
                    <a:pt x="643" y="22"/>
                    <a:pt x="624" y="20"/>
                    <a:pt x="629" y="25"/>
                  </a:cubicBezTo>
                  <a:cubicBezTo>
                    <a:pt x="635" y="29"/>
                    <a:pt x="612" y="27"/>
                    <a:pt x="618" y="31"/>
                  </a:cubicBezTo>
                  <a:cubicBezTo>
                    <a:pt x="624" y="36"/>
                    <a:pt x="611" y="39"/>
                    <a:pt x="611" y="37"/>
                  </a:cubicBezTo>
                  <a:cubicBezTo>
                    <a:pt x="611" y="34"/>
                    <a:pt x="598" y="30"/>
                    <a:pt x="593" y="34"/>
                  </a:cubicBezTo>
                  <a:cubicBezTo>
                    <a:pt x="588" y="39"/>
                    <a:pt x="587" y="44"/>
                    <a:pt x="584" y="41"/>
                  </a:cubicBezTo>
                  <a:cubicBezTo>
                    <a:pt x="582" y="38"/>
                    <a:pt x="571" y="39"/>
                    <a:pt x="560" y="43"/>
                  </a:cubicBezTo>
                  <a:cubicBezTo>
                    <a:pt x="550" y="47"/>
                    <a:pt x="562" y="50"/>
                    <a:pt x="569" y="46"/>
                  </a:cubicBezTo>
                  <a:close/>
                  <a:moveTo>
                    <a:pt x="695" y="477"/>
                  </a:moveTo>
                  <a:cubicBezTo>
                    <a:pt x="698" y="477"/>
                    <a:pt x="705" y="464"/>
                    <a:pt x="696" y="465"/>
                  </a:cubicBezTo>
                  <a:cubicBezTo>
                    <a:pt x="687" y="465"/>
                    <a:pt x="689" y="478"/>
                    <a:pt x="695" y="477"/>
                  </a:cubicBezTo>
                  <a:close/>
                  <a:moveTo>
                    <a:pt x="651" y="466"/>
                  </a:moveTo>
                  <a:cubicBezTo>
                    <a:pt x="659" y="471"/>
                    <a:pt x="671" y="458"/>
                    <a:pt x="670" y="454"/>
                  </a:cubicBezTo>
                  <a:cubicBezTo>
                    <a:pt x="669" y="450"/>
                    <a:pt x="641" y="460"/>
                    <a:pt x="651" y="466"/>
                  </a:cubicBezTo>
                  <a:close/>
                  <a:moveTo>
                    <a:pt x="687" y="439"/>
                  </a:moveTo>
                  <a:cubicBezTo>
                    <a:pt x="688" y="434"/>
                    <a:pt x="670" y="432"/>
                    <a:pt x="671" y="426"/>
                  </a:cubicBezTo>
                  <a:cubicBezTo>
                    <a:pt x="672" y="421"/>
                    <a:pt x="655" y="416"/>
                    <a:pt x="649" y="413"/>
                  </a:cubicBezTo>
                  <a:cubicBezTo>
                    <a:pt x="644" y="410"/>
                    <a:pt x="635" y="409"/>
                    <a:pt x="635" y="403"/>
                  </a:cubicBezTo>
                  <a:cubicBezTo>
                    <a:pt x="635" y="397"/>
                    <a:pt x="623" y="401"/>
                    <a:pt x="623" y="410"/>
                  </a:cubicBezTo>
                  <a:cubicBezTo>
                    <a:pt x="622" y="419"/>
                    <a:pt x="617" y="417"/>
                    <a:pt x="620" y="426"/>
                  </a:cubicBezTo>
                  <a:cubicBezTo>
                    <a:pt x="622" y="434"/>
                    <a:pt x="609" y="436"/>
                    <a:pt x="610" y="441"/>
                  </a:cubicBezTo>
                  <a:cubicBezTo>
                    <a:pt x="612" y="445"/>
                    <a:pt x="618" y="440"/>
                    <a:pt x="624" y="440"/>
                  </a:cubicBezTo>
                  <a:cubicBezTo>
                    <a:pt x="630" y="440"/>
                    <a:pt x="623" y="448"/>
                    <a:pt x="630" y="449"/>
                  </a:cubicBezTo>
                  <a:cubicBezTo>
                    <a:pt x="636" y="450"/>
                    <a:pt x="647" y="443"/>
                    <a:pt x="649" y="439"/>
                  </a:cubicBezTo>
                  <a:cubicBezTo>
                    <a:pt x="652" y="435"/>
                    <a:pt x="657" y="433"/>
                    <a:pt x="664" y="438"/>
                  </a:cubicBezTo>
                  <a:cubicBezTo>
                    <a:pt x="671" y="443"/>
                    <a:pt x="686" y="444"/>
                    <a:pt x="687" y="439"/>
                  </a:cubicBezTo>
                  <a:close/>
                  <a:moveTo>
                    <a:pt x="850" y="395"/>
                  </a:moveTo>
                  <a:cubicBezTo>
                    <a:pt x="856" y="395"/>
                    <a:pt x="857" y="403"/>
                    <a:pt x="867" y="411"/>
                  </a:cubicBezTo>
                  <a:cubicBezTo>
                    <a:pt x="876" y="419"/>
                    <a:pt x="877" y="413"/>
                    <a:pt x="879" y="408"/>
                  </a:cubicBezTo>
                  <a:cubicBezTo>
                    <a:pt x="880" y="402"/>
                    <a:pt x="891" y="407"/>
                    <a:pt x="890" y="401"/>
                  </a:cubicBezTo>
                  <a:cubicBezTo>
                    <a:pt x="890" y="396"/>
                    <a:pt x="899" y="389"/>
                    <a:pt x="905" y="387"/>
                  </a:cubicBezTo>
                  <a:cubicBezTo>
                    <a:pt x="911" y="384"/>
                    <a:pt x="900" y="378"/>
                    <a:pt x="892" y="379"/>
                  </a:cubicBezTo>
                  <a:cubicBezTo>
                    <a:pt x="884" y="379"/>
                    <a:pt x="882" y="374"/>
                    <a:pt x="882" y="370"/>
                  </a:cubicBezTo>
                  <a:cubicBezTo>
                    <a:pt x="882" y="367"/>
                    <a:pt x="867" y="358"/>
                    <a:pt x="862" y="360"/>
                  </a:cubicBezTo>
                  <a:cubicBezTo>
                    <a:pt x="857" y="361"/>
                    <a:pt x="849" y="353"/>
                    <a:pt x="842" y="353"/>
                  </a:cubicBezTo>
                  <a:cubicBezTo>
                    <a:pt x="836" y="352"/>
                    <a:pt x="826" y="347"/>
                    <a:pt x="827" y="340"/>
                  </a:cubicBezTo>
                  <a:cubicBezTo>
                    <a:pt x="828" y="333"/>
                    <a:pt x="840" y="342"/>
                    <a:pt x="843" y="337"/>
                  </a:cubicBezTo>
                  <a:cubicBezTo>
                    <a:pt x="845" y="331"/>
                    <a:pt x="830" y="334"/>
                    <a:pt x="830" y="330"/>
                  </a:cubicBezTo>
                  <a:cubicBezTo>
                    <a:pt x="829" y="326"/>
                    <a:pt x="833" y="328"/>
                    <a:pt x="836" y="325"/>
                  </a:cubicBezTo>
                  <a:cubicBezTo>
                    <a:pt x="839" y="323"/>
                    <a:pt x="834" y="318"/>
                    <a:pt x="830" y="316"/>
                  </a:cubicBezTo>
                  <a:cubicBezTo>
                    <a:pt x="827" y="314"/>
                    <a:pt x="826" y="320"/>
                    <a:pt x="822" y="320"/>
                  </a:cubicBezTo>
                  <a:cubicBezTo>
                    <a:pt x="819" y="320"/>
                    <a:pt x="822" y="314"/>
                    <a:pt x="824" y="311"/>
                  </a:cubicBezTo>
                  <a:cubicBezTo>
                    <a:pt x="827" y="307"/>
                    <a:pt x="813" y="303"/>
                    <a:pt x="807" y="305"/>
                  </a:cubicBezTo>
                  <a:cubicBezTo>
                    <a:pt x="801" y="307"/>
                    <a:pt x="799" y="304"/>
                    <a:pt x="799" y="300"/>
                  </a:cubicBezTo>
                  <a:cubicBezTo>
                    <a:pt x="799" y="296"/>
                    <a:pt x="788" y="300"/>
                    <a:pt x="784" y="303"/>
                  </a:cubicBezTo>
                  <a:cubicBezTo>
                    <a:pt x="780" y="306"/>
                    <a:pt x="775" y="300"/>
                    <a:pt x="780" y="299"/>
                  </a:cubicBezTo>
                  <a:cubicBezTo>
                    <a:pt x="785" y="299"/>
                    <a:pt x="791" y="295"/>
                    <a:pt x="790" y="290"/>
                  </a:cubicBezTo>
                  <a:cubicBezTo>
                    <a:pt x="788" y="286"/>
                    <a:pt x="775" y="285"/>
                    <a:pt x="773" y="291"/>
                  </a:cubicBezTo>
                  <a:cubicBezTo>
                    <a:pt x="770" y="296"/>
                    <a:pt x="760" y="285"/>
                    <a:pt x="760" y="280"/>
                  </a:cubicBezTo>
                  <a:cubicBezTo>
                    <a:pt x="760" y="276"/>
                    <a:pt x="744" y="280"/>
                    <a:pt x="746" y="272"/>
                  </a:cubicBezTo>
                  <a:cubicBezTo>
                    <a:pt x="748" y="265"/>
                    <a:pt x="727" y="263"/>
                    <a:pt x="722" y="263"/>
                  </a:cubicBezTo>
                  <a:cubicBezTo>
                    <a:pt x="716" y="263"/>
                    <a:pt x="708" y="267"/>
                    <a:pt x="709" y="272"/>
                  </a:cubicBezTo>
                  <a:cubicBezTo>
                    <a:pt x="710" y="277"/>
                    <a:pt x="703" y="275"/>
                    <a:pt x="702" y="270"/>
                  </a:cubicBezTo>
                  <a:cubicBezTo>
                    <a:pt x="701" y="264"/>
                    <a:pt x="688" y="276"/>
                    <a:pt x="684" y="276"/>
                  </a:cubicBezTo>
                  <a:cubicBezTo>
                    <a:pt x="680" y="276"/>
                    <a:pt x="686" y="261"/>
                    <a:pt x="684" y="257"/>
                  </a:cubicBezTo>
                  <a:cubicBezTo>
                    <a:pt x="682" y="252"/>
                    <a:pt x="679" y="251"/>
                    <a:pt x="676" y="243"/>
                  </a:cubicBezTo>
                  <a:cubicBezTo>
                    <a:pt x="673" y="236"/>
                    <a:pt x="658" y="239"/>
                    <a:pt x="654" y="243"/>
                  </a:cubicBezTo>
                  <a:cubicBezTo>
                    <a:pt x="650" y="248"/>
                    <a:pt x="637" y="246"/>
                    <a:pt x="630" y="253"/>
                  </a:cubicBezTo>
                  <a:cubicBezTo>
                    <a:pt x="623" y="260"/>
                    <a:pt x="631" y="267"/>
                    <a:pt x="634" y="269"/>
                  </a:cubicBezTo>
                  <a:cubicBezTo>
                    <a:pt x="637" y="272"/>
                    <a:pt x="623" y="276"/>
                    <a:pt x="628" y="280"/>
                  </a:cubicBezTo>
                  <a:cubicBezTo>
                    <a:pt x="632" y="284"/>
                    <a:pt x="639" y="282"/>
                    <a:pt x="640" y="288"/>
                  </a:cubicBezTo>
                  <a:cubicBezTo>
                    <a:pt x="640" y="295"/>
                    <a:pt x="623" y="286"/>
                    <a:pt x="621" y="281"/>
                  </a:cubicBezTo>
                  <a:cubicBezTo>
                    <a:pt x="618" y="275"/>
                    <a:pt x="622" y="270"/>
                    <a:pt x="618" y="266"/>
                  </a:cubicBezTo>
                  <a:cubicBezTo>
                    <a:pt x="615" y="262"/>
                    <a:pt x="618" y="257"/>
                    <a:pt x="624" y="250"/>
                  </a:cubicBezTo>
                  <a:cubicBezTo>
                    <a:pt x="631" y="243"/>
                    <a:pt x="636" y="244"/>
                    <a:pt x="636" y="240"/>
                  </a:cubicBezTo>
                  <a:cubicBezTo>
                    <a:pt x="636" y="236"/>
                    <a:pt x="608" y="236"/>
                    <a:pt x="591" y="251"/>
                  </a:cubicBezTo>
                  <a:cubicBezTo>
                    <a:pt x="575" y="266"/>
                    <a:pt x="580" y="286"/>
                    <a:pt x="581" y="290"/>
                  </a:cubicBezTo>
                  <a:cubicBezTo>
                    <a:pt x="582" y="294"/>
                    <a:pt x="596" y="292"/>
                    <a:pt x="605" y="295"/>
                  </a:cubicBezTo>
                  <a:cubicBezTo>
                    <a:pt x="613" y="297"/>
                    <a:pt x="609" y="301"/>
                    <a:pt x="602" y="300"/>
                  </a:cubicBezTo>
                  <a:cubicBezTo>
                    <a:pt x="596" y="299"/>
                    <a:pt x="585" y="297"/>
                    <a:pt x="585" y="301"/>
                  </a:cubicBezTo>
                  <a:cubicBezTo>
                    <a:pt x="586" y="306"/>
                    <a:pt x="599" y="314"/>
                    <a:pt x="607" y="312"/>
                  </a:cubicBezTo>
                  <a:cubicBezTo>
                    <a:pt x="615" y="310"/>
                    <a:pt x="615" y="310"/>
                    <a:pt x="619" y="315"/>
                  </a:cubicBezTo>
                  <a:cubicBezTo>
                    <a:pt x="622" y="319"/>
                    <a:pt x="632" y="318"/>
                    <a:pt x="641" y="318"/>
                  </a:cubicBezTo>
                  <a:cubicBezTo>
                    <a:pt x="651" y="319"/>
                    <a:pt x="662" y="322"/>
                    <a:pt x="666" y="323"/>
                  </a:cubicBezTo>
                  <a:cubicBezTo>
                    <a:pt x="671" y="323"/>
                    <a:pt x="676" y="320"/>
                    <a:pt x="678" y="318"/>
                  </a:cubicBezTo>
                  <a:cubicBezTo>
                    <a:pt x="679" y="315"/>
                    <a:pt x="698" y="322"/>
                    <a:pt x="703" y="321"/>
                  </a:cubicBezTo>
                  <a:cubicBezTo>
                    <a:pt x="709" y="321"/>
                    <a:pt x="705" y="316"/>
                    <a:pt x="702" y="314"/>
                  </a:cubicBezTo>
                  <a:cubicBezTo>
                    <a:pt x="698" y="313"/>
                    <a:pt x="700" y="306"/>
                    <a:pt x="704" y="309"/>
                  </a:cubicBezTo>
                  <a:cubicBezTo>
                    <a:pt x="709" y="311"/>
                    <a:pt x="716" y="313"/>
                    <a:pt x="718" y="317"/>
                  </a:cubicBezTo>
                  <a:cubicBezTo>
                    <a:pt x="719" y="321"/>
                    <a:pt x="723" y="319"/>
                    <a:pt x="724" y="323"/>
                  </a:cubicBezTo>
                  <a:cubicBezTo>
                    <a:pt x="724" y="326"/>
                    <a:pt x="740" y="330"/>
                    <a:pt x="741" y="334"/>
                  </a:cubicBezTo>
                  <a:cubicBezTo>
                    <a:pt x="741" y="338"/>
                    <a:pt x="725" y="340"/>
                    <a:pt x="730" y="344"/>
                  </a:cubicBezTo>
                  <a:cubicBezTo>
                    <a:pt x="734" y="347"/>
                    <a:pt x="741" y="339"/>
                    <a:pt x="747" y="339"/>
                  </a:cubicBezTo>
                  <a:cubicBezTo>
                    <a:pt x="753" y="338"/>
                    <a:pt x="753" y="352"/>
                    <a:pt x="758" y="350"/>
                  </a:cubicBezTo>
                  <a:cubicBezTo>
                    <a:pt x="764" y="347"/>
                    <a:pt x="769" y="352"/>
                    <a:pt x="775" y="361"/>
                  </a:cubicBezTo>
                  <a:cubicBezTo>
                    <a:pt x="781" y="369"/>
                    <a:pt x="774" y="377"/>
                    <a:pt x="775" y="380"/>
                  </a:cubicBezTo>
                  <a:cubicBezTo>
                    <a:pt x="775" y="383"/>
                    <a:pt x="787" y="382"/>
                    <a:pt x="793" y="379"/>
                  </a:cubicBezTo>
                  <a:cubicBezTo>
                    <a:pt x="800" y="375"/>
                    <a:pt x="806" y="383"/>
                    <a:pt x="811" y="387"/>
                  </a:cubicBezTo>
                  <a:cubicBezTo>
                    <a:pt x="816" y="392"/>
                    <a:pt x="792" y="399"/>
                    <a:pt x="794" y="395"/>
                  </a:cubicBezTo>
                  <a:cubicBezTo>
                    <a:pt x="796" y="391"/>
                    <a:pt x="780" y="379"/>
                    <a:pt x="766" y="385"/>
                  </a:cubicBezTo>
                  <a:cubicBezTo>
                    <a:pt x="751" y="390"/>
                    <a:pt x="761" y="399"/>
                    <a:pt x="763" y="404"/>
                  </a:cubicBezTo>
                  <a:cubicBezTo>
                    <a:pt x="764" y="409"/>
                    <a:pt x="750" y="414"/>
                    <a:pt x="736" y="409"/>
                  </a:cubicBezTo>
                  <a:cubicBezTo>
                    <a:pt x="723" y="405"/>
                    <a:pt x="727" y="412"/>
                    <a:pt x="721" y="412"/>
                  </a:cubicBezTo>
                  <a:cubicBezTo>
                    <a:pt x="716" y="412"/>
                    <a:pt x="710" y="421"/>
                    <a:pt x="715" y="426"/>
                  </a:cubicBezTo>
                  <a:cubicBezTo>
                    <a:pt x="720" y="432"/>
                    <a:pt x="731" y="427"/>
                    <a:pt x="740" y="427"/>
                  </a:cubicBezTo>
                  <a:cubicBezTo>
                    <a:pt x="749" y="428"/>
                    <a:pt x="750" y="430"/>
                    <a:pt x="751" y="425"/>
                  </a:cubicBezTo>
                  <a:cubicBezTo>
                    <a:pt x="752" y="420"/>
                    <a:pt x="761" y="423"/>
                    <a:pt x="768" y="424"/>
                  </a:cubicBezTo>
                  <a:cubicBezTo>
                    <a:pt x="774" y="426"/>
                    <a:pt x="773" y="435"/>
                    <a:pt x="781" y="436"/>
                  </a:cubicBezTo>
                  <a:cubicBezTo>
                    <a:pt x="789" y="437"/>
                    <a:pt x="782" y="445"/>
                    <a:pt x="787" y="450"/>
                  </a:cubicBezTo>
                  <a:cubicBezTo>
                    <a:pt x="792" y="456"/>
                    <a:pt x="808" y="453"/>
                    <a:pt x="814" y="459"/>
                  </a:cubicBezTo>
                  <a:cubicBezTo>
                    <a:pt x="820" y="465"/>
                    <a:pt x="846" y="476"/>
                    <a:pt x="849" y="472"/>
                  </a:cubicBezTo>
                  <a:cubicBezTo>
                    <a:pt x="853" y="467"/>
                    <a:pt x="827" y="444"/>
                    <a:pt x="820" y="442"/>
                  </a:cubicBezTo>
                  <a:cubicBezTo>
                    <a:pt x="812" y="440"/>
                    <a:pt x="827" y="438"/>
                    <a:pt x="837" y="445"/>
                  </a:cubicBezTo>
                  <a:cubicBezTo>
                    <a:pt x="846" y="453"/>
                    <a:pt x="860" y="456"/>
                    <a:pt x="867" y="447"/>
                  </a:cubicBezTo>
                  <a:cubicBezTo>
                    <a:pt x="874" y="438"/>
                    <a:pt x="861" y="441"/>
                    <a:pt x="861" y="434"/>
                  </a:cubicBezTo>
                  <a:cubicBezTo>
                    <a:pt x="861" y="428"/>
                    <a:pt x="857" y="419"/>
                    <a:pt x="850" y="419"/>
                  </a:cubicBezTo>
                  <a:cubicBezTo>
                    <a:pt x="843" y="419"/>
                    <a:pt x="825" y="405"/>
                    <a:pt x="831" y="402"/>
                  </a:cubicBezTo>
                  <a:cubicBezTo>
                    <a:pt x="838" y="399"/>
                    <a:pt x="829" y="395"/>
                    <a:pt x="834" y="389"/>
                  </a:cubicBezTo>
                  <a:cubicBezTo>
                    <a:pt x="839" y="384"/>
                    <a:pt x="844" y="394"/>
                    <a:pt x="850" y="395"/>
                  </a:cubicBezTo>
                  <a:close/>
                  <a:moveTo>
                    <a:pt x="745" y="371"/>
                  </a:moveTo>
                  <a:cubicBezTo>
                    <a:pt x="751" y="370"/>
                    <a:pt x="750" y="360"/>
                    <a:pt x="746" y="356"/>
                  </a:cubicBezTo>
                  <a:cubicBezTo>
                    <a:pt x="744" y="352"/>
                    <a:pt x="737" y="352"/>
                    <a:pt x="732" y="352"/>
                  </a:cubicBezTo>
                  <a:cubicBezTo>
                    <a:pt x="726" y="353"/>
                    <a:pt x="717" y="361"/>
                    <a:pt x="722" y="370"/>
                  </a:cubicBezTo>
                  <a:cubicBezTo>
                    <a:pt x="727" y="378"/>
                    <a:pt x="739" y="372"/>
                    <a:pt x="745" y="371"/>
                  </a:cubicBezTo>
                  <a:close/>
                  <a:moveTo>
                    <a:pt x="682" y="241"/>
                  </a:moveTo>
                  <a:cubicBezTo>
                    <a:pt x="679" y="247"/>
                    <a:pt x="689" y="247"/>
                    <a:pt x="689" y="255"/>
                  </a:cubicBezTo>
                  <a:cubicBezTo>
                    <a:pt x="690" y="262"/>
                    <a:pt x="699" y="265"/>
                    <a:pt x="706" y="260"/>
                  </a:cubicBezTo>
                  <a:cubicBezTo>
                    <a:pt x="713" y="256"/>
                    <a:pt x="733" y="261"/>
                    <a:pt x="733" y="256"/>
                  </a:cubicBezTo>
                  <a:cubicBezTo>
                    <a:pt x="733" y="250"/>
                    <a:pt x="712" y="240"/>
                    <a:pt x="705" y="242"/>
                  </a:cubicBezTo>
                  <a:cubicBezTo>
                    <a:pt x="697" y="243"/>
                    <a:pt x="685" y="234"/>
                    <a:pt x="682" y="241"/>
                  </a:cubicBezTo>
                  <a:close/>
                  <a:moveTo>
                    <a:pt x="870" y="666"/>
                  </a:moveTo>
                  <a:cubicBezTo>
                    <a:pt x="871" y="670"/>
                    <a:pt x="900" y="682"/>
                    <a:pt x="901" y="677"/>
                  </a:cubicBezTo>
                  <a:cubicBezTo>
                    <a:pt x="902" y="671"/>
                    <a:pt x="869" y="663"/>
                    <a:pt x="870" y="666"/>
                  </a:cubicBezTo>
                  <a:close/>
                  <a:moveTo>
                    <a:pt x="997" y="696"/>
                  </a:moveTo>
                  <a:cubicBezTo>
                    <a:pt x="995" y="700"/>
                    <a:pt x="992" y="693"/>
                    <a:pt x="996" y="690"/>
                  </a:cubicBezTo>
                  <a:cubicBezTo>
                    <a:pt x="1000" y="687"/>
                    <a:pt x="995" y="685"/>
                    <a:pt x="991" y="687"/>
                  </a:cubicBezTo>
                  <a:cubicBezTo>
                    <a:pt x="987" y="689"/>
                    <a:pt x="988" y="678"/>
                    <a:pt x="992" y="676"/>
                  </a:cubicBezTo>
                  <a:cubicBezTo>
                    <a:pt x="996" y="674"/>
                    <a:pt x="983" y="670"/>
                    <a:pt x="983" y="674"/>
                  </a:cubicBezTo>
                  <a:cubicBezTo>
                    <a:pt x="983" y="678"/>
                    <a:pt x="974" y="675"/>
                    <a:pt x="973" y="672"/>
                  </a:cubicBezTo>
                  <a:cubicBezTo>
                    <a:pt x="972" y="669"/>
                    <a:pt x="966" y="668"/>
                    <a:pt x="968" y="665"/>
                  </a:cubicBezTo>
                  <a:cubicBezTo>
                    <a:pt x="970" y="663"/>
                    <a:pt x="960" y="662"/>
                    <a:pt x="959" y="666"/>
                  </a:cubicBezTo>
                  <a:cubicBezTo>
                    <a:pt x="958" y="670"/>
                    <a:pt x="955" y="663"/>
                    <a:pt x="960" y="658"/>
                  </a:cubicBezTo>
                  <a:cubicBezTo>
                    <a:pt x="965" y="652"/>
                    <a:pt x="964" y="648"/>
                    <a:pt x="968" y="645"/>
                  </a:cubicBezTo>
                  <a:cubicBezTo>
                    <a:pt x="973" y="642"/>
                    <a:pt x="968" y="639"/>
                    <a:pt x="963" y="641"/>
                  </a:cubicBezTo>
                  <a:cubicBezTo>
                    <a:pt x="958" y="643"/>
                    <a:pt x="945" y="662"/>
                    <a:pt x="945" y="667"/>
                  </a:cubicBezTo>
                  <a:cubicBezTo>
                    <a:pt x="945" y="672"/>
                    <a:pt x="944" y="678"/>
                    <a:pt x="940" y="677"/>
                  </a:cubicBezTo>
                  <a:cubicBezTo>
                    <a:pt x="935" y="677"/>
                    <a:pt x="930" y="681"/>
                    <a:pt x="933" y="684"/>
                  </a:cubicBezTo>
                  <a:cubicBezTo>
                    <a:pt x="937" y="687"/>
                    <a:pt x="924" y="694"/>
                    <a:pt x="930" y="698"/>
                  </a:cubicBezTo>
                  <a:cubicBezTo>
                    <a:pt x="934" y="700"/>
                    <a:pt x="941" y="697"/>
                    <a:pt x="947" y="697"/>
                  </a:cubicBezTo>
                  <a:cubicBezTo>
                    <a:pt x="953" y="698"/>
                    <a:pt x="958" y="698"/>
                    <a:pt x="963" y="695"/>
                  </a:cubicBezTo>
                  <a:cubicBezTo>
                    <a:pt x="968" y="691"/>
                    <a:pt x="968" y="698"/>
                    <a:pt x="974" y="697"/>
                  </a:cubicBezTo>
                  <a:cubicBezTo>
                    <a:pt x="979" y="697"/>
                    <a:pt x="971" y="702"/>
                    <a:pt x="971" y="705"/>
                  </a:cubicBezTo>
                  <a:cubicBezTo>
                    <a:pt x="971" y="709"/>
                    <a:pt x="977" y="703"/>
                    <a:pt x="981" y="701"/>
                  </a:cubicBezTo>
                  <a:cubicBezTo>
                    <a:pt x="985" y="699"/>
                    <a:pt x="990" y="701"/>
                    <a:pt x="988" y="705"/>
                  </a:cubicBezTo>
                  <a:cubicBezTo>
                    <a:pt x="986" y="708"/>
                    <a:pt x="999" y="711"/>
                    <a:pt x="1002" y="706"/>
                  </a:cubicBezTo>
                  <a:cubicBezTo>
                    <a:pt x="1005" y="701"/>
                    <a:pt x="999" y="692"/>
                    <a:pt x="997" y="696"/>
                  </a:cubicBezTo>
                  <a:close/>
                  <a:moveTo>
                    <a:pt x="93" y="604"/>
                  </a:moveTo>
                  <a:cubicBezTo>
                    <a:pt x="84" y="609"/>
                    <a:pt x="106" y="632"/>
                    <a:pt x="110" y="629"/>
                  </a:cubicBezTo>
                  <a:cubicBezTo>
                    <a:pt x="113" y="627"/>
                    <a:pt x="105" y="617"/>
                    <a:pt x="105" y="611"/>
                  </a:cubicBezTo>
                  <a:cubicBezTo>
                    <a:pt x="105" y="605"/>
                    <a:pt x="102" y="599"/>
                    <a:pt x="93" y="604"/>
                  </a:cubicBezTo>
                  <a:close/>
                  <a:moveTo>
                    <a:pt x="917" y="718"/>
                  </a:moveTo>
                  <a:cubicBezTo>
                    <a:pt x="913" y="719"/>
                    <a:pt x="916" y="713"/>
                    <a:pt x="917" y="710"/>
                  </a:cubicBezTo>
                  <a:cubicBezTo>
                    <a:pt x="917" y="708"/>
                    <a:pt x="909" y="712"/>
                    <a:pt x="909" y="715"/>
                  </a:cubicBezTo>
                  <a:cubicBezTo>
                    <a:pt x="909" y="718"/>
                    <a:pt x="903" y="719"/>
                    <a:pt x="903" y="721"/>
                  </a:cubicBezTo>
                  <a:cubicBezTo>
                    <a:pt x="903" y="727"/>
                    <a:pt x="902" y="724"/>
                    <a:pt x="898" y="726"/>
                  </a:cubicBezTo>
                  <a:cubicBezTo>
                    <a:pt x="894" y="728"/>
                    <a:pt x="879" y="726"/>
                    <a:pt x="878" y="723"/>
                  </a:cubicBezTo>
                  <a:cubicBezTo>
                    <a:pt x="878" y="719"/>
                    <a:pt x="867" y="717"/>
                    <a:pt x="866" y="713"/>
                  </a:cubicBezTo>
                  <a:cubicBezTo>
                    <a:pt x="866" y="708"/>
                    <a:pt x="860" y="706"/>
                    <a:pt x="865" y="701"/>
                  </a:cubicBezTo>
                  <a:cubicBezTo>
                    <a:pt x="869" y="696"/>
                    <a:pt x="864" y="693"/>
                    <a:pt x="860" y="697"/>
                  </a:cubicBezTo>
                  <a:cubicBezTo>
                    <a:pt x="855" y="701"/>
                    <a:pt x="853" y="695"/>
                    <a:pt x="859" y="693"/>
                  </a:cubicBezTo>
                  <a:cubicBezTo>
                    <a:pt x="864" y="691"/>
                    <a:pt x="875" y="688"/>
                    <a:pt x="870" y="678"/>
                  </a:cubicBezTo>
                  <a:cubicBezTo>
                    <a:pt x="864" y="668"/>
                    <a:pt x="830" y="681"/>
                    <a:pt x="821" y="686"/>
                  </a:cubicBezTo>
                  <a:cubicBezTo>
                    <a:pt x="812" y="691"/>
                    <a:pt x="801" y="707"/>
                    <a:pt x="796" y="707"/>
                  </a:cubicBezTo>
                  <a:cubicBezTo>
                    <a:pt x="792" y="707"/>
                    <a:pt x="805" y="699"/>
                    <a:pt x="807" y="696"/>
                  </a:cubicBezTo>
                  <a:cubicBezTo>
                    <a:pt x="809" y="692"/>
                    <a:pt x="806" y="689"/>
                    <a:pt x="809" y="690"/>
                  </a:cubicBezTo>
                  <a:cubicBezTo>
                    <a:pt x="812" y="692"/>
                    <a:pt x="819" y="680"/>
                    <a:pt x="825" y="676"/>
                  </a:cubicBezTo>
                  <a:cubicBezTo>
                    <a:pt x="830" y="672"/>
                    <a:pt x="836" y="675"/>
                    <a:pt x="836" y="672"/>
                  </a:cubicBezTo>
                  <a:cubicBezTo>
                    <a:pt x="837" y="669"/>
                    <a:pt x="840" y="667"/>
                    <a:pt x="845" y="662"/>
                  </a:cubicBezTo>
                  <a:cubicBezTo>
                    <a:pt x="850" y="658"/>
                    <a:pt x="909" y="658"/>
                    <a:pt x="915" y="659"/>
                  </a:cubicBezTo>
                  <a:cubicBezTo>
                    <a:pt x="921" y="659"/>
                    <a:pt x="932" y="651"/>
                    <a:pt x="935" y="646"/>
                  </a:cubicBezTo>
                  <a:cubicBezTo>
                    <a:pt x="939" y="641"/>
                    <a:pt x="943" y="641"/>
                    <a:pt x="951" y="642"/>
                  </a:cubicBezTo>
                  <a:cubicBezTo>
                    <a:pt x="959" y="642"/>
                    <a:pt x="963" y="635"/>
                    <a:pt x="967" y="632"/>
                  </a:cubicBezTo>
                  <a:cubicBezTo>
                    <a:pt x="971" y="629"/>
                    <a:pt x="969" y="628"/>
                    <a:pt x="966" y="627"/>
                  </a:cubicBezTo>
                  <a:cubicBezTo>
                    <a:pt x="962" y="627"/>
                    <a:pt x="959" y="624"/>
                    <a:pt x="962" y="624"/>
                  </a:cubicBezTo>
                  <a:cubicBezTo>
                    <a:pt x="966" y="624"/>
                    <a:pt x="968" y="622"/>
                    <a:pt x="969" y="617"/>
                  </a:cubicBezTo>
                  <a:cubicBezTo>
                    <a:pt x="971" y="613"/>
                    <a:pt x="968" y="615"/>
                    <a:pt x="963" y="609"/>
                  </a:cubicBezTo>
                  <a:cubicBezTo>
                    <a:pt x="958" y="602"/>
                    <a:pt x="956" y="611"/>
                    <a:pt x="951" y="610"/>
                  </a:cubicBezTo>
                  <a:cubicBezTo>
                    <a:pt x="946" y="610"/>
                    <a:pt x="954" y="604"/>
                    <a:pt x="950" y="601"/>
                  </a:cubicBezTo>
                  <a:cubicBezTo>
                    <a:pt x="946" y="599"/>
                    <a:pt x="939" y="600"/>
                    <a:pt x="933" y="605"/>
                  </a:cubicBezTo>
                  <a:cubicBezTo>
                    <a:pt x="927" y="610"/>
                    <a:pt x="927" y="605"/>
                    <a:pt x="922" y="610"/>
                  </a:cubicBezTo>
                  <a:cubicBezTo>
                    <a:pt x="917" y="615"/>
                    <a:pt x="917" y="608"/>
                    <a:pt x="919" y="606"/>
                  </a:cubicBezTo>
                  <a:cubicBezTo>
                    <a:pt x="922" y="604"/>
                    <a:pt x="924" y="606"/>
                    <a:pt x="926" y="603"/>
                  </a:cubicBezTo>
                  <a:cubicBezTo>
                    <a:pt x="928" y="600"/>
                    <a:pt x="930" y="603"/>
                    <a:pt x="936" y="599"/>
                  </a:cubicBezTo>
                  <a:cubicBezTo>
                    <a:pt x="942" y="595"/>
                    <a:pt x="947" y="597"/>
                    <a:pt x="949" y="594"/>
                  </a:cubicBezTo>
                  <a:cubicBezTo>
                    <a:pt x="950" y="592"/>
                    <a:pt x="946" y="588"/>
                    <a:pt x="940" y="589"/>
                  </a:cubicBezTo>
                  <a:cubicBezTo>
                    <a:pt x="935" y="590"/>
                    <a:pt x="931" y="582"/>
                    <a:pt x="928" y="584"/>
                  </a:cubicBezTo>
                  <a:cubicBezTo>
                    <a:pt x="924" y="587"/>
                    <a:pt x="925" y="580"/>
                    <a:pt x="921" y="583"/>
                  </a:cubicBezTo>
                  <a:cubicBezTo>
                    <a:pt x="917" y="585"/>
                    <a:pt x="915" y="582"/>
                    <a:pt x="913" y="577"/>
                  </a:cubicBezTo>
                  <a:cubicBezTo>
                    <a:pt x="911" y="573"/>
                    <a:pt x="900" y="565"/>
                    <a:pt x="894" y="563"/>
                  </a:cubicBezTo>
                  <a:cubicBezTo>
                    <a:pt x="887" y="561"/>
                    <a:pt x="892" y="557"/>
                    <a:pt x="895" y="560"/>
                  </a:cubicBezTo>
                  <a:cubicBezTo>
                    <a:pt x="899" y="562"/>
                    <a:pt x="903" y="557"/>
                    <a:pt x="904" y="555"/>
                  </a:cubicBezTo>
                  <a:cubicBezTo>
                    <a:pt x="906" y="552"/>
                    <a:pt x="902" y="550"/>
                    <a:pt x="900" y="550"/>
                  </a:cubicBezTo>
                  <a:cubicBezTo>
                    <a:pt x="898" y="550"/>
                    <a:pt x="898" y="546"/>
                    <a:pt x="898" y="544"/>
                  </a:cubicBezTo>
                  <a:cubicBezTo>
                    <a:pt x="899" y="541"/>
                    <a:pt x="891" y="538"/>
                    <a:pt x="891" y="536"/>
                  </a:cubicBezTo>
                  <a:cubicBezTo>
                    <a:pt x="891" y="533"/>
                    <a:pt x="886" y="531"/>
                    <a:pt x="887" y="529"/>
                  </a:cubicBezTo>
                  <a:cubicBezTo>
                    <a:pt x="887" y="527"/>
                    <a:pt x="882" y="524"/>
                    <a:pt x="882" y="521"/>
                  </a:cubicBezTo>
                  <a:cubicBezTo>
                    <a:pt x="882" y="518"/>
                    <a:pt x="875" y="512"/>
                    <a:pt x="875" y="508"/>
                  </a:cubicBezTo>
                  <a:cubicBezTo>
                    <a:pt x="874" y="505"/>
                    <a:pt x="870" y="502"/>
                    <a:pt x="869" y="498"/>
                  </a:cubicBezTo>
                  <a:cubicBezTo>
                    <a:pt x="867" y="494"/>
                    <a:pt x="865" y="496"/>
                    <a:pt x="864" y="502"/>
                  </a:cubicBezTo>
                  <a:cubicBezTo>
                    <a:pt x="862" y="508"/>
                    <a:pt x="857" y="507"/>
                    <a:pt x="859" y="509"/>
                  </a:cubicBezTo>
                  <a:cubicBezTo>
                    <a:pt x="862" y="513"/>
                    <a:pt x="859" y="514"/>
                    <a:pt x="857" y="516"/>
                  </a:cubicBezTo>
                  <a:cubicBezTo>
                    <a:pt x="855" y="519"/>
                    <a:pt x="859" y="522"/>
                    <a:pt x="855" y="522"/>
                  </a:cubicBezTo>
                  <a:cubicBezTo>
                    <a:pt x="851" y="522"/>
                    <a:pt x="853" y="530"/>
                    <a:pt x="851" y="527"/>
                  </a:cubicBezTo>
                  <a:cubicBezTo>
                    <a:pt x="849" y="523"/>
                    <a:pt x="844" y="524"/>
                    <a:pt x="844" y="528"/>
                  </a:cubicBezTo>
                  <a:cubicBezTo>
                    <a:pt x="844" y="531"/>
                    <a:pt x="836" y="534"/>
                    <a:pt x="833" y="534"/>
                  </a:cubicBezTo>
                  <a:cubicBezTo>
                    <a:pt x="830" y="534"/>
                    <a:pt x="830" y="527"/>
                    <a:pt x="827" y="529"/>
                  </a:cubicBezTo>
                  <a:cubicBezTo>
                    <a:pt x="824" y="531"/>
                    <a:pt x="825" y="523"/>
                    <a:pt x="820" y="524"/>
                  </a:cubicBezTo>
                  <a:cubicBezTo>
                    <a:pt x="816" y="524"/>
                    <a:pt x="813" y="523"/>
                    <a:pt x="814" y="520"/>
                  </a:cubicBezTo>
                  <a:cubicBezTo>
                    <a:pt x="816" y="516"/>
                    <a:pt x="807" y="514"/>
                    <a:pt x="810" y="512"/>
                  </a:cubicBezTo>
                  <a:cubicBezTo>
                    <a:pt x="813" y="510"/>
                    <a:pt x="809" y="506"/>
                    <a:pt x="809" y="499"/>
                  </a:cubicBezTo>
                  <a:cubicBezTo>
                    <a:pt x="808" y="493"/>
                    <a:pt x="812" y="492"/>
                    <a:pt x="812" y="490"/>
                  </a:cubicBezTo>
                  <a:cubicBezTo>
                    <a:pt x="812" y="487"/>
                    <a:pt x="809" y="487"/>
                    <a:pt x="806" y="489"/>
                  </a:cubicBezTo>
                  <a:cubicBezTo>
                    <a:pt x="803" y="491"/>
                    <a:pt x="803" y="486"/>
                    <a:pt x="800" y="487"/>
                  </a:cubicBezTo>
                  <a:cubicBezTo>
                    <a:pt x="797" y="487"/>
                    <a:pt x="787" y="486"/>
                    <a:pt x="787" y="482"/>
                  </a:cubicBezTo>
                  <a:cubicBezTo>
                    <a:pt x="786" y="477"/>
                    <a:pt x="783" y="480"/>
                    <a:pt x="781" y="475"/>
                  </a:cubicBezTo>
                  <a:cubicBezTo>
                    <a:pt x="780" y="471"/>
                    <a:pt x="776" y="474"/>
                    <a:pt x="776" y="471"/>
                  </a:cubicBezTo>
                  <a:cubicBezTo>
                    <a:pt x="776" y="468"/>
                    <a:pt x="774" y="467"/>
                    <a:pt x="771" y="467"/>
                  </a:cubicBezTo>
                  <a:cubicBezTo>
                    <a:pt x="768" y="467"/>
                    <a:pt x="767" y="463"/>
                    <a:pt x="763" y="463"/>
                  </a:cubicBezTo>
                  <a:cubicBezTo>
                    <a:pt x="759" y="462"/>
                    <a:pt x="754" y="466"/>
                    <a:pt x="752" y="467"/>
                  </a:cubicBezTo>
                  <a:cubicBezTo>
                    <a:pt x="750" y="468"/>
                    <a:pt x="744" y="463"/>
                    <a:pt x="742" y="465"/>
                  </a:cubicBezTo>
                  <a:cubicBezTo>
                    <a:pt x="739" y="467"/>
                    <a:pt x="739" y="464"/>
                    <a:pt x="733" y="462"/>
                  </a:cubicBezTo>
                  <a:cubicBezTo>
                    <a:pt x="726" y="460"/>
                    <a:pt x="718" y="460"/>
                    <a:pt x="718" y="462"/>
                  </a:cubicBezTo>
                  <a:cubicBezTo>
                    <a:pt x="717" y="464"/>
                    <a:pt x="712" y="465"/>
                    <a:pt x="713" y="470"/>
                  </a:cubicBezTo>
                  <a:cubicBezTo>
                    <a:pt x="714" y="475"/>
                    <a:pt x="719" y="474"/>
                    <a:pt x="720" y="478"/>
                  </a:cubicBezTo>
                  <a:cubicBezTo>
                    <a:pt x="721" y="481"/>
                    <a:pt x="718" y="480"/>
                    <a:pt x="717" y="483"/>
                  </a:cubicBezTo>
                  <a:cubicBezTo>
                    <a:pt x="717" y="487"/>
                    <a:pt x="714" y="486"/>
                    <a:pt x="714" y="489"/>
                  </a:cubicBezTo>
                  <a:cubicBezTo>
                    <a:pt x="714" y="491"/>
                    <a:pt x="716" y="490"/>
                    <a:pt x="717" y="495"/>
                  </a:cubicBezTo>
                  <a:cubicBezTo>
                    <a:pt x="719" y="499"/>
                    <a:pt x="721" y="499"/>
                    <a:pt x="722" y="505"/>
                  </a:cubicBezTo>
                  <a:cubicBezTo>
                    <a:pt x="723" y="511"/>
                    <a:pt x="720" y="510"/>
                    <a:pt x="717" y="511"/>
                  </a:cubicBezTo>
                  <a:cubicBezTo>
                    <a:pt x="715" y="511"/>
                    <a:pt x="718" y="514"/>
                    <a:pt x="714" y="518"/>
                  </a:cubicBezTo>
                  <a:cubicBezTo>
                    <a:pt x="711" y="522"/>
                    <a:pt x="708" y="527"/>
                    <a:pt x="710" y="529"/>
                  </a:cubicBezTo>
                  <a:cubicBezTo>
                    <a:pt x="713" y="532"/>
                    <a:pt x="723" y="536"/>
                    <a:pt x="727" y="543"/>
                  </a:cubicBezTo>
                  <a:cubicBezTo>
                    <a:pt x="731" y="549"/>
                    <a:pt x="731" y="560"/>
                    <a:pt x="730" y="567"/>
                  </a:cubicBezTo>
                  <a:cubicBezTo>
                    <a:pt x="729" y="575"/>
                    <a:pt x="720" y="577"/>
                    <a:pt x="714" y="583"/>
                  </a:cubicBezTo>
                  <a:cubicBezTo>
                    <a:pt x="708" y="590"/>
                    <a:pt x="701" y="589"/>
                    <a:pt x="698" y="589"/>
                  </a:cubicBezTo>
                  <a:cubicBezTo>
                    <a:pt x="695" y="589"/>
                    <a:pt x="697" y="595"/>
                    <a:pt x="701" y="600"/>
                  </a:cubicBezTo>
                  <a:cubicBezTo>
                    <a:pt x="705" y="605"/>
                    <a:pt x="702" y="606"/>
                    <a:pt x="704" y="611"/>
                  </a:cubicBezTo>
                  <a:cubicBezTo>
                    <a:pt x="706" y="616"/>
                    <a:pt x="704" y="620"/>
                    <a:pt x="707" y="625"/>
                  </a:cubicBezTo>
                  <a:cubicBezTo>
                    <a:pt x="711" y="629"/>
                    <a:pt x="709" y="631"/>
                    <a:pt x="705" y="634"/>
                  </a:cubicBezTo>
                  <a:cubicBezTo>
                    <a:pt x="701" y="637"/>
                    <a:pt x="706" y="636"/>
                    <a:pt x="707" y="640"/>
                  </a:cubicBezTo>
                  <a:cubicBezTo>
                    <a:pt x="707" y="644"/>
                    <a:pt x="705" y="642"/>
                    <a:pt x="702" y="639"/>
                  </a:cubicBezTo>
                  <a:cubicBezTo>
                    <a:pt x="698" y="637"/>
                    <a:pt x="695" y="644"/>
                    <a:pt x="695" y="646"/>
                  </a:cubicBezTo>
                  <a:cubicBezTo>
                    <a:pt x="695" y="649"/>
                    <a:pt x="688" y="643"/>
                    <a:pt x="686" y="643"/>
                  </a:cubicBezTo>
                  <a:cubicBezTo>
                    <a:pt x="684" y="643"/>
                    <a:pt x="686" y="639"/>
                    <a:pt x="682" y="635"/>
                  </a:cubicBezTo>
                  <a:cubicBezTo>
                    <a:pt x="677" y="632"/>
                    <a:pt x="674" y="631"/>
                    <a:pt x="674" y="627"/>
                  </a:cubicBezTo>
                  <a:cubicBezTo>
                    <a:pt x="674" y="624"/>
                    <a:pt x="666" y="621"/>
                    <a:pt x="666" y="617"/>
                  </a:cubicBezTo>
                  <a:cubicBezTo>
                    <a:pt x="666" y="613"/>
                    <a:pt x="667" y="603"/>
                    <a:pt x="665" y="600"/>
                  </a:cubicBezTo>
                  <a:cubicBezTo>
                    <a:pt x="664" y="597"/>
                    <a:pt x="665" y="594"/>
                    <a:pt x="667" y="591"/>
                  </a:cubicBezTo>
                  <a:cubicBezTo>
                    <a:pt x="668" y="588"/>
                    <a:pt x="665" y="584"/>
                    <a:pt x="660" y="584"/>
                  </a:cubicBezTo>
                  <a:cubicBezTo>
                    <a:pt x="656" y="584"/>
                    <a:pt x="650" y="583"/>
                    <a:pt x="643" y="583"/>
                  </a:cubicBezTo>
                  <a:cubicBezTo>
                    <a:pt x="637" y="584"/>
                    <a:pt x="634" y="583"/>
                    <a:pt x="632" y="581"/>
                  </a:cubicBezTo>
                  <a:cubicBezTo>
                    <a:pt x="630" y="579"/>
                    <a:pt x="624" y="575"/>
                    <a:pt x="616" y="573"/>
                  </a:cubicBezTo>
                  <a:cubicBezTo>
                    <a:pt x="608" y="571"/>
                    <a:pt x="605" y="567"/>
                    <a:pt x="604" y="565"/>
                  </a:cubicBezTo>
                  <a:cubicBezTo>
                    <a:pt x="603" y="563"/>
                    <a:pt x="596" y="561"/>
                    <a:pt x="594" y="559"/>
                  </a:cubicBezTo>
                  <a:cubicBezTo>
                    <a:pt x="592" y="557"/>
                    <a:pt x="585" y="555"/>
                    <a:pt x="582" y="556"/>
                  </a:cubicBezTo>
                  <a:cubicBezTo>
                    <a:pt x="579" y="556"/>
                    <a:pt x="571" y="550"/>
                    <a:pt x="567" y="550"/>
                  </a:cubicBezTo>
                  <a:cubicBezTo>
                    <a:pt x="562" y="550"/>
                    <a:pt x="552" y="555"/>
                    <a:pt x="550" y="555"/>
                  </a:cubicBezTo>
                  <a:cubicBezTo>
                    <a:pt x="548" y="555"/>
                    <a:pt x="550" y="551"/>
                    <a:pt x="551" y="549"/>
                  </a:cubicBezTo>
                  <a:cubicBezTo>
                    <a:pt x="553" y="548"/>
                    <a:pt x="548" y="540"/>
                    <a:pt x="546" y="535"/>
                  </a:cubicBezTo>
                  <a:cubicBezTo>
                    <a:pt x="545" y="530"/>
                    <a:pt x="543" y="525"/>
                    <a:pt x="538" y="525"/>
                  </a:cubicBezTo>
                  <a:cubicBezTo>
                    <a:pt x="533" y="526"/>
                    <a:pt x="527" y="523"/>
                    <a:pt x="526" y="522"/>
                  </a:cubicBezTo>
                  <a:cubicBezTo>
                    <a:pt x="524" y="521"/>
                    <a:pt x="524" y="507"/>
                    <a:pt x="525" y="501"/>
                  </a:cubicBezTo>
                  <a:cubicBezTo>
                    <a:pt x="526" y="495"/>
                    <a:pt x="533" y="486"/>
                    <a:pt x="533" y="482"/>
                  </a:cubicBezTo>
                  <a:cubicBezTo>
                    <a:pt x="533" y="479"/>
                    <a:pt x="537" y="477"/>
                    <a:pt x="541" y="476"/>
                  </a:cubicBezTo>
                  <a:cubicBezTo>
                    <a:pt x="545" y="475"/>
                    <a:pt x="542" y="468"/>
                    <a:pt x="545" y="467"/>
                  </a:cubicBezTo>
                  <a:cubicBezTo>
                    <a:pt x="549" y="467"/>
                    <a:pt x="549" y="465"/>
                    <a:pt x="550" y="462"/>
                  </a:cubicBezTo>
                  <a:cubicBezTo>
                    <a:pt x="551" y="459"/>
                    <a:pt x="555" y="461"/>
                    <a:pt x="553" y="459"/>
                  </a:cubicBezTo>
                  <a:cubicBezTo>
                    <a:pt x="550" y="456"/>
                    <a:pt x="552" y="455"/>
                    <a:pt x="558" y="455"/>
                  </a:cubicBezTo>
                  <a:cubicBezTo>
                    <a:pt x="564" y="455"/>
                    <a:pt x="572" y="453"/>
                    <a:pt x="571" y="448"/>
                  </a:cubicBezTo>
                  <a:cubicBezTo>
                    <a:pt x="570" y="442"/>
                    <a:pt x="555" y="446"/>
                    <a:pt x="555" y="441"/>
                  </a:cubicBezTo>
                  <a:cubicBezTo>
                    <a:pt x="555" y="437"/>
                    <a:pt x="536" y="436"/>
                    <a:pt x="537" y="434"/>
                  </a:cubicBezTo>
                  <a:cubicBezTo>
                    <a:pt x="538" y="431"/>
                    <a:pt x="556" y="436"/>
                    <a:pt x="563" y="438"/>
                  </a:cubicBezTo>
                  <a:cubicBezTo>
                    <a:pt x="569" y="441"/>
                    <a:pt x="571" y="440"/>
                    <a:pt x="576" y="440"/>
                  </a:cubicBezTo>
                  <a:cubicBezTo>
                    <a:pt x="581" y="440"/>
                    <a:pt x="578" y="433"/>
                    <a:pt x="579" y="430"/>
                  </a:cubicBezTo>
                  <a:cubicBezTo>
                    <a:pt x="580" y="428"/>
                    <a:pt x="590" y="435"/>
                    <a:pt x="596" y="433"/>
                  </a:cubicBezTo>
                  <a:cubicBezTo>
                    <a:pt x="601" y="432"/>
                    <a:pt x="607" y="420"/>
                    <a:pt x="612" y="417"/>
                  </a:cubicBezTo>
                  <a:cubicBezTo>
                    <a:pt x="616" y="413"/>
                    <a:pt x="612" y="410"/>
                    <a:pt x="603" y="411"/>
                  </a:cubicBezTo>
                  <a:cubicBezTo>
                    <a:pt x="594" y="412"/>
                    <a:pt x="588" y="408"/>
                    <a:pt x="583" y="405"/>
                  </a:cubicBezTo>
                  <a:cubicBezTo>
                    <a:pt x="578" y="401"/>
                    <a:pt x="579" y="398"/>
                    <a:pt x="584" y="398"/>
                  </a:cubicBezTo>
                  <a:cubicBezTo>
                    <a:pt x="589" y="399"/>
                    <a:pt x="602" y="409"/>
                    <a:pt x="607" y="409"/>
                  </a:cubicBezTo>
                  <a:cubicBezTo>
                    <a:pt x="611" y="410"/>
                    <a:pt x="620" y="400"/>
                    <a:pt x="624" y="397"/>
                  </a:cubicBezTo>
                  <a:cubicBezTo>
                    <a:pt x="628" y="394"/>
                    <a:pt x="620" y="393"/>
                    <a:pt x="617" y="391"/>
                  </a:cubicBezTo>
                  <a:cubicBezTo>
                    <a:pt x="614" y="388"/>
                    <a:pt x="622" y="387"/>
                    <a:pt x="626" y="387"/>
                  </a:cubicBezTo>
                  <a:cubicBezTo>
                    <a:pt x="630" y="387"/>
                    <a:pt x="632" y="390"/>
                    <a:pt x="633" y="392"/>
                  </a:cubicBezTo>
                  <a:cubicBezTo>
                    <a:pt x="635" y="394"/>
                    <a:pt x="642" y="391"/>
                    <a:pt x="645" y="391"/>
                  </a:cubicBezTo>
                  <a:cubicBezTo>
                    <a:pt x="649" y="391"/>
                    <a:pt x="645" y="385"/>
                    <a:pt x="639" y="383"/>
                  </a:cubicBezTo>
                  <a:cubicBezTo>
                    <a:pt x="633" y="381"/>
                    <a:pt x="639" y="376"/>
                    <a:pt x="641" y="380"/>
                  </a:cubicBezTo>
                  <a:cubicBezTo>
                    <a:pt x="643" y="383"/>
                    <a:pt x="647" y="383"/>
                    <a:pt x="649" y="387"/>
                  </a:cubicBezTo>
                  <a:cubicBezTo>
                    <a:pt x="652" y="392"/>
                    <a:pt x="653" y="389"/>
                    <a:pt x="658" y="387"/>
                  </a:cubicBezTo>
                  <a:cubicBezTo>
                    <a:pt x="663" y="385"/>
                    <a:pt x="666" y="382"/>
                    <a:pt x="669" y="379"/>
                  </a:cubicBezTo>
                  <a:cubicBezTo>
                    <a:pt x="671" y="376"/>
                    <a:pt x="672" y="380"/>
                    <a:pt x="675" y="375"/>
                  </a:cubicBezTo>
                  <a:cubicBezTo>
                    <a:pt x="678" y="370"/>
                    <a:pt x="674" y="366"/>
                    <a:pt x="670" y="363"/>
                  </a:cubicBezTo>
                  <a:cubicBezTo>
                    <a:pt x="666" y="360"/>
                    <a:pt x="670" y="357"/>
                    <a:pt x="666" y="355"/>
                  </a:cubicBezTo>
                  <a:cubicBezTo>
                    <a:pt x="662" y="353"/>
                    <a:pt x="661" y="349"/>
                    <a:pt x="666" y="350"/>
                  </a:cubicBezTo>
                  <a:cubicBezTo>
                    <a:pt x="671" y="351"/>
                    <a:pt x="675" y="349"/>
                    <a:pt x="677" y="346"/>
                  </a:cubicBezTo>
                  <a:cubicBezTo>
                    <a:pt x="680" y="342"/>
                    <a:pt x="670" y="342"/>
                    <a:pt x="674" y="339"/>
                  </a:cubicBezTo>
                  <a:cubicBezTo>
                    <a:pt x="679" y="337"/>
                    <a:pt x="675" y="334"/>
                    <a:pt x="671" y="334"/>
                  </a:cubicBezTo>
                  <a:cubicBezTo>
                    <a:pt x="666" y="334"/>
                    <a:pt x="662" y="332"/>
                    <a:pt x="662" y="328"/>
                  </a:cubicBezTo>
                  <a:cubicBezTo>
                    <a:pt x="662" y="324"/>
                    <a:pt x="654" y="327"/>
                    <a:pt x="649" y="325"/>
                  </a:cubicBezTo>
                  <a:cubicBezTo>
                    <a:pt x="645" y="322"/>
                    <a:pt x="634" y="323"/>
                    <a:pt x="632" y="323"/>
                  </a:cubicBezTo>
                  <a:cubicBezTo>
                    <a:pt x="629" y="323"/>
                    <a:pt x="629" y="334"/>
                    <a:pt x="633" y="334"/>
                  </a:cubicBezTo>
                  <a:cubicBezTo>
                    <a:pt x="636" y="334"/>
                    <a:pt x="639" y="338"/>
                    <a:pt x="636" y="339"/>
                  </a:cubicBezTo>
                  <a:cubicBezTo>
                    <a:pt x="633" y="341"/>
                    <a:pt x="637" y="345"/>
                    <a:pt x="634" y="344"/>
                  </a:cubicBezTo>
                  <a:cubicBezTo>
                    <a:pt x="632" y="344"/>
                    <a:pt x="628" y="343"/>
                    <a:pt x="627" y="349"/>
                  </a:cubicBezTo>
                  <a:cubicBezTo>
                    <a:pt x="626" y="356"/>
                    <a:pt x="626" y="358"/>
                    <a:pt x="621" y="361"/>
                  </a:cubicBezTo>
                  <a:cubicBezTo>
                    <a:pt x="617" y="363"/>
                    <a:pt x="620" y="353"/>
                    <a:pt x="616" y="354"/>
                  </a:cubicBezTo>
                  <a:cubicBezTo>
                    <a:pt x="612" y="354"/>
                    <a:pt x="612" y="362"/>
                    <a:pt x="615" y="362"/>
                  </a:cubicBezTo>
                  <a:cubicBezTo>
                    <a:pt x="618" y="363"/>
                    <a:pt x="618" y="366"/>
                    <a:pt x="619" y="369"/>
                  </a:cubicBezTo>
                  <a:cubicBezTo>
                    <a:pt x="620" y="373"/>
                    <a:pt x="614" y="370"/>
                    <a:pt x="611" y="375"/>
                  </a:cubicBezTo>
                  <a:cubicBezTo>
                    <a:pt x="609" y="379"/>
                    <a:pt x="608" y="373"/>
                    <a:pt x="605" y="370"/>
                  </a:cubicBezTo>
                  <a:cubicBezTo>
                    <a:pt x="601" y="367"/>
                    <a:pt x="597" y="362"/>
                    <a:pt x="597" y="358"/>
                  </a:cubicBezTo>
                  <a:cubicBezTo>
                    <a:pt x="598" y="355"/>
                    <a:pt x="599" y="354"/>
                    <a:pt x="602" y="353"/>
                  </a:cubicBezTo>
                  <a:cubicBezTo>
                    <a:pt x="605" y="353"/>
                    <a:pt x="602" y="350"/>
                    <a:pt x="602" y="346"/>
                  </a:cubicBezTo>
                  <a:cubicBezTo>
                    <a:pt x="602" y="341"/>
                    <a:pt x="598" y="343"/>
                    <a:pt x="594" y="338"/>
                  </a:cubicBezTo>
                  <a:cubicBezTo>
                    <a:pt x="590" y="333"/>
                    <a:pt x="586" y="333"/>
                    <a:pt x="584" y="335"/>
                  </a:cubicBezTo>
                  <a:cubicBezTo>
                    <a:pt x="582" y="338"/>
                    <a:pt x="583" y="342"/>
                    <a:pt x="580" y="343"/>
                  </a:cubicBezTo>
                  <a:cubicBezTo>
                    <a:pt x="576" y="345"/>
                    <a:pt x="578" y="352"/>
                    <a:pt x="575" y="352"/>
                  </a:cubicBezTo>
                  <a:cubicBezTo>
                    <a:pt x="572" y="353"/>
                    <a:pt x="573" y="340"/>
                    <a:pt x="571" y="339"/>
                  </a:cubicBezTo>
                  <a:cubicBezTo>
                    <a:pt x="568" y="338"/>
                    <a:pt x="569" y="335"/>
                    <a:pt x="572" y="334"/>
                  </a:cubicBezTo>
                  <a:cubicBezTo>
                    <a:pt x="576" y="334"/>
                    <a:pt x="578" y="330"/>
                    <a:pt x="575" y="330"/>
                  </a:cubicBezTo>
                  <a:cubicBezTo>
                    <a:pt x="572" y="330"/>
                    <a:pt x="566" y="326"/>
                    <a:pt x="564" y="325"/>
                  </a:cubicBezTo>
                  <a:cubicBezTo>
                    <a:pt x="562" y="324"/>
                    <a:pt x="558" y="329"/>
                    <a:pt x="555" y="327"/>
                  </a:cubicBezTo>
                  <a:cubicBezTo>
                    <a:pt x="553" y="325"/>
                    <a:pt x="556" y="320"/>
                    <a:pt x="556" y="318"/>
                  </a:cubicBezTo>
                  <a:cubicBezTo>
                    <a:pt x="556" y="315"/>
                    <a:pt x="560" y="319"/>
                    <a:pt x="562" y="315"/>
                  </a:cubicBezTo>
                  <a:cubicBezTo>
                    <a:pt x="565" y="312"/>
                    <a:pt x="555" y="312"/>
                    <a:pt x="555" y="308"/>
                  </a:cubicBezTo>
                  <a:cubicBezTo>
                    <a:pt x="555" y="304"/>
                    <a:pt x="548" y="303"/>
                    <a:pt x="545" y="302"/>
                  </a:cubicBezTo>
                  <a:cubicBezTo>
                    <a:pt x="543" y="301"/>
                    <a:pt x="547" y="295"/>
                    <a:pt x="546" y="292"/>
                  </a:cubicBezTo>
                  <a:cubicBezTo>
                    <a:pt x="545" y="290"/>
                    <a:pt x="535" y="281"/>
                    <a:pt x="531" y="282"/>
                  </a:cubicBezTo>
                  <a:cubicBezTo>
                    <a:pt x="527" y="283"/>
                    <a:pt x="526" y="277"/>
                    <a:pt x="529" y="277"/>
                  </a:cubicBezTo>
                  <a:cubicBezTo>
                    <a:pt x="531" y="277"/>
                    <a:pt x="533" y="276"/>
                    <a:pt x="537" y="271"/>
                  </a:cubicBezTo>
                  <a:cubicBezTo>
                    <a:pt x="541" y="266"/>
                    <a:pt x="542" y="265"/>
                    <a:pt x="539" y="264"/>
                  </a:cubicBezTo>
                  <a:cubicBezTo>
                    <a:pt x="536" y="263"/>
                    <a:pt x="534" y="260"/>
                    <a:pt x="539" y="260"/>
                  </a:cubicBezTo>
                  <a:cubicBezTo>
                    <a:pt x="545" y="260"/>
                    <a:pt x="554" y="264"/>
                    <a:pt x="557" y="262"/>
                  </a:cubicBezTo>
                  <a:cubicBezTo>
                    <a:pt x="560" y="259"/>
                    <a:pt x="569" y="245"/>
                    <a:pt x="573" y="239"/>
                  </a:cubicBezTo>
                  <a:cubicBezTo>
                    <a:pt x="577" y="234"/>
                    <a:pt x="570" y="234"/>
                    <a:pt x="561" y="234"/>
                  </a:cubicBezTo>
                  <a:cubicBezTo>
                    <a:pt x="552" y="235"/>
                    <a:pt x="550" y="231"/>
                    <a:pt x="543" y="230"/>
                  </a:cubicBezTo>
                  <a:cubicBezTo>
                    <a:pt x="535" y="230"/>
                    <a:pt x="521" y="232"/>
                    <a:pt x="519" y="234"/>
                  </a:cubicBezTo>
                  <a:cubicBezTo>
                    <a:pt x="517" y="236"/>
                    <a:pt x="523" y="238"/>
                    <a:pt x="522" y="241"/>
                  </a:cubicBezTo>
                  <a:cubicBezTo>
                    <a:pt x="522" y="243"/>
                    <a:pt x="517" y="239"/>
                    <a:pt x="515" y="240"/>
                  </a:cubicBezTo>
                  <a:cubicBezTo>
                    <a:pt x="513" y="241"/>
                    <a:pt x="516" y="244"/>
                    <a:pt x="515" y="253"/>
                  </a:cubicBezTo>
                  <a:cubicBezTo>
                    <a:pt x="514" y="262"/>
                    <a:pt x="517" y="262"/>
                    <a:pt x="519" y="266"/>
                  </a:cubicBezTo>
                  <a:cubicBezTo>
                    <a:pt x="522" y="269"/>
                    <a:pt x="521" y="273"/>
                    <a:pt x="521" y="279"/>
                  </a:cubicBezTo>
                  <a:cubicBezTo>
                    <a:pt x="521" y="284"/>
                    <a:pt x="516" y="284"/>
                    <a:pt x="514" y="285"/>
                  </a:cubicBezTo>
                  <a:cubicBezTo>
                    <a:pt x="513" y="286"/>
                    <a:pt x="519" y="288"/>
                    <a:pt x="518" y="292"/>
                  </a:cubicBezTo>
                  <a:cubicBezTo>
                    <a:pt x="517" y="295"/>
                    <a:pt x="512" y="290"/>
                    <a:pt x="509" y="291"/>
                  </a:cubicBezTo>
                  <a:cubicBezTo>
                    <a:pt x="506" y="292"/>
                    <a:pt x="503" y="300"/>
                    <a:pt x="506" y="303"/>
                  </a:cubicBezTo>
                  <a:cubicBezTo>
                    <a:pt x="510" y="306"/>
                    <a:pt x="511" y="305"/>
                    <a:pt x="508" y="309"/>
                  </a:cubicBezTo>
                  <a:cubicBezTo>
                    <a:pt x="506" y="312"/>
                    <a:pt x="503" y="317"/>
                    <a:pt x="509" y="321"/>
                  </a:cubicBezTo>
                  <a:cubicBezTo>
                    <a:pt x="515" y="326"/>
                    <a:pt x="526" y="326"/>
                    <a:pt x="532" y="329"/>
                  </a:cubicBezTo>
                  <a:cubicBezTo>
                    <a:pt x="538" y="333"/>
                    <a:pt x="529" y="331"/>
                    <a:pt x="532" y="335"/>
                  </a:cubicBezTo>
                  <a:cubicBezTo>
                    <a:pt x="534" y="339"/>
                    <a:pt x="528" y="341"/>
                    <a:pt x="528" y="344"/>
                  </a:cubicBezTo>
                  <a:cubicBezTo>
                    <a:pt x="528" y="347"/>
                    <a:pt x="531" y="346"/>
                    <a:pt x="534" y="340"/>
                  </a:cubicBezTo>
                  <a:cubicBezTo>
                    <a:pt x="537" y="335"/>
                    <a:pt x="539" y="342"/>
                    <a:pt x="539" y="346"/>
                  </a:cubicBezTo>
                  <a:cubicBezTo>
                    <a:pt x="538" y="351"/>
                    <a:pt x="534" y="348"/>
                    <a:pt x="531" y="353"/>
                  </a:cubicBezTo>
                  <a:cubicBezTo>
                    <a:pt x="528" y="358"/>
                    <a:pt x="525" y="359"/>
                    <a:pt x="520" y="358"/>
                  </a:cubicBezTo>
                  <a:cubicBezTo>
                    <a:pt x="515" y="357"/>
                    <a:pt x="518" y="364"/>
                    <a:pt x="520" y="369"/>
                  </a:cubicBezTo>
                  <a:cubicBezTo>
                    <a:pt x="522" y="373"/>
                    <a:pt x="519" y="374"/>
                    <a:pt x="514" y="373"/>
                  </a:cubicBezTo>
                  <a:cubicBezTo>
                    <a:pt x="508" y="371"/>
                    <a:pt x="505" y="368"/>
                    <a:pt x="508" y="364"/>
                  </a:cubicBezTo>
                  <a:cubicBezTo>
                    <a:pt x="511" y="359"/>
                    <a:pt x="513" y="354"/>
                    <a:pt x="509" y="355"/>
                  </a:cubicBezTo>
                  <a:cubicBezTo>
                    <a:pt x="506" y="355"/>
                    <a:pt x="499" y="355"/>
                    <a:pt x="496" y="351"/>
                  </a:cubicBezTo>
                  <a:cubicBezTo>
                    <a:pt x="494" y="348"/>
                    <a:pt x="498" y="349"/>
                    <a:pt x="505" y="350"/>
                  </a:cubicBezTo>
                  <a:cubicBezTo>
                    <a:pt x="511" y="351"/>
                    <a:pt x="506" y="345"/>
                    <a:pt x="511" y="345"/>
                  </a:cubicBezTo>
                  <a:cubicBezTo>
                    <a:pt x="516" y="345"/>
                    <a:pt x="519" y="348"/>
                    <a:pt x="524" y="344"/>
                  </a:cubicBezTo>
                  <a:cubicBezTo>
                    <a:pt x="528" y="341"/>
                    <a:pt x="521" y="333"/>
                    <a:pt x="517" y="335"/>
                  </a:cubicBezTo>
                  <a:cubicBezTo>
                    <a:pt x="514" y="336"/>
                    <a:pt x="508" y="337"/>
                    <a:pt x="508" y="334"/>
                  </a:cubicBezTo>
                  <a:cubicBezTo>
                    <a:pt x="508" y="330"/>
                    <a:pt x="514" y="333"/>
                    <a:pt x="518" y="332"/>
                  </a:cubicBezTo>
                  <a:cubicBezTo>
                    <a:pt x="521" y="331"/>
                    <a:pt x="516" y="327"/>
                    <a:pt x="511" y="328"/>
                  </a:cubicBezTo>
                  <a:cubicBezTo>
                    <a:pt x="506" y="329"/>
                    <a:pt x="502" y="330"/>
                    <a:pt x="498" y="325"/>
                  </a:cubicBezTo>
                  <a:cubicBezTo>
                    <a:pt x="494" y="321"/>
                    <a:pt x="487" y="319"/>
                    <a:pt x="485" y="328"/>
                  </a:cubicBezTo>
                  <a:cubicBezTo>
                    <a:pt x="484" y="338"/>
                    <a:pt x="477" y="333"/>
                    <a:pt x="474" y="336"/>
                  </a:cubicBezTo>
                  <a:cubicBezTo>
                    <a:pt x="471" y="339"/>
                    <a:pt x="477" y="342"/>
                    <a:pt x="484" y="342"/>
                  </a:cubicBezTo>
                  <a:cubicBezTo>
                    <a:pt x="491" y="342"/>
                    <a:pt x="496" y="348"/>
                    <a:pt x="492" y="348"/>
                  </a:cubicBezTo>
                  <a:cubicBezTo>
                    <a:pt x="489" y="348"/>
                    <a:pt x="491" y="353"/>
                    <a:pt x="487" y="351"/>
                  </a:cubicBezTo>
                  <a:cubicBezTo>
                    <a:pt x="484" y="350"/>
                    <a:pt x="480" y="351"/>
                    <a:pt x="483" y="354"/>
                  </a:cubicBezTo>
                  <a:cubicBezTo>
                    <a:pt x="485" y="357"/>
                    <a:pt x="482" y="359"/>
                    <a:pt x="482" y="362"/>
                  </a:cubicBezTo>
                  <a:cubicBezTo>
                    <a:pt x="482" y="365"/>
                    <a:pt x="477" y="362"/>
                    <a:pt x="471" y="361"/>
                  </a:cubicBezTo>
                  <a:cubicBezTo>
                    <a:pt x="466" y="361"/>
                    <a:pt x="456" y="363"/>
                    <a:pt x="449" y="364"/>
                  </a:cubicBezTo>
                  <a:cubicBezTo>
                    <a:pt x="442" y="366"/>
                    <a:pt x="435" y="363"/>
                    <a:pt x="432" y="360"/>
                  </a:cubicBezTo>
                  <a:cubicBezTo>
                    <a:pt x="429" y="357"/>
                    <a:pt x="425" y="357"/>
                    <a:pt x="420" y="357"/>
                  </a:cubicBezTo>
                  <a:cubicBezTo>
                    <a:pt x="415" y="357"/>
                    <a:pt x="416" y="352"/>
                    <a:pt x="410" y="352"/>
                  </a:cubicBezTo>
                  <a:cubicBezTo>
                    <a:pt x="403" y="352"/>
                    <a:pt x="405" y="346"/>
                    <a:pt x="404" y="343"/>
                  </a:cubicBezTo>
                  <a:cubicBezTo>
                    <a:pt x="403" y="340"/>
                    <a:pt x="390" y="341"/>
                    <a:pt x="385" y="344"/>
                  </a:cubicBezTo>
                  <a:cubicBezTo>
                    <a:pt x="381" y="347"/>
                    <a:pt x="371" y="346"/>
                    <a:pt x="369" y="351"/>
                  </a:cubicBezTo>
                  <a:cubicBezTo>
                    <a:pt x="366" y="357"/>
                    <a:pt x="371" y="356"/>
                    <a:pt x="374" y="356"/>
                  </a:cubicBezTo>
                  <a:cubicBezTo>
                    <a:pt x="378" y="356"/>
                    <a:pt x="377" y="351"/>
                    <a:pt x="384" y="352"/>
                  </a:cubicBezTo>
                  <a:cubicBezTo>
                    <a:pt x="391" y="353"/>
                    <a:pt x="396" y="345"/>
                    <a:pt x="399" y="348"/>
                  </a:cubicBezTo>
                  <a:cubicBezTo>
                    <a:pt x="402" y="351"/>
                    <a:pt x="387" y="357"/>
                    <a:pt x="381" y="358"/>
                  </a:cubicBezTo>
                  <a:cubicBezTo>
                    <a:pt x="374" y="359"/>
                    <a:pt x="376" y="364"/>
                    <a:pt x="382" y="373"/>
                  </a:cubicBezTo>
                  <a:cubicBezTo>
                    <a:pt x="388" y="383"/>
                    <a:pt x="379" y="377"/>
                    <a:pt x="379" y="382"/>
                  </a:cubicBezTo>
                  <a:cubicBezTo>
                    <a:pt x="379" y="386"/>
                    <a:pt x="368" y="380"/>
                    <a:pt x="372" y="379"/>
                  </a:cubicBezTo>
                  <a:cubicBezTo>
                    <a:pt x="377" y="377"/>
                    <a:pt x="375" y="373"/>
                    <a:pt x="371" y="370"/>
                  </a:cubicBezTo>
                  <a:cubicBezTo>
                    <a:pt x="367" y="367"/>
                    <a:pt x="365" y="370"/>
                    <a:pt x="365" y="366"/>
                  </a:cubicBezTo>
                  <a:cubicBezTo>
                    <a:pt x="366" y="363"/>
                    <a:pt x="361" y="367"/>
                    <a:pt x="358" y="364"/>
                  </a:cubicBezTo>
                  <a:cubicBezTo>
                    <a:pt x="354" y="361"/>
                    <a:pt x="353" y="359"/>
                    <a:pt x="348" y="361"/>
                  </a:cubicBezTo>
                  <a:cubicBezTo>
                    <a:pt x="343" y="364"/>
                    <a:pt x="338" y="363"/>
                    <a:pt x="327" y="365"/>
                  </a:cubicBezTo>
                  <a:cubicBezTo>
                    <a:pt x="317" y="367"/>
                    <a:pt x="297" y="366"/>
                    <a:pt x="294" y="363"/>
                  </a:cubicBezTo>
                  <a:cubicBezTo>
                    <a:pt x="290" y="359"/>
                    <a:pt x="303" y="353"/>
                    <a:pt x="307" y="354"/>
                  </a:cubicBezTo>
                  <a:cubicBezTo>
                    <a:pt x="310" y="355"/>
                    <a:pt x="308" y="350"/>
                    <a:pt x="302" y="345"/>
                  </a:cubicBezTo>
                  <a:cubicBezTo>
                    <a:pt x="297" y="341"/>
                    <a:pt x="284" y="338"/>
                    <a:pt x="284" y="341"/>
                  </a:cubicBezTo>
                  <a:cubicBezTo>
                    <a:pt x="284" y="344"/>
                    <a:pt x="277" y="341"/>
                    <a:pt x="268" y="339"/>
                  </a:cubicBezTo>
                  <a:cubicBezTo>
                    <a:pt x="258" y="338"/>
                    <a:pt x="257" y="334"/>
                    <a:pt x="251" y="334"/>
                  </a:cubicBezTo>
                  <a:cubicBezTo>
                    <a:pt x="245" y="334"/>
                    <a:pt x="236" y="332"/>
                    <a:pt x="229" y="327"/>
                  </a:cubicBezTo>
                  <a:cubicBezTo>
                    <a:pt x="222" y="321"/>
                    <a:pt x="206" y="323"/>
                    <a:pt x="204" y="328"/>
                  </a:cubicBezTo>
                  <a:cubicBezTo>
                    <a:pt x="202" y="333"/>
                    <a:pt x="196" y="332"/>
                    <a:pt x="191" y="332"/>
                  </a:cubicBezTo>
                  <a:cubicBezTo>
                    <a:pt x="185" y="332"/>
                    <a:pt x="193" y="326"/>
                    <a:pt x="191" y="325"/>
                  </a:cubicBezTo>
                  <a:cubicBezTo>
                    <a:pt x="188" y="324"/>
                    <a:pt x="191" y="317"/>
                    <a:pt x="187" y="316"/>
                  </a:cubicBezTo>
                  <a:cubicBezTo>
                    <a:pt x="183" y="316"/>
                    <a:pt x="180" y="333"/>
                    <a:pt x="172" y="332"/>
                  </a:cubicBezTo>
                  <a:cubicBezTo>
                    <a:pt x="165" y="332"/>
                    <a:pt x="161" y="314"/>
                    <a:pt x="155" y="310"/>
                  </a:cubicBezTo>
                  <a:cubicBezTo>
                    <a:pt x="149" y="305"/>
                    <a:pt x="143" y="305"/>
                    <a:pt x="148" y="312"/>
                  </a:cubicBezTo>
                  <a:cubicBezTo>
                    <a:pt x="154" y="319"/>
                    <a:pt x="144" y="314"/>
                    <a:pt x="144" y="318"/>
                  </a:cubicBezTo>
                  <a:cubicBezTo>
                    <a:pt x="145" y="323"/>
                    <a:pt x="136" y="328"/>
                    <a:pt x="136" y="326"/>
                  </a:cubicBezTo>
                  <a:cubicBezTo>
                    <a:pt x="136" y="323"/>
                    <a:pt x="131" y="320"/>
                    <a:pt x="125" y="327"/>
                  </a:cubicBezTo>
                  <a:cubicBezTo>
                    <a:pt x="119" y="334"/>
                    <a:pt x="115" y="333"/>
                    <a:pt x="114" y="331"/>
                  </a:cubicBezTo>
                  <a:cubicBezTo>
                    <a:pt x="114" y="328"/>
                    <a:pt x="96" y="337"/>
                    <a:pt x="97" y="340"/>
                  </a:cubicBezTo>
                  <a:cubicBezTo>
                    <a:pt x="98" y="343"/>
                    <a:pt x="94" y="346"/>
                    <a:pt x="89" y="345"/>
                  </a:cubicBezTo>
                  <a:cubicBezTo>
                    <a:pt x="85" y="345"/>
                    <a:pt x="88" y="341"/>
                    <a:pt x="92" y="339"/>
                  </a:cubicBezTo>
                  <a:cubicBezTo>
                    <a:pt x="96" y="337"/>
                    <a:pt x="108" y="328"/>
                    <a:pt x="114" y="327"/>
                  </a:cubicBezTo>
                  <a:cubicBezTo>
                    <a:pt x="120" y="326"/>
                    <a:pt x="131" y="321"/>
                    <a:pt x="132" y="318"/>
                  </a:cubicBezTo>
                  <a:cubicBezTo>
                    <a:pt x="132" y="315"/>
                    <a:pt x="126" y="318"/>
                    <a:pt x="122" y="317"/>
                  </a:cubicBezTo>
                  <a:cubicBezTo>
                    <a:pt x="118" y="316"/>
                    <a:pt x="111" y="321"/>
                    <a:pt x="104" y="324"/>
                  </a:cubicBezTo>
                  <a:cubicBezTo>
                    <a:pt x="97" y="327"/>
                    <a:pt x="90" y="326"/>
                    <a:pt x="92" y="330"/>
                  </a:cubicBezTo>
                  <a:cubicBezTo>
                    <a:pt x="94" y="334"/>
                    <a:pt x="85" y="329"/>
                    <a:pt x="84" y="332"/>
                  </a:cubicBezTo>
                  <a:cubicBezTo>
                    <a:pt x="82" y="335"/>
                    <a:pt x="79" y="332"/>
                    <a:pt x="81" y="330"/>
                  </a:cubicBezTo>
                  <a:cubicBezTo>
                    <a:pt x="84" y="329"/>
                    <a:pt x="75" y="326"/>
                    <a:pt x="75" y="328"/>
                  </a:cubicBezTo>
                  <a:cubicBezTo>
                    <a:pt x="75" y="329"/>
                    <a:pt x="74" y="332"/>
                    <a:pt x="68" y="332"/>
                  </a:cubicBezTo>
                  <a:cubicBezTo>
                    <a:pt x="62" y="332"/>
                    <a:pt x="56" y="336"/>
                    <a:pt x="60" y="339"/>
                  </a:cubicBezTo>
                  <a:cubicBezTo>
                    <a:pt x="64" y="342"/>
                    <a:pt x="66" y="343"/>
                    <a:pt x="64" y="345"/>
                  </a:cubicBezTo>
                  <a:cubicBezTo>
                    <a:pt x="62" y="347"/>
                    <a:pt x="56" y="340"/>
                    <a:pt x="47" y="341"/>
                  </a:cubicBezTo>
                  <a:cubicBezTo>
                    <a:pt x="38" y="342"/>
                    <a:pt x="21" y="331"/>
                    <a:pt x="21" y="329"/>
                  </a:cubicBezTo>
                  <a:cubicBezTo>
                    <a:pt x="21" y="326"/>
                    <a:pt x="9" y="328"/>
                    <a:pt x="0" y="327"/>
                  </a:cubicBezTo>
                  <a:cubicBezTo>
                    <a:pt x="0" y="500"/>
                    <a:pt x="0" y="500"/>
                    <a:pt x="0" y="500"/>
                  </a:cubicBezTo>
                  <a:cubicBezTo>
                    <a:pt x="0" y="500"/>
                    <a:pt x="4" y="503"/>
                    <a:pt x="6" y="501"/>
                  </a:cubicBezTo>
                  <a:cubicBezTo>
                    <a:pt x="8" y="499"/>
                    <a:pt x="11" y="502"/>
                    <a:pt x="16" y="499"/>
                  </a:cubicBezTo>
                  <a:cubicBezTo>
                    <a:pt x="22" y="496"/>
                    <a:pt x="24" y="502"/>
                    <a:pt x="24" y="505"/>
                  </a:cubicBezTo>
                  <a:cubicBezTo>
                    <a:pt x="24" y="507"/>
                    <a:pt x="32" y="512"/>
                    <a:pt x="35" y="516"/>
                  </a:cubicBezTo>
                  <a:cubicBezTo>
                    <a:pt x="39" y="520"/>
                    <a:pt x="40" y="524"/>
                    <a:pt x="44" y="522"/>
                  </a:cubicBezTo>
                  <a:cubicBezTo>
                    <a:pt x="48" y="519"/>
                    <a:pt x="54" y="518"/>
                    <a:pt x="54" y="514"/>
                  </a:cubicBezTo>
                  <a:cubicBezTo>
                    <a:pt x="54" y="509"/>
                    <a:pt x="70" y="509"/>
                    <a:pt x="70" y="514"/>
                  </a:cubicBezTo>
                  <a:cubicBezTo>
                    <a:pt x="70" y="520"/>
                    <a:pt x="85" y="527"/>
                    <a:pt x="94" y="542"/>
                  </a:cubicBezTo>
                  <a:cubicBezTo>
                    <a:pt x="103" y="557"/>
                    <a:pt x="101" y="561"/>
                    <a:pt x="114" y="566"/>
                  </a:cubicBezTo>
                  <a:cubicBezTo>
                    <a:pt x="127" y="571"/>
                    <a:pt x="126" y="573"/>
                    <a:pt x="125" y="578"/>
                  </a:cubicBezTo>
                  <a:cubicBezTo>
                    <a:pt x="123" y="582"/>
                    <a:pt x="132" y="584"/>
                    <a:pt x="127" y="588"/>
                  </a:cubicBezTo>
                  <a:cubicBezTo>
                    <a:pt x="125" y="589"/>
                    <a:pt x="122" y="591"/>
                    <a:pt x="119" y="593"/>
                  </a:cubicBezTo>
                  <a:cubicBezTo>
                    <a:pt x="120" y="595"/>
                    <a:pt x="122" y="597"/>
                    <a:pt x="124" y="599"/>
                  </a:cubicBezTo>
                  <a:cubicBezTo>
                    <a:pt x="127" y="602"/>
                    <a:pt x="119" y="602"/>
                    <a:pt x="121" y="604"/>
                  </a:cubicBezTo>
                  <a:cubicBezTo>
                    <a:pt x="124" y="606"/>
                    <a:pt x="121" y="610"/>
                    <a:pt x="123" y="612"/>
                  </a:cubicBezTo>
                  <a:cubicBezTo>
                    <a:pt x="126" y="615"/>
                    <a:pt x="130" y="614"/>
                    <a:pt x="133" y="612"/>
                  </a:cubicBezTo>
                  <a:cubicBezTo>
                    <a:pt x="136" y="610"/>
                    <a:pt x="138" y="615"/>
                    <a:pt x="135" y="618"/>
                  </a:cubicBezTo>
                  <a:cubicBezTo>
                    <a:pt x="133" y="622"/>
                    <a:pt x="138" y="625"/>
                    <a:pt x="140" y="622"/>
                  </a:cubicBezTo>
                  <a:cubicBezTo>
                    <a:pt x="142" y="619"/>
                    <a:pt x="147" y="627"/>
                    <a:pt x="149" y="628"/>
                  </a:cubicBezTo>
                  <a:cubicBezTo>
                    <a:pt x="152" y="629"/>
                    <a:pt x="154" y="633"/>
                    <a:pt x="150" y="633"/>
                  </a:cubicBezTo>
                  <a:cubicBezTo>
                    <a:pt x="146" y="633"/>
                    <a:pt x="147" y="639"/>
                    <a:pt x="150" y="640"/>
                  </a:cubicBezTo>
                  <a:cubicBezTo>
                    <a:pt x="152" y="640"/>
                    <a:pt x="152" y="643"/>
                    <a:pt x="152" y="646"/>
                  </a:cubicBezTo>
                  <a:cubicBezTo>
                    <a:pt x="152" y="648"/>
                    <a:pt x="161" y="651"/>
                    <a:pt x="164" y="650"/>
                  </a:cubicBezTo>
                  <a:cubicBezTo>
                    <a:pt x="167" y="649"/>
                    <a:pt x="170" y="652"/>
                    <a:pt x="172" y="655"/>
                  </a:cubicBezTo>
                  <a:cubicBezTo>
                    <a:pt x="173" y="658"/>
                    <a:pt x="179" y="660"/>
                    <a:pt x="182" y="658"/>
                  </a:cubicBezTo>
                  <a:cubicBezTo>
                    <a:pt x="184" y="656"/>
                    <a:pt x="185" y="661"/>
                    <a:pt x="186" y="665"/>
                  </a:cubicBezTo>
                  <a:cubicBezTo>
                    <a:pt x="186" y="668"/>
                    <a:pt x="191" y="666"/>
                    <a:pt x="194" y="666"/>
                  </a:cubicBezTo>
                  <a:cubicBezTo>
                    <a:pt x="197" y="666"/>
                    <a:pt x="199" y="670"/>
                    <a:pt x="201" y="669"/>
                  </a:cubicBezTo>
                  <a:cubicBezTo>
                    <a:pt x="206" y="667"/>
                    <a:pt x="207" y="675"/>
                    <a:pt x="210" y="680"/>
                  </a:cubicBezTo>
                  <a:cubicBezTo>
                    <a:pt x="520" y="678"/>
                    <a:pt x="520" y="678"/>
                    <a:pt x="520" y="678"/>
                  </a:cubicBezTo>
                  <a:cubicBezTo>
                    <a:pt x="520" y="678"/>
                    <a:pt x="521" y="670"/>
                    <a:pt x="524" y="673"/>
                  </a:cubicBezTo>
                  <a:cubicBezTo>
                    <a:pt x="528" y="676"/>
                    <a:pt x="525" y="680"/>
                    <a:pt x="529" y="682"/>
                  </a:cubicBezTo>
                  <a:cubicBezTo>
                    <a:pt x="533" y="683"/>
                    <a:pt x="536" y="686"/>
                    <a:pt x="539" y="685"/>
                  </a:cubicBezTo>
                  <a:cubicBezTo>
                    <a:pt x="541" y="684"/>
                    <a:pt x="545" y="681"/>
                    <a:pt x="549" y="685"/>
                  </a:cubicBezTo>
                  <a:cubicBezTo>
                    <a:pt x="553" y="690"/>
                    <a:pt x="556" y="686"/>
                    <a:pt x="558" y="689"/>
                  </a:cubicBezTo>
                  <a:cubicBezTo>
                    <a:pt x="561" y="692"/>
                    <a:pt x="565" y="694"/>
                    <a:pt x="568" y="691"/>
                  </a:cubicBezTo>
                  <a:cubicBezTo>
                    <a:pt x="570" y="688"/>
                    <a:pt x="580" y="691"/>
                    <a:pt x="584" y="693"/>
                  </a:cubicBezTo>
                  <a:cubicBezTo>
                    <a:pt x="590" y="688"/>
                    <a:pt x="594" y="679"/>
                    <a:pt x="599" y="679"/>
                  </a:cubicBezTo>
                  <a:cubicBezTo>
                    <a:pt x="605" y="679"/>
                    <a:pt x="622" y="681"/>
                    <a:pt x="623" y="689"/>
                  </a:cubicBezTo>
                  <a:cubicBezTo>
                    <a:pt x="624" y="698"/>
                    <a:pt x="634" y="690"/>
                    <a:pt x="635" y="698"/>
                  </a:cubicBezTo>
                  <a:cubicBezTo>
                    <a:pt x="636" y="704"/>
                    <a:pt x="642" y="710"/>
                    <a:pt x="641" y="713"/>
                  </a:cubicBezTo>
                  <a:cubicBezTo>
                    <a:pt x="643" y="714"/>
                    <a:pt x="645" y="716"/>
                    <a:pt x="648" y="718"/>
                  </a:cubicBezTo>
                  <a:cubicBezTo>
                    <a:pt x="651" y="717"/>
                    <a:pt x="659" y="718"/>
                    <a:pt x="665" y="720"/>
                  </a:cubicBezTo>
                  <a:cubicBezTo>
                    <a:pt x="672" y="723"/>
                    <a:pt x="682" y="717"/>
                    <a:pt x="686" y="726"/>
                  </a:cubicBezTo>
                  <a:cubicBezTo>
                    <a:pt x="689" y="734"/>
                    <a:pt x="697" y="740"/>
                    <a:pt x="690" y="741"/>
                  </a:cubicBezTo>
                  <a:cubicBezTo>
                    <a:pt x="683" y="742"/>
                    <a:pt x="675" y="733"/>
                    <a:pt x="675" y="738"/>
                  </a:cubicBezTo>
                  <a:cubicBezTo>
                    <a:pt x="676" y="743"/>
                    <a:pt x="672" y="740"/>
                    <a:pt x="672" y="748"/>
                  </a:cubicBezTo>
                  <a:cubicBezTo>
                    <a:pt x="672" y="755"/>
                    <a:pt x="667" y="766"/>
                    <a:pt x="664" y="765"/>
                  </a:cubicBezTo>
                  <a:cubicBezTo>
                    <a:pt x="664" y="765"/>
                    <a:pt x="664" y="765"/>
                    <a:pt x="664" y="765"/>
                  </a:cubicBezTo>
                  <a:cubicBezTo>
                    <a:pt x="663" y="768"/>
                    <a:pt x="663" y="771"/>
                    <a:pt x="665" y="774"/>
                  </a:cubicBezTo>
                  <a:cubicBezTo>
                    <a:pt x="669" y="771"/>
                    <a:pt x="675" y="766"/>
                    <a:pt x="679" y="767"/>
                  </a:cubicBezTo>
                  <a:cubicBezTo>
                    <a:pt x="687" y="767"/>
                    <a:pt x="689" y="772"/>
                    <a:pt x="694" y="768"/>
                  </a:cubicBezTo>
                  <a:cubicBezTo>
                    <a:pt x="699" y="765"/>
                    <a:pt x="700" y="763"/>
                    <a:pt x="701" y="766"/>
                  </a:cubicBezTo>
                  <a:cubicBezTo>
                    <a:pt x="701" y="766"/>
                    <a:pt x="701" y="766"/>
                    <a:pt x="701" y="767"/>
                  </a:cubicBezTo>
                  <a:cubicBezTo>
                    <a:pt x="703" y="766"/>
                    <a:pt x="704" y="765"/>
                    <a:pt x="704" y="764"/>
                  </a:cubicBezTo>
                  <a:cubicBezTo>
                    <a:pt x="704" y="763"/>
                    <a:pt x="704" y="761"/>
                    <a:pt x="703" y="759"/>
                  </a:cubicBezTo>
                  <a:cubicBezTo>
                    <a:pt x="698" y="760"/>
                    <a:pt x="697" y="760"/>
                    <a:pt x="695" y="757"/>
                  </a:cubicBezTo>
                  <a:cubicBezTo>
                    <a:pt x="693" y="752"/>
                    <a:pt x="710" y="747"/>
                    <a:pt x="718" y="748"/>
                  </a:cubicBezTo>
                  <a:cubicBezTo>
                    <a:pt x="726" y="749"/>
                    <a:pt x="731" y="744"/>
                    <a:pt x="734" y="747"/>
                  </a:cubicBezTo>
                  <a:cubicBezTo>
                    <a:pt x="739" y="743"/>
                    <a:pt x="747" y="736"/>
                    <a:pt x="749" y="736"/>
                  </a:cubicBezTo>
                  <a:cubicBezTo>
                    <a:pt x="752" y="736"/>
                    <a:pt x="788" y="735"/>
                    <a:pt x="788" y="735"/>
                  </a:cubicBezTo>
                  <a:cubicBezTo>
                    <a:pt x="788" y="735"/>
                    <a:pt x="800" y="728"/>
                    <a:pt x="802" y="721"/>
                  </a:cubicBezTo>
                  <a:cubicBezTo>
                    <a:pt x="803" y="714"/>
                    <a:pt x="811" y="697"/>
                    <a:pt x="816" y="701"/>
                  </a:cubicBezTo>
                  <a:cubicBezTo>
                    <a:pt x="821" y="704"/>
                    <a:pt x="831" y="702"/>
                    <a:pt x="831" y="705"/>
                  </a:cubicBezTo>
                  <a:cubicBezTo>
                    <a:pt x="831" y="708"/>
                    <a:pt x="828" y="719"/>
                    <a:pt x="841" y="736"/>
                  </a:cubicBezTo>
                  <a:cubicBezTo>
                    <a:pt x="845" y="733"/>
                    <a:pt x="850" y="731"/>
                    <a:pt x="852" y="731"/>
                  </a:cubicBezTo>
                  <a:cubicBezTo>
                    <a:pt x="857" y="732"/>
                    <a:pt x="864" y="726"/>
                    <a:pt x="866" y="722"/>
                  </a:cubicBezTo>
                  <a:cubicBezTo>
                    <a:pt x="868" y="718"/>
                    <a:pt x="870" y="725"/>
                    <a:pt x="866" y="727"/>
                  </a:cubicBezTo>
                  <a:cubicBezTo>
                    <a:pt x="862" y="728"/>
                    <a:pt x="870" y="731"/>
                    <a:pt x="877" y="731"/>
                  </a:cubicBezTo>
                  <a:cubicBezTo>
                    <a:pt x="884" y="730"/>
                    <a:pt x="873" y="733"/>
                    <a:pt x="868" y="733"/>
                  </a:cubicBezTo>
                  <a:cubicBezTo>
                    <a:pt x="863" y="733"/>
                    <a:pt x="861" y="733"/>
                    <a:pt x="854" y="740"/>
                  </a:cubicBezTo>
                  <a:cubicBezTo>
                    <a:pt x="847" y="747"/>
                    <a:pt x="848" y="749"/>
                    <a:pt x="852" y="753"/>
                  </a:cubicBezTo>
                  <a:cubicBezTo>
                    <a:pt x="856" y="756"/>
                    <a:pt x="862" y="755"/>
                    <a:pt x="867" y="750"/>
                  </a:cubicBezTo>
                  <a:cubicBezTo>
                    <a:pt x="873" y="745"/>
                    <a:pt x="872" y="741"/>
                    <a:pt x="878" y="741"/>
                  </a:cubicBezTo>
                  <a:cubicBezTo>
                    <a:pt x="883" y="741"/>
                    <a:pt x="898" y="736"/>
                    <a:pt x="904" y="734"/>
                  </a:cubicBezTo>
                  <a:cubicBezTo>
                    <a:pt x="910" y="732"/>
                    <a:pt x="906" y="731"/>
                    <a:pt x="906" y="728"/>
                  </a:cubicBezTo>
                  <a:cubicBezTo>
                    <a:pt x="906" y="725"/>
                    <a:pt x="917" y="725"/>
                    <a:pt x="921" y="723"/>
                  </a:cubicBezTo>
                  <a:cubicBezTo>
                    <a:pt x="925" y="720"/>
                    <a:pt x="920" y="718"/>
                    <a:pt x="917" y="718"/>
                  </a:cubicBezTo>
                  <a:close/>
                  <a:moveTo>
                    <a:pt x="266" y="394"/>
                  </a:moveTo>
                  <a:cubicBezTo>
                    <a:pt x="260" y="402"/>
                    <a:pt x="257" y="403"/>
                    <a:pt x="251" y="402"/>
                  </a:cubicBezTo>
                  <a:cubicBezTo>
                    <a:pt x="244" y="401"/>
                    <a:pt x="240" y="404"/>
                    <a:pt x="243" y="407"/>
                  </a:cubicBezTo>
                  <a:cubicBezTo>
                    <a:pt x="246" y="409"/>
                    <a:pt x="247" y="411"/>
                    <a:pt x="240" y="413"/>
                  </a:cubicBezTo>
                  <a:cubicBezTo>
                    <a:pt x="233" y="414"/>
                    <a:pt x="228" y="420"/>
                    <a:pt x="225" y="419"/>
                  </a:cubicBezTo>
                  <a:cubicBezTo>
                    <a:pt x="223" y="418"/>
                    <a:pt x="237" y="408"/>
                    <a:pt x="234" y="405"/>
                  </a:cubicBezTo>
                  <a:cubicBezTo>
                    <a:pt x="230" y="402"/>
                    <a:pt x="220" y="410"/>
                    <a:pt x="220" y="413"/>
                  </a:cubicBezTo>
                  <a:cubicBezTo>
                    <a:pt x="220" y="417"/>
                    <a:pt x="214" y="417"/>
                    <a:pt x="210" y="417"/>
                  </a:cubicBezTo>
                  <a:cubicBezTo>
                    <a:pt x="206" y="416"/>
                    <a:pt x="201" y="413"/>
                    <a:pt x="205" y="412"/>
                  </a:cubicBezTo>
                  <a:cubicBezTo>
                    <a:pt x="209" y="412"/>
                    <a:pt x="206" y="408"/>
                    <a:pt x="211" y="406"/>
                  </a:cubicBezTo>
                  <a:cubicBezTo>
                    <a:pt x="217" y="404"/>
                    <a:pt x="210" y="401"/>
                    <a:pt x="212" y="399"/>
                  </a:cubicBezTo>
                  <a:cubicBezTo>
                    <a:pt x="214" y="397"/>
                    <a:pt x="224" y="401"/>
                    <a:pt x="224" y="397"/>
                  </a:cubicBezTo>
                  <a:cubicBezTo>
                    <a:pt x="225" y="393"/>
                    <a:pt x="214" y="390"/>
                    <a:pt x="210" y="392"/>
                  </a:cubicBezTo>
                  <a:cubicBezTo>
                    <a:pt x="207" y="394"/>
                    <a:pt x="198" y="400"/>
                    <a:pt x="188" y="396"/>
                  </a:cubicBezTo>
                  <a:cubicBezTo>
                    <a:pt x="185" y="394"/>
                    <a:pt x="213" y="391"/>
                    <a:pt x="218" y="387"/>
                  </a:cubicBezTo>
                  <a:cubicBezTo>
                    <a:pt x="223" y="382"/>
                    <a:pt x="244" y="377"/>
                    <a:pt x="246" y="381"/>
                  </a:cubicBezTo>
                  <a:cubicBezTo>
                    <a:pt x="248" y="385"/>
                    <a:pt x="235" y="388"/>
                    <a:pt x="241" y="392"/>
                  </a:cubicBezTo>
                  <a:cubicBezTo>
                    <a:pt x="247" y="395"/>
                    <a:pt x="258" y="393"/>
                    <a:pt x="260" y="389"/>
                  </a:cubicBezTo>
                  <a:cubicBezTo>
                    <a:pt x="262" y="385"/>
                    <a:pt x="273" y="386"/>
                    <a:pt x="266" y="394"/>
                  </a:cubicBezTo>
                  <a:close/>
                  <a:moveTo>
                    <a:pt x="329" y="474"/>
                  </a:moveTo>
                  <a:cubicBezTo>
                    <a:pt x="322" y="481"/>
                    <a:pt x="322" y="479"/>
                    <a:pt x="315" y="480"/>
                  </a:cubicBezTo>
                  <a:cubicBezTo>
                    <a:pt x="309" y="482"/>
                    <a:pt x="314" y="488"/>
                    <a:pt x="306" y="489"/>
                  </a:cubicBezTo>
                  <a:cubicBezTo>
                    <a:pt x="298" y="490"/>
                    <a:pt x="278" y="490"/>
                    <a:pt x="275" y="486"/>
                  </a:cubicBezTo>
                  <a:cubicBezTo>
                    <a:pt x="274" y="484"/>
                    <a:pt x="286" y="485"/>
                    <a:pt x="287" y="482"/>
                  </a:cubicBezTo>
                  <a:cubicBezTo>
                    <a:pt x="288" y="479"/>
                    <a:pt x="291" y="473"/>
                    <a:pt x="296" y="473"/>
                  </a:cubicBezTo>
                  <a:cubicBezTo>
                    <a:pt x="301" y="473"/>
                    <a:pt x="300" y="467"/>
                    <a:pt x="292" y="463"/>
                  </a:cubicBezTo>
                  <a:cubicBezTo>
                    <a:pt x="284" y="459"/>
                    <a:pt x="304" y="456"/>
                    <a:pt x="308" y="463"/>
                  </a:cubicBezTo>
                  <a:cubicBezTo>
                    <a:pt x="313" y="469"/>
                    <a:pt x="321" y="473"/>
                    <a:pt x="326" y="469"/>
                  </a:cubicBezTo>
                  <a:cubicBezTo>
                    <a:pt x="330" y="464"/>
                    <a:pt x="356" y="452"/>
                    <a:pt x="356" y="458"/>
                  </a:cubicBezTo>
                  <a:cubicBezTo>
                    <a:pt x="356" y="464"/>
                    <a:pt x="337" y="468"/>
                    <a:pt x="329" y="474"/>
                  </a:cubicBezTo>
                  <a:close/>
                  <a:moveTo>
                    <a:pt x="503" y="656"/>
                  </a:moveTo>
                  <a:cubicBezTo>
                    <a:pt x="498" y="657"/>
                    <a:pt x="504" y="642"/>
                    <a:pt x="494" y="636"/>
                  </a:cubicBezTo>
                  <a:cubicBezTo>
                    <a:pt x="482" y="630"/>
                    <a:pt x="477" y="618"/>
                    <a:pt x="477" y="611"/>
                  </a:cubicBezTo>
                  <a:cubicBezTo>
                    <a:pt x="477" y="605"/>
                    <a:pt x="487" y="602"/>
                    <a:pt x="491" y="607"/>
                  </a:cubicBezTo>
                  <a:cubicBezTo>
                    <a:pt x="495" y="612"/>
                    <a:pt x="501" y="632"/>
                    <a:pt x="504" y="639"/>
                  </a:cubicBezTo>
                  <a:cubicBezTo>
                    <a:pt x="508" y="645"/>
                    <a:pt x="508" y="656"/>
                    <a:pt x="503" y="656"/>
                  </a:cubicBez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319" name="Freeform 125"/>
            <p:cNvSpPr>
              <a:spLocks noEditPoints="1" noChangeArrowheads="1"/>
            </p:cNvSpPr>
            <p:nvPr/>
          </p:nvSpPr>
          <p:spPr bwMode="auto">
            <a:xfrm>
              <a:off x="0" y="574675"/>
              <a:ext cx="2192345" cy="1346202"/>
            </a:xfrm>
            <a:custGeom>
              <a:avLst/>
              <a:gdLst>
                <a:gd name="T0" fmla="*/ 350 w 1147"/>
                <a:gd name="T1" fmla="*/ 230 h 705"/>
                <a:gd name="T2" fmla="*/ 306 w 1147"/>
                <a:gd name="T3" fmla="*/ 35 h 705"/>
                <a:gd name="T4" fmla="*/ 185 w 1147"/>
                <a:gd name="T5" fmla="*/ 21 h 705"/>
                <a:gd name="T6" fmla="*/ 135 w 1147"/>
                <a:gd name="T7" fmla="*/ 10 h 705"/>
                <a:gd name="T8" fmla="*/ 93 w 1147"/>
                <a:gd name="T9" fmla="*/ 21 h 705"/>
                <a:gd name="T10" fmla="*/ 19 w 1147"/>
                <a:gd name="T11" fmla="*/ 59 h 705"/>
                <a:gd name="T12" fmla="*/ 71 w 1147"/>
                <a:gd name="T13" fmla="*/ 103 h 705"/>
                <a:gd name="T14" fmla="*/ 17 w 1147"/>
                <a:gd name="T15" fmla="*/ 106 h 705"/>
                <a:gd name="T16" fmla="*/ 59 w 1147"/>
                <a:gd name="T17" fmla="*/ 136 h 705"/>
                <a:gd name="T18" fmla="*/ 43 w 1147"/>
                <a:gd name="T19" fmla="*/ 158 h 705"/>
                <a:gd name="T20" fmla="*/ 45 w 1147"/>
                <a:gd name="T21" fmla="*/ 219 h 705"/>
                <a:gd name="T22" fmla="*/ 96 w 1147"/>
                <a:gd name="T23" fmla="*/ 236 h 705"/>
                <a:gd name="T24" fmla="*/ 102 w 1147"/>
                <a:gd name="T25" fmla="*/ 269 h 705"/>
                <a:gd name="T26" fmla="*/ 84 w 1147"/>
                <a:gd name="T27" fmla="*/ 287 h 705"/>
                <a:gd name="T28" fmla="*/ 147 w 1147"/>
                <a:gd name="T29" fmla="*/ 250 h 705"/>
                <a:gd name="T30" fmla="*/ 173 w 1147"/>
                <a:gd name="T31" fmla="*/ 213 h 705"/>
                <a:gd name="T32" fmla="*/ 191 w 1147"/>
                <a:gd name="T33" fmla="*/ 201 h 705"/>
                <a:gd name="T34" fmla="*/ 226 w 1147"/>
                <a:gd name="T35" fmla="*/ 215 h 705"/>
                <a:gd name="T36" fmla="*/ 248 w 1147"/>
                <a:gd name="T37" fmla="*/ 202 h 705"/>
                <a:gd name="T38" fmla="*/ 276 w 1147"/>
                <a:gd name="T39" fmla="*/ 213 h 705"/>
                <a:gd name="T40" fmla="*/ 340 w 1147"/>
                <a:gd name="T41" fmla="*/ 232 h 705"/>
                <a:gd name="T42" fmla="*/ 375 w 1147"/>
                <a:gd name="T43" fmla="*/ 248 h 705"/>
                <a:gd name="T44" fmla="*/ 376 w 1147"/>
                <a:gd name="T45" fmla="*/ 261 h 705"/>
                <a:gd name="T46" fmla="*/ 389 w 1147"/>
                <a:gd name="T47" fmla="*/ 263 h 705"/>
                <a:gd name="T48" fmla="*/ 401 w 1147"/>
                <a:gd name="T49" fmla="*/ 274 h 705"/>
                <a:gd name="T50" fmla="*/ 396 w 1147"/>
                <a:gd name="T51" fmla="*/ 300 h 705"/>
                <a:gd name="T52" fmla="*/ 421 w 1147"/>
                <a:gd name="T53" fmla="*/ 299 h 705"/>
                <a:gd name="T54" fmla="*/ 15 w 1147"/>
                <a:gd name="T55" fmla="*/ 313 h 705"/>
                <a:gd name="T56" fmla="*/ 178 w 1147"/>
                <a:gd name="T57" fmla="*/ 240 h 705"/>
                <a:gd name="T58" fmla="*/ 177 w 1147"/>
                <a:gd name="T59" fmla="*/ 256 h 705"/>
                <a:gd name="T60" fmla="*/ 25 w 1147"/>
                <a:gd name="T61" fmla="*/ 219 h 705"/>
                <a:gd name="T62" fmla="*/ 1094 w 1147"/>
                <a:gd name="T63" fmla="*/ 443 h 705"/>
                <a:gd name="T64" fmla="*/ 1010 w 1147"/>
                <a:gd name="T65" fmla="*/ 472 h 705"/>
                <a:gd name="T66" fmla="*/ 970 w 1147"/>
                <a:gd name="T67" fmla="*/ 473 h 705"/>
                <a:gd name="T68" fmla="*/ 926 w 1147"/>
                <a:gd name="T69" fmla="*/ 471 h 705"/>
                <a:gd name="T70" fmla="*/ 954 w 1147"/>
                <a:gd name="T71" fmla="*/ 426 h 705"/>
                <a:gd name="T72" fmla="*/ 902 w 1147"/>
                <a:gd name="T73" fmla="*/ 410 h 705"/>
                <a:gd name="T74" fmla="*/ 864 w 1147"/>
                <a:gd name="T75" fmla="*/ 397 h 705"/>
                <a:gd name="T76" fmla="*/ 516 w 1147"/>
                <a:gd name="T77" fmla="*/ 388 h 705"/>
                <a:gd name="T78" fmla="*/ 510 w 1147"/>
                <a:gd name="T79" fmla="*/ 395 h 705"/>
                <a:gd name="T80" fmla="*/ 501 w 1147"/>
                <a:gd name="T81" fmla="*/ 436 h 705"/>
                <a:gd name="T82" fmla="*/ 513 w 1147"/>
                <a:gd name="T83" fmla="*/ 539 h 705"/>
                <a:gd name="T84" fmla="*/ 557 w 1147"/>
                <a:gd name="T85" fmla="*/ 590 h 705"/>
                <a:gd name="T86" fmla="*/ 647 w 1147"/>
                <a:gd name="T87" fmla="*/ 625 h 705"/>
                <a:gd name="T88" fmla="*/ 724 w 1147"/>
                <a:gd name="T89" fmla="*/ 647 h 705"/>
                <a:gd name="T90" fmla="*/ 783 w 1147"/>
                <a:gd name="T91" fmla="*/ 685 h 705"/>
                <a:gd name="T92" fmla="*/ 818 w 1147"/>
                <a:gd name="T93" fmla="*/ 658 h 705"/>
                <a:gd name="T94" fmla="*/ 862 w 1147"/>
                <a:gd name="T95" fmla="*/ 644 h 705"/>
                <a:gd name="T96" fmla="*/ 889 w 1147"/>
                <a:gd name="T97" fmla="*/ 641 h 705"/>
                <a:gd name="T98" fmla="*/ 944 w 1147"/>
                <a:gd name="T99" fmla="*/ 645 h 705"/>
                <a:gd name="T100" fmla="*/ 983 w 1147"/>
                <a:gd name="T101" fmla="*/ 699 h 705"/>
                <a:gd name="T102" fmla="*/ 994 w 1147"/>
                <a:gd name="T103" fmla="*/ 608 h 705"/>
                <a:gd name="T104" fmla="*/ 1036 w 1147"/>
                <a:gd name="T105" fmla="*/ 571 h 705"/>
                <a:gd name="T106" fmla="*/ 1032 w 1147"/>
                <a:gd name="T107" fmla="*/ 539 h 705"/>
                <a:gd name="T108" fmla="*/ 1049 w 1147"/>
                <a:gd name="T109" fmla="*/ 541 h 705"/>
                <a:gd name="T110" fmla="*/ 1088 w 1147"/>
                <a:gd name="T111" fmla="*/ 499 h 705"/>
                <a:gd name="T112" fmla="*/ 1102 w 1147"/>
                <a:gd name="T113" fmla="*/ 475 h 705"/>
                <a:gd name="T114" fmla="*/ 1137 w 1147"/>
                <a:gd name="T115" fmla="*/ 413 h 70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147"/>
                <a:gd name="T175" fmla="*/ 0 h 705"/>
                <a:gd name="T176" fmla="*/ 1147 w 1147"/>
                <a:gd name="T177" fmla="*/ 705 h 70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147" h="705">
                  <a:moveTo>
                    <a:pt x="431" y="286"/>
                  </a:moveTo>
                  <a:cubicBezTo>
                    <a:pt x="432" y="281"/>
                    <a:pt x="433" y="279"/>
                    <a:pt x="420" y="274"/>
                  </a:cubicBezTo>
                  <a:cubicBezTo>
                    <a:pt x="407" y="269"/>
                    <a:pt x="409" y="265"/>
                    <a:pt x="400" y="250"/>
                  </a:cubicBezTo>
                  <a:cubicBezTo>
                    <a:pt x="391" y="235"/>
                    <a:pt x="376" y="228"/>
                    <a:pt x="376" y="222"/>
                  </a:cubicBezTo>
                  <a:cubicBezTo>
                    <a:pt x="376" y="217"/>
                    <a:pt x="360" y="217"/>
                    <a:pt x="360" y="222"/>
                  </a:cubicBezTo>
                  <a:cubicBezTo>
                    <a:pt x="360" y="226"/>
                    <a:pt x="354" y="227"/>
                    <a:pt x="350" y="230"/>
                  </a:cubicBezTo>
                  <a:cubicBezTo>
                    <a:pt x="346" y="232"/>
                    <a:pt x="345" y="228"/>
                    <a:pt x="341" y="224"/>
                  </a:cubicBezTo>
                  <a:cubicBezTo>
                    <a:pt x="338" y="220"/>
                    <a:pt x="330" y="215"/>
                    <a:pt x="330" y="213"/>
                  </a:cubicBezTo>
                  <a:cubicBezTo>
                    <a:pt x="330" y="210"/>
                    <a:pt x="328" y="204"/>
                    <a:pt x="322" y="207"/>
                  </a:cubicBezTo>
                  <a:cubicBezTo>
                    <a:pt x="317" y="210"/>
                    <a:pt x="314" y="207"/>
                    <a:pt x="312" y="209"/>
                  </a:cubicBezTo>
                  <a:cubicBezTo>
                    <a:pt x="310" y="211"/>
                    <a:pt x="306" y="208"/>
                    <a:pt x="306" y="208"/>
                  </a:cubicBezTo>
                  <a:cubicBezTo>
                    <a:pt x="306" y="35"/>
                    <a:pt x="306" y="35"/>
                    <a:pt x="306" y="35"/>
                  </a:cubicBezTo>
                  <a:cubicBezTo>
                    <a:pt x="304" y="35"/>
                    <a:pt x="302" y="34"/>
                    <a:pt x="301" y="34"/>
                  </a:cubicBezTo>
                  <a:cubicBezTo>
                    <a:pt x="294" y="31"/>
                    <a:pt x="283" y="26"/>
                    <a:pt x="277" y="27"/>
                  </a:cubicBezTo>
                  <a:cubicBezTo>
                    <a:pt x="271" y="29"/>
                    <a:pt x="260" y="30"/>
                    <a:pt x="256" y="28"/>
                  </a:cubicBezTo>
                  <a:cubicBezTo>
                    <a:pt x="252" y="26"/>
                    <a:pt x="246" y="24"/>
                    <a:pt x="238" y="26"/>
                  </a:cubicBezTo>
                  <a:cubicBezTo>
                    <a:pt x="230" y="27"/>
                    <a:pt x="225" y="21"/>
                    <a:pt x="214" y="19"/>
                  </a:cubicBezTo>
                  <a:cubicBezTo>
                    <a:pt x="204" y="16"/>
                    <a:pt x="189" y="19"/>
                    <a:pt x="185" y="21"/>
                  </a:cubicBezTo>
                  <a:cubicBezTo>
                    <a:pt x="182" y="22"/>
                    <a:pt x="183" y="17"/>
                    <a:pt x="178" y="17"/>
                  </a:cubicBezTo>
                  <a:cubicBezTo>
                    <a:pt x="174" y="18"/>
                    <a:pt x="177" y="15"/>
                    <a:pt x="175" y="12"/>
                  </a:cubicBezTo>
                  <a:cubicBezTo>
                    <a:pt x="172" y="8"/>
                    <a:pt x="160" y="11"/>
                    <a:pt x="155" y="12"/>
                  </a:cubicBezTo>
                  <a:cubicBezTo>
                    <a:pt x="151" y="12"/>
                    <a:pt x="149" y="10"/>
                    <a:pt x="150" y="7"/>
                  </a:cubicBezTo>
                  <a:cubicBezTo>
                    <a:pt x="150" y="5"/>
                    <a:pt x="146" y="6"/>
                    <a:pt x="144" y="9"/>
                  </a:cubicBezTo>
                  <a:cubicBezTo>
                    <a:pt x="142" y="12"/>
                    <a:pt x="137" y="12"/>
                    <a:pt x="135" y="10"/>
                  </a:cubicBezTo>
                  <a:cubicBezTo>
                    <a:pt x="133" y="8"/>
                    <a:pt x="139" y="8"/>
                    <a:pt x="140" y="5"/>
                  </a:cubicBezTo>
                  <a:cubicBezTo>
                    <a:pt x="140" y="3"/>
                    <a:pt x="133" y="2"/>
                    <a:pt x="131" y="1"/>
                  </a:cubicBezTo>
                  <a:cubicBezTo>
                    <a:pt x="128" y="0"/>
                    <a:pt x="124" y="4"/>
                    <a:pt x="119" y="8"/>
                  </a:cubicBezTo>
                  <a:cubicBezTo>
                    <a:pt x="114" y="13"/>
                    <a:pt x="106" y="13"/>
                    <a:pt x="101" y="12"/>
                  </a:cubicBezTo>
                  <a:cubicBezTo>
                    <a:pt x="96" y="12"/>
                    <a:pt x="90" y="13"/>
                    <a:pt x="91" y="15"/>
                  </a:cubicBezTo>
                  <a:cubicBezTo>
                    <a:pt x="91" y="18"/>
                    <a:pt x="97" y="18"/>
                    <a:pt x="93" y="21"/>
                  </a:cubicBezTo>
                  <a:cubicBezTo>
                    <a:pt x="90" y="25"/>
                    <a:pt x="88" y="17"/>
                    <a:pt x="85" y="20"/>
                  </a:cubicBezTo>
                  <a:cubicBezTo>
                    <a:pt x="81" y="24"/>
                    <a:pt x="71" y="24"/>
                    <a:pt x="68" y="23"/>
                  </a:cubicBezTo>
                  <a:cubicBezTo>
                    <a:pt x="66" y="23"/>
                    <a:pt x="58" y="32"/>
                    <a:pt x="55" y="34"/>
                  </a:cubicBezTo>
                  <a:cubicBezTo>
                    <a:pt x="53" y="37"/>
                    <a:pt x="57" y="39"/>
                    <a:pt x="50" y="46"/>
                  </a:cubicBezTo>
                  <a:cubicBezTo>
                    <a:pt x="44" y="54"/>
                    <a:pt x="26" y="52"/>
                    <a:pt x="22" y="52"/>
                  </a:cubicBezTo>
                  <a:cubicBezTo>
                    <a:pt x="18" y="52"/>
                    <a:pt x="21" y="56"/>
                    <a:pt x="19" y="59"/>
                  </a:cubicBezTo>
                  <a:cubicBezTo>
                    <a:pt x="17" y="62"/>
                    <a:pt x="21" y="64"/>
                    <a:pt x="31" y="67"/>
                  </a:cubicBezTo>
                  <a:cubicBezTo>
                    <a:pt x="42" y="70"/>
                    <a:pt x="49" y="83"/>
                    <a:pt x="50" y="87"/>
                  </a:cubicBezTo>
                  <a:cubicBezTo>
                    <a:pt x="51" y="90"/>
                    <a:pt x="64" y="86"/>
                    <a:pt x="69" y="87"/>
                  </a:cubicBezTo>
                  <a:cubicBezTo>
                    <a:pt x="74" y="88"/>
                    <a:pt x="68" y="95"/>
                    <a:pt x="73" y="97"/>
                  </a:cubicBezTo>
                  <a:cubicBezTo>
                    <a:pt x="77" y="99"/>
                    <a:pt x="83" y="96"/>
                    <a:pt x="85" y="99"/>
                  </a:cubicBezTo>
                  <a:cubicBezTo>
                    <a:pt x="86" y="103"/>
                    <a:pt x="76" y="99"/>
                    <a:pt x="71" y="103"/>
                  </a:cubicBezTo>
                  <a:cubicBezTo>
                    <a:pt x="66" y="107"/>
                    <a:pt x="64" y="109"/>
                    <a:pt x="62" y="106"/>
                  </a:cubicBezTo>
                  <a:cubicBezTo>
                    <a:pt x="60" y="103"/>
                    <a:pt x="51" y="105"/>
                    <a:pt x="47" y="105"/>
                  </a:cubicBezTo>
                  <a:cubicBezTo>
                    <a:pt x="43" y="106"/>
                    <a:pt x="47" y="100"/>
                    <a:pt x="47" y="98"/>
                  </a:cubicBezTo>
                  <a:cubicBezTo>
                    <a:pt x="47" y="95"/>
                    <a:pt x="41" y="93"/>
                    <a:pt x="33" y="98"/>
                  </a:cubicBezTo>
                  <a:cubicBezTo>
                    <a:pt x="25" y="103"/>
                    <a:pt x="28" y="101"/>
                    <a:pt x="27" y="105"/>
                  </a:cubicBezTo>
                  <a:cubicBezTo>
                    <a:pt x="26" y="109"/>
                    <a:pt x="22" y="103"/>
                    <a:pt x="17" y="106"/>
                  </a:cubicBezTo>
                  <a:cubicBezTo>
                    <a:pt x="12" y="109"/>
                    <a:pt x="3" y="111"/>
                    <a:pt x="2" y="115"/>
                  </a:cubicBezTo>
                  <a:cubicBezTo>
                    <a:pt x="0" y="118"/>
                    <a:pt x="13" y="120"/>
                    <a:pt x="18" y="121"/>
                  </a:cubicBezTo>
                  <a:cubicBezTo>
                    <a:pt x="23" y="122"/>
                    <a:pt x="12" y="125"/>
                    <a:pt x="16" y="127"/>
                  </a:cubicBezTo>
                  <a:cubicBezTo>
                    <a:pt x="20" y="128"/>
                    <a:pt x="18" y="132"/>
                    <a:pt x="25" y="135"/>
                  </a:cubicBezTo>
                  <a:cubicBezTo>
                    <a:pt x="31" y="138"/>
                    <a:pt x="45" y="135"/>
                    <a:pt x="49" y="135"/>
                  </a:cubicBezTo>
                  <a:cubicBezTo>
                    <a:pt x="52" y="135"/>
                    <a:pt x="56" y="139"/>
                    <a:pt x="59" y="136"/>
                  </a:cubicBezTo>
                  <a:cubicBezTo>
                    <a:pt x="62" y="133"/>
                    <a:pt x="73" y="124"/>
                    <a:pt x="79" y="129"/>
                  </a:cubicBezTo>
                  <a:cubicBezTo>
                    <a:pt x="85" y="134"/>
                    <a:pt x="73" y="134"/>
                    <a:pt x="76" y="137"/>
                  </a:cubicBezTo>
                  <a:cubicBezTo>
                    <a:pt x="79" y="140"/>
                    <a:pt x="82" y="148"/>
                    <a:pt x="77" y="152"/>
                  </a:cubicBezTo>
                  <a:cubicBezTo>
                    <a:pt x="71" y="156"/>
                    <a:pt x="66" y="153"/>
                    <a:pt x="63" y="153"/>
                  </a:cubicBezTo>
                  <a:cubicBezTo>
                    <a:pt x="60" y="153"/>
                    <a:pt x="62" y="158"/>
                    <a:pt x="57" y="162"/>
                  </a:cubicBezTo>
                  <a:cubicBezTo>
                    <a:pt x="52" y="166"/>
                    <a:pt x="49" y="158"/>
                    <a:pt x="43" y="158"/>
                  </a:cubicBezTo>
                  <a:cubicBezTo>
                    <a:pt x="37" y="158"/>
                    <a:pt x="38" y="166"/>
                    <a:pt x="38" y="170"/>
                  </a:cubicBezTo>
                  <a:cubicBezTo>
                    <a:pt x="39" y="173"/>
                    <a:pt x="29" y="169"/>
                    <a:pt x="27" y="178"/>
                  </a:cubicBezTo>
                  <a:cubicBezTo>
                    <a:pt x="25" y="187"/>
                    <a:pt x="15" y="179"/>
                    <a:pt x="22" y="188"/>
                  </a:cubicBezTo>
                  <a:cubicBezTo>
                    <a:pt x="28" y="197"/>
                    <a:pt x="27" y="191"/>
                    <a:pt x="32" y="195"/>
                  </a:cubicBezTo>
                  <a:cubicBezTo>
                    <a:pt x="37" y="198"/>
                    <a:pt x="26" y="204"/>
                    <a:pt x="31" y="205"/>
                  </a:cubicBezTo>
                  <a:cubicBezTo>
                    <a:pt x="36" y="206"/>
                    <a:pt x="42" y="215"/>
                    <a:pt x="45" y="219"/>
                  </a:cubicBezTo>
                  <a:cubicBezTo>
                    <a:pt x="49" y="222"/>
                    <a:pt x="53" y="217"/>
                    <a:pt x="59" y="217"/>
                  </a:cubicBezTo>
                  <a:cubicBezTo>
                    <a:pt x="64" y="216"/>
                    <a:pt x="61" y="209"/>
                    <a:pt x="64" y="212"/>
                  </a:cubicBezTo>
                  <a:cubicBezTo>
                    <a:pt x="67" y="215"/>
                    <a:pt x="72" y="223"/>
                    <a:pt x="69" y="225"/>
                  </a:cubicBezTo>
                  <a:cubicBezTo>
                    <a:pt x="66" y="227"/>
                    <a:pt x="68" y="233"/>
                    <a:pt x="68" y="236"/>
                  </a:cubicBezTo>
                  <a:cubicBezTo>
                    <a:pt x="67" y="239"/>
                    <a:pt x="79" y="238"/>
                    <a:pt x="80" y="234"/>
                  </a:cubicBezTo>
                  <a:cubicBezTo>
                    <a:pt x="81" y="231"/>
                    <a:pt x="90" y="230"/>
                    <a:pt x="96" y="236"/>
                  </a:cubicBezTo>
                  <a:cubicBezTo>
                    <a:pt x="101" y="241"/>
                    <a:pt x="103" y="242"/>
                    <a:pt x="103" y="238"/>
                  </a:cubicBezTo>
                  <a:cubicBezTo>
                    <a:pt x="103" y="233"/>
                    <a:pt x="107" y="228"/>
                    <a:pt x="107" y="232"/>
                  </a:cubicBezTo>
                  <a:cubicBezTo>
                    <a:pt x="108" y="236"/>
                    <a:pt x="112" y="237"/>
                    <a:pt x="120" y="233"/>
                  </a:cubicBezTo>
                  <a:cubicBezTo>
                    <a:pt x="127" y="230"/>
                    <a:pt x="124" y="234"/>
                    <a:pt x="120" y="239"/>
                  </a:cubicBezTo>
                  <a:cubicBezTo>
                    <a:pt x="114" y="245"/>
                    <a:pt x="120" y="256"/>
                    <a:pt x="116" y="257"/>
                  </a:cubicBezTo>
                  <a:cubicBezTo>
                    <a:pt x="112" y="258"/>
                    <a:pt x="109" y="268"/>
                    <a:pt x="102" y="269"/>
                  </a:cubicBezTo>
                  <a:cubicBezTo>
                    <a:pt x="96" y="269"/>
                    <a:pt x="85" y="282"/>
                    <a:pt x="83" y="284"/>
                  </a:cubicBezTo>
                  <a:cubicBezTo>
                    <a:pt x="82" y="286"/>
                    <a:pt x="68" y="280"/>
                    <a:pt x="66" y="285"/>
                  </a:cubicBezTo>
                  <a:cubicBezTo>
                    <a:pt x="64" y="291"/>
                    <a:pt x="55" y="295"/>
                    <a:pt x="57" y="298"/>
                  </a:cubicBezTo>
                  <a:cubicBezTo>
                    <a:pt x="59" y="299"/>
                    <a:pt x="70" y="293"/>
                    <a:pt x="71" y="290"/>
                  </a:cubicBezTo>
                  <a:cubicBezTo>
                    <a:pt x="71" y="287"/>
                    <a:pt x="73" y="288"/>
                    <a:pt x="75" y="290"/>
                  </a:cubicBezTo>
                  <a:cubicBezTo>
                    <a:pt x="77" y="292"/>
                    <a:pt x="82" y="289"/>
                    <a:pt x="84" y="287"/>
                  </a:cubicBezTo>
                  <a:cubicBezTo>
                    <a:pt x="86" y="285"/>
                    <a:pt x="90" y="286"/>
                    <a:pt x="92" y="286"/>
                  </a:cubicBezTo>
                  <a:cubicBezTo>
                    <a:pt x="95" y="286"/>
                    <a:pt x="96" y="283"/>
                    <a:pt x="102" y="282"/>
                  </a:cubicBezTo>
                  <a:cubicBezTo>
                    <a:pt x="109" y="281"/>
                    <a:pt x="108" y="279"/>
                    <a:pt x="109" y="275"/>
                  </a:cubicBezTo>
                  <a:cubicBezTo>
                    <a:pt x="111" y="272"/>
                    <a:pt x="127" y="264"/>
                    <a:pt x="130" y="264"/>
                  </a:cubicBezTo>
                  <a:cubicBezTo>
                    <a:pt x="133" y="263"/>
                    <a:pt x="131" y="258"/>
                    <a:pt x="134" y="258"/>
                  </a:cubicBezTo>
                  <a:cubicBezTo>
                    <a:pt x="137" y="257"/>
                    <a:pt x="142" y="253"/>
                    <a:pt x="147" y="250"/>
                  </a:cubicBezTo>
                  <a:cubicBezTo>
                    <a:pt x="151" y="246"/>
                    <a:pt x="152" y="248"/>
                    <a:pt x="155" y="247"/>
                  </a:cubicBezTo>
                  <a:cubicBezTo>
                    <a:pt x="158" y="245"/>
                    <a:pt x="156" y="239"/>
                    <a:pt x="159" y="238"/>
                  </a:cubicBezTo>
                  <a:cubicBezTo>
                    <a:pt x="162" y="238"/>
                    <a:pt x="165" y="235"/>
                    <a:pt x="165" y="233"/>
                  </a:cubicBezTo>
                  <a:cubicBezTo>
                    <a:pt x="165" y="230"/>
                    <a:pt x="157" y="230"/>
                    <a:pt x="156" y="228"/>
                  </a:cubicBezTo>
                  <a:cubicBezTo>
                    <a:pt x="155" y="226"/>
                    <a:pt x="162" y="220"/>
                    <a:pt x="165" y="220"/>
                  </a:cubicBezTo>
                  <a:cubicBezTo>
                    <a:pt x="168" y="220"/>
                    <a:pt x="172" y="217"/>
                    <a:pt x="173" y="213"/>
                  </a:cubicBezTo>
                  <a:cubicBezTo>
                    <a:pt x="173" y="209"/>
                    <a:pt x="177" y="209"/>
                    <a:pt x="180" y="205"/>
                  </a:cubicBezTo>
                  <a:cubicBezTo>
                    <a:pt x="183" y="202"/>
                    <a:pt x="183" y="199"/>
                    <a:pt x="186" y="198"/>
                  </a:cubicBezTo>
                  <a:cubicBezTo>
                    <a:pt x="189" y="198"/>
                    <a:pt x="192" y="194"/>
                    <a:pt x="196" y="192"/>
                  </a:cubicBezTo>
                  <a:cubicBezTo>
                    <a:pt x="199" y="190"/>
                    <a:pt x="196" y="194"/>
                    <a:pt x="202" y="194"/>
                  </a:cubicBezTo>
                  <a:cubicBezTo>
                    <a:pt x="209" y="195"/>
                    <a:pt x="208" y="201"/>
                    <a:pt x="203" y="199"/>
                  </a:cubicBezTo>
                  <a:cubicBezTo>
                    <a:pt x="198" y="196"/>
                    <a:pt x="195" y="197"/>
                    <a:pt x="191" y="201"/>
                  </a:cubicBezTo>
                  <a:cubicBezTo>
                    <a:pt x="186" y="205"/>
                    <a:pt x="190" y="206"/>
                    <a:pt x="186" y="211"/>
                  </a:cubicBezTo>
                  <a:cubicBezTo>
                    <a:pt x="183" y="216"/>
                    <a:pt x="183" y="219"/>
                    <a:pt x="187" y="219"/>
                  </a:cubicBezTo>
                  <a:cubicBezTo>
                    <a:pt x="192" y="220"/>
                    <a:pt x="187" y="223"/>
                    <a:pt x="183" y="224"/>
                  </a:cubicBezTo>
                  <a:cubicBezTo>
                    <a:pt x="179" y="226"/>
                    <a:pt x="182" y="228"/>
                    <a:pt x="188" y="228"/>
                  </a:cubicBezTo>
                  <a:cubicBezTo>
                    <a:pt x="193" y="228"/>
                    <a:pt x="202" y="220"/>
                    <a:pt x="210" y="216"/>
                  </a:cubicBezTo>
                  <a:cubicBezTo>
                    <a:pt x="218" y="212"/>
                    <a:pt x="224" y="216"/>
                    <a:pt x="226" y="215"/>
                  </a:cubicBezTo>
                  <a:cubicBezTo>
                    <a:pt x="228" y="214"/>
                    <a:pt x="224" y="211"/>
                    <a:pt x="226" y="209"/>
                  </a:cubicBezTo>
                  <a:cubicBezTo>
                    <a:pt x="229" y="208"/>
                    <a:pt x="223" y="207"/>
                    <a:pt x="221" y="203"/>
                  </a:cubicBezTo>
                  <a:cubicBezTo>
                    <a:pt x="220" y="198"/>
                    <a:pt x="224" y="201"/>
                    <a:pt x="225" y="197"/>
                  </a:cubicBezTo>
                  <a:cubicBezTo>
                    <a:pt x="226" y="193"/>
                    <a:pt x="229" y="195"/>
                    <a:pt x="231" y="197"/>
                  </a:cubicBezTo>
                  <a:cubicBezTo>
                    <a:pt x="234" y="198"/>
                    <a:pt x="237" y="195"/>
                    <a:pt x="240" y="200"/>
                  </a:cubicBezTo>
                  <a:cubicBezTo>
                    <a:pt x="242" y="204"/>
                    <a:pt x="244" y="198"/>
                    <a:pt x="248" y="202"/>
                  </a:cubicBezTo>
                  <a:cubicBezTo>
                    <a:pt x="252" y="205"/>
                    <a:pt x="248" y="204"/>
                    <a:pt x="243" y="205"/>
                  </a:cubicBezTo>
                  <a:cubicBezTo>
                    <a:pt x="239" y="206"/>
                    <a:pt x="241" y="212"/>
                    <a:pt x="245" y="209"/>
                  </a:cubicBezTo>
                  <a:cubicBezTo>
                    <a:pt x="248" y="207"/>
                    <a:pt x="251" y="205"/>
                    <a:pt x="254" y="208"/>
                  </a:cubicBezTo>
                  <a:cubicBezTo>
                    <a:pt x="257" y="210"/>
                    <a:pt x="258" y="209"/>
                    <a:pt x="260" y="207"/>
                  </a:cubicBezTo>
                  <a:cubicBezTo>
                    <a:pt x="263" y="204"/>
                    <a:pt x="263" y="207"/>
                    <a:pt x="263" y="209"/>
                  </a:cubicBezTo>
                  <a:cubicBezTo>
                    <a:pt x="263" y="211"/>
                    <a:pt x="268" y="212"/>
                    <a:pt x="276" y="213"/>
                  </a:cubicBezTo>
                  <a:cubicBezTo>
                    <a:pt x="283" y="214"/>
                    <a:pt x="297" y="212"/>
                    <a:pt x="300" y="212"/>
                  </a:cubicBezTo>
                  <a:cubicBezTo>
                    <a:pt x="304" y="212"/>
                    <a:pt x="302" y="217"/>
                    <a:pt x="310" y="219"/>
                  </a:cubicBezTo>
                  <a:cubicBezTo>
                    <a:pt x="318" y="220"/>
                    <a:pt x="320" y="211"/>
                    <a:pt x="324" y="214"/>
                  </a:cubicBezTo>
                  <a:cubicBezTo>
                    <a:pt x="328" y="218"/>
                    <a:pt x="324" y="219"/>
                    <a:pt x="322" y="221"/>
                  </a:cubicBezTo>
                  <a:cubicBezTo>
                    <a:pt x="319" y="224"/>
                    <a:pt x="324" y="224"/>
                    <a:pt x="327" y="225"/>
                  </a:cubicBezTo>
                  <a:cubicBezTo>
                    <a:pt x="330" y="227"/>
                    <a:pt x="337" y="229"/>
                    <a:pt x="340" y="232"/>
                  </a:cubicBezTo>
                  <a:cubicBezTo>
                    <a:pt x="344" y="235"/>
                    <a:pt x="346" y="239"/>
                    <a:pt x="354" y="243"/>
                  </a:cubicBezTo>
                  <a:cubicBezTo>
                    <a:pt x="362" y="247"/>
                    <a:pt x="354" y="233"/>
                    <a:pt x="360" y="237"/>
                  </a:cubicBezTo>
                  <a:cubicBezTo>
                    <a:pt x="366" y="242"/>
                    <a:pt x="364" y="237"/>
                    <a:pt x="369" y="242"/>
                  </a:cubicBezTo>
                  <a:cubicBezTo>
                    <a:pt x="374" y="246"/>
                    <a:pt x="372" y="240"/>
                    <a:pt x="370" y="232"/>
                  </a:cubicBezTo>
                  <a:cubicBezTo>
                    <a:pt x="368" y="225"/>
                    <a:pt x="372" y="230"/>
                    <a:pt x="375" y="233"/>
                  </a:cubicBezTo>
                  <a:cubicBezTo>
                    <a:pt x="377" y="237"/>
                    <a:pt x="377" y="244"/>
                    <a:pt x="375" y="248"/>
                  </a:cubicBezTo>
                  <a:cubicBezTo>
                    <a:pt x="374" y="253"/>
                    <a:pt x="366" y="249"/>
                    <a:pt x="367" y="246"/>
                  </a:cubicBezTo>
                  <a:cubicBezTo>
                    <a:pt x="368" y="244"/>
                    <a:pt x="360" y="245"/>
                    <a:pt x="359" y="248"/>
                  </a:cubicBezTo>
                  <a:cubicBezTo>
                    <a:pt x="359" y="252"/>
                    <a:pt x="365" y="259"/>
                    <a:pt x="369" y="259"/>
                  </a:cubicBezTo>
                  <a:cubicBezTo>
                    <a:pt x="373" y="260"/>
                    <a:pt x="370" y="266"/>
                    <a:pt x="372" y="267"/>
                  </a:cubicBezTo>
                  <a:cubicBezTo>
                    <a:pt x="376" y="268"/>
                    <a:pt x="375" y="275"/>
                    <a:pt x="377" y="274"/>
                  </a:cubicBezTo>
                  <a:cubicBezTo>
                    <a:pt x="379" y="273"/>
                    <a:pt x="379" y="265"/>
                    <a:pt x="376" y="261"/>
                  </a:cubicBezTo>
                  <a:cubicBezTo>
                    <a:pt x="374" y="258"/>
                    <a:pt x="375" y="253"/>
                    <a:pt x="378" y="254"/>
                  </a:cubicBezTo>
                  <a:cubicBezTo>
                    <a:pt x="381" y="255"/>
                    <a:pt x="378" y="260"/>
                    <a:pt x="380" y="262"/>
                  </a:cubicBezTo>
                  <a:cubicBezTo>
                    <a:pt x="381" y="264"/>
                    <a:pt x="383" y="260"/>
                    <a:pt x="386" y="258"/>
                  </a:cubicBezTo>
                  <a:cubicBezTo>
                    <a:pt x="390" y="256"/>
                    <a:pt x="385" y="250"/>
                    <a:pt x="386" y="247"/>
                  </a:cubicBezTo>
                  <a:cubicBezTo>
                    <a:pt x="387" y="244"/>
                    <a:pt x="391" y="250"/>
                    <a:pt x="393" y="255"/>
                  </a:cubicBezTo>
                  <a:cubicBezTo>
                    <a:pt x="394" y="260"/>
                    <a:pt x="389" y="260"/>
                    <a:pt x="389" y="263"/>
                  </a:cubicBezTo>
                  <a:cubicBezTo>
                    <a:pt x="389" y="266"/>
                    <a:pt x="384" y="264"/>
                    <a:pt x="383" y="266"/>
                  </a:cubicBezTo>
                  <a:cubicBezTo>
                    <a:pt x="381" y="267"/>
                    <a:pt x="382" y="277"/>
                    <a:pt x="384" y="278"/>
                  </a:cubicBezTo>
                  <a:cubicBezTo>
                    <a:pt x="386" y="278"/>
                    <a:pt x="387" y="269"/>
                    <a:pt x="389" y="274"/>
                  </a:cubicBezTo>
                  <a:cubicBezTo>
                    <a:pt x="390" y="278"/>
                    <a:pt x="395" y="268"/>
                    <a:pt x="396" y="272"/>
                  </a:cubicBezTo>
                  <a:cubicBezTo>
                    <a:pt x="397" y="276"/>
                    <a:pt x="403" y="281"/>
                    <a:pt x="405" y="280"/>
                  </a:cubicBezTo>
                  <a:cubicBezTo>
                    <a:pt x="408" y="279"/>
                    <a:pt x="404" y="274"/>
                    <a:pt x="401" y="274"/>
                  </a:cubicBezTo>
                  <a:cubicBezTo>
                    <a:pt x="397" y="274"/>
                    <a:pt x="398" y="268"/>
                    <a:pt x="401" y="268"/>
                  </a:cubicBezTo>
                  <a:cubicBezTo>
                    <a:pt x="404" y="268"/>
                    <a:pt x="410" y="276"/>
                    <a:pt x="410" y="279"/>
                  </a:cubicBezTo>
                  <a:cubicBezTo>
                    <a:pt x="410" y="282"/>
                    <a:pt x="407" y="282"/>
                    <a:pt x="404" y="285"/>
                  </a:cubicBezTo>
                  <a:cubicBezTo>
                    <a:pt x="401" y="288"/>
                    <a:pt x="398" y="280"/>
                    <a:pt x="394" y="280"/>
                  </a:cubicBezTo>
                  <a:cubicBezTo>
                    <a:pt x="391" y="280"/>
                    <a:pt x="394" y="285"/>
                    <a:pt x="396" y="289"/>
                  </a:cubicBezTo>
                  <a:cubicBezTo>
                    <a:pt x="397" y="292"/>
                    <a:pt x="392" y="297"/>
                    <a:pt x="396" y="300"/>
                  </a:cubicBezTo>
                  <a:cubicBezTo>
                    <a:pt x="400" y="303"/>
                    <a:pt x="399" y="298"/>
                    <a:pt x="400" y="296"/>
                  </a:cubicBezTo>
                  <a:cubicBezTo>
                    <a:pt x="401" y="294"/>
                    <a:pt x="404" y="297"/>
                    <a:pt x="406" y="298"/>
                  </a:cubicBezTo>
                  <a:cubicBezTo>
                    <a:pt x="408" y="300"/>
                    <a:pt x="409" y="294"/>
                    <a:pt x="409" y="292"/>
                  </a:cubicBezTo>
                  <a:cubicBezTo>
                    <a:pt x="409" y="290"/>
                    <a:pt x="412" y="291"/>
                    <a:pt x="414" y="294"/>
                  </a:cubicBezTo>
                  <a:cubicBezTo>
                    <a:pt x="416" y="297"/>
                    <a:pt x="417" y="291"/>
                    <a:pt x="420" y="291"/>
                  </a:cubicBezTo>
                  <a:cubicBezTo>
                    <a:pt x="423" y="292"/>
                    <a:pt x="421" y="297"/>
                    <a:pt x="421" y="299"/>
                  </a:cubicBezTo>
                  <a:cubicBezTo>
                    <a:pt x="421" y="302"/>
                    <a:pt x="426" y="297"/>
                    <a:pt x="425" y="300"/>
                  </a:cubicBezTo>
                  <a:cubicBezTo>
                    <a:pt x="425" y="300"/>
                    <a:pt x="425" y="301"/>
                    <a:pt x="425" y="301"/>
                  </a:cubicBezTo>
                  <a:cubicBezTo>
                    <a:pt x="428" y="299"/>
                    <a:pt x="431" y="297"/>
                    <a:pt x="433" y="296"/>
                  </a:cubicBezTo>
                  <a:cubicBezTo>
                    <a:pt x="438" y="292"/>
                    <a:pt x="429" y="290"/>
                    <a:pt x="431" y="286"/>
                  </a:cubicBezTo>
                  <a:close/>
                  <a:moveTo>
                    <a:pt x="9" y="321"/>
                  </a:moveTo>
                  <a:cubicBezTo>
                    <a:pt x="15" y="319"/>
                    <a:pt x="17" y="316"/>
                    <a:pt x="15" y="313"/>
                  </a:cubicBezTo>
                  <a:cubicBezTo>
                    <a:pt x="12" y="310"/>
                    <a:pt x="4" y="323"/>
                    <a:pt x="9" y="321"/>
                  </a:cubicBezTo>
                  <a:close/>
                  <a:moveTo>
                    <a:pt x="51" y="299"/>
                  </a:moveTo>
                  <a:cubicBezTo>
                    <a:pt x="46" y="297"/>
                    <a:pt x="31" y="305"/>
                    <a:pt x="36" y="306"/>
                  </a:cubicBezTo>
                  <a:cubicBezTo>
                    <a:pt x="40" y="307"/>
                    <a:pt x="41" y="303"/>
                    <a:pt x="45" y="303"/>
                  </a:cubicBezTo>
                  <a:cubicBezTo>
                    <a:pt x="49" y="303"/>
                    <a:pt x="57" y="301"/>
                    <a:pt x="51" y="299"/>
                  </a:cubicBezTo>
                  <a:close/>
                  <a:moveTo>
                    <a:pt x="178" y="240"/>
                  </a:moveTo>
                  <a:cubicBezTo>
                    <a:pt x="178" y="237"/>
                    <a:pt x="174" y="237"/>
                    <a:pt x="169" y="243"/>
                  </a:cubicBezTo>
                  <a:cubicBezTo>
                    <a:pt x="164" y="249"/>
                    <a:pt x="160" y="252"/>
                    <a:pt x="159" y="255"/>
                  </a:cubicBezTo>
                  <a:cubicBezTo>
                    <a:pt x="159" y="257"/>
                    <a:pt x="153" y="254"/>
                    <a:pt x="151" y="258"/>
                  </a:cubicBezTo>
                  <a:cubicBezTo>
                    <a:pt x="149" y="261"/>
                    <a:pt x="152" y="269"/>
                    <a:pt x="156" y="266"/>
                  </a:cubicBezTo>
                  <a:cubicBezTo>
                    <a:pt x="159" y="264"/>
                    <a:pt x="160" y="266"/>
                    <a:pt x="162" y="266"/>
                  </a:cubicBezTo>
                  <a:cubicBezTo>
                    <a:pt x="164" y="266"/>
                    <a:pt x="174" y="259"/>
                    <a:pt x="177" y="256"/>
                  </a:cubicBezTo>
                  <a:cubicBezTo>
                    <a:pt x="179" y="252"/>
                    <a:pt x="173" y="251"/>
                    <a:pt x="172" y="249"/>
                  </a:cubicBezTo>
                  <a:cubicBezTo>
                    <a:pt x="172" y="247"/>
                    <a:pt x="178" y="247"/>
                    <a:pt x="180" y="245"/>
                  </a:cubicBezTo>
                  <a:cubicBezTo>
                    <a:pt x="183" y="244"/>
                    <a:pt x="178" y="243"/>
                    <a:pt x="178" y="240"/>
                  </a:cubicBezTo>
                  <a:close/>
                  <a:moveTo>
                    <a:pt x="19" y="210"/>
                  </a:moveTo>
                  <a:cubicBezTo>
                    <a:pt x="18" y="206"/>
                    <a:pt x="8" y="210"/>
                    <a:pt x="9" y="214"/>
                  </a:cubicBezTo>
                  <a:cubicBezTo>
                    <a:pt x="10" y="218"/>
                    <a:pt x="20" y="220"/>
                    <a:pt x="25" y="219"/>
                  </a:cubicBezTo>
                  <a:cubicBezTo>
                    <a:pt x="28" y="217"/>
                    <a:pt x="30" y="213"/>
                    <a:pt x="27" y="211"/>
                  </a:cubicBezTo>
                  <a:cubicBezTo>
                    <a:pt x="24" y="208"/>
                    <a:pt x="19" y="214"/>
                    <a:pt x="19" y="210"/>
                  </a:cubicBezTo>
                  <a:close/>
                  <a:moveTo>
                    <a:pt x="1137" y="413"/>
                  </a:moveTo>
                  <a:cubicBezTo>
                    <a:pt x="1137" y="410"/>
                    <a:pt x="1127" y="412"/>
                    <a:pt x="1122" y="409"/>
                  </a:cubicBezTo>
                  <a:cubicBezTo>
                    <a:pt x="1117" y="405"/>
                    <a:pt x="1109" y="422"/>
                    <a:pt x="1108" y="429"/>
                  </a:cubicBezTo>
                  <a:cubicBezTo>
                    <a:pt x="1106" y="436"/>
                    <a:pt x="1094" y="443"/>
                    <a:pt x="1094" y="443"/>
                  </a:cubicBezTo>
                  <a:cubicBezTo>
                    <a:pt x="1094" y="443"/>
                    <a:pt x="1058" y="444"/>
                    <a:pt x="1055" y="444"/>
                  </a:cubicBezTo>
                  <a:cubicBezTo>
                    <a:pt x="1053" y="444"/>
                    <a:pt x="1045" y="451"/>
                    <a:pt x="1040" y="455"/>
                  </a:cubicBezTo>
                  <a:cubicBezTo>
                    <a:pt x="1040" y="455"/>
                    <a:pt x="1040" y="455"/>
                    <a:pt x="1040" y="456"/>
                  </a:cubicBezTo>
                  <a:cubicBezTo>
                    <a:pt x="1044" y="462"/>
                    <a:pt x="1031" y="466"/>
                    <a:pt x="1018" y="467"/>
                  </a:cubicBezTo>
                  <a:cubicBezTo>
                    <a:pt x="1015" y="467"/>
                    <a:pt x="1012" y="467"/>
                    <a:pt x="1009" y="467"/>
                  </a:cubicBezTo>
                  <a:cubicBezTo>
                    <a:pt x="1010" y="469"/>
                    <a:pt x="1010" y="471"/>
                    <a:pt x="1010" y="472"/>
                  </a:cubicBezTo>
                  <a:cubicBezTo>
                    <a:pt x="1010" y="473"/>
                    <a:pt x="1009" y="474"/>
                    <a:pt x="1007" y="475"/>
                  </a:cubicBezTo>
                  <a:cubicBezTo>
                    <a:pt x="1005" y="479"/>
                    <a:pt x="989" y="486"/>
                    <a:pt x="981" y="491"/>
                  </a:cubicBezTo>
                  <a:cubicBezTo>
                    <a:pt x="971" y="496"/>
                    <a:pt x="958" y="493"/>
                    <a:pt x="958" y="486"/>
                  </a:cubicBezTo>
                  <a:cubicBezTo>
                    <a:pt x="958" y="478"/>
                    <a:pt x="965" y="480"/>
                    <a:pt x="967" y="483"/>
                  </a:cubicBezTo>
                  <a:cubicBezTo>
                    <a:pt x="967" y="484"/>
                    <a:pt x="969" y="483"/>
                    <a:pt x="971" y="482"/>
                  </a:cubicBezTo>
                  <a:cubicBezTo>
                    <a:pt x="969" y="479"/>
                    <a:pt x="969" y="476"/>
                    <a:pt x="970" y="473"/>
                  </a:cubicBezTo>
                  <a:cubicBezTo>
                    <a:pt x="967" y="472"/>
                    <a:pt x="971" y="460"/>
                    <a:pt x="965" y="459"/>
                  </a:cubicBezTo>
                  <a:cubicBezTo>
                    <a:pt x="959" y="457"/>
                    <a:pt x="952" y="467"/>
                    <a:pt x="953" y="461"/>
                  </a:cubicBezTo>
                  <a:cubicBezTo>
                    <a:pt x="954" y="454"/>
                    <a:pt x="963" y="449"/>
                    <a:pt x="958" y="440"/>
                  </a:cubicBezTo>
                  <a:cubicBezTo>
                    <a:pt x="952" y="432"/>
                    <a:pt x="942" y="432"/>
                    <a:pt x="940" y="438"/>
                  </a:cubicBezTo>
                  <a:cubicBezTo>
                    <a:pt x="938" y="445"/>
                    <a:pt x="931" y="442"/>
                    <a:pt x="929" y="447"/>
                  </a:cubicBezTo>
                  <a:cubicBezTo>
                    <a:pt x="926" y="452"/>
                    <a:pt x="924" y="463"/>
                    <a:pt x="926" y="471"/>
                  </a:cubicBezTo>
                  <a:cubicBezTo>
                    <a:pt x="928" y="479"/>
                    <a:pt x="925" y="483"/>
                    <a:pt x="918" y="487"/>
                  </a:cubicBezTo>
                  <a:cubicBezTo>
                    <a:pt x="910" y="492"/>
                    <a:pt x="906" y="480"/>
                    <a:pt x="909" y="466"/>
                  </a:cubicBezTo>
                  <a:cubicBezTo>
                    <a:pt x="911" y="456"/>
                    <a:pt x="917" y="446"/>
                    <a:pt x="912" y="446"/>
                  </a:cubicBezTo>
                  <a:cubicBezTo>
                    <a:pt x="907" y="446"/>
                    <a:pt x="918" y="434"/>
                    <a:pt x="929" y="432"/>
                  </a:cubicBezTo>
                  <a:cubicBezTo>
                    <a:pt x="939" y="429"/>
                    <a:pt x="952" y="430"/>
                    <a:pt x="952" y="427"/>
                  </a:cubicBezTo>
                  <a:cubicBezTo>
                    <a:pt x="952" y="426"/>
                    <a:pt x="953" y="426"/>
                    <a:pt x="954" y="426"/>
                  </a:cubicBezTo>
                  <a:cubicBezTo>
                    <a:pt x="951" y="424"/>
                    <a:pt x="949" y="422"/>
                    <a:pt x="947" y="421"/>
                  </a:cubicBezTo>
                  <a:cubicBezTo>
                    <a:pt x="947" y="422"/>
                    <a:pt x="947" y="422"/>
                    <a:pt x="946" y="423"/>
                  </a:cubicBezTo>
                  <a:cubicBezTo>
                    <a:pt x="942" y="426"/>
                    <a:pt x="943" y="419"/>
                    <a:pt x="935" y="419"/>
                  </a:cubicBezTo>
                  <a:cubicBezTo>
                    <a:pt x="928" y="419"/>
                    <a:pt x="920" y="426"/>
                    <a:pt x="914" y="423"/>
                  </a:cubicBezTo>
                  <a:cubicBezTo>
                    <a:pt x="908" y="420"/>
                    <a:pt x="911" y="416"/>
                    <a:pt x="906" y="416"/>
                  </a:cubicBezTo>
                  <a:cubicBezTo>
                    <a:pt x="900" y="416"/>
                    <a:pt x="910" y="405"/>
                    <a:pt x="902" y="410"/>
                  </a:cubicBezTo>
                  <a:cubicBezTo>
                    <a:pt x="894" y="414"/>
                    <a:pt x="882" y="425"/>
                    <a:pt x="876" y="420"/>
                  </a:cubicBezTo>
                  <a:cubicBezTo>
                    <a:pt x="871" y="415"/>
                    <a:pt x="866" y="422"/>
                    <a:pt x="862" y="418"/>
                  </a:cubicBezTo>
                  <a:cubicBezTo>
                    <a:pt x="858" y="414"/>
                    <a:pt x="876" y="403"/>
                    <a:pt x="884" y="403"/>
                  </a:cubicBezTo>
                  <a:cubicBezTo>
                    <a:pt x="886" y="403"/>
                    <a:pt x="888" y="402"/>
                    <a:pt x="890" y="401"/>
                  </a:cubicBezTo>
                  <a:cubicBezTo>
                    <a:pt x="886" y="399"/>
                    <a:pt x="876" y="396"/>
                    <a:pt x="874" y="399"/>
                  </a:cubicBezTo>
                  <a:cubicBezTo>
                    <a:pt x="871" y="402"/>
                    <a:pt x="867" y="400"/>
                    <a:pt x="864" y="397"/>
                  </a:cubicBezTo>
                  <a:cubicBezTo>
                    <a:pt x="862" y="394"/>
                    <a:pt x="859" y="398"/>
                    <a:pt x="855" y="393"/>
                  </a:cubicBezTo>
                  <a:cubicBezTo>
                    <a:pt x="851" y="389"/>
                    <a:pt x="847" y="392"/>
                    <a:pt x="845" y="393"/>
                  </a:cubicBezTo>
                  <a:cubicBezTo>
                    <a:pt x="842" y="394"/>
                    <a:pt x="839" y="391"/>
                    <a:pt x="835" y="390"/>
                  </a:cubicBezTo>
                  <a:cubicBezTo>
                    <a:pt x="831" y="388"/>
                    <a:pt x="834" y="384"/>
                    <a:pt x="830" y="381"/>
                  </a:cubicBezTo>
                  <a:cubicBezTo>
                    <a:pt x="827" y="378"/>
                    <a:pt x="826" y="386"/>
                    <a:pt x="826" y="386"/>
                  </a:cubicBezTo>
                  <a:cubicBezTo>
                    <a:pt x="516" y="388"/>
                    <a:pt x="516" y="388"/>
                    <a:pt x="516" y="388"/>
                  </a:cubicBezTo>
                  <a:cubicBezTo>
                    <a:pt x="516" y="388"/>
                    <a:pt x="516" y="389"/>
                    <a:pt x="517" y="389"/>
                  </a:cubicBezTo>
                  <a:cubicBezTo>
                    <a:pt x="521" y="393"/>
                    <a:pt x="518" y="396"/>
                    <a:pt x="519" y="401"/>
                  </a:cubicBezTo>
                  <a:cubicBezTo>
                    <a:pt x="520" y="406"/>
                    <a:pt x="519" y="412"/>
                    <a:pt x="515" y="412"/>
                  </a:cubicBezTo>
                  <a:cubicBezTo>
                    <a:pt x="512" y="412"/>
                    <a:pt x="511" y="408"/>
                    <a:pt x="514" y="407"/>
                  </a:cubicBezTo>
                  <a:cubicBezTo>
                    <a:pt x="517" y="405"/>
                    <a:pt x="515" y="400"/>
                    <a:pt x="512" y="400"/>
                  </a:cubicBezTo>
                  <a:cubicBezTo>
                    <a:pt x="511" y="400"/>
                    <a:pt x="510" y="398"/>
                    <a:pt x="510" y="395"/>
                  </a:cubicBezTo>
                  <a:cubicBezTo>
                    <a:pt x="505" y="397"/>
                    <a:pt x="499" y="396"/>
                    <a:pt x="492" y="395"/>
                  </a:cubicBezTo>
                  <a:cubicBezTo>
                    <a:pt x="492" y="396"/>
                    <a:pt x="493" y="396"/>
                    <a:pt x="493" y="396"/>
                  </a:cubicBezTo>
                  <a:cubicBezTo>
                    <a:pt x="493" y="399"/>
                    <a:pt x="494" y="406"/>
                    <a:pt x="498" y="411"/>
                  </a:cubicBezTo>
                  <a:cubicBezTo>
                    <a:pt x="502" y="417"/>
                    <a:pt x="500" y="420"/>
                    <a:pt x="503" y="422"/>
                  </a:cubicBezTo>
                  <a:cubicBezTo>
                    <a:pt x="507" y="424"/>
                    <a:pt x="507" y="426"/>
                    <a:pt x="503" y="426"/>
                  </a:cubicBezTo>
                  <a:cubicBezTo>
                    <a:pt x="500" y="425"/>
                    <a:pt x="502" y="428"/>
                    <a:pt x="501" y="436"/>
                  </a:cubicBezTo>
                  <a:cubicBezTo>
                    <a:pt x="500" y="443"/>
                    <a:pt x="500" y="459"/>
                    <a:pt x="499" y="464"/>
                  </a:cubicBezTo>
                  <a:cubicBezTo>
                    <a:pt x="499" y="468"/>
                    <a:pt x="493" y="476"/>
                    <a:pt x="496" y="481"/>
                  </a:cubicBezTo>
                  <a:cubicBezTo>
                    <a:pt x="500" y="486"/>
                    <a:pt x="502" y="493"/>
                    <a:pt x="500" y="499"/>
                  </a:cubicBezTo>
                  <a:cubicBezTo>
                    <a:pt x="498" y="506"/>
                    <a:pt x="499" y="509"/>
                    <a:pt x="501" y="514"/>
                  </a:cubicBezTo>
                  <a:cubicBezTo>
                    <a:pt x="504" y="519"/>
                    <a:pt x="502" y="527"/>
                    <a:pt x="505" y="529"/>
                  </a:cubicBezTo>
                  <a:cubicBezTo>
                    <a:pt x="508" y="531"/>
                    <a:pt x="511" y="534"/>
                    <a:pt x="513" y="539"/>
                  </a:cubicBezTo>
                  <a:cubicBezTo>
                    <a:pt x="516" y="543"/>
                    <a:pt x="519" y="540"/>
                    <a:pt x="519" y="545"/>
                  </a:cubicBezTo>
                  <a:cubicBezTo>
                    <a:pt x="520" y="549"/>
                    <a:pt x="520" y="550"/>
                    <a:pt x="524" y="552"/>
                  </a:cubicBezTo>
                  <a:cubicBezTo>
                    <a:pt x="528" y="554"/>
                    <a:pt x="525" y="558"/>
                    <a:pt x="525" y="561"/>
                  </a:cubicBezTo>
                  <a:cubicBezTo>
                    <a:pt x="525" y="563"/>
                    <a:pt x="530" y="568"/>
                    <a:pt x="537" y="573"/>
                  </a:cubicBezTo>
                  <a:cubicBezTo>
                    <a:pt x="543" y="579"/>
                    <a:pt x="538" y="584"/>
                    <a:pt x="543" y="584"/>
                  </a:cubicBezTo>
                  <a:cubicBezTo>
                    <a:pt x="547" y="584"/>
                    <a:pt x="552" y="587"/>
                    <a:pt x="557" y="590"/>
                  </a:cubicBezTo>
                  <a:cubicBezTo>
                    <a:pt x="561" y="593"/>
                    <a:pt x="563" y="591"/>
                    <a:pt x="566" y="592"/>
                  </a:cubicBezTo>
                  <a:cubicBezTo>
                    <a:pt x="569" y="592"/>
                    <a:pt x="575" y="599"/>
                    <a:pt x="577" y="604"/>
                  </a:cubicBezTo>
                  <a:cubicBezTo>
                    <a:pt x="577" y="606"/>
                    <a:pt x="578" y="609"/>
                    <a:pt x="579" y="611"/>
                  </a:cubicBezTo>
                  <a:cubicBezTo>
                    <a:pt x="605" y="608"/>
                    <a:pt x="605" y="608"/>
                    <a:pt x="605" y="608"/>
                  </a:cubicBezTo>
                  <a:cubicBezTo>
                    <a:pt x="605" y="608"/>
                    <a:pt x="613" y="613"/>
                    <a:pt x="618" y="614"/>
                  </a:cubicBezTo>
                  <a:cubicBezTo>
                    <a:pt x="622" y="615"/>
                    <a:pt x="647" y="625"/>
                    <a:pt x="647" y="625"/>
                  </a:cubicBezTo>
                  <a:cubicBezTo>
                    <a:pt x="679" y="624"/>
                    <a:pt x="679" y="624"/>
                    <a:pt x="679" y="624"/>
                  </a:cubicBezTo>
                  <a:cubicBezTo>
                    <a:pt x="683" y="619"/>
                    <a:pt x="683" y="619"/>
                    <a:pt x="683" y="619"/>
                  </a:cubicBezTo>
                  <a:cubicBezTo>
                    <a:pt x="700" y="619"/>
                    <a:pt x="700" y="619"/>
                    <a:pt x="700" y="619"/>
                  </a:cubicBezTo>
                  <a:cubicBezTo>
                    <a:pt x="700" y="619"/>
                    <a:pt x="711" y="630"/>
                    <a:pt x="713" y="631"/>
                  </a:cubicBezTo>
                  <a:cubicBezTo>
                    <a:pt x="715" y="632"/>
                    <a:pt x="720" y="637"/>
                    <a:pt x="720" y="640"/>
                  </a:cubicBezTo>
                  <a:cubicBezTo>
                    <a:pt x="720" y="643"/>
                    <a:pt x="722" y="646"/>
                    <a:pt x="724" y="647"/>
                  </a:cubicBezTo>
                  <a:cubicBezTo>
                    <a:pt x="727" y="648"/>
                    <a:pt x="736" y="654"/>
                    <a:pt x="737" y="654"/>
                  </a:cubicBezTo>
                  <a:cubicBezTo>
                    <a:pt x="739" y="653"/>
                    <a:pt x="741" y="643"/>
                    <a:pt x="746" y="643"/>
                  </a:cubicBezTo>
                  <a:cubicBezTo>
                    <a:pt x="751" y="644"/>
                    <a:pt x="764" y="647"/>
                    <a:pt x="766" y="655"/>
                  </a:cubicBezTo>
                  <a:cubicBezTo>
                    <a:pt x="768" y="662"/>
                    <a:pt x="775" y="668"/>
                    <a:pt x="777" y="670"/>
                  </a:cubicBezTo>
                  <a:cubicBezTo>
                    <a:pt x="779" y="672"/>
                    <a:pt x="778" y="676"/>
                    <a:pt x="779" y="679"/>
                  </a:cubicBezTo>
                  <a:cubicBezTo>
                    <a:pt x="781" y="681"/>
                    <a:pt x="781" y="685"/>
                    <a:pt x="783" y="685"/>
                  </a:cubicBezTo>
                  <a:cubicBezTo>
                    <a:pt x="785" y="685"/>
                    <a:pt x="794" y="691"/>
                    <a:pt x="798" y="691"/>
                  </a:cubicBezTo>
                  <a:cubicBezTo>
                    <a:pt x="800" y="691"/>
                    <a:pt x="801" y="692"/>
                    <a:pt x="803" y="693"/>
                  </a:cubicBezTo>
                  <a:cubicBezTo>
                    <a:pt x="804" y="684"/>
                    <a:pt x="794" y="682"/>
                    <a:pt x="800" y="678"/>
                  </a:cubicBezTo>
                  <a:cubicBezTo>
                    <a:pt x="806" y="674"/>
                    <a:pt x="800" y="670"/>
                    <a:pt x="803" y="668"/>
                  </a:cubicBezTo>
                  <a:cubicBezTo>
                    <a:pt x="806" y="666"/>
                    <a:pt x="811" y="664"/>
                    <a:pt x="811" y="661"/>
                  </a:cubicBezTo>
                  <a:cubicBezTo>
                    <a:pt x="811" y="658"/>
                    <a:pt x="814" y="658"/>
                    <a:pt x="818" y="658"/>
                  </a:cubicBezTo>
                  <a:cubicBezTo>
                    <a:pt x="822" y="659"/>
                    <a:pt x="829" y="652"/>
                    <a:pt x="829" y="649"/>
                  </a:cubicBezTo>
                  <a:cubicBezTo>
                    <a:pt x="828" y="646"/>
                    <a:pt x="829" y="646"/>
                    <a:pt x="834" y="647"/>
                  </a:cubicBezTo>
                  <a:cubicBezTo>
                    <a:pt x="839" y="648"/>
                    <a:pt x="838" y="641"/>
                    <a:pt x="841" y="642"/>
                  </a:cubicBezTo>
                  <a:cubicBezTo>
                    <a:pt x="844" y="643"/>
                    <a:pt x="847" y="645"/>
                    <a:pt x="847" y="643"/>
                  </a:cubicBezTo>
                  <a:cubicBezTo>
                    <a:pt x="847" y="640"/>
                    <a:pt x="850" y="641"/>
                    <a:pt x="852" y="644"/>
                  </a:cubicBezTo>
                  <a:cubicBezTo>
                    <a:pt x="855" y="647"/>
                    <a:pt x="861" y="648"/>
                    <a:pt x="862" y="644"/>
                  </a:cubicBezTo>
                  <a:cubicBezTo>
                    <a:pt x="862" y="641"/>
                    <a:pt x="866" y="644"/>
                    <a:pt x="869" y="648"/>
                  </a:cubicBezTo>
                  <a:cubicBezTo>
                    <a:pt x="872" y="651"/>
                    <a:pt x="874" y="650"/>
                    <a:pt x="879" y="650"/>
                  </a:cubicBezTo>
                  <a:cubicBezTo>
                    <a:pt x="883" y="651"/>
                    <a:pt x="883" y="649"/>
                    <a:pt x="884" y="646"/>
                  </a:cubicBezTo>
                  <a:cubicBezTo>
                    <a:pt x="884" y="643"/>
                    <a:pt x="889" y="653"/>
                    <a:pt x="894" y="653"/>
                  </a:cubicBezTo>
                  <a:cubicBezTo>
                    <a:pt x="898" y="654"/>
                    <a:pt x="895" y="650"/>
                    <a:pt x="891" y="648"/>
                  </a:cubicBezTo>
                  <a:cubicBezTo>
                    <a:pt x="888" y="645"/>
                    <a:pt x="892" y="644"/>
                    <a:pt x="889" y="641"/>
                  </a:cubicBezTo>
                  <a:cubicBezTo>
                    <a:pt x="886" y="639"/>
                    <a:pt x="893" y="636"/>
                    <a:pt x="899" y="636"/>
                  </a:cubicBezTo>
                  <a:cubicBezTo>
                    <a:pt x="905" y="637"/>
                    <a:pt x="904" y="638"/>
                    <a:pt x="907" y="635"/>
                  </a:cubicBezTo>
                  <a:cubicBezTo>
                    <a:pt x="909" y="631"/>
                    <a:pt x="911" y="635"/>
                    <a:pt x="911" y="638"/>
                  </a:cubicBezTo>
                  <a:cubicBezTo>
                    <a:pt x="911" y="641"/>
                    <a:pt x="921" y="636"/>
                    <a:pt x="926" y="636"/>
                  </a:cubicBezTo>
                  <a:cubicBezTo>
                    <a:pt x="931" y="636"/>
                    <a:pt x="936" y="640"/>
                    <a:pt x="937" y="643"/>
                  </a:cubicBezTo>
                  <a:cubicBezTo>
                    <a:pt x="937" y="646"/>
                    <a:pt x="941" y="648"/>
                    <a:pt x="944" y="645"/>
                  </a:cubicBezTo>
                  <a:cubicBezTo>
                    <a:pt x="948" y="641"/>
                    <a:pt x="951" y="638"/>
                    <a:pt x="955" y="641"/>
                  </a:cubicBezTo>
                  <a:cubicBezTo>
                    <a:pt x="958" y="645"/>
                    <a:pt x="962" y="649"/>
                    <a:pt x="966" y="654"/>
                  </a:cubicBezTo>
                  <a:cubicBezTo>
                    <a:pt x="970" y="658"/>
                    <a:pt x="964" y="663"/>
                    <a:pt x="966" y="666"/>
                  </a:cubicBezTo>
                  <a:cubicBezTo>
                    <a:pt x="969" y="670"/>
                    <a:pt x="966" y="674"/>
                    <a:pt x="971" y="678"/>
                  </a:cubicBezTo>
                  <a:cubicBezTo>
                    <a:pt x="976" y="681"/>
                    <a:pt x="972" y="688"/>
                    <a:pt x="976" y="689"/>
                  </a:cubicBezTo>
                  <a:cubicBezTo>
                    <a:pt x="980" y="690"/>
                    <a:pt x="983" y="697"/>
                    <a:pt x="983" y="699"/>
                  </a:cubicBezTo>
                  <a:cubicBezTo>
                    <a:pt x="984" y="702"/>
                    <a:pt x="991" y="705"/>
                    <a:pt x="992" y="701"/>
                  </a:cubicBezTo>
                  <a:cubicBezTo>
                    <a:pt x="992" y="696"/>
                    <a:pt x="996" y="691"/>
                    <a:pt x="997" y="687"/>
                  </a:cubicBezTo>
                  <a:cubicBezTo>
                    <a:pt x="997" y="683"/>
                    <a:pt x="994" y="669"/>
                    <a:pt x="991" y="665"/>
                  </a:cubicBezTo>
                  <a:cubicBezTo>
                    <a:pt x="987" y="660"/>
                    <a:pt x="991" y="659"/>
                    <a:pt x="987" y="654"/>
                  </a:cubicBezTo>
                  <a:cubicBezTo>
                    <a:pt x="983" y="649"/>
                    <a:pt x="981" y="639"/>
                    <a:pt x="981" y="632"/>
                  </a:cubicBezTo>
                  <a:cubicBezTo>
                    <a:pt x="981" y="624"/>
                    <a:pt x="990" y="612"/>
                    <a:pt x="994" y="608"/>
                  </a:cubicBezTo>
                  <a:cubicBezTo>
                    <a:pt x="999" y="605"/>
                    <a:pt x="1003" y="607"/>
                    <a:pt x="1004" y="603"/>
                  </a:cubicBezTo>
                  <a:cubicBezTo>
                    <a:pt x="1005" y="599"/>
                    <a:pt x="1011" y="594"/>
                    <a:pt x="1014" y="594"/>
                  </a:cubicBezTo>
                  <a:cubicBezTo>
                    <a:pt x="1017" y="594"/>
                    <a:pt x="1020" y="594"/>
                    <a:pt x="1020" y="591"/>
                  </a:cubicBezTo>
                  <a:cubicBezTo>
                    <a:pt x="1021" y="588"/>
                    <a:pt x="1026" y="584"/>
                    <a:pt x="1032" y="583"/>
                  </a:cubicBezTo>
                  <a:cubicBezTo>
                    <a:pt x="1039" y="582"/>
                    <a:pt x="1035" y="578"/>
                    <a:pt x="1033" y="575"/>
                  </a:cubicBezTo>
                  <a:cubicBezTo>
                    <a:pt x="1032" y="572"/>
                    <a:pt x="1035" y="569"/>
                    <a:pt x="1036" y="571"/>
                  </a:cubicBezTo>
                  <a:cubicBezTo>
                    <a:pt x="1037" y="573"/>
                    <a:pt x="1041" y="574"/>
                    <a:pt x="1044" y="572"/>
                  </a:cubicBezTo>
                  <a:cubicBezTo>
                    <a:pt x="1046" y="570"/>
                    <a:pt x="1052" y="565"/>
                    <a:pt x="1047" y="565"/>
                  </a:cubicBezTo>
                  <a:cubicBezTo>
                    <a:pt x="1041" y="565"/>
                    <a:pt x="1040" y="563"/>
                    <a:pt x="1043" y="561"/>
                  </a:cubicBezTo>
                  <a:cubicBezTo>
                    <a:pt x="1046" y="560"/>
                    <a:pt x="1044" y="554"/>
                    <a:pt x="1039" y="554"/>
                  </a:cubicBezTo>
                  <a:cubicBezTo>
                    <a:pt x="1035" y="553"/>
                    <a:pt x="1036" y="551"/>
                    <a:pt x="1039" y="548"/>
                  </a:cubicBezTo>
                  <a:cubicBezTo>
                    <a:pt x="1042" y="545"/>
                    <a:pt x="1035" y="541"/>
                    <a:pt x="1032" y="539"/>
                  </a:cubicBezTo>
                  <a:cubicBezTo>
                    <a:pt x="1028" y="536"/>
                    <a:pt x="1034" y="535"/>
                    <a:pt x="1036" y="535"/>
                  </a:cubicBezTo>
                  <a:cubicBezTo>
                    <a:pt x="1039" y="534"/>
                    <a:pt x="1037" y="523"/>
                    <a:pt x="1038" y="520"/>
                  </a:cubicBezTo>
                  <a:cubicBezTo>
                    <a:pt x="1039" y="517"/>
                    <a:pt x="1043" y="517"/>
                    <a:pt x="1042" y="520"/>
                  </a:cubicBezTo>
                  <a:cubicBezTo>
                    <a:pt x="1040" y="523"/>
                    <a:pt x="1037" y="527"/>
                    <a:pt x="1041" y="531"/>
                  </a:cubicBezTo>
                  <a:cubicBezTo>
                    <a:pt x="1044" y="535"/>
                    <a:pt x="1045" y="539"/>
                    <a:pt x="1044" y="544"/>
                  </a:cubicBezTo>
                  <a:cubicBezTo>
                    <a:pt x="1042" y="550"/>
                    <a:pt x="1045" y="549"/>
                    <a:pt x="1049" y="541"/>
                  </a:cubicBezTo>
                  <a:cubicBezTo>
                    <a:pt x="1052" y="534"/>
                    <a:pt x="1053" y="527"/>
                    <a:pt x="1050" y="526"/>
                  </a:cubicBezTo>
                  <a:cubicBezTo>
                    <a:pt x="1048" y="526"/>
                    <a:pt x="1048" y="518"/>
                    <a:pt x="1051" y="522"/>
                  </a:cubicBezTo>
                  <a:cubicBezTo>
                    <a:pt x="1054" y="525"/>
                    <a:pt x="1055" y="526"/>
                    <a:pt x="1059" y="521"/>
                  </a:cubicBezTo>
                  <a:cubicBezTo>
                    <a:pt x="1063" y="517"/>
                    <a:pt x="1068" y="509"/>
                    <a:pt x="1065" y="507"/>
                  </a:cubicBezTo>
                  <a:cubicBezTo>
                    <a:pt x="1062" y="505"/>
                    <a:pt x="1066" y="504"/>
                    <a:pt x="1071" y="504"/>
                  </a:cubicBezTo>
                  <a:cubicBezTo>
                    <a:pt x="1076" y="504"/>
                    <a:pt x="1087" y="501"/>
                    <a:pt x="1088" y="499"/>
                  </a:cubicBezTo>
                  <a:cubicBezTo>
                    <a:pt x="1090" y="494"/>
                    <a:pt x="1070" y="502"/>
                    <a:pt x="1070" y="499"/>
                  </a:cubicBezTo>
                  <a:cubicBezTo>
                    <a:pt x="1070" y="496"/>
                    <a:pt x="1083" y="493"/>
                    <a:pt x="1089" y="493"/>
                  </a:cubicBezTo>
                  <a:cubicBezTo>
                    <a:pt x="1094" y="493"/>
                    <a:pt x="1092" y="485"/>
                    <a:pt x="1094" y="488"/>
                  </a:cubicBezTo>
                  <a:cubicBezTo>
                    <a:pt x="1097" y="492"/>
                    <a:pt x="1100" y="491"/>
                    <a:pt x="1104" y="489"/>
                  </a:cubicBezTo>
                  <a:cubicBezTo>
                    <a:pt x="1107" y="487"/>
                    <a:pt x="1104" y="481"/>
                    <a:pt x="1101" y="480"/>
                  </a:cubicBezTo>
                  <a:cubicBezTo>
                    <a:pt x="1097" y="479"/>
                    <a:pt x="1103" y="477"/>
                    <a:pt x="1102" y="475"/>
                  </a:cubicBezTo>
                  <a:cubicBezTo>
                    <a:pt x="1101" y="472"/>
                    <a:pt x="1105" y="463"/>
                    <a:pt x="1109" y="462"/>
                  </a:cubicBezTo>
                  <a:cubicBezTo>
                    <a:pt x="1114" y="461"/>
                    <a:pt x="1112" y="458"/>
                    <a:pt x="1116" y="458"/>
                  </a:cubicBezTo>
                  <a:cubicBezTo>
                    <a:pt x="1120" y="458"/>
                    <a:pt x="1121" y="454"/>
                    <a:pt x="1124" y="450"/>
                  </a:cubicBezTo>
                  <a:cubicBezTo>
                    <a:pt x="1128" y="447"/>
                    <a:pt x="1133" y="456"/>
                    <a:pt x="1138" y="451"/>
                  </a:cubicBezTo>
                  <a:cubicBezTo>
                    <a:pt x="1140" y="448"/>
                    <a:pt x="1143" y="446"/>
                    <a:pt x="1147" y="444"/>
                  </a:cubicBezTo>
                  <a:cubicBezTo>
                    <a:pt x="1134" y="427"/>
                    <a:pt x="1137" y="416"/>
                    <a:pt x="1137" y="413"/>
                  </a:cubicBez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320" name="Freeform 126"/>
            <p:cNvSpPr>
              <a:spLocks noEditPoints="1" noChangeArrowheads="1"/>
            </p:cNvSpPr>
            <p:nvPr/>
          </p:nvSpPr>
          <p:spPr bwMode="auto">
            <a:xfrm>
              <a:off x="3444886" y="1455738"/>
              <a:ext cx="276226" cy="196851"/>
            </a:xfrm>
            <a:custGeom>
              <a:avLst/>
              <a:gdLst>
                <a:gd name="T0" fmla="*/ 143 w 145"/>
                <a:gd name="T1" fmla="*/ 18 h 103"/>
                <a:gd name="T2" fmla="*/ 132 w 145"/>
                <a:gd name="T3" fmla="*/ 18 h 103"/>
                <a:gd name="T4" fmla="*/ 118 w 145"/>
                <a:gd name="T5" fmla="*/ 15 h 103"/>
                <a:gd name="T6" fmla="*/ 113 w 145"/>
                <a:gd name="T7" fmla="*/ 13 h 103"/>
                <a:gd name="T8" fmla="*/ 104 w 145"/>
                <a:gd name="T9" fmla="*/ 14 h 103"/>
                <a:gd name="T10" fmla="*/ 93 w 145"/>
                <a:gd name="T11" fmla="*/ 9 h 103"/>
                <a:gd name="T12" fmla="*/ 87 w 145"/>
                <a:gd name="T13" fmla="*/ 6 h 103"/>
                <a:gd name="T14" fmla="*/ 67 w 145"/>
                <a:gd name="T15" fmla="*/ 4 h 103"/>
                <a:gd name="T16" fmla="*/ 30 w 145"/>
                <a:gd name="T17" fmla="*/ 3 h 103"/>
                <a:gd name="T18" fmla="*/ 16 w 145"/>
                <a:gd name="T19" fmla="*/ 0 h 103"/>
                <a:gd name="T20" fmla="*/ 7 w 145"/>
                <a:gd name="T21" fmla="*/ 6 h 103"/>
                <a:gd name="T22" fmla="*/ 5 w 145"/>
                <a:gd name="T23" fmla="*/ 14 h 103"/>
                <a:gd name="T24" fmla="*/ 7 w 145"/>
                <a:gd name="T25" fmla="*/ 25 h 103"/>
                <a:gd name="T26" fmla="*/ 10 w 145"/>
                <a:gd name="T27" fmla="*/ 23 h 103"/>
                <a:gd name="T28" fmla="*/ 14 w 145"/>
                <a:gd name="T29" fmla="*/ 24 h 103"/>
                <a:gd name="T30" fmla="*/ 21 w 145"/>
                <a:gd name="T31" fmla="*/ 25 h 103"/>
                <a:gd name="T32" fmla="*/ 25 w 145"/>
                <a:gd name="T33" fmla="*/ 25 h 103"/>
                <a:gd name="T34" fmla="*/ 32 w 145"/>
                <a:gd name="T35" fmla="*/ 27 h 103"/>
                <a:gd name="T36" fmla="*/ 35 w 145"/>
                <a:gd name="T37" fmla="*/ 31 h 103"/>
                <a:gd name="T38" fmla="*/ 27 w 145"/>
                <a:gd name="T39" fmla="*/ 38 h 103"/>
                <a:gd name="T40" fmla="*/ 28 w 145"/>
                <a:gd name="T41" fmla="*/ 48 h 103"/>
                <a:gd name="T42" fmla="*/ 26 w 145"/>
                <a:gd name="T43" fmla="*/ 56 h 103"/>
                <a:gd name="T44" fmla="*/ 23 w 145"/>
                <a:gd name="T45" fmla="*/ 60 h 103"/>
                <a:gd name="T46" fmla="*/ 27 w 145"/>
                <a:gd name="T47" fmla="*/ 66 h 103"/>
                <a:gd name="T48" fmla="*/ 24 w 145"/>
                <a:gd name="T49" fmla="*/ 73 h 103"/>
                <a:gd name="T50" fmla="*/ 26 w 145"/>
                <a:gd name="T51" fmla="*/ 78 h 103"/>
                <a:gd name="T52" fmla="*/ 22 w 145"/>
                <a:gd name="T53" fmla="*/ 85 h 103"/>
                <a:gd name="T54" fmla="*/ 23 w 145"/>
                <a:gd name="T55" fmla="*/ 89 h 103"/>
                <a:gd name="T56" fmla="*/ 29 w 145"/>
                <a:gd name="T57" fmla="*/ 89 h 103"/>
                <a:gd name="T58" fmla="*/ 43 w 145"/>
                <a:gd name="T59" fmla="*/ 102 h 103"/>
                <a:gd name="T60" fmla="*/ 46 w 145"/>
                <a:gd name="T61" fmla="*/ 99 h 103"/>
                <a:gd name="T62" fmla="*/ 52 w 145"/>
                <a:gd name="T63" fmla="*/ 98 h 103"/>
                <a:gd name="T64" fmla="*/ 63 w 145"/>
                <a:gd name="T65" fmla="*/ 94 h 103"/>
                <a:gd name="T66" fmla="*/ 77 w 145"/>
                <a:gd name="T67" fmla="*/ 94 h 103"/>
                <a:gd name="T68" fmla="*/ 85 w 145"/>
                <a:gd name="T69" fmla="*/ 90 h 103"/>
                <a:gd name="T70" fmla="*/ 94 w 145"/>
                <a:gd name="T71" fmla="*/ 84 h 103"/>
                <a:gd name="T72" fmla="*/ 98 w 145"/>
                <a:gd name="T73" fmla="*/ 76 h 103"/>
                <a:gd name="T74" fmla="*/ 106 w 145"/>
                <a:gd name="T75" fmla="*/ 67 h 103"/>
                <a:gd name="T76" fmla="*/ 107 w 145"/>
                <a:gd name="T77" fmla="*/ 51 h 103"/>
                <a:gd name="T78" fmla="*/ 116 w 145"/>
                <a:gd name="T79" fmla="*/ 40 h 103"/>
                <a:gd name="T80" fmla="*/ 126 w 145"/>
                <a:gd name="T81" fmla="*/ 34 h 103"/>
                <a:gd name="T82" fmla="*/ 139 w 145"/>
                <a:gd name="T83" fmla="*/ 28 h 103"/>
                <a:gd name="T84" fmla="*/ 143 w 145"/>
                <a:gd name="T85" fmla="*/ 18 h 103"/>
                <a:gd name="T86" fmla="*/ 144 w 145"/>
                <a:gd name="T87" fmla="*/ 55 h 103"/>
                <a:gd name="T88" fmla="*/ 134 w 145"/>
                <a:gd name="T89" fmla="*/ 58 h 103"/>
                <a:gd name="T90" fmla="*/ 144 w 145"/>
                <a:gd name="T91" fmla="*/ 55 h 10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45"/>
                <a:gd name="T139" fmla="*/ 0 h 103"/>
                <a:gd name="T140" fmla="*/ 145 w 145"/>
                <a:gd name="T141" fmla="*/ 103 h 10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45" h="103">
                  <a:moveTo>
                    <a:pt x="143" y="18"/>
                  </a:moveTo>
                  <a:cubicBezTo>
                    <a:pt x="139" y="18"/>
                    <a:pt x="135" y="18"/>
                    <a:pt x="132" y="18"/>
                  </a:cubicBezTo>
                  <a:cubicBezTo>
                    <a:pt x="128" y="17"/>
                    <a:pt x="120" y="17"/>
                    <a:pt x="118" y="15"/>
                  </a:cubicBezTo>
                  <a:cubicBezTo>
                    <a:pt x="116" y="12"/>
                    <a:pt x="113" y="11"/>
                    <a:pt x="113" y="13"/>
                  </a:cubicBezTo>
                  <a:cubicBezTo>
                    <a:pt x="113" y="16"/>
                    <a:pt x="107" y="16"/>
                    <a:pt x="104" y="14"/>
                  </a:cubicBezTo>
                  <a:cubicBezTo>
                    <a:pt x="101" y="12"/>
                    <a:pt x="96" y="10"/>
                    <a:pt x="93" y="9"/>
                  </a:cubicBezTo>
                  <a:cubicBezTo>
                    <a:pt x="92" y="8"/>
                    <a:pt x="89" y="7"/>
                    <a:pt x="87" y="6"/>
                  </a:cubicBezTo>
                  <a:cubicBezTo>
                    <a:pt x="83" y="6"/>
                    <a:pt x="74" y="3"/>
                    <a:pt x="67" y="4"/>
                  </a:cubicBezTo>
                  <a:cubicBezTo>
                    <a:pt x="60" y="4"/>
                    <a:pt x="39" y="3"/>
                    <a:pt x="30" y="3"/>
                  </a:cubicBezTo>
                  <a:cubicBezTo>
                    <a:pt x="22" y="4"/>
                    <a:pt x="21" y="0"/>
                    <a:pt x="16" y="0"/>
                  </a:cubicBezTo>
                  <a:cubicBezTo>
                    <a:pt x="12" y="0"/>
                    <a:pt x="14" y="5"/>
                    <a:pt x="7" y="6"/>
                  </a:cubicBezTo>
                  <a:cubicBezTo>
                    <a:pt x="0" y="6"/>
                    <a:pt x="0" y="10"/>
                    <a:pt x="5" y="14"/>
                  </a:cubicBezTo>
                  <a:cubicBezTo>
                    <a:pt x="7" y="16"/>
                    <a:pt x="7" y="20"/>
                    <a:pt x="7" y="25"/>
                  </a:cubicBezTo>
                  <a:cubicBezTo>
                    <a:pt x="8" y="25"/>
                    <a:pt x="9" y="24"/>
                    <a:pt x="10" y="23"/>
                  </a:cubicBezTo>
                  <a:cubicBezTo>
                    <a:pt x="12" y="21"/>
                    <a:pt x="14" y="21"/>
                    <a:pt x="14" y="24"/>
                  </a:cubicBezTo>
                  <a:cubicBezTo>
                    <a:pt x="14" y="26"/>
                    <a:pt x="18" y="25"/>
                    <a:pt x="21" y="25"/>
                  </a:cubicBezTo>
                  <a:cubicBezTo>
                    <a:pt x="23" y="25"/>
                    <a:pt x="22" y="27"/>
                    <a:pt x="25" y="25"/>
                  </a:cubicBezTo>
                  <a:cubicBezTo>
                    <a:pt x="28" y="23"/>
                    <a:pt x="32" y="24"/>
                    <a:pt x="32" y="27"/>
                  </a:cubicBezTo>
                  <a:cubicBezTo>
                    <a:pt x="32" y="29"/>
                    <a:pt x="38" y="28"/>
                    <a:pt x="35" y="31"/>
                  </a:cubicBezTo>
                  <a:cubicBezTo>
                    <a:pt x="31" y="34"/>
                    <a:pt x="27" y="35"/>
                    <a:pt x="27" y="38"/>
                  </a:cubicBezTo>
                  <a:cubicBezTo>
                    <a:pt x="27" y="40"/>
                    <a:pt x="31" y="45"/>
                    <a:pt x="28" y="48"/>
                  </a:cubicBezTo>
                  <a:cubicBezTo>
                    <a:pt x="25" y="51"/>
                    <a:pt x="29" y="56"/>
                    <a:pt x="26" y="56"/>
                  </a:cubicBezTo>
                  <a:cubicBezTo>
                    <a:pt x="23" y="56"/>
                    <a:pt x="20" y="57"/>
                    <a:pt x="23" y="60"/>
                  </a:cubicBezTo>
                  <a:cubicBezTo>
                    <a:pt x="27" y="64"/>
                    <a:pt x="29" y="66"/>
                    <a:pt x="27" y="66"/>
                  </a:cubicBezTo>
                  <a:cubicBezTo>
                    <a:pt x="24" y="66"/>
                    <a:pt x="23" y="71"/>
                    <a:pt x="24" y="73"/>
                  </a:cubicBezTo>
                  <a:cubicBezTo>
                    <a:pt x="25" y="74"/>
                    <a:pt x="31" y="77"/>
                    <a:pt x="26" y="78"/>
                  </a:cubicBezTo>
                  <a:cubicBezTo>
                    <a:pt x="22" y="79"/>
                    <a:pt x="22" y="83"/>
                    <a:pt x="22" y="85"/>
                  </a:cubicBezTo>
                  <a:cubicBezTo>
                    <a:pt x="22" y="86"/>
                    <a:pt x="22" y="87"/>
                    <a:pt x="23" y="89"/>
                  </a:cubicBezTo>
                  <a:cubicBezTo>
                    <a:pt x="25" y="88"/>
                    <a:pt x="27" y="88"/>
                    <a:pt x="29" y="89"/>
                  </a:cubicBezTo>
                  <a:cubicBezTo>
                    <a:pt x="34" y="91"/>
                    <a:pt x="37" y="103"/>
                    <a:pt x="43" y="102"/>
                  </a:cubicBezTo>
                  <a:cubicBezTo>
                    <a:pt x="46" y="102"/>
                    <a:pt x="44" y="100"/>
                    <a:pt x="46" y="99"/>
                  </a:cubicBezTo>
                  <a:cubicBezTo>
                    <a:pt x="47" y="97"/>
                    <a:pt x="50" y="98"/>
                    <a:pt x="52" y="98"/>
                  </a:cubicBezTo>
                  <a:cubicBezTo>
                    <a:pt x="55" y="98"/>
                    <a:pt x="56" y="94"/>
                    <a:pt x="63" y="94"/>
                  </a:cubicBezTo>
                  <a:cubicBezTo>
                    <a:pt x="69" y="94"/>
                    <a:pt x="73" y="94"/>
                    <a:pt x="77" y="94"/>
                  </a:cubicBezTo>
                  <a:cubicBezTo>
                    <a:pt x="81" y="94"/>
                    <a:pt x="84" y="93"/>
                    <a:pt x="85" y="90"/>
                  </a:cubicBezTo>
                  <a:cubicBezTo>
                    <a:pt x="86" y="87"/>
                    <a:pt x="89" y="84"/>
                    <a:pt x="94" y="84"/>
                  </a:cubicBezTo>
                  <a:cubicBezTo>
                    <a:pt x="98" y="83"/>
                    <a:pt x="98" y="78"/>
                    <a:pt x="98" y="76"/>
                  </a:cubicBezTo>
                  <a:cubicBezTo>
                    <a:pt x="98" y="73"/>
                    <a:pt x="106" y="69"/>
                    <a:pt x="106" y="67"/>
                  </a:cubicBezTo>
                  <a:cubicBezTo>
                    <a:pt x="107" y="65"/>
                    <a:pt x="102" y="57"/>
                    <a:pt x="107" y="51"/>
                  </a:cubicBezTo>
                  <a:cubicBezTo>
                    <a:pt x="111" y="44"/>
                    <a:pt x="116" y="43"/>
                    <a:pt x="116" y="40"/>
                  </a:cubicBezTo>
                  <a:cubicBezTo>
                    <a:pt x="116" y="36"/>
                    <a:pt x="121" y="35"/>
                    <a:pt x="126" y="34"/>
                  </a:cubicBezTo>
                  <a:cubicBezTo>
                    <a:pt x="132" y="33"/>
                    <a:pt x="134" y="30"/>
                    <a:pt x="139" y="28"/>
                  </a:cubicBezTo>
                  <a:cubicBezTo>
                    <a:pt x="143" y="26"/>
                    <a:pt x="144" y="23"/>
                    <a:pt x="143" y="18"/>
                  </a:cubicBezTo>
                  <a:close/>
                  <a:moveTo>
                    <a:pt x="144" y="55"/>
                  </a:moveTo>
                  <a:cubicBezTo>
                    <a:pt x="143" y="49"/>
                    <a:pt x="132" y="56"/>
                    <a:pt x="134" y="58"/>
                  </a:cubicBezTo>
                  <a:cubicBezTo>
                    <a:pt x="139" y="61"/>
                    <a:pt x="145" y="60"/>
                    <a:pt x="144" y="55"/>
                  </a:cubicBez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321" name="Freeform 127"/>
            <p:cNvSpPr>
              <a:spLocks noEditPoints="1" noChangeArrowheads="1"/>
            </p:cNvSpPr>
            <p:nvPr/>
          </p:nvSpPr>
          <p:spPr bwMode="auto">
            <a:xfrm>
              <a:off x="4075127" y="1506539"/>
              <a:ext cx="136526" cy="169864"/>
            </a:xfrm>
            <a:custGeom>
              <a:avLst/>
              <a:gdLst>
                <a:gd name="T0" fmla="*/ 70 w 71"/>
                <a:gd name="T1" fmla="*/ 0 h 89"/>
                <a:gd name="T2" fmla="*/ 65 w 71"/>
                <a:gd name="T3" fmla="*/ 2 h 89"/>
                <a:gd name="T4" fmla="*/ 61 w 71"/>
                <a:gd name="T5" fmla="*/ 5 h 89"/>
                <a:gd name="T6" fmla="*/ 49 w 71"/>
                <a:gd name="T7" fmla="*/ 3 h 89"/>
                <a:gd name="T8" fmla="*/ 34 w 71"/>
                <a:gd name="T9" fmla="*/ 3 h 89"/>
                <a:gd name="T10" fmla="*/ 33 w 71"/>
                <a:gd name="T11" fmla="*/ 3 h 89"/>
                <a:gd name="T12" fmla="*/ 23 w 71"/>
                <a:gd name="T13" fmla="*/ 8 h 89"/>
                <a:gd name="T14" fmla="*/ 18 w 71"/>
                <a:gd name="T15" fmla="*/ 11 h 89"/>
                <a:gd name="T16" fmla="*/ 10 w 71"/>
                <a:gd name="T17" fmla="*/ 12 h 89"/>
                <a:gd name="T18" fmla="*/ 6 w 71"/>
                <a:gd name="T19" fmla="*/ 19 h 89"/>
                <a:gd name="T20" fmla="*/ 3 w 71"/>
                <a:gd name="T21" fmla="*/ 23 h 89"/>
                <a:gd name="T22" fmla="*/ 0 w 71"/>
                <a:gd name="T23" fmla="*/ 29 h 89"/>
                <a:gd name="T24" fmla="*/ 0 w 71"/>
                <a:gd name="T25" fmla="*/ 29 h 89"/>
                <a:gd name="T26" fmla="*/ 6 w 71"/>
                <a:gd name="T27" fmla="*/ 39 h 89"/>
                <a:gd name="T28" fmla="*/ 14 w 71"/>
                <a:gd name="T29" fmla="*/ 42 h 89"/>
                <a:gd name="T30" fmla="*/ 25 w 71"/>
                <a:gd name="T31" fmla="*/ 45 h 89"/>
                <a:gd name="T32" fmla="*/ 13 w 71"/>
                <a:gd name="T33" fmla="*/ 46 h 89"/>
                <a:gd name="T34" fmla="*/ 15 w 71"/>
                <a:gd name="T35" fmla="*/ 56 h 89"/>
                <a:gd name="T36" fmla="*/ 21 w 71"/>
                <a:gd name="T37" fmla="*/ 64 h 89"/>
                <a:gd name="T38" fmla="*/ 31 w 71"/>
                <a:gd name="T39" fmla="*/ 69 h 89"/>
                <a:gd name="T40" fmla="*/ 29 w 71"/>
                <a:gd name="T41" fmla="*/ 57 h 89"/>
                <a:gd name="T42" fmla="*/ 37 w 71"/>
                <a:gd name="T43" fmla="*/ 57 h 89"/>
                <a:gd name="T44" fmla="*/ 32 w 71"/>
                <a:gd name="T45" fmla="*/ 53 h 89"/>
                <a:gd name="T46" fmla="*/ 36 w 71"/>
                <a:gd name="T47" fmla="*/ 50 h 89"/>
                <a:gd name="T48" fmla="*/ 44 w 71"/>
                <a:gd name="T49" fmla="*/ 49 h 89"/>
                <a:gd name="T50" fmla="*/ 40 w 71"/>
                <a:gd name="T51" fmla="*/ 40 h 89"/>
                <a:gd name="T52" fmla="*/ 31 w 71"/>
                <a:gd name="T53" fmla="*/ 41 h 89"/>
                <a:gd name="T54" fmla="*/ 35 w 71"/>
                <a:gd name="T55" fmla="*/ 35 h 89"/>
                <a:gd name="T56" fmla="*/ 26 w 71"/>
                <a:gd name="T57" fmla="*/ 22 h 89"/>
                <a:gd name="T58" fmla="*/ 31 w 71"/>
                <a:gd name="T59" fmla="*/ 19 h 89"/>
                <a:gd name="T60" fmla="*/ 40 w 71"/>
                <a:gd name="T61" fmla="*/ 20 h 89"/>
                <a:gd name="T62" fmla="*/ 43 w 71"/>
                <a:gd name="T63" fmla="*/ 12 h 89"/>
                <a:gd name="T64" fmla="*/ 49 w 71"/>
                <a:gd name="T65" fmla="*/ 14 h 89"/>
                <a:gd name="T66" fmla="*/ 58 w 71"/>
                <a:gd name="T67" fmla="*/ 10 h 89"/>
                <a:gd name="T68" fmla="*/ 65 w 71"/>
                <a:gd name="T69" fmla="*/ 13 h 89"/>
                <a:gd name="T70" fmla="*/ 68 w 71"/>
                <a:gd name="T71" fmla="*/ 9 h 89"/>
                <a:gd name="T72" fmla="*/ 71 w 71"/>
                <a:gd name="T73" fmla="*/ 4 h 89"/>
                <a:gd name="T74" fmla="*/ 70 w 71"/>
                <a:gd name="T75" fmla="*/ 0 h 89"/>
                <a:gd name="T76" fmla="*/ 61 w 71"/>
                <a:gd name="T77" fmla="*/ 84 h 89"/>
                <a:gd name="T78" fmla="*/ 43 w 71"/>
                <a:gd name="T79" fmla="*/ 82 h 89"/>
                <a:gd name="T80" fmla="*/ 36 w 71"/>
                <a:gd name="T81" fmla="*/ 85 h 89"/>
                <a:gd name="T82" fmla="*/ 53 w 71"/>
                <a:gd name="T83" fmla="*/ 89 h 89"/>
                <a:gd name="T84" fmla="*/ 68 w 71"/>
                <a:gd name="T85" fmla="*/ 84 h 89"/>
                <a:gd name="T86" fmla="*/ 61 w 71"/>
                <a:gd name="T87" fmla="*/ 84 h 8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71"/>
                <a:gd name="T133" fmla="*/ 0 h 89"/>
                <a:gd name="T134" fmla="*/ 71 w 71"/>
                <a:gd name="T135" fmla="*/ 89 h 8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71" h="89">
                  <a:moveTo>
                    <a:pt x="70" y="0"/>
                  </a:moveTo>
                  <a:cubicBezTo>
                    <a:pt x="68" y="0"/>
                    <a:pt x="64" y="1"/>
                    <a:pt x="65" y="2"/>
                  </a:cubicBezTo>
                  <a:cubicBezTo>
                    <a:pt x="66" y="4"/>
                    <a:pt x="63" y="5"/>
                    <a:pt x="61" y="5"/>
                  </a:cubicBezTo>
                  <a:cubicBezTo>
                    <a:pt x="61" y="5"/>
                    <a:pt x="51" y="4"/>
                    <a:pt x="49" y="3"/>
                  </a:cubicBezTo>
                  <a:cubicBezTo>
                    <a:pt x="47" y="2"/>
                    <a:pt x="38" y="2"/>
                    <a:pt x="34" y="3"/>
                  </a:cubicBezTo>
                  <a:cubicBezTo>
                    <a:pt x="34" y="3"/>
                    <a:pt x="33" y="3"/>
                    <a:pt x="33" y="3"/>
                  </a:cubicBezTo>
                  <a:cubicBezTo>
                    <a:pt x="32" y="5"/>
                    <a:pt x="24" y="9"/>
                    <a:pt x="23" y="8"/>
                  </a:cubicBezTo>
                  <a:cubicBezTo>
                    <a:pt x="21" y="7"/>
                    <a:pt x="21" y="11"/>
                    <a:pt x="18" y="11"/>
                  </a:cubicBezTo>
                  <a:cubicBezTo>
                    <a:pt x="15" y="12"/>
                    <a:pt x="10" y="11"/>
                    <a:pt x="10" y="12"/>
                  </a:cubicBezTo>
                  <a:cubicBezTo>
                    <a:pt x="10" y="14"/>
                    <a:pt x="8" y="17"/>
                    <a:pt x="6" y="19"/>
                  </a:cubicBezTo>
                  <a:cubicBezTo>
                    <a:pt x="4" y="21"/>
                    <a:pt x="6" y="23"/>
                    <a:pt x="3" y="23"/>
                  </a:cubicBezTo>
                  <a:cubicBezTo>
                    <a:pt x="1" y="23"/>
                    <a:pt x="1" y="26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4" y="31"/>
                    <a:pt x="7" y="35"/>
                    <a:pt x="6" y="39"/>
                  </a:cubicBezTo>
                  <a:cubicBezTo>
                    <a:pt x="6" y="43"/>
                    <a:pt x="12" y="45"/>
                    <a:pt x="14" y="42"/>
                  </a:cubicBezTo>
                  <a:cubicBezTo>
                    <a:pt x="17" y="39"/>
                    <a:pt x="25" y="43"/>
                    <a:pt x="25" y="45"/>
                  </a:cubicBezTo>
                  <a:cubicBezTo>
                    <a:pt x="25" y="47"/>
                    <a:pt x="17" y="43"/>
                    <a:pt x="13" y="46"/>
                  </a:cubicBezTo>
                  <a:cubicBezTo>
                    <a:pt x="8" y="50"/>
                    <a:pt x="16" y="53"/>
                    <a:pt x="15" y="56"/>
                  </a:cubicBezTo>
                  <a:cubicBezTo>
                    <a:pt x="14" y="59"/>
                    <a:pt x="17" y="64"/>
                    <a:pt x="21" y="64"/>
                  </a:cubicBezTo>
                  <a:cubicBezTo>
                    <a:pt x="25" y="64"/>
                    <a:pt x="29" y="70"/>
                    <a:pt x="31" y="69"/>
                  </a:cubicBezTo>
                  <a:cubicBezTo>
                    <a:pt x="34" y="68"/>
                    <a:pt x="28" y="59"/>
                    <a:pt x="29" y="57"/>
                  </a:cubicBezTo>
                  <a:cubicBezTo>
                    <a:pt x="30" y="56"/>
                    <a:pt x="35" y="60"/>
                    <a:pt x="37" y="57"/>
                  </a:cubicBezTo>
                  <a:cubicBezTo>
                    <a:pt x="39" y="54"/>
                    <a:pt x="35" y="52"/>
                    <a:pt x="32" y="53"/>
                  </a:cubicBezTo>
                  <a:cubicBezTo>
                    <a:pt x="28" y="53"/>
                    <a:pt x="32" y="48"/>
                    <a:pt x="36" y="50"/>
                  </a:cubicBezTo>
                  <a:cubicBezTo>
                    <a:pt x="40" y="53"/>
                    <a:pt x="42" y="50"/>
                    <a:pt x="44" y="49"/>
                  </a:cubicBezTo>
                  <a:cubicBezTo>
                    <a:pt x="46" y="49"/>
                    <a:pt x="47" y="42"/>
                    <a:pt x="40" y="40"/>
                  </a:cubicBezTo>
                  <a:cubicBezTo>
                    <a:pt x="34" y="39"/>
                    <a:pt x="35" y="45"/>
                    <a:pt x="31" y="41"/>
                  </a:cubicBezTo>
                  <a:cubicBezTo>
                    <a:pt x="27" y="36"/>
                    <a:pt x="35" y="38"/>
                    <a:pt x="35" y="35"/>
                  </a:cubicBezTo>
                  <a:cubicBezTo>
                    <a:pt x="35" y="31"/>
                    <a:pt x="29" y="26"/>
                    <a:pt x="26" y="22"/>
                  </a:cubicBezTo>
                  <a:cubicBezTo>
                    <a:pt x="23" y="18"/>
                    <a:pt x="30" y="16"/>
                    <a:pt x="31" y="19"/>
                  </a:cubicBezTo>
                  <a:cubicBezTo>
                    <a:pt x="33" y="22"/>
                    <a:pt x="38" y="21"/>
                    <a:pt x="40" y="20"/>
                  </a:cubicBezTo>
                  <a:cubicBezTo>
                    <a:pt x="43" y="19"/>
                    <a:pt x="37" y="14"/>
                    <a:pt x="43" y="12"/>
                  </a:cubicBezTo>
                  <a:cubicBezTo>
                    <a:pt x="48" y="10"/>
                    <a:pt x="48" y="13"/>
                    <a:pt x="49" y="14"/>
                  </a:cubicBezTo>
                  <a:cubicBezTo>
                    <a:pt x="51" y="14"/>
                    <a:pt x="53" y="10"/>
                    <a:pt x="58" y="10"/>
                  </a:cubicBezTo>
                  <a:cubicBezTo>
                    <a:pt x="61" y="10"/>
                    <a:pt x="63" y="11"/>
                    <a:pt x="65" y="13"/>
                  </a:cubicBezTo>
                  <a:cubicBezTo>
                    <a:pt x="67" y="12"/>
                    <a:pt x="68" y="11"/>
                    <a:pt x="68" y="9"/>
                  </a:cubicBezTo>
                  <a:cubicBezTo>
                    <a:pt x="68" y="8"/>
                    <a:pt x="71" y="7"/>
                    <a:pt x="71" y="4"/>
                  </a:cubicBezTo>
                  <a:cubicBezTo>
                    <a:pt x="71" y="3"/>
                    <a:pt x="71" y="1"/>
                    <a:pt x="70" y="0"/>
                  </a:cubicBezTo>
                  <a:close/>
                  <a:moveTo>
                    <a:pt x="61" y="84"/>
                  </a:moveTo>
                  <a:cubicBezTo>
                    <a:pt x="58" y="82"/>
                    <a:pt x="46" y="85"/>
                    <a:pt x="43" y="82"/>
                  </a:cubicBezTo>
                  <a:cubicBezTo>
                    <a:pt x="40" y="79"/>
                    <a:pt x="34" y="84"/>
                    <a:pt x="36" y="85"/>
                  </a:cubicBezTo>
                  <a:cubicBezTo>
                    <a:pt x="40" y="85"/>
                    <a:pt x="46" y="89"/>
                    <a:pt x="53" y="89"/>
                  </a:cubicBezTo>
                  <a:cubicBezTo>
                    <a:pt x="59" y="89"/>
                    <a:pt x="68" y="86"/>
                    <a:pt x="68" y="84"/>
                  </a:cubicBezTo>
                  <a:cubicBezTo>
                    <a:pt x="68" y="83"/>
                    <a:pt x="64" y="85"/>
                    <a:pt x="61" y="84"/>
                  </a:cubicBez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322" name="Freeform 128"/>
            <p:cNvSpPr>
              <a:spLocks noChangeArrowheads="1"/>
            </p:cNvSpPr>
            <p:nvPr/>
          </p:nvSpPr>
          <p:spPr bwMode="auto">
            <a:xfrm>
              <a:off x="4329128" y="1654176"/>
              <a:ext cx="55564" cy="34925"/>
            </a:xfrm>
            <a:custGeom>
              <a:avLst/>
              <a:gdLst>
                <a:gd name="T0" fmla="*/ 20 w 29"/>
                <a:gd name="T1" fmla="*/ 11 h 18"/>
                <a:gd name="T2" fmla="*/ 26 w 29"/>
                <a:gd name="T3" fmla="*/ 4 h 18"/>
                <a:gd name="T4" fmla="*/ 25 w 29"/>
                <a:gd name="T5" fmla="*/ 2 h 18"/>
                <a:gd name="T6" fmla="*/ 9 w 29"/>
                <a:gd name="T7" fmla="*/ 7 h 18"/>
                <a:gd name="T8" fmla="*/ 4 w 29"/>
                <a:gd name="T9" fmla="*/ 15 h 18"/>
                <a:gd name="T10" fmla="*/ 20 w 29"/>
                <a:gd name="T11" fmla="*/ 11 h 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"/>
                <a:gd name="T19" fmla="*/ 0 h 18"/>
                <a:gd name="T20" fmla="*/ 29 w 29"/>
                <a:gd name="T21" fmla="*/ 18 h 1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" h="18">
                  <a:moveTo>
                    <a:pt x="20" y="11"/>
                  </a:moveTo>
                  <a:cubicBezTo>
                    <a:pt x="19" y="10"/>
                    <a:pt x="22" y="6"/>
                    <a:pt x="26" y="4"/>
                  </a:cubicBezTo>
                  <a:cubicBezTo>
                    <a:pt x="29" y="3"/>
                    <a:pt x="28" y="0"/>
                    <a:pt x="25" y="2"/>
                  </a:cubicBezTo>
                  <a:cubicBezTo>
                    <a:pt x="23" y="4"/>
                    <a:pt x="17" y="7"/>
                    <a:pt x="9" y="7"/>
                  </a:cubicBezTo>
                  <a:cubicBezTo>
                    <a:pt x="2" y="7"/>
                    <a:pt x="0" y="12"/>
                    <a:pt x="4" y="15"/>
                  </a:cubicBezTo>
                  <a:cubicBezTo>
                    <a:pt x="10" y="18"/>
                    <a:pt x="20" y="13"/>
                    <a:pt x="20" y="11"/>
                  </a:cubicBez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323" name="Freeform 129"/>
            <p:cNvSpPr>
              <a:spLocks noChangeArrowheads="1"/>
            </p:cNvSpPr>
            <p:nvPr/>
          </p:nvSpPr>
          <p:spPr bwMode="auto">
            <a:xfrm>
              <a:off x="3122624" y="754062"/>
              <a:ext cx="231776" cy="117475"/>
            </a:xfrm>
            <a:custGeom>
              <a:avLst/>
              <a:gdLst>
                <a:gd name="T0" fmla="*/ 102 w 121"/>
                <a:gd name="T1" fmla="*/ 44 h 61"/>
                <a:gd name="T2" fmla="*/ 111 w 121"/>
                <a:gd name="T3" fmla="*/ 36 h 61"/>
                <a:gd name="T4" fmla="*/ 120 w 121"/>
                <a:gd name="T5" fmla="*/ 28 h 61"/>
                <a:gd name="T6" fmla="*/ 114 w 121"/>
                <a:gd name="T7" fmla="*/ 19 h 61"/>
                <a:gd name="T8" fmla="*/ 108 w 121"/>
                <a:gd name="T9" fmla="*/ 13 h 61"/>
                <a:gd name="T10" fmla="*/ 106 w 121"/>
                <a:gd name="T11" fmla="*/ 6 h 61"/>
                <a:gd name="T12" fmla="*/ 98 w 121"/>
                <a:gd name="T13" fmla="*/ 7 h 61"/>
                <a:gd name="T14" fmla="*/ 87 w 121"/>
                <a:gd name="T15" fmla="*/ 2 h 61"/>
                <a:gd name="T16" fmla="*/ 86 w 121"/>
                <a:gd name="T17" fmla="*/ 8 h 61"/>
                <a:gd name="T18" fmla="*/ 79 w 121"/>
                <a:gd name="T19" fmla="*/ 9 h 61"/>
                <a:gd name="T20" fmla="*/ 75 w 121"/>
                <a:gd name="T21" fmla="*/ 9 h 61"/>
                <a:gd name="T22" fmla="*/ 68 w 121"/>
                <a:gd name="T23" fmla="*/ 10 h 61"/>
                <a:gd name="T24" fmla="*/ 62 w 121"/>
                <a:gd name="T25" fmla="*/ 8 h 61"/>
                <a:gd name="T26" fmla="*/ 55 w 121"/>
                <a:gd name="T27" fmla="*/ 13 h 61"/>
                <a:gd name="T28" fmla="*/ 50 w 121"/>
                <a:gd name="T29" fmla="*/ 11 h 61"/>
                <a:gd name="T30" fmla="*/ 45 w 121"/>
                <a:gd name="T31" fmla="*/ 14 h 61"/>
                <a:gd name="T32" fmla="*/ 44 w 121"/>
                <a:gd name="T33" fmla="*/ 20 h 61"/>
                <a:gd name="T34" fmla="*/ 36 w 121"/>
                <a:gd name="T35" fmla="*/ 23 h 61"/>
                <a:gd name="T36" fmla="*/ 33 w 121"/>
                <a:gd name="T37" fmla="*/ 14 h 61"/>
                <a:gd name="T38" fmla="*/ 16 w 121"/>
                <a:gd name="T39" fmla="*/ 3 h 61"/>
                <a:gd name="T40" fmla="*/ 18 w 121"/>
                <a:gd name="T41" fmla="*/ 9 h 61"/>
                <a:gd name="T42" fmla="*/ 14 w 121"/>
                <a:gd name="T43" fmla="*/ 9 h 61"/>
                <a:gd name="T44" fmla="*/ 6 w 121"/>
                <a:gd name="T45" fmla="*/ 11 h 61"/>
                <a:gd name="T46" fmla="*/ 1 w 121"/>
                <a:gd name="T47" fmla="*/ 19 h 61"/>
                <a:gd name="T48" fmla="*/ 12 w 121"/>
                <a:gd name="T49" fmla="*/ 22 h 61"/>
                <a:gd name="T50" fmla="*/ 25 w 121"/>
                <a:gd name="T51" fmla="*/ 22 h 61"/>
                <a:gd name="T52" fmla="*/ 23 w 121"/>
                <a:gd name="T53" fmla="*/ 27 h 61"/>
                <a:gd name="T54" fmla="*/ 17 w 121"/>
                <a:gd name="T55" fmla="*/ 30 h 61"/>
                <a:gd name="T56" fmla="*/ 4 w 121"/>
                <a:gd name="T57" fmla="*/ 34 h 61"/>
                <a:gd name="T58" fmla="*/ 21 w 121"/>
                <a:gd name="T59" fmla="*/ 34 h 61"/>
                <a:gd name="T60" fmla="*/ 25 w 121"/>
                <a:gd name="T61" fmla="*/ 38 h 61"/>
                <a:gd name="T62" fmla="*/ 28 w 121"/>
                <a:gd name="T63" fmla="*/ 42 h 61"/>
                <a:gd name="T64" fmla="*/ 24 w 121"/>
                <a:gd name="T65" fmla="*/ 47 h 61"/>
                <a:gd name="T66" fmla="*/ 19 w 121"/>
                <a:gd name="T67" fmla="*/ 51 h 61"/>
                <a:gd name="T68" fmla="*/ 33 w 121"/>
                <a:gd name="T69" fmla="*/ 50 h 61"/>
                <a:gd name="T70" fmla="*/ 53 w 121"/>
                <a:gd name="T71" fmla="*/ 59 h 61"/>
                <a:gd name="T72" fmla="*/ 73 w 121"/>
                <a:gd name="T73" fmla="*/ 54 h 61"/>
                <a:gd name="T74" fmla="*/ 87 w 121"/>
                <a:gd name="T75" fmla="*/ 49 h 61"/>
                <a:gd name="T76" fmla="*/ 102 w 121"/>
                <a:gd name="T77" fmla="*/ 44 h 6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21"/>
                <a:gd name="T118" fmla="*/ 0 h 61"/>
                <a:gd name="T119" fmla="*/ 121 w 121"/>
                <a:gd name="T120" fmla="*/ 61 h 6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21" h="61">
                  <a:moveTo>
                    <a:pt x="102" y="44"/>
                  </a:moveTo>
                  <a:cubicBezTo>
                    <a:pt x="109" y="43"/>
                    <a:pt x="108" y="36"/>
                    <a:pt x="111" y="36"/>
                  </a:cubicBezTo>
                  <a:cubicBezTo>
                    <a:pt x="114" y="37"/>
                    <a:pt x="118" y="31"/>
                    <a:pt x="120" y="28"/>
                  </a:cubicBezTo>
                  <a:cubicBezTo>
                    <a:pt x="121" y="25"/>
                    <a:pt x="118" y="19"/>
                    <a:pt x="114" y="19"/>
                  </a:cubicBezTo>
                  <a:cubicBezTo>
                    <a:pt x="110" y="19"/>
                    <a:pt x="107" y="16"/>
                    <a:pt x="108" y="13"/>
                  </a:cubicBezTo>
                  <a:cubicBezTo>
                    <a:pt x="109" y="11"/>
                    <a:pt x="106" y="8"/>
                    <a:pt x="106" y="6"/>
                  </a:cubicBezTo>
                  <a:cubicBezTo>
                    <a:pt x="106" y="5"/>
                    <a:pt x="101" y="6"/>
                    <a:pt x="98" y="7"/>
                  </a:cubicBezTo>
                  <a:cubicBezTo>
                    <a:pt x="95" y="7"/>
                    <a:pt x="90" y="0"/>
                    <a:pt x="87" y="2"/>
                  </a:cubicBezTo>
                  <a:cubicBezTo>
                    <a:pt x="85" y="3"/>
                    <a:pt x="87" y="6"/>
                    <a:pt x="86" y="8"/>
                  </a:cubicBezTo>
                  <a:cubicBezTo>
                    <a:pt x="85" y="10"/>
                    <a:pt x="79" y="7"/>
                    <a:pt x="79" y="9"/>
                  </a:cubicBezTo>
                  <a:cubicBezTo>
                    <a:pt x="79" y="11"/>
                    <a:pt x="77" y="12"/>
                    <a:pt x="75" y="9"/>
                  </a:cubicBezTo>
                  <a:cubicBezTo>
                    <a:pt x="73" y="7"/>
                    <a:pt x="68" y="8"/>
                    <a:pt x="68" y="10"/>
                  </a:cubicBezTo>
                  <a:cubicBezTo>
                    <a:pt x="68" y="12"/>
                    <a:pt x="66" y="10"/>
                    <a:pt x="62" y="8"/>
                  </a:cubicBezTo>
                  <a:cubicBezTo>
                    <a:pt x="59" y="6"/>
                    <a:pt x="55" y="11"/>
                    <a:pt x="55" y="13"/>
                  </a:cubicBezTo>
                  <a:cubicBezTo>
                    <a:pt x="55" y="16"/>
                    <a:pt x="54" y="16"/>
                    <a:pt x="50" y="11"/>
                  </a:cubicBezTo>
                  <a:cubicBezTo>
                    <a:pt x="47" y="5"/>
                    <a:pt x="44" y="11"/>
                    <a:pt x="45" y="14"/>
                  </a:cubicBezTo>
                  <a:cubicBezTo>
                    <a:pt x="47" y="17"/>
                    <a:pt x="46" y="21"/>
                    <a:pt x="44" y="20"/>
                  </a:cubicBezTo>
                  <a:cubicBezTo>
                    <a:pt x="41" y="18"/>
                    <a:pt x="38" y="21"/>
                    <a:pt x="36" y="23"/>
                  </a:cubicBezTo>
                  <a:cubicBezTo>
                    <a:pt x="35" y="25"/>
                    <a:pt x="30" y="16"/>
                    <a:pt x="33" y="14"/>
                  </a:cubicBezTo>
                  <a:cubicBezTo>
                    <a:pt x="37" y="12"/>
                    <a:pt x="21" y="3"/>
                    <a:pt x="16" y="3"/>
                  </a:cubicBezTo>
                  <a:cubicBezTo>
                    <a:pt x="11" y="3"/>
                    <a:pt x="15" y="6"/>
                    <a:pt x="18" y="9"/>
                  </a:cubicBezTo>
                  <a:cubicBezTo>
                    <a:pt x="21" y="12"/>
                    <a:pt x="16" y="11"/>
                    <a:pt x="14" y="9"/>
                  </a:cubicBezTo>
                  <a:cubicBezTo>
                    <a:pt x="12" y="6"/>
                    <a:pt x="8" y="8"/>
                    <a:pt x="6" y="11"/>
                  </a:cubicBezTo>
                  <a:cubicBezTo>
                    <a:pt x="4" y="15"/>
                    <a:pt x="1" y="17"/>
                    <a:pt x="1" y="19"/>
                  </a:cubicBezTo>
                  <a:cubicBezTo>
                    <a:pt x="0" y="21"/>
                    <a:pt x="6" y="24"/>
                    <a:pt x="12" y="22"/>
                  </a:cubicBezTo>
                  <a:cubicBezTo>
                    <a:pt x="17" y="19"/>
                    <a:pt x="23" y="19"/>
                    <a:pt x="25" y="22"/>
                  </a:cubicBezTo>
                  <a:cubicBezTo>
                    <a:pt x="28" y="24"/>
                    <a:pt x="20" y="25"/>
                    <a:pt x="23" y="27"/>
                  </a:cubicBezTo>
                  <a:cubicBezTo>
                    <a:pt x="26" y="29"/>
                    <a:pt x="24" y="31"/>
                    <a:pt x="17" y="30"/>
                  </a:cubicBezTo>
                  <a:cubicBezTo>
                    <a:pt x="11" y="30"/>
                    <a:pt x="3" y="32"/>
                    <a:pt x="4" y="34"/>
                  </a:cubicBezTo>
                  <a:cubicBezTo>
                    <a:pt x="6" y="36"/>
                    <a:pt x="21" y="32"/>
                    <a:pt x="21" y="34"/>
                  </a:cubicBezTo>
                  <a:cubicBezTo>
                    <a:pt x="21" y="36"/>
                    <a:pt x="21" y="40"/>
                    <a:pt x="25" y="38"/>
                  </a:cubicBezTo>
                  <a:cubicBezTo>
                    <a:pt x="29" y="37"/>
                    <a:pt x="26" y="41"/>
                    <a:pt x="28" y="42"/>
                  </a:cubicBezTo>
                  <a:cubicBezTo>
                    <a:pt x="30" y="43"/>
                    <a:pt x="30" y="47"/>
                    <a:pt x="24" y="47"/>
                  </a:cubicBezTo>
                  <a:cubicBezTo>
                    <a:pt x="19" y="48"/>
                    <a:pt x="16" y="49"/>
                    <a:pt x="19" y="51"/>
                  </a:cubicBezTo>
                  <a:cubicBezTo>
                    <a:pt x="21" y="54"/>
                    <a:pt x="27" y="52"/>
                    <a:pt x="33" y="50"/>
                  </a:cubicBezTo>
                  <a:cubicBezTo>
                    <a:pt x="39" y="49"/>
                    <a:pt x="47" y="56"/>
                    <a:pt x="53" y="59"/>
                  </a:cubicBezTo>
                  <a:cubicBezTo>
                    <a:pt x="60" y="61"/>
                    <a:pt x="72" y="58"/>
                    <a:pt x="73" y="54"/>
                  </a:cubicBezTo>
                  <a:cubicBezTo>
                    <a:pt x="74" y="51"/>
                    <a:pt x="83" y="52"/>
                    <a:pt x="87" y="49"/>
                  </a:cubicBezTo>
                  <a:cubicBezTo>
                    <a:pt x="91" y="47"/>
                    <a:pt x="96" y="44"/>
                    <a:pt x="102" y="44"/>
                  </a:cubicBez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324" name="Freeform 130"/>
            <p:cNvSpPr>
              <a:spLocks noChangeArrowheads="1"/>
            </p:cNvSpPr>
            <p:nvPr/>
          </p:nvSpPr>
          <p:spPr bwMode="auto">
            <a:xfrm>
              <a:off x="3421075" y="1131887"/>
              <a:ext cx="98426" cy="107950"/>
            </a:xfrm>
            <a:custGeom>
              <a:avLst/>
              <a:gdLst>
                <a:gd name="T0" fmla="*/ 45 w 51"/>
                <a:gd name="T1" fmla="*/ 17 h 56"/>
                <a:gd name="T2" fmla="*/ 42 w 51"/>
                <a:gd name="T3" fmla="*/ 14 h 56"/>
                <a:gd name="T4" fmla="*/ 35 w 51"/>
                <a:gd name="T5" fmla="*/ 16 h 56"/>
                <a:gd name="T6" fmla="*/ 28 w 51"/>
                <a:gd name="T7" fmla="*/ 15 h 56"/>
                <a:gd name="T8" fmla="*/ 31 w 51"/>
                <a:gd name="T9" fmla="*/ 8 h 56"/>
                <a:gd name="T10" fmla="*/ 34 w 51"/>
                <a:gd name="T11" fmla="*/ 2 h 56"/>
                <a:gd name="T12" fmla="*/ 32 w 51"/>
                <a:gd name="T13" fmla="*/ 1 h 56"/>
                <a:gd name="T14" fmla="*/ 21 w 51"/>
                <a:gd name="T15" fmla="*/ 4 h 56"/>
                <a:gd name="T16" fmla="*/ 26 w 51"/>
                <a:gd name="T17" fmla="*/ 9 h 56"/>
                <a:gd name="T18" fmla="*/ 17 w 51"/>
                <a:gd name="T19" fmla="*/ 14 h 56"/>
                <a:gd name="T20" fmla="*/ 5 w 51"/>
                <a:gd name="T21" fmla="*/ 14 h 56"/>
                <a:gd name="T22" fmla="*/ 6 w 51"/>
                <a:gd name="T23" fmla="*/ 22 h 56"/>
                <a:gd name="T24" fmla="*/ 12 w 51"/>
                <a:gd name="T25" fmla="*/ 30 h 56"/>
                <a:gd name="T26" fmla="*/ 9 w 51"/>
                <a:gd name="T27" fmla="*/ 40 h 56"/>
                <a:gd name="T28" fmla="*/ 1 w 51"/>
                <a:gd name="T29" fmla="*/ 47 h 56"/>
                <a:gd name="T30" fmla="*/ 12 w 51"/>
                <a:gd name="T31" fmla="*/ 56 h 56"/>
                <a:gd name="T32" fmla="*/ 32 w 51"/>
                <a:gd name="T33" fmla="*/ 48 h 56"/>
                <a:gd name="T34" fmla="*/ 46 w 51"/>
                <a:gd name="T35" fmla="*/ 45 h 56"/>
                <a:gd name="T36" fmla="*/ 46 w 51"/>
                <a:gd name="T37" fmla="*/ 19 h 56"/>
                <a:gd name="T38" fmla="*/ 45 w 51"/>
                <a:gd name="T39" fmla="*/ 17 h 5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1"/>
                <a:gd name="T61" fmla="*/ 0 h 56"/>
                <a:gd name="T62" fmla="*/ 51 w 51"/>
                <a:gd name="T63" fmla="*/ 56 h 5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1" h="56">
                  <a:moveTo>
                    <a:pt x="45" y="17"/>
                  </a:moveTo>
                  <a:cubicBezTo>
                    <a:pt x="44" y="16"/>
                    <a:pt x="43" y="15"/>
                    <a:pt x="42" y="14"/>
                  </a:cubicBezTo>
                  <a:cubicBezTo>
                    <a:pt x="37" y="9"/>
                    <a:pt x="36" y="13"/>
                    <a:pt x="35" y="16"/>
                  </a:cubicBezTo>
                  <a:cubicBezTo>
                    <a:pt x="35" y="19"/>
                    <a:pt x="31" y="15"/>
                    <a:pt x="28" y="15"/>
                  </a:cubicBezTo>
                  <a:cubicBezTo>
                    <a:pt x="25" y="14"/>
                    <a:pt x="29" y="9"/>
                    <a:pt x="31" y="8"/>
                  </a:cubicBezTo>
                  <a:cubicBezTo>
                    <a:pt x="32" y="7"/>
                    <a:pt x="33" y="5"/>
                    <a:pt x="34" y="2"/>
                  </a:cubicBezTo>
                  <a:cubicBezTo>
                    <a:pt x="33" y="2"/>
                    <a:pt x="33" y="2"/>
                    <a:pt x="32" y="1"/>
                  </a:cubicBezTo>
                  <a:cubicBezTo>
                    <a:pt x="28" y="0"/>
                    <a:pt x="21" y="0"/>
                    <a:pt x="21" y="4"/>
                  </a:cubicBezTo>
                  <a:cubicBezTo>
                    <a:pt x="21" y="8"/>
                    <a:pt x="26" y="6"/>
                    <a:pt x="26" y="9"/>
                  </a:cubicBezTo>
                  <a:cubicBezTo>
                    <a:pt x="26" y="12"/>
                    <a:pt x="21" y="11"/>
                    <a:pt x="17" y="14"/>
                  </a:cubicBezTo>
                  <a:cubicBezTo>
                    <a:pt x="13" y="16"/>
                    <a:pt x="9" y="12"/>
                    <a:pt x="5" y="14"/>
                  </a:cubicBezTo>
                  <a:cubicBezTo>
                    <a:pt x="1" y="16"/>
                    <a:pt x="9" y="18"/>
                    <a:pt x="6" y="22"/>
                  </a:cubicBezTo>
                  <a:cubicBezTo>
                    <a:pt x="3" y="27"/>
                    <a:pt x="7" y="26"/>
                    <a:pt x="12" y="30"/>
                  </a:cubicBezTo>
                  <a:cubicBezTo>
                    <a:pt x="17" y="34"/>
                    <a:pt x="9" y="35"/>
                    <a:pt x="9" y="40"/>
                  </a:cubicBezTo>
                  <a:cubicBezTo>
                    <a:pt x="9" y="44"/>
                    <a:pt x="2" y="44"/>
                    <a:pt x="1" y="47"/>
                  </a:cubicBezTo>
                  <a:cubicBezTo>
                    <a:pt x="0" y="50"/>
                    <a:pt x="6" y="56"/>
                    <a:pt x="12" y="56"/>
                  </a:cubicBezTo>
                  <a:cubicBezTo>
                    <a:pt x="16" y="56"/>
                    <a:pt x="26" y="54"/>
                    <a:pt x="32" y="48"/>
                  </a:cubicBezTo>
                  <a:cubicBezTo>
                    <a:pt x="37" y="43"/>
                    <a:pt x="40" y="48"/>
                    <a:pt x="46" y="45"/>
                  </a:cubicBezTo>
                  <a:cubicBezTo>
                    <a:pt x="51" y="43"/>
                    <a:pt x="48" y="23"/>
                    <a:pt x="46" y="19"/>
                  </a:cubicBezTo>
                  <a:cubicBezTo>
                    <a:pt x="45" y="18"/>
                    <a:pt x="45" y="18"/>
                    <a:pt x="45" y="17"/>
                  </a:cubicBez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325" name="Freeform 131"/>
            <p:cNvSpPr>
              <a:spLocks noEditPoints="1" noChangeArrowheads="1"/>
            </p:cNvSpPr>
            <p:nvPr/>
          </p:nvSpPr>
          <p:spPr bwMode="auto">
            <a:xfrm>
              <a:off x="3468700" y="954088"/>
              <a:ext cx="219076" cy="333376"/>
            </a:xfrm>
            <a:custGeom>
              <a:avLst/>
              <a:gdLst>
                <a:gd name="T0" fmla="*/ 9 w 114"/>
                <a:gd name="T1" fmla="*/ 95 h 174"/>
                <a:gd name="T2" fmla="*/ 3 w 114"/>
                <a:gd name="T3" fmla="*/ 108 h 174"/>
                <a:gd name="T4" fmla="*/ 17 w 114"/>
                <a:gd name="T5" fmla="*/ 107 h 174"/>
                <a:gd name="T6" fmla="*/ 29 w 114"/>
                <a:gd name="T7" fmla="*/ 105 h 174"/>
                <a:gd name="T8" fmla="*/ 114 w 114"/>
                <a:gd name="T9" fmla="*/ 134 h 174"/>
                <a:gd name="T10" fmla="*/ 97 w 114"/>
                <a:gd name="T11" fmla="*/ 127 h 174"/>
                <a:gd name="T12" fmla="*/ 93 w 114"/>
                <a:gd name="T13" fmla="*/ 115 h 174"/>
                <a:gd name="T14" fmla="*/ 77 w 114"/>
                <a:gd name="T15" fmla="*/ 88 h 174"/>
                <a:gd name="T16" fmla="*/ 59 w 114"/>
                <a:gd name="T17" fmla="*/ 80 h 174"/>
                <a:gd name="T18" fmla="*/ 72 w 114"/>
                <a:gd name="T19" fmla="*/ 53 h 174"/>
                <a:gd name="T20" fmla="*/ 47 w 114"/>
                <a:gd name="T21" fmla="*/ 49 h 174"/>
                <a:gd name="T22" fmla="*/ 57 w 114"/>
                <a:gd name="T23" fmla="*/ 33 h 174"/>
                <a:gd name="T24" fmla="*/ 40 w 114"/>
                <a:gd name="T25" fmla="*/ 37 h 174"/>
                <a:gd name="T26" fmla="*/ 28 w 114"/>
                <a:gd name="T27" fmla="*/ 54 h 174"/>
                <a:gd name="T28" fmla="*/ 18 w 114"/>
                <a:gd name="T29" fmla="*/ 55 h 174"/>
                <a:gd name="T30" fmla="*/ 22 w 114"/>
                <a:gd name="T31" fmla="*/ 70 h 174"/>
                <a:gd name="T32" fmla="*/ 19 w 114"/>
                <a:gd name="T33" fmla="*/ 83 h 174"/>
                <a:gd name="T34" fmla="*/ 32 w 114"/>
                <a:gd name="T35" fmla="*/ 87 h 174"/>
                <a:gd name="T36" fmla="*/ 39 w 114"/>
                <a:gd name="T37" fmla="*/ 86 h 174"/>
                <a:gd name="T38" fmla="*/ 51 w 114"/>
                <a:gd name="T39" fmla="*/ 96 h 174"/>
                <a:gd name="T40" fmla="*/ 56 w 114"/>
                <a:gd name="T41" fmla="*/ 106 h 174"/>
                <a:gd name="T42" fmla="*/ 58 w 114"/>
                <a:gd name="T43" fmla="*/ 121 h 174"/>
                <a:gd name="T44" fmla="*/ 43 w 114"/>
                <a:gd name="T45" fmla="*/ 123 h 174"/>
                <a:gd name="T46" fmla="*/ 46 w 114"/>
                <a:gd name="T47" fmla="*/ 134 h 174"/>
                <a:gd name="T48" fmla="*/ 40 w 114"/>
                <a:gd name="T49" fmla="*/ 147 h 174"/>
                <a:gd name="T50" fmla="*/ 58 w 114"/>
                <a:gd name="T51" fmla="*/ 150 h 174"/>
                <a:gd name="T52" fmla="*/ 47 w 114"/>
                <a:gd name="T53" fmla="*/ 154 h 174"/>
                <a:gd name="T54" fmla="*/ 41 w 114"/>
                <a:gd name="T55" fmla="*/ 167 h 174"/>
                <a:gd name="T56" fmla="*/ 54 w 114"/>
                <a:gd name="T57" fmla="*/ 164 h 174"/>
                <a:gd name="T58" fmla="*/ 71 w 114"/>
                <a:gd name="T59" fmla="*/ 160 h 174"/>
                <a:gd name="T60" fmla="*/ 93 w 114"/>
                <a:gd name="T61" fmla="*/ 160 h 174"/>
                <a:gd name="T62" fmla="*/ 104 w 114"/>
                <a:gd name="T63" fmla="*/ 151 h 174"/>
                <a:gd name="T64" fmla="*/ 114 w 114"/>
                <a:gd name="T65" fmla="*/ 134 h 174"/>
                <a:gd name="T66" fmla="*/ 21 w 114"/>
                <a:gd name="T67" fmla="*/ 40 h 174"/>
                <a:gd name="T68" fmla="*/ 78 w 114"/>
                <a:gd name="T69" fmla="*/ 14 h 174"/>
                <a:gd name="T70" fmla="*/ 78 w 114"/>
                <a:gd name="T71" fmla="*/ 14 h 17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14"/>
                <a:gd name="T109" fmla="*/ 0 h 174"/>
                <a:gd name="T110" fmla="*/ 114 w 114"/>
                <a:gd name="T111" fmla="*/ 174 h 17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14" h="174">
                  <a:moveTo>
                    <a:pt x="23" y="92"/>
                  </a:moveTo>
                  <a:cubicBezTo>
                    <a:pt x="18" y="88"/>
                    <a:pt x="13" y="95"/>
                    <a:pt x="9" y="95"/>
                  </a:cubicBezTo>
                  <a:cubicBezTo>
                    <a:pt x="8" y="98"/>
                    <a:pt x="7" y="100"/>
                    <a:pt x="6" y="101"/>
                  </a:cubicBezTo>
                  <a:cubicBezTo>
                    <a:pt x="4" y="102"/>
                    <a:pt x="0" y="107"/>
                    <a:pt x="3" y="108"/>
                  </a:cubicBezTo>
                  <a:cubicBezTo>
                    <a:pt x="6" y="108"/>
                    <a:pt x="10" y="112"/>
                    <a:pt x="10" y="109"/>
                  </a:cubicBezTo>
                  <a:cubicBezTo>
                    <a:pt x="11" y="106"/>
                    <a:pt x="12" y="102"/>
                    <a:pt x="17" y="107"/>
                  </a:cubicBezTo>
                  <a:cubicBezTo>
                    <a:pt x="18" y="108"/>
                    <a:pt x="19" y="109"/>
                    <a:pt x="20" y="110"/>
                  </a:cubicBezTo>
                  <a:cubicBezTo>
                    <a:pt x="21" y="108"/>
                    <a:pt x="26" y="108"/>
                    <a:pt x="29" y="105"/>
                  </a:cubicBezTo>
                  <a:cubicBezTo>
                    <a:pt x="32" y="102"/>
                    <a:pt x="27" y="97"/>
                    <a:pt x="23" y="92"/>
                  </a:cubicBezTo>
                  <a:close/>
                  <a:moveTo>
                    <a:pt x="114" y="134"/>
                  </a:moveTo>
                  <a:cubicBezTo>
                    <a:pt x="114" y="129"/>
                    <a:pt x="103" y="125"/>
                    <a:pt x="102" y="128"/>
                  </a:cubicBezTo>
                  <a:cubicBezTo>
                    <a:pt x="101" y="131"/>
                    <a:pt x="98" y="130"/>
                    <a:pt x="97" y="127"/>
                  </a:cubicBezTo>
                  <a:cubicBezTo>
                    <a:pt x="95" y="124"/>
                    <a:pt x="98" y="121"/>
                    <a:pt x="96" y="121"/>
                  </a:cubicBezTo>
                  <a:cubicBezTo>
                    <a:pt x="95" y="121"/>
                    <a:pt x="92" y="117"/>
                    <a:pt x="93" y="115"/>
                  </a:cubicBezTo>
                  <a:cubicBezTo>
                    <a:pt x="93" y="113"/>
                    <a:pt x="90" y="103"/>
                    <a:pt x="84" y="101"/>
                  </a:cubicBezTo>
                  <a:cubicBezTo>
                    <a:pt x="79" y="100"/>
                    <a:pt x="78" y="92"/>
                    <a:pt x="77" y="88"/>
                  </a:cubicBezTo>
                  <a:cubicBezTo>
                    <a:pt x="76" y="83"/>
                    <a:pt x="72" y="86"/>
                    <a:pt x="69" y="82"/>
                  </a:cubicBezTo>
                  <a:cubicBezTo>
                    <a:pt x="66" y="78"/>
                    <a:pt x="62" y="80"/>
                    <a:pt x="59" y="80"/>
                  </a:cubicBezTo>
                  <a:cubicBezTo>
                    <a:pt x="57" y="80"/>
                    <a:pt x="59" y="76"/>
                    <a:pt x="63" y="73"/>
                  </a:cubicBezTo>
                  <a:cubicBezTo>
                    <a:pt x="67" y="70"/>
                    <a:pt x="72" y="56"/>
                    <a:pt x="72" y="53"/>
                  </a:cubicBezTo>
                  <a:cubicBezTo>
                    <a:pt x="72" y="50"/>
                    <a:pt x="54" y="51"/>
                    <a:pt x="51" y="52"/>
                  </a:cubicBezTo>
                  <a:cubicBezTo>
                    <a:pt x="48" y="54"/>
                    <a:pt x="44" y="50"/>
                    <a:pt x="47" y="49"/>
                  </a:cubicBezTo>
                  <a:cubicBezTo>
                    <a:pt x="50" y="47"/>
                    <a:pt x="56" y="42"/>
                    <a:pt x="56" y="39"/>
                  </a:cubicBezTo>
                  <a:cubicBezTo>
                    <a:pt x="55" y="37"/>
                    <a:pt x="60" y="35"/>
                    <a:pt x="57" y="33"/>
                  </a:cubicBezTo>
                  <a:cubicBezTo>
                    <a:pt x="55" y="30"/>
                    <a:pt x="54" y="35"/>
                    <a:pt x="52" y="37"/>
                  </a:cubicBezTo>
                  <a:cubicBezTo>
                    <a:pt x="50" y="39"/>
                    <a:pt x="45" y="38"/>
                    <a:pt x="40" y="37"/>
                  </a:cubicBezTo>
                  <a:cubicBezTo>
                    <a:pt x="35" y="36"/>
                    <a:pt x="33" y="44"/>
                    <a:pt x="33" y="47"/>
                  </a:cubicBezTo>
                  <a:cubicBezTo>
                    <a:pt x="33" y="50"/>
                    <a:pt x="27" y="52"/>
                    <a:pt x="28" y="54"/>
                  </a:cubicBezTo>
                  <a:cubicBezTo>
                    <a:pt x="29" y="57"/>
                    <a:pt x="27" y="59"/>
                    <a:pt x="25" y="58"/>
                  </a:cubicBezTo>
                  <a:cubicBezTo>
                    <a:pt x="24" y="56"/>
                    <a:pt x="22" y="52"/>
                    <a:pt x="18" y="55"/>
                  </a:cubicBezTo>
                  <a:cubicBezTo>
                    <a:pt x="15" y="58"/>
                    <a:pt x="22" y="61"/>
                    <a:pt x="27" y="62"/>
                  </a:cubicBezTo>
                  <a:cubicBezTo>
                    <a:pt x="31" y="62"/>
                    <a:pt x="23" y="65"/>
                    <a:pt x="22" y="70"/>
                  </a:cubicBezTo>
                  <a:cubicBezTo>
                    <a:pt x="22" y="75"/>
                    <a:pt x="28" y="73"/>
                    <a:pt x="28" y="76"/>
                  </a:cubicBezTo>
                  <a:cubicBezTo>
                    <a:pt x="29" y="79"/>
                    <a:pt x="19" y="80"/>
                    <a:pt x="19" y="83"/>
                  </a:cubicBezTo>
                  <a:cubicBezTo>
                    <a:pt x="19" y="86"/>
                    <a:pt x="25" y="82"/>
                    <a:pt x="27" y="80"/>
                  </a:cubicBezTo>
                  <a:cubicBezTo>
                    <a:pt x="30" y="79"/>
                    <a:pt x="26" y="88"/>
                    <a:pt x="32" y="87"/>
                  </a:cubicBezTo>
                  <a:cubicBezTo>
                    <a:pt x="38" y="86"/>
                    <a:pt x="36" y="78"/>
                    <a:pt x="38" y="78"/>
                  </a:cubicBezTo>
                  <a:cubicBezTo>
                    <a:pt x="40" y="79"/>
                    <a:pt x="37" y="83"/>
                    <a:pt x="39" y="86"/>
                  </a:cubicBezTo>
                  <a:cubicBezTo>
                    <a:pt x="41" y="90"/>
                    <a:pt x="35" y="95"/>
                    <a:pt x="35" y="97"/>
                  </a:cubicBezTo>
                  <a:cubicBezTo>
                    <a:pt x="35" y="100"/>
                    <a:pt x="47" y="100"/>
                    <a:pt x="51" y="96"/>
                  </a:cubicBezTo>
                  <a:cubicBezTo>
                    <a:pt x="55" y="92"/>
                    <a:pt x="57" y="96"/>
                    <a:pt x="54" y="99"/>
                  </a:cubicBezTo>
                  <a:cubicBezTo>
                    <a:pt x="52" y="102"/>
                    <a:pt x="53" y="105"/>
                    <a:pt x="56" y="106"/>
                  </a:cubicBezTo>
                  <a:cubicBezTo>
                    <a:pt x="59" y="107"/>
                    <a:pt x="61" y="108"/>
                    <a:pt x="59" y="110"/>
                  </a:cubicBezTo>
                  <a:cubicBezTo>
                    <a:pt x="58" y="113"/>
                    <a:pt x="59" y="118"/>
                    <a:pt x="58" y="121"/>
                  </a:cubicBezTo>
                  <a:cubicBezTo>
                    <a:pt x="57" y="123"/>
                    <a:pt x="47" y="123"/>
                    <a:pt x="47" y="121"/>
                  </a:cubicBezTo>
                  <a:cubicBezTo>
                    <a:pt x="46" y="119"/>
                    <a:pt x="42" y="121"/>
                    <a:pt x="43" y="123"/>
                  </a:cubicBezTo>
                  <a:cubicBezTo>
                    <a:pt x="44" y="125"/>
                    <a:pt x="39" y="128"/>
                    <a:pt x="40" y="130"/>
                  </a:cubicBezTo>
                  <a:cubicBezTo>
                    <a:pt x="40" y="132"/>
                    <a:pt x="46" y="132"/>
                    <a:pt x="46" y="134"/>
                  </a:cubicBezTo>
                  <a:cubicBezTo>
                    <a:pt x="47" y="137"/>
                    <a:pt x="42" y="140"/>
                    <a:pt x="36" y="142"/>
                  </a:cubicBezTo>
                  <a:cubicBezTo>
                    <a:pt x="29" y="144"/>
                    <a:pt x="37" y="149"/>
                    <a:pt x="40" y="147"/>
                  </a:cubicBezTo>
                  <a:cubicBezTo>
                    <a:pt x="43" y="144"/>
                    <a:pt x="42" y="148"/>
                    <a:pt x="47" y="148"/>
                  </a:cubicBezTo>
                  <a:cubicBezTo>
                    <a:pt x="51" y="148"/>
                    <a:pt x="54" y="152"/>
                    <a:pt x="58" y="150"/>
                  </a:cubicBezTo>
                  <a:cubicBezTo>
                    <a:pt x="63" y="148"/>
                    <a:pt x="63" y="150"/>
                    <a:pt x="59" y="153"/>
                  </a:cubicBezTo>
                  <a:cubicBezTo>
                    <a:pt x="56" y="155"/>
                    <a:pt x="50" y="152"/>
                    <a:pt x="47" y="154"/>
                  </a:cubicBezTo>
                  <a:cubicBezTo>
                    <a:pt x="44" y="156"/>
                    <a:pt x="30" y="169"/>
                    <a:pt x="33" y="172"/>
                  </a:cubicBezTo>
                  <a:cubicBezTo>
                    <a:pt x="34" y="174"/>
                    <a:pt x="36" y="169"/>
                    <a:pt x="41" y="167"/>
                  </a:cubicBezTo>
                  <a:cubicBezTo>
                    <a:pt x="46" y="165"/>
                    <a:pt x="47" y="169"/>
                    <a:pt x="49" y="169"/>
                  </a:cubicBezTo>
                  <a:cubicBezTo>
                    <a:pt x="52" y="169"/>
                    <a:pt x="52" y="163"/>
                    <a:pt x="54" y="164"/>
                  </a:cubicBezTo>
                  <a:cubicBezTo>
                    <a:pt x="56" y="164"/>
                    <a:pt x="58" y="162"/>
                    <a:pt x="62" y="163"/>
                  </a:cubicBezTo>
                  <a:cubicBezTo>
                    <a:pt x="66" y="163"/>
                    <a:pt x="69" y="162"/>
                    <a:pt x="71" y="160"/>
                  </a:cubicBezTo>
                  <a:cubicBezTo>
                    <a:pt x="73" y="159"/>
                    <a:pt x="79" y="164"/>
                    <a:pt x="80" y="162"/>
                  </a:cubicBezTo>
                  <a:cubicBezTo>
                    <a:pt x="82" y="161"/>
                    <a:pt x="89" y="160"/>
                    <a:pt x="93" y="160"/>
                  </a:cubicBezTo>
                  <a:cubicBezTo>
                    <a:pt x="97" y="160"/>
                    <a:pt x="106" y="156"/>
                    <a:pt x="109" y="154"/>
                  </a:cubicBezTo>
                  <a:cubicBezTo>
                    <a:pt x="111" y="151"/>
                    <a:pt x="107" y="151"/>
                    <a:pt x="104" y="151"/>
                  </a:cubicBezTo>
                  <a:cubicBezTo>
                    <a:pt x="100" y="152"/>
                    <a:pt x="101" y="148"/>
                    <a:pt x="105" y="145"/>
                  </a:cubicBezTo>
                  <a:cubicBezTo>
                    <a:pt x="108" y="141"/>
                    <a:pt x="114" y="139"/>
                    <a:pt x="114" y="134"/>
                  </a:cubicBezTo>
                  <a:close/>
                  <a:moveTo>
                    <a:pt x="14" y="50"/>
                  </a:moveTo>
                  <a:cubicBezTo>
                    <a:pt x="18" y="50"/>
                    <a:pt x="23" y="42"/>
                    <a:pt x="21" y="40"/>
                  </a:cubicBezTo>
                  <a:cubicBezTo>
                    <a:pt x="19" y="38"/>
                    <a:pt x="10" y="50"/>
                    <a:pt x="14" y="50"/>
                  </a:cubicBezTo>
                  <a:close/>
                  <a:moveTo>
                    <a:pt x="78" y="14"/>
                  </a:moveTo>
                  <a:cubicBezTo>
                    <a:pt x="81" y="11"/>
                    <a:pt x="84" y="0"/>
                    <a:pt x="80" y="1"/>
                  </a:cubicBezTo>
                  <a:cubicBezTo>
                    <a:pt x="76" y="3"/>
                    <a:pt x="77" y="15"/>
                    <a:pt x="78" y="14"/>
                  </a:cubicBezTo>
                  <a:close/>
                </a:path>
              </a:pathLst>
            </a:custGeom>
            <a:grpFill/>
            <a:ln w="9525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326" name="Freeform 132"/>
            <p:cNvSpPr>
              <a:spLocks noEditPoints="1" noChangeArrowheads="1"/>
            </p:cNvSpPr>
            <p:nvPr/>
          </p:nvSpPr>
          <p:spPr bwMode="auto">
            <a:xfrm>
              <a:off x="3468700" y="954088"/>
              <a:ext cx="219076" cy="333376"/>
            </a:xfrm>
            <a:custGeom>
              <a:avLst/>
              <a:gdLst>
                <a:gd name="T0" fmla="*/ 9 w 114"/>
                <a:gd name="T1" fmla="*/ 95 h 174"/>
                <a:gd name="T2" fmla="*/ 3 w 114"/>
                <a:gd name="T3" fmla="*/ 108 h 174"/>
                <a:gd name="T4" fmla="*/ 17 w 114"/>
                <a:gd name="T5" fmla="*/ 107 h 174"/>
                <a:gd name="T6" fmla="*/ 29 w 114"/>
                <a:gd name="T7" fmla="*/ 105 h 174"/>
                <a:gd name="T8" fmla="*/ 114 w 114"/>
                <a:gd name="T9" fmla="*/ 134 h 174"/>
                <a:gd name="T10" fmla="*/ 97 w 114"/>
                <a:gd name="T11" fmla="*/ 127 h 174"/>
                <a:gd name="T12" fmla="*/ 93 w 114"/>
                <a:gd name="T13" fmla="*/ 115 h 174"/>
                <a:gd name="T14" fmla="*/ 77 w 114"/>
                <a:gd name="T15" fmla="*/ 88 h 174"/>
                <a:gd name="T16" fmla="*/ 59 w 114"/>
                <a:gd name="T17" fmla="*/ 80 h 174"/>
                <a:gd name="T18" fmla="*/ 72 w 114"/>
                <a:gd name="T19" fmla="*/ 53 h 174"/>
                <a:gd name="T20" fmla="*/ 47 w 114"/>
                <a:gd name="T21" fmla="*/ 49 h 174"/>
                <a:gd name="T22" fmla="*/ 57 w 114"/>
                <a:gd name="T23" fmla="*/ 33 h 174"/>
                <a:gd name="T24" fmla="*/ 40 w 114"/>
                <a:gd name="T25" fmla="*/ 37 h 174"/>
                <a:gd name="T26" fmla="*/ 28 w 114"/>
                <a:gd name="T27" fmla="*/ 54 h 174"/>
                <a:gd name="T28" fmla="*/ 18 w 114"/>
                <a:gd name="T29" fmla="*/ 55 h 174"/>
                <a:gd name="T30" fmla="*/ 22 w 114"/>
                <a:gd name="T31" fmla="*/ 70 h 174"/>
                <a:gd name="T32" fmla="*/ 19 w 114"/>
                <a:gd name="T33" fmla="*/ 83 h 174"/>
                <a:gd name="T34" fmla="*/ 32 w 114"/>
                <a:gd name="T35" fmla="*/ 87 h 174"/>
                <a:gd name="T36" fmla="*/ 39 w 114"/>
                <a:gd name="T37" fmla="*/ 86 h 174"/>
                <a:gd name="T38" fmla="*/ 51 w 114"/>
                <a:gd name="T39" fmla="*/ 96 h 174"/>
                <a:gd name="T40" fmla="*/ 56 w 114"/>
                <a:gd name="T41" fmla="*/ 106 h 174"/>
                <a:gd name="T42" fmla="*/ 58 w 114"/>
                <a:gd name="T43" fmla="*/ 121 h 174"/>
                <a:gd name="T44" fmla="*/ 43 w 114"/>
                <a:gd name="T45" fmla="*/ 123 h 174"/>
                <a:gd name="T46" fmla="*/ 46 w 114"/>
                <a:gd name="T47" fmla="*/ 134 h 174"/>
                <a:gd name="T48" fmla="*/ 40 w 114"/>
                <a:gd name="T49" fmla="*/ 147 h 174"/>
                <a:gd name="T50" fmla="*/ 58 w 114"/>
                <a:gd name="T51" fmla="*/ 150 h 174"/>
                <a:gd name="T52" fmla="*/ 47 w 114"/>
                <a:gd name="T53" fmla="*/ 154 h 174"/>
                <a:gd name="T54" fmla="*/ 41 w 114"/>
                <a:gd name="T55" fmla="*/ 167 h 174"/>
                <a:gd name="T56" fmla="*/ 54 w 114"/>
                <a:gd name="T57" fmla="*/ 164 h 174"/>
                <a:gd name="T58" fmla="*/ 71 w 114"/>
                <a:gd name="T59" fmla="*/ 160 h 174"/>
                <a:gd name="T60" fmla="*/ 93 w 114"/>
                <a:gd name="T61" fmla="*/ 160 h 174"/>
                <a:gd name="T62" fmla="*/ 104 w 114"/>
                <a:gd name="T63" fmla="*/ 151 h 174"/>
                <a:gd name="T64" fmla="*/ 114 w 114"/>
                <a:gd name="T65" fmla="*/ 134 h 174"/>
                <a:gd name="T66" fmla="*/ 21 w 114"/>
                <a:gd name="T67" fmla="*/ 40 h 174"/>
                <a:gd name="T68" fmla="*/ 78 w 114"/>
                <a:gd name="T69" fmla="*/ 14 h 174"/>
                <a:gd name="T70" fmla="*/ 78 w 114"/>
                <a:gd name="T71" fmla="*/ 14 h 17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14"/>
                <a:gd name="T109" fmla="*/ 0 h 174"/>
                <a:gd name="T110" fmla="*/ 114 w 114"/>
                <a:gd name="T111" fmla="*/ 174 h 17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14" h="174">
                  <a:moveTo>
                    <a:pt x="23" y="92"/>
                  </a:moveTo>
                  <a:cubicBezTo>
                    <a:pt x="18" y="88"/>
                    <a:pt x="13" y="95"/>
                    <a:pt x="9" y="95"/>
                  </a:cubicBezTo>
                  <a:cubicBezTo>
                    <a:pt x="8" y="98"/>
                    <a:pt x="7" y="100"/>
                    <a:pt x="6" y="101"/>
                  </a:cubicBezTo>
                  <a:cubicBezTo>
                    <a:pt x="4" y="102"/>
                    <a:pt x="0" y="107"/>
                    <a:pt x="3" y="108"/>
                  </a:cubicBezTo>
                  <a:cubicBezTo>
                    <a:pt x="6" y="108"/>
                    <a:pt x="10" y="112"/>
                    <a:pt x="10" y="109"/>
                  </a:cubicBezTo>
                  <a:cubicBezTo>
                    <a:pt x="11" y="106"/>
                    <a:pt x="12" y="102"/>
                    <a:pt x="17" y="107"/>
                  </a:cubicBezTo>
                  <a:cubicBezTo>
                    <a:pt x="18" y="108"/>
                    <a:pt x="19" y="109"/>
                    <a:pt x="20" y="110"/>
                  </a:cubicBezTo>
                  <a:cubicBezTo>
                    <a:pt x="21" y="108"/>
                    <a:pt x="26" y="108"/>
                    <a:pt x="29" y="105"/>
                  </a:cubicBezTo>
                  <a:cubicBezTo>
                    <a:pt x="32" y="102"/>
                    <a:pt x="27" y="97"/>
                    <a:pt x="23" y="92"/>
                  </a:cubicBezTo>
                  <a:close/>
                  <a:moveTo>
                    <a:pt x="114" y="134"/>
                  </a:moveTo>
                  <a:cubicBezTo>
                    <a:pt x="114" y="129"/>
                    <a:pt x="103" y="125"/>
                    <a:pt x="102" y="128"/>
                  </a:cubicBezTo>
                  <a:cubicBezTo>
                    <a:pt x="101" y="131"/>
                    <a:pt x="98" y="130"/>
                    <a:pt x="97" y="127"/>
                  </a:cubicBezTo>
                  <a:cubicBezTo>
                    <a:pt x="95" y="124"/>
                    <a:pt x="98" y="121"/>
                    <a:pt x="96" y="121"/>
                  </a:cubicBezTo>
                  <a:cubicBezTo>
                    <a:pt x="95" y="121"/>
                    <a:pt x="92" y="117"/>
                    <a:pt x="93" y="115"/>
                  </a:cubicBezTo>
                  <a:cubicBezTo>
                    <a:pt x="93" y="113"/>
                    <a:pt x="90" y="103"/>
                    <a:pt x="84" y="101"/>
                  </a:cubicBezTo>
                  <a:cubicBezTo>
                    <a:pt x="79" y="100"/>
                    <a:pt x="78" y="92"/>
                    <a:pt x="77" y="88"/>
                  </a:cubicBezTo>
                  <a:cubicBezTo>
                    <a:pt x="76" y="83"/>
                    <a:pt x="72" y="86"/>
                    <a:pt x="69" y="82"/>
                  </a:cubicBezTo>
                  <a:cubicBezTo>
                    <a:pt x="66" y="78"/>
                    <a:pt x="62" y="80"/>
                    <a:pt x="59" y="80"/>
                  </a:cubicBezTo>
                  <a:cubicBezTo>
                    <a:pt x="57" y="80"/>
                    <a:pt x="59" y="76"/>
                    <a:pt x="63" y="73"/>
                  </a:cubicBezTo>
                  <a:cubicBezTo>
                    <a:pt x="67" y="70"/>
                    <a:pt x="72" y="56"/>
                    <a:pt x="72" y="53"/>
                  </a:cubicBezTo>
                  <a:cubicBezTo>
                    <a:pt x="72" y="50"/>
                    <a:pt x="54" y="51"/>
                    <a:pt x="51" y="52"/>
                  </a:cubicBezTo>
                  <a:cubicBezTo>
                    <a:pt x="48" y="54"/>
                    <a:pt x="44" y="50"/>
                    <a:pt x="47" y="49"/>
                  </a:cubicBezTo>
                  <a:cubicBezTo>
                    <a:pt x="50" y="47"/>
                    <a:pt x="56" y="42"/>
                    <a:pt x="56" y="39"/>
                  </a:cubicBezTo>
                  <a:cubicBezTo>
                    <a:pt x="55" y="37"/>
                    <a:pt x="60" y="35"/>
                    <a:pt x="57" y="33"/>
                  </a:cubicBezTo>
                  <a:cubicBezTo>
                    <a:pt x="55" y="30"/>
                    <a:pt x="54" y="35"/>
                    <a:pt x="52" y="37"/>
                  </a:cubicBezTo>
                  <a:cubicBezTo>
                    <a:pt x="50" y="39"/>
                    <a:pt x="45" y="38"/>
                    <a:pt x="40" y="37"/>
                  </a:cubicBezTo>
                  <a:cubicBezTo>
                    <a:pt x="35" y="36"/>
                    <a:pt x="33" y="44"/>
                    <a:pt x="33" y="47"/>
                  </a:cubicBezTo>
                  <a:cubicBezTo>
                    <a:pt x="33" y="50"/>
                    <a:pt x="27" y="52"/>
                    <a:pt x="28" y="54"/>
                  </a:cubicBezTo>
                  <a:cubicBezTo>
                    <a:pt x="29" y="57"/>
                    <a:pt x="27" y="59"/>
                    <a:pt x="25" y="58"/>
                  </a:cubicBezTo>
                  <a:cubicBezTo>
                    <a:pt x="24" y="56"/>
                    <a:pt x="22" y="52"/>
                    <a:pt x="18" y="55"/>
                  </a:cubicBezTo>
                  <a:cubicBezTo>
                    <a:pt x="15" y="58"/>
                    <a:pt x="22" y="61"/>
                    <a:pt x="27" y="62"/>
                  </a:cubicBezTo>
                  <a:cubicBezTo>
                    <a:pt x="31" y="62"/>
                    <a:pt x="23" y="65"/>
                    <a:pt x="22" y="70"/>
                  </a:cubicBezTo>
                  <a:cubicBezTo>
                    <a:pt x="22" y="75"/>
                    <a:pt x="28" y="73"/>
                    <a:pt x="28" y="76"/>
                  </a:cubicBezTo>
                  <a:cubicBezTo>
                    <a:pt x="29" y="79"/>
                    <a:pt x="19" y="80"/>
                    <a:pt x="19" y="83"/>
                  </a:cubicBezTo>
                  <a:cubicBezTo>
                    <a:pt x="19" y="86"/>
                    <a:pt x="25" y="82"/>
                    <a:pt x="27" y="80"/>
                  </a:cubicBezTo>
                  <a:cubicBezTo>
                    <a:pt x="30" y="79"/>
                    <a:pt x="26" y="88"/>
                    <a:pt x="32" y="87"/>
                  </a:cubicBezTo>
                  <a:cubicBezTo>
                    <a:pt x="38" y="86"/>
                    <a:pt x="36" y="78"/>
                    <a:pt x="38" y="78"/>
                  </a:cubicBezTo>
                  <a:cubicBezTo>
                    <a:pt x="40" y="79"/>
                    <a:pt x="37" y="83"/>
                    <a:pt x="39" y="86"/>
                  </a:cubicBezTo>
                  <a:cubicBezTo>
                    <a:pt x="41" y="90"/>
                    <a:pt x="35" y="95"/>
                    <a:pt x="35" y="97"/>
                  </a:cubicBezTo>
                  <a:cubicBezTo>
                    <a:pt x="35" y="100"/>
                    <a:pt x="47" y="100"/>
                    <a:pt x="51" y="96"/>
                  </a:cubicBezTo>
                  <a:cubicBezTo>
                    <a:pt x="55" y="92"/>
                    <a:pt x="57" y="96"/>
                    <a:pt x="54" y="99"/>
                  </a:cubicBezTo>
                  <a:cubicBezTo>
                    <a:pt x="52" y="102"/>
                    <a:pt x="53" y="105"/>
                    <a:pt x="56" y="106"/>
                  </a:cubicBezTo>
                  <a:cubicBezTo>
                    <a:pt x="59" y="107"/>
                    <a:pt x="61" y="108"/>
                    <a:pt x="59" y="110"/>
                  </a:cubicBezTo>
                  <a:cubicBezTo>
                    <a:pt x="58" y="113"/>
                    <a:pt x="59" y="118"/>
                    <a:pt x="58" y="121"/>
                  </a:cubicBezTo>
                  <a:cubicBezTo>
                    <a:pt x="57" y="123"/>
                    <a:pt x="47" y="123"/>
                    <a:pt x="47" y="121"/>
                  </a:cubicBezTo>
                  <a:cubicBezTo>
                    <a:pt x="46" y="119"/>
                    <a:pt x="42" y="121"/>
                    <a:pt x="43" y="123"/>
                  </a:cubicBezTo>
                  <a:cubicBezTo>
                    <a:pt x="44" y="125"/>
                    <a:pt x="39" y="128"/>
                    <a:pt x="40" y="130"/>
                  </a:cubicBezTo>
                  <a:cubicBezTo>
                    <a:pt x="40" y="132"/>
                    <a:pt x="46" y="132"/>
                    <a:pt x="46" y="134"/>
                  </a:cubicBezTo>
                  <a:cubicBezTo>
                    <a:pt x="47" y="137"/>
                    <a:pt x="42" y="140"/>
                    <a:pt x="36" y="142"/>
                  </a:cubicBezTo>
                  <a:cubicBezTo>
                    <a:pt x="29" y="144"/>
                    <a:pt x="37" y="149"/>
                    <a:pt x="40" y="147"/>
                  </a:cubicBezTo>
                  <a:cubicBezTo>
                    <a:pt x="43" y="144"/>
                    <a:pt x="42" y="148"/>
                    <a:pt x="47" y="148"/>
                  </a:cubicBezTo>
                  <a:cubicBezTo>
                    <a:pt x="51" y="148"/>
                    <a:pt x="54" y="152"/>
                    <a:pt x="58" y="150"/>
                  </a:cubicBezTo>
                  <a:cubicBezTo>
                    <a:pt x="63" y="148"/>
                    <a:pt x="63" y="150"/>
                    <a:pt x="59" y="153"/>
                  </a:cubicBezTo>
                  <a:cubicBezTo>
                    <a:pt x="56" y="155"/>
                    <a:pt x="50" y="152"/>
                    <a:pt x="47" y="154"/>
                  </a:cubicBezTo>
                  <a:cubicBezTo>
                    <a:pt x="44" y="156"/>
                    <a:pt x="30" y="169"/>
                    <a:pt x="33" y="172"/>
                  </a:cubicBezTo>
                  <a:cubicBezTo>
                    <a:pt x="34" y="174"/>
                    <a:pt x="36" y="169"/>
                    <a:pt x="41" y="167"/>
                  </a:cubicBezTo>
                  <a:cubicBezTo>
                    <a:pt x="46" y="165"/>
                    <a:pt x="47" y="169"/>
                    <a:pt x="49" y="169"/>
                  </a:cubicBezTo>
                  <a:cubicBezTo>
                    <a:pt x="52" y="169"/>
                    <a:pt x="52" y="163"/>
                    <a:pt x="54" y="164"/>
                  </a:cubicBezTo>
                  <a:cubicBezTo>
                    <a:pt x="56" y="164"/>
                    <a:pt x="58" y="162"/>
                    <a:pt x="62" y="163"/>
                  </a:cubicBezTo>
                  <a:cubicBezTo>
                    <a:pt x="66" y="163"/>
                    <a:pt x="69" y="162"/>
                    <a:pt x="71" y="160"/>
                  </a:cubicBezTo>
                  <a:cubicBezTo>
                    <a:pt x="73" y="159"/>
                    <a:pt x="79" y="164"/>
                    <a:pt x="80" y="162"/>
                  </a:cubicBezTo>
                  <a:cubicBezTo>
                    <a:pt x="82" y="161"/>
                    <a:pt x="89" y="160"/>
                    <a:pt x="93" y="160"/>
                  </a:cubicBezTo>
                  <a:cubicBezTo>
                    <a:pt x="97" y="160"/>
                    <a:pt x="106" y="156"/>
                    <a:pt x="109" y="154"/>
                  </a:cubicBezTo>
                  <a:cubicBezTo>
                    <a:pt x="111" y="151"/>
                    <a:pt x="107" y="151"/>
                    <a:pt x="104" y="151"/>
                  </a:cubicBezTo>
                  <a:cubicBezTo>
                    <a:pt x="100" y="152"/>
                    <a:pt x="101" y="148"/>
                    <a:pt x="105" y="145"/>
                  </a:cubicBezTo>
                  <a:cubicBezTo>
                    <a:pt x="108" y="141"/>
                    <a:pt x="114" y="139"/>
                    <a:pt x="114" y="134"/>
                  </a:cubicBezTo>
                  <a:close/>
                  <a:moveTo>
                    <a:pt x="14" y="50"/>
                  </a:moveTo>
                  <a:cubicBezTo>
                    <a:pt x="18" y="50"/>
                    <a:pt x="23" y="42"/>
                    <a:pt x="21" y="40"/>
                  </a:cubicBezTo>
                  <a:cubicBezTo>
                    <a:pt x="19" y="38"/>
                    <a:pt x="10" y="50"/>
                    <a:pt x="14" y="50"/>
                  </a:cubicBezTo>
                  <a:close/>
                  <a:moveTo>
                    <a:pt x="78" y="14"/>
                  </a:moveTo>
                  <a:cubicBezTo>
                    <a:pt x="81" y="11"/>
                    <a:pt x="84" y="0"/>
                    <a:pt x="80" y="1"/>
                  </a:cubicBezTo>
                  <a:cubicBezTo>
                    <a:pt x="76" y="3"/>
                    <a:pt x="77" y="15"/>
                    <a:pt x="78" y="14"/>
                  </a:cubicBez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327" name="Freeform 133"/>
            <p:cNvSpPr>
              <a:spLocks noEditPoints="1" noChangeArrowheads="1"/>
            </p:cNvSpPr>
            <p:nvPr/>
          </p:nvSpPr>
          <p:spPr bwMode="auto">
            <a:xfrm>
              <a:off x="3821126" y="1050926"/>
              <a:ext cx="103188" cy="98425"/>
            </a:xfrm>
            <a:custGeom>
              <a:avLst/>
              <a:gdLst>
                <a:gd name="T0" fmla="*/ 27 w 54"/>
                <a:gd name="T1" fmla="*/ 20 h 52"/>
                <a:gd name="T2" fmla="*/ 27 w 54"/>
                <a:gd name="T3" fmla="*/ 12 h 52"/>
                <a:gd name="T4" fmla="*/ 28 w 54"/>
                <a:gd name="T5" fmla="*/ 2 h 52"/>
                <a:gd name="T6" fmla="*/ 20 w 54"/>
                <a:gd name="T7" fmla="*/ 7 h 52"/>
                <a:gd name="T8" fmla="*/ 13 w 54"/>
                <a:gd name="T9" fmla="*/ 10 h 52"/>
                <a:gd name="T10" fmla="*/ 14 w 54"/>
                <a:gd name="T11" fmla="*/ 15 h 52"/>
                <a:gd name="T12" fmla="*/ 7 w 54"/>
                <a:gd name="T13" fmla="*/ 12 h 52"/>
                <a:gd name="T14" fmla="*/ 2 w 54"/>
                <a:gd name="T15" fmla="*/ 20 h 52"/>
                <a:gd name="T16" fmla="*/ 2 w 54"/>
                <a:gd name="T17" fmla="*/ 33 h 52"/>
                <a:gd name="T18" fmla="*/ 6 w 54"/>
                <a:gd name="T19" fmla="*/ 43 h 52"/>
                <a:gd name="T20" fmla="*/ 8 w 54"/>
                <a:gd name="T21" fmla="*/ 48 h 52"/>
                <a:gd name="T22" fmla="*/ 18 w 54"/>
                <a:gd name="T23" fmla="*/ 49 h 52"/>
                <a:gd name="T24" fmla="*/ 22 w 54"/>
                <a:gd name="T25" fmla="*/ 48 h 52"/>
                <a:gd name="T26" fmla="*/ 18 w 54"/>
                <a:gd name="T27" fmla="*/ 42 h 52"/>
                <a:gd name="T28" fmla="*/ 24 w 54"/>
                <a:gd name="T29" fmla="*/ 44 h 52"/>
                <a:gd name="T30" fmla="*/ 32 w 54"/>
                <a:gd name="T31" fmla="*/ 43 h 52"/>
                <a:gd name="T32" fmla="*/ 28 w 54"/>
                <a:gd name="T33" fmla="*/ 36 h 52"/>
                <a:gd name="T34" fmla="*/ 22 w 54"/>
                <a:gd name="T35" fmla="*/ 36 h 52"/>
                <a:gd name="T36" fmla="*/ 26 w 54"/>
                <a:gd name="T37" fmla="*/ 29 h 52"/>
                <a:gd name="T38" fmla="*/ 33 w 54"/>
                <a:gd name="T39" fmla="*/ 25 h 52"/>
                <a:gd name="T40" fmla="*/ 27 w 54"/>
                <a:gd name="T41" fmla="*/ 20 h 52"/>
                <a:gd name="T42" fmla="*/ 53 w 54"/>
                <a:gd name="T43" fmla="*/ 30 h 52"/>
                <a:gd name="T44" fmla="*/ 49 w 54"/>
                <a:gd name="T45" fmla="*/ 32 h 52"/>
                <a:gd name="T46" fmla="*/ 45 w 54"/>
                <a:gd name="T47" fmla="*/ 30 h 52"/>
                <a:gd name="T48" fmla="*/ 38 w 54"/>
                <a:gd name="T49" fmla="*/ 33 h 52"/>
                <a:gd name="T50" fmla="*/ 42 w 54"/>
                <a:gd name="T51" fmla="*/ 43 h 52"/>
                <a:gd name="T52" fmla="*/ 39 w 54"/>
                <a:gd name="T53" fmla="*/ 46 h 52"/>
                <a:gd name="T54" fmla="*/ 42 w 54"/>
                <a:gd name="T55" fmla="*/ 51 h 52"/>
                <a:gd name="T56" fmla="*/ 50 w 54"/>
                <a:gd name="T57" fmla="*/ 42 h 52"/>
                <a:gd name="T58" fmla="*/ 53 w 54"/>
                <a:gd name="T59" fmla="*/ 30 h 5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4"/>
                <a:gd name="T91" fmla="*/ 0 h 52"/>
                <a:gd name="T92" fmla="*/ 54 w 54"/>
                <a:gd name="T93" fmla="*/ 52 h 5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4" h="52">
                  <a:moveTo>
                    <a:pt x="27" y="20"/>
                  </a:moveTo>
                  <a:cubicBezTo>
                    <a:pt x="26" y="19"/>
                    <a:pt x="25" y="13"/>
                    <a:pt x="27" y="12"/>
                  </a:cubicBezTo>
                  <a:cubicBezTo>
                    <a:pt x="29" y="10"/>
                    <a:pt x="30" y="4"/>
                    <a:pt x="28" y="2"/>
                  </a:cubicBezTo>
                  <a:cubicBezTo>
                    <a:pt x="27" y="0"/>
                    <a:pt x="21" y="2"/>
                    <a:pt x="20" y="7"/>
                  </a:cubicBezTo>
                  <a:cubicBezTo>
                    <a:pt x="20" y="11"/>
                    <a:pt x="15" y="9"/>
                    <a:pt x="13" y="10"/>
                  </a:cubicBezTo>
                  <a:cubicBezTo>
                    <a:pt x="12" y="11"/>
                    <a:pt x="16" y="13"/>
                    <a:pt x="14" y="15"/>
                  </a:cubicBezTo>
                  <a:cubicBezTo>
                    <a:pt x="12" y="17"/>
                    <a:pt x="11" y="12"/>
                    <a:pt x="7" y="12"/>
                  </a:cubicBezTo>
                  <a:cubicBezTo>
                    <a:pt x="4" y="11"/>
                    <a:pt x="4" y="17"/>
                    <a:pt x="2" y="20"/>
                  </a:cubicBezTo>
                  <a:cubicBezTo>
                    <a:pt x="0" y="23"/>
                    <a:pt x="1" y="29"/>
                    <a:pt x="2" y="33"/>
                  </a:cubicBezTo>
                  <a:cubicBezTo>
                    <a:pt x="2" y="37"/>
                    <a:pt x="7" y="39"/>
                    <a:pt x="6" y="43"/>
                  </a:cubicBezTo>
                  <a:cubicBezTo>
                    <a:pt x="5" y="44"/>
                    <a:pt x="7" y="46"/>
                    <a:pt x="8" y="48"/>
                  </a:cubicBezTo>
                  <a:cubicBezTo>
                    <a:pt x="12" y="48"/>
                    <a:pt x="16" y="48"/>
                    <a:pt x="18" y="49"/>
                  </a:cubicBezTo>
                  <a:cubicBezTo>
                    <a:pt x="19" y="49"/>
                    <a:pt x="20" y="49"/>
                    <a:pt x="22" y="48"/>
                  </a:cubicBezTo>
                  <a:cubicBezTo>
                    <a:pt x="21" y="46"/>
                    <a:pt x="17" y="44"/>
                    <a:pt x="18" y="42"/>
                  </a:cubicBezTo>
                  <a:cubicBezTo>
                    <a:pt x="18" y="40"/>
                    <a:pt x="21" y="42"/>
                    <a:pt x="24" y="44"/>
                  </a:cubicBezTo>
                  <a:cubicBezTo>
                    <a:pt x="26" y="46"/>
                    <a:pt x="31" y="46"/>
                    <a:pt x="32" y="43"/>
                  </a:cubicBezTo>
                  <a:cubicBezTo>
                    <a:pt x="32" y="42"/>
                    <a:pt x="31" y="35"/>
                    <a:pt x="28" y="36"/>
                  </a:cubicBezTo>
                  <a:cubicBezTo>
                    <a:pt x="24" y="38"/>
                    <a:pt x="24" y="37"/>
                    <a:pt x="22" y="36"/>
                  </a:cubicBezTo>
                  <a:cubicBezTo>
                    <a:pt x="21" y="34"/>
                    <a:pt x="25" y="31"/>
                    <a:pt x="26" y="29"/>
                  </a:cubicBezTo>
                  <a:cubicBezTo>
                    <a:pt x="26" y="26"/>
                    <a:pt x="32" y="27"/>
                    <a:pt x="33" y="25"/>
                  </a:cubicBezTo>
                  <a:cubicBezTo>
                    <a:pt x="34" y="23"/>
                    <a:pt x="29" y="20"/>
                    <a:pt x="27" y="20"/>
                  </a:cubicBezTo>
                  <a:close/>
                  <a:moveTo>
                    <a:pt x="53" y="30"/>
                  </a:moveTo>
                  <a:cubicBezTo>
                    <a:pt x="51" y="29"/>
                    <a:pt x="50" y="32"/>
                    <a:pt x="49" y="32"/>
                  </a:cubicBezTo>
                  <a:cubicBezTo>
                    <a:pt x="47" y="33"/>
                    <a:pt x="46" y="26"/>
                    <a:pt x="45" y="30"/>
                  </a:cubicBezTo>
                  <a:cubicBezTo>
                    <a:pt x="44" y="33"/>
                    <a:pt x="41" y="28"/>
                    <a:pt x="38" y="33"/>
                  </a:cubicBezTo>
                  <a:cubicBezTo>
                    <a:pt x="34" y="38"/>
                    <a:pt x="40" y="42"/>
                    <a:pt x="42" y="43"/>
                  </a:cubicBezTo>
                  <a:cubicBezTo>
                    <a:pt x="44" y="45"/>
                    <a:pt x="42" y="47"/>
                    <a:pt x="39" y="46"/>
                  </a:cubicBezTo>
                  <a:cubicBezTo>
                    <a:pt x="36" y="46"/>
                    <a:pt x="38" y="51"/>
                    <a:pt x="42" y="51"/>
                  </a:cubicBezTo>
                  <a:cubicBezTo>
                    <a:pt x="46" y="52"/>
                    <a:pt x="50" y="44"/>
                    <a:pt x="50" y="42"/>
                  </a:cubicBezTo>
                  <a:cubicBezTo>
                    <a:pt x="49" y="40"/>
                    <a:pt x="54" y="31"/>
                    <a:pt x="53" y="30"/>
                  </a:cubicBez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328" name="Freeform 134"/>
            <p:cNvSpPr>
              <a:spLocks noEditPoints="1" noChangeArrowheads="1"/>
            </p:cNvSpPr>
            <p:nvPr/>
          </p:nvSpPr>
          <p:spPr bwMode="auto">
            <a:xfrm>
              <a:off x="3892563" y="657225"/>
              <a:ext cx="266701" cy="471488"/>
            </a:xfrm>
            <a:custGeom>
              <a:avLst/>
              <a:gdLst>
                <a:gd name="T0" fmla="*/ 137 w 140"/>
                <a:gd name="T1" fmla="*/ 53 h 247"/>
                <a:gd name="T2" fmla="*/ 135 w 140"/>
                <a:gd name="T3" fmla="*/ 33 h 247"/>
                <a:gd name="T4" fmla="*/ 118 w 140"/>
                <a:gd name="T5" fmla="*/ 12 h 247"/>
                <a:gd name="T6" fmla="*/ 98 w 140"/>
                <a:gd name="T7" fmla="*/ 11 h 247"/>
                <a:gd name="T8" fmla="*/ 79 w 140"/>
                <a:gd name="T9" fmla="*/ 11 h 247"/>
                <a:gd name="T10" fmla="*/ 68 w 140"/>
                <a:gd name="T11" fmla="*/ 23 h 247"/>
                <a:gd name="T12" fmla="*/ 56 w 140"/>
                <a:gd name="T13" fmla="*/ 37 h 247"/>
                <a:gd name="T14" fmla="*/ 47 w 140"/>
                <a:gd name="T15" fmla="*/ 51 h 247"/>
                <a:gd name="T16" fmla="*/ 37 w 140"/>
                <a:gd name="T17" fmla="*/ 60 h 247"/>
                <a:gd name="T18" fmla="*/ 29 w 140"/>
                <a:gd name="T19" fmla="*/ 85 h 247"/>
                <a:gd name="T20" fmla="*/ 31 w 140"/>
                <a:gd name="T21" fmla="*/ 97 h 247"/>
                <a:gd name="T22" fmla="*/ 12 w 140"/>
                <a:gd name="T23" fmla="*/ 105 h 247"/>
                <a:gd name="T24" fmla="*/ 11 w 140"/>
                <a:gd name="T25" fmla="*/ 127 h 247"/>
                <a:gd name="T26" fmla="*/ 18 w 140"/>
                <a:gd name="T27" fmla="*/ 146 h 247"/>
                <a:gd name="T28" fmla="*/ 15 w 140"/>
                <a:gd name="T29" fmla="*/ 157 h 247"/>
                <a:gd name="T30" fmla="*/ 8 w 140"/>
                <a:gd name="T31" fmla="*/ 171 h 247"/>
                <a:gd name="T32" fmla="*/ 3 w 140"/>
                <a:gd name="T33" fmla="*/ 187 h 247"/>
                <a:gd name="T34" fmla="*/ 0 w 140"/>
                <a:gd name="T35" fmla="*/ 188 h 247"/>
                <a:gd name="T36" fmla="*/ 9 w 140"/>
                <a:gd name="T37" fmla="*/ 211 h 247"/>
                <a:gd name="T38" fmla="*/ 17 w 140"/>
                <a:gd name="T39" fmla="*/ 230 h 247"/>
                <a:gd name="T40" fmla="*/ 20 w 140"/>
                <a:gd name="T41" fmla="*/ 244 h 247"/>
                <a:gd name="T42" fmla="*/ 33 w 140"/>
                <a:gd name="T43" fmla="*/ 238 h 247"/>
                <a:gd name="T44" fmla="*/ 46 w 140"/>
                <a:gd name="T45" fmla="*/ 233 h 247"/>
                <a:gd name="T46" fmla="*/ 57 w 140"/>
                <a:gd name="T47" fmla="*/ 230 h 247"/>
                <a:gd name="T48" fmla="*/ 59 w 140"/>
                <a:gd name="T49" fmla="*/ 220 h 247"/>
                <a:gd name="T50" fmla="*/ 61 w 140"/>
                <a:gd name="T51" fmla="*/ 196 h 247"/>
                <a:gd name="T52" fmla="*/ 77 w 140"/>
                <a:gd name="T53" fmla="*/ 179 h 247"/>
                <a:gd name="T54" fmla="*/ 73 w 140"/>
                <a:gd name="T55" fmla="*/ 158 h 247"/>
                <a:gd name="T56" fmla="*/ 64 w 140"/>
                <a:gd name="T57" fmla="*/ 144 h 247"/>
                <a:gd name="T58" fmla="*/ 71 w 140"/>
                <a:gd name="T59" fmla="*/ 124 h 247"/>
                <a:gd name="T60" fmla="*/ 84 w 140"/>
                <a:gd name="T61" fmla="*/ 110 h 247"/>
                <a:gd name="T62" fmla="*/ 112 w 140"/>
                <a:gd name="T63" fmla="*/ 91 h 247"/>
                <a:gd name="T64" fmla="*/ 115 w 140"/>
                <a:gd name="T65" fmla="*/ 71 h 247"/>
                <a:gd name="T66" fmla="*/ 134 w 140"/>
                <a:gd name="T67" fmla="*/ 64 h 247"/>
                <a:gd name="T68" fmla="*/ 139 w 140"/>
                <a:gd name="T69" fmla="*/ 58 h 247"/>
                <a:gd name="T70" fmla="*/ 75 w 140"/>
                <a:gd name="T71" fmla="*/ 220 h 24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40"/>
                <a:gd name="T109" fmla="*/ 0 h 247"/>
                <a:gd name="T110" fmla="*/ 140 w 140"/>
                <a:gd name="T111" fmla="*/ 247 h 24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40" h="247">
                  <a:moveTo>
                    <a:pt x="139" y="58"/>
                  </a:moveTo>
                  <a:cubicBezTo>
                    <a:pt x="137" y="57"/>
                    <a:pt x="134" y="53"/>
                    <a:pt x="137" y="53"/>
                  </a:cubicBezTo>
                  <a:cubicBezTo>
                    <a:pt x="139" y="53"/>
                    <a:pt x="140" y="44"/>
                    <a:pt x="137" y="43"/>
                  </a:cubicBezTo>
                  <a:cubicBezTo>
                    <a:pt x="134" y="41"/>
                    <a:pt x="137" y="34"/>
                    <a:pt x="135" y="33"/>
                  </a:cubicBezTo>
                  <a:cubicBezTo>
                    <a:pt x="132" y="31"/>
                    <a:pt x="134" y="26"/>
                    <a:pt x="134" y="22"/>
                  </a:cubicBezTo>
                  <a:cubicBezTo>
                    <a:pt x="135" y="18"/>
                    <a:pt x="124" y="15"/>
                    <a:pt x="118" y="12"/>
                  </a:cubicBezTo>
                  <a:cubicBezTo>
                    <a:pt x="112" y="10"/>
                    <a:pt x="109" y="5"/>
                    <a:pt x="105" y="3"/>
                  </a:cubicBezTo>
                  <a:cubicBezTo>
                    <a:pt x="100" y="0"/>
                    <a:pt x="98" y="7"/>
                    <a:pt x="98" y="11"/>
                  </a:cubicBezTo>
                  <a:cubicBezTo>
                    <a:pt x="98" y="16"/>
                    <a:pt x="94" y="16"/>
                    <a:pt x="91" y="13"/>
                  </a:cubicBezTo>
                  <a:cubicBezTo>
                    <a:pt x="87" y="11"/>
                    <a:pt x="84" y="13"/>
                    <a:pt x="79" y="11"/>
                  </a:cubicBezTo>
                  <a:cubicBezTo>
                    <a:pt x="74" y="9"/>
                    <a:pt x="76" y="16"/>
                    <a:pt x="76" y="19"/>
                  </a:cubicBezTo>
                  <a:cubicBezTo>
                    <a:pt x="76" y="23"/>
                    <a:pt x="71" y="23"/>
                    <a:pt x="68" y="23"/>
                  </a:cubicBezTo>
                  <a:cubicBezTo>
                    <a:pt x="64" y="23"/>
                    <a:pt x="59" y="25"/>
                    <a:pt x="59" y="29"/>
                  </a:cubicBezTo>
                  <a:cubicBezTo>
                    <a:pt x="59" y="33"/>
                    <a:pt x="54" y="35"/>
                    <a:pt x="56" y="37"/>
                  </a:cubicBezTo>
                  <a:cubicBezTo>
                    <a:pt x="57" y="39"/>
                    <a:pt x="55" y="41"/>
                    <a:pt x="53" y="43"/>
                  </a:cubicBezTo>
                  <a:cubicBezTo>
                    <a:pt x="51" y="44"/>
                    <a:pt x="49" y="50"/>
                    <a:pt x="47" y="51"/>
                  </a:cubicBezTo>
                  <a:cubicBezTo>
                    <a:pt x="46" y="53"/>
                    <a:pt x="48" y="56"/>
                    <a:pt x="45" y="58"/>
                  </a:cubicBezTo>
                  <a:cubicBezTo>
                    <a:pt x="42" y="60"/>
                    <a:pt x="38" y="58"/>
                    <a:pt x="37" y="60"/>
                  </a:cubicBezTo>
                  <a:cubicBezTo>
                    <a:pt x="35" y="62"/>
                    <a:pt x="37" y="65"/>
                    <a:pt x="36" y="70"/>
                  </a:cubicBezTo>
                  <a:cubicBezTo>
                    <a:pt x="36" y="75"/>
                    <a:pt x="32" y="80"/>
                    <a:pt x="29" y="85"/>
                  </a:cubicBezTo>
                  <a:cubicBezTo>
                    <a:pt x="25" y="89"/>
                    <a:pt x="30" y="90"/>
                    <a:pt x="31" y="91"/>
                  </a:cubicBezTo>
                  <a:cubicBezTo>
                    <a:pt x="33" y="91"/>
                    <a:pt x="33" y="94"/>
                    <a:pt x="31" y="97"/>
                  </a:cubicBezTo>
                  <a:cubicBezTo>
                    <a:pt x="30" y="100"/>
                    <a:pt x="26" y="98"/>
                    <a:pt x="24" y="97"/>
                  </a:cubicBezTo>
                  <a:cubicBezTo>
                    <a:pt x="22" y="97"/>
                    <a:pt x="16" y="100"/>
                    <a:pt x="12" y="105"/>
                  </a:cubicBezTo>
                  <a:cubicBezTo>
                    <a:pt x="9" y="110"/>
                    <a:pt x="10" y="114"/>
                    <a:pt x="11" y="116"/>
                  </a:cubicBezTo>
                  <a:cubicBezTo>
                    <a:pt x="12" y="119"/>
                    <a:pt x="9" y="122"/>
                    <a:pt x="11" y="127"/>
                  </a:cubicBezTo>
                  <a:cubicBezTo>
                    <a:pt x="14" y="133"/>
                    <a:pt x="10" y="134"/>
                    <a:pt x="11" y="138"/>
                  </a:cubicBezTo>
                  <a:cubicBezTo>
                    <a:pt x="11" y="142"/>
                    <a:pt x="18" y="142"/>
                    <a:pt x="18" y="146"/>
                  </a:cubicBezTo>
                  <a:cubicBezTo>
                    <a:pt x="19" y="151"/>
                    <a:pt x="16" y="152"/>
                    <a:pt x="14" y="152"/>
                  </a:cubicBezTo>
                  <a:cubicBezTo>
                    <a:pt x="12" y="152"/>
                    <a:pt x="12" y="156"/>
                    <a:pt x="15" y="157"/>
                  </a:cubicBezTo>
                  <a:cubicBezTo>
                    <a:pt x="17" y="159"/>
                    <a:pt x="16" y="166"/>
                    <a:pt x="15" y="168"/>
                  </a:cubicBezTo>
                  <a:cubicBezTo>
                    <a:pt x="14" y="170"/>
                    <a:pt x="7" y="168"/>
                    <a:pt x="8" y="171"/>
                  </a:cubicBezTo>
                  <a:cubicBezTo>
                    <a:pt x="8" y="174"/>
                    <a:pt x="6" y="178"/>
                    <a:pt x="6" y="180"/>
                  </a:cubicBezTo>
                  <a:cubicBezTo>
                    <a:pt x="6" y="182"/>
                    <a:pt x="6" y="189"/>
                    <a:pt x="3" y="187"/>
                  </a:cubicBezTo>
                  <a:cubicBezTo>
                    <a:pt x="3" y="187"/>
                    <a:pt x="1" y="187"/>
                    <a:pt x="0" y="187"/>
                  </a:cubicBezTo>
                  <a:cubicBezTo>
                    <a:pt x="0" y="187"/>
                    <a:pt x="0" y="188"/>
                    <a:pt x="0" y="188"/>
                  </a:cubicBezTo>
                  <a:cubicBezTo>
                    <a:pt x="0" y="192"/>
                    <a:pt x="1" y="196"/>
                    <a:pt x="5" y="199"/>
                  </a:cubicBezTo>
                  <a:cubicBezTo>
                    <a:pt x="9" y="202"/>
                    <a:pt x="6" y="207"/>
                    <a:pt x="9" y="211"/>
                  </a:cubicBezTo>
                  <a:cubicBezTo>
                    <a:pt x="12" y="215"/>
                    <a:pt x="11" y="218"/>
                    <a:pt x="15" y="221"/>
                  </a:cubicBezTo>
                  <a:cubicBezTo>
                    <a:pt x="18" y="224"/>
                    <a:pt x="18" y="226"/>
                    <a:pt x="17" y="230"/>
                  </a:cubicBezTo>
                  <a:cubicBezTo>
                    <a:pt x="15" y="234"/>
                    <a:pt x="20" y="233"/>
                    <a:pt x="20" y="235"/>
                  </a:cubicBezTo>
                  <a:cubicBezTo>
                    <a:pt x="20" y="237"/>
                    <a:pt x="19" y="242"/>
                    <a:pt x="20" y="244"/>
                  </a:cubicBezTo>
                  <a:cubicBezTo>
                    <a:pt x="21" y="247"/>
                    <a:pt x="24" y="244"/>
                    <a:pt x="29" y="244"/>
                  </a:cubicBezTo>
                  <a:cubicBezTo>
                    <a:pt x="34" y="244"/>
                    <a:pt x="33" y="241"/>
                    <a:pt x="33" y="238"/>
                  </a:cubicBezTo>
                  <a:cubicBezTo>
                    <a:pt x="33" y="234"/>
                    <a:pt x="36" y="236"/>
                    <a:pt x="37" y="234"/>
                  </a:cubicBezTo>
                  <a:cubicBezTo>
                    <a:pt x="37" y="232"/>
                    <a:pt x="42" y="231"/>
                    <a:pt x="46" y="233"/>
                  </a:cubicBezTo>
                  <a:cubicBezTo>
                    <a:pt x="50" y="235"/>
                    <a:pt x="52" y="232"/>
                    <a:pt x="53" y="228"/>
                  </a:cubicBezTo>
                  <a:cubicBezTo>
                    <a:pt x="53" y="224"/>
                    <a:pt x="55" y="229"/>
                    <a:pt x="57" y="230"/>
                  </a:cubicBezTo>
                  <a:cubicBezTo>
                    <a:pt x="58" y="230"/>
                    <a:pt x="61" y="223"/>
                    <a:pt x="63" y="219"/>
                  </a:cubicBezTo>
                  <a:cubicBezTo>
                    <a:pt x="65" y="214"/>
                    <a:pt x="63" y="215"/>
                    <a:pt x="59" y="220"/>
                  </a:cubicBezTo>
                  <a:cubicBezTo>
                    <a:pt x="55" y="224"/>
                    <a:pt x="57" y="215"/>
                    <a:pt x="59" y="212"/>
                  </a:cubicBezTo>
                  <a:cubicBezTo>
                    <a:pt x="60" y="208"/>
                    <a:pt x="60" y="198"/>
                    <a:pt x="61" y="196"/>
                  </a:cubicBezTo>
                  <a:cubicBezTo>
                    <a:pt x="61" y="193"/>
                    <a:pt x="62" y="190"/>
                    <a:pt x="67" y="189"/>
                  </a:cubicBezTo>
                  <a:cubicBezTo>
                    <a:pt x="72" y="188"/>
                    <a:pt x="78" y="182"/>
                    <a:pt x="77" y="179"/>
                  </a:cubicBezTo>
                  <a:cubicBezTo>
                    <a:pt x="76" y="177"/>
                    <a:pt x="84" y="173"/>
                    <a:pt x="84" y="170"/>
                  </a:cubicBezTo>
                  <a:cubicBezTo>
                    <a:pt x="84" y="168"/>
                    <a:pt x="76" y="160"/>
                    <a:pt x="73" y="158"/>
                  </a:cubicBezTo>
                  <a:cubicBezTo>
                    <a:pt x="70" y="157"/>
                    <a:pt x="65" y="158"/>
                    <a:pt x="65" y="156"/>
                  </a:cubicBezTo>
                  <a:cubicBezTo>
                    <a:pt x="66" y="154"/>
                    <a:pt x="64" y="147"/>
                    <a:pt x="64" y="144"/>
                  </a:cubicBezTo>
                  <a:cubicBezTo>
                    <a:pt x="63" y="140"/>
                    <a:pt x="68" y="136"/>
                    <a:pt x="68" y="133"/>
                  </a:cubicBezTo>
                  <a:cubicBezTo>
                    <a:pt x="68" y="129"/>
                    <a:pt x="68" y="125"/>
                    <a:pt x="71" y="124"/>
                  </a:cubicBezTo>
                  <a:cubicBezTo>
                    <a:pt x="74" y="123"/>
                    <a:pt x="72" y="120"/>
                    <a:pt x="76" y="119"/>
                  </a:cubicBezTo>
                  <a:cubicBezTo>
                    <a:pt x="80" y="118"/>
                    <a:pt x="80" y="112"/>
                    <a:pt x="84" y="110"/>
                  </a:cubicBezTo>
                  <a:cubicBezTo>
                    <a:pt x="89" y="108"/>
                    <a:pt x="89" y="107"/>
                    <a:pt x="95" y="104"/>
                  </a:cubicBezTo>
                  <a:cubicBezTo>
                    <a:pt x="101" y="101"/>
                    <a:pt x="110" y="94"/>
                    <a:pt x="112" y="91"/>
                  </a:cubicBezTo>
                  <a:cubicBezTo>
                    <a:pt x="114" y="87"/>
                    <a:pt x="106" y="84"/>
                    <a:pt x="111" y="80"/>
                  </a:cubicBezTo>
                  <a:cubicBezTo>
                    <a:pt x="116" y="76"/>
                    <a:pt x="112" y="72"/>
                    <a:pt x="115" y="71"/>
                  </a:cubicBezTo>
                  <a:cubicBezTo>
                    <a:pt x="119" y="69"/>
                    <a:pt x="120" y="68"/>
                    <a:pt x="123" y="65"/>
                  </a:cubicBezTo>
                  <a:cubicBezTo>
                    <a:pt x="125" y="62"/>
                    <a:pt x="128" y="65"/>
                    <a:pt x="134" y="64"/>
                  </a:cubicBezTo>
                  <a:cubicBezTo>
                    <a:pt x="137" y="63"/>
                    <a:pt x="139" y="63"/>
                    <a:pt x="140" y="64"/>
                  </a:cubicBezTo>
                  <a:cubicBezTo>
                    <a:pt x="140" y="61"/>
                    <a:pt x="140" y="59"/>
                    <a:pt x="139" y="58"/>
                  </a:cubicBezTo>
                  <a:close/>
                  <a:moveTo>
                    <a:pt x="83" y="205"/>
                  </a:moveTo>
                  <a:cubicBezTo>
                    <a:pt x="76" y="205"/>
                    <a:pt x="73" y="218"/>
                    <a:pt x="75" y="220"/>
                  </a:cubicBezTo>
                  <a:cubicBezTo>
                    <a:pt x="76" y="221"/>
                    <a:pt x="89" y="205"/>
                    <a:pt x="83" y="205"/>
                  </a:cubicBez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329" name="Freeform 135"/>
            <p:cNvSpPr>
              <a:spLocks noEditPoints="1" noChangeArrowheads="1"/>
            </p:cNvSpPr>
            <p:nvPr/>
          </p:nvSpPr>
          <p:spPr bwMode="auto">
            <a:xfrm>
              <a:off x="4111639" y="989012"/>
              <a:ext cx="136526" cy="66675"/>
            </a:xfrm>
            <a:custGeom>
              <a:avLst/>
              <a:gdLst>
                <a:gd name="T0" fmla="*/ 66 w 71"/>
                <a:gd name="T1" fmla="*/ 10 h 35"/>
                <a:gd name="T2" fmla="*/ 69 w 71"/>
                <a:gd name="T3" fmla="*/ 2 h 35"/>
                <a:gd name="T4" fmla="*/ 66 w 71"/>
                <a:gd name="T5" fmla="*/ 4 h 35"/>
                <a:gd name="T6" fmla="*/ 45 w 71"/>
                <a:gd name="T7" fmla="*/ 1 h 35"/>
                <a:gd name="T8" fmla="*/ 24 w 71"/>
                <a:gd name="T9" fmla="*/ 6 h 35"/>
                <a:gd name="T10" fmla="*/ 17 w 71"/>
                <a:gd name="T11" fmla="*/ 12 h 35"/>
                <a:gd name="T12" fmla="*/ 19 w 71"/>
                <a:gd name="T13" fmla="*/ 19 h 35"/>
                <a:gd name="T14" fmla="*/ 26 w 71"/>
                <a:gd name="T15" fmla="*/ 23 h 35"/>
                <a:gd name="T16" fmla="*/ 28 w 71"/>
                <a:gd name="T17" fmla="*/ 28 h 35"/>
                <a:gd name="T18" fmla="*/ 28 w 71"/>
                <a:gd name="T19" fmla="*/ 28 h 35"/>
                <a:gd name="T20" fmla="*/ 40 w 71"/>
                <a:gd name="T21" fmla="*/ 28 h 35"/>
                <a:gd name="T22" fmla="*/ 52 w 71"/>
                <a:gd name="T23" fmla="*/ 34 h 35"/>
                <a:gd name="T24" fmla="*/ 62 w 71"/>
                <a:gd name="T25" fmla="*/ 35 h 35"/>
                <a:gd name="T26" fmla="*/ 63 w 71"/>
                <a:gd name="T27" fmla="*/ 32 h 35"/>
                <a:gd name="T28" fmla="*/ 66 w 71"/>
                <a:gd name="T29" fmla="*/ 28 h 35"/>
                <a:gd name="T30" fmla="*/ 63 w 71"/>
                <a:gd name="T31" fmla="*/ 22 h 35"/>
                <a:gd name="T32" fmla="*/ 63 w 71"/>
                <a:gd name="T33" fmla="*/ 16 h 35"/>
                <a:gd name="T34" fmla="*/ 66 w 71"/>
                <a:gd name="T35" fmla="*/ 10 h 35"/>
                <a:gd name="T36" fmla="*/ 7 w 71"/>
                <a:gd name="T37" fmla="*/ 18 h 35"/>
                <a:gd name="T38" fmla="*/ 3 w 71"/>
                <a:gd name="T39" fmla="*/ 28 h 35"/>
                <a:gd name="T40" fmla="*/ 15 w 71"/>
                <a:gd name="T41" fmla="*/ 20 h 35"/>
                <a:gd name="T42" fmla="*/ 7 w 71"/>
                <a:gd name="T43" fmla="*/ 18 h 35"/>
                <a:gd name="T44" fmla="*/ 12 w 71"/>
                <a:gd name="T45" fmla="*/ 13 h 35"/>
                <a:gd name="T46" fmla="*/ 5 w 71"/>
                <a:gd name="T47" fmla="*/ 14 h 35"/>
                <a:gd name="T48" fmla="*/ 12 w 71"/>
                <a:gd name="T49" fmla="*/ 13 h 3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71"/>
                <a:gd name="T76" fmla="*/ 0 h 35"/>
                <a:gd name="T77" fmla="*/ 71 w 71"/>
                <a:gd name="T78" fmla="*/ 35 h 3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71" h="35">
                  <a:moveTo>
                    <a:pt x="66" y="10"/>
                  </a:moveTo>
                  <a:cubicBezTo>
                    <a:pt x="68" y="7"/>
                    <a:pt x="71" y="6"/>
                    <a:pt x="69" y="2"/>
                  </a:cubicBezTo>
                  <a:cubicBezTo>
                    <a:pt x="68" y="3"/>
                    <a:pt x="67" y="3"/>
                    <a:pt x="66" y="4"/>
                  </a:cubicBezTo>
                  <a:cubicBezTo>
                    <a:pt x="61" y="5"/>
                    <a:pt x="51" y="0"/>
                    <a:pt x="45" y="1"/>
                  </a:cubicBezTo>
                  <a:cubicBezTo>
                    <a:pt x="39" y="3"/>
                    <a:pt x="27" y="3"/>
                    <a:pt x="24" y="6"/>
                  </a:cubicBezTo>
                  <a:cubicBezTo>
                    <a:pt x="21" y="9"/>
                    <a:pt x="14" y="9"/>
                    <a:pt x="17" y="12"/>
                  </a:cubicBezTo>
                  <a:cubicBezTo>
                    <a:pt x="20" y="15"/>
                    <a:pt x="17" y="16"/>
                    <a:pt x="19" y="19"/>
                  </a:cubicBezTo>
                  <a:cubicBezTo>
                    <a:pt x="22" y="22"/>
                    <a:pt x="23" y="24"/>
                    <a:pt x="26" y="23"/>
                  </a:cubicBezTo>
                  <a:cubicBezTo>
                    <a:pt x="29" y="22"/>
                    <a:pt x="32" y="24"/>
                    <a:pt x="28" y="28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34" y="27"/>
                    <a:pt x="39" y="27"/>
                    <a:pt x="40" y="28"/>
                  </a:cubicBezTo>
                  <a:cubicBezTo>
                    <a:pt x="42" y="29"/>
                    <a:pt x="50" y="35"/>
                    <a:pt x="52" y="34"/>
                  </a:cubicBezTo>
                  <a:cubicBezTo>
                    <a:pt x="53" y="34"/>
                    <a:pt x="58" y="34"/>
                    <a:pt x="62" y="35"/>
                  </a:cubicBezTo>
                  <a:cubicBezTo>
                    <a:pt x="62" y="34"/>
                    <a:pt x="62" y="32"/>
                    <a:pt x="63" y="32"/>
                  </a:cubicBezTo>
                  <a:cubicBezTo>
                    <a:pt x="64" y="31"/>
                    <a:pt x="68" y="31"/>
                    <a:pt x="66" y="28"/>
                  </a:cubicBezTo>
                  <a:cubicBezTo>
                    <a:pt x="64" y="26"/>
                    <a:pt x="64" y="25"/>
                    <a:pt x="63" y="22"/>
                  </a:cubicBezTo>
                  <a:cubicBezTo>
                    <a:pt x="63" y="19"/>
                    <a:pt x="62" y="18"/>
                    <a:pt x="63" y="16"/>
                  </a:cubicBezTo>
                  <a:cubicBezTo>
                    <a:pt x="63" y="14"/>
                    <a:pt x="65" y="13"/>
                    <a:pt x="66" y="10"/>
                  </a:cubicBezTo>
                  <a:close/>
                  <a:moveTo>
                    <a:pt x="7" y="18"/>
                  </a:moveTo>
                  <a:cubicBezTo>
                    <a:pt x="1" y="20"/>
                    <a:pt x="0" y="28"/>
                    <a:pt x="3" y="28"/>
                  </a:cubicBezTo>
                  <a:cubicBezTo>
                    <a:pt x="6" y="28"/>
                    <a:pt x="13" y="22"/>
                    <a:pt x="15" y="20"/>
                  </a:cubicBezTo>
                  <a:cubicBezTo>
                    <a:pt x="16" y="18"/>
                    <a:pt x="13" y="16"/>
                    <a:pt x="7" y="18"/>
                  </a:cubicBezTo>
                  <a:close/>
                  <a:moveTo>
                    <a:pt x="12" y="13"/>
                  </a:moveTo>
                  <a:cubicBezTo>
                    <a:pt x="14" y="11"/>
                    <a:pt x="3" y="12"/>
                    <a:pt x="5" y="14"/>
                  </a:cubicBezTo>
                  <a:cubicBezTo>
                    <a:pt x="7" y="16"/>
                    <a:pt x="11" y="16"/>
                    <a:pt x="12" y="13"/>
                  </a:cubicBez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330" name="Freeform 136"/>
            <p:cNvSpPr>
              <a:spLocks noChangeArrowheads="1"/>
            </p:cNvSpPr>
            <p:nvPr/>
          </p:nvSpPr>
          <p:spPr bwMode="auto">
            <a:xfrm>
              <a:off x="4362464" y="2362203"/>
              <a:ext cx="173039" cy="211138"/>
            </a:xfrm>
            <a:custGeom>
              <a:avLst/>
              <a:gdLst>
                <a:gd name="T0" fmla="*/ 80 w 91"/>
                <a:gd name="T1" fmla="*/ 25 h 110"/>
                <a:gd name="T2" fmla="*/ 85 w 91"/>
                <a:gd name="T3" fmla="*/ 17 h 110"/>
                <a:gd name="T4" fmla="*/ 91 w 91"/>
                <a:gd name="T5" fmla="*/ 9 h 110"/>
                <a:gd name="T6" fmla="*/ 85 w 91"/>
                <a:gd name="T7" fmla="*/ 11 h 110"/>
                <a:gd name="T8" fmla="*/ 80 w 91"/>
                <a:gd name="T9" fmla="*/ 8 h 110"/>
                <a:gd name="T10" fmla="*/ 70 w 91"/>
                <a:gd name="T11" fmla="*/ 10 h 110"/>
                <a:gd name="T12" fmla="*/ 62 w 91"/>
                <a:gd name="T13" fmla="*/ 16 h 110"/>
                <a:gd name="T14" fmla="*/ 49 w 91"/>
                <a:gd name="T15" fmla="*/ 14 h 110"/>
                <a:gd name="T16" fmla="*/ 36 w 91"/>
                <a:gd name="T17" fmla="*/ 7 h 110"/>
                <a:gd name="T18" fmla="*/ 25 w 91"/>
                <a:gd name="T19" fmla="*/ 4 h 110"/>
                <a:gd name="T20" fmla="*/ 18 w 91"/>
                <a:gd name="T21" fmla="*/ 1 h 110"/>
                <a:gd name="T22" fmla="*/ 12 w 91"/>
                <a:gd name="T23" fmla="*/ 0 h 110"/>
                <a:gd name="T24" fmla="*/ 3 w 91"/>
                <a:gd name="T25" fmla="*/ 6 h 110"/>
                <a:gd name="T26" fmla="*/ 1 w 91"/>
                <a:gd name="T27" fmla="*/ 8 h 110"/>
                <a:gd name="T28" fmla="*/ 6 w 91"/>
                <a:gd name="T29" fmla="*/ 13 h 110"/>
                <a:gd name="T30" fmla="*/ 7 w 91"/>
                <a:gd name="T31" fmla="*/ 21 h 110"/>
                <a:gd name="T32" fmla="*/ 12 w 91"/>
                <a:gd name="T33" fmla="*/ 25 h 110"/>
                <a:gd name="T34" fmla="*/ 11 w 91"/>
                <a:gd name="T35" fmla="*/ 34 h 110"/>
                <a:gd name="T36" fmla="*/ 4 w 91"/>
                <a:gd name="T37" fmla="*/ 47 h 110"/>
                <a:gd name="T38" fmla="*/ 1 w 91"/>
                <a:gd name="T39" fmla="*/ 54 h 110"/>
                <a:gd name="T40" fmla="*/ 8 w 91"/>
                <a:gd name="T41" fmla="*/ 59 h 110"/>
                <a:gd name="T42" fmla="*/ 0 w 91"/>
                <a:gd name="T43" fmla="*/ 66 h 110"/>
                <a:gd name="T44" fmla="*/ 0 w 91"/>
                <a:gd name="T45" fmla="*/ 67 h 110"/>
                <a:gd name="T46" fmla="*/ 43 w 91"/>
                <a:gd name="T47" fmla="*/ 90 h 110"/>
                <a:gd name="T48" fmla="*/ 42 w 91"/>
                <a:gd name="T49" fmla="*/ 96 h 110"/>
                <a:gd name="T50" fmla="*/ 61 w 91"/>
                <a:gd name="T51" fmla="*/ 110 h 110"/>
                <a:gd name="T52" fmla="*/ 72 w 91"/>
                <a:gd name="T53" fmla="*/ 85 h 110"/>
                <a:gd name="T54" fmla="*/ 79 w 91"/>
                <a:gd name="T55" fmla="*/ 80 h 110"/>
                <a:gd name="T56" fmla="*/ 85 w 91"/>
                <a:gd name="T57" fmla="*/ 76 h 110"/>
                <a:gd name="T58" fmla="*/ 86 w 91"/>
                <a:gd name="T59" fmla="*/ 74 h 110"/>
                <a:gd name="T60" fmla="*/ 81 w 91"/>
                <a:gd name="T61" fmla="*/ 65 h 110"/>
                <a:gd name="T62" fmla="*/ 80 w 91"/>
                <a:gd name="T63" fmla="*/ 25 h 11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91"/>
                <a:gd name="T97" fmla="*/ 0 h 110"/>
                <a:gd name="T98" fmla="*/ 91 w 91"/>
                <a:gd name="T99" fmla="*/ 110 h 11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91" h="110">
                  <a:moveTo>
                    <a:pt x="80" y="25"/>
                  </a:moveTo>
                  <a:cubicBezTo>
                    <a:pt x="85" y="17"/>
                    <a:pt x="85" y="17"/>
                    <a:pt x="85" y="17"/>
                  </a:cubicBezTo>
                  <a:cubicBezTo>
                    <a:pt x="91" y="9"/>
                    <a:pt x="91" y="9"/>
                    <a:pt x="91" y="9"/>
                  </a:cubicBezTo>
                  <a:cubicBezTo>
                    <a:pt x="88" y="10"/>
                    <a:pt x="86" y="10"/>
                    <a:pt x="85" y="11"/>
                  </a:cubicBezTo>
                  <a:cubicBezTo>
                    <a:pt x="83" y="12"/>
                    <a:pt x="80" y="10"/>
                    <a:pt x="80" y="8"/>
                  </a:cubicBezTo>
                  <a:cubicBezTo>
                    <a:pt x="79" y="7"/>
                    <a:pt x="74" y="8"/>
                    <a:pt x="70" y="10"/>
                  </a:cubicBezTo>
                  <a:cubicBezTo>
                    <a:pt x="66" y="13"/>
                    <a:pt x="64" y="17"/>
                    <a:pt x="62" y="16"/>
                  </a:cubicBezTo>
                  <a:cubicBezTo>
                    <a:pt x="61" y="15"/>
                    <a:pt x="52" y="14"/>
                    <a:pt x="49" y="14"/>
                  </a:cubicBezTo>
                  <a:cubicBezTo>
                    <a:pt x="47" y="14"/>
                    <a:pt x="39" y="9"/>
                    <a:pt x="36" y="7"/>
                  </a:cubicBezTo>
                  <a:cubicBezTo>
                    <a:pt x="34" y="4"/>
                    <a:pt x="27" y="5"/>
                    <a:pt x="25" y="4"/>
                  </a:cubicBezTo>
                  <a:cubicBezTo>
                    <a:pt x="23" y="3"/>
                    <a:pt x="20" y="3"/>
                    <a:pt x="18" y="1"/>
                  </a:cubicBezTo>
                  <a:cubicBezTo>
                    <a:pt x="17" y="0"/>
                    <a:pt x="14" y="0"/>
                    <a:pt x="12" y="0"/>
                  </a:cubicBezTo>
                  <a:cubicBezTo>
                    <a:pt x="9" y="1"/>
                    <a:pt x="3" y="4"/>
                    <a:pt x="3" y="6"/>
                  </a:cubicBezTo>
                  <a:cubicBezTo>
                    <a:pt x="2" y="7"/>
                    <a:pt x="2" y="8"/>
                    <a:pt x="1" y="8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5"/>
                    <a:pt x="12" y="30"/>
                    <a:pt x="11" y="34"/>
                  </a:cubicBezTo>
                  <a:cubicBezTo>
                    <a:pt x="11" y="39"/>
                    <a:pt x="7" y="45"/>
                    <a:pt x="4" y="47"/>
                  </a:cubicBezTo>
                  <a:cubicBezTo>
                    <a:pt x="3" y="48"/>
                    <a:pt x="2" y="51"/>
                    <a:pt x="1" y="54"/>
                  </a:cubicBezTo>
                  <a:cubicBezTo>
                    <a:pt x="5" y="56"/>
                    <a:pt x="8" y="57"/>
                    <a:pt x="8" y="59"/>
                  </a:cubicBezTo>
                  <a:cubicBezTo>
                    <a:pt x="8" y="61"/>
                    <a:pt x="0" y="60"/>
                    <a:pt x="0" y="66"/>
                  </a:cubicBezTo>
                  <a:cubicBezTo>
                    <a:pt x="0" y="66"/>
                    <a:pt x="0" y="67"/>
                    <a:pt x="0" y="67"/>
                  </a:cubicBezTo>
                  <a:cubicBezTo>
                    <a:pt x="43" y="90"/>
                    <a:pt x="43" y="90"/>
                    <a:pt x="43" y="90"/>
                  </a:cubicBezTo>
                  <a:cubicBezTo>
                    <a:pt x="42" y="96"/>
                    <a:pt x="42" y="96"/>
                    <a:pt x="42" y="96"/>
                  </a:cubicBezTo>
                  <a:cubicBezTo>
                    <a:pt x="42" y="96"/>
                    <a:pt x="52" y="103"/>
                    <a:pt x="61" y="110"/>
                  </a:cubicBezTo>
                  <a:cubicBezTo>
                    <a:pt x="65" y="99"/>
                    <a:pt x="71" y="88"/>
                    <a:pt x="72" y="85"/>
                  </a:cubicBezTo>
                  <a:cubicBezTo>
                    <a:pt x="75" y="82"/>
                    <a:pt x="77" y="82"/>
                    <a:pt x="79" y="80"/>
                  </a:cubicBezTo>
                  <a:cubicBezTo>
                    <a:pt x="81" y="77"/>
                    <a:pt x="82" y="81"/>
                    <a:pt x="85" y="76"/>
                  </a:cubicBezTo>
                  <a:cubicBezTo>
                    <a:pt x="86" y="75"/>
                    <a:pt x="86" y="75"/>
                    <a:pt x="86" y="74"/>
                  </a:cubicBezTo>
                  <a:cubicBezTo>
                    <a:pt x="81" y="65"/>
                    <a:pt x="81" y="65"/>
                    <a:pt x="81" y="65"/>
                  </a:cubicBezTo>
                  <a:lnTo>
                    <a:pt x="80" y="25"/>
                  </a:ln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331" name="Freeform 137"/>
            <p:cNvSpPr>
              <a:spLocks noChangeArrowheads="1"/>
            </p:cNvSpPr>
            <p:nvPr/>
          </p:nvSpPr>
          <p:spPr bwMode="auto">
            <a:xfrm>
              <a:off x="4267214" y="2378078"/>
              <a:ext cx="117475" cy="122238"/>
            </a:xfrm>
            <a:custGeom>
              <a:avLst/>
              <a:gdLst>
                <a:gd name="T0" fmla="*/ 57 w 62"/>
                <a:gd name="T1" fmla="*/ 13 h 64"/>
                <a:gd name="T2" fmla="*/ 56 w 62"/>
                <a:gd name="T3" fmla="*/ 5 h 64"/>
                <a:gd name="T4" fmla="*/ 51 w 62"/>
                <a:gd name="T5" fmla="*/ 0 h 64"/>
                <a:gd name="T6" fmla="*/ 47 w 62"/>
                <a:gd name="T7" fmla="*/ 4 h 64"/>
                <a:gd name="T8" fmla="*/ 40 w 62"/>
                <a:gd name="T9" fmla="*/ 4 h 64"/>
                <a:gd name="T10" fmla="*/ 32 w 62"/>
                <a:gd name="T11" fmla="*/ 7 h 64"/>
                <a:gd name="T12" fmla="*/ 25 w 62"/>
                <a:gd name="T13" fmla="*/ 5 h 64"/>
                <a:gd name="T14" fmla="*/ 17 w 62"/>
                <a:gd name="T15" fmla="*/ 7 h 64"/>
                <a:gd name="T16" fmla="*/ 16 w 62"/>
                <a:gd name="T17" fmla="*/ 17 h 64"/>
                <a:gd name="T18" fmla="*/ 19 w 62"/>
                <a:gd name="T19" fmla="*/ 22 h 64"/>
                <a:gd name="T20" fmla="*/ 16 w 62"/>
                <a:gd name="T21" fmla="*/ 28 h 64"/>
                <a:gd name="T22" fmla="*/ 11 w 62"/>
                <a:gd name="T23" fmla="*/ 31 h 64"/>
                <a:gd name="T24" fmla="*/ 7 w 62"/>
                <a:gd name="T25" fmla="*/ 38 h 64"/>
                <a:gd name="T26" fmla="*/ 4 w 62"/>
                <a:gd name="T27" fmla="*/ 46 h 64"/>
                <a:gd name="T28" fmla="*/ 2 w 62"/>
                <a:gd name="T29" fmla="*/ 55 h 64"/>
                <a:gd name="T30" fmla="*/ 0 w 62"/>
                <a:gd name="T31" fmla="*/ 63 h 64"/>
                <a:gd name="T32" fmla="*/ 6 w 62"/>
                <a:gd name="T33" fmla="*/ 62 h 64"/>
                <a:gd name="T34" fmla="*/ 18 w 62"/>
                <a:gd name="T35" fmla="*/ 59 h 64"/>
                <a:gd name="T36" fmla="*/ 27 w 62"/>
                <a:gd name="T37" fmla="*/ 58 h 64"/>
                <a:gd name="T38" fmla="*/ 36 w 62"/>
                <a:gd name="T39" fmla="*/ 46 h 64"/>
                <a:gd name="T40" fmla="*/ 51 w 62"/>
                <a:gd name="T41" fmla="*/ 46 h 64"/>
                <a:gd name="T42" fmla="*/ 54 w 62"/>
                <a:gd name="T43" fmla="*/ 39 h 64"/>
                <a:gd name="T44" fmla="*/ 61 w 62"/>
                <a:gd name="T45" fmla="*/ 26 h 64"/>
                <a:gd name="T46" fmla="*/ 62 w 62"/>
                <a:gd name="T47" fmla="*/ 17 h 64"/>
                <a:gd name="T48" fmla="*/ 57 w 62"/>
                <a:gd name="T49" fmla="*/ 13 h 6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2"/>
                <a:gd name="T76" fmla="*/ 0 h 64"/>
                <a:gd name="T77" fmla="*/ 62 w 62"/>
                <a:gd name="T78" fmla="*/ 64 h 6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2" h="64">
                  <a:moveTo>
                    <a:pt x="57" y="13"/>
                  </a:moveTo>
                  <a:cubicBezTo>
                    <a:pt x="56" y="5"/>
                    <a:pt x="56" y="5"/>
                    <a:pt x="56" y="5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0" y="1"/>
                    <a:pt x="48" y="3"/>
                    <a:pt x="47" y="4"/>
                  </a:cubicBezTo>
                  <a:cubicBezTo>
                    <a:pt x="47" y="6"/>
                    <a:pt x="42" y="5"/>
                    <a:pt x="40" y="4"/>
                  </a:cubicBezTo>
                  <a:cubicBezTo>
                    <a:pt x="38" y="3"/>
                    <a:pt x="33" y="6"/>
                    <a:pt x="32" y="7"/>
                  </a:cubicBezTo>
                  <a:cubicBezTo>
                    <a:pt x="31" y="9"/>
                    <a:pt x="28" y="4"/>
                    <a:pt x="25" y="5"/>
                  </a:cubicBezTo>
                  <a:cubicBezTo>
                    <a:pt x="23" y="5"/>
                    <a:pt x="17" y="7"/>
                    <a:pt x="17" y="7"/>
                  </a:cubicBezTo>
                  <a:cubicBezTo>
                    <a:pt x="17" y="7"/>
                    <a:pt x="16" y="14"/>
                    <a:pt x="16" y="17"/>
                  </a:cubicBezTo>
                  <a:cubicBezTo>
                    <a:pt x="16" y="20"/>
                    <a:pt x="19" y="20"/>
                    <a:pt x="19" y="22"/>
                  </a:cubicBezTo>
                  <a:cubicBezTo>
                    <a:pt x="19" y="25"/>
                    <a:pt x="16" y="27"/>
                    <a:pt x="16" y="28"/>
                  </a:cubicBezTo>
                  <a:cubicBezTo>
                    <a:pt x="16" y="30"/>
                    <a:pt x="14" y="31"/>
                    <a:pt x="11" y="31"/>
                  </a:cubicBezTo>
                  <a:cubicBezTo>
                    <a:pt x="9" y="32"/>
                    <a:pt x="9" y="36"/>
                    <a:pt x="7" y="38"/>
                  </a:cubicBezTo>
                  <a:cubicBezTo>
                    <a:pt x="5" y="39"/>
                    <a:pt x="6" y="43"/>
                    <a:pt x="4" y="46"/>
                  </a:cubicBezTo>
                  <a:cubicBezTo>
                    <a:pt x="3" y="48"/>
                    <a:pt x="2" y="52"/>
                    <a:pt x="2" y="55"/>
                  </a:cubicBezTo>
                  <a:cubicBezTo>
                    <a:pt x="2" y="58"/>
                    <a:pt x="2" y="62"/>
                    <a:pt x="0" y="63"/>
                  </a:cubicBezTo>
                  <a:cubicBezTo>
                    <a:pt x="4" y="64"/>
                    <a:pt x="5" y="63"/>
                    <a:pt x="6" y="62"/>
                  </a:cubicBezTo>
                  <a:cubicBezTo>
                    <a:pt x="8" y="61"/>
                    <a:pt x="18" y="59"/>
                    <a:pt x="18" y="59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9" y="52"/>
                    <a:pt x="32" y="47"/>
                    <a:pt x="36" y="46"/>
                  </a:cubicBezTo>
                  <a:cubicBezTo>
                    <a:pt x="40" y="45"/>
                    <a:pt x="46" y="45"/>
                    <a:pt x="51" y="46"/>
                  </a:cubicBezTo>
                  <a:cubicBezTo>
                    <a:pt x="52" y="43"/>
                    <a:pt x="53" y="40"/>
                    <a:pt x="54" y="39"/>
                  </a:cubicBezTo>
                  <a:cubicBezTo>
                    <a:pt x="57" y="37"/>
                    <a:pt x="61" y="31"/>
                    <a:pt x="61" y="26"/>
                  </a:cubicBezTo>
                  <a:cubicBezTo>
                    <a:pt x="62" y="22"/>
                    <a:pt x="62" y="17"/>
                    <a:pt x="62" y="17"/>
                  </a:cubicBezTo>
                  <a:lnTo>
                    <a:pt x="57" y="13"/>
                  </a:ln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332" name="Freeform 138"/>
            <p:cNvSpPr>
              <a:spLocks noChangeArrowheads="1"/>
            </p:cNvSpPr>
            <p:nvPr/>
          </p:nvSpPr>
          <p:spPr bwMode="auto">
            <a:xfrm>
              <a:off x="4848241" y="1408113"/>
              <a:ext cx="382589" cy="220663"/>
            </a:xfrm>
            <a:custGeom>
              <a:avLst/>
              <a:gdLst>
                <a:gd name="T0" fmla="*/ 194 w 200"/>
                <a:gd name="T1" fmla="*/ 65 h 116"/>
                <a:gd name="T2" fmla="*/ 179 w 200"/>
                <a:gd name="T3" fmla="*/ 58 h 116"/>
                <a:gd name="T4" fmla="*/ 170 w 200"/>
                <a:gd name="T5" fmla="*/ 59 h 116"/>
                <a:gd name="T6" fmla="*/ 159 w 200"/>
                <a:gd name="T7" fmla="*/ 55 h 116"/>
                <a:gd name="T8" fmla="*/ 148 w 200"/>
                <a:gd name="T9" fmla="*/ 64 h 116"/>
                <a:gd name="T10" fmla="*/ 142 w 200"/>
                <a:gd name="T11" fmla="*/ 66 h 116"/>
                <a:gd name="T12" fmla="*/ 133 w 200"/>
                <a:gd name="T13" fmla="*/ 60 h 116"/>
                <a:gd name="T14" fmla="*/ 123 w 200"/>
                <a:gd name="T15" fmla="*/ 58 h 116"/>
                <a:gd name="T16" fmla="*/ 117 w 200"/>
                <a:gd name="T17" fmla="*/ 46 h 116"/>
                <a:gd name="T18" fmla="*/ 114 w 200"/>
                <a:gd name="T19" fmla="*/ 35 h 116"/>
                <a:gd name="T20" fmla="*/ 105 w 200"/>
                <a:gd name="T21" fmla="*/ 29 h 116"/>
                <a:gd name="T22" fmla="*/ 83 w 200"/>
                <a:gd name="T23" fmla="*/ 28 h 116"/>
                <a:gd name="T24" fmla="*/ 68 w 200"/>
                <a:gd name="T25" fmla="*/ 29 h 116"/>
                <a:gd name="T26" fmla="*/ 55 w 200"/>
                <a:gd name="T27" fmla="*/ 14 h 116"/>
                <a:gd name="T28" fmla="*/ 51 w 200"/>
                <a:gd name="T29" fmla="*/ 19 h 116"/>
                <a:gd name="T30" fmla="*/ 38 w 200"/>
                <a:gd name="T31" fmla="*/ 17 h 116"/>
                <a:gd name="T32" fmla="*/ 36 w 200"/>
                <a:gd name="T33" fmla="*/ 1 h 116"/>
                <a:gd name="T34" fmla="*/ 32 w 200"/>
                <a:gd name="T35" fmla="*/ 17 h 116"/>
                <a:gd name="T36" fmla="*/ 30 w 200"/>
                <a:gd name="T37" fmla="*/ 0 h 116"/>
                <a:gd name="T38" fmla="*/ 2 w 200"/>
                <a:gd name="T39" fmla="*/ 7 h 116"/>
                <a:gd name="T40" fmla="*/ 0 w 200"/>
                <a:gd name="T41" fmla="*/ 57 h 116"/>
                <a:gd name="T42" fmla="*/ 0 w 200"/>
                <a:gd name="T43" fmla="*/ 57 h 116"/>
                <a:gd name="T44" fmla="*/ 8 w 200"/>
                <a:gd name="T45" fmla="*/ 59 h 116"/>
                <a:gd name="T46" fmla="*/ 12 w 200"/>
                <a:gd name="T47" fmla="*/ 54 h 116"/>
                <a:gd name="T48" fmla="*/ 20 w 200"/>
                <a:gd name="T49" fmla="*/ 48 h 116"/>
                <a:gd name="T50" fmla="*/ 24 w 200"/>
                <a:gd name="T51" fmla="*/ 44 h 116"/>
                <a:gd name="T52" fmla="*/ 29 w 200"/>
                <a:gd name="T53" fmla="*/ 41 h 116"/>
                <a:gd name="T54" fmla="*/ 37 w 200"/>
                <a:gd name="T55" fmla="*/ 43 h 116"/>
                <a:gd name="T56" fmla="*/ 45 w 200"/>
                <a:gd name="T57" fmla="*/ 46 h 116"/>
                <a:gd name="T58" fmla="*/ 49 w 200"/>
                <a:gd name="T59" fmla="*/ 58 h 116"/>
                <a:gd name="T60" fmla="*/ 66 w 200"/>
                <a:gd name="T61" fmla="*/ 60 h 116"/>
                <a:gd name="T62" fmla="*/ 71 w 200"/>
                <a:gd name="T63" fmla="*/ 68 h 116"/>
                <a:gd name="T64" fmla="*/ 76 w 200"/>
                <a:gd name="T65" fmla="*/ 77 h 116"/>
                <a:gd name="T66" fmla="*/ 87 w 200"/>
                <a:gd name="T67" fmla="*/ 85 h 116"/>
                <a:gd name="T68" fmla="*/ 100 w 200"/>
                <a:gd name="T69" fmla="*/ 93 h 116"/>
                <a:gd name="T70" fmla="*/ 112 w 200"/>
                <a:gd name="T71" fmla="*/ 101 h 116"/>
                <a:gd name="T72" fmla="*/ 122 w 200"/>
                <a:gd name="T73" fmla="*/ 104 h 116"/>
                <a:gd name="T74" fmla="*/ 123 w 200"/>
                <a:gd name="T75" fmla="*/ 111 h 116"/>
                <a:gd name="T76" fmla="*/ 124 w 200"/>
                <a:gd name="T77" fmla="*/ 111 h 116"/>
                <a:gd name="T78" fmla="*/ 133 w 200"/>
                <a:gd name="T79" fmla="*/ 114 h 116"/>
                <a:gd name="T80" fmla="*/ 137 w 200"/>
                <a:gd name="T81" fmla="*/ 116 h 116"/>
                <a:gd name="T82" fmla="*/ 142 w 200"/>
                <a:gd name="T83" fmla="*/ 105 h 116"/>
                <a:gd name="T84" fmla="*/ 141 w 200"/>
                <a:gd name="T85" fmla="*/ 95 h 116"/>
                <a:gd name="T86" fmla="*/ 134 w 200"/>
                <a:gd name="T87" fmla="*/ 86 h 116"/>
                <a:gd name="T88" fmla="*/ 144 w 200"/>
                <a:gd name="T89" fmla="*/ 82 h 116"/>
                <a:gd name="T90" fmla="*/ 148 w 200"/>
                <a:gd name="T91" fmla="*/ 76 h 116"/>
                <a:gd name="T92" fmla="*/ 153 w 200"/>
                <a:gd name="T93" fmla="*/ 70 h 116"/>
                <a:gd name="T94" fmla="*/ 162 w 200"/>
                <a:gd name="T95" fmla="*/ 68 h 116"/>
                <a:gd name="T96" fmla="*/ 170 w 200"/>
                <a:gd name="T97" fmla="*/ 66 h 116"/>
                <a:gd name="T98" fmla="*/ 166 w 200"/>
                <a:gd name="T99" fmla="*/ 75 h 116"/>
                <a:gd name="T100" fmla="*/ 179 w 200"/>
                <a:gd name="T101" fmla="*/ 73 h 116"/>
                <a:gd name="T102" fmla="*/ 189 w 200"/>
                <a:gd name="T103" fmla="*/ 71 h 116"/>
                <a:gd name="T104" fmla="*/ 194 w 200"/>
                <a:gd name="T105" fmla="*/ 65 h 11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00"/>
                <a:gd name="T160" fmla="*/ 0 h 116"/>
                <a:gd name="T161" fmla="*/ 200 w 200"/>
                <a:gd name="T162" fmla="*/ 116 h 11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00" h="116">
                  <a:moveTo>
                    <a:pt x="194" y="65"/>
                  </a:moveTo>
                  <a:cubicBezTo>
                    <a:pt x="189" y="61"/>
                    <a:pt x="180" y="55"/>
                    <a:pt x="179" y="58"/>
                  </a:cubicBezTo>
                  <a:cubicBezTo>
                    <a:pt x="178" y="61"/>
                    <a:pt x="172" y="61"/>
                    <a:pt x="170" y="59"/>
                  </a:cubicBezTo>
                  <a:cubicBezTo>
                    <a:pt x="168" y="56"/>
                    <a:pt x="166" y="53"/>
                    <a:pt x="159" y="55"/>
                  </a:cubicBezTo>
                  <a:cubicBezTo>
                    <a:pt x="152" y="58"/>
                    <a:pt x="148" y="62"/>
                    <a:pt x="148" y="64"/>
                  </a:cubicBezTo>
                  <a:cubicBezTo>
                    <a:pt x="147" y="67"/>
                    <a:pt x="143" y="70"/>
                    <a:pt x="142" y="66"/>
                  </a:cubicBezTo>
                  <a:cubicBezTo>
                    <a:pt x="142" y="63"/>
                    <a:pt x="136" y="61"/>
                    <a:pt x="133" y="60"/>
                  </a:cubicBezTo>
                  <a:cubicBezTo>
                    <a:pt x="129" y="59"/>
                    <a:pt x="124" y="61"/>
                    <a:pt x="123" y="58"/>
                  </a:cubicBezTo>
                  <a:cubicBezTo>
                    <a:pt x="123" y="54"/>
                    <a:pt x="117" y="50"/>
                    <a:pt x="117" y="46"/>
                  </a:cubicBezTo>
                  <a:cubicBezTo>
                    <a:pt x="116" y="42"/>
                    <a:pt x="118" y="36"/>
                    <a:pt x="114" y="35"/>
                  </a:cubicBezTo>
                  <a:cubicBezTo>
                    <a:pt x="111" y="35"/>
                    <a:pt x="108" y="29"/>
                    <a:pt x="105" y="29"/>
                  </a:cubicBezTo>
                  <a:cubicBezTo>
                    <a:pt x="102" y="29"/>
                    <a:pt x="85" y="29"/>
                    <a:pt x="83" y="28"/>
                  </a:cubicBezTo>
                  <a:cubicBezTo>
                    <a:pt x="80" y="27"/>
                    <a:pt x="69" y="31"/>
                    <a:pt x="68" y="29"/>
                  </a:cubicBezTo>
                  <a:cubicBezTo>
                    <a:pt x="67" y="27"/>
                    <a:pt x="59" y="18"/>
                    <a:pt x="55" y="14"/>
                  </a:cubicBezTo>
                  <a:cubicBezTo>
                    <a:pt x="54" y="16"/>
                    <a:pt x="53" y="18"/>
                    <a:pt x="51" y="19"/>
                  </a:cubicBezTo>
                  <a:cubicBezTo>
                    <a:pt x="43" y="25"/>
                    <a:pt x="35" y="24"/>
                    <a:pt x="38" y="17"/>
                  </a:cubicBezTo>
                  <a:cubicBezTo>
                    <a:pt x="40" y="10"/>
                    <a:pt x="41" y="1"/>
                    <a:pt x="36" y="1"/>
                  </a:cubicBezTo>
                  <a:cubicBezTo>
                    <a:pt x="32" y="1"/>
                    <a:pt x="35" y="16"/>
                    <a:pt x="32" y="17"/>
                  </a:cubicBezTo>
                  <a:cubicBezTo>
                    <a:pt x="29" y="18"/>
                    <a:pt x="28" y="6"/>
                    <a:pt x="30" y="0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3" y="59"/>
                    <a:pt x="6" y="59"/>
                    <a:pt x="8" y="59"/>
                  </a:cubicBezTo>
                  <a:cubicBezTo>
                    <a:pt x="12" y="60"/>
                    <a:pt x="12" y="56"/>
                    <a:pt x="12" y="54"/>
                  </a:cubicBezTo>
                  <a:cubicBezTo>
                    <a:pt x="12" y="52"/>
                    <a:pt x="17" y="48"/>
                    <a:pt x="20" y="48"/>
                  </a:cubicBezTo>
                  <a:cubicBezTo>
                    <a:pt x="23" y="48"/>
                    <a:pt x="23" y="44"/>
                    <a:pt x="24" y="44"/>
                  </a:cubicBezTo>
                  <a:cubicBezTo>
                    <a:pt x="25" y="44"/>
                    <a:pt x="28" y="43"/>
                    <a:pt x="29" y="41"/>
                  </a:cubicBezTo>
                  <a:cubicBezTo>
                    <a:pt x="30" y="40"/>
                    <a:pt x="35" y="42"/>
                    <a:pt x="37" y="43"/>
                  </a:cubicBezTo>
                  <a:cubicBezTo>
                    <a:pt x="38" y="45"/>
                    <a:pt x="42" y="46"/>
                    <a:pt x="45" y="46"/>
                  </a:cubicBezTo>
                  <a:cubicBezTo>
                    <a:pt x="48" y="47"/>
                    <a:pt x="49" y="56"/>
                    <a:pt x="49" y="58"/>
                  </a:cubicBezTo>
                  <a:cubicBezTo>
                    <a:pt x="49" y="60"/>
                    <a:pt x="64" y="60"/>
                    <a:pt x="66" y="60"/>
                  </a:cubicBezTo>
                  <a:cubicBezTo>
                    <a:pt x="68" y="61"/>
                    <a:pt x="68" y="65"/>
                    <a:pt x="71" y="68"/>
                  </a:cubicBezTo>
                  <a:cubicBezTo>
                    <a:pt x="73" y="71"/>
                    <a:pt x="75" y="75"/>
                    <a:pt x="76" y="77"/>
                  </a:cubicBezTo>
                  <a:cubicBezTo>
                    <a:pt x="77" y="79"/>
                    <a:pt x="85" y="82"/>
                    <a:pt x="87" y="85"/>
                  </a:cubicBezTo>
                  <a:cubicBezTo>
                    <a:pt x="89" y="88"/>
                    <a:pt x="95" y="91"/>
                    <a:pt x="100" y="93"/>
                  </a:cubicBezTo>
                  <a:cubicBezTo>
                    <a:pt x="105" y="95"/>
                    <a:pt x="109" y="101"/>
                    <a:pt x="112" y="101"/>
                  </a:cubicBezTo>
                  <a:cubicBezTo>
                    <a:pt x="114" y="100"/>
                    <a:pt x="122" y="104"/>
                    <a:pt x="122" y="104"/>
                  </a:cubicBezTo>
                  <a:cubicBezTo>
                    <a:pt x="123" y="111"/>
                    <a:pt x="123" y="111"/>
                    <a:pt x="123" y="111"/>
                  </a:cubicBezTo>
                  <a:cubicBezTo>
                    <a:pt x="123" y="111"/>
                    <a:pt x="123" y="111"/>
                    <a:pt x="124" y="111"/>
                  </a:cubicBezTo>
                  <a:cubicBezTo>
                    <a:pt x="128" y="110"/>
                    <a:pt x="130" y="114"/>
                    <a:pt x="133" y="114"/>
                  </a:cubicBezTo>
                  <a:cubicBezTo>
                    <a:pt x="134" y="114"/>
                    <a:pt x="136" y="115"/>
                    <a:pt x="137" y="116"/>
                  </a:cubicBezTo>
                  <a:cubicBezTo>
                    <a:pt x="137" y="110"/>
                    <a:pt x="139" y="107"/>
                    <a:pt x="142" y="105"/>
                  </a:cubicBezTo>
                  <a:cubicBezTo>
                    <a:pt x="145" y="102"/>
                    <a:pt x="140" y="98"/>
                    <a:pt x="141" y="95"/>
                  </a:cubicBezTo>
                  <a:cubicBezTo>
                    <a:pt x="141" y="91"/>
                    <a:pt x="133" y="89"/>
                    <a:pt x="134" y="86"/>
                  </a:cubicBezTo>
                  <a:cubicBezTo>
                    <a:pt x="134" y="83"/>
                    <a:pt x="141" y="83"/>
                    <a:pt x="144" y="82"/>
                  </a:cubicBezTo>
                  <a:cubicBezTo>
                    <a:pt x="147" y="81"/>
                    <a:pt x="145" y="76"/>
                    <a:pt x="148" y="76"/>
                  </a:cubicBezTo>
                  <a:cubicBezTo>
                    <a:pt x="151" y="76"/>
                    <a:pt x="152" y="73"/>
                    <a:pt x="153" y="70"/>
                  </a:cubicBezTo>
                  <a:cubicBezTo>
                    <a:pt x="154" y="67"/>
                    <a:pt x="159" y="70"/>
                    <a:pt x="162" y="68"/>
                  </a:cubicBezTo>
                  <a:cubicBezTo>
                    <a:pt x="165" y="66"/>
                    <a:pt x="169" y="64"/>
                    <a:pt x="170" y="66"/>
                  </a:cubicBezTo>
                  <a:cubicBezTo>
                    <a:pt x="170" y="67"/>
                    <a:pt x="167" y="73"/>
                    <a:pt x="166" y="75"/>
                  </a:cubicBezTo>
                  <a:cubicBezTo>
                    <a:pt x="170" y="75"/>
                    <a:pt x="177" y="74"/>
                    <a:pt x="179" y="73"/>
                  </a:cubicBezTo>
                  <a:cubicBezTo>
                    <a:pt x="180" y="71"/>
                    <a:pt x="187" y="75"/>
                    <a:pt x="189" y="71"/>
                  </a:cubicBezTo>
                  <a:cubicBezTo>
                    <a:pt x="192" y="67"/>
                    <a:pt x="200" y="70"/>
                    <a:pt x="194" y="65"/>
                  </a:cubicBez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333" name="Freeform 139"/>
            <p:cNvSpPr>
              <a:spLocks noEditPoints="1" noChangeArrowheads="1"/>
            </p:cNvSpPr>
            <p:nvPr/>
          </p:nvSpPr>
          <p:spPr bwMode="auto">
            <a:xfrm>
              <a:off x="3754451" y="160336"/>
              <a:ext cx="558802" cy="882651"/>
            </a:xfrm>
            <a:custGeom>
              <a:avLst/>
              <a:gdLst>
                <a:gd name="T0" fmla="*/ 276 w 292"/>
                <a:gd name="T1" fmla="*/ 242 h 462"/>
                <a:gd name="T2" fmla="*/ 277 w 292"/>
                <a:gd name="T3" fmla="*/ 228 h 462"/>
                <a:gd name="T4" fmla="*/ 261 w 292"/>
                <a:gd name="T5" fmla="*/ 226 h 462"/>
                <a:gd name="T6" fmla="*/ 243 w 292"/>
                <a:gd name="T7" fmla="*/ 225 h 462"/>
                <a:gd name="T8" fmla="*/ 234 w 292"/>
                <a:gd name="T9" fmla="*/ 224 h 462"/>
                <a:gd name="T10" fmla="*/ 216 w 292"/>
                <a:gd name="T11" fmla="*/ 228 h 462"/>
                <a:gd name="T12" fmla="*/ 202 w 292"/>
                <a:gd name="T13" fmla="*/ 243 h 462"/>
                <a:gd name="T14" fmla="*/ 202 w 292"/>
                <a:gd name="T15" fmla="*/ 226 h 462"/>
                <a:gd name="T16" fmla="*/ 182 w 292"/>
                <a:gd name="T17" fmla="*/ 238 h 462"/>
                <a:gd name="T18" fmla="*/ 174 w 292"/>
                <a:gd name="T19" fmla="*/ 242 h 462"/>
                <a:gd name="T20" fmla="*/ 165 w 292"/>
                <a:gd name="T21" fmla="*/ 240 h 462"/>
                <a:gd name="T22" fmla="*/ 150 w 292"/>
                <a:gd name="T23" fmla="*/ 251 h 462"/>
                <a:gd name="T24" fmla="*/ 139 w 292"/>
                <a:gd name="T25" fmla="*/ 260 h 462"/>
                <a:gd name="T26" fmla="*/ 129 w 292"/>
                <a:gd name="T27" fmla="*/ 265 h 462"/>
                <a:gd name="T28" fmla="*/ 112 w 292"/>
                <a:gd name="T29" fmla="*/ 269 h 462"/>
                <a:gd name="T30" fmla="*/ 105 w 292"/>
                <a:gd name="T31" fmla="*/ 279 h 462"/>
                <a:gd name="T32" fmla="*/ 129 w 292"/>
                <a:gd name="T33" fmla="*/ 279 h 462"/>
                <a:gd name="T34" fmla="*/ 111 w 292"/>
                <a:gd name="T35" fmla="*/ 292 h 462"/>
                <a:gd name="T36" fmla="*/ 86 w 292"/>
                <a:gd name="T37" fmla="*/ 319 h 462"/>
                <a:gd name="T38" fmla="*/ 70 w 292"/>
                <a:gd name="T39" fmla="*/ 341 h 462"/>
                <a:gd name="T40" fmla="*/ 56 w 292"/>
                <a:gd name="T41" fmla="*/ 361 h 462"/>
                <a:gd name="T42" fmla="*/ 36 w 292"/>
                <a:gd name="T43" fmla="*/ 374 h 462"/>
                <a:gd name="T44" fmla="*/ 16 w 292"/>
                <a:gd name="T45" fmla="*/ 387 h 462"/>
                <a:gd name="T46" fmla="*/ 6 w 292"/>
                <a:gd name="T47" fmla="*/ 404 h 462"/>
                <a:gd name="T48" fmla="*/ 2 w 292"/>
                <a:gd name="T49" fmla="*/ 425 h 462"/>
                <a:gd name="T50" fmla="*/ 12 w 292"/>
                <a:gd name="T51" fmla="*/ 432 h 462"/>
                <a:gd name="T52" fmla="*/ 10 w 292"/>
                <a:gd name="T53" fmla="*/ 440 h 462"/>
                <a:gd name="T54" fmla="*/ 20 w 292"/>
                <a:gd name="T55" fmla="*/ 458 h 462"/>
                <a:gd name="T56" fmla="*/ 65 w 292"/>
                <a:gd name="T57" fmla="*/ 436 h 462"/>
                <a:gd name="T58" fmla="*/ 78 w 292"/>
                <a:gd name="T59" fmla="*/ 440 h 462"/>
                <a:gd name="T60" fmla="*/ 86 w 292"/>
                <a:gd name="T61" fmla="*/ 412 h 462"/>
                <a:gd name="T62" fmla="*/ 83 w 292"/>
                <a:gd name="T63" fmla="*/ 376 h 462"/>
                <a:gd name="T64" fmla="*/ 103 w 292"/>
                <a:gd name="T65" fmla="*/ 351 h 462"/>
                <a:gd name="T66" fmla="*/ 117 w 292"/>
                <a:gd name="T67" fmla="*/ 318 h 462"/>
                <a:gd name="T68" fmla="*/ 131 w 292"/>
                <a:gd name="T69" fmla="*/ 289 h 462"/>
                <a:gd name="T70" fmla="*/ 163 w 292"/>
                <a:gd name="T71" fmla="*/ 273 h 462"/>
                <a:gd name="T72" fmla="*/ 185 w 292"/>
                <a:gd name="T73" fmla="*/ 258 h 462"/>
                <a:gd name="T74" fmla="*/ 225 w 292"/>
                <a:gd name="T75" fmla="*/ 270 h 462"/>
                <a:gd name="T76" fmla="*/ 250 w 292"/>
                <a:gd name="T77" fmla="*/ 243 h 462"/>
                <a:gd name="T78" fmla="*/ 276 w 292"/>
                <a:gd name="T79" fmla="*/ 255 h 462"/>
                <a:gd name="T80" fmla="*/ 81 w 292"/>
                <a:gd name="T81" fmla="*/ 34 h 462"/>
                <a:gd name="T82" fmla="*/ 108 w 292"/>
                <a:gd name="T83" fmla="*/ 49 h 462"/>
                <a:gd name="T84" fmla="*/ 129 w 292"/>
                <a:gd name="T85" fmla="*/ 54 h 462"/>
                <a:gd name="T86" fmla="*/ 131 w 292"/>
                <a:gd name="T87" fmla="*/ 69 h 462"/>
                <a:gd name="T88" fmla="*/ 111 w 292"/>
                <a:gd name="T89" fmla="*/ 87 h 462"/>
                <a:gd name="T90" fmla="*/ 133 w 292"/>
                <a:gd name="T91" fmla="*/ 96 h 462"/>
                <a:gd name="T92" fmla="*/ 160 w 292"/>
                <a:gd name="T93" fmla="*/ 52 h 462"/>
                <a:gd name="T94" fmla="*/ 181 w 292"/>
                <a:gd name="T95" fmla="*/ 63 h 462"/>
                <a:gd name="T96" fmla="*/ 210 w 292"/>
                <a:gd name="T97" fmla="*/ 75 h 462"/>
                <a:gd name="T98" fmla="*/ 201 w 292"/>
                <a:gd name="T99" fmla="*/ 60 h 462"/>
                <a:gd name="T100" fmla="*/ 176 w 292"/>
                <a:gd name="T101" fmla="*/ 39 h 462"/>
                <a:gd name="T102" fmla="*/ 150 w 292"/>
                <a:gd name="T103" fmla="*/ 26 h 462"/>
                <a:gd name="T104" fmla="*/ 126 w 292"/>
                <a:gd name="T105" fmla="*/ 12 h 462"/>
                <a:gd name="T106" fmla="*/ 117 w 292"/>
                <a:gd name="T107" fmla="*/ 26 h 462"/>
                <a:gd name="T108" fmla="*/ 93 w 292"/>
                <a:gd name="T109" fmla="*/ 24 h 462"/>
                <a:gd name="T110" fmla="*/ 78 w 292"/>
                <a:gd name="T111" fmla="*/ 19 h 462"/>
                <a:gd name="T112" fmla="*/ 71 w 292"/>
                <a:gd name="T113" fmla="*/ 54 h 462"/>
                <a:gd name="T114" fmla="*/ 71 w 292"/>
                <a:gd name="T115" fmla="*/ 54 h 462"/>
                <a:gd name="T116" fmla="*/ 167 w 292"/>
                <a:gd name="T117" fmla="*/ 27 h 462"/>
                <a:gd name="T118" fmla="*/ 234 w 292"/>
                <a:gd name="T119" fmla="*/ 25 h 462"/>
                <a:gd name="T120" fmla="*/ 204 w 292"/>
                <a:gd name="T121" fmla="*/ 10 h 462"/>
                <a:gd name="T122" fmla="*/ 177 w 292"/>
                <a:gd name="T123" fmla="*/ 8 h 462"/>
                <a:gd name="T124" fmla="*/ 158 w 292"/>
                <a:gd name="T125" fmla="*/ 10 h 46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92"/>
                <a:gd name="T190" fmla="*/ 0 h 462"/>
                <a:gd name="T191" fmla="*/ 292 w 292"/>
                <a:gd name="T192" fmla="*/ 462 h 46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92" h="462">
                  <a:moveTo>
                    <a:pt x="283" y="247"/>
                  </a:moveTo>
                  <a:cubicBezTo>
                    <a:pt x="282" y="250"/>
                    <a:pt x="278" y="249"/>
                    <a:pt x="278" y="247"/>
                  </a:cubicBezTo>
                  <a:cubicBezTo>
                    <a:pt x="278" y="244"/>
                    <a:pt x="271" y="242"/>
                    <a:pt x="270" y="241"/>
                  </a:cubicBezTo>
                  <a:cubicBezTo>
                    <a:pt x="270" y="240"/>
                    <a:pt x="273" y="240"/>
                    <a:pt x="276" y="242"/>
                  </a:cubicBezTo>
                  <a:cubicBezTo>
                    <a:pt x="279" y="243"/>
                    <a:pt x="281" y="242"/>
                    <a:pt x="284" y="239"/>
                  </a:cubicBezTo>
                  <a:cubicBezTo>
                    <a:pt x="287" y="236"/>
                    <a:pt x="291" y="239"/>
                    <a:pt x="291" y="236"/>
                  </a:cubicBezTo>
                  <a:cubicBezTo>
                    <a:pt x="292" y="234"/>
                    <a:pt x="286" y="232"/>
                    <a:pt x="285" y="231"/>
                  </a:cubicBezTo>
                  <a:cubicBezTo>
                    <a:pt x="284" y="229"/>
                    <a:pt x="281" y="227"/>
                    <a:pt x="277" y="228"/>
                  </a:cubicBezTo>
                  <a:cubicBezTo>
                    <a:pt x="273" y="228"/>
                    <a:pt x="273" y="227"/>
                    <a:pt x="271" y="225"/>
                  </a:cubicBezTo>
                  <a:cubicBezTo>
                    <a:pt x="269" y="223"/>
                    <a:pt x="262" y="226"/>
                    <a:pt x="262" y="231"/>
                  </a:cubicBezTo>
                  <a:cubicBezTo>
                    <a:pt x="262" y="236"/>
                    <a:pt x="258" y="234"/>
                    <a:pt x="259" y="232"/>
                  </a:cubicBezTo>
                  <a:cubicBezTo>
                    <a:pt x="261" y="229"/>
                    <a:pt x="257" y="226"/>
                    <a:pt x="261" y="226"/>
                  </a:cubicBezTo>
                  <a:cubicBezTo>
                    <a:pt x="264" y="225"/>
                    <a:pt x="262" y="220"/>
                    <a:pt x="256" y="219"/>
                  </a:cubicBezTo>
                  <a:cubicBezTo>
                    <a:pt x="250" y="219"/>
                    <a:pt x="248" y="224"/>
                    <a:pt x="249" y="226"/>
                  </a:cubicBezTo>
                  <a:cubicBezTo>
                    <a:pt x="251" y="227"/>
                    <a:pt x="245" y="234"/>
                    <a:pt x="242" y="234"/>
                  </a:cubicBezTo>
                  <a:cubicBezTo>
                    <a:pt x="240" y="234"/>
                    <a:pt x="243" y="228"/>
                    <a:pt x="243" y="225"/>
                  </a:cubicBezTo>
                  <a:cubicBezTo>
                    <a:pt x="242" y="222"/>
                    <a:pt x="240" y="223"/>
                    <a:pt x="235" y="229"/>
                  </a:cubicBezTo>
                  <a:cubicBezTo>
                    <a:pt x="231" y="234"/>
                    <a:pt x="227" y="239"/>
                    <a:pt x="225" y="239"/>
                  </a:cubicBezTo>
                  <a:cubicBezTo>
                    <a:pt x="222" y="240"/>
                    <a:pt x="222" y="235"/>
                    <a:pt x="227" y="232"/>
                  </a:cubicBezTo>
                  <a:cubicBezTo>
                    <a:pt x="231" y="230"/>
                    <a:pt x="231" y="224"/>
                    <a:pt x="234" y="224"/>
                  </a:cubicBezTo>
                  <a:cubicBezTo>
                    <a:pt x="237" y="224"/>
                    <a:pt x="237" y="220"/>
                    <a:pt x="233" y="219"/>
                  </a:cubicBezTo>
                  <a:cubicBezTo>
                    <a:pt x="228" y="218"/>
                    <a:pt x="228" y="223"/>
                    <a:pt x="226" y="224"/>
                  </a:cubicBezTo>
                  <a:cubicBezTo>
                    <a:pt x="225" y="226"/>
                    <a:pt x="218" y="222"/>
                    <a:pt x="218" y="223"/>
                  </a:cubicBezTo>
                  <a:cubicBezTo>
                    <a:pt x="219" y="225"/>
                    <a:pt x="215" y="225"/>
                    <a:pt x="216" y="228"/>
                  </a:cubicBezTo>
                  <a:cubicBezTo>
                    <a:pt x="218" y="230"/>
                    <a:pt x="216" y="232"/>
                    <a:pt x="214" y="229"/>
                  </a:cubicBezTo>
                  <a:cubicBezTo>
                    <a:pt x="212" y="226"/>
                    <a:pt x="208" y="229"/>
                    <a:pt x="206" y="232"/>
                  </a:cubicBezTo>
                  <a:cubicBezTo>
                    <a:pt x="204" y="235"/>
                    <a:pt x="201" y="235"/>
                    <a:pt x="203" y="236"/>
                  </a:cubicBezTo>
                  <a:cubicBezTo>
                    <a:pt x="205" y="237"/>
                    <a:pt x="205" y="242"/>
                    <a:pt x="202" y="243"/>
                  </a:cubicBezTo>
                  <a:cubicBezTo>
                    <a:pt x="199" y="244"/>
                    <a:pt x="200" y="235"/>
                    <a:pt x="198" y="235"/>
                  </a:cubicBezTo>
                  <a:cubicBezTo>
                    <a:pt x="196" y="236"/>
                    <a:pt x="197" y="231"/>
                    <a:pt x="200" y="231"/>
                  </a:cubicBezTo>
                  <a:cubicBezTo>
                    <a:pt x="204" y="231"/>
                    <a:pt x="207" y="226"/>
                    <a:pt x="206" y="225"/>
                  </a:cubicBezTo>
                  <a:cubicBezTo>
                    <a:pt x="206" y="223"/>
                    <a:pt x="202" y="224"/>
                    <a:pt x="202" y="226"/>
                  </a:cubicBezTo>
                  <a:cubicBezTo>
                    <a:pt x="202" y="229"/>
                    <a:pt x="197" y="228"/>
                    <a:pt x="193" y="228"/>
                  </a:cubicBezTo>
                  <a:cubicBezTo>
                    <a:pt x="189" y="228"/>
                    <a:pt x="189" y="233"/>
                    <a:pt x="194" y="236"/>
                  </a:cubicBezTo>
                  <a:cubicBezTo>
                    <a:pt x="199" y="238"/>
                    <a:pt x="193" y="240"/>
                    <a:pt x="191" y="238"/>
                  </a:cubicBezTo>
                  <a:cubicBezTo>
                    <a:pt x="188" y="236"/>
                    <a:pt x="185" y="237"/>
                    <a:pt x="182" y="238"/>
                  </a:cubicBezTo>
                  <a:cubicBezTo>
                    <a:pt x="180" y="239"/>
                    <a:pt x="188" y="242"/>
                    <a:pt x="189" y="244"/>
                  </a:cubicBezTo>
                  <a:cubicBezTo>
                    <a:pt x="189" y="245"/>
                    <a:pt x="184" y="242"/>
                    <a:pt x="183" y="243"/>
                  </a:cubicBezTo>
                  <a:cubicBezTo>
                    <a:pt x="182" y="244"/>
                    <a:pt x="178" y="242"/>
                    <a:pt x="177" y="239"/>
                  </a:cubicBezTo>
                  <a:cubicBezTo>
                    <a:pt x="177" y="237"/>
                    <a:pt x="169" y="241"/>
                    <a:pt x="174" y="242"/>
                  </a:cubicBezTo>
                  <a:cubicBezTo>
                    <a:pt x="178" y="243"/>
                    <a:pt x="176" y="245"/>
                    <a:pt x="176" y="249"/>
                  </a:cubicBezTo>
                  <a:cubicBezTo>
                    <a:pt x="176" y="253"/>
                    <a:pt x="171" y="250"/>
                    <a:pt x="172" y="247"/>
                  </a:cubicBezTo>
                  <a:cubicBezTo>
                    <a:pt x="173" y="243"/>
                    <a:pt x="169" y="244"/>
                    <a:pt x="166" y="246"/>
                  </a:cubicBezTo>
                  <a:cubicBezTo>
                    <a:pt x="163" y="248"/>
                    <a:pt x="167" y="242"/>
                    <a:pt x="165" y="240"/>
                  </a:cubicBezTo>
                  <a:cubicBezTo>
                    <a:pt x="164" y="237"/>
                    <a:pt x="161" y="240"/>
                    <a:pt x="157" y="240"/>
                  </a:cubicBezTo>
                  <a:cubicBezTo>
                    <a:pt x="154" y="241"/>
                    <a:pt x="152" y="241"/>
                    <a:pt x="154" y="243"/>
                  </a:cubicBezTo>
                  <a:cubicBezTo>
                    <a:pt x="156" y="246"/>
                    <a:pt x="156" y="249"/>
                    <a:pt x="153" y="249"/>
                  </a:cubicBezTo>
                  <a:cubicBezTo>
                    <a:pt x="150" y="248"/>
                    <a:pt x="149" y="249"/>
                    <a:pt x="150" y="251"/>
                  </a:cubicBezTo>
                  <a:cubicBezTo>
                    <a:pt x="150" y="254"/>
                    <a:pt x="146" y="254"/>
                    <a:pt x="146" y="252"/>
                  </a:cubicBezTo>
                  <a:cubicBezTo>
                    <a:pt x="145" y="249"/>
                    <a:pt x="140" y="250"/>
                    <a:pt x="138" y="253"/>
                  </a:cubicBezTo>
                  <a:cubicBezTo>
                    <a:pt x="136" y="255"/>
                    <a:pt x="132" y="257"/>
                    <a:pt x="132" y="260"/>
                  </a:cubicBezTo>
                  <a:cubicBezTo>
                    <a:pt x="133" y="263"/>
                    <a:pt x="136" y="259"/>
                    <a:pt x="139" y="260"/>
                  </a:cubicBezTo>
                  <a:cubicBezTo>
                    <a:pt x="142" y="261"/>
                    <a:pt x="139" y="262"/>
                    <a:pt x="141" y="264"/>
                  </a:cubicBezTo>
                  <a:cubicBezTo>
                    <a:pt x="142" y="265"/>
                    <a:pt x="142" y="269"/>
                    <a:pt x="140" y="267"/>
                  </a:cubicBezTo>
                  <a:cubicBezTo>
                    <a:pt x="137" y="265"/>
                    <a:pt x="134" y="264"/>
                    <a:pt x="134" y="268"/>
                  </a:cubicBezTo>
                  <a:cubicBezTo>
                    <a:pt x="133" y="271"/>
                    <a:pt x="131" y="267"/>
                    <a:pt x="129" y="265"/>
                  </a:cubicBezTo>
                  <a:cubicBezTo>
                    <a:pt x="127" y="262"/>
                    <a:pt x="125" y="269"/>
                    <a:pt x="123" y="268"/>
                  </a:cubicBezTo>
                  <a:cubicBezTo>
                    <a:pt x="121" y="266"/>
                    <a:pt x="127" y="261"/>
                    <a:pt x="125" y="258"/>
                  </a:cubicBezTo>
                  <a:cubicBezTo>
                    <a:pt x="124" y="256"/>
                    <a:pt x="123" y="260"/>
                    <a:pt x="119" y="264"/>
                  </a:cubicBezTo>
                  <a:cubicBezTo>
                    <a:pt x="115" y="267"/>
                    <a:pt x="110" y="267"/>
                    <a:pt x="112" y="269"/>
                  </a:cubicBezTo>
                  <a:cubicBezTo>
                    <a:pt x="113" y="271"/>
                    <a:pt x="108" y="272"/>
                    <a:pt x="107" y="275"/>
                  </a:cubicBezTo>
                  <a:cubicBezTo>
                    <a:pt x="106" y="278"/>
                    <a:pt x="98" y="279"/>
                    <a:pt x="93" y="283"/>
                  </a:cubicBezTo>
                  <a:cubicBezTo>
                    <a:pt x="88" y="286"/>
                    <a:pt x="94" y="286"/>
                    <a:pt x="97" y="283"/>
                  </a:cubicBezTo>
                  <a:cubicBezTo>
                    <a:pt x="100" y="280"/>
                    <a:pt x="101" y="282"/>
                    <a:pt x="105" y="279"/>
                  </a:cubicBezTo>
                  <a:cubicBezTo>
                    <a:pt x="110" y="276"/>
                    <a:pt x="114" y="274"/>
                    <a:pt x="116" y="275"/>
                  </a:cubicBezTo>
                  <a:cubicBezTo>
                    <a:pt x="118" y="276"/>
                    <a:pt x="121" y="277"/>
                    <a:pt x="123" y="274"/>
                  </a:cubicBezTo>
                  <a:cubicBezTo>
                    <a:pt x="125" y="271"/>
                    <a:pt x="128" y="272"/>
                    <a:pt x="130" y="273"/>
                  </a:cubicBezTo>
                  <a:cubicBezTo>
                    <a:pt x="132" y="275"/>
                    <a:pt x="126" y="277"/>
                    <a:pt x="129" y="279"/>
                  </a:cubicBezTo>
                  <a:cubicBezTo>
                    <a:pt x="131" y="282"/>
                    <a:pt x="126" y="284"/>
                    <a:pt x="126" y="281"/>
                  </a:cubicBezTo>
                  <a:cubicBezTo>
                    <a:pt x="126" y="279"/>
                    <a:pt x="122" y="277"/>
                    <a:pt x="121" y="279"/>
                  </a:cubicBezTo>
                  <a:cubicBezTo>
                    <a:pt x="120" y="281"/>
                    <a:pt x="118" y="284"/>
                    <a:pt x="116" y="284"/>
                  </a:cubicBezTo>
                  <a:cubicBezTo>
                    <a:pt x="114" y="284"/>
                    <a:pt x="111" y="288"/>
                    <a:pt x="111" y="292"/>
                  </a:cubicBezTo>
                  <a:cubicBezTo>
                    <a:pt x="111" y="296"/>
                    <a:pt x="107" y="292"/>
                    <a:pt x="107" y="295"/>
                  </a:cubicBezTo>
                  <a:cubicBezTo>
                    <a:pt x="107" y="299"/>
                    <a:pt x="101" y="305"/>
                    <a:pt x="97" y="310"/>
                  </a:cubicBezTo>
                  <a:cubicBezTo>
                    <a:pt x="92" y="314"/>
                    <a:pt x="96" y="315"/>
                    <a:pt x="95" y="318"/>
                  </a:cubicBezTo>
                  <a:cubicBezTo>
                    <a:pt x="93" y="321"/>
                    <a:pt x="88" y="318"/>
                    <a:pt x="86" y="319"/>
                  </a:cubicBezTo>
                  <a:cubicBezTo>
                    <a:pt x="84" y="321"/>
                    <a:pt x="87" y="328"/>
                    <a:pt x="85" y="330"/>
                  </a:cubicBezTo>
                  <a:cubicBezTo>
                    <a:pt x="82" y="332"/>
                    <a:pt x="85" y="335"/>
                    <a:pt x="85" y="337"/>
                  </a:cubicBezTo>
                  <a:cubicBezTo>
                    <a:pt x="85" y="340"/>
                    <a:pt x="78" y="336"/>
                    <a:pt x="78" y="338"/>
                  </a:cubicBezTo>
                  <a:cubicBezTo>
                    <a:pt x="77" y="341"/>
                    <a:pt x="71" y="340"/>
                    <a:pt x="70" y="341"/>
                  </a:cubicBezTo>
                  <a:cubicBezTo>
                    <a:pt x="68" y="342"/>
                    <a:pt x="73" y="346"/>
                    <a:pt x="76" y="348"/>
                  </a:cubicBezTo>
                  <a:cubicBezTo>
                    <a:pt x="79" y="350"/>
                    <a:pt x="73" y="352"/>
                    <a:pt x="73" y="349"/>
                  </a:cubicBezTo>
                  <a:cubicBezTo>
                    <a:pt x="72" y="347"/>
                    <a:pt x="68" y="351"/>
                    <a:pt x="63" y="353"/>
                  </a:cubicBezTo>
                  <a:cubicBezTo>
                    <a:pt x="57" y="356"/>
                    <a:pt x="60" y="360"/>
                    <a:pt x="56" y="361"/>
                  </a:cubicBezTo>
                  <a:cubicBezTo>
                    <a:pt x="52" y="361"/>
                    <a:pt x="53" y="367"/>
                    <a:pt x="50" y="369"/>
                  </a:cubicBezTo>
                  <a:cubicBezTo>
                    <a:pt x="47" y="371"/>
                    <a:pt x="48" y="364"/>
                    <a:pt x="44" y="364"/>
                  </a:cubicBezTo>
                  <a:cubicBezTo>
                    <a:pt x="40" y="364"/>
                    <a:pt x="40" y="367"/>
                    <a:pt x="43" y="371"/>
                  </a:cubicBezTo>
                  <a:cubicBezTo>
                    <a:pt x="45" y="374"/>
                    <a:pt x="39" y="371"/>
                    <a:pt x="36" y="374"/>
                  </a:cubicBezTo>
                  <a:cubicBezTo>
                    <a:pt x="34" y="377"/>
                    <a:pt x="27" y="376"/>
                    <a:pt x="26" y="378"/>
                  </a:cubicBezTo>
                  <a:cubicBezTo>
                    <a:pt x="24" y="381"/>
                    <a:pt x="31" y="381"/>
                    <a:pt x="32" y="383"/>
                  </a:cubicBezTo>
                  <a:cubicBezTo>
                    <a:pt x="33" y="385"/>
                    <a:pt x="26" y="384"/>
                    <a:pt x="22" y="383"/>
                  </a:cubicBezTo>
                  <a:cubicBezTo>
                    <a:pt x="18" y="382"/>
                    <a:pt x="19" y="388"/>
                    <a:pt x="16" y="387"/>
                  </a:cubicBezTo>
                  <a:cubicBezTo>
                    <a:pt x="13" y="386"/>
                    <a:pt x="8" y="390"/>
                    <a:pt x="11" y="392"/>
                  </a:cubicBezTo>
                  <a:cubicBezTo>
                    <a:pt x="13" y="395"/>
                    <a:pt x="9" y="395"/>
                    <a:pt x="7" y="393"/>
                  </a:cubicBezTo>
                  <a:cubicBezTo>
                    <a:pt x="4" y="392"/>
                    <a:pt x="2" y="396"/>
                    <a:pt x="1" y="398"/>
                  </a:cubicBezTo>
                  <a:cubicBezTo>
                    <a:pt x="1" y="401"/>
                    <a:pt x="6" y="403"/>
                    <a:pt x="6" y="404"/>
                  </a:cubicBezTo>
                  <a:cubicBezTo>
                    <a:pt x="6" y="405"/>
                    <a:pt x="1" y="408"/>
                    <a:pt x="4" y="408"/>
                  </a:cubicBezTo>
                  <a:cubicBezTo>
                    <a:pt x="7" y="409"/>
                    <a:pt x="5" y="412"/>
                    <a:pt x="3" y="412"/>
                  </a:cubicBezTo>
                  <a:cubicBezTo>
                    <a:pt x="1" y="413"/>
                    <a:pt x="1" y="415"/>
                    <a:pt x="3" y="418"/>
                  </a:cubicBezTo>
                  <a:cubicBezTo>
                    <a:pt x="5" y="420"/>
                    <a:pt x="0" y="421"/>
                    <a:pt x="2" y="425"/>
                  </a:cubicBezTo>
                  <a:cubicBezTo>
                    <a:pt x="5" y="428"/>
                    <a:pt x="7" y="424"/>
                    <a:pt x="8" y="426"/>
                  </a:cubicBezTo>
                  <a:cubicBezTo>
                    <a:pt x="9" y="429"/>
                    <a:pt x="13" y="427"/>
                    <a:pt x="16" y="423"/>
                  </a:cubicBezTo>
                  <a:cubicBezTo>
                    <a:pt x="20" y="420"/>
                    <a:pt x="21" y="427"/>
                    <a:pt x="18" y="427"/>
                  </a:cubicBezTo>
                  <a:cubicBezTo>
                    <a:pt x="15" y="427"/>
                    <a:pt x="12" y="429"/>
                    <a:pt x="12" y="432"/>
                  </a:cubicBezTo>
                  <a:cubicBezTo>
                    <a:pt x="13" y="435"/>
                    <a:pt x="8" y="434"/>
                    <a:pt x="8" y="430"/>
                  </a:cubicBezTo>
                  <a:cubicBezTo>
                    <a:pt x="8" y="427"/>
                    <a:pt x="2" y="431"/>
                    <a:pt x="4" y="434"/>
                  </a:cubicBezTo>
                  <a:cubicBezTo>
                    <a:pt x="6" y="436"/>
                    <a:pt x="3" y="438"/>
                    <a:pt x="3" y="440"/>
                  </a:cubicBezTo>
                  <a:cubicBezTo>
                    <a:pt x="3" y="443"/>
                    <a:pt x="8" y="442"/>
                    <a:pt x="10" y="440"/>
                  </a:cubicBezTo>
                  <a:cubicBezTo>
                    <a:pt x="11" y="437"/>
                    <a:pt x="14" y="437"/>
                    <a:pt x="16" y="440"/>
                  </a:cubicBezTo>
                  <a:cubicBezTo>
                    <a:pt x="17" y="443"/>
                    <a:pt x="13" y="441"/>
                    <a:pt x="13" y="445"/>
                  </a:cubicBezTo>
                  <a:cubicBezTo>
                    <a:pt x="13" y="449"/>
                    <a:pt x="10" y="445"/>
                    <a:pt x="8" y="448"/>
                  </a:cubicBezTo>
                  <a:cubicBezTo>
                    <a:pt x="6" y="451"/>
                    <a:pt x="17" y="457"/>
                    <a:pt x="20" y="458"/>
                  </a:cubicBezTo>
                  <a:cubicBezTo>
                    <a:pt x="23" y="458"/>
                    <a:pt x="26" y="462"/>
                    <a:pt x="33" y="461"/>
                  </a:cubicBezTo>
                  <a:cubicBezTo>
                    <a:pt x="40" y="460"/>
                    <a:pt x="52" y="448"/>
                    <a:pt x="54" y="446"/>
                  </a:cubicBezTo>
                  <a:cubicBezTo>
                    <a:pt x="56" y="443"/>
                    <a:pt x="59" y="446"/>
                    <a:pt x="62" y="444"/>
                  </a:cubicBezTo>
                  <a:cubicBezTo>
                    <a:pt x="64" y="442"/>
                    <a:pt x="63" y="437"/>
                    <a:pt x="65" y="436"/>
                  </a:cubicBezTo>
                  <a:cubicBezTo>
                    <a:pt x="67" y="435"/>
                    <a:pt x="68" y="441"/>
                    <a:pt x="69" y="442"/>
                  </a:cubicBezTo>
                  <a:cubicBezTo>
                    <a:pt x="71" y="442"/>
                    <a:pt x="72" y="444"/>
                    <a:pt x="72" y="447"/>
                  </a:cubicBezTo>
                  <a:cubicBezTo>
                    <a:pt x="73" y="447"/>
                    <a:pt x="75" y="447"/>
                    <a:pt x="75" y="447"/>
                  </a:cubicBezTo>
                  <a:cubicBezTo>
                    <a:pt x="78" y="449"/>
                    <a:pt x="78" y="442"/>
                    <a:pt x="78" y="440"/>
                  </a:cubicBezTo>
                  <a:cubicBezTo>
                    <a:pt x="78" y="438"/>
                    <a:pt x="80" y="434"/>
                    <a:pt x="80" y="431"/>
                  </a:cubicBezTo>
                  <a:cubicBezTo>
                    <a:pt x="79" y="428"/>
                    <a:pt x="86" y="430"/>
                    <a:pt x="87" y="428"/>
                  </a:cubicBezTo>
                  <a:cubicBezTo>
                    <a:pt x="88" y="426"/>
                    <a:pt x="89" y="419"/>
                    <a:pt x="87" y="417"/>
                  </a:cubicBezTo>
                  <a:cubicBezTo>
                    <a:pt x="84" y="416"/>
                    <a:pt x="84" y="412"/>
                    <a:pt x="86" y="412"/>
                  </a:cubicBezTo>
                  <a:cubicBezTo>
                    <a:pt x="88" y="412"/>
                    <a:pt x="91" y="411"/>
                    <a:pt x="90" y="406"/>
                  </a:cubicBezTo>
                  <a:cubicBezTo>
                    <a:pt x="90" y="402"/>
                    <a:pt x="83" y="402"/>
                    <a:pt x="83" y="398"/>
                  </a:cubicBezTo>
                  <a:cubicBezTo>
                    <a:pt x="82" y="394"/>
                    <a:pt x="86" y="393"/>
                    <a:pt x="83" y="387"/>
                  </a:cubicBezTo>
                  <a:cubicBezTo>
                    <a:pt x="81" y="382"/>
                    <a:pt x="84" y="379"/>
                    <a:pt x="83" y="376"/>
                  </a:cubicBezTo>
                  <a:cubicBezTo>
                    <a:pt x="82" y="374"/>
                    <a:pt x="81" y="370"/>
                    <a:pt x="84" y="365"/>
                  </a:cubicBezTo>
                  <a:cubicBezTo>
                    <a:pt x="88" y="360"/>
                    <a:pt x="94" y="357"/>
                    <a:pt x="96" y="357"/>
                  </a:cubicBezTo>
                  <a:cubicBezTo>
                    <a:pt x="98" y="358"/>
                    <a:pt x="102" y="360"/>
                    <a:pt x="103" y="357"/>
                  </a:cubicBezTo>
                  <a:cubicBezTo>
                    <a:pt x="105" y="354"/>
                    <a:pt x="105" y="351"/>
                    <a:pt x="103" y="351"/>
                  </a:cubicBezTo>
                  <a:cubicBezTo>
                    <a:pt x="102" y="350"/>
                    <a:pt x="97" y="349"/>
                    <a:pt x="101" y="345"/>
                  </a:cubicBezTo>
                  <a:cubicBezTo>
                    <a:pt x="104" y="340"/>
                    <a:pt x="108" y="335"/>
                    <a:pt x="108" y="330"/>
                  </a:cubicBezTo>
                  <a:cubicBezTo>
                    <a:pt x="109" y="325"/>
                    <a:pt x="107" y="322"/>
                    <a:pt x="109" y="320"/>
                  </a:cubicBezTo>
                  <a:cubicBezTo>
                    <a:pt x="110" y="318"/>
                    <a:pt x="114" y="320"/>
                    <a:pt x="117" y="318"/>
                  </a:cubicBezTo>
                  <a:cubicBezTo>
                    <a:pt x="120" y="316"/>
                    <a:pt x="118" y="313"/>
                    <a:pt x="119" y="311"/>
                  </a:cubicBezTo>
                  <a:cubicBezTo>
                    <a:pt x="121" y="310"/>
                    <a:pt x="123" y="304"/>
                    <a:pt x="125" y="303"/>
                  </a:cubicBezTo>
                  <a:cubicBezTo>
                    <a:pt x="127" y="301"/>
                    <a:pt x="129" y="299"/>
                    <a:pt x="128" y="297"/>
                  </a:cubicBezTo>
                  <a:cubicBezTo>
                    <a:pt x="126" y="295"/>
                    <a:pt x="131" y="293"/>
                    <a:pt x="131" y="289"/>
                  </a:cubicBezTo>
                  <a:cubicBezTo>
                    <a:pt x="131" y="285"/>
                    <a:pt x="136" y="283"/>
                    <a:pt x="140" y="283"/>
                  </a:cubicBezTo>
                  <a:cubicBezTo>
                    <a:pt x="143" y="283"/>
                    <a:pt x="148" y="283"/>
                    <a:pt x="148" y="279"/>
                  </a:cubicBezTo>
                  <a:cubicBezTo>
                    <a:pt x="148" y="276"/>
                    <a:pt x="146" y="269"/>
                    <a:pt x="151" y="271"/>
                  </a:cubicBezTo>
                  <a:cubicBezTo>
                    <a:pt x="156" y="273"/>
                    <a:pt x="159" y="271"/>
                    <a:pt x="163" y="273"/>
                  </a:cubicBezTo>
                  <a:cubicBezTo>
                    <a:pt x="166" y="276"/>
                    <a:pt x="170" y="276"/>
                    <a:pt x="170" y="271"/>
                  </a:cubicBezTo>
                  <a:cubicBezTo>
                    <a:pt x="170" y="267"/>
                    <a:pt x="172" y="260"/>
                    <a:pt x="177" y="263"/>
                  </a:cubicBezTo>
                  <a:cubicBezTo>
                    <a:pt x="177" y="263"/>
                    <a:pt x="177" y="263"/>
                    <a:pt x="178" y="263"/>
                  </a:cubicBezTo>
                  <a:cubicBezTo>
                    <a:pt x="179" y="260"/>
                    <a:pt x="182" y="258"/>
                    <a:pt x="185" y="258"/>
                  </a:cubicBezTo>
                  <a:cubicBezTo>
                    <a:pt x="189" y="258"/>
                    <a:pt x="192" y="266"/>
                    <a:pt x="197" y="267"/>
                  </a:cubicBezTo>
                  <a:cubicBezTo>
                    <a:pt x="203" y="268"/>
                    <a:pt x="208" y="270"/>
                    <a:pt x="210" y="268"/>
                  </a:cubicBezTo>
                  <a:cubicBezTo>
                    <a:pt x="211" y="265"/>
                    <a:pt x="215" y="269"/>
                    <a:pt x="218" y="268"/>
                  </a:cubicBezTo>
                  <a:cubicBezTo>
                    <a:pt x="222" y="267"/>
                    <a:pt x="222" y="274"/>
                    <a:pt x="225" y="270"/>
                  </a:cubicBezTo>
                  <a:cubicBezTo>
                    <a:pt x="228" y="265"/>
                    <a:pt x="224" y="263"/>
                    <a:pt x="230" y="263"/>
                  </a:cubicBezTo>
                  <a:cubicBezTo>
                    <a:pt x="235" y="264"/>
                    <a:pt x="232" y="257"/>
                    <a:pt x="232" y="254"/>
                  </a:cubicBezTo>
                  <a:cubicBezTo>
                    <a:pt x="232" y="250"/>
                    <a:pt x="239" y="249"/>
                    <a:pt x="239" y="246"/>
                  </a:cubicBezTo>
                  <a:cubicBezTo>
                    <a:pt x="239" y="243"/>
                    <a:pt x="248" y="246"/>
                    <a:pt x="250" y="243"/>
                  </a:cubicBezTo>
                  <a:cubicBezTo>
                    <a:pt x="252" y="241"/>
                    <a:pt x="257" y="240"/>
                    <a:pt x="259" y="243"/>
                  </a:cubicBezTo>
                  <a:cubicBezTo>
                    <a:pt x="261" y="247"/>
                    <a:pt x="270" y="248"/>
                    <a:pt x="271" y="251"/>
                  </a:cubicBezTo>
                  <a:cubicBezTo>
                    <a:pt x="271" y="253"/>
                    <a:pt x="271" y="255"/>
                    <a:pt x="271" y="258"/>
                  </a:cubicBezTo>
                  <a:cubicBezTo>
                    <a:pt x="272" y="256"/>
                    <a:pt x="274" y="255"/>
                    <a:pt x="276" y="255"/>
                  </a:cubicBezTo>
                  <a:cubicBezTo>
                    <a:pt x="279" y="255"/>
                    <a:pt x="282" y="250"/>
                    <a:pt x="285" y="251"/>
                  </a:cubicBezTo>
                  <a:cubicBezTo>
                    <a:pt x="288" y="251"/>
                    <a:pt x="290" y="251"/>
                    <a:pt x="291" y="247"/>
                  </a:cubicBezTo>
                  <a:cubicBezTo>
                    <a:pt x="288" y="245"/>
                    <a:pt x="283" y="245"/>
                    <a:pt x="283" y="247"/>
                  </a:cubicBezTo>
                  <a:close/>
                  <a:moveTo>
                    <a:pt x="81" y="34"/>
                  </a:moveTo>
                  <a:cubicBezTo>
                    <a:pt x="86" y="35"/>
                    <a:pt x="76" y="40"/>
                    <a:pt x="75" y="45"/>
                  </a:cubicBezTo>
                  <a:cubicBezTo>
                    <a:pt x="73" y="49"/>
                    <a:pt x="82" y="54"/>
                    <a:pt x="86" y="57"/>
                  </a:cubicBezTo>
                  <a:cubicBezTo>
                    <a:pt x="90" y="61"/>
                    <a:pt x="99" y="60"/>
                    <a:pt x="102" y="58"/>
                  </a:cubicBezTo>
                  <a:cubicBezTo>
                    <a:pt x="105" y="56"/>
                    <a:pt x="104" y="49"/>
                    <a:pt x="108" y="49"/>
                  </a:cubicBezTo>
                  <a:cubicBezTo>
                    <a:pt x="113" y="50"/>
                    <a:pt x="110" y="46"/>
                    <a:pt x="114" y="44"/>
                  </a:cubicBezTo>
                  <a:cubicBezTo>
                    <a:pt x="117" y="43"/>
                    <a:pt x="118" y="48"/>
                    <a:pt x="115" y="51"/>
                  </a:cubicBezTo>
                  <a:cubicBezTo>
                    <a:pt x="112" y="55"/>
                    <a:pt x="120" y="54"/>
                    <a:pt x="125" y="50"/>
                  </a:cubicBezTo>
                  <a:cubicBezTo>
                    <a:pt x="129" y="46"/>
                    <a:pt x="130" y="50"/>
                    <a:pt x="129" y="54"/>
                  </a:cubicBezTo>
                  <a:cubicBezTo>
                    <a:pt x="128" y="58"/>
                    <a:pt x="119" y="56"/>
                    <a:pt x="116" y="60"/>
                  </a:cubicBezTo>
                  <a:cubicBezTo>
                    <a:pt x="112" y="65"/>
                    <a:pt x="102" y="61"/>
                    <a:pt x="98" y="66"/>
                  </a:cubicBezTo>
                  <a:cubicBezTo>
                    <a:pt x="93" y="71"/>
                    <a:pt x="102" y="71"/>
                    <a:pt x="108" y="70"/>
                  </a:cubicBezTo>
                  <a:cubicBezTo>
                    <a:pt x="114" y="69"/>
                    <a:pt x="126" y="68"/>
                    <a:pt x="131" y="69"/>
                  </a:cubicBezTo>
                  <a:cubicBezTo>
                    <a:pt x="135" y="70"/>
                    <a:pt x="128" y="72"/>
                    <a:pt x="120" y="72"/>
                  </a:cubicBezTo>
                  <a:cubicBezTo>
                    <a:pt x="113" y="72"/>
                    <a:pt x="110" y="74"/>
                    <a:pt x="111" y="76"/>
                  </a:cubicBezTo>
                  <a:cubicBezTo>
                    <a:pt x="111" y="78"/>
                    <a:pt x="100" y="74"/>
                    <a:pt x="100" y="78"/>
                  </a:cubicBezTo>
                  <a:cubicBezTo>
                    <a:pt x="99" y="83"/>
                    <a:pt x="110" y="84"/>
                    <a:pt x="111" y="87"/>
                  </a:cubicBezTo>
                  <a:cubicBezTo>
                    <a:pt x="112" y="90"/>
                    <a:pt x="119" y="87"/>
                    <a:pt x="122" y="88"/>
                  </a:cubicBezTo>
                  <a:cubicBezTo>
                    <a:pt x="125" y="89"/>
                    <a:pt x="117" y="91"/>
                    <a:pt x="116" y="93"/>
                  </a:cubicBezTo>
                  <a:cubicBezTo>
                    <a:pt x="115" y="94"/>
                    <a:pt x="124" y="96"/>
                    <a:pt x="126" y="98"/>
                  </a:cubicBezTo>
                  <a:cubicBezTo>
                    <a:pt x="127" y="101"/>
                    <a:pt x="133" y="99"/>
                    <a:pt x="133" y="96"/>
                  </a:cubicBezTo>
                  <a:cubicBezTo>
                    <a:pt x="133" y="91"/>
                    <a:pt x="139" y="78"/>
                    <a:pt x="146" y="76"/>
                  </a:cubicBezTo>
                  <a:cubicBezTo>
                    <a:pt x="154" y="73"/>
                    <a:pt x="149" y="70"/>
                    <a:pt x="150" y="66"/>
                  </a:cubicBezTo>
                  <a:cubicBezTo>
                    <a:pt x="151" y="62"/>
                    <a:pt x="157" y="65"/>
                    <a:pt x="156" y="62"/>
                  </a:cubicBezTo>
                  <a:cubicBezTo>
                    <a:pt x="154" y="58"/>
                    <a:pt x="155" y="57"/>
                    <a:pt x="160" y="52"/>
                  </a:cubicBezTo>
                  <a:cubicBezTo>
                    <a:pt x="164" y="48"/>
                    <a:pt x="167" y="51"/>
                    <a:pt x="173" y="48"/>
                  </a:cubicBezTo>
                  <a:cubicBezTo>
                    <a:pt x="179" y="46"/>
                    <a:pt x="182" y="50"/>
                    <a:pt x="175" y="51"/>
                  </a:cubicBezTo>
                  <a:cubicBezTo>
                    <a:pt x="170" y="51"/>
                    <a:pt x="173" y="58"/>
                    <a:pt x="177" y="59"/>
                  </a:cubicBezTo>
                  <a:cubicBezTo>
                    <a:pt x="182" y="61"/>
                    <a:pt x="178" y="63"/>
                    <a:pt x="181" y="63"/>
                  </a:cubicBezTo>
                  <a:cubicBezTo>
                    <a:pt x="185" y="64"/>
                    <a:pt x="184" y="69"/>
                    <a:pt x="179" y="74"/>
                  </a:cubicBezTo>
                  <a:cubicBezTo>
                    <a:pt x="175" y="79"/>
                    <a:pt x="180" y="80"/>
                    <a:pt x="190" y="76"/>
                  </a:cubicBezTo>
                  <a:cubicBezTo>
                    <a:pt x="199" y="73"/>
                    <a:pt x="193" y="79"/>
                    <a:pt x="196" y="82"/>
                  </a:cubicBezTo>
                  <a:cubicBezTo>
                    <a:pt x="199" y="85"/>
                    <a:pt x="206" y="80"/>
                    <a:pt x="210" y="75"/>
                  </a:cubicBezTo>
                  <a:cubicBezTo>
                    <a:pt x="214" y="71"/>
                    <a:pt x="220" y="71"/>
                    <a:pt x="220" y="69"/>
                  </a:cubicBezTo>
                  <a:cubicBezTo>
                    <a:pt x="220" y="66"/>
                    <a:pt x="216" y="65"/>
                    <a:pt x="212" y="67"/>
                  </a:cubicBezTo>
                  <a:cubicBezTo>
                    <a:pt x="209" y="68"/>
                    <a:pt x="200" y="67"/>
                    <a:pt x="203" y="65"/>
                  </a:cubicBezTo>
                  <a:cubicBezTo>
                    <a:pt x="206" y="62"/>
                    <a:pt x="205" y="60"/>
                    <a:pt x="201" y="60"/>
                  </a:cubicBezTo>
                  <a:cubicBezTo>
                    <a:pt x="196" y="61"/>
                    <a:pt x="188" y="58"/>
                    <a:pt x="192" y="57"/>
                  </a:cubicBezTo>
                  <a:cubicBezTo>
                    <a:pt x="196" y="55"/>
                    <a:pt x="189" y="50"/>
                    <a:pt x="186" y="51"/>
                  </a:cubicBezTo>
                  <a:cubicBezTo>
                    <a:pt x="182" y="51"/>
                    <a:pt x="183" y="47"/>
                    <a:pt x="184" y="44"/>
                  </a:cubicBezTo>
                  <a:cubicBezTo>
                    <a:pt x="184" y="41"/>
                    <a:pt x="174" y="40"/>
                    <a:pt x="176" y="39"/>
                  </a:cubicBezTo>
                  <a:cubicBezTo>
                    <a:pt x="178" y="38"/>
                    <a:pt x="171" y="36"/>
                    <a:pt x="170" y="38"/>
                  </a:cubicBezTo>
                  <a:cubicBezTo>
                    <a:pt x="168" y="40"/>
                    <a:pt x="165" y="39"/>
                    <a:pt x="165" y="36"/>
                  </a:cubicBezTo>
                  <a:cubicBezTo>
                    <a:pt x="165" y="33"/>
                    <a:pt x="158" y="34"/>
                    <a:pt x="155" y="34"/>
                  </a:cubicBezTo>
                  <a:cubicBezTo>
                    <a:pt x="152" y="35"/>
                    <a:pt x="153" y="28"/>
                    <a:pt x="150" y="26"/>
                  </a:cubicBezTo>
                  <a:cubicBezTo>
                    <a:pt x="147" y="23"/>
                    <a:pt x="143" y="30"/>
                    <a:pt x="141" y="30"/>
                  </a:cubicBezTo>
                  <a:cubicBezTo>
                    <a:pt x="139" y="29"/>
                    <a:pt x="143" y="25"/>
                    <a:pt x="144" y="22"/>
                  </a:cubicBezTo>
                  <a:cubicBezTo>
                    <a:pt x="145" y="19"/>
                    <a:pt x="134" y="15"/>
                    <a:pt x="132" y="18"/>
                  </a:cubicBezTo>
                  <a:cubicBezTo>
                    <a:pt x="131" y="21"/>
                    <a:pt x="129" y="13"/>
                    <a:pt x="126" y="12"/>
                  </a:cubicBezTo>
                  <a:cubicBezTo>
                    <a:pt x="124" y="12"/>
                    <a:pt x="126" y="17"/>
                    <a:pt x="124" y="18"/>
                  </a:cubicBezTo>
                  <a:cubicBezTo>
                    <a:pt x="121" y="18"/>
                    <a:pt x="118" y="21"/>
                    <a:pt x="122" y="23"/>
                  </a:cubicBezTo>
                  <a:cubicBezTo>
                    <a:pt x="126" y="26"/>
                    <a:pt x="130" y="38"/>
                    <a:pt x="129" y="40"/>
                  </a:cubicBezTo>
                  <a:cubicBezTo>
                    <a:pt x="129" y="42"/>
                    <a:pt x="117" y="31"/>
                    <a:pt x="117" y="26"/>
                  </a:cubicBezTo>
                  <a:cubicBezTo>
                    <a:pt x="116" y="21"/>
                    <a:pt x="110" y="16"/>
                    <a:pt x="109" y="20"/>
                  </a:cubicBezTo>
                  <a:cubicBezTo>
                    <a:pt x="107" y="24"/>
                    <a:pt x="103" y="25"/>
                    <a:pt x="104" y="29"/>
                  </a:cubicBezTo>
                  <a:cubicBezTo>
                    <a:pt x="106" y="33"/>
                    <a:pt x="101" y="34"/>
                    <a:pt x="101" y="31"/>
                  </a:cubicBezTo>
                  <a:cubicBezTo>
                    <a:pt x="101" y="28"/>
                    <a:pt x="95" y="25"/>
                    <a:pt x="93" y="24"/>
                  </a:cubicBezTo>
                  <a:cubicBezTo>
                    <a:pt x="91" y="24"/>
                    <a:pt x="99" y="23"/>
                    <a:pt x="102" y="21"/>
                  </a:cubicBezTo>
                  <a:cubicBezTo>
                    <a:pt x="106" y="19"/>
                    <a:pt x="99" y="17"/>
                    <a:pt x="96" y="19"/>
                  </a:cubicBezTo>
                  <a:cubicBezTo>
                    <a:pt x="93" y="21"/>
                    <a:pt x="88" y="17"/>
                    <a:pt x="86" y="20"/>
                  </a:cubicBezTo>
                  <a:cubicBezTo>
                    <a:pt x="84" y="23"/>
                    <a:pt x="82" y="20"/>
                    <a:pt x="78" y="19"/>
                  </a:cubicBezTo>
                  <a:cubicBezTo>
                    <a:pt x="75" y="19"/>
                    <a:pt x="72" y="24"/>
                    <a:pt x="69" y="23"/>
                  </a:cubicBezTo>
                  <a:cubicBezTo>
                    <a:pt x="67" y="22"/>
                    <a:pt x="65" y="28"/>
                    <a:pt x="69" y="35"/>
                  </a:cubicBezTo>
                  <a:cubicBezTo>
                    <a:pt x="73" y="41"/>
                    <a:pt x="76" y="33"/>
                    <a:pt x="81" y="34"/>
                  </a:cubicBezTo>
                  <a:close/>
                  <a:moveTo>
                    <a:pt x="71" y="54"/>
                  </a:moveTo>
                  <a:cubicBezTo>
                    <a:pt x="74" y="55"/>
                    <a:pt x="76" y="60"/>
                    <a:pt x="79" y="59"/>
                  </a:cubicBezTo>
                  <a:cubicBezTo>
                    <a:pt x="80" y="59"/>
                    <a:pt x="75" y="53"/>
                    <a:pt x="71" y="50"/>
                  </a:cubicBezTo>
                  <a:cubicBezTo>
                    <a:pt x="68" y="46"/>
                    <a:pt x="68" y="43"/>
                    <a:pt x="64" y="44"/>
                  </a:cubicBezTo>
                  <a:cubicBezTo>
                    <a:pt x="59" y="45"/>
                    <a:pt x="68" y="53"/>
                    <a:pt x="71" y="54"/>
                  </a:cubicBezTo>
                  <a:close/>
                  <a:moveTo>
                    <a:pt x="150" y="13"/>
                  </a:moveTo>
                  <a:cubicBezTo>
                    <a:pt x="153" y="15"/>
                    <a:pt x="147" y="15"/>
                    <a:pt x="149" y="18"/>
                  </a:cubicBezTo>
                  <a:cubicBezTo>
                    <a:pt x="157" y="25"/>
                    <a:pt x="186" y="17"/>
                    <a:pt x="190" y="19"/>
                  </a:cubicBezTo>
                  <a:cubicBezTo>
                    <a:pt x="194" y="21"/>
                    <a:pt x="165" y="24"/>
                    <a:pt x="167" y="27"/>
                  </a:cubicBezTo>
                  <a:cubicBezTo>
                    <a:pt x="168" y="30"/>
                    <a:pt x="191" y="32"/>
                    <a:pt x="193" y="30"/>
                  </a:cubicBezTo>
                  <a:cubicBezTo>
                    <a:pt x="195" y="28"/>
                    <a:pt x="199" y="34"/>
                    <a:pt x="207" y="35"/>
                  </a:cubicBezTo>
                  <a:cubicBezTo>
                    <a:pt x="214" y="35"/>
                    <a:pt x="214" y="32"/>
                    <a:pt x="219" y="32"/>
                  </a:cubicBezTo>
                  <a:cubicBezTo>
                    <a:pt x="225" y="31"/>
                    <a:pt x="234" y="29"/>
                    <a:pt x="234" y="25"/>
                  </a:cubicBezTo>
                  <a:cubicBezTo>
                    <a:pt x="234" y="22"/>
                    <a:pt x="251" y="18"/>
                    <a:pt x="249" y="13"/>
                  </a:cubicBezTo>
                  <a:cubicBezTo>
                    <a:pt x="248" y="7"/>
                    <a:pt x="232" y="11"/>
                    <a:pt x="227" y="9"/>
                  </a:cubicBezTo>
                  <a:cubicBezTo>
                    <a:pt x="223" y="6"/>
                    <a:pt x="212" y="3"/>
                    <a:pt x="210" y="7"/>
                  </a:cubicBezTo>
                  <a:cubicBezTo>
                    <a:pt x="209" y="10"/>
                    <a:pt x="206" y="11"/>
                    <a:pt x="204" y="10"/>
                  </a:cubicBezTo>
                  <a:cubicBezTo>
                    <a:pt x="203" y="8"/>
                    <a:pt x="205" y="0"/>
                    <a:pt x="198" y="3"/>
                  </a:cubicBezTo>
                  <a:cubicBezTo>
                    <a:pt x="190" y="5"/>
                    <a:pt x="197" y="13"/>
                    <a:pt x="196" y="14"/>
                  </a:cubicBezTo>
                  <a:cubicBezTo>
                    <a:pt x="194" y="15"/>
                    <a:pt x="187" y="12"/>
                    <a:pt x="187" y="9"/>
                  </a:cubicBezTo>
                  <a:cubicBezTo>
                    <a:pt x="186" y="5"/>
                    <a:pt x="178" y="12"/>
                    <a:pt x="177" y="8"/>
                  </a:cubicBezTo>
                  <a:cubicBezTo>
                    <a:pt x="176" y="4"/>
                    <a:pt x="167" y="1"/>
                    <a:pt x="165" y="1"/>
                  </a:cubicBezTo>
                  <a:cubicBezTo>
                    <a:pt x="163" y="1"/>
                    <a:pt x="167" y="4"/>
                    <a:pt x="166" y="6"/>
                  </a:cubicBezTo>
                  <a:cubicBezTo>
                    <a:pt x="165" y="8"/>
                    <a:pt x="160" y="4"/>
                    <a:pt x="158" y="4"/>
                  </a:cubicBezTo>
                  <a:cubicBezTo>
                    <a:pt x="156" y="4"/>
                    <a:pt x="159" y="8"/>
                    <a:pt x="158" y="10"/>
                  </a:cubicBezTo>
                  <a:cubicBezTo>
                    <a:pt x="157" y="12"/>
                    <a:pt x="153" y="4"/>
                    <a:pt x="149" y="4"/>
                  </a:cubicBezTo>
                  <a:cubicBezTo>
                    <a:pt x="146" y="4"/>
                    <a:pt x="147" y="8"/>
                    <a:pt x="145" y="8"/>
                  </a:cubicBezTo>
                  <a:cubicBezTo>
                    <a:pt x="142" y="9"/>
                    <a:pt x="148" y="12"/>
                    <a:pt x="150" y="13"/>
                  </a:cubicBez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334" name="Freeform 140"/>
            <p:cNvSpPr>
              <a:spLocks noChangeArrowheads="1"/>
            </p:cNvSpPr>
            <p:nvPr/>
          </p:nvSpPr>
          <p:spPr bwMode="auto">
            <a:xfrm>
              <a:off x="7694639" y="865187"/>
              <a:ext cx="73025" cy="26988"/>
            </a:xfrm>
            <a:custGeom>
              <a:avLst/>
              <a:gdLst>
                <a:gd name="T0" fmla="*/ 17 w 38"/>
                <a:gd name="T1" fmla="*/ 2 h 14"/>
                <a:gd name="T2" fmla="*/ 3 w 38"/>
                <a:gd name="T3" fmla="*/ 6 h 14"/>
                <a:gd name="T4" fmla="*/ 24 w 38"/>
                <a:gd name="T5" fmla="*/ 11 h 14"/>
                <a:gd name="T6" fmla="*/ 38 w 38"/>
                <a:gd name="T7" fmla="*/ 9 h 14"/>
                <a:gd name="T8" fmla="*/ 17 w 38"/>
                <a:gd name="T9" fmla="*/ 2 h 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14"/>
                <a:gd name="T17" fmla="*/ 38 w 38"/>
                <a:gd name="T18" fmla="*/ 14 h 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14">
                  <a:moveTo>
                    <a:pt x="17" y="2"/>
                  </a:moveTo>
                  <a:cubicBezTo>
                    <a:pt x="15" y="3"/>
                    <a:pt x="0" y="2"/>
                    <a:pt x="3" y="6"/>
                  </a:cubicBezTo>
                  <a:cubicBezTo>
                    <a:pt x="6" y="9"/>
                    <a:pt x="18" y="7"/>
                    <a:pt x="24" y="11"/>
                  </a:cubicBezTo>
                  <a:cubicBezTo>
                    <a:pt x="30" y="14"/>
                    <a:pt x="38" y="11"/>
                    <a:pt x="38" y="9"/>
                  </a:cubicBezTo>
                  <a:cubicBezTo>
                    <a:pt x="38" y="6"/>
                    <a:pt x="19" y="0"/>
                    <a:pt x="17" y="2"/>
                  </a:cubicBez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335" name="Freeform 141"/>
            <p:cNvSpPr>
              <a:spLocks noEditPoints="1" noChangeArrowheads="1"/>
            </p:cNvSpPr>
            <p:nvPr/>
          </p:nvSpPr>
          <p:spPr bwMode="auto">
            <a:xfrm>
              <a:off x="6416696" y="1409701"/>
              <a:ext cx="369889" cy="368300"/>
            </a:xfrm>
            <a:custGeom>
              <a:avLst/>
              <a:gdLst>
                <a:gd name="T0" fmla="*/ 171 w 193"/>
                <a:gd name="T1" fmla="*/ 24 h 193"/>
                <a:gd name="T2" fmla="*/ 139 w 193"/>
                <a:gd name="T3" fmla="*/ 9 h 193"/>
                <a:gd name="T4" fmla="*/ 135 w 193"/>
                <a:gd name="T5" fmla="*/ 31 h 193"/>
                <a:gd name="T6" fmla="*/ 121 w 193"/>
                <a:gd name="T7" fmla="*/ 41 h 193"/>
                <a:gd name="T8" fmla="*/ 119 w 193"/>
                <a:gd name="T9" fmla="*/ 57 h 193"/>
                <a:gd name="T10" fmla="*/ 131 w 193"/>
                <a:gd name="T11" fmla="*/ 53 h 193"/>
                <a:gd name="T12" fmla="*/ 134 w 193"/>
                <a:gd name="T13" fmla="*/ 44 h 193"/>
                <a:gd name="T14" fmla="*/ 158 w 193"/>
                <a:gd name="T15" fmla="*/ 45 h 193"/>
                <a:gd name="T16" fmla="*/ 180 w 193"/>
                <a:gd name="T17" fmla="*/ 32 h 193"/>
                <a:gd name="T18" fmla="*/ 182 w 193"/>
                <a:gd name="T19" fmla="*/ 21 h 193"/>
                <a:gd name="T20" fmla="*/ 119 w 193"/>
                <a:gd name="T21" fmla="*/ 82 h 193"/>
                <a:gd name="T22" fmla="*/ 106 w 193"/>
                <a:gd name="T23" fmla="*/ 108 h 193"/>
                <a:gd name="T24" fmla="*/ 89 w 193"/>
                <a:gd name="T25" fmla="*/ 112 h 193"/>
                <a:gd name="T26" fmla="*/ 73 w 193"/>
                <a:gd name="T27" fmla="*/ 132 h 193"/>
                <a:gd name="T28" fmla="*/ 53 w 193"/>
                <a:gd name="T29" fmla="*/ 136 h 193"/>
                <a:gd name="T30" fmla="*/ 19 w 193"/>
                <a:gd name="T31" fmla="*/ 150 h 193"/>
                <a:gd name="T32" fmla="*/ 31 w 193"/>
                <a:gd name="T33" fmla="*/ 154 h 193"/>
                <a:gd name="T34" fmla="*/ 64 w 193"/>
                <a:gd name="T35" fmla="*/ 157 h 193"/>
                <a:gd name="T36" fmla="*/ 81 w 193"/>
                <a:gd name="T37" fmla="*/ 149 h 193"/>
                <a:gd name="T38" fmla="*/ 99 w 193"/>
                <a:gd name="T39" fmla="*/ 146 h 193"/>
                <a:gd name="T40" fmla="*/ 114 w 193"/>
                <a:gd name="T41" fmla="*/ 140 h 193"/>
                <a:gd name="T42" fmla="*/ 128 w 193"/>
                <a:gd name="T43" fmla="*/ 122 h 193"/>
                <a:gd name="T44" fmla="*/ 141 w 193"/>
                <a:gd name="T45" fmla="*/ 93 h 193"/>
                <a:gd name="T46" fmla="*/ 121 w 193"/>
                <a:gd name="T47" fmla="*/ 67 h 193"/>
                <a:gd name="T48" fmla="*/ 37 w 193"/>
                <a:gd name="T49" fmla="*/ 156 h 193"/>
                <a:gd name="T50" fmla="*/ 42 w 193"/>
                <a:gd name="T51" fmla="*/ 168 h 193"/>
                <a:gd name="T52" fmla="*/ 59 w 193"/>
                <a:gd name="T53" fmla="*/ 155 h 193"/>
                <a:gd name="T54" fmla="*/ 25 w 193"/>
                <a:gd name="T55" fmla="*/ 166 h 193"/>
                <a:gd name="T56" fmla="*/ 7 w 193"/>
                <a:gd name="T57" fmla="*/ 163 h 193"/>
                <a:gd name="T58" fmla="*/ 8 w 193"/>
                <a:gd name="T59" fmla="*/ 168 h 193"/>
                <a:gd name="T60" fmla="*/ 14 w 193"/>
                <a:gd name="T61" fmla="*/ 193 h 193"/>
                <a:gd name="T62" fmla="*/ 25 w 193"/>
                <a:gd name="T63" fmla="*/ 166 h 19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93"/>
                <a:gd name="T97" fmla="*/ 0 h 193"/>
                <a:gd name="T98" fmla="*/ 193 w 193"/>
                <a:gd name="T99" fmla="*/ 193 h 19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93" h="193">
                  <a:moveTo>
                    <a:pt x="182" y="21"/>
                  </a:moveTo>
                  <a:cubicBezTo>
                    <a:pt x="180" y="18"/>
                    <a:pt x="176" y="23"/>
                    <a:pt x="171" y="24"/>
                  </a:cubicBezTo>
                  <a:cubicBezTo>
                    <a:pt x="166" y="25"/>
                    <a:pt x="150" y="12"/>
                    <a:pt x="146" y="6"/>
                  </a:cubicBezTo>
                  <a:cubicBezTo>
                    <a:pt x="142" y="0"/>
                    <a:pt x="136" y="5"/>
                    <a:pt x="139" y="9"/>
                  </a:cubicBezTo>
                  <a:cubicBezTo>
                    <a:pt x="142" y="13"/>
                    <a:pt x="138" y="15"/>
                    <a:pt x="138" y="21"/>
                  </a:cubicBezTo>
                  <a:cubicBezTo>
                    <a:pt x="138" y="27"/>
                    <a:pt x="134" y="27"/>
                    <a:pt x="135" y="31"/>
                  </a:cubicBezTo>
                  <a:cubicBezTo>
                    <a:pt x="136" y="35"/>
                    <a:pt x="130" y="34"/>
                    <a:pt x="126" y="35"/>
                  </a:cubicBezTo>
                  <a:cubicBezTo>
                    <a:pt x="122" y="35"/>
                    <a:pt x="126" y="39"/>
                    <a:pt x="121" y="41"/>
                  </a:cubicBezTo>
                  <a:cubicBezTo>
                    <a:pt x="117" y="43"/>
                    <a:pt x="117" y="47"/>
                    <a:pt x="119" y="48"/>
                  </a:cubicBezTo>
                  <a:cubicBezTo>
                    <a:pt x="122" y="49"/>
                    <a:pt x="120" y="54"/>
                    <a:pt x="119" y="57"/>
                  </a:cubicBezTo>
                  <a:cubicBezTo>
                    <a:pt x="119" y="60"/>
                    <a:pt x="122" y="57"/>
                    <a:pt x="125" y="54"/>
                  </a:cubicBezTo>
                  <a:cubicBezTo>
                    <a:pt x="128" y="51"/>
                    <a:pt x="130" y="56"/>
                    <a:pt x="131" y="53"/>
                  </a:cubicBezTo>
                  <a:cubicBezTo>
                    <a:pt x="132" y="50"/>
                    <a:pt x="124" y="48"/>
                    <a:pt x="124" y="45"/>
                  </a:cubicBezTo>
                  <a:cubicBezTo>
                    <a:pt x="125" y="41"/>
                    <a:pt x="130" y="46"/>
                    <a:pt x="134" y="44"/>
                  </a:cubicBezTo>
                  <a:cubicBezTo>
                    <a:pt x="138" y="42"/>
                    <a:pt x="146" y="43"/>
                    <a:pt x="151" y="48"/>
                  </a:cubicBezTo>
                  <a:cubicBezTo>
                    <a:pt x="156" y="52"/>
                    <a:pt x="157" y="50"/>
                    <a:pt x="158" y="45"/>
                  </a:cubicBezTo>
                  <a:cubicBezTo>
                    <a:pt x="159" y="40"/>
                    <a:pt x="167" y="37"/>
                    <a:pt x="174" y="37"/>
                  </a:cubicBezTo>
                  <a:cubicBezTo>
                    <a:pt x="182" y="37"/>
                    <a:pt x="183" y="34"/>
                    <a:pt x="180" y="32"/>
                  </a:cubicBezTo>
                  <a:cubicBezTo>
                    <a:pt x="178" y="30"/>
                    <a:pt x="193" y="21"/>
                    <a:pt x="193" y="18"/>
                  </a:cubicBezTo>
                  <a:cubicBezTo>
                    <a:pt x="192" y="15"/>
                    <a:pt x="185" y="24"/>
                    <a:pt x="182" y="21"/>
                  </a:cubicBezTo>
                  <a:close/>
                  <a:moveTo>
                    <a:pt x="121" y="67"/>
                  </a:moveTo>
                  <a:cubicBezTo>
                    <a:pt x="118" y="68"/>
                    <a:pt x="115" y="79"/>
                    <a:pt x="119" y="82"/>
                  </a:cubicBezTo>
                  <a:cubicBezTo>
                    <a:pt x="123" y="85"/>
                    <a:pt x="113" y="90"/>
                    <a:pt x="113" y="97"/>
                  </a:cubicBezTo>
                  <a:cubicBezTo>
                    <a:pt x="114" y="103"/>
                    <a:pt x="107" y="103"/>
                    <a:pt x="106" y="108"/>
                  </a:cubicBezTo>
                  <a:cubicBezTo>
                    <a:pt x="105" y="112"/>
                    <a:pt x="102" y="111"/>
                    <a:pt x="96" y="116"/>
                  </a:cubicBezTo>
                  <a:cubicBezTo>
                    <a:pt x="90" y="120"/>
                    <a:pt x="87" y="115"/>
                    <a:pt x="89" y="112"/>
                  </a:cubicBezTo>
                  <a:cubicBezTo>
                    <a:pt x="90" y="109"/>
                    <a:pt x="80" y="114"/>
                    <a:pt x="80" y="121"/>
                  </a:cubicBezTo>
                  <a:cubicBezTo>
                    <a:pt x="81" y="128"/>
                    <a:pt x="71" y="129"/>
                    <a:pt x="73" y="132"/>
                  </a:cubicBezTo>
                  <a:cubicBezTo>
                    <a:pt x="76" y="136"/>
                    <a:pt x="66" y="138"/>
                    <a:pt x="66" y="135"/>
                  </a:cubicBezTo>
                  <a:cubicBezTo>
                    <a:pt x="67" y="132"/>
                    <a:pt x="60" y="133"/>
                    <a:pt x="53" y="136"/>
                  </a:cubicBezTo>
                  <a:cubicBezTo>
                    <a:pt x="45" y="139"/>
                    <a:pt x="40" y="133"/>
                    <a:pt x="36" y="137"/>
                  </a:cubicBezTo>
                  <a:cubicBezTo>
                    <a:pt x="32" y="142"/>
                    <a:pt x="24" y="149"/>
                    <a:pt x="19" y="150"/>
                  </a:cubicBezTo>
                  <a:cubicBezTo>
                    <a:pt x="13" y="151"/>
                    <a:pt x="16" y="158"/>
                    <a:pt x="19" y="157"/>
                  </a:cubicBezTo>
                  <a:cubicBezTo>
                    <a:pt x="23" y="155"/>
                    <a:pt x="29" y="157"/>
                    <a:pt x="31" y="154"/>
                  </a:cubicBezTo>
                  <a:cubicBezTo>
                    <a:pt x="33" y="151"/>
                    <a:pt x="49" y="147"/>
                    <a:pt x="59" y="147"/>
                  </a:cubicBezTo>
                  <a:cubicBezTo>
                    <a:pt x="69" y="147"/>
                    <a:pt x="63" y="152"/>
                    <a:pt x="64" y="157"/>
                  </a:cubicBezTo>
                  <a:cubicBezTo>
                    <a:pt x="65" y="162"/>
                    <a:pt x="73" y="161"/>
                    <a:pt x="77" y="156"/>
                  </a:cubicBezTo>
                  <a:cubicBezTo>
                    <a:pt x="82" y="151"/>
                    <a:pt x="85" y="152"/>
                    <a:pt x="81" y="149"/>
                  </a:cubicBezTo>
                  <a:cubicBezTo>
                    <a:pt x="78" y="146"/>
                    <a:pt x="82" y="143"/>
                    <a:pt x="85" y="147"/>
                  </a:cubicBezTo>
                  <a:cubicBezTo>
                    <a:pt x="87" y="151"/>
                    <a:pt x="96" y="151"/>
                    <a:pt x="99" y="146"/>
                  </a:cubicBezTo>
                  <a:cubicBezTo>
                    <a:pt x="102" y="141"/>
                    <a:pt x="103" y="147"/>
                    <a:pt x="107" y="147"/>
                  </a:cubicBezTo>
                  <a:cubicBezTo>
                    <a:pt x="111" y="146"/>
                    <a:pt x="114" y="136"/>
                    <a:pt x="114" y="140"/>
                  </a:cubicBezTo>
                  <a:cubicBezTo>
                    <a:pt x="114" y="144"/>
                    <a:pt x="121" y="143"/>
                    <a:pt x="125" y="138"/>
                  </a:cubicBezTo>
                  <a:cubicBezTo>
                    <a:pt x="129" y="134"/>
                    <a:pt x="125" y="126"/>
                    <a:pt x="128" y="122"/>
                  </a:cubicBezTo>
                  <a:cubicBezTo>
                    <a:pt x="130" y="118"/>
                    <a:pt x="133" y="110"/>
                    <a:pt x="130" y="105"/>
                  </a:cubicBezTo>
                  <a:cubicBezTo>
                    <a:pt x="128" y="100"/>
                    <a:pt x="136" y="97"/>
                    <a:pt x="141" y="93"/>
                  </a:cubicBezTo>
                  <a:cubicBezTo>
                    <a:pt x="145" y="89"/>
                    <a:pt x="136" y="69"/>
                    <a:pt x="135" y="63"/>
                  </a:cubicBezTo>
                  <a:cubicBezTo>
                    <a:pt x="135" y="57"/>
                    <a:pt x="124" y="65"/>
                    <a:pt x="121" y="67"/>
                  </a:cubicBezTo>
                  <a:close/>
                  <a:moveTo>
                    <a:pt x="48" y="153"/>
                  </a:moveTo>
                  <a:cubicBezTo>
                    <a:pt x="46" y="157"/>
                    <a:pt x="42" y="155"/>
                    <a:pt x="37" y="156"/>
                  </a:cubicBezTo>
                  <a:cubicBezTo>
                    <a:pt x="32" y="157"/>
                    <a:pt x="32" y="170"/>
                    <a:pt x="35" y="171"/>
                  </a:cubicBezTo>
                  <a:cubicBezTo>
                    <a:pt x="38" y="172"/>
                    <a:pt x="41" y="172"/>
                    <a:pt x="42" y="168"/>
                  </a:cubicBezTo>
                  <a:cubicBezTo>
                    <a:pt x="43" y="164"/>
                    <a:pt x="48" y="163"/>
                    <a:pt x="51" y="165"/>
                  </a:cubicBezTo>
                  <a:cubicBezTo>
                    <a:pt x="55" y="166"/>
                    <a:pt x="59" y="160"/>
                    <a:pt x="59" y="155"/>
                  </a:cubicBezTo>
                  <a:cubicBezTo>
                    <a:pt x="59" y="150"/>
                    <a:pt x="49" y="150"/>
                    <a:pt x="48" y="153"/>
                  </a:cubicBezTo>
                  <a:close/>
                  <a:moveTo>
                    <a:pt x="25" y="166"/>
                  </a:moveTo>
                  <a:cubicBezTo>
                    <a:pt x="25" y="163"/>
                    <a:pt x="17" y="164"/>
                    <a:pt x="17" y="161"/>
                  </a:cubicBezTo>
                  <a:cubicBezTo>
                    <a:pt x="17" y="158"/>
                    <a:pt x="12" y="159"/>
                    <a:pt x="7" y="163"/>
                  </a:cubicBezTo>
                  <a:cubicBezTo>
                    <a:pt x="2" y="167"/>
                    <a:pt x="0" y="167"/>
                    <a:pt x="2" y="171"/>
                  </a:cubicBezTo>
                  <a:cubicBezTo>
                    <a:pt x="4" y="175"/>
                    <a:pt x="7" y="171"/>
                    <a:pt x="8" y="168"/>
                  </a:cubicBezTo>
                  <a:cubicBezTo>
                    <a:pt x="10" y="164"/>
                    <a:pt x="13" y="173"/>
                    <a:pt x="10" y="179"/>
                  </a:cubicBezTo>
                  <a:cubicBezTo>
                    <a:pt x="7" y="185"/>
                    <a:pt x="10" y="193"/>
                    <a:pt x="14" y="193"/>
                  </a:cubicBezTo>
                  <a:cubicBezTo>
                    <a:pt x="18" y="192"/>
                    <a:pt x="22" y="180"/>
                    <a:pt x="27" y="174"/>
                  </a:cubicBezTo>
                  <a:cubicBezTo>
                    <a:pt x="32" y="167"/>
                    <a:pt x="25" y="170"/>
                    <a:pt x="25" y="166"/>
                  </a:cubicBez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336" name="Freeform 142"/>
            <p:cNvSpPr>
              <a:spLocks noEditPoints="1" noChangeArrowheads="1"/>
            </p:cNvSpPr>
            <p:nvPr/>
          </p:nvSpPr>
          <p:spPr bwMode="auto">
            <a:xfrm>
              <a:off x="5240356" y="1185863"/>
              <a:ext cx="1293818" cy="896939"/>
            </a:xfrm>
            <a:custGeom>
              <a:avLst/>
              <a:gdLst>
                <a:gd name="T0" fmla="*/ 643 w 677"/>
                <a:gd name="T1" fmla="*/ 87 h 469"/>
                <a:gd name="T2" fmla="*/ 610 w 677"/>
                <a:gd name="T3" fmla="*/ 63 h 469"/>
                <a:gd name="T4" fmla="*/ 583 w 677"/>
                <a:gd name="T5" fmla="*/ 26 h 469"/>
                <a:gd name="T6" fmla="*/ 544 w 677"/>
                <a:gd name="T7" fmla="*/ 1 h 469"/>
                <a:gd name="T8" fmla="*/ 517 w 677"/>
                <a:gd name="T9" fmla="*/ 21 h 469"/>
                <a:gd name="T10" fmla="*/ 495 w 677"/>
                <a:gd name="T11" fmla="*/ 54 h 469"/>
                <a:gd name="T12" fmla="*/ 461 w 677"/>
                <a:gd name="T13" fmla="*/ 73 h 469"/>
                <a:gd name="T14" fmla="*/ 482 w 677"/>
                <a:gd name="T15" fmla="*/ 86 h 469"/>
                <a:gd name="T16" fmla="*/ 481 w 677"/>
                <a:gd name="T17" fmla="*/ 105 h 469"/>
                <a:gd name="T18" fmla="*/ 422 w 677"/>
                <a:gd name="T19" fmla="*/ 126 h 469"/>
                <a:gd name="T20" fmla="*/ 380 w 677"/>
                <a:gd name="T21" fmla="*/ 162 h 469"/>
                <a:gd name="T22" fmla="*/ 315 w 677"/>
                <a:gd name="T23" fmla="*/ 166 h 469"/>
                <a:gd name="T24" fmla="*/ 241 w 677"/>
                <a:gd name="T25" fmla="*/ 156 h 469"/>
                <a:gd name="T26" fmla="*/ 210 w 677"/>
                <a:gd name="T27" fmla="*/ 125 h 469"/>
                <a:gd name="T28" fmla="*/ 182 w 677"/>
                <a:gd name="T29" fmla="*/ 90 h 469"/>
                <a:gd name="T30" fmla="*/ 153 w 677"/>
                <a:gd name="T31" fmla="*/ 65 h 469"/>
                <a:gd name="T32" fmla="*/ 137 w 677"/>
                <a:gd name="T33" fmla="*/ 76 h 469"/>
                <a:gd name="T34" fmla="*/ 111 w 677"/>
                <a:gd name="T35" fmla="*/ 96 h 469"/>
                <a:gd name="T36" fmla="*/ 88 w 677"/>
                <a:gd name="T37" fmla="*/ 121 h 469"/>
                <a:gd name="T38" fmla="*/ 78 w 677"/>
                <a:gd name="T39" fmla="*/ 150 h 469"/>
                <a:gd name="T40" fmla="*/ 52 w 677"/>
                <a:gd name="T41" fmla="*/ 175 h 469"/>
                <a:gd name="T42" fmla="*/ 19 w 677"/>
                <a:gd name="T43" fmla="*/ 186 h 469"/>
                <a:gd name="T44" fmla="*/ 0 w 677"/>
                <a:gd name="T45" fmla="*/ 200 h 469"/>
                <a:gd name="T46" fmla="*/ 15 w 677"/>
                <a:gd name="T47" fmla="*/ 232 h 469"/>
                <a:gd name="T48" fmla="*/ 39 w 677"/>
                <a:gd name="T49" fmla="*/ 254 h 469"/>
                <a:gd name="T50" fmla="*/ 59 w 677"/>
                <a:gd name="T51" fmla="*/ 247 h 469"/>
                <a:gd name="T52" fmla="*/ 56 w 677"/>
                <a:gd name="T53" fmla="*/ 276 h 469"/>
                <a:gd name="T54" fmla="*/ 56 w 677"/>
                <a:gd name="T55" fmla="*/ 304 h 469"/>
                <a:gd name="T56" fmla="*/ 77 w 677"/>
                <a:gd name="T57" fmla="*/ 322 h 469"/>
                <a:gd name="T58" fmla="*/ 138 w 677"/>
                <a:gd name="T59" fmla="*/ 347 h 469"/>
                <a:gd name="T60" fmla="*/ 162 w 677"/>
                <a:gd name="T61" fmla="*/ 353 h 469"/>
                <a:gd name="T62" fmla="*/ 183 w 677"/>
                <a:gd name="T63" fmla="*/ 347 h 469"/>
                <a:gd name="T64" fmla="*/ 210 w 677"/>
                <a:gd name="T65" fmla="*/ 340 h 469"/>
                <a:gd name="T66" fmla="*/ 243 w 677"/>
                <a:gd name="T67" fmla="*/ 340 h 469"/>
                <a:gd name="T68" fmla="*/ 261 w 677"/>
                <a:gd name="T69" fmla="*/ 352 h 469"/>
                <a:gd name="T70" fmla="*/ 256 w 677"/>
                <a:gd name="T71" fmla="*/ 395 h 469"/>
                <a:gd name="T72" fmla="*/ 274 w 677"/>
                <a:gd name="T73" fmla="*/ 419 h 469"/>
                <a:gd name="T74" fmla="*/ 298 w 677"/>
                <a:gd name="T75" fmla="*/ 430 h 469"/>
                <a:gd name="T76" fmla="*/ 316 w 677"/>
                <a:gd name="T77" fmla="*/ 412 h 469"/>
                <a:gd name="T78" fmla="*/ 352 w 677"/>
                <a:gd name="T79" fmla="*/ 410 h 469"/>
                <a:gd name="T80" fmla="*/ 375 w 677"/>
                <a:gd name="T81" fmla="*/ 425 h 469"/>
                <a:gd name="T82" fmla="*/ 393 w 677"/>
                <a:gd name="T83" fmla="*/ 440 h 469"/>
                <a:gd name="T84" fmla="*/ 445 w 677"/>
                <a:gd name="T85" fmla="*/ 413 h 469"/>
                <a:gd name="T86" fmla="*/ 484 w 677"/>
                <a:gd name="T87" fmla="*/ 392 h 469"/>
                <a:gd name="T88" fmla="*/ 504 w 677"/>
                <a:gd name="T89" fmla="*/ 368 h 469"/>
                <a:gd name="T90" fmla="*/ 523 w 677"/>
                <a:gd name="T91" fmla="*/ 345 h 469"/>
                <a:gd name="T92" fmla="*/ 527 w 677"/>
                <a:gd name="T93" fmla="*/ 323 h 469"/>
                <a:gd name="T94" fmla="*/ 522 w 677"/>
                <a:gd name="T95" fmla="*/ 306 h 469"/>
                <a:gd name="T96" fmla="*/ 519 w 677"/>
                <a:gd name="T97" fmla="*/ 290 h 469"/>
                <a:gd name="T98" fmla="*/ 505 w 677"/>
                <a:gd name="T99" fmla="*/ 252 h 469"/>
                <a:gd name="T100" fmla="*/ 536 w 677"/>
                <a:gd name="T101" fmla="*/ 234 h 469"/>
                <a:gd name="T102" fmla="*/ 496 w 677"/>
                <a:gd name="T103" fmla="*/ 223 h 469"/>
                <a:gd name="T104" fmla="*/ 512 w 677"/>
                <a:gd name="T105" fmla="*/ 192 h 469"/>
                <a:gd name="T106" fmla="*/ 529 w 677"/>
                <a:gd name="T107" fmla="*/ 208 h 469"/>
                <a:gd name="T108" fmla="*/ 580 w 677"/>
                <a:gd name="T109" fmla="*/ 179 h 469"/>
                <a:gd name="T110" fmla="*/ 606 w 677"/>
                <a:gd name="T111" fmla="*/ 168 h 469"/>
                <a:gd name="T112" fmla="*/ 633 w 677"/>
                <a:gd name="T113" fmla="*/ 157 h 469"/>
                <a:gd name="T114" fmla="*/ 636 w 677"/>
                <a:gd name="T115" fmla="*/ 127 h 469"/>
                <a:gd name="T116" fmla="*/ 667 w 677"/>
                <a:gd name="T117" fmla="*/ 107 h 469"/>
                <a:gd name="T118" fmla="*/ 516 w 677"/>
                <a:gd name="T119" fmla="*/ 418 h 469"/>
                <a:gd name="T120" fmla="*/ 380 w 677"/>
                <a:gd name="T121" fmla="*/ 460 h 46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677"/>
                <a:gd name="T184" fmla="*/ 0 h 469"/>
                <a:gd name="T185" fmla="*/ 677 w 677"/>
                <a:gd name="T186" fmla="*/ 469 h 46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677" h="469">
                  <a:moveTo>
                    <a:pt x="673" y="83"/>
                  </a:moveTo>
                  <a:cubicBezTo>
                    <a:pt x="673" y="77"/>
                    <a:pt x="666" y="79"/>
                    <a:pt x="664" y="81"/>
                  </a:cubicBezTo>
                  <a:cubicBezTo>
                    <a:pt x="662" y="83"/>
                    <a:pt x="655" y="81"/>
                    <a:pt x="653" y="85"/>
                  </a:cubicBezTo>
                  <a:cubicBezTo>
                    <a:pt x="651" y="89"/>
                    <a:pt x="648" y="87"/>
                    <a:pt x="643" y="87"/>
                  </a:cubicBezTo>
                  <a:cubicBezTo>
                    <a:pt x="638" y="88"/>
                    <a:pt x="632" y="86"/>
                    <a:pt x="632" y="83"/>
                  </a:cubicBezTo>
                  <a:cubicBezTo>
                    <a:pt x="632" y="80"/>
                    <a:pt x="629" y="77"/>
                    <a:pt x="630" y="73"/>
                  </a:cubicBezTo>
                  <a:cubicBezTo>
                    <a:pt x="630" y="70"/>
                    <a:pt x="625" y="71"/>
                    <a:pt x="622" y="68"/>
                  </a:cubicBezTo>
                  <a:cubicBezTo>
                    <a:pt x="618" y="65"/>
                    <a:pt x="612" y="62"/>
                    <a:pt x="610" y="63"/>
                  </a:cubicBezTo>
                  <a:cubicBezTo>
                    <a:pt x="609" y="64"/>
                    <a:pt x="605" y="59"/>
                    <a:pt x="599" y="59"/>
                  </a:cubicBezTo>
                  <a:cubicBezTo>
                    <a:pt x="594" y="59"/>
                    <a:pt x="594" y="55"/>
                    <a:pt x="595" y="53"/>
                  </a:cubicBezTo>
                  <a:cubicBezTo>
                    <a:pt x="596" y="50"/>
                    <a:pt x="590" y="43"/>
                    <a:pt x="589" y="39"/>
                  </a:cubicBezTo>
                  <a:cubicBezTo>
                    <a:pt x="588" y="35"/>
                    <a:pt x="584" y="34"/>
                    <a:pt x="583" y="26"/>
                  </a:cubicBezTo>
                  <a:cubicBezTo>
                    <a:pt x="581" y="17"/>
                    <a:pt x="576" y="19"/>
                    <a:pt x="577" y="15"/>
                  </a:cubicBezTo>
                  <a:cubicBezTo>
                    <a:pt x="578" y="11"/>
                    <a:pt x="572" y="9"/>
                    <a:pt x="570" y="7"/>
                  </a:cubicBezTo>
                  <a:cubicBezTo>
                    <a:pt x="568" y="5"/>
                    <a:pt x="561" y="6"/>
                    <a:pt x="556" y="3"/>
                  </a:cubicBezTo>
                  <a:cubicBezTo>
                    <a:pt x="551" y="0"/>
                    <a:pt x="548" y="2"/>
                    <a:pt x="544" y="1"/>
                  </a:cubicBezTo>
                  <a:cubicBezTo>
                    <a:pt x="539" y="0"/>
                    <a:pt x="528" y="2"/>
                    <a:pt x="527" y="2"/>
                  </a:cubicBezTo>
                  <a:cubicBezTo>
                    <a:pt x="526" y="2"/>
                    <a:pt x="517" y="1"/>
                    <a:pt x="513" y="7"/>
                  </a:cubicBezTo>
                  <a:cubicBezTo>
                    <a:pt x="508" y="13"/>
                    <a:pt x="512" y="13"/>
                    <a:pt x="514" y="13"/>
                  </a:cubicBezTo>
                  <a:cubicBezTo>
                    <a:pt x="516" y="13"/>
                    <a:pt x="517" y="19"/>
                    <a:pt x="517" y="21"/>
                  </a:cubicBezTo>
                  <a:cubicBezTo>
                    <a:pt x="517" y="23"/>
                    <a:pt x="514" y="26"/>
                    <a:pt x="512" y="27"/>
                  </a:cubicBezTo>
                  <a:cubicBezTo>
                    <a:pt x="510" y="27"/>
                    <a:pt x="506" y="35"/>
                    <a:pt x="505" y="37"/>
                  </a:cubicBezTo>
                  <a:cubicBezTo>
                    <a:pt x="504" y="40"/>
                    <a:pt x="499" y="47"/>
                    <a:pt x="500" y="49"/>
                  </a:cubicBezTo>
                  <a:cubicBezTo>
                    <a:pt x="500" y="51"/>
                    <a:pt x="497" y="54"/>
                    <a:pt x="495" y="54"/>
                  </a:cubicBezTo>
                  <a:cubicBezTo>
                    <a:pt x="492" y="54"/>
                    <a:pt x="486" y="59"/>
                    <a:pt x="484" y="60"/>
                  </a:cubicBezTo>
                  <a:cubicBezTo>
                    <a:pt x="482" y="60"/>
                    <a:pt x="474" y="59"/>
                    <a:pt x="473" y="57"/>
                  </a:cubicBezTo>
                  <a:cubicBezTo>
                    <a:pt x="473" y="56"/>
                    <a:pt x="472" y="55"/>
                    <a:pt x="471" y="55"/>
                  </a:cubicBezTo>
                  <a:cubicBezTo>
                    <a:pt x="461" y="73"/>
                    <a:pt x="461" y="73"/>
                    <a:pt x="461" y="73"/>
                  </a:cubicBezTo>
                  <a:cubicBezTo>
                    <a:pt x="461" y="78"/>
                    <a:pt x="461" y="78"/>
                    <a:pt x="461" y="78"/>
                  </a:cubicBezTo>
                  <a:cubicBezTo>
                    <a:pt x="461" y="78"/>
                    <a:pt x="455" y="80"/>
                    <a:pt x="459" y="84"/>
                  </a:cubicBezTo>
                  <a:cubicBezTo>
                    <a:pt x="464" y="89"/>
                    <a:pt x="464" y="85"/>
                    <a:pt x="471" y="85"/>
                  </a:cubicBezTo>
                  <a:cubicBezTo>
                    <a:pt x="477" y="85"/>
                    <a:pt x="480" y="90"/>
                    <a:pt x="482" y="86"/>
                  </a:cubicBezTo>
                  <a:cubicBezTo>
                    <a:pt x="483" y="83"/>
                    <a:pt x="489" y="81"/>
                    <a:pt x="493" y="85"/>
                  </a:cubicBezTo>
                  <a:cubicBezTo>
                    <a:pt x="496" y="89"/>
                    <a:pt x="508" y="97"/>
                    <a:pt x="507" y="100"/>
                  </a:cubicBezTo>
                  <a:cubicBezTo>
                    <a:pt x="507" y="104"/>
                    <a:pt x="500" y="103"/>
                    <a:pt x="496" y="102"/>
                  </a:cubicBezTo>
                  <a:cubicBezTo>
                    <a:pt x="491" y="100"/>
                    <a:pt x="485" y="105"/>
                    <a:pt x="481" y="105"/>
                  </a:cubicBezTo>
                  <a:cubicBezTo>
                    <a:pt x="477" y="105"/>
                    <a:pt x="472" y="106"/>
                    <a:pt x="467" y="110"/>
                  </a:cubicBezTo>
                  <a:cubicBezTo>
                    <a:pt x="463" y="115"/>
                    <a:pt x="464" y="119"/>
                    <a:pt x="457" y="120"/>
                  </a:cubicBezTo>
                  <a:cubicBezTo>
                    <a:pt x="451" y="121"/>
                    <a:pt x="448" y="120"/>
                    <a:pt x="440" y="125"/>
                  </a:cubicBezTo>
                  <a:cubicBezTo>
                    <a:pt x="433" y="130"/>
                    <a:pt x="425" y="128"/>
                    <a:pt x="422" y="126"/>
                  </a:cubicBezTo>
                  <a:cubicBezTo>
                    <a:pt x="419" y="125"/>
                    <a:pt x="414" y="124"/>
                    <a:pt x="411" y="129"/>
                  </a:cubicBezTo>
                  <a:cubicBezTo>
                    <a:pt x="408" y="134"/>
                    <a:pt x="415" y="137"/>
                    <a:pt x="414" y="142"/>
                  </a:cubicBezTo>
                  <a:cubicBezTo>
                    <a:pt x="414" y="148"/>
                    <a:pt x="406" y="147"/>
                    <a:pt x="400" y="153"/>
                  </a:cubicBezTo>
                  <a:cubicBezTo>
                    <a:pt x="395" y="160"/>
                    <a:pt x="385" y="163"/>
                    <a:pt x="380" y="162"/>
                  </a:cubicBezTo>
                  <a:cubicBezTo>
                    <a:pt x="375" y="161"/>
                    <a:pt x="364" y="158"/>
                    <a:pt x="355" y="163"/>
                  </a:cubicBezTo>
                  <a:cubicBezTo>
                    <a:pt x="345" y="167"/>
                    <a:pt x="339" y="174"/>
                    <a:pt x="335" y="173"/>
                  </a:cubicBezTo>
                  <a:cubicBezTo>
                    <a:pt x="332" y="172"/>
                    <a:pt x="332" y="168"/>
                    <a:pt x="326" y="169"/>
                  </a:cubicBezTo>
                  <a:cubicBezTo>
                    <a:pt x="321" y="169"/>
                    <a:pt x="318" y="168"/>
                    <a:pt x="315" y="166"/>
                  </a:cubicBezTo>
                  <a:cubicBezTo>
                    <a:pt x="311" y="163"/>
                    <a:pt x="308" y="167"/>
                    <a:pt x="302" y="163"/>
                  </a:cubicBezTo>
                  <a:cubicBezTo>
                    <a:pt x="297" y="158"/>
                    <a:pt x="286" y="159"/>
                    <a:pt x="282" y="158"/>
                  </a:cubicBezTo>
                  <a:cubicBezTo>
                    <a:pt x="278" y="158"/>
                    <a:pt x="261" y="158"/>
                    <a:pt x="255" y="158"/>
                  </a:cubicBezTo>
                  <a:cubicBezTo>
                    <a:pt x="249" y="157"/>
                    <a:pt x="241" y="159"/>
                    <a:pt x="241" y="156"/>
                  </a:cubicBezTo>
                  <a:cubicBezTo>
                    <a:pt x="240" y="153"/>
                    <a:pt x="236" y="151"/>
                    <a:pt x="234" y="145"/>
                  </a:cubicBezTo>
                  <a:cubicBezTo>
                    <a:pt x="233" y="138"/>
                    <a:pt x="229" y="136"/>
                    <a:pt x="225" y="135"/>
                  </a:cubicBezTo>
                  <a:cubicBezTo>
                    <a:pt x="222" y="134"/>
                    <a:pt x="221" y="131"/>
                    <a:pt x="218" y="130"/>
                  </a:cubicBezTo>
                  <a:cubicBezTo>
                    <a:pt x="217" y="130"/>
                    <a:pt x="215" y="125"/>
                    <a:pt x="210" y="125"/>
                  </a:cubicBezTo>
                  <a:cubicBezTo>
                    <a:pt x="205" y="125"/>
                    <a:pt x="187" y="123"/>
                    <a:pt x="184" y="119"/>
                  </a:cubicBezTo>
                  <a:cubicBezTo>
                    <a:pt x="182" y="115"/>
                    <a:pt x="187" y="114"/>
                    <a:pt x="187" y="109"/>
                  </a:cubicBezTo>
                  <a:cubicBezTo>
                    <a:pt x="187" y="105"/>
                    <a:pt x="190" y="100"/>
                    <a:pt x="188" y="98"/>
                  </a:cubicBezTo>
                  <a:cubicBezTo>
                    <a:pt x="186" y="97"/>
                    <a:pt x="182" y="93"/>
                    <a:pt x="182" y="90"/>
                  </a:cubicBezTo>
                  <a:cubicBezTo>
                    <a:pt x="181" y="86"/>
                    <a:pt x="176" y="82"/>
                    <a:pt x="172" y="82"/>
                  </a:cubicBezTo>
                  <a:cubicBezTo>
                    <a:pt x="168" y="82"/>
                    <a:pt x="165" y="79"/>
                    <a:pt x="162" y="76"/>
                  </a:cubicBezTo>
                  <a:cubicBezTo>
                    <a:pt x="158" y="73"/>
                    <a:pt x="155" y="73"/>
                    <a:pt x="154" y="66"/>
                  </a:cubicBezTo>
                  <a:cubicBezTo>
                    <a:pt x="154" y="65"/>
                    <a:pt x="153" y="65"/>
                    <a:pt x="153" y="65"/>
                  </a:cubicBezTo>
                  <a:cubicBezTo>
                    <a:pt x="152" y="64"/>
                    <a:pt x="150" y="64"/>
                    <a:pt x="149" y="64"/>
                  </a:cubicBezTo>
                  <a:cubicBezTo>
                    <a:pt x="148" y="64"/>
                    <a:pt x="147" y="63"/>
                    <a:pt x="146" y="62"/>
                  </a:cubicBezTo>
                  <a:cubicBezTo>
                    <a:pt x="145" y="65"/>
                    <a:pt x="142" y="67"/>
                    <a:pt x="142" y="69"/>
                  </a:cubicBezTo>
                  <a:cubicBezTo>
                    <a:pt x="142" y="72"/>
                    <a:pt x="141" y="76"/>
                    <a:pt x="137" y="76"/>
                  </a:cubicBezTo>
                  <a:cubicBezTo>
                    <a:pt x="134" y="76"/>
                    <a:pt x="130" y="78"/>
                    <a:pt x="130" y="84"/>
                  </a:cubicBezTo>
                  <a:cubicBezTo>
                    <a:pt x="130" y="90"/>
                    <a:pt x="133" y="91"/>
                    <a:pt x="132" y="93"/>
                  </a:cubicBezTo>
                  <a:cubicBezTo>
                    <a:pt x="130" y="96"/>
                    <a:pt x="123" y="98"/>
                    <a:pt x="121" y="97"/>
                  </a:cubicBezTo>
                  <a:cubicBezTo>
                    <a:pt x="119" y="96"/>
                    <a:pt x="114" y="97"/>
                    <a:pt x="111" y="96"/>
                  </a:cubicBezTo>
                  <a:cubicBezTo>
                    <a:pt x="107" y="96"/>
                    <a:pt x="104" y="91"/>
                    <a:pt x="103" y="96"/>
                  </a:cubicBezTo>
                  <a:cubicBezTo>
                    <a:pt x="102" y="101"/>
                    <a:pt x="94" y="116"/>
                    <a:pt x="96" y="118"/>
                  </a:cubicBezTo>
                  <a:cubicBezTo>
                    <a:pt x="98" y="119"/>
                    <a:pt x="99" y="123"/>
                    <a:pt x="96" y="123"/>
                  </a:cubicBezTo>
                  <a:cubicBezTo>
                    <a:pt x="93" y="123"/>
                    <a:pt x="90" y="123"/>
                    <a:pt x="88" y="121"/>
                  </a:cubicBezTo>
                  <a:cubicBezTo>
                    <a:pt x="86" y="119"/>
                    <a:pt x="81" y="123"/>
                    <a:pt x="77" y="123"/>
                  </a:cubicBezTo>
                  <a:cubicBezTo>
                    <a:pt x="76" y="123"/>
                    <a:pt x="68" y="126"/>
                    <a:pt x="71" y="128"/>
                  </a:cubicBezTo>
                  <a:cubicBezTo>
                    <a:pt x="73" y="129"/>
                    <a:pt x="73" y="135"/>
                    <a:pt x="73" y="137"/>
                  </a:cubicBezTo>
                  <a:cubicBezTo>
                    <a:pt x="73" y="140"/>
                    <a:pt x="79" y="147"/>
                    <a:pt x="78" y="150"/>
                  </a:cubicBezTo>
                  <a:cubicBezTo>
                    <a:pt x="77" y="152"/>
                    <a:pt x="72" y="155"/>
                    <a:pt x="72" y="158"/>
                  </a:cubicBezTo>
                  <a:cubicBezTo>
                    <a:pt x="72" y="162"/>
                    <a:pt x="73" y="165"/>
                    <a:pt x="71" y="165"/>
                  </a:cubicBezTo>
                  <a:cubicBezTo>
                    <a:pt x="69" y="166"/>
                    <a:pt x="64" y="168"/>
                    <a:pt x="61" y="170"/>
                  </a:cubicBezTo>
                  <a:cubicBezTo>
                    <a:pt x="58" y="172"/>
                    <a:pt x="54" y="172"/>
                    <a:pt x="52" y="175"/>
                  </a:cubicBezTo>
                  <a:cubicBezTo>
                    <a:pt x="51" y="178"/>
                    <a:pt x="49" y="181"/>
                    <a:pt x="43" y="180"/>
                  </a:cubicBezTo>
                  <a:cubicBezTo>
                    <a:pt x="39" y="180"/>
                    <a:pt x="37" y="179"/>
                    <a:pt x="33" y="183"/>
                  </a:cubicBezTo>
                  <a:cubicBezTo>
                    <a:pt x="30" y="188"/>
                    <a:pt x="29" y="186"/>
                    <a:pt x="26" y="188"/>
                  </a:cubicBezTo>
                  <a:cubicBezTo>
                    <a:pt x="24" y="190"/>
                    <a:pt x="21" y="186"/>
                    <a:pt x="19" y="186"/>
                  </a:cubicBezTo>
                  <a:cubicBezTo>
                    <a:pt x="17" y="185"/>
                    <a:pt x="15" y="188"/>
                    <a:pt x="13" y="188"/>
                  </a:cubicBezTo>
                  <a:cubicBezTo>
                    <a:pt x="11" y="188"/>
                    <a:pt x="9" y="191"/>
                    <a:pt x="6" y="192"/>
                  </a:cubicBezTo>
                  <a:cubicBezTo>
                    <a:pt x="4" y="193"/>
                    <a:pt x="1" y="192"/>
                    <a:pt x="1" y="195"/>
                  </a:cubicBezTo>
                  <a:cubicBezTo>
                    <a:pt x="1" y="197"/>
                    <a:pt x="1" y="199"/>
                    <a:pt x="0" y="200"/>
                  </a:cubicBezTo>
                  <a:cubicBezTo>
                    <a:pt x="0" y="200"/>
                    <a:pt x="0" y="200"/>
                    <a:pt x="0" y="200"/>
                  </a:cubicBezTo>
                  <a:cubicBezTo>
                    <a:pt x="1" y="210"/>
                    <a:pt x="1" y="210"/>
                    <a:pt x="1" y="210"/>
                  </a:cubicBezTo>
                  <a:cubicBezTo>
                    <a:pt x="1" y="210"/>
                    <a:pt x="12" y="214"/>
                    <a:pt x="12" y="217"/>
                  </a:cubicBezTo>
                  <a:cubicBezTo>
                    <a:pt x="13" y="221"/>
                    <a:pt x="15" y="232"/>
                    <a:pt x="15" y="232"/>
                  </a:cubicBezTo>
                  <a:cubicBezTo>
                    <a:pt x="15" y="232"/>
                    <a:pt x="15" y="232"/>
                    <a:pt x="14" y="232"/>
                  </a:cubicBezTo>
                  <a:cubicBezTo>
                    <a:pt x="19" y="236"/>
                    <a:pt x="25" y="239"/>
                    <a:pt x="25" y="241"/>
                  </a:cubicBezTo>
                  <a:cubicBezTo>
                    <a:pt x="25" y="242"/>
                    <a:pt x="25" y="247"/>
                    <a:pt x="30" y="249"/>
                  </a:cubicBezTo>
                  <a:cubicBezTo>
                    <a:pt x="34" y="251"/>
                    <a:pt x="37" y="253"/>
                    <a:pt x="39" y="254"/>
                  </a:cubicBezTo>
                  <a:cubicBezTo>
                    <a:pt x="39" y="253"/>
                    <a:pt x="40" y="253"/>
                    <a:pt x="40" y="253"/>
                  </a:cubicBezTo>
                  <a:cubicBezTo>
                    <a:pt x="44" y="252"/>
                    <a:pt x="44" y="252"/>
                    <a:pt x="44" y="252"/>
                  </a:cubicBezTo>
                  <a:cubicBezTo>
                    <a:pt x="44" y="252"/>
                    <a:pt x="45" y="253"/>
                    <a:pt x="47" y="255"/>
                  </a:cubicBezTo>
                  <a:cubicBezTo>
                    <a:pt x="48" y="251"/>
                    <a:pt x="55" y="247"/>
                    <a:pt x="59" y="247"/>
                  </a:cubicBezTo>
                  <a:cubicBezTo>
                    <a:pt x="64" y="248"/>
                    <a:pt x="73" y="255"/>
                    <a:pt x="72" y="258"/>
                  </a:cubicBezTo>
                  <a:cubicBezTo>
                    <a:pt x="71" y="261"/>
                    <a:pt x="64" y="271"/>
                    <a:pt x="61" y="272"/>
                  </a:cubicBezTo>
                  <a:cubicBezTo>
                    <a:pt x="60" y="272"/>
                    <a:pt x="58" y="272"/>
                    <a:pt x="56" y="272"/>
                  </a:cubicBezTo>
                  <a:cubicBezTo>
                    <a:pt x="56" y="274"/>
                    <a:pt x="56" y="275"/>
                    <a:pt x="56" y="276"/>
                  </a:cubicBezTo>
                  <a:cubicBezTo>
                    <a:pt x="56" y="278"/>
                    <a:pt x="60" y="282"/>
                    <a:pt x="62" y="286"/>
                  </a:cubicBezTo>
                  <a:cubicBezTo>
                    <a:pt x="64" y="290"/>
                    <a:pt x="58" y="292"/>
                    <a:pt x="55" y="290"/>
                  </a:cubicBezTo>
                  <a:cubicBezTo>
                    <a:pt x="52" y="287"/>
                    <a:pt x="51" y="292"/>
                    <a:pt x="52" y="295"/>
                  </a:cubicBezTo>
                  <a:cubicBezTo>
                    <a:pt x="54" y="297"/>
                    <a:pt x="53" y="303"/>
                    <a:pt x="56" y="304"/>
                  </a:cubicBezTo>
                  <a:cubicBezTo>
                    <a:pt x="60" y="304"/>
                    <a:pt x="62" y="310"/>
                    <a:pt x="66" y="310"/>
                  </a:cubicBezTo>
                  <a:cubicBezTo>
                    <a:pt x="69" y="310"/>
                    <a:pt x="73" y="316"/>
                    <a:pt x="73" y="316"/>
                  </a:cubicBezTo>
                  <a:cubicBezTo>
                    <a:pt x="73" y="316"/>
                    <a:pt x="77" y="319"/>
                    <a:pt x="77" y="321"/>
                  </a:cubicBezTo>
                  <a:cubicBezTo>
                    <a:pt x="77" y="321"/>
                    <a:pt x="77" y="321"/>
                    <a:pt x="77" y="322"/>
                  </a:cubicBezTo>
                  <a:cubicBezTo>
                    <a:pt x="81" y="321"/>
                    <a:pt x="84" y="321"/>
                    <a:pt x="84" y="320"/>
                  </a:cubicBezTo>
                  <a:cubicBezTo>
                    <a:pt x="85" y="318"/>
                    <a:pt x="90" y="318"/>
                    <a:pt x="93" y="321"/>
                  </a:cubicBezTo>
                  <a:cubicBezTo>
                    <a:pt x="97" y="325"/>
                    <a:pt x="111" y="334"/>
                    <a:pt x="116" y="338"/>
                  </a:cubicBezTo>
                  <a:cubicBezTo>
                    <a:pt x="121" y="342"/>
                    <a:pt x="134" y="347"/>
                    <a:pt x="138" y="347"/>
                  </a:cubicBezTo>
                  <a:cubicBezTo>
                    <a:pt x="142" y="347"/>
                    <a:pt x="146" y="350"/>
                    <a:pt x="153" y="350"/>
                  </a:cubicBezTo>
                  <a:cubicBezTo>
                    <a:pt x="154" y="349"/>
                    <a:pt x="154" y="350"/>
                    <a:pt x="155" y="350"/>
                  </a:cubicBezTo>
                  <a:cubicBezTo>
                    <a:pt x="156" y="349"/>
                    <a:pt x="158" y="349"/>
                    <a:pt x="159" y="347"/>
                  </a:cubicBezTo>
                  <a:cubicBezTo>
                    <a:pt x="161" y="344"/>
                    <a:pt x="163" y="349"/>
                    <a:pt x="162" y="353"/>
                  </a:cubicBezTo>
                  <a:cubicBezTo>
                    <a:pt x="162" y="354"/>
                    <a:pt x="162" y="356"/>
                    <a:pt x="163" y="358"/>
                  </a:cubicBezTo>
                  <a:cubicBezTo>
                    <a:pt x="164" y="356"/>
                    <a:pt x="165" y="355"/>
                    <a:pt x="166" y="353"/>
                  </a:cubicBezTo>
                  <a:cubicBezTo>
                    <a:pt x="168" y="347"/>
                    <a:pt x="171" y="348"/>
                    <a:pt x="174" y="346"/>
                  </a:cubicBezTo>
                  <a:cubicBezTo>
                    <a:pt x="176" y="344"/>
                    <a:pt x="178" y="345"/>
                    <a:pt x="183" y="347"/>
                  </a:cubicBezTo>
                  <a:cubicBezTo>
                    <a:pt x="187" y="350"/>
                    <a:pt x="189" y="345"/>
                    <a:pt x="196" y="351"/>
                  </a:cubicBezTo>
                  <a:cubicBezTo>
                    <a:pt x="197" y="350"/>
                    <a:pt x="199" y="349"/>
                    <a:pt x="200" y="349"/>
                  </a:cubicBezTo>
                  <a:cubicBezTo>
                    <a:pt x="201" y="349"/>
                    <a:pt x="203" y="347"/>
                    <a:pt x="205" y="345"/>
                  </a:cubicBezTo>
                  <a:cubicBezTo>
                    <a:pt x="207" y="342"/>
                    <a:pt x="207" y="340"/>
                    <a:pt x="210" y="340"/>
                  </a:cubicBezTo>
                  <a:cubicBezTo>
                    <a:pt x="212" y="341"/>
                    <a:pt x="214" y="337"/>
                    <a:pt x="219" y="334"/>
                  </a:cubicBezTo>
                  <a:cubicBezTo>
                    <a:pt x="225" y="331"/>
                    <a:pt x="230" y="336"/>
                    <a:pt x="233" y="333"/>
                  </a:cubicBezTo>
                  <a:cubicBezTo>
                    <a:pt x="235" y="331"/>
                    <a:pt x="239" y="330"/>
                    <a:pt x="239" y="333"/>
                  </a:cubicBezTo>
                  <a:cubicBezTo>
                    <a:pt x="239" y="335"/>
                    <a:pt x="242" y="337"/>
                    <a:pt x="243" y="340"/>
                  </a:cubicBezTo>
                  <a:cubicBezTo>
                    <a:pt x="244" y="342"/>
                    <a:pt x="248" y="343"/>
                    <a:pt x="249" y="344"/>
                  </a:cubicBezTo>
                  <a:cubicBezTo>
                    <a:pt x="250" y="343"/>
                    <a:pt x="251" y="343"/>
                    <a:pt x="251" y="343"/>
                  </a:cubicBezTo>
                  <a:cubicBezTo>
                    <a:pt x="254" y="341"/>
                    <a:pt x="259" y="343"/>
                    <a:pt x="259" y="346"/>
                  </a:cubicBezTo>
                  <a:cubicBezTo>
                    <a:pt x="259" y="349"/>
                    <a:pt x="259" y="352"/>
                    <a:pt x="261" y="352"/>
                  </a:cubicBezTo>
                  <a:cubicBezTo>
                    <a:pt x="264" y="352"/>
                    <a:pt x="266" y="352"/>
                    <a:pt x="266" y="358"/>
                  </a:cubicBezTo>
                  <a:cubicBezTo>
                    <a:pt x="266" y="363"/>
                    <a:pt x="268" y="369"/>
                    <a:pt x="263" y="374"/>
                  </a:cubicBezTo>
                  <a:cubicBezTo>
                    <a:pt x="258" y="379"/>
                    <a:pt x="253" y="387"/>
                    <a:pt x="254" y="390"/>
                  </a:cubicBezTo>
                  <a:cubicBezTo>
                    <a:pt x="255" y="392"/>
                    <a:pt x="252" y="397"/>
                    <a:pt x="256" y="395"/>
                  </a:cubicBezTo>
                  <a:cubicBezTo>
                    <a:pt x="259" y="394"/>
                    <a:pt x="267" y="395"/>
                    <a:pt x="266" y="397"/>
                  </a:cubicBezTo>
                  <a:cubicBezTo>
                    <a:pt x="265" y="399"/>
                    <a:pt x="266" y="406"/>
                    <a:pt x="270" y="407"/>
                  </a:cubicBezTo>
                  <a:cubicBezTo>
                    <a:pt x="273" y="407"/>
                    <a:pt x="275" y="409"/>
                    <a:pt x="274" y="412"/>
                  </a:cubicBezTo>
                  <a:cubicBezTo>
                    <a:pt x="273" y="415"/>
                    <a:pt x="271" y="419"/>
                    <a:pt x="274" y="419"/>
                  </a:cubicBezTo>
                  <a:cubicBezTo>
                    <a:pt x="277" y="419"/>
                    <a:pt x="281" y="419"/>
                    <a:pt x="280" y="422"/>
                  </a:cubicBezTo>
                  <a:cubicBezTo>
                    <a:pt x="280" y="425"/>
                    <a:pt x="282" y="428"/>
                    <a:pt x="287" y="426"/>
                  </a:cubicBezTo>
                  <a:cubicBezTo>
                    <a:pt x="290" y="425"/>
                    <a:pt x="292" y="424"/>
                    <a:pt x="292" y="425"/>
                  </a:cubicBezTo>
                  <a:cubicBezTo>
                    <a:pt x="294" y="425"/>
                    <a:pt x="294" y="429"/>
                    <a:pt x="298" y="430"/>
                  </a:cubicBezTo>
                  <a:cubicBezTo>
                    <a:pt x="301" y="431"/>
                    <a:pt x="300" y="422"/>
                    <a:pt x="298" y="421"/>
                  </a:cubicBezTo>
                  <a:cubicBezTo>
                    <a:pt x="297" y="420"/>
                    <a:pt x="299" y="414"/>
                    <a:pt x="300" y="415"/>
                  </a:cubicBezTo>
                  <a:cubicBezTo>
                    <a:pt x="301" y="417"/>
                    <a:pt x="305" y="415"/>
                    <a:pt x="308" y="413"/>
                  </a:cubicBezTo>
                  <a:cubicBezTo>
                    <a:pt x="310" y="410"/>
                    <a:pt x="314" y="415"/>
                    <a:pt x="316" y="412"/>
                  </a:cubicBezTo>
                  <a:cubicBezTo>
                    <a:pt x="318" y="409"/>
                    <a:pt x="322" y="414"/>
                    <a:pt x="326" y="412"/>
                  </a:cubicBezTo>
                  <a:cubicBezTo>
                    <a:pt x="330" y="410"/>
                    <a:pt x="332" y="414"/>
                    <a:pt x="333" y="410"/>
                  </a:cubicBezTo>
                  <a:cubicBezTo>
                    <a:pt x="335" y="407"/>
                    <a:pt x="341" y="403"/>
                    <a:pt x="342" y="405"/>
                  </a:cubicBezTo>
                  <a:cubicBezTo>
                    <a:pt x="344" y="406"/>
                    <a:pt x="344" y="409"/>
                    <a:pt x="352" y="410"/>
                  </a:cubicBezTo>
                  <a:cubicBezTo>
                    <a:pt x="359" y="410"/>
                    <a:pt x="355" y="414"/>
                    <a:pt x="355" y="416"/>
                  </a:cubicBezTo>
                  <a:cubicBezTo>
                    <a:pt x="355" y="418"/>
                    <a:pt x="363" y="424"/>
                    <a:pt x="366" y="425"/>
                  </a:cubicBezTo>
                  <a:cubicBezTo>
                    <a:pt x="366" y="425"/>
                    <a:pt x="367" y="425"/>
                    <a:pt x="368" y="427"/>
                  </a:cubicBezTo>
                  <a:cubicBezTo>
                    <a:pt x="370" y="425"/>
                    <a:pt x="374" y="427"/>
                    <a:pt x="375" y="425"/>
                  </a:cubicBezTo>
                  <a:cubicBezTo>
                    <a:pt x="376" y="422"/>
                    <a:pt x="380" y="423"/>
                    <a:pt x="381" y="425"/>
                  </a:cubicBezTo>
                  <a:cubicBezTo>
                    <a:pt x="383" y="428"/>
                    <a:pt x="384" y="428"/>
                    <a:pt x="388" y="425"/>
                  </a:cubicBezTo>
                  <a:cubicBezTo>
                    <a:pt x="391" y="422"/>
                    <a:pt x="393" y="428"/>
                    <a:pt x="391" y="430"/>
                  </a:cubicBezTo>
                  <a:cubicBezTo>
                    <a:pt x="389" y="431"/>
                    <a:pt x="390" y="437"/>
                    <a:pt x="393" y="440"/>
                  </a:cubicBezTo>
                  <a:cubicBezTo>
                    <a:pt x="396" y="443"/>
                    <a:pt x="397" y="438"/>
                    <a:pt x="396" y="435"/>
                  </a:cubicBezTo>
                  <a:cubicBezTo>
                    <a:pt x="396" y="432"/>
                    <a:pt x="402" y="429"/>
                    <a:pt x="412" y="425"/>
                  </a:cubicBezTo>
                  <a:cubicBezTo>
                    <a:pt x="423" y="422"/>
                    <a:pt x="434" y="414"/>
                    <a:pt x="434" y="412"/>
                  </a:cubicBezTo>
                  <a:cubicBezTo>
                    <a:pt x="434" y="411"/>
                    <a:pt x="442" y="415"/>
                    <a:pt x="445" y="413"/>
                  </a:cubicBezTo>
                  <a:cubicBezTo>
                    <a:pt x="449" y="410"/>
                    <a:pt x="461" y="410"/>
                    <a:pt x="465" y="410"/>
                  </a:cubicBezTo>
                  <a:cubicBezTo>
                    <a:pt x="468" y="409"/>
                    <a:pt x="468" y="407"/>
                    <a:pt x="471" y="404"/>
                  </a:cubicBezTo>
                  <a:cubicBezTo>
                    <a:pt x="475" y="401"/>
                    <a:pt x="474" y="400"/>
                    <a:pt x="478" y="398"/>
                  </a:cubicBezTo>
                  <a:cubicBezTo>
                    <a:pt x="482" y="397"/>
                    <a:pt x="484" y="394"/>
                    <a:pt x="484" y="392"/>
                  </a:cubicBezTo>
                  <a:cubicBezTo>
                    <a:pt x="484" y="390"/>
                    <a:pt x="492" y="389"/>
                    <a:pt x="492" y="387"/>
                  </a:cubicBezTo>
                  <a:cubicBezTo>
                    <a:pt x="492" y="385"/>
                    <a:pt x="498" y="384"/>
                    <a:pt x="498" y="381"/>
                  </a:cubicBezTo>
                  <a:cubicBezTo>
                    <a:pt x="498" y="379"/>
                    <a:pt x="501" y="379"/>
                    <a:pt x="503" y="377"/>
                  </a:cubicBezTo>
                  <a:cubicBezTo>
                    <a:pt x="504" y="375"/>
                    <a:pt x="501" y="369"/>
                    <a:pt x="504" y="368"/>
                  </a:cubicBezTo>
                  <a:cubicBezTo>
                    <a:pt x="507" y="368"/>
                    <a:pt x="503" y="364"/>
                    <a:pt x="503" y="363"/>
                  </a:cubicBezTo>
                  <a:cubicBezTo>
                    <a:pt x="502" y="361"/>
                    <a:pt x="508" y="361"/>
                    <a:pt x="510" y="359"/>
                  </a:cubicBezTo>
                  <a:cubicBezTo>
                    <a:pt x="513" y="357"/>
                    <a:pt x="515" y="355"/>
                    <a:pt x="516" y="351"/>
                  </a:cubicBezTo>
                  <a:cubicBezTo>
                    <a:pt x="516" y="348"/>
                    <a:pt x="521" y="345"/>
                    <a:pt x="523" y="345"/>
                  </a:cubicBezTo>
                  <a:cubicBezTo>
                    <a:pt x="525" y="344"/>
                    <a:pt x="526" y="339"/>
                    <a:pt x="525" y="335"/>
                  </a:cubicBezTo>
                  <a:cubicBezTo>
                    <a:pt x="525" y="332"/>
                    <a:pt x="529" y="333"/>
                    <a:pt x="527" y="331"/>
                  </a:cubicBezTo>
                  <a:cubicBezTo>
                    <a:pt x="525" y="330"/>
                    <a:pt x="528" y="325"/>
                    <a:pt x="532" y="324"/>
                  </a:cubicBezTo>
                  <a:cubicBezTo>
                    <a:pt x="536" y="323"/>
                    <a:pt x="529" y="321"/>
                    <a:pt x="527" y="323"/>
                  </a:cubicBezTo>
                  <a:cubicBezTo>
                    <a:pt x="525" y="325"/>
                    <a:pt x="523" y="318"/>
                    <a:pt x="521" y="321"/>
                  </a:cubicBezTo>
                  <a:cubicBezTo>
                    <a:pt x="519" y="323"/>
                    <a:pt x="513" y="319"/>
                    <a:pt x="517" y="318"/>
                  </a:cubicBezTo>
                  <a:cubicBezTo>
                    <a:pt x="520" y="317"/>
                    <a:pt x="526" y="313"/>
                    <a:pt x="529" y="312"/>
                  </a:cubicBezTo>
                  <a:cubicBezTo>
                    <a:pt x="531" y="312"/>
                    <a:pt x="525" y="306"/>
                    <a:pt x="522" y="306"/>
                  </a:cubicBezTo>
                  <a:cubicBezTo>
                    <a:pt x="519" y="306"/>
                    <a:pt x="515" y="299"/>
                    <a:pt x="512" y="299"/>
                  </a:cubicBezTo>
                  <a:cubicBezTo>
                    <a:pt x="508" y="299"/>
                    <a:pt x="514" y="297"/>
                    <a:pt x="518" y="299"/>
                  </a:cubicBezTo>
                  <a:cubicBezTo>
                    <a:pt x="522" y="301"/>
                    <a:pt x="526" y="302"/>
                    <a:pt x="528" y="301"/>
                  </a:cubicBezTo>
                  <a:cubicBezTo>
                    <a:pt x="530" y="299"/>
                    <a:pt x="522" y="292"/>
                    <a:pt x="519" y="290"/>
                  </a:cubicBezTo>
                  <a:cubicBezTo>
                    <a:pt x="516" y="288"/>
                    <a:pt x="518" y="284"/>
                    <a:pt x="517" y="283"/>
                  </a:cubicBezTo>
                  <a:cubicBezTo>
                    <a:pt x="515" y="282"/>
                    <a:pt x="511" y="273"/>
                    <a:pt x="509" y="269"/>
                  </a:cubicBezTo>
                  <a:cubicBezTo>
                    <a:pt x="508" y="266"/>
                    <a:pt x="501" y="265"/>
                    <a:pt x="499" y="262"/>
                  </a:cubicBezTo>
                  <a:cubicBezTo>
                    <a:pt x="498" y="260"/>
                    <a:pt x="500" y="254"/>
                    <a:pt x="505" y="252"/>
                  </a:cubicBezTo>
                  <a:cubicBezTo>
                    <a:pt x="510" y="250"/>
                    <a:pt x="508" y="245"/>
                    <a:pt x="510" y="246"/>
                  </a:cubicBezTo>
                  <a:cubicBezTo>
                    <a:pt x="512" y="246"/>
                    <a:pt x="514" y="245"/>
                    <a:pt x="516" y="242"/>
                  </a:cubicBezTo>
                  <a:cubicBezTo>
                    <a:pt x="518" y="238"/>
                    <a:pt x="521" y="240"/>
                    <a:pt x="523" y="238"/>
                  </a:cubicBezTo>
                  <a:cubicBezTo>
                    <a:pt x="525" y="236"/>
                    <a:pt x="533" y="236"/>
                    <a:pt x="536" y="234"/>
                  </a:cubicBezTo>
                  <a:cubicBezTo>
                    <a:pt x="539" y="232"/>
                    <a:pt x="533" y="226"/>
                    <a:pt x="529" y="227"/>
                  </a:cubicBezTo>
                  <a:cubicBezTo>
                    <a:pt x="526" y="228"/>
                    <a:pt x="521" y="227"/>
                    <a:pt x="518" y="223"/>
                  </a:cubicBezTo>
                  <a:cubicBezTo>
                    <a:pt x="516" y="219"/>
                    <a:pt x="509" y="230"/>
                    <a:pt x="503" y="232"/>
                  </a:cubicBezTo>
                  <a:cubicBezTo>
                    <a:pt x="498" y="235"/>
                    <a:pt x="495" y="228"/>
                    <a:pt x="496" y="223"/>
                  </a:cubicBezTo>
                  <a:cubicBezTo>
                    <a:pt x="498" y="219"/>
                    <a:pt x="492" y="219"/>
                    <a:pt x="485" y="219"/>
                  </a:cubicBezTo>
                  <a:cubicBezTo>
                    <a:pt x="477" y="220"/>
                    <a:pt x="480" y="206"/>
                    <a:pt x="485" y="205"/>
                  </a:cubicBezTo>
                  <a:cubicBezTo>
                    <a:pt x="489" y="205"/>
                    <a:pt x="496" y="210"/>
                    <a:pt x="499" y="201"/>
                  </a:cubicBezTo>
                  <a:cubicBezTo>
                    <a:pt x="501" y="193"/>
                    <a:pt x="505" y="199"/>
                    <a:pt x="512" y="192"/>
                  </a:cubicBezTo>
                  <a:cubicBezTo>
                    <a:pt x="518" y="185"/>
                    <a:pt x="525" y="180"/>
                    <a:pt x="531" y="185"/>
                  </a:cubicBezTo>
                  <a:cubicBezTo>
                    <a:pt x="536" y="189"/>
                    <a:pt x="525" y="196"/>
                    <a:pt x="523" y="200"/>
                  </a:cubicBezTo>
                  <a:cubicBezTo>
                    <a:pt x="521" y="204"/>
                    <a:pt x="525" y="205"/>
                    <a:pt x="522" y="209"/>
                  </a:cubicBezTo>
                  <a:cubicBezTo>
                    <a:pt x="518" y="212"/>
                    <a:pt x="523" y="213"/>
                    <a:pt x="529" y="208"/>
                  </a:cubicBezTo>
                  <a:cubicBezTo>
                    <a:pt x="536" y="204"/>
                    <a:pt x="544" y="199"/>
                    <a:pt x="550" y="197"/>
                  </a:cubicBezTo>
                  <a:cubicBezTo>
                    <a:pt x="552" y="196"/>
                    <a:pt x="554" y="196"/>
                    <a:pt x="556" y="196"/>
                  </a:cubicBezTo>
                  <a:cubicBezTo>
                    <a:pt x="557" y="194"/>
                    <a:pt x="558" y="192"/>
                    <a:pt x="559" y="191"/>
                  </a:cubicBezTo>
                  <a:cubicBezTo>
                    <a:pt x="563" y="189"/>
                    <a:pt x="578" y="182"/>
                    <a:pt x="580" y="179"/>
                  </a:cubicBezTo>
                  <a:cubicBezTo>
                    <a:pt x="582" y="177"/>
                    <a:pt x="584" y="171"/>
                    <a:pt x="587" y="171"/>
                  </a:cubicBezTo>
                  <a:cubicBezTo>
                    <a:pt x="590" y="171"/>
                    <a:pt x="590" y="174"/>
                    <a:pt x="594" y="174"/>
                  </a:cubicBezTo>
                  <a:cubicBezTo>
                    <a:pt x="599" y="174"/>
                    <a:pt x="604" y="176"/>
                    <a:pt x="602" y="172"/>
                  </a:cubicBezTo>
                  <a:cubicBezTo>
                    <a:pt x="599" y="169"/>
                    <a:pt x="601" y="169"/>
                    <a:pt x="606" y="168"/>
                  </a:cubicBezTo>
                  <a:cubicBezTo>
                    <a:pt x="611" y="167"/>
                    <a:pt x="610" y="162"/>
                    <a:pt x="614" y="162"/>
                  </a:cubicBezTo>
                  <a:cubicBezTo>
                    <a:pt x="618" y="162"/>
                    <a:pt x="617" y="153"/>
                    <a:pt x="621" y="153"/>
                  </a:cubicBezTo>
                  <a:cubicBezTo>
                    <a:pt x="624" y="153"/>
                    <a:pt x="626" y="158"/>
                    <a:pt x="630" y="157"/>
                  </a:cubicBezTo>
                  <a:cubicBezTo>
                    <a:pt x="631" y="157"/>
                    <a:pt x="632" y="157"/>
                    <a:pt x="633" y="157"/>
                  </a:cubicBezTo>
                  <a:cubicBezTo>
                    <a:pt x="634" y="157"/>
                    <a:pt x="635" y="156"/>
                    <a:pt x="636" y="155"/>
                  </a:cubicBezTo>
                  <a:cubicBezTo>
                    <a:pt x="635" y="151"/>
                    <a:pt x="636" y="147"/>
                    <a:pt x="635" y="145"/>
                  </a:cubicBezTo>
                  <a:cubicBezTo>
                    <a:pt x="633" y="141"/>
                    <a:pt x="635" y="138"/>
                    <a:pt x="634" y="135"/>
                  </a:cubicBezTo>
                  <a:cubicBezTo>
                    <a:pt x="634" y="133"/>
                    <a:pt x="633" y="127"/>
                    <a:pt x="636" y="127"/>
                  </a:cubicBezTo>
                  <a:cubicBezTo>
                    <a:pt x="639" y="127"/>
                    <a:pt x="642" y="121"/>
                    <a:pt x="645" y="123"/>
                  </a:cubicBezTo>
                  <a:cubicBezTo>
                    <a:pt x="649" y="125"/>
                    <a:pt x="655" y="126"/>
                    <a:pt x="655" y="123"/>
                  </a:cubicBezTo>
                  <a:cubicBezTo>
                    <a:pt x="655" y="120"/>
                    <a:pt x="660" y="120"/>
                    <a:pt x="661" y="116"/>
                  </a:cubicBezTo>
                  <a:cubicBezTo>
                    <a:pt x="661" y="112"/>
                    <a:pt x="666" y="111"/>
                    <a:pt x="667" y="107"/>
                  </a:cubicBezTo>
                  <a:cubicBezTo>
                    <a:pt x="668" y="103"/>
                    <a:pt x="670" y="95"/>
                    <a:pt x="673" y="93"/>
                  </a:cubicBezTo>
                  <a:cubicBezTo>
                    <a:pt x="677" y="91"/>
                    <a:pt x="673" y="89"/>
                    <a:pt x="673" y="83"/>
                  </a:cubicBezTo>
                  <a:close/>
                  <a:moveTo>
                    <a:pt x="510" y="399"/>
                  </a:moveTo>
                  <a:cubicBezTo>
                    <a:pt x="506" y="412"/>
                    <a:pt x="515" y="419"/>
                    <a:pt x="516" y="418"/>
                  </a:cubicBezTo>
                  <a:cubicBezTo>
                    <a:pt x="519" y="416"/>
                    <a:pt x="533" y="387"/>
                    <a:pt x="530" y="383"/>
                  </a:cubicBezTo>
                  <a:cubicBezTo>
                    <a:pt x="527" y="379"/>
                    <a:pt x="513" y="386"/>
                    <a:pt x="510" y="399"/>
                  </a:cubicBezTo>
                  <a:close/>
                  <a:moveTo>
                    <a:pt x="391" y="444"/>
                  </a:moveTo>
                  <a:cubicBezTo>
                    <a:pt x="386" y="444"/>
                    <a:pt x="375" y="451"/>
                    <a:pt x="380" y="460"/>
                  </a:cubicBezTo>
                  <a:cubicBezTo>
                    <a:pt x="384" y="469"/>
                    <a:pt x="398" y="463"/>
                    <a:pt x="399" y="459"/>
                  </a:cubicBezTo>
                  <a:cubicBezTo>
                    <a:pt x="399" y="455"/>
                    <a:pt x="406" y="448"/>
                    <a:pt x="405" y="445"/>
                  </a:cubicBezTo>
                  <a:cubicBezTo>
                    <a:pt x="404" y="443"/>
                    <a:pt x="395" y="444"/>
                    <a:pt x="391" y="444"/>
                  </a:cubicBez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337" name="Freeform 143"/>
            <p:cNvSpPr>
              <a:spLocks noEditPoints="1" noChangeArrowheads="1"/>
            </p:cNvSpPr>
            <p:nvPr/>
          </p:nvSpPr>
          <p:spPr bwMode="auto">
            <a:xfrm>
              <a:off x="6148409" y="2065339"/>
              <a:ext cx="207964" cy="292101"/>
            </a:xfrm>
            <a:custGeom>
              <a:avLst/>
              <a:gdLst>
                <a:gd name="T0" fmla="*/ 58 w 109"/>
                <a:gd name="T1" fmla="*/ 59 h 153"/>
                <a:gd name="T2" fmla="*/ 72 w 109"/>
                <a:gd name="T3" fmla="*/ 69 h 153"/>
                <a:gd name="T4" fmla="*/ 75 w 109"/>
                <a:gd name="T5" fmla="*/ 79 h 153"/>
                <a:gd name="T6" fmla="*/ 80 w 109"/>
                <a:gd name="T7" fmla="*/ 84 h 153"/>
                <a:gd name="T8" fmla="*/ 85 w 109"/>
                <a:gd name="T9" fmla="*/ 98 h 153"/>
                <a:gd name="T10" fmla="*/ 89 w 109"/>
                <a:gd name="T11" fmla="*/ 95 h 153"/>
                <a:gd name="T12" fmla="*/ 94 w 109"/>
                <a:gd name="T13" fmla="*/ 88 h 153"/>
                <a:gd name="T14" fmla="*/ 91 w 109"/>
                <a:gd name="T15" fmla="*/ 75 h 153"/>
                <a:gd name="T16" fmla="*/ 78 w 109"/>
                <a:gd name="T17" fmla="*/ 66 h 153"/>
                <a:gd name="T18" fmla="*/ 71 w 109"/>
                <a:gd name="T19" fmla="*/ 56 h 153"/>
                <a:gd name="T20" fmla="*/ 55 w 109"/>
                <a:gd name="T21" fmla="*/ 53 h 153"/>
                <a:gd name="T22" fmla="*/ 49 w 109"/>
                <a:gd name="T23" fmla="*/ 43 h 153"/>
                <a:gd name="T24" fmla="*/ 57 w 109"/>
                <a:gd name="T25" fmla="*/ 27 h 153"/>
                <a:gd name="T26" fmla="*/ 56 w 109"/>
                <a:gd name="T27" fmla="*/ 8 h 153"/>
                <a:gd name="T28" fmla="*/ 54 w 109"/>
                <a:gd name="T29" fmla="*/ 4 h 153"/>
                <a:gd name="T30" fmla="*/ 38 w 109"/>
                <a:gd name="T31" fmla="*/ 3 h 153"/>
                <a:gd name="T32" fmla="*/ 36 w 109"/>
                <a:gd name="T33" fmla="*/ 29 h 153"/>
                <a:gd name="T34" fmla="*/ 30 w 109"/>
                <a:gd name="T35" fmla="*/ 28 h 153"/>
                <a:gd name="T36" fmla="*/ 33 w 109"/>
                <a:gd name="T37" fmla="*/ 43 h 153"/>
                <a:gd name="T38" fmla="*/ 36 w 109"/>
                <a:gd name="T39" fmla="*/ 52 h 153"/>
                <a:gd name="T40" fmla="*/ 48 w 109"/>
                <a:gd name="T41" fmla="*/ 56 h 153"/>
                <a:gd name="T42" fmla="*/ 58 w 109"/>
                <a:gd name="T43" fmla="*/ 59 h 153"/>
                <a:gd name="T44" fmla="*/ 37 w 109"/>
                <a:gd name="T45" fmla="*/ 62 h 153"/>
                <a:gd name="T46" fmla="*/ 47 w 109"/>
                <a:gd name="T47" fmla="*/ 74 h 153"/>
                <a:gd name="T48" fmla="*/ 37 w 109"/>
                <a:gd name="T49" fmla="*/ 62 h 153"/>
                <a:gd name="T50" fmla="*/ 55 w 109"/>
                <a:gd name="T51" fmla="*/ 94 h 153"/>
                <a:gd name="T52" fmla="*/ 61 w 109"/>
                <a:gd name="T53" fmla="*/ 91 h 153"/>
                <a:gd name="T54" fmla="*/ 62 w 109"/>
                <a:gd name="T55" fmla="*/ 100 h 153"/>
                <a:gd name="T56" fmla="*/ 64 w 109"/>
                <a:gd name="T57" fmla="*/ 112 h 153"/>
                <a:gd name="T58" fmla="*/ 76 w 109"/>
                <a:gd name="T59" fmla="*/ 94 h 153"/>
                <a:gd name="T60" fmla="*/ 72 w 109"/>
                <a:gd name="T61" fmla="*/ 92 h 153"/>
                <a:gd name="T62" fmla="*/ 55 w 109"/>
                <a:gd name="T63" fmla="*/ 79 h 153"/>
                <a:gd name="T64" fmla="*/ 55 w 109"/>
                <a:gd name="T65" fmla="*/ 94 h 153"/>
                <a:gd name="T66" fmla="*/ 16 w 109"/>
                <a:gd name="T67" fmla="*/ 101 h 153"/>
                <a:gd name="T68" fmla="*/ 2 w 109"/>
                <a:gd name="T69" fmla="*/ 119 h 153"/>
                <a:gd name="T70" fmla="*/ 22 w 109"/>
                <a:gd name="T71" fmla="*/ 100 h 153"/>
                <a:gd name="T72" fmla="*/ 25 w 109"/>
                <a:gd name="T73" fmla="*/ 88 h 153"/>
                <a:gd name="T74" fmla="*/ 16 w 109"/>
                <a:gd name="T75" fmla="*/ 101 h 153"/>
                <a:gd name="T76" fmla="*/ 75 w 109"/>
                <a:gd name="T77" fmla="*/ 107 h 153"/>
                <a:gd name="T78" fmla="*/ 84 w 109"/>
                <a:gd name="T79" fmla="*/ 102 h 153"/>
                <a:gd name="T80" fmla="*/ 75 w 109"/>
                <a:gd name="T81" fmla="*/ 107 h 153"/>
                <a:gd name="T82" fmla="*/ 105 w 109"/>
                <a:gd name="T83" fmla="*/ 133 h 153"/>
                <a:gd name="T84" fmla="*/ 103 w 109"/>
                <a:gd name="T85" fmla="*/ 108 h 153"/>
                <a:gd name="T86" fmla="*/ 95 w 109"/>
                <a:gd name="T87" fmla="*/ 108 h 153"/>
                <a:gd name="T88" fmla="*/ 88 w 109"/>
                <a:gd name="T89" fmla="*/ 114 h 153"/>
                <a:gd name="T90" fmla="*/ 82 w 109"/>
                <a:gd name="T91" fmla="*/ 119 h 153"/>
                <a:gd name="T92" fmla="*/ 72 w 109"/>
                <a:gd name="T93" fmla="*/ 116 h 153"/>
                <a:gd name="T94" fmla="*/ 59 w 109"/>
                <a:gd name="T95" fmla="*/ 124 h 153"/>
                <a:gd name="T96" fmla="*/ 54 w 109"/>
                <a:gd name="T97" fmla="*/ 136 h 153"/>
                <a:gd name="T98" fmla="*/ 64 w 109"/>
                <a:gd name="T99" fmla="*/ 130 h 153"/>
                <a:gd name="T100" fmla="*/ 73 w 109"/>
                <a:gd name="T101" fmla="*/ 127 h 153"/>
                <a:gd name="T102" fmla="*/ 82 w 109"/>
                <a:gd name="T103" fmla="*/ 147 h 153"/>
                <a:gd name="T104" fmla="*/ 94 w 109"/>
                <a:gd name="T105" fmla="*/ 153 h 153"/>
                <a:gd name="T106" fmla="*/ 93 w 109"/>
                <a:gd name="T107" fmla="*/ 138 h 153"/>
                <a:gd name="T108" fmla="*/ 105 w 109"/>
                <a:gd name="T109" fmla="*/ 133 h 15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09"/>
                <a:gd name="T166" fmla="*/ 0 h 153"/>
                <a:gd name="T167" fmla="*/ 109 w 109"/>
                <a:gd name="T168" fmla="*/ 153 h 15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09" h="153">
                  <a:moveTo>
                    <a:pt x="58" y="59"/>
                  </a:moveTo>
                  <a:cubicBezTo>
                    <a:pt x="64" y="58"/>
                    <a:pt x="73" y="66"/>
                    <a:pt x="72" y="69"/>
                  </a:cubicBezTo>
                  <a:cubicBezTo>
                    <a:pt x="70" y="72"/>
                    <a:pt x="72" y="82"/>
                    <a:pt x="75" y="79"/>
                  </a:cubicBezTo>
                  <a:cubicBezTo>
                    <a:pt x="78" y="76"/>
                    <a:pt x="83" y="80"/>
                    <a:pt x="80" y="84"/>
                  </a:cubicBezTo>
                  <a:cubicBezTo>
                    <a:pt x="77" y="88"/>
                    <a:pt x="84" y="93"/>
                    <a:pt x="85" y="98"/>
                  </a:cubicBezTo>
                  <a:cubicBezTo>
                    <a:pt x="86" y="103"/>
                    <a:pt x="90" y="99"/>
                    <a:pt x="89" y="95"/>
                  </a:cubicBezTo>
                  <a:cubicBezTo>
                    <a:pt x="88" y="91"/>
                    <a:pt x="90" y="91"/>
                    <a:pt x="94" y="88"/>
                  </a:cubicBezTo>
                  <a:cubicBezTo>
                    <a:pt x="98" y="85"/>
                    <a:pt x="94" y="80"/>
                    <a:pt x="91" y="75"/>
                  </a:cubicBezTo>
                  <a:cubicBezTo>
                    <a:pt x="88" y="69"/>
                    <a:pt x="78" y="71"/>
                    <a:pt x="78" y="66"/>
                  </a:cubicBezTo>
                  <a:cubicBezTo>
                    <a:pt x="78" y="60"/>
                    <a:pt x="71" y="59"/>
                    <a:pt x="71" y="56"/>
                  </a:cubicBezTo>
                  <a:cubicBezTo>
                    <a:pt x="70" y="53"/>
                    <a:pt x="61" y="50"/>
                    <a:pt x="55" y="53"/>
                  </a:cubicBezTo>
                  <a:cubicBezTo>
                    <a:pt x="49" y="56"/>
                    <a:pt x="53" y="47"/>
                    <a:pt x="49" y="43"/>
                  </a:cubicBezTo>
                  <a:cubicBezTo>
                    <a:pt x="45" y="38"/>
                    <a:pt x="52" y="32"/>
                    <a:pt x="57" y="27"/>
                  </a:cubicBezTo>
                  <a:cubicBezTo>
                    <a:pt x="62" y="21"/>
                    <a:pt x="56" y="12"/>
                    <a:pt x="56" y="8"/>
                  </a:cubicBezTo>
                  <a:cubicBezTo>
                    <a:pt x="57" y="4"/>
                    <a:pt x="57" y="3"/>
                    <a:pt x="54" y="4"/>
                  </a:cubicBezTo>
                  <a:cubicBezTo>
                    <a:pt x="52" y="6"/>
                    <a:pt x="42" y="0"/>
                    <a:pt x="38" y="3"/>
                  </a:cubicBezTo>
                  <a:cubicBezTo>
                    <a:pt x="34" y="6"/>
                    <a:pt x="38" y="28"/>
                    <a:pt x="36" y="29"/>
                  </a:cubicBezTo>
                  <a:cubicBezTo>
                    <a:pt x="34" y="31"/>
                    <a:pt x="31" y="26"/>
                    <a:pt x="30" y="28"/>
                  </a:cubicBezTo>
                  <a:cubicBezTo>
                    <a:pt x="29" y="31"/>
                    <a:pt x="31" y="43"/>
                    <a:pt x="33" y="43"/>
                  </a:cubicBezTo>
                  <a:cubicBezTo>
                    <a:pt x="36" y="43"/>
                    <a:pt x="38" y="47"/>
                    <a:pt x="36" y="52"/>
                  </a:cubicBezTo>
                  <a:cubicBezTo>
                    <a:pt x="35" y="57"/>
                    <a:pt x="41" y="58"/>
                    <a:pt x="48" y="56"/>
                  </a:cubicBezTo>
                  <a:cubicBezTo>
                    <a:pt x="54" y="53"/>
                    <a:pt x="52" y="60"/>
                    <a:pt x="58" y="59"/>
                  </a:cubicBezTo>
                  <a:close/>
                  <a:moveTo>
                    <a:pt x="37" y="62"/>
                  </a:moveTo>
                  <a:cubicBezTo>
                    <a:pt x="38" y="67"/>
                    <a:pt x="40" y="76"/>
                    <a:pt x="47" y="74"/>
                  </a:cubicBezTo>
                  <a:cubicBezTo>
                    <a:pt x="55" y="72"/>
                    <a:pt x="36" y="58"/>
                    <a:pt x="37" y="62"/>
                  </a:cubicBezTo>
                  <a:close/>
                  <a:moveTo>
                    <a:pt x="55" y="94"/>
                  </a:moveTo>
                  <a:cubicBezTo>
                    <a:pt x="57" y="94"/>
                    <a:pt x="61" y="94"/>
                    <a:pt x="61" y="91"/>
                  </a:cubicBezTo>
                  <a:cubicBezTo>
                    <a:pt x="62" y="88"/>
                    <a:pt x="65" y="97"/>
                    <a:pt x="62" y="100"/>
                  </a:cubicBezTo>
                  <a:cubicBezTo>
                    <a:pt x="59" y="103"/>
                    <a:pt x="59" y="111"/>
                    <a:pt x="64" y="112"/>
                  </a:cubicBezTo>
                  <a:cubicBezTo>
                    <a:pt x="69" y="113"/>
                    <a:pt x="77" y="97"/>
                    <a:pt x="76" y="94"/>
                  </a:cubicBezTo>
                  <a:cubicBezTo>
                    <a:pt x="75" y="91"/>
                    <a:pt x="71" y="96"/>
                    <a:pt x="72" y="92"/>
                  </a:cubicBezTo>
                  <a:cubicBezTo>
                    <a:pt x="73" y="88"/>
                    <a:pt x="60" y="78"/>
                    <a:pt x="55" y="79"/>
                  </a:cubicBezTo>
                  <a:cubicBezTo>
                    <a:pt x="50" y="80"/>
                    <a:pt x="51" y="95"/>
                    <a:pt x="55" y="94"/>
                  </a:cubicBezTo>
                  <a:close/>
                  <a:moveTo>
                    <a:pt x="16" y="101"/>
                  </a:moveTo>
                  <a:cubicBezTo>
                    <a:pt x="11" y="107"/>
                    <a:pt x="0" y="116"/>
                    <a:pt x="2" y="119"/>
                  </a:cubicBezTo>
                  <a:cubicBezTo>
                    <a:pt x="4" y="123"/>
                    <a:pt x="16" y="105"/>
                    <a:pt x="22" y="100"/>
                  </a:cubicBezTo>
                  <a:cubicBezTo>
                    <a:pt x="28" y="96"/>
                    <a:pt x="27" y="92"/>
                    <a:pt x="25" y="88"/>
                  </a:cubicBezTo>
                  <a:cubicBezTo>
                    <a:pt x="23" y="84"/>
                    <a:pt x="21" y="95"/>
                    <a:pt x="16" y="101"/>
                  </a:cubicBezTo>
                  <a:close/>
                  <a:moveTo>
                    <a:pt x="75" y="107"/>
                  </a:moveTo>
                  <a:cubicBezTo>
                    <a:pt x="77" y="111"/>
                    <a:pt x="86" y="105"/>
                    <a:pt x="84" y="102"/>
                  </a:cubicBezTo>
                  <a:cubicBezTo>
                    <a:pt x="81" y="99"/>
                    <a:pt x="74" y="105"/>
                    <a:pt x="75" y="107"/>
                  </a:cubicBezTo>
                  <a:close/>
                  <a:moveTo>
                    <a:pt x="105" y="133"/>
                  </a:moveTo>
                  <a:cubicBezTo>
                    <a:pt x="109" y="129"/>
                    <a:pt x="103" y="116"/>
                    <a:pt x="103" y="108"/>
                  </a:cubicBezTo>
                  <a:cubicBezTo>
                    <a:pt x="103" y="100"/>
                    <a:pt x="92" y="103"/>
                    <a:pt x="95" y="108"/>
                  </a:cubicBezTo>
                  <a:cubicBezTo>
                    <a:pt x="98" y="113"/>
                    <a:pt x="89" y="109"/>
                    <a:pt x="88" y="114"/>
                  </a:cubicBezTo>
                  <a:cubicBezTo>
                    <a:pt x="88" y="119"/>
                    <a:pt x="81" y="115"/>
                    <a:pt x="82" y="119"/>
                  </a:cubicBezTo>
                  <a:cubicBezTo>
                    <a:pt x="82" y="123"/>
                    <a:pt x="75" y="119"/>
                    <a:pt x="72" y="116"/>
                  </a:cubicBezTo>
                  <a:cubicBezTo>
                    <a:pt x="68" y="114"/>
                    <a:pt x="64" y="123"/>
                    <a:pt x="59" y="124"/>
                  </a:cubicBezTo>
                  <a:cubicBezTo>
                    <a:pt x="54" y="125"/>
                    <a:pt x="51" y="136"/>
                    <a:pt x="54" y="136"/>
                  </a:cubicBezTo>
                  <a:cubicBezTo>
                    <a:pt x="58" y="135"/>
                    <a:pt x="60" y="130"/>
                    <a:pt x="64" y="130"/>
                  </a:cubicBezTo>
                  <a:cubicBezTo>
                    <a:pt x="68" y="131"/>
                    <a:pt x="67" y="126"/>
                    <a:pt x="73" y="127"/>
                  </a:cubicBezTo>
                  <a:cubicBezTo>
                    <a:pt x="78" y="128"/>
                    <a:pt x="74" y="145"/>
                    <a:pt x="82" y="147"/>
                  </a:cubicBezTo>
                  <a:cubicBezTo>
                    <a:pt x="90" y="148"/>
                    <a:pt x="90" y="153"/>
                    <a:pt x="94" y="153"/>
                  </a:cubicBezTo>
                  <a:cubicBezTo>
                    <a:pt x="97" y="153"/>
                    <a:pt x="93" y="142"/>
                    <a:pt x="93" y="138"/>
                  </a:cubicBezTo>
                  <a:cubicBezTo>
                    <a:pt x="94" y="135"/>
                    <a:pt x="101" y="138"/>
                    <a:pt x="105" y="133"/>
                  </a:cubicBez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338" name="Freeform 144"/>
            <p:cNvSpPr>
              <a:spLocks noEditPoints="1" noChangeArrowheads="1"/>
            </p:cNvSpPr>
            <p:nvPr/>
          </p:nvSpPr>
          <p:spPr bwMode="auto">
            <a:xfrm>
              <a:off x="6664347" y="2535240"/>
              <a:ext cx="273051" cy="173039"/>
            </a:xfrm>
            <a:custGeom>
              <a:avLst/>
              <a:gdLst>
                <a:gd name="T0" fmla="*/ 102 w 143"/>
                <a:gd name="T1" fmla="*/ 84 h 91"/>
                <a:gd name="T2" fmla="*/ 94 w 143"/>
                <a:gd name="T3" fmla="*/ 76 h 91"/>
                <a:gd name="T4" fmla="*/ 83 w 143"/>
                <a:gd name="T5" fmla="*/ 71 h 91"/>
                <a:gd name="T6" fmla="*/ 75 w 143"/>
                <a:gd name="T7" fmla="*/ 56 h 91"/>
                <a:gd name="T8" fmla="*/ 72 w 143"/>
                <a:gd name="T9" fmla="*/ 47 h 91"/>
                <a:gd name="T10" fmla="*/ 75 w 143"/>
                <a:gd name="T11" fmla="*/ 39 h 91"/>
                <a:gd name="T12" fmla="*/ 52 w 143"/>
                <a:gd name="T13" fmla="*/ 27 h 91"/>
                <a:gd name="T14" fmla="*/ 8 w 143"/>
                <a:gd name="T15" fmla="*/ 3 h 91"/>
                <a:gd name="T16" fmla="*/ 0 w 143"/>
                <a:gd name="T17" fmla="*/ 0 h 91"/>
                <a:gd name="T18" fmla="*/ 0 w 143"/>
                <a:gd name="T19" fmla="*/ 71 h 91"/>
                <a:gd name="T20" fmla="*/ 12 w 143"/>
                <a:gd name="T21" fmla="*/ 75 h 91"/>
                <a:gd name="T22" fmla="*/ 25 w 143"/>
                <a:gd name="T23" fmla="*/ 68 h 91"/>
                <a:gd name="T24" fmla="*/ 32 w 143"/>
                <a:gd name="T25" fmla="*/ 59 h 91"/>
                <a:gd name="T26" fmla="*/ 56 w 143"/>
                <a:gd name="T27" fmla="*/ 65 h 91"/>
                <a:gd name="T28" fmla="*/ 80 w 143"/>
                <a:gd name="T29" fmla="*/ 87 h 91"/>
                <a:gd name="T30" fmla="*/ 104 w 143"/>
                <a:gd name="T31" fmla="*/ 91 h 91"/>
                <a:gd name="T32" fmla="*/ 102 w 143"/>
                <a:gd name="T33" fmla="*/ 84 h 91"/>
                <a:gd name="T34" fmla="*/ 121 w 143"/>
                <a:gd name="T35" fmla="*/ 25 h 91"/>
                <a:gd name="T36" fmla="*/ 108 w 143"/>
                <a:gd name="T37" fmla="*/ 33 h 91"/>
                <a:gd name="T38" fmla="*/ 84 w 143"/>
                <a:gd name="T39" fmla="*/ 34 h 91"/>
                <a:gd name="T40" fmla="*/ 102 w 143"/>
                <a:gd name="T41" fmla="*/ 42 h 91"/>
                <a:gd name="T42" fmla="*/ 125 w 143"/>
                <a:gd name="T43" fmla="*/ 30 h 91"/>
                <a:gd name="T44" fmla="*/ 129 w 143"/>
                <a:gd name="T45" fmla="*/ 20 h 91"/>
                <a:gd name="T46" fmla="*/ 121 w 143"/>
                <a:gd name="T47" fmla="*/ 25 h 91"/>
                <a:gd name="T48" fmla="*/ 133 w 143"/>
                <a:gd name="T49" fmla="*/ 12 h 91"/>
                <a:gd name="T50" fmla="*/ 129 w 143"/>
                <a:gd name="T51" fmla="*/ 13 h 91"/>
                <a:gd name="T52" fmla="*/ 136 w 143"/>
                <a:gd name="T53" fmla="*/ 23 h 91"/>
                <a:gd name="T54" fmla="*/ 133 w 143"/>
                <a:gd name="T55" fmla="*/ 12 h 9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43"/>
                <a:gd name="T85" fmla="*/ 0 h 91"/>
                <a:gd name="T86" fmla="*/ 143 w 143"/>
                <a:gd name="T87" fmla="*/ 91 h 91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43" h="91">
                  <a:moveTo>
                    <a:pt x="102" y="84"/>
                  </a:moveTo>
                  <a:cubicBezTo>
                    <a:pt x="100" y="83"/>
                    <a:pt x="94" y="79"/>
                    <a:pt x="94" y="76"/>
                  </a:cubicBezTo>
                  <a:cubicBezTo>
                    <a:pt x="95" y="74"/>
                    <a:pt x="88" y="74"/>
                    <a:pt x="83" y="71"/>
                  </a:cubicBezTo>
                  <a:cubicBezTo>
                    <a:pt x="78" y="68"/>
                    <a:pt x="80" y="58"/>
                    <a:pt x="75" y="56"/>
                  </a:cubicBezTo>
                  <a:cubicBezTo>
                    <a:pt x="70" y="54"/>
                    <a:pt x="66" y="46"/>
                    <a:pt x="72" y="47"/>
                  </a:cubicBezTo>
                  <a:cubicBezTo>
                    <a:pt x="78" y="47"/>
                    <a:pt x="79" y="44"/>
                    <a:pt x="75" y="39"/>
                  </a:cubicBezTo>
                  <a:cubicBezTo>
                    <a:pt x="70" y="35"/>
                    <a:pt x="53" y="33"/>
                    <a:pt x="52" y="27"/>
                  </a:cubicBezTo>
                  <a:cubicBezTo>
                    <a:pt x="52" y="21"/>
                    <a:pt x="21" y="6"/>
                    <a:pt x="8" y="3"/>
                  </a:cubicBezTo>
                  <a:cubicBezTo>
                    <a:pt x="6" y="2"/>
                    <a:pt x="3" y="1"/>
                    <a:pt x="0" y="0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3" y="73"/>
                    <a:pt x="7" y="75"/>
                    <a:pt x="12" y="75"/>
                  </a:cubicBezTo>
                  <a:cubicBezTo>
                    <a:pt x="26" y="76"/>
                    <a:pt x="23" y="68"/>
                    <a:pt x="25" y="68"/>
                  </a:cubicBezTo>
                  <a:cubicBezTo>
                    <a:pt x="28" y="68"/>
                    <a:pt x="29" y="63"/>
                    <a:pt x="32" y="59"/>
                  </a:cubicBezTo>
                  <a:cubicBezTo>
                    <a:pt x="35" y="56"/>
                    <a:pt x="48" y="59"/>
                    <a:pt x="56" y="65"/>
                  </a:cubicBezTo>
                  <a:cubicBezTo>
                    <a:pt x="63" y="71"/>
                    <a:pt x="72" y="88"/>
                    <a:pt x="80" y="87"/>
                  </a:cubicBezTo>
                  <a:cubicBezTo>
                    <a:pt x="88" y="85"/>
                    <a:pt x="97" y="91"/>
                    <a:pt x="104" y="91"/>
                  </a:cubicBezTo>
                  <a:cubicBezTo>
                    <a:pt x="111" y="91"/>
                    <a:pt x="105" y="85"/>
                    <a:pt x="102" y="84"/>
                  </a:cubicBezTo>
                  <a:close/>
                  <a:moveTo>
                    <a:pt x="121" y="25"/>
                  </a:moveTo>
                  <a:cubicBezTo>
                    <a:pt x="121" y="28"/>
                    <a:pt x="116" y="29"/>
                    <a:pt x="108" y="33"/>
                  </a:cubicBezTo>
                  <a:cubicBezTo>
                    <a:pt x="99" y="36"/>
                    <a:pt x="84" y="29"/>
                    <a:pt x="84" y="34"/>
                  </a:cubicBezTo>
                  <a:cubicBezTo>
                    <a:pt x="83" y="37"/>
                    <a:pt x="93" y="42"/>
                    <a:pt x="102" y="42"/>
                  </a:cubicBezTo>
                  <a:cubicBezTo>
                    <a:pt x="111" y="42"/>
                    <a:pt x="125" y="33"/>
                    <a:pt x="125" y="30"/>
                  </a:cubicBezTo>
                  <a:cubicBezTo>
                    <a:pt x="125" y="28"/>
                    <a:pt x="131" y="23"/>
                    <a:pt x="129" y="20"/>
                  </a:cubicBezTo>
                  <a:cubicBezTo>
                    <a:pt x="126" y="18"/>
                    <a:pt x="121" y="22"/>
                    <a:pt x="121" y="25"/>
                  </a:cubicBezTo>
                  <a:close/>
                  <a:moveTo>
                    <a:pt x="133" y="12"/>
                  </a:moveTo>
                  <a:cubicBezTo>
                    <a:pt x="127" y="9"/>
                    <a:pt x="123" y="6"/>
                    <a:pt x="129" y="13"/>
                  </a:cubicBezTo>
                  <a:cubicBezTo>
                    <a:pt x="136" y="19"/>
                    <a:pt x="132" y="24"/>
                    <a:pt x="136" y="23"/>
                  </a:cubicBezTo>
                  <a:cubicBezTo>
                    <a:pt x="143" y="22"/>
                    <a:pt x="138" y="15"/>
                    <a:pt x="133" y="12"/>
                  </a:cubicBez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339" name="Freeform 145"/>
            <p:cNvSpPr>
              <a:spLocks noChangeArrowheads="1"/>
            </p:cNvSpPr>
            <p:nvPr/>
          </p:nvSpPr>
          <p:spPr bwMode="auto">
            <a:xfrm>
              <a:off x="5362593" y="2263778"/>
              <a:ext cx="46038" cy="88900"/>
            </a:xfrm>
            <a:custGeom>
              <a:avLst/>
              <a:gdLst>
                <a:gd name="T0" fmla="*/ 5 w 24"/>
                <a:gd name="T1" fmla="*/ 0 h 47"/>
                <a:gd name="T2" fmla="*/ 1 w 24"/>
                <a:gd name="T3" fmla="*/ 11 h 47"/>
                <a:gd name="T4" fmla="*/ 1 w 24"/>
                <a:gd name="T5" fmla="*/ 26 h 47"/>
                <a:gd name="T6" fmla="*/ 6 w 24"/>
                <a:gd name="T7" fmla="*/ 43 h 47"/>
                <a:gd name="T8" fmla="*/ 24 w 24"/>
                <a:gd name="T9" fmla="*/ 27 h 47"/>
                <a:gd name="T10" fmla="*/ 5 w 24"/>
                <a:gd name="T11" fmla="*/ 0 h 4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"/>
                <a:gd name="T19" fmla="*/ 0 h 47"/>
                <a:gd name="T20" fmla="*/ 24 w 24"/>
                <a:gd name="T21" fmla="*/ 47 h 4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" h="47">
                  <a:moveTo>
                    <a:pt x="5" y="0"/>
                  </a:moveTo>
                  <a:cubicBezTo>
                    <a:pt x="2" y="1"/>
                    <a:pt x="3" y="7"/>
                    <a:pt x="1" y="11"/>
                  </a:cubicBezTo>
                  <a:cubicBezTo>
                    <a:pt x="0" y="15"/>
                    <a:pt x="0" y="20"/>
                    <a:pt x="1" y="26"/>
                  </a:cubicBezTo>
                  <a:cubicBezTo>
                    <a:pt x="1" y="32"/>
                    <a:pt x="1" y="39"/>
                    <a:pt x="6" y="43"/>
                  </a:cubicBezTo>
                  <a:cubicBezTo>
                    <a:pt x="13" y="47"/>
                    <a:pt x="23" y="36"/>
                    <a:pt x="24" y="27"/>
                  </a:cubicBezTo>
                  <a:cubicBezTo>
                    <a:pt x="24" y="17"/>
                    <a:pt x="8" y="0"/>
                    <a:pt x="5" y="0"/>
                  </a:cubicBez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340" name="Freeform 146"/>
            <p:cNvSpPr>
              <a:spLocks noChangeArrowheads="1"/>
            </p:cNvSpPr>
            <p:nvPr/>
          </p:nvSpPr>
          <p:spPr bwMode="auto">
            <a:xfrm>
              <a:off x="4559315" y="2724154"/>
              <a:ext cx="160339" cy="317501"/>
            </a:xfrm>
            <a:custGeom>
              <a:avLst/>
              <a:gdLst>
                <a:gd name="T0" fmla="*/ 71 w 84"/>
                <a:gd name="T1" fmla="*/ 5 h 166"/>
                <a:gd name="T2" fmla="*/ 67 w 84"/>
                <a:gd name="T3" fmla="*/ 9 h 166"/>
                <a:gd name="T4" fmla="*/ 65 w 84"/>
                <a:gd name="T5" fmla="*/ 17 h 166"/>
                <a:gd name="T6" fmla="*/ 59 w 84"/>
                <a:gd name="T7" fmla="*/ 22 h 166"/>
                <a:gd name="T8" fmla="*/ 53 w 84"/>
                <a:gd name="T9" fmla="*/ 27 h 166"/>
                <a:gd name="T10" fmla="*/ 53 w 84"/>
                <a:gd name="T11" fmla="*/ 33 h 166"/>
                <a:gd name="T12" fmla="*/ 44 w 84"/>
                <a:gd name="T13" fmla="*/ 40 h 166"/>
                <a:gd name="T14" fmla="*/ 29 w 84"/>
                <a:gd name="T15" fmla="*/ 48 h 166"/>
                <a:gd name="T16" fmla="*/ 14 w 84"/>
                <a:gd name="T17" fmla="*/ 50 h 166"/>
                <a:gd name="T18" fmla="*/ 10 w 84"/>
                <a:gd name="T19" fmla="*/ 65 h 166"/>
                <a:gd name="T20" fmla="*/ 11 w 84"/>
                <a:gd name="T21" fmla="*/ 86 h 166"/>
                <a:gd name="T22" fmla="*/ 8 w 84"/>
                <a:gd name="T23" fmla="*/ 109 h 166"/>
                <a:gd name="T24" fmla="*/ 4 w 84"/>
                <a:gd name="T25" fmla="*/ 136 h 166"/>
                <a:gd name="T26" fmla="*/ 11 w 84"/>
                <a:gd name="T27" fmla="*/ 157 h 166"/>
                <a:gd name="T28" fmla="*/ 31 w 84"/>
                <a:gd name="T29" fmla="*/ 162 h 166"/>
                <a:gd name="T30" fmla="*/ 43 w 84"/>
                <a:gd name="T31" fmla="*/ 158 h 166"/>
                <a:gd name="T32" fmla="*/ 59 w 84"/>
                <a:gd name="T33" fmla="*/ 110 h 166"/>
                <a:gd name="T34" fmla="*/ 72 w 84"/>
                <a:gd name="T35" fmla="*/ 66 h 166"/>
                <a:gd name="T36" fmla="*/ 74 w 84"/>
                <a:gd name="T37" fmla="*/ 54 h 166"/>
                <a:gd name="T38" fmla="*/ 77 w 84"/>
                <a:gd name="T39" fmla="*/ 47 h 166"/>
                <a:gd name="T40" fmla="*/ 83 w 84"/>
                <a:gd name="T41" fmla="*/ 45 h 166"/>
                <a:gd name="T42" fmla="*/ 79 w 84"/>
                <a:gd name="T43" fmla="*/ 24 h 166"/>
                <a:gd name="T44" fmla="*/ 71 w 84"/>
                <a:gd name="T45" fmla="*/ 5 h 16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84"/>
                <a:gd name="T70" fmla="*/ 0 h 166"/>
                <a:gd name="T71" fmla="*/ 84 w 84"/>
                <a:gd name="T72" fmla="*/ 166 h 16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84" h="166">
                  <a:moveTo>
                    <a:pt x="71" y="5"/>
                  </a:moveTo>
                  <a:cubicBezTo>
                    <a:pt x="70" y="0"/>
                    <a:pt x="68" y="7"/>
                    <a:pt x="67" y="9"/>
                  </a:cubicBezTo>
                  <a:cubicBezTo>
                    <a:pt x="66" y="10"/>
                    <a:pt x="65" y="14"/>
                    <a:pt x="65" y="17"/>
                  </a:cubicBezTo>
                  <a:cubicBezTo>
                    <a:pt x="66" y="19"/>
                    <a:pt x="61" y="22"/>
                    <a:pt x="59" y="22"/>
                  </a:cubicBezTo>
                  <a:cubicBezTo>
                    <a:pt x="56" y="21"/>
                    <a:pt x="52" y="23"/>
                    <a:pt x="53" y="27"/>
                  </a:cubicBezTo>
                  <a:cubicBezTo>
                    <a:pt x="54" y="30"/>
                    <a:pt x="51" y="30"/>
                    <a:pt x="53" y="33"/>
                  </a:cubicBezTo>
                  <a:cubicBezTo>
                    <a:pt x="54" y="36"/>
                    <a:pt x="49" y="39"/>
                    <a:pt x="44" y="40"/>
                  </a:cubicBezTo>
                  <a:cubicBezTo>
                    <a:pt x="40" y="40"/>
                    <a:pt x="34" y="48"/>
                    <a:pt x="29" y="48"/>
                  </a:cubicBezTo>
                  <a:cubicBezTo>
                    <a:pt x="24" y="47"/>
                    <a:pt x="19" y="51"/>
                    <a:pt x="14" y="50"/>
                  </a:cubicBezTo>
                  <a:cubicBezTo>
                    <a:pt x="10" y="50"/>
                    <a:pt x="13" y="59"/>
                    <a:pt x="10" y="65"/>
                  </a:cubicBezTo>
                  <a:cubicBezTo>
                    <a:pt x="6" y="71"/>
                    <a:pt x="8" y="78"/>
                    <a:pt x="11" y="86"/>
                  </a:cubicBezTo>
                  <a:cubicBezTo>
                    <a:pt x="14" y="93"/>
                    <a:pt x="16" y="99"/>
                    <a:pt x="8" y="109"/>
                  </a:cubicBezTo>
                  <a:cubicBezTo>
                    <a:pt x="0" y="118"/>
                    <a:pt x="1" y="129"/>
                    <a:pt x="4" y="136"/>
                  </a:cubicBezTo>
                  <a:cubicBezTo>
                    <a:pt x="7" y="142"/>
                    <a:pt x="7" y="152"/>
                    <a:pt x="11" y="157"/>
                  </a:cubicBezTo>
                  <a:cubicBezTo>
                    <a:pt x="16" y="162"/>
                    <a:pt x="28" y="166"/>
                    <a:pt x="31" y="162"/>
                  </a:cubicBezTo>
                  <a:cubicBezTo>
                    <a:pt x="35" y="158"/>
                    <a:pt x="39" y="162"/>
                    <a:pt x="43" y="158"/>
                  </a:cubicBezTo>
                  <a:cubicBezTo>
                    <a:pt x="47" y="153"/>
                    <a:pt x="54" y="127"/>
                    <a:pt x="59" y="110"/>
                  </a:cubicBezTo>
                  <a:cubicBezTo>
                    <a:pt x="65" y="93"/>
                    <a:pt x="72" y="71"/>
                    <a:pt x="72" y="66"/>
                  </a:cubicBezTo>
                  <a:cubicBezTo>
                    <a:pt x="71" y="62"/>
                    <a:pt x="76" y="59"/>
                    <a:pt x="74" y="54"/>
                  </a:cubicBezTo>
                  <a:cubicBezTo>
                    <a:pt x="72" y="49"/>
                    <a:pt x="74" y="43"/>
                    <a:pt x="77" y="47"/>
                  </a:cubicBezTo>
                  <a:cubicBezTo>
                    <a:pt x="79" y="51"/>
                    <a:pt x="82" y="51"/>
                    <a:pt x="83" y="45"/>
                  </a:cubicBezTo>
                  <a:cubicBezTo>
                    <a:pt x="84" y="40"/>
                    <a:pt x="79" y="32"/>
                    <a:pt x="79" y="24"/>
                  </a:cubicBezTo>
                  <a:cubicBezTo>
                    <a:pt x="79" y="16"/>
                    <a:pt x="72" y="9"/>
                    <a:pt x="71" y="5"/>
                  </a:cubicBez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341" name="Freeform 147"/>
            <p:cNvSpPr>
              <a:spLocks noEditPoints="1" noChangeArrowheads="1"/>
            </p:cNvSpPr>
            <p:nvPr/>
          </p:nvSpPr>
          <p:spPr bwMode="auto">
            <a:xfrm>
              <a:off x="4552965" y="2052640"/>
              <a:ext cx="258764" cy="157163"/>
            </a:xfrm>
            <a:custGeom>
              <a:avLst/>
              <a:gdLst>
                <a:gd name="T0" fmla="*/ 95 w 135"/>
                <a:gd name="T1" fmla="*/ 3 h 82"/>
                <a:gd name="T2" fmla="*/ 73 w 135"/>
                <a:gd name="T3" fmla="*/ 4 h 82"/>
                <a:gd name="T4" fmla="*/ 56 w 135"/>
                <a:gd name="T5" fmla="*/ 19 h 82"/>
                <a:gd name="T6" fmla="*/ 48 w 135"/>
                <a:gd name="T7" fmla="*/ 22 h 82"/>
                <a:gd name="T8" fmla="*/ 32 w 135"/>
                <a:gd name="T9" fmla="*/ 20 h 82"/>
                <a:gd name="T10" fmla="*/ 18 w 135"/>
                <a:gd name="T11" fmla="*/ 19 h 82"/>
                <a:gd name="T12" fmla="*/ 10 w 135"/>
                <a:gd name="T13" fmla="*/ 17 h 82"/>
                <a:gd name="T14" fmla="*/ 5 w 135"/>
                <a:gd name="T15" fmla="*/ 21 h 82"/>
                <a:gd name="T16" fmla="*/ 6 w 135"/>
                <a:gd name="T17" fmla="*/ 28 h 82"/>
                <a:gd name="T18" fmla="*/ 0 w 135"/>
                <a:gd name="T19" fmla="*/ 30 h 82"/>
                <a:gd name="T20" fmla="*/ 1 w 135"/>
                <a:gd name="T21" fmla="*/ 37 h 82"/>
                <a:gd name="T22" fmla="*/ 5 w 135"/>
                <a:gd name="T23" fmla="*/ 55 h 82"/>
                <a:gd name="T24" fmla="*/ 9 w 135"/>
                <a:gd name="T25" fmla="*/ 72 h 82"/>
                <a:gd name="T26" fmla="*/ 29 w 135"/>
                <a:gd name="T27" fmla="*/ 70 h 82"/>
                <a:gd name="T28" fmla="*/ 44 w 135"/>
                <a:gd name="T29" fmla="*/ 65 h 82"/>
                <a:gd name="T30" fmla="*/ 56 w 135"/>
                <a:gd name="T31" fmla="*/ 59 h 82"/>
                <a:gd name="T32" fmla="*/ 67 w 135"/>
                <a:gd name="T33" fmla="*/ 57 h 82"/>
                <a:gd name="T34" fmla="*/ 76 w 135"/>
                <a:gd name="T35" fmla="*/ 51 h 82"/>
                <a:gd name="T36" fmla="*/ 100 w 135"/>
                <a:gd name="T37" fmla="*/ 43 h 82"/>
                <a:gd name="T38" fmla="*/ 111 w 135"/>
                <a:gd name="T39" fmla="*/ 32 h 82"/>
                <a:gd name="T40" fmla="*/ 120 w 135"/>
                <a:gd name="T41" fmla="*/ 28 h 82"/>
                <a:gd name="T42" fmla="*/ 106 w 135"/>
                <a:gd name="T43" fmla="*/ 0 h 82"/>
                <a:gd name="T44" fmla="*/ 95 w 135"/>
                <a:gd name="T45" fmla="*/ 3 h 82"/>
                <a:gd name="T46" fmla="*/ 123 w 135"/>
                <a:gd name="T47" fmla="*/ 78 h 82"/>
                <a:gd name="T48" fmla="*/ 134 w 135"/>
                <a:gd name="T49" fmla="*/ 76 h 82"/>
                <a:gd name="T50" fmla="*/ 123 w 135"/>
                <a:gd name="T51" fmla="*/ 78 h 8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35"/>
                <a:gd name="T79" fmla="*/ 0 h 82"/>
                <a:gd name="T80" fmla="*/ 135 w 135"/>
                <a:gd name="T81" fmla="*/ 82 h 8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35" h="82">
                  <a:moveTo>
                    <a:pt x="95" y="3"/>
                  </a:moveTo>
                  <a:cubicBezTo>
                    <a:pt x="90" y="4"/>
                    <a:pt x="75" y="3"/>
                    <a:pt x="73" y="4"/>
                  </a:cubicBezTo>
                  <a:cubicBezTo>
                    <a:pt x="71" y="5"/>
                    <a:pt x="58" y="15"/>
                    <a:pt x="56" y="19"/>
                  </a:cubicBezTo>
                  <a:cubicBezTo>
                    <a:pt x="54" y="24"/>
                    <a:pt x="51" y="25"/>
                    <a:pt x="48" y="22"/>
                  </a:cubicBezTo>
                  <a:cubicBezTo>
                    <a:pt x="45" y="20"/>
                    <a:pt x="33" y="21"/>
                    <a:pt x="32" y="20"/>
                  </a:cubicBezTo>
                  <a:cubicBezTo>
                    <a:pt x="31" y="19"/>
                    <a:pt x="23" y="18"/>
                    <a:pt x="18" y="19"/>
                  </a:cubicBezTo>
                  <a:cubicBezTo>
                    <a:pt x="14" y="19"/>
                    <a:pt x="12" y="17"/>
                    <a:pt x="10" y="17"/>
                  </a:cubicBezTo>
                  <a:cubicBezTo>
                    <a:pt x="8" y="18"/>
                    <a:pt x="6" y="20"/>
                    <a:pt x="5" y="21"/>
                  </a:cubicBezTo>
                  <a:cubicBezTo>
                    <a:pt x="4" y="23"/>
                    <a:pt x="6" y="26"/>
                    <a:pt x="6" y="28"/>
                  </a:cubicBezTo>
                  <a:cubicBezTo>
                    <a:pt x="5" y="28"/>
                    <a:pt x="3" y="29"/>
                    <a:pt x="0" y="30"/>
                  </a:cubicBezTo>
                  <a:cubicBezTo>
                    <a:pt x="1" y="33"/>
                    <a:pt x="2" y="35"/>
                    <a:pt x="1" y="37"/>
                  </a:cubicBezTo>
                  <a:cubicBezTo>
                    <a:pt x="0" y="41"/>
                    <a:pt x="1" y="50"/>
                    <a:pt x="5" y="55"/>
                  </a:cubicBezTo>
                  <a:cubicBezTo>
                    <a:pt x="8" y="61"/>
                    <a:pt x="7" y="70"/>
                    <a:pt x="9" y="72"/>
                  </a:cubicBezTo>
                  <a:cubicBezTo>
                    <a:pt x="10" y="74"/>
                    <a:pt x="23" y="73"/>
                    <a:pt x="29" y="70"/>
                  </a:cubicBezTo>
                  <a:cubicBezTo>
                    <a:pt x="35" y="66"/>
                    <a:pt x="39" y="65"/>
                    <a:pt x="44" y="65"/>
                  </a:cubicBezTo>
                  <a:cubicBezTo>
                    <a:pt x="48" y="65"/>
                    <a:pt x="54" y="61"/>
                    <a:pt x="56" y="59"/>
                  </a:cubicBezTo>
                  <a:cubicBezTo>
                    <a:pt x="57" y="57"/>
                    <a:pt x="64" y="57"/>
                    <a:pt x="67" y="57"/>
                  </a:cubicBezTo>
                  <a:cubicBezTo>
                    <a:pt x="70" y="58"/>
                    <a:pt x="73" y="54"/>
                    <a:pt x="76" y="51"/>
                  </a:cubicBezTo>
                  <a:cubicBezTo>
                    <a:pt x="79" y="48"/>
                    <a:pt x="89" y="47"/>
                    <a:pt x="100" y="43"/>
                  </a:cubicBezTo>
                  <a:cubicBezTo>
                    <a:pt x="110" y="40"/>
                    <a:pt x="108" y="35"/>
                    <a:pt x="111" y="32"/>
                  </a:cubicBezTo>
                  <a:cubicBezTo>
                    <a:pt x="113" y="30"/>
                    <a:pt x="116" y="30"/>
                    <a:pt x="120" y="28"/>
                  </a:cubicBezTo>
                  <a:cubicBezTo>
                    <a:pt x="115" y="18"/>
                    <a:pt x="109" y="6"/>
                    <a:pt x="106" y="0"/>
                  </a:cubicBezTo>
                  <a:cubicBezTo>
                    <a:pt x="101" y="1"/>
                    <a:pt x="97" y="3"/>
                    <a:pt x="95" y="3"/>
                  </a:cubicBezTo>
                  <a:close/>
                  <a:moveTo>
                    <a:pt x="123" y="78"/>
                  </a:moveTo>
                  <a:cubicBezTo>
                    <a:pt x="127" y="82"/>
                    <a:pt x="134" y="77"/>
                    <a:pt x="134" y="76"/>
                  </a:cubicBezTo>
                  <a:cubicBezTo>
                    <a:pt x="135" y="74"/>
                    <a:pt x="119" y="73"/>
                    <a:pt x="123" y="78"/>
                  </a:cubicBez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342" name="Freeform 148"/>
            <p:cNvSpPr>
              <a:spLocks noEditPoints="1" noChangeArrowheads="1"/>
            </p:cNvSpPr>
            <p:nvPr/>
          </p:nvSpPr>
          <p:spPr bwMode="auto">
            <a:xfrm>
              <a:off x="6961211" y="2592391"/>
              <a:ext cx="174626" cy="125413"/>
            </a:xfrm>
            <a:custGeom>
              <a:avLst/>
              <a:gdLst>
                <a:gd name="T0" fmla="*/ 1 w 92"/>
                <a:gd name="T1" fmla="*/ 3 h 66"/>
                <a:gd name="T2" fmla="*/ 15 w 92"/>
                <a:gd name="T3" fmla="*/ 19 h 66"/>
                <a:gd name="T4" fmla="*/ 1 w 92"/>
                <a:gd name="T5" fmla="*/ 3 h 66"/>
                <a:gd name="T6" fmla="*/ 22 w 92"/>
                <a:gd name="T7" fmla="*/ 17 h 66"/>
                <a:gd name="T8" fmla="*/ 32 w 92"/>
                <a:gd name="T9" fmla="*/ 24 h 66"/>
                <a:gd name="T10" fmla="*/ 22 w 92"/>
                <a:gd name="T11" fmla="*/ 17 h 66"/>
                <a:gd name="T12" fmla="*/ 60 w 92"/>
                <a:gd name="T13" fmla="*/ 37 h 66"/>
                <a:gd name="T14" fmla="*/ 44 w 92"/>
                <a:gd name="T15" fmla="*/ 28 h 66"/>
                <a:gd name="T16" fmla="*/ 60 w 92"/>
                <a:gd name="T17" fmla="*/ 37 h 66"/>
                <a:gd name="T18" fmla="*/ 58 w 92"/>
                <a:gd name="T19" fmla="*/ 47 h 66"/>
                <a:gd name="T20" fmla="*/ 69 w 92"/>
                <a:gd name="T21" fmla="*/ 54 h 66"/>
                <a:gd name="T22" fmla="*/ 58 w 92"/>
                <a:gd name="T23" fmla="*/ 47 h 66"/>
                <a:gd name="T24" fmla="*/ 78 w 92"/>
                <a:gd name="T25" fmla="*/ 58 h 66"/>
                <a:gd name="T26" fmla="*/ 89 w 92"/>
                <a:gd name="T27" fmla="*/ 63 h 66"/>
                <a:gd name="T28" fmla="*/ 78 w 92"/>
                <a:gd name="T29" fmla="*/ 58 h 66"/>
                <a:gd name="T30" fmla="*/ 70 w 92"/>
                <a:gd name="T31" fmla="*/ 36 h 66"/>
                <a:gd name="T32" fmla="*/ 79 w 92"/>
                <a:gd name="T33" fmla="*/ 51 h 66"/>
                <a:gd name="T34" fmla="*/ 70 w 92"/>
                <a:gd name="T35" fmla="*/ 36 h 6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92"/>
                <a:gd name="T55" fmla="*/ 0 h 66"/>
                <a:gd name="T56" fmla="*/ 92 w 92"/>
                <a:gd name="T57" fmla="*/ 66 h 6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92" h="66">
                  <a:moveTo>
                    <a:pt x="1" y="3"/>
                  </a:moveTo>
                  <a:cubicBezTo>
                    <a:pt x="0" y="6"/>
                    <a:pt x="11" y="21"/>
                    <a:pt x="15" y="19"/>
                  </a:cubicBezTo>
                  <a:cubicBezTo>
                    <a:pt x="22" y="14"/>
                    <a:pt x="2" y="0"/>
                    <a:pt x="1" y="3"/>
                  </a:cubicBezTo>
                  <a:close/>
                  <a:moveTo>
                    <a:pt x="22" y="17"/>
                  </a:moveTo>
                  <a:cubicBezTo>
                    <a:pt x="22" y="18"/>
                    <a:pt x="30" y="26"/>
                    <a:pt x="32" y="24"/>
                  </a:cubicBezTo>
                  <a:cubicBezTo>
                    <a:pt x="34" y="23"/>
                    <a:pt x="23" y="14"/>
                    <a:pt x="22" y="17"/>
                  </a:cubicBezTo>
                  <a:close/>
                  <a:moveTo>
                    <a:pt x="60" y="37"/>
                  </a:moveTo>
                  <a:cubicBezTo>
                    <a:pt x="63" y="35"/>
                    <a:pt x="44" y="25"/>
                    <a:pt x="44" y="28"/>
                  </a:cubicBezTo>
                  <a:cubicBezTo>
                    <a:pt x="44" y="31"/>
                    <a:pt x="57" y="38"/>
                    <a:pt x="60" y="37"/>
                  </a:cubicBezTo>
                  <a:close/>
                  <a:moveTo>
                    <a:pt x="58" y="47"/>
                  </a:moveTo>
                  <a:cubicBezTo>
                    <a:pt x="59" y="52"/>
                    <a:pt x="66" y="55"/>
                    <a:pt x="69" y="54"/>
                  </a:cubicBezTo>
                  <a:cubicBezTo>
                    <a:pt x="72" y="52"/>
                    <a:pt x="57" y="42"/>
                    <a:pt x="58" y="47"/>
                  </a:cubicBezTo>
                  <a:close/>
                  <a:moveTo>
                    <a:pt x="78" y="58"/>
                  </a:moveTo>
                  <a:cubicBezTo>
                    <a:pt x="79" y="60"/>
                    <a:pt x="85" y="66"/>
                    <a:pt x="89" y="63"/>
                  </a:cubicBezTo>
                  <a:cubicBezTo>
                    <a:pt x="92" y="61"/>
                    <a:pt x="78" y="56"/>
                    <a:pt x="78" y="58"/>
                  </a:cubicBezTo>
                  <a:close/>
                  <a:moveTo>
                    <a:pt x="70" y="36"/>
                  </a:moveTo>
                  <a:cubicBezTo>
                    <a:pt x="67" y="42"/>
                    <a:pt x="77" y="51"/>
                    <a:pt x="79" y="51"/>
                  </a:cubicBezTo>
                  <a:cubicBezTo>
                    <a:pt x="80" y="52"/>
                    <a:pt x="72" y="32"/>
                    <a:pt x="70" y="36"/>
                  </a:cubicBezTo>
                  <a:close/>
                </a:path>
              </a:pathLst>
            </a:custGeom>
            <a:grpFill/>
            <a:ln w="9525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343" name="Freeform 149"/>
            <p:cNvSpPr>
              <a:spLocks noEditPoints="1" noChangeArrowheads="1"/>
            </p:cNvSpPr>
            <p:nvPr/>
          </p:nvSpPr>
          <p:spPr bwMode="auto">
            <a:xfrm>
              <a:off x="6961211" y="2592391"/>
              <a:ext cx="174626" cy="125413"/>
            </a:xfrm>
            <a:custGeom>
              <a:avLst/>
              <a:gdLst>
                <a:gd name="T0" fmla="*/ 1 w 92"/>
                <a:gd name="T1" fmla="*/ 3 h 66"/>
                <a:gd name="T2" fmla="*/ 15 w 92"/>
                <a:gd name="T3" fmla="*/ 19 h 66"/>
                <a:gd name="T4" fmla="*/ 1 w 92"/>
                <a:gd name="T5" fmla="*/ 3 h 66"/>
                <a:gd name="T6" fmla="*/ 22 w 92"/>
                <a:gd name="T7" fmla="*/ 17 h 66"/>
                <a:gd name="T8" fmla="*/ 32 w 92"/>
                <a:gd name="T9" fmla="*/ 24 h 66"/>
                <a:gd name="T10" fmla="*/ 22 w 92"/>
                <a:gd name="T11" fmla="*/ 17 h 66"/>
                <a:gd name="T12" fmla="*/ 60 w 92"/>
                <a:gd name="T13" fmla="*/ 37 h 66"/>
                <a:gd name="T14" fmla="*/ 44 w 92"/>
                <a:gd name="T15" fmla="*/ 28 h 66"/>
                <a:gd name="T16" fmla="*/ 60 w 92"/>
                <a:gd name="T17" fmla="*/ 37 h 66"/>
                <a:gd name="T18" fmla="*/ 58 w 92"/>
                <a:gd name="T19" fmla="*/ 47 h 66"/>
                <a:gd name="T20" fmla="*/ 69 w 92"/>
                <a:gd name="T21" fmla="*/ 54 h 66"/>
                <a:gd name="T22" fmla="*/ 58 w 92"/>
                <a:gd name="T23" fmla="*/ 47 h 66"/>
                <a:gd name="T24" fmla="*/ 78 w 92"/>
                <a:gd name="T25" fmla="*/ 58 h 66"/>
                <a:gd name="T26" fmla="*/ 89 w 92"/>
                <a:gd name="T27" fmla="*/ 63 h 66"/>
                <a:gd name="T28" fmla="*/ 78 w 92"/>
                <a:gd name="T29" fmla="*/ 58 h 66"/>
                <a:gd name="T30" fmla="*/ 70 w 92"/>
                <a:gd name="T31" fmla="*/ 36 h 66"/>
                <a:gd name="T32" fmla="*/ 79 w 92"/>
                <a:gd name="T33" fmla="*/ 51 h 66"/>
                <a:gd name="T34" fmla="*/ 70 w 92"/>
                <a:gd name="T35" fmla="*/ 36 h 6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92"/>
                <a:gd name="T55" fmla="*/ 0 h 66"/>
                <a:gd name="T56" fmla="*/ 92 w 92"/>
                <a:gd name="T57" fmla="*/ 66 h 6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92" h="66">
                  <a:moveTo>
                    <a:pt x="1" y="3"/>
                  </a:moveTo>
                  <a:cubicBezTo>
                    <a:pt x="0" y="6"/>
                    <a:pt x="11" y="21"/>
                    <a:pt x="15" y="19"/>
                  </a:cubicBezTo>
                  <a:cubicBezTo>
                    <a:pt x="22" y="14"/>
                    <a:pt x="2" y="0"/>
                    <a:pt x="1" y="3"/>
                  </a:cubicBezTo>
                  <a:close/>
                  <a:moveTo>
                    <a:pt x="22" y="17"/>
                  </a:moveTo>
                  <a:cubicBezTo>
                    <a:pt x="22" y="18"/>
                    <a:pt x="30" y="26"/>
                    <a:pt x="32" y="24"/>
                  </a:cubicBezTo>
                  <a:cubicBezTo>
                    <a:pt x="34" y="23"/>
                    <a:pt x="23" y="14"/>
                    <a:pt x="22" y="17"/>
                  </a:cubicBezTo>
                  <a:close/>
                  <a:moveTo>
                    <a:pt x="60" y="37"/>
                  </a:moveTo>
                  <a:cubicBezTo>
                    <a:pt x="63" y="35"/>
                    <a:pt x="44" y="25"/>
                    <a:pt x="44" y="28"/>
                  </a:cubicBezTo>
                  <a:cubicBezTo>
                    <a:pt x="44" y="31"/>
                    <a:pt x="57" y="38"/>
                    <a:pt x="60" y="37"/>
                  </a:cubicBezTo>
                  <a:close/>
                  <a:moveTo>
                    <a:pt x="58" y="47"/>
                  </a:moveTo>
                  <a:cubicBezTo>
                    <a:pt x="59" y="52"/>
                    <a:pt x="66" y="55"/>
                    <a:pt x="69" y="54"/>
                  </a:cubicBezTo>
                  <a:cubicBezTo>
                    <a:pt x="72" y="52"/>
                    <a:pt x="57" y="42"/>
                    <a:pt x="58" y="47"/>
                  </a:cubicBezTo>
                  <a:close/>
                  <a:moveTo>
                    <a:pt x="78" y="58"/>
                  </a:moveTo>
                  <a:cubicBezTo>
                    <a:pt x="79" y="60"/>
                    <a:pt x="85" y="66"/>
                    <a:pt x="89" y="63"/>
                  </a:cubicBezTo>
                  <a:cubicBezTo>
                    <a:pt x="92" y="61"/>
                    <a:pt x="78" y="56"/>
                    <a:pt x="78" y="58"/>
                  </a:cubicBezTo>
                  <a:close/>
                  <a:moveTo>
                    <a:pt x="70" y="36"/>
                  </a:moveTo>
                  <a:cubicBezTo>
                    <a:pt x="67" y="42"/>
                    <a:pt x="77" y="51"/>
                    <a:pt x="79" y="51"/>
                  </a:cubicBezTo>
                  <a:cubicBezTo>
                    <a:pt x="80" y="52"/>
                    <a:pt x="72" y="32"/>
                    <a:pt x="70" y="36"/>
                  </a:cubicBez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344" name="Freeform 150"/>
            <p:cNvSpPr>
              <a:spLocks noEditPoints="1" noChangeArrowheads="1"/>
            </p:cNvSpPr>
            <p:nvPr/>
          </p:nvSpPr>
          <p:spPr bwMode="auto">
            <a:xfrm>
              <a:off x="6054746" y="2706691"/>
              <a:ext cx="884241" cy="787401"/>
            </a:xfrm>
            <a:custGeom>
              <a:avLst/>
              <a:gdLst>
                <a:gd name="T0" fmla="*/ 457 w 463"/>
                <a:gd name="T1" fmla="*/ 180 h 412"/>
                <a:gd name="T2" fmla="*/ 438 w 463"/>
                <a:gd name="T3" fmla="*/ 160 h 412"/>
                <a:gd name="T4" fmla="*/ 424 w 463"/>
                <a:gd name="T5" fmla="*/ 139 h 412"/>
                <a:gd name="T6" fmla="*/ 410 w 463"/>
                <a:gd name="T7" fmla="*/ 124 h 412"/>
                <a:gd name="T8" fmla="*/ 378 w 463"/>
                <a:gd name="T9" fmla="*/ 93 h 412"/>
                <a:gd name="T10" fmla="*/ 367 w 463"/>
                <a:gd name="T11" fmla="*/ 53 h 412"/>
                <a:gd name="T12" fmla="*/ 347 w 463"/>
                <a:gd name="T13" fmla="*/ 33 h 412"/>
                <a:gd name="T14" fmla="*/ 329 w 463"/>
                <a:gd name="T15" fmla="*/ 10 h 412"/>
                <a:gd name="T16" fmla="*/ 324 w 463"/>
                <a:gd name="T17" fmla="*/ 51 h 412"/>
                <a:gd name="T18" fmla="*/ 297 w 463"/>
                <a:gd name="T19" fmla="*/ 76 h 412"/>
                <a:gd name="T20" fmla="*/ 265 w 463"/>
                <a:gd name="T21" fmla="*/ 59 h 412"/>
                <a:gd name="T22" fmla="*/ 259 w 463"/>
                <a:gd name="T23" fmla="*/ 35 h 412"/>
                <a:gd name="T24" fmla="*/ 268 w 463"/>
                <a:gd name="T25" fmla="*/ 17 h 412"/>
                <a:gd name="T26" fmla="*/ 251 w 463"/>
                <a:gd name="T27" fmla="*/ 19 h 412"/>
                <a:gd name="T28" fmla="*/ 222 w 463"/>
                <a:gd name="T29" fmla="*/ 13 h 412"/>
                <a:gd name="T30" fmla="*/ 194 w 463"/>
                <a:gd name="T31" fmla="*/ 32 h 412"/>
                <a:gd name="T32" fmla="*/ 184 w 463"/>
                <a:gd name="T33" fmla="*/ 51 h 412"/>
                <a:gd name="T34" fmla="*/ 167 w 463"/>
                <a:gd name="T35" fmla="*/ 44 h 412"/>
                <a:gd name="T36" fmla="*/ 147 w 463"/>
                <a:gd name="T37" fmla="*/ 46 h 412"/>
                <a:gd name="T38" fmla="*/ 131 w 463"/>
                <a:gd name="T39" fmla="*/ 55 h 412"/>
                <a:gd name="T40" fmla="*/ 123 w 463"/>
                <a:gd name="T41" fmla="*/ 73 h 412"/>
                <a:gd name="T42" fmla="*/ 106 w 463"/>
                <a:gd name="T43" fmla="*/ 75 h 412"/>
                <a:gd name="T44" fmla="*/ 69 w 463"/>
                <a:gd name="T45" fmla="*/ 110 h 412"/>
                <a:gd name="T46" fmla="*/ 34 w 463"/>
                <a:gd name="T47" fmla="*/ 121 h 412"/>
                <a:gd name="T48" fmla="*/ 13 w 463"/>
                <a:gd name="T49" fmla="*/ 130 h 412"/>
                <a:gd name="T50" fmla="*/ 6 w 463"/>
                <a:gd name="T51" fmla="*/ 169 h 412"/>
                <a:gd name="T52" fmla="*/ 9 w 463"/>
                <a:gd name="T53" fmla="*/ 187 h 412"/>
                <a:gd name="T54" fmla="*/ 22 w 463"/>
                <a:gd name="T55" fmla="*/ 227 h 412"/>
                <a:gd name="T56" fmla="*/ 23 w 463"/>
                <a:gd name="T57" fmla="*/ 277 h 412"/>
                <a:gd name="T58" fmla="*/ 56 w 463"/>
                <a:gd name="T59" fmla="*/ 294 h 412"/>
                <a:gd name="T60" fmla="*/ 104 w 463"/>
                <a:gd name="T61" fmla="*/ 280 h 412"/>
                <a:gd name="T62" fmla="*/ 157 w 463"/>
                <a:gd name="T63" fmla="*/ 260 h 412"/>
                <a:gd name="T64" fmla="*/ 219 w 463"/>
                <a:gd name="T65" fmla="*/ 256 h 412"/>
                <a:gd name="T66" fmla="*/ 240 w 463"/>
                <a:gd name="T67" fmla="*/ 268 h 412"/>
                <a:gd name="T68" fmla="*/ 262 w 463"/>
                <a:gd name="T69" fmla="*/ 287 h 412"/>
                <a:gd name="T70" fmla="*/ 278 w 463"/>
                <a:gd name="T71" fmla="*/ 285 h 412"/>
                <a:gd name="T72" fmla="*/ 288 w 463"/>
                <a:gd name="T73" fmla="*/ 289 h 412"/>
                <a:gd name="T74" fmla="*/ 304 w 463"/>
                <a:gd name="T75" fmla="*/ 317 h 412"/>
                <a:gd name="T76" fmla="*/ 344 w 463"/>
                <a:gd name="T77" fmla="*/ 344 h 412"/>
                <a:gd name="T78" fmla="*/ 365 w 463"/>
                <a:gd name="T79" fmla="*/ 341 h 412"/>
                <a:gd name="T80" fmla="*/ 379 w 463"/>
                <a:gd name="T81" fmla="*/ 348 h 412"/>
                <a:gd name="T82" fmla="*/ 419 w 463"/>
                <a:gd name="T83" fmla="*/ 330 h 412"/>
                <a:gd name="T84" fmla="*/ 443 w 463"/>
                <a:gd name="T85" fmla="*/ 266 h 412"/>
                <a:gd name="T86" fmla="*/ 458 w 463"/>
                <a:gd name="T87" fmla="*/ 228 h 412"/>
                <a:gd name="T88" fmla="*/ 210 w 463"/>
                <a:gd name="T89" fmla="*/ 11 h 412"/>
                <a:gd name="T90" fmla="*/ 266 w 463"/>
                <a:gd name="T91" fmla="*/ 307 h 412"/>
                <a:gd name="T92" fmla="*/ 379 w 463"/>
                <a:gd name="T93" fmla="*/ 376 h 412"/>
                <a:gd name="T94" fmla="*/ 380 w 463"/>
                <a:gd name="T95" fmla="*/ 411 h 412"/>
                <a:gd name="T96" fmla="*/ 395 w 463"/>
                <a:gd name="T97" fmla="*/ 402 h 412"/>
                <a:gd name="T98" fmla="*/ 379 w 463"/>
                <a:gd name="T99" fmla="*/ 376 h 41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463"/>
                <a:gd name="T151" fmla="*/ 0 h 412"/>
                <a:gd name="T152" fmla="*/ 463 w 463"/>
                <a:gd name="T153" fmla="*/ 412 h 41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463" h="412">
                  <a:moveTo>
                    <a:pt x="460" y="207"/>
                  </a:moveTo>
                  <a:cubicBezTo>
                    <a:pt x="462" y="205"/>
                    <a:pt x="459" y="197"/>
                    <a:pt x="457" y="198"/>
                  </a:cubicBezTo>
                  <a:cubicBezTo>
                    <a:pt x="456" y="200"/>
                    <a:pt x="456" y="186"/>
                    <a:pt x="457" y="180"/>
                  </a:cubicBezTo>
                  <a:cubicBezTo>
                    <a:pt x="458" y="173"/>
                    <a:pt x="457" y="174"/>
                    <a:pt x="454" y="177"/>
                  </a:cubicBezTo>
                  <a:cubicBezTo>
                    <a:pt x="451" y="181"/>
                    <a:pt x="447" y="171"/>
                    <a:pt x="447" y="169"/>
                  </a:cubicBezTo>
                  <a:cubicBezTo>
                    <a:pt x="446" y="166"/>
                    <a:pt x="442" y="159"/>
                    <a:pt x="438" y="160"/>
                  </a:cubicBezTo>
                  <a:cubicBezTo>
                    <a:pt x="434" y="161"/>
                    <a:pt x="436" y="154"/>
                    <a:pt x="432" y="155"/>
                  </a:cubicBezTo>
                  <a:cubicBezTo>
                    <a:pt x="428" y="156"/>
                    <a:pt x="428" y="149"/>
                    <a:pt x="428" y="143"/>
                  </a:cubicBezTo>
                  <a:cubicBezTo>
                    <a:pt x="429" y="137"/>
                    <a:pt x="426" y="142"/>
                    <a:pt x="424" y="139"/>
                  </a:cubicBezTo>
                  <a:cubicBezTo>
                    <a:pt x="422" y="137"/>
                    <a:pt x="420" y="139"/>
                    <a:pt x="417" y="140"/>
                  </a:cubicBezTo>
                  <a:cubicBezTo>
                    <a:pt x="415" y="141"/>
                    <a:pt x="414" y="135"/>
                    <a:pt x="415" y="132"/>
                  </a:cubicBezTo>
                  <a:cubicBezTo>
                    <a:pt x="415" y="130"/>
                    <a:pt x="414" y="127"/>
                    <a:pt x="410" y="124"/>
                  </a:cubicBezTo>
                  <a:cubicBezTo>
                    <a:pt x="407" y="121"/>
                    <a:pt x="406" y="119"/>
                    <a:pt x="407" y="116"/>
                  </a:cubicBezTo>
                  <a:cubicBezTo>
                    <a:pt x="407" y="112"/>
                    <a:pt x="385" y="101"/>
                    <a:pt x="381" y="100"/>
                  </a:cubicBezTo>
                  <a:cubicBezTo>
                    <a:pt x="376" y="99"/>
                    <a:pt x="380" y="94"/>
                    <a:pt x="378" y="93"/>
                  </a:cubicBezTo>
                  <a:cubicBezTo>
                    <a:pt x="376" y="91"/>
                    <a:pt x="375" y="84"/>
                    <a:pt x="375" y="79"/>
                  </a:cubicBezTo>
                  <a:cubicBezTo>
                    <a:pt x="375" y="73"/>
                    <a:pt x="368" y="72"/>
                    <a:pt x="368" y="67"/>
                  </a:cubicBezTo>
                  <a:cubicBezTo>
                    <a:pt x="369" y="63"/>
                    <a:pt x="366" y="58"/>
                    <a:pt x="367" y="53"/>
                  </a:cubicBezTo>
                  <a:cubicBezTo>
                    <a:pt x="367" y="48"/>
                    <a:pt x="360" y="47"/>
                    <a:pt x="359" y="44"/>
                  </a:cubicBezTo>
                  <a:cubicBezTo>
                    <a:pt x="359" y="42"/>
                    <a:pt x="355" y="44"/>
                    <a:pt x="351" y="45"/>
                  </a:cubicBezTo>
                  <a:cubicBezTo>
                    <a:pt x="346" y="45"/>
                    <a:pt x="347" y="39"/>
                    <a:pt x="347" y="33"/>
                  </a:cubicBezTo>
                  <a:cubicBezTo>
                    <a:pt x="348" y="28"/>
                    <a:pt x="345" y="18"/>
                    <a:pt x="342" y="15"/>
                  </a:cubicBezTo>
                  <a:cubicBezTo>
                    <a:pt x="338" y="13"/>
                    <a:pt x="338" y="3"/>
                    <a:pt x="336" y="2"/>
                  </a:cubicBezTo>
                  <a:cubicBezTo>
                    <a:pt x="335" y="0"/>
                    <a:pt x="329" y="7"/>
                    <a:pt x="329" y="10"/>
                  </a:cubicBezTo>
                  <a:cubicBezTo>
                    <a:pt x="329" y="13"/>
                    <a:pt x="329" y="17"/>
                    <a:pt x="326" y="19"/>
                  </a:cubicBezTo>
                  <a:cubicBezTo>
                    <a:pt x="324" y="21"/>
                    <a:pt x="328" y="29"/>
                    <a:pt x="325" y="31"/>
                  </a:cubicBezTo>
                  <a:cubicBezTo>
                    <a:pt x="322" y="34"/>
                    <a:pt x="325" y="45"/>
                    <a:pt x="324" y="51"/>
                  </a:cubicBezTo>
                  <a:cubicBezTo>
                    <a:pt x="323" y="58"/>
                    <a:pt x="323" y="64"/>
                    <a:pt x="320" y="69"/>
                  </a:cubicBezTo>
                  <a:cubicBezTo>
                    <a:pt x="317" y="73"/>
                    <a:pt x="317" y="80"/>
                    <a:pt x="311" y="82"/>
                  </a:cubicBezTo>
                  <a:cubicBezTo>
                    <a:pt x="305" y="84"/>
                    <a:pt x="297" y="79"/>
                    <a:pt x="297" y="76"/>
                  </a:cubicBezTo>
                  <a:cubicBezTo>
                    <a:pt x="297" y="73"/>
                    <a:pt x="291" y="71"/>
                    <a:pt x="287" y="71"/>
                  </a:cubicBezTo>
                  <a:cubicBezTo>
                    <a:pt x="284" y="72"/>
                    <a:pt x="282" y="67"/>
                    <a:pt x="276" y="63"/>
                  </a:cubicBezTo>
                  <a:cubicBezTo>
                    <a:pt x="271" y="58"/>
                    <a:pt x="266" y="64"/>
                    <a:pt x="265" y="59"/>
                  </a:cubicBezTo>
                  <a:cubicBezTo>
                    <a:pt x="263" y="54"/>
                    <a:pt x="261" y="53"/>
                    <a:pt x="257" y="50"/>
                  </a:cubicBezTo>
                  <a:cubicBezTo>
                    <a:pt x="253" y="47"/>
                    <a:pt x="254" y="47"/>
                    <a:pt x="258" y="45"/>
                  </a:cubicBezTo>
                  <a:cubicBezTo>
                    <a:pt x="262" y="42"/>
                    <a:pt x="261" y="38"/>
                    <a:pt x="259" y="35"/>
                  </a:cubicBezTo>
                  <a:cubicBezTo>
                    <a:pt x="257" y="32"/>
                    <a:pt x="261" y="33"/>
                    <a:pt x="266" y="30"/>
                  </a:cubicBezTo>
                  <a:cubicBezTo>
                    <a:pt x="271" y="27"/>
                    <a:pt x="266" y="24"/>
                    <a:pt x="270" y="22"/>
                  </a:cubicBezTo>
                  <a:cubicBezTo>
                    <a:pt x="274" y="21"/>
                    <a:pt x="272" y="18"/>
                    <a:pt x="268" y="17"/>
                  </a:cubicBezTo>
                  <a:cubicBezTo>
                    <a:pt x="264" y="16"/>
                    <a:pt x="265" y="21"/>
                    <a:pt x="263" y="21"/>
                  </a:cubicBezTo>
                  <a:cubicBezTo>
                    <a:pt x="262" y="22"/>
                    <a:pt x="260" y="15"/>
                    <a:pt x="259" y="15"/>
                  </a:cubicBezTo>
                  <a:cubicBezTo>
                    <a:pt x="258" y="16"/>
                    <a:pt x="253" y="22"/>
                    <a:pt x="251" y="19"/>
                  </a:cubicBezTo>
                  <a:cubicBezTo>
                    <a:pt x="248" y="16"/>
                    <a:pt x="234" y="13"/>
                    <a:pt x="229" y="12"/>
                  </a:cubicBezTo>
                  <a:cubicBezTo>
                    <a:pt x="223" y="11"/>
                    <a:pt x="221" y="4"/>
                    <a:pt x="218" y="6"/>
                  </a:cubicBezTo>
                  <a:cubicBezTo>
                    <a:pt x="215" y="7"/>
                    <a:pt x="219" y="9"/>
                    <a:pt x="222" y="13"/>
                  </a:cubicBezTo>
                  <a:cubicBezTo>
                    <a:pt x="226" y="17"/>
                    <a:pt x="210" y="20"/>
                    <a:pt x="205" y="18"/>
                  </a:cubicBezTo>
                  <a:cubicBezTo>
                    <a:pt x="200" y="17"/>
                    <a:pt x="206" y="22"/>
                    <a:pt x="202" y="22"/>
                  </a:cubicBezTo>
                  <a:cubicBezTo>
                    <a:pt x="198" y="21"/>
                    <a:pt x="197" y="28"/>
                    <a:pt x="194" y="32"/>
                  </a:cubicBezTo>
                  <a:cubicBezTo>
                    <a:pt x="191" y="35"/>
                    <a:pt x="193" y="38"/>
                    <a:pt x="189" y="40"/>
                  </a:cubicBezTo>
                  <a:cubicBezTo>
                    <a:pt x="186" y="42"/>
                    <a:pt x="186" y="45"/>
                    <a:pt x="190" y="50"/>
                  </a:cubicBezTo>
                  <a:cubicBezTo>
                    <a:pt x="194" y="54"/>
                    <a:pt x="188" y="55"/>
                    <a:pt x="184" y="51"/>
                  </a:cubicBezTo>
                  <a:cubicBezTo>
                    <a:pt x="180" y="47"/>
                    <a:pt x="177" y="47"/>
                    <a:pt x="177" y="51"/>
                  </a:cubicBezTo>
                  <a:cubicBezTo>
                    <a:pt x="177" y="56"/>
                    <a:pt x="172" y="54"/>
                    <a:pt x="173" y="49"/>
                  </a:cubicBezTo>
                  <a:cubicBezTo>
                    <a:pt x="174" y="44"/>
                    <a:pt x="168" y="46"/>
                    <a:pt x="167" y="44"/>
                  </a:cubicBezTo>
                  <a:cubicBezTo>
                    <a:pt x="166" y="41"/>
                    <a:pt x="161" y="36"/>
                    <a:pt x="157" y="37"/>
                  </a:cubicBezTo>
                  <a:cubicBezTo>
                    <a:pt x="154" y="37"/>
                    <a:pt x="154" y="40"/>
                    <a:pt x="151" y="40"/>
                  </a:cubicBezTo>
                  <a:cubicBezTo>
                    <a:pt x="148" y="40"/>
                    <a:pt x="147" y="42"/>
                    <a:pt x="147" y="46"/>
                  </a:cubicBezTo>
                  <a:cubicBezTo>
                    <a:pt x="148" y="49"/>
                    <a:pt x="142" y="45"/>
                    <a:pt x="139" y="46"/>
                  </a:cubicBezTo>
                  <a:cubicBezTo>
                    <a:pt x="135" y="46"/>
                    <a:pt x="139" y="51"/>
                    <a:pt x="137" y="51"/>
                  </a:cubicBezTo>
                  <a:cubicBezTo>
                    <a:pt x="135" y="51"/>
                    <a:pt x="135" y="55"/>
                    <a:pt x="131" y="55"/>
                  </a:cubicBezTo>
                  <a:cubicBezTo>
                    <a:pt x="128" y="55"/>
                    <a:pt x="129" y="62"/>
                    <a:pt x="129" y="66"/>
                  </a:cubicBezTo>
                  <a:cubicBezTo>
                    <a:pt x="130" y="69"/>
                    <a:pt x="124" y="64"/>
                    <a:pt x="121" y="65"/>
                  </a:cubicBezTo>
                  <a:cubicBezTo>
                    <a:pt x="118" y="66"/>
                    <a:pt x="122" y="69"/>
                    <a:pt x="123" y="73"/>
                  </a:cubicBezTo>
                  <a:cubicBezTo>
                    <a:pt x="124" y="78"/>
                    <a:pt x="121" y="77"/>
                    <a:pt x="119" y="79"/>
                  </a:cubicBezTo>
                  <a:cubicBezTo>
                    <a:pt x="117" y="81"/>
                    <a:pt x="115" y="74"/>
                    <a:pt x="115" y="71"/>
                  </a:cubicBezTo>
                  <a:cubicBezTo>
                    <a:pt x="115" y="67"/>
                    <a:pt x="110" y="70"/>
                    <a:pt x="106" y="75"/>
                  </a:cubicBezTo>
                  <a:cubicBezTo>
                    <a:pt x="101" y="80"/>
                    <a:pt x="107" y="87"/>
                    <a:pt x="105" y="88"/>
                  </a:cubicBezTo>
                  <a:cubicBezTo>
                    <a:pt x="103" y="90"/>
                    <a:pt x="94" y="98"/>
                    <a:pt x="89" y="104"/>
                  </a:cubicBezTo>
                  <a:cubicBezTo>
                    <a:pt x="84" y="111"/>
                    <a:pt x="73" y="107"/>
                    <a:pt x="69" y="110"/>
                  </a:cubicBezTo>
                  <a:cubicBezTo>
                    <a:pt x="66" y="113"/>
                    <a:pt x="62" y="111"/>
                    <a:pt x="58" y="113"/>
                  </a:cubicBezTo>
                  <a:cubicBezTo>
                    <a:pt x="55" y="116"/>
                    <a:pt x="48" y="121"/>
                    <a:pt x="48" y="118"/>
                  </a:cubicBezTo>
                  <a:cubicBezTo>
                    <a:pt x="47" y="115"/>
                    <a:pt x="38" y="117"/>
                    <a:pt x="34" y="121"/>
                  </a:cubicBezTo>
                  <a:cubicBezTo>
                    <a:pt x="30" y="125"/>
                    <a:pt x="24" y="129"/>
                    <a:pt x="20" y="129"/>
                  </a:cubicBezTo>
                  <a:cubicBezTo>
                    <a:pt x="16" y="129"/>
                    <a:pt x="16" y="136"/>
                    <a:pt x="14" y="137"/>
                  </a:cubicBezTo>
                  <a:cubicBezTo>
                    <a:pt x="12" y="139"/>
                    <a:pt x="13" y="132"/>
                    <a:pt x="13" y="130"/>
                  </a:cubicBezTo>
                  <a:cubicBezTo>
                    <a:pt x="13" y="129"/>
                    <a:pt x="9" y="133"/>
                    <a:pt x="7" y="139"/>
                  </a:cubicBezTo>
                  <a:cubicBezTo>
                    <a:pt x="5" y="144"/>
                    <a:pt x="11" y="146"/>
                    <a:pt x="8" y="151"/>
                  </a:cubicBezTo>
                  <a:cubicBezTo>
                    <a:pt x="4" y="157"/>
                    <a:pt x="0" y="162"/>
                    <a:pt x="6" y="169"/>
                  </a:cubicBezTo>
                  <a:cubicBezTo>
                    <a:pt x="11" y="176"/>
                    <a:pt x="14" y="181"/>
                    <a:pt x="12" y="184"/>
                  </a:cubicBezTo>
                  <a:cubicBezTo>
                    <a:pt x="10" y="188"/>
                    <a:pt x="7" y="177"/>
                    <a:pt x="5" y="179"/>
                  </a:cubicBezTo>
                  <a:cubicBezTo>
                    <a:pt x="4" y="180"/>
                    <a:pt x="10" y="184"/>
                    <a:pt x="9" y="187"/>
                  </a:cubicBezTo>
                  <a:cubicBezTo>
                    <a:pt x="7" y="189"/>
                    <a:pt x="2" y="178"/>
                    <a:pt x="1" y="181"/>
                  </a:cubicBezTo>
                  <a:cubicBezTo>
                    <a:pt x="0" y="183"/>
                    <a:pt x="12" y="200"/>
                    <a:pt x="12" y="206"/>
                  </a:cubicBezTo>
                  <a:cubicBezTo>
                    <a:pt x="12" y="212"/>
                    <a:pt x="22" y="218"/>
                    <a:pt x="22" y="227"/>
                  </a:cubicBezTo>
                  <a:cubicBezTo>
                    <a:pt x="21" y="236"/>
                    <a:pt x="30" y="251"/>
                    <a:pt x="32" y="253"/>
                  </a:cubicBezTo>
                  <a:cubicBezTo>
                    <a:pt x="33" y="255"/>
                    <a:pt x="28" y="261"/>
                    <a:pt x="29" y="268"/>
                  </a:cubicBezTo>
                  <a:cubicBezTo>
                    <a:pt x="30" y="275"/>
                    <a:pt x="27" y="277"/>
                    <a:pt x="23" y="277"/>
                  </a:cubicBezTo>
                  <a:cubicBezTo>
                    <a:pt x="18" y="277"/>
                    <a:pt x="21" y="284"/>
                    <a:pt x="26" y="285"/>
                  </a:cubicBezTo>
                  <a:cubicBezTo>
                    <a:pt x="30" y="285"/>
                    <a:pt x="29" y="289"/>
                    <a:pt x="34" y="292"/>
                  </a:cubicBezTo>
                  <a:cubicBezTo>
                    <a:pt x="39" y="296"/>
                    <a:pt x="52" y="294"/>
                    <a:pt x="56" y="294"/>
                  </a:cubicBezTo>
                  <a:cubicBezTo>
                    <a:pt x="60" y="294"/>
                    <a:pt x="61" y="288"/>
                    <a:pt x="67" y="288"/>
                  </a:cubicBezTo>
                  <a:cubicBezTo>
                    <a:pt x="73" y="287"/>
                    <a:pt x="72" y="286"/>
                    <a:pt x="75" y="282"/>
                  </a:cubicBezTo>
                  <a:cubicBezTo>
                    <a:pt x="78" y="279"/>
                    <a:pt x="91" y="280"/>
                    <a:pt x="104" y="280"/>
                  </a:cubicBezTo>
                  <a:cubicBezTo>
                    <a:pt x="117" y="281"/>
                    <a:pt x="123" y="277"/>
                    <a:pt x="125" y="272"/>
                  </a:cubicBezTo>
                  <a:cubicBezTo>
                    <a:pt x="127" y="267"/>
                    <a:pt x="136" y="267"/>
                    <a:pt x="140" y="263"/>
                  </a:cubicBezTo>
                  <a:cubicBezTo>
                    <a:pt x="144" y="260"/>
                    <a:pt x="147" y="259"/>
                    <a:pt x="157" y="260"/>
                  </a:cubicBezTo>
                  <a:cubicBezTo>
                    <a:pt x="167" y="260"/>
                    <a:pt x="176" y="255"/>
                    <a:pt x="182" y="253"/>
                  </a:cubicBezTo>
                  <a:cubicBezTo>
                    <a:pt x="188" y="250"/>
                    <a:pt x="200" y="251"/>
                    <a:pt x="206" y="250"/>
                  </a:cubicBezTo>
                  <a:cubicBezTo>
                    <a:pt x="212" y="248"/>
                    <a:pt x="213" y="257"/>
                    <a:pt x="219" y="256"/>
                  </a:cubicBezTo>
                  <a:cubicBezTo>
                    <a:pt x="226" y="256"/>
                    <a:pt x="229" y="258"/>
                    <a:pt x="233" y="258"/>
                  </a:cubicBezTo>
                  <a:cubicBezTo>
                    <a:pt x="236" y="258"/>
                    <a:pt x="236" y="261"/>
                    <a:pt x="239" y="261"/>
                  </a:cubicBezTo>
                  <a:cubicBezTo>
                    <a:pt x="243" y="262"/>
                    <a:pt x="242" y="265"/>
                    <a:pt x="240" y="268"/>
                  </a:cubicBezTo>
                  <a:cubicBezTo>
                    <a:pt x="238" y="272"/>
                    <a:pt x="245" y="271"/>
                    <a:pt x="250" y="278"/>
                  </a:cubicBezTo>
                  <a:cubicBezTo>
                    <a:pt x="255" y="284"/>
                    <a:pt x="250" y="285"/>
                    <a:pt x="253" y="290"/>
                  </a:cubicBezTo>
                  <a:cubicBezTo>
                    <a:pt x="255" y="295"/>
                    <a:pt x="257" y="294"/>
                    <a:pt x="262" y="287"/>
                  </a:cubicBezTo>
                  <a:cubicBezTo>
                    <a:pt x="267" y="280"/>
                    <a:pt x="272" y="285"/>
                    <a:pt x="273" y="279"/>
                  </a:cubicBezTo>
                  <a:cubicBezTo>
                    <a:pt x="274" y="273"/>
                    <a:pt x="279" y="266"/>
                    <a:pt x="283" y="269"/>
                  </a:cubicBezTo>
                  <a:cubicBezTo>
                    <a:pt x="286" y="272"/>
                    <a:pt x="280" y="273"/>
                    <a:pt x="278" y="285"/>
                  </a:cubicBezTo>
                  <a:cubicBezTo>
                    <a:pt x="276" y="296"/>
                    <a:pt x="272" y="290"/>
                    <a:pt x="271" y="293"/>
                  </a:cubicBezTo>
                  <a:cubicBezTo>
                    <a:pt x="270" y="297"/>
                    <a:pt x="281" y="298"/>
                    <a:pt x="281" y="292"/>
                  </a:cubicBezTo>
                  <a:cubicBezTo>
                    <a:pt x="281" y="286"/>
                    <a:pt x="283" y="284"/>
                    <a:pt x="288" y="289"/>
                  </a:cubicBezTo>
                  <a:cubicBezTo>
                    <a:pt x="292" y="295"/>
                    <a:pt x="285" y="299"/>
                    <a:pt x="286" y="302"/>
                  </a:cubicBezTo>
                  <a:cubicBezTo>
                    <a:pt x="287" y="304"/>
                    <a:pt x="292" y="301"/>
                    <a:pt x="294" y="301"/>
                  </a:cubicBezTo>
                  <a:cubicBezTo>
                    <a:pt x="299" y="301"/>
                    <a:pt x="305" y="311"/>
                    <a:pt x="304" y="317"/>
                  </a:cubicBezTo>
                  <a:cubicBezTo>
                    <a:pt x="303" y="322"/>
                    <a:pt x="301" y="327"/>
                    <a:pt x="310" y="331"/>
                  </a:cubicBezTo>
                  <a:cubicBezTo>
                    <a:pt x="318" y="335"/>
                    <a:pt x="315" y="336"/>
                    <a:pt x="321" y="336"/>
                  </a:cubicBezTo>
                  <a:cubicBezTo>
                    <a:pt x="328" y="336"/>
                    <a:pt x="341" y="341"/>
                    <a:pt x="344" y="344"/>
                  </a:cubicBezTo>
                  <a:cubicBezTo>
                    <a:pt x="348" y="347"/>
                    <a:pt x="357" y="342"/>
                    <a:pt x="358" y="336"/>
                  </a:cubicBezTo>
                  <a:cubicBezTo>
                    <a:pt x="360" y="330"/>
                    <a:pt x="367" y="336"/>
                    <a:pt x="363" y="338"/>
                  </a:cubicBezTo>
                  <a:cubicBezTo>
                    <a:pt x="360" y="340"/>
                    <a:pt x="365" y="344"/>
                    <a:pt x="365" y="341"/>
                  </a:cubicBezTo>
                  <a:cubicBezTo>
                    <a:pt x="365" y="338"/>
                    <a:pt x="367" y="335"/>
                    <a:pt x="368" y="339"/>
                  </a:cubicBezTo>
                  <a:cubicBezTo>
                    <a:pt x="369" y="343"/>
                    <a:pt x="374" y="343"/>
                    <a:pt x="376" y="346"/>
                  </a:cubicBezTo>
                  <a:cubicBezTo>
                    <a:pt x="377" y="349"/>
                    <a:pt x="379" y="351"/>
                    <a:pt x="379" y="348"/>
                  </a:cubicBezTo>
                  <a:cubicBezTo>
                    <a:pt x="379" y="346"/>
                    <a:pt x="380" y="344"/>
                    <a:pt x="384" y="342"/>
                  </a:cubicBezTo>
                  <a:cubicBezTo>
                    <a:pt x="388" y="341"/>
                    <a:pt x="391" y="338"/>
                    <a:pt x="395" y="334"/>
                  </a:cubicBezTo>
                  <a:cubicBezTo>
                    <a:pt x="399" y="331"/>
                    <a:pt x="417" y="330"/>
                    <a:pt x="419" y="330"/>
                  </a:cubicBezTo>
                  <a:cubicBezTo>
                    <a:pt x="420" y="330"/>
                    <a:pt x="421" y="315"/>
                    <a:pt x="422" y="307"/>
                  </a:cubicBezTo>
                  <a:cubicBezTo>
                    <a:pt x="423" y="300"/>
                    <a:pt x="430" y="298"/>
                    <a:pt x="431" y="290"/>
                  </a:cubicBezTo>
                  <a:cubicBezTo>
                    <a:pt x="432" y="282"/>
                    <a:pt x="441" y="267"/>
                    <a:pt x="443" y="266"/>
                  </a:cubicBezTo>
                  <a:cubicBezTo>
                    <a:pt x="445" y="265"/>
                    <a:pt x="449" y="263"/>
                    <a:pt x="450" y="258"/>
                  </a:cubicBezTo>
                  <a:cubicBezTo>
                    <a:pt x="450" y="253"/>
                    <a:pt x="456" y="248"/>
                    <a:pt x="456" y="242"/>
                  </a:cubicBezTo>
                  <a:cubicBezTo>
                    <a:pt x="456" y="237"/>
                    <a:pt x="459" y="230"/>
                    <a:pt x="458" y="228"/>
                  </a:cubicBezTo>
                  <a:cubicBezTo>
                    <a:pt x="458" y="226"/>
                    <a:pt x="456" y="221"/>
                    <a:pt x="460" y="217"/>
                  </a:cubicBezTo>
                  <a:cubicBezTo>
                    <a:pt x="463" y="213"/>
                    <a:pt x="458" y="208"/>
                    <a:pt x="460" y="207"/>
                  </a:cubicBezTo>
                  <a:close/>
                  <a:moveTo>
                    <a:pt x="210" y="11"/>
                  </a:moveTo>
                  <a:cubicBezTo>
                    <a:pt x="209" y="8"/>
                    <a:pt x="191" y="11"/>
                    <a:pt x="195" y="14"/>
                  </a:cubicBezTo>
                  <a:cubicBezTo>
                    <a:pt x="198" y="16"/>
                    <a:pt x="210" y="14"/>
                    <a:pt x="210" y="11"/>
                  </a:cubicBezTo>
                  <a:close/>
                  <a:moveTo>
                    <a:pt x="266" y="307"/>
                  </a:moveTo>
                  <a:cubicBezTo>
                    <a:pt x="269" y="309"/>
                    <a:pt x="278" y="309"/>
                    <a:pt x="279" y="305"/>
                  </a:cubicBezTo>
                  <a:cubicBezTo>
                    <a:pt x="281" y="302"/>
                    <a:pt x="263" y="305"/>
                    <a:pt x="266" y="307"/>
                  </a:cubicBezTo>
                  <a:close/>
                  <a:moveTo>
                    <a:pt x="379" y="376"/>
                  </a:moveTo>
                  <a:cubicBezTo>
                    <a:pt x="372" y="377"/>
                    <a:pt x="362" y="370"/>
                    <a:pt x="360" y="371"/>
                  </a:cubicBezTo>
                  <a:cubicBezTo>
                    <a:pt x="357" y="372"/>
                    <a:pt x="368" y="389"/>
                    <a:pt x="365" y="393"/>
                  </a:cubicBezTo>
                  <a:cubicBezTo>
                    <a:pt x="361" y="398"/>
                    <a:pt x="375" y="410"/>
                    <a:pt x="380" y="411"/>
                  </a:cubicBezTo>
                  <a:cubicBezTo>
                    <a:pt x="385" y="412"/>
                    <a:pt x="383" y="406"/>
                    <a:pt x="386" y="406"/>
                  </a:cubicBezTo>
                  <a:cubicBezTo>
                    <a:pt x="389" y="407"/>
                    <a:pt x="388" y="403"/>
                    <a:pt x="389" y="401"/>
                  </a:cubicBezTo>
                  <a:cubicBezTo>
                    <a:pt x="389" y="398"/>
                    <a:pt x="392" y="403"/>
                    <a:pt x="395" y="402"/>
                  </a:cubicBezTo>
                  <a:cubicBezTo>
                    <a:pt x="398" y="400"/>
                    <a:pt x="394" y="390"/>
                    <a:pt x="398" y="390"/>
                  </a:cubicBezTo>
                  <a:cubicBezTo>
                    <a:pt x="402" y="390"/>
                    <a:pt x="399" y="377"/>
                    <a:pt x="398" y="372"/>
                  </a:cubicBezTo>
                  <a:cubicBezTo>
                    <a:pt x="397" y="368"/>
                    <a:pt x="386" y="376"/>
                    <a:pt x="379" y="376"/>
                  </a:cubicBez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345" name="Freeform 151"/>
            <p:cNvSpPr>
              <a:spLocks noEditPoints="1" noChangeArrowheads="1"/>
            </p:cNvSpPr>
            <p:nvPr/>
          </p:nvSpPr>
          <p:spPr bwMode="auto">
            <a:xfrm>
              <a:off x="7212037" y="3267080"/>
              <a:ext cx="269876" cy="320676"/>
            </a:xfrm>
            <a:custGeom>
              <a:avLst/>
              <a:gdLst>
                <a:gd name="T0" fmla="*/ 87 w 141"/>
                <a:gd name="T1" fmla="*/ 81 h 168"/>
                <a:gd name="T2" fmla="*/ 78 w 141"/>
                <a:gd name="T3" fmla="*/ 84 h 168"/>
                <a:gd name="T4" fmla="*/ 67 w 141"/>
                <a:gd name="T5" fmla="*/ 79 h 168"/>
                <a:gd name="T6" fmla="*/ 61 w 141"/>
                <a:gd name="T7" fmla="*/ 89 h 168"/>
                <a:gd name="T8" fmla="*/ 52 w 141"/>
                <a:gd name="T9" fmla="*/ 105 h 168"/>
                <a:gd name="T10" fmla="*/ 21 w 141"/>
                <a:gd name="T11" fmla="*/ 125 h 168"/>
                <a:gd name="T12" fmla="*/ 7 w 141"/>
                <a:gd name="T13" fmla="*/ 139 h 168"/>
                <a:gd name="T14" fmla="*/ 4 w 141"/>
                <a:gd name="T15" fmla="*/ 151 h 168"/>
                <a:gd name="T16" fmla="*/ 14 w 141"/>
                <a:gd name="T17" fmla="*/ 156 h 168"/>
                <a:gd name="T18" fmla="*/ 22 w 141"/>
                <a:gd name="T19" fmla="*/ 159 h 168"/>
                <a:gd name="T20" fmla="*/ 43 w 141"/>
                <a:gd name="T21" fmla="*/ 154 h 168"/>
                <a:gd name="T22" fmla="*/ 50 w 141"/>
                <a:gd name="T23" fmla="*/ 141 h 168"/>
                <a:gd name="T24" fmla="*/ 56 w 141"/>
                <a:gd name="T25" fmla="*/ 129 h 168"/>
                <a:gd name="T26" fmla="*/ 69 w 141"/>
                <a:gd name="T27" fmla="*/ 122 h 168"/>
                <a:gd name="T28" fmla="*/ 72 w 141"/>
                <a:gd name="T29" fmla="*/ 116 h 168"/>
                <a:gd name="T30" fmla="*/ 80 w 141"/>
                <a:gd name="T31" fmla="*/ 105 h 168"/>
                <a:gd name="T32" fmla="*/ 89 w 141"/>
                <a:gd name="T33" fmla="*/ 90 h 168"/>
                <a:gd name="T34" fmla="*/ 87 w 141"/>
                <a:gd name="T35" fmla="*/ 81 h 168"/>
                <a:gd name="T36" fmla="*/ 15 w 141"/>
                <a:gd name="T37" fmla="*/ 167 h 168"/>
                <a:gd name="T38" fmla="*/ 19 w 141"/>
                <a:gd name="T39" fmla="*/ 162 h 168"/>
                <a:gd name="T40" fmla="*/ 15 w 141"/>
                <a:gd name="T41" fmla="*/ 167 h 168"/>
                <a:gd name="T42" fmla="*/ 128 w 141"/>
                <a:gd name="T43" fmla="*/ 41 h 168"/>
                <a:gd name="T44" fmla="*/ 117 w 141"/>
                <a:gd name="T45" fmla="*/ 40 h 168"/>
                <a:gd name="T46" fmla="*/ 110 w 141"/>
                <a:gd name="T47" fmla="*/ 33 h 168"/>
                <a:gd name="T48" fmla="*/ 105 w 141"/>
                <a:gd name="T49" fmla="*/ 24 h 168"/>
                <a:gd name="T50" fmla="*/ 105 w 141"/>
                <a:gd name="T51" fmla="*/ 30 h 168"/>
                <a:gd name="T52" fmla="*/ 100 w 141"/>
                <a:gd name="T53" fmla="*/ 28 h 168"/>
                <a:gd name="T54" fmla="*/ 96 w 141"/>
                <a:gd name="T55" fmla="*/ 20 h 168"/>
                <a:gd name="T56" fmla="*/ 92 w 141"/>
                <a:gd name="T57" fmla="*/ 10 h 168"/>
                <a:gd name="T58" fmla="*/ 78 w 141"/>
                <a:gd name="T59" fmla="*/ 0 h 168"/>
                <a:gd name="T60" fmla="*/ 81 w 141"/>
                <a:gd name="T61" fmla="*/ 12 h 168"/>
                <a:gd name="T62" fmla="*/ 89 w 141"/>
                <a:gd name="T63" fmla="*/ 20 h 168"/>
                <a:gd name="T64" fmla="*/ 96 w 141"/>
                <a:gd name="T65" fmla="*/ 29 h 168"/>
                <a:gd name="T66" fmla="*/ 94 w 141"/>
                <a:gd name="T67" fmla="*/ 46 h 168"/>
                <a:gd name="T68" fmla="*/ 85 w 141"/>
                <a:gd name="T69" fmla="*/ 56 h 168"/>
                <a:gd name="T70" fmla="*/ 100 w 141"/>
                <a:gd name="T71" fmla="*/ 69 h 168"/>
                <a:gd name="T72" fmla="*/ 97 w 141"/>
                <a:gd name="T73" fmla="*/ 87 h 168"/>
                <a:gd name="T74" fmla="*/ 107 w 141"/>
                <a:gd name="T75" fmla="*/ 89 h 168"/>
                <a:gd name="T76" fmla="*/ 119 w 141"/>
                <a:gd name="T77" fmla="*/ 71 h 168"/>
                <a:gd name="T78" fmla="*/ 123 w 141"/>
                <a:gd name="T79" fmla="*/ 60 h 168"/>
                <a:gd name="T80" fmla="*/ 130 w 141"/>
                <a:gd name="T81" fmla="*/ 57 h 168"/>
                <a:gd name="T82" fmla="*/ 135 w 141"/>
                <a:gd name="T83" fmla="*/ 50 h 168"/>
                <a:gd name="T84" fmla="*/ 139 w 141"/>
                <a:gd name="T85" fmla="*/ 40 h 168"/>
                <a:gd name="T86" fmla="*/ 128 w 141"/>
                <a:gd name="T87" fmla="*/ 41 h 16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41"/>
                <a:gd name="T133" fmla="*/ 0 h 168"/>
                <a:gd name="T134" fmla="*/ 141 w 141"/>
                <a:gd name="T135" fmla="*/ 168 h 16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41" h="168">
                  <a:moveTo>
                    <a:pt x="87" y="81"/>
                  </a:moveTo>
                  <a:cubicBezTo>
                    <a:pt x="84" y="79"/>
                    <a:pt x="82" y="82"/>
                    <a:pt x="78" y="84"/>
                  </a:cubicBezTo>
                  <a:cubicBezTo>
                    <a:pt x="74" y="86"/>
                    <a:pt x="72" y="76"/>
                    <a:pt x="67" y="79"/>
                  </a:cubicBezTo>
                  <a:cubicBezTo>
                    <a:pt x="62" y="83"/>
                    <a:pt x="67" y="85"/>
                    <a:pt x="61" y="89"/>
                  </a:cubicBezTo>
                  <a:cubicBezTo>
                    <a:pt x="56" y="94"/>
                    <a:pt x="58" y="95"/>
                    <a:pt x="52" y="105"/>
                  </a:cubicBezTo>
                  <a:cubicBezTo>
                    <a:pt x="46" y="115"/>
                    <a:pt x="24" y="120"/>
                    <a:pt x="21" y="125"/>
                  </a:cubicBezTo>
                  <a:cubicBezTo>
                    <a:pt x="18" y="131"/>
                    <a:pt x="7" y="135"/>
                    <a:pt x="7" y="139"/>
                  </a:cubicBezTo>
                  <a:cubicBezTo>
                    <a:pt x="7" y="143"/>
                    <a:pt x="0" y="146"/>
                    <a:pt x="4" y="151"/>
                  </a:cubicBezTo>
                  <a:cubicBezTo>
                    <a:pt x="7" y="155"/>
                    <a:pt x="11" y="152"/>
                    <a:pt x="14" y="156"/>
                  </a:cubicBezTo>
                  <a:cubicBezTo>
                    <a:pt x="17" y="159"/>
                    <a:pt x="21" y="156"/>
                    <a:pt x="22" y="159"/>
                  </a:cubicBezTo>
                  <a:cubicBezTo>
                    <a:pt x="24" y="162"/>
                    <a:pt x="35" y="162"/>
                    <a:pt x="43" y="154"/>
                  </a:cubicBezTo>
                  <a:cubicBezTo>
                    <a:pt x="51" y="147"/>
                    <a:pt x="47" y="143"/>
                    <a:pt x="50" y="141"/>
                  </a:cubicBezTo>
                  <a:cubicBezTo>
                    <a:pt x="54" y="139"/>
                    <a:pt x="54" y="133"/>
                    <a:pt x="56" y="129"/>
                  </a:cubicBezTo>
                  <a:cubicBezTo>
                    <a:pt x="58" y="126"/>
                    <a:pt x="60" y="122"/>
                    <a:pt x="69" y="122"/>
                  </a:cubicBezTo>
                  <a:cubicBezTo>
                    <a:pt x="78" y="122"/>
                    <a:pt x="73" y="120"/>
                    <a:pt x="72" y="116"/>
                  </a:cubicBezTo>
                  <a:cubicBezTo>
                    <a:pt x="72" y="111"/>
                    <a:pt x="80" y="111"/>
                    <a:pt x="80" y="105"/>
                  </a:cubicBezTo>
                  <a:cubicBezTo>
                    <a:pt x="80" y="100"/>
                    <a:pt x="91" y="95"/>
                    <a:pt x="89" y="90"/>
                  </a:cubicBezTo>
                  <a:cubicBezTo>
                    <a:pt x="86" y="86"/>
                    <a:pt x="91" y="84"/>
                    <a:pt x="87" y="81"/>
                  </a:cubicBezTo>
                  <a:close/>
                  <a:moveTo>
                    <a:pt x="15" y="167"/>
                  </a:moveTo>
                  <a:cubicBezTo>
                    <a:pt x="17" y="168"/>
                    <a:pt x="22" y="166"/>
                    <a:pt x="19" y="162"/>
                  </a:cubicBezTo>
                  <a:cubicBezTo>
                    <a:pt x="16" y="158"/>
                    <a:pt x="11" y="166"/>
                    <a:pt x="15" y="167"/>
                  </a:cubicBezTo>
                  <a:close/>
                  <a:moveTo>
                    <a:pt x="128" y="41"/>
                  </a:moveTo>
                  <a:cubicBezTo>
                    <a:pt x="126" y="45"/>
                    <a:pt x="121" y="40"/>
                    <a:pt x="117" y="40"/>
                  </a:cubicBezTo>
                  <a:cubicBezTo>
                    <a:pt x="113" y="40"/>
                    <a:pt x="110" y="37"/>
                    <a:pt x="110" y="33"/>
                  </a:cubicBezTo>
                  <a:cubicBezTo>
                    <a:pt x="110" y="29"/>
                    <a:pt x="109" y="24"/>
                    <a:pt x="105" y="24"/>
                  </a:cubicBezTo>
                  <a:cubicBezTo>
                    <a:pt x="101" y="24"/>
                    <a:pt x="106" y="28"/>
                    <a:pt x="105" y="30"/>
                  </a:cubicBezTo>
                  <a:cubicBezTo>
                    <a:pt x="103" y="32"/>
                    <a:pt x="102" y="28"/>
                    <a:pt x="100" y="28"/>
                  </a:cubicBezTo>
                  <a:cubicBezTo>
                    <a:pt x="98" y="28"/>
                    <a:pt x="96" y="25"/>
                    <a:pt x="96" y="20"/>
                  </a:cubicBezTo>
                  <a:cubicBezTo>
                    <a:pt x="96" y="15"/>
                    <a:pt x="92" y="16"/>
                    <a:pt x="92" y="10"/>
                  </a:cubicBezTo>
                  <a:cubicBezTo>
                    <a:pt x="92" y="4"/>
                    <a:pt x="83" y="0"/>
                    <a:pt x="78" y="0"/>
                  </a:cubicBezTo>
                  <a:cubicBezTo>
                    <a:pt x="73" y="0"/>
                    <a:pt x="79" y="9"/>
                    <a:pt x="81" y="12"/>
                  </a:cubicBezTo>
                  <a:cubicBezTo>
                    <a:pt x="84" y="15"/>
                    <a:pt x="89" y="18"/>
                    <a:pt x="89" y="20"/>
                  </a:cubicBezTo>
                  <a:cubicBezTo>
                    <a:pt x="89" y="22"/>
                    <a:pt x="93" y="28"/>
                    <a:pt x="96" y="29"/>
                  </a:cubicBezTo>
                  <a:cubicBezTo>
                    <a:pt x="99" y="30"/>
                    <a:pt x="94" y="39"/>
                    <a:pt x="94" y="46"/>
                  </a:cubicBezTo>
                  <a:cubicBezTo>
                    <a:pt x="94" y="53"/>
                    <a:pt x="89" y="51"/>
                    <a:pt x="85" y="56"/>
                  </a:cubicBezTo>
                  <a:cubicBezTo>
                    <a:pt x="81" y="60"/>
                    <a:pt x="94" y="65"/>
                    <a:pt x="100" y="69"/>
                  </a:cubicBezTo>
                  <a:cubicBezTo>
                    <a:pt x="105" y="74"/>
                    <a:pt x="95" y="85"/>
                    <a:pt x="97" y="87"/>
                  </a:cubicBezTo>
                  <a:cubicBezTo>
                    <a:pt x="97" y="89"/>
                    <a:pt x="101" y="90"/>
                    <a:pt x="107" y="89"/>
                  </a:cubicBezTo>
                  <a:cubicBezTo>
                    <a:pt x="113" y="87"/>
                    <a:pt x="115" y="75"/>
                    <a:pt x="119" y="71"/>
                  </a:cubicBezTo>
                  <a:cubicBezTo>
                    <a:pt x="123" y="68"/>
                    <a:pt x="121" y="62"/>
                    <a:pt x="123" y="60"/>
                  </a:cubicBezTo>
                  <a:cubicBezTo>
                    <a:pt x="125" y="57"/>
                    <a:pt x="128" y="57"/>
                    <a:pt x="130" y="57"/>
                  </a:cubicBezTo>
                  <a:cubicBezTo>
                    <a:pt x="133" y="57"/>
                    <a:pt x="132" y="50"/>
                    <a:pt x="135" y="50"/>
                  </a:cubicBezTo>
                  <a:cubicBezTo>
                    <a:pt x="139" y="50"/>
                    <a:pt x="137" y="46"/>
                    <a:pt x="139" y="40"/>
                  </a:cubicBezTo>
                  <a:cubicBezTo>
                    <a:pt x="141" y="35"/>
                    <a:pt x="130" y="37"/>
                    <a:pt x="128" y="41"/>
                  </a:cubicBez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346" name="Freeform 152"/>
            <p:cNvSpPr>
              <a:spLocks noEditPoints="1" noChangeArrowheads="1"/>
            </p:cNvSpPr>
            <p:nvPr/>
          </p:nvSpPr>
          <p:spPr bwMode="auto">
            <a:xfrm>
              <a:off x="7448575" y="2830516"/>
              <a:ext cx="58738" cy="53975"/>
            </a:xfrm>
            <a:custGeom>
              <a:avLst/>
              <a:gdLst>
                <a:gd name="T0" fmla="*/ 4 w 31"/>
                <a:gd name="T1" fmla="*/ 24 h 28"/>
                <a:gd name="T2" fmla="*/ 17 w 31"/>
                <a:gd name="T3" fmla="*/ 20 h 28"/>
                <a:gd name="T4" fmla="*/ 4 w 31"/>
                <a:gd name="T5" fmla="*/ 24 h 28"/>
                <a:gd name="T6" fmla="*/ 20 w 31"/>
                <a:gd name="T7" fmla="*/ 10 h 28"/>
                <a:gd name="T8" fmla="*/ 31 w 31"/>
                <a:gd name="T9" fmla="*/ 4 h 28"/>
                <a:gd name="T10" fmla="*/ 20 w 31"/>
                <a:gd name="T11" fmla="*/ 10 h 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"/>
                <a:gd name="T19" fmla="*/ 0 h 28"/>
                <a:gd name="T20" fmla="*/ 31 w 31"/>
                <a:gd name="T21" fmla="*/ 28 h 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" h="28">
                  <a:moveTo>
                    <a:pt x="4" y="24"/>
                  </a:moveTo>
                  <a:cubicBezTo>
                    <a:pt x="8" y="28"/>
                    <a:pt x="17" y="27"/>
                    <a:pt x="17" y="20"/>
                  </a:cubicBezTo>
                  <a:cubicBezTo>
                    <a:pt x="17" y="13"/>
                    <a:pt x="0" y="20"/>
                    <a:pt x="4" y="24"/>
                  </a:cubicBezTo>
                  <a:close/>
                  <a:moveTo>
                    <a:pt x="20" y="10"/>
                  </a:moveTo>
                  <a:cubicBezTo>
                    <a:pt x="22" y="11"/>
                    <a:pt x="31" y="8"/>
                    <a:pt x="31" y="4"/>
                  </a:cubicBezTo>
                  <a:cubicBezTo>
                    <a:pt x="31" y="0"/>
                    <a:pt x="15" y="9"/>
                    <a:pt x="20" y="10"/>
                  </a:cubicBez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347" name="Freeform 153"/>
            <p:cNvSpPr>
              <a:spLocks noChangeArrowheads="1"/>
            </p:cNvSpPr>
            <p:nvPr/>
          </p:nvSpPr>
          <p:spPr bwMode="auto">
            <a:xfrm>
              <a:off x="4773629" y="1484314"/>
              <a:ext cx="309564" cy="195264"/>
            </a:xfrm>
            <a:custGeom>
              <a:avLst/>
              <a:gdLst>
                <a:gd name="T0" fmla="*/ 161 w 162"/>
                <a:gd name="T1" fmla="*/ 64 h 102"/>
                <a:gd name="T2" fmla="*/ 151 w 162"/>
                <a:gd name="T3" fmla="*/ 61 h 102"/>
                <a:gd name="T4" fmla="*/ 139 w 162"/>
                <a:gd name="T5" fmla="*/ 53 h 102"/>
                <a:gd name="T6" fmla="*/ 126 w 162"/>
                <a:gd name="T7" fmla="*/ 45 h 102"/>
                <a:gd name="T8" fmla="*/ 115 w 162"/>
                <a:gd name="T9" fmla="*/ 37 h 102"/>
                <a:gd name="T10" fmla="*/ 110 w 162"/>
                <a:gd name="T11" fmla="*/ 28 h 102"/>
                <a:gd name="T12" fmla="*/ 105 w 162"/>
                <a:gd name="T13" fmla="*/ 20 h 102"/>
                <a:gd name="T14" fmla="*/ 88 w 162"/>
                <a:gd name="T15" fmla="*/ 18 h 102"/>
                <a:gd name="T16" fmla="*/ 84 w 162"/>
                <a:gd name="T17" fmla="*/ 6 h 102"/>
                <a:gd name="T18" fmla="*/ 76 w 162"/>
                <a:gd name="T19" fmla="*/ 3 h 102"/>
                <a:gd name="T20" fmla="*/ 68 w 162"/>
                <a:gd name="T21" fmla="*/ 1 h 102"/>
                <a:gd name="T22" fmla="*/ 63 w 162"/>
                <a:gd name="T23" fmla="*/ 4 h 102"/>
                <a:gd name="T24" fmla="*/ 59 w 162"/>
                <a:gd name="T25" fmla="*/ 8 h 102"/>
                <a:gd name="T26" fmla="*/ 51 w 162"/>
                <a:gd name="T27" fmla="*/ 14 h 102"/>
                <a:gd name="T28" fmla="*/ 47 w 162"/>
                <a:gd name="T29" fmla="*/ 19 h 102"/>
                <a:gd name="T30" fmla="*/ 39 w 162"/>
                <a:gd name="T31" fmla="*/ 17 h 102"/>
                <a:gd name="T32" fmla="*/ 31 w 162"/>
                <a:gd name="T33" fmla="*/ 15 h 102"/>
                <a:gd name="T34" fmla="*/ 17 w 162"/>
                <a:gd name="T35" fmla="*/ 5 h 102"/>
                <a:gd name="T36" fmla="*/ 6 w 162"/>
                <a:gd name="T37" fmla="*/ 11 h 102"/>
                <a:gd name="T38" fmla="*/ 11 w 162"/>
                <a:gd name="T39" fmla="*/ 9 h 102"/>
                <a:gd name="T40" fmla="*/ 20 w 162"/>
                <a:gd name="T41" fmla="*/ 19 h 102"/>
                <a:gd name="T42" fmla="*/ 25 w 162"/>
                <a:gd name="T43" fmla="*/ 26 h 102"/>
                <a:gd name="T44" fmla="*/ 14 w 162"/>
                <a:gd name="T45" fmla="*/ 28 h 102"/>
                <a:gd name="T46" fmla="*/ 3 w 162"/>
                <a:gd name="T47" fmla="*/ 28 h 102"/>
                <a:gd name="T48" fmla="*/ 6 w 162"/>
                <a:gd name="T49" fmla="*/ 38 h 102"/>
                <a:gd name="T50" fmla="*/ 6 w 162"/>
                <a:gd name="T51" fmla="*/ 45 h 102"/>
                <a:gd name="T52" fmla="*/ 13 w 162"/>
                <a:gd name="T53" fmla="*/ 47 h 102"/>
                <a:gd name="T54" fmla="*/ 15 w 162"/>
                <a:gd name="T55" fmla="*/ 56 h 102"/>
                <a:gd name="T56" fmla="*/ 15 w 162"/>
                <a:gd name="T57" fmla="*/ 71 h 102"/>
                <a:gd name="T58" fmla="*/ 24 w 162"/>
                <a:gd name="T59" fmla="*/ 70 h 102"/>
                <a:gd name="T60" fmla="*/ 34 w 162"/>
                <a:gd name="T61" fmla="*/ 63 h 102"/>
                <a:gd name="T62" fmla="*/ 42 w 162"/>
                <a:gd name="T63" fmla="*/ 62 h 102"/>
                <a:gd name="T64" fmla="*/ 55 w 162"/>
                <a:gd name="T65" fmla="*/ 62 h 102"/>
                <a:gd name="T66" fmla="*/ 64 w 162"/>
                <a:gd name="T67" fmla="*/ 66 h 102"/>
                <a:gd name="T68" fmla="*/ 69 w 162"/>
                <a:gd name="T69" fmla="*/ 68 h 102"/>
                <a:gd name="T70" fmla="*/ 79 w 162"/>
                <a:gd name="T71" fmla="*/ 71 h 102"/>
                <a:gd name="T72" fmla="*/ 84 w 162"/>
                <a:gd name="T73" fmla="*/ 75 h 102"/>
                <a:gd name="T74" fmla="*/ 91 w 162"/>
                <a:gd name="T75" fmla="*/ 82 h 102"/>
                <a:gd name="T76" fmla="*/ 99 w 162"/>
                <a:gd name="T77" fmla="*/ 83 h 102"/>
                <a:gd name="T78" fmla="*/ 101 w 162"/>
                <a:gd name="T79" fmla="*/ 97 h 102"/>
                <a:gd name="T80" fmla="*/ 104 w 162"/>
                <a:gd name="T81" fmla="*/ 96 h 102"/>
                <a:gd name="T82" fmla="*/ 112 w 162"/>
                <a:gd name="T83" fmla="*/ 99 h 102"/>
                <a:gd name="T84" fmla="*/ 122 w 162"/>
                <a:gd name="T85" fmla="*/ 95 h 102"/>
                <a:gd name="T86" fmla="*/ 138 w 162"/>
                <a:gd name="T87" fmla="*/ 86 h 102"/>
                <a:gd name="T88" fmla="*/ 144 w 162"/>
                <a:gd name="T89" fmla="*/ 75 h 102"/>
                <a:gd name="T90" fmla="*/ 153 w 162"/>
                <a:gd name="T91" fmla="*/ 69 h 102"/>
                <a:gd name="T92" fmla="*/ 162 w 162"/>
                <a:gd name="T93" fmla="*/ 71 h 102"/>
                <a:gd name="T94" fmla="*/ 161 w 162"/>
                <a:gd name="T95" fmla="*/ 64 h 10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62"/>
                <a:gd name="T145" fmla="*/ 0 h 102"/>
                <a:gd name="T146" fmla="*/ 162 w 162"/>
                <a:gd name="T147" fmla="*/ 102 h 10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62" h="102">
                  <a:moveTo>
                    <a:pt x="161" y="64"/>
                  </a:moveTo>
                  <a:cubicBezTo>
                    <a:pt x="161" y="64"/>
                    <a:pt x="153" y="60"/>
                    <a:pt x="151" y="61"/>
                  </a:cubicBezTo>
                  <a:cubicBezTo>
                    <a:pt x="148" y="61"/>
                    <a:pt x="144" y="55"/>
                    <a:pt x="139" y="53"/>
                  </a:cubicBezTo>
                  <a:cubicBezTo>
                    <a:pt x="134" y="51"/>
                    <a:pt x="128" y="48"/>
                    <a:pt x="126" y="45"/>
                  </a:cubicBezTo>
                  <a:cubicBezTo>
                    <a:pt x="124" y="42"/>
                    <a:pt x="116" y="39"/>
                    <a:pt x="115" y="37"/>
                  </a:cubicBezTo>
                  <a:cubicBezTo>
                    <a:pt x="114" y="35"/>
                    <a:pt x="112" y="31"/>
                    <a:pt x="110" y="28"/>
                  </a:cubicBezTo>
                  <a:cubicBezTo>
                    <a:pt x="107" y="25"/>
                    <a:pt x="107" y="21"/>
                    <a:pt x="105" y="20"/>
                  </a:cubicBezTo>
                  <a:cubicBezTo>
                    <a:pt x="103" y="20"/>
                    <a:pt x="88" y="20"/>
                    <a:pt x="88" y="18"/>
                  </a:cubicBezTo>
                  <a:cubicBezTo>
                    <a:pt x="88" y="16"/>
                    <a:pt x="87" y="7"/>
                    <a:pt x="84" y="6"/>
                  </a:cubicBezTo>
                  <a:cubicBezTo>
                    <a:pt x="81" y="6"/>
                    <a:pt x="77" y="5"/>
                    <a:pt x="76" y="3"/>
                  </a:cubicBezTo>
                  <a:cubicBezTo>
                    <a:pt x="74" y="2"/>
                    <a:pt x="69" y="0"/>
                    <a:pt x="68" y="1"/>
                  </a:cubicBezTo>
                  <a:cubicBezTo>
                    <a:pt x="67" y="3"/>
                    <a:pt x="64" y="4"/>
                    <a:pt x="63" y="4"/>
                  </a:cubicBezTo>
                  <a:cubicBezTo>
                    <a:pt x="62" y="4"/>
                    <a:pt x="62" y="8"/>
                    <a:pt x="59" y="8"/>
                  </a:cubicBezTo>
                  <a:cubicBezTo>
                    <a:pt x="56" y="8"/>
                    <a:pt x="51" y="12"/>
                    <a:pt x="51" y="14"/>
                  </a:cubicBezTo>
                  <a:cubicBezTo>
                    <a:pt x="51" y="16"/>
                    <a:pt x="51" y="20"/>
                    <a:pt x="47" y="19"/>
                  </a:cubicBezTo>
                  <a:cubicBezTo>
                    <a:pt x="45" y="19"/>
                    <a:pt x="42" y="19"/>
                    <a:pt x="39" y="17"/>
                  </a:cubicBezTo>
                  <a:cubicBezTo>
                    <a:pt x="38" y="18"/>
                    <a:pt x="35" y="20"/>
                    <a:pt x="31" y="15"/>
                  </a:cubicBezTo>
                  <a:cubicBezTo>
                    <a:pt x="27" y="10"/>
                    <a:pt x="21" y="5"/>
                    <a:pt x="17" y="5"/>
                  </a:cubicBezTo>
                  <a:cubicBezTo>
                    <a:pt x="14" y="5"/>
                    <a:pt x="3" y="5"/>
                    <a:pt x="6" y="11"/>
                  </a:cubicBezTo>
                  <a:cubicBezTo>
                    <a:pt x="7" y="10"/>
                    <a:pt x="8" y="9"/>
                    <a:pt x="11" y="9"/>
                  </a:cubicBezTo>
                  <a:cubicBezTo>
                    <a:pt x="19" y="10"/>
                    <a:pt x="15" y="19"/>
                    <a:pt x="20" y="19"/>
                  </a:cubicBezTo>
                  <a:cubicBezTo>
                    <a:pt x="24" y="20"/>
                    <a:pt x="29" y="26"/>
                    <a:pt x="25" y="26"/>
                  </a:cubicBezTo>
                  <a:cubicBezTo>
                    <a:pt x="21" y="26"/>
                    <a:pt x="18" y="30"/>
                    <a:pt x="14" y="28"/>
                  </a:cubicBezTo>
                  <a:cubicBezTo>
                    <a:pt x="10" y="27"/>
                    <a:pt x="5" y="24"/>
                    <a:pt x="3" y="28"/>
                  </a:cubicBezTo>
                  <a:cubicBezTo>
                    <a:pt x="2" y="33"/>
                    <a:pt x="0" y="38"/>
                    <a:pt x="6" y="38"/>
                  </a:cubicBezTo>
                  <a:cubicBezTo>
                    <a:pt x="11" y="37"/>
                    <a:pt x="10" y="41"/>
                    <a:pt x="6" y="45"/>
                  </a:cubicBezTo>
                  <a:cubicBezTo>
                    <a:pt x="3" y="48"/>
                    <a:pt x="12" y="44"/>
                    <a:pt x="13" y="47"/>
                  </a:cubicBezTo>
                  <a:cubicBezTo>
                    <a:pt x="13" y="51"/>
                    <a:pt x="16" y="51"/>
                    <a:pt x="15" y="56"/>
                  </a:cubicBezTo>
                  <a:cubicBezTo>
                    <a:pt x="14" y="60"/>
                    <a:pt x="15" y="66"/>
                    <a:pt x="15" y="71"/>
                  </a:cubicBezTo>
                  <a:cubicBezTo>
                    <a:pt x="19" y="71"/>
                    <a:pt x="23" y="71"/>
                    <a:pt x="24" y="70"/>
                  </a:cubicBezTo>
                  <a:cubicBezTo>
                    <a:pt x="26" y="67"/>
                    <a:pt x="31" y="63"/>
                    <a:pt x="34" y="63"/>
                  </a:cubicBezTo>
                  <a:cubicBezTo>
                    <a:pt x="37" y="63"/>
                    <a:pt x="41" y="64"/>
                    <a:pt x="42" y="62"/>
                  </a:cubicBezTo>
                  <a:cubicBezTo>
                    <a:pt x="44" y="59"/>
                    <a:pt x="54" y="60"/>
                    <a:pt x="55" y="62"/>
                  </a:cubicBezTo>
                  <a:cubicBezTo>
                    <a:pt x="57" y="64"/>
                    <a:pt x="62" y="66"/>
                    <a:pt x="64" y="66"/>
                  </a:cubicBezTo>
                  <a:cubicBezTo>
                    <a:pt x="65" y="66"/>
                    <a:pt x="66" y="69"/>
                    <a:pt x="69" y="68"/>
                  </a:cubicBezTo>
                  <a:cubicBezTo>
                    <a:pt x="72" y="68"/>
                    <a:pt x="79" y="69"/>
                    <a:pt x="79" y="71"/>
                  </a:cubicBezTo>
                  <a:cubicBezTo>
                    <a:pt x="79" y="73"/>
                    <a:pt x="81" y="75"/>
                    <a:pt x="84" y="75"/>
                  </a:cubicBezTo>
                  <a:cubicBezTo>
                    <a:pt x="86" y="75"/>
                    <a:pt x="89" y="82"/>
                    <a:pt x="91" y="82"/>
                  </a:cubicBezTo>
                  <a:cubicBezTo>
                    <a:pt x="94" y="81"/>
                    <a:pt x="99" y="81"/>
                    <a:pt x="99" y="83"/>
                  </a:cubicBezTo>
                  <a:cubicBezTo>
                    <a:pt x="99" y="84"/>
                    <a:pt x="100" y="92"/>
                    <a:pt x="101" y="97"/>
                  </a:cubicBezTo>
                  <a:cubicBezTo>
                    <a:pt x="102" y="96"/>
                    <a:pt x="103" y="96"/>
                    <a:pt x="104" y="96"/>
                  </a:cubicBezTo>
                  <a:cubicBezTo>
                    <a:pt x="105" y="97"/>
                    <a:pt x="111" y="96"/>
                    <a:pt x="112" y="99"/>
                  </a:cubicBezTo>
                  <a:cubicBezTo>
                    <a:pt x="113" y="102"/>
                    <a:pt x="122" y="100"/>
                    <a:pt x="122" y="95"/>
                  </a:cubicBezTo>
                  <a:cubicBezTo>
                    <a:pt x="121" y="90"/>
                    <a:pt x="136" y="90"/>
                    <a:pt x="138" y="86"/>
                  </a:cubicBezTo>
                  <a:cubicBezTo>
                    <a:pt x="139" y="81"/>
                    <a:pt x="141" y="73"/>
                    <a:pt x="144" y="75"/>
                  </a:cubicBezTo>
                  <a:cubicBezTo>
                    <a:pt x="148" y="76"/>
                    <a:pt x="150" y="69"/>
                    <a:pt x="153" y="69"/>
                  </a:cubicBezTo>
                  <a:cubicBezTo>
                    <a:pt x="156" y="70"/>
                    <a:pt x="158" y="72"/>
                    <a:pt x="162" y="71"/>
                  </a:cubicBezTo>
                  <a:lnTo>
                    <a:pt x="161" y="64"/>
                  </a:ln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348" name="Freeform 154"/>
            <p:cNvSpPr>
              <a:spLocks noChangeArrowheads="1"/>
            </p:cNvSpPr>
            <p:nvPr/>
          </p:nvSpPr>
          <p:spPr bwMode="auto">
            <a:xfrm>
              <a:off x="4586303" y="1554163"/>
              <a:ext cx="425451" cy="360363"/>
            </a:xfrm>
            <a:custGeom>
              <a:avLst/>
              <a:gdLst>
                <a:gd name="T0" fmla="*/ 217 w 223"/>
                <a:gd name="T1" fmla="*/ 162 h 188"/>
                <a:gd name="T2" fmla="*/ 212 w 223"/>
                <a:gd name="T3" fmla="*/ 150 h 188"/>
                <a:gd name="T4" fmla="*/ 200 w 223"/>
                <a:gd name="T5" fmla="*/ 140 h 188"/>
                <a:gd name="T6" fmla="*/ 192 w 223"/>
                <a:gd name="T7" fmla="*/ 130 h 188"/>
                <a:gd name="T8" fmla="*/ 204 w 223"/>
                <a:gd name="T9" fmla="*/ 114 h 188"/>
                <a:gd name="T10" fmla="*/ 193 w 223"/>
                <a:gd name="T11" fmla="*/ 108 h 188"/>
                <a:gd name="T12" fmla="*/ 191 w 223"/>
                <a:gd name="T13" fmla="*/ 95 h 188"/>
                <a:gd name="T14" fmla="*/ 191 w 223"/>
                <a:gd name="T15" fmla="*/ 83 h 188"/>
                <a:gd name="T16" fmla="*/ 192 w 223"/>
                <a:gd name="T17" fmla="*/ 74 h 188"/>
                <a:gd name="T18" fmla="*/ 197 w 223"/>
                <a:gd name="T19" fmla="*/ 65 h 188"/>
                <a:gd name="T20" fmla="*/ 199 w 223"/>
                <a:gd name="T21" fmla="*/ 60 h 188"/>
                <a:gd name="T22" fmla="*/ 197 w 223"/>
                <a:gd name="T23" fmla="*/ 46 h 188"/>
                <a:gd name="T24" fmla="*/ 189 w 223"/>
                <a:gd name="T25" fmla="*/ 45 h 188"/>
                <a:gd name="T26" fmla="*/ 182 w 223"/>
                <a:gd name="T27" fmla="*/ 38 h 188"/>
                <a:gd name="T28" fmla="*/ 177 w 223"/>
                <a:gd name="T29" fmla="*/ 34 h 188"/>
                <a:gd name="T30" fmla="*/ 167 w 223"/>
                <a:gd name="T31" fmla="*/ 31 h 188"/>
                <a:gd name="T32" fmla="*/ 162 w 223"/>
                <a:gd name="T33" fmla="*/ 29 h 188"/>
                <a:gd name="T34" fmla="*/ 153 w 223"/>
                <a:gd name="T35" fmla="*/ 25 h 188"/>
                <a:gd name="T36" fmla="*/ 140 w 223"/>
                <a:gd name="T37" fmla="*/ 25 h 188"/>
                <a:gd name="T38" fmla="*/ 132 w 223"/>
                <a:gd name="T39" fmla="*/ 26 h 188"/>
                <a:gd name="T40" fmla="*/ 122 w 223"/>
                <a:gd name="T41" fmla="*/ 33 h 188"/>
                <a:gd name="T42" fmla="*/ 113 w 223"/>
                <a:gd name="T43" fmla="*/ 34 h 188"/>
                <a:gd name="T44" fmla="*/ 113 w 223"/>
                <a:gd name="T45" fmla="*/ 40 h 188"/>
                <a:gd name="T46" fmla="*/ 88 w 223"/>
                <a:gd name="T47" fmla="*/ 46 h 188"/>
                <a:gd name="T48" fmla="*/ 68 w 223"/>
                <a:gd name="T49" fmla="*/ 33 h 188"/>
                <a:gd name="T50" fmla="*/ 54 w 223"/>
                <a:gd name="T51" fmla="*/ 20 h 188"/>
                <a:gd name="T52" fmla="*/ 46 w 223"/>
                <a:gd name="T53" fmla="*/ 14 h 188"/>
                <a:gd name="T54" fmla="*/ 44 w 223"/>
                <a:gd name="T55" fmla="*/ 4 h 188"/>
                <a:gd name="T56" fmla="*/ 21 w 223"/>
                <a:gd name="T57" fmla="*/ 14 h 188"/>
                <a:gd name="T58" fmla="*/ 13 w 223"/>
                <a:gd name="T59" fmla="*/ 9 h 188"/>
                <a:gd name="T60" fmla="*/ 7 w 223"/>
                <a:gd name="T61" fmla="*/ 1 h 188"/>
                <a:gd name="T62" fmla="*/ 3 w 223"/>
                <a:gd name="T63" fmla="*/ 6 h 188"/>
                <a:gd name="T64" fmla="*/ 3 w 223"/>
                <a:gd name="T65" fmla="*/ 16 h 188"/>
                <a:gd name="T66" fmla="*/ 3 w 223"/>
                <a:gd name="T67" fmla="*/ 28 h 188"/>
                <a:gd name="T68" fmla="*/ 9 w 223"/>
                <a:gd name="T69" fmla="*/ 37 h 188"/>
                <a:gd name="T70" fmla="*/ 13 w 223"/>
                <a:gd name="T71" fmla="*/ 46 h 188"/>
                <a:gd name="T72" fmla="*/ 19 w 223"/>
                <a:gd name="T73" fmla="*/ 52 h 188"/>
                <a:gd name="T74" fmla="*/ 23 w 223"/>
                <a:gd name="T75" fmla="*/ 56 h 188"/>
                <a:gd name="T76" fmla="*/ 22 w 223"/>
                <a:gd name="T77" fmla="*/ 63 h 188"/>
                <a:gd name="T78" fmla="*/ 17 w 223"/>
                <a:gd name="T79" fmla="*/ 72 h 188"/>
                <a:gd name="T80" fmla="*/ 19 w 223"/>
                <a:gd name="T81" fmla="*/ 82 h 188"/>
                <a:gd name="T82" fmla="*/ 24 w 223"/>
                <a:gd name="T83" fmla="*/ 88 h 188"/>
                <a:gd name="T84" fmla="*/ 37 w 223"/>
                <a:gd name="T85" fmla="*/ 97 h 188"/>
                <a:gd name="T86" fmla="*/ 42 w 223"/>
                <a:gd name="T87" fmla="*/ 103 h 188"/>
                <a:gd name="T88" fmla="*/ 41 w 223"/>
                <a:gd name="T89" fmla="*/ 111 h 188"/>
                <a:gd name="T90" fmla="*/ 45 w 223"/>
                <a:gd name="T91" fmla="*/ 119 h 188"/>
                <a:gd name="T92" fmla="*/ 51 w 223"/>
                <a:gd name="T93" fmla="*/ 127 h 188"/>
                <a:gd name="T94" fmla="*/ 54 w 223"/>
                <a:gd name="T95" fmla="*/ 127 h 188"/>
                <a:gd name="T96" fmla="*/ 59 w 223"/>
                <a:gd name="T97" fmla="*/ 126 h 188"/>
                <a:gd name="T98" fmla="*/ 67 w 223"/>
                <a:gd name="T99" fmla="*/ 125 h 188"/>
                <a:gd name="T100" fmla="*/ 79 w 223"/>
                <a:gd name="T101" fmla="*/ 143 h 188"/>
                <a:gd name="T102" fmla="*/ 85 w 223"/>
                <a:gd name="T103" fmla="*/ 153 h 188"/>
                <a:gd name="T104" fmla="*/ 99 w 223"/>
                <a:gd name="T105" fmla="*/ 160 h 188"/>
                <a:gd name="T106" fmla="*/ 125 w 223"/>
                <a:gd name="T107" fmla="*/ 170 h 188"/>
                <a:gd name="T108" fmla="*/ 143 w 223"/>
                <a:gd name="T109" fmla="*/ 165 h 188"/>
                <a:gd name="T110" fmla="*/ 151 w 223"/>
                <a:gd name="T111" fmla="*/ 180 h 188"/>
                <a:gd name="T112" fmla="*/ 191 w 223"/>
                <a:gd name="T113" fmla="*/ 187 h 188"/>
                <a:gd name="T114" fmla="*/ 202 w 223"/>
                <a:gd name="T115" fmla="*/ 188 h 188"/>
                <a:gd name="T116" fmla="*/ 202 w 223"/>
                <a:gd name="T117" fmla="*/ 185 h 188"/>
                <a:gd name="T118" fmla="*/ 209 w 223"/>
                <a:gd name="T119" fmla="*/ 174 h 188"/>
                <a:gd name="T120" fmla="*/ 220 w 223"/>
                <a:gd name="T121" fmla="*/ 171 h 188"/>
                <a:gd name="T122" fmla="*/ 217 w 223"/>
                <a:gd name="T123" fmla="*/ 162 h 18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23"/>
                <a:gd name="T187" fmla="*/ 0 h 188"/>
                <a:gd name="T188" fmla="*/ 223 w 223"/>
                <a:gd name="T189" fmla="*/ 188 h 18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23" h="188">
                  <a:moveTo>
                    <a:pt x="217" y="162"/>
                  </a:moveTo>
                  <a:cubicBezTo>
                    <a:pt x="214" y="161"/>
                    <a:pt x="217" y="152"/>
                    <a:pt x="212" y="150"/>
                  </a:cubicBezTo>
                  <a:cubicBezTo>
                    <a:pt x="206" y="148"/>
                    <a:pt x="201" y="144"/>
                    <a:pt x="200" y="140"/>
                  </a:cubicBezTo>
                  <a:cubicBezTo>
                    <a:pt x="199" y="136"/>
                    <a:pt x="192" y="133"/>
                    <a:pt x="192" y="130"/>
                  </a:cubicBezTo>
                  <a:cubicBezTo>
                    <a:pt x="193" y="128"/>
                    <a:pt x="206" y="119"/>
                    <a:pt x="204" y="114"/>
                  </a:cubicBezTo>
                  <a:cubicBezTo>
                    <a:pt x="202" y="109"/>
                    <a:pt x="194" y="110"/>
                    <a:pt x="193" y="108"/>
                  </a:cubicBezTo>
                  <a:cubicBezTo>
                    <a:pt x="192" y="107"/>
                    <a:pt x="193" y="100"/>
                    <a:pt x="191" y="95"/>
                  </a:cubicBezTo>
                  <a:cubicBezTo>
                    <a:pt x="189" y="91"/>
                    <a:pt x="193" y="86"/>
                    <a:pt x="191" y="83"/>
                  </a:cubicBezTo>
                  <a:cubicBezTo>
                    <a:pt x="189" y="81"/>
                    <a:pt x="192" y="75"/>
                    <a:pt x="192" y="74"/>
                  </a:cubicBezTo>
                  <a:cubicBezTo>
                    <a:pt x="193" y="72"/>
                    <a:pt x="197" y="69"/>
                    <a:pt x="197" y="65"/>
                  </a:cubicBezTo>
                  <a:cubicBezTo>
                    <a:pt x="197" y="62"/>
                    <a:pt x="198" y="60"/>
                    <a:pt x="199" y="60"/>
                  </a:cubicBezTo>
                  <a:cubicBezTo>
                    <a:pt x="198" y="55"/>
                    <a:pt x="197" y="47"/>
                    <a:pt x="197" y="46"/>
                  </a:cubicBezTo>
                  <a:cubicBezTo>
                    <a:pt x="197" y="44"/>
                    <a:pt x="192" y="44"/>
                    <a:pt x="189" y="45"/>
                  </a:cubicBezTo>
                  <a:cubicBezTo>
                    <a:pt x="187" y="45"/>
                    <a:pt x="184" y="38"/>
                    <a:pt x="182" y="38"/>
                  </a:cubicBezTo>
                  <a:cubicBezTo>
                    <a:pt x="179" y="38"/>
                    <a:pt x="177" y="36"/>
                    <a:pt x="177" y="34"/>
                  </a:cubicBezTo>
                  <a:cubicBezTo>
                    <a:pt x="177" y="32"/>
                    <a:pt x="170" y="31"/>
                    <a:pt x="167" y="31"/>
                  </a:cubicBezTo>
                  <a:cubicBezTo>
                    <a:pt x="164" y="32"/>
                    <a:pt x="163" y="29"/>
                    <a:pt x="162" y="29"/>
                  </a:cubicBezTo>
                  <a:cubicBezTo>
                    <a:pt x="160" y="29"/>
                    <a:pt x="155" y="27"/>
                    <a:pt x="153" y="25"/>
                  </a:cubicBezTo>
                  <a:cubicBezTo>
                    <a:pt x="152" y="23"/>
                    <a:pt x="142" y="22"/>
                    <a:pt x="140" y="25"/>
                  </a:cubicBezTo>
                  <a:cubicBezTo>
                    <a:pt x="139" y="27"/>
                    <a:pt x="135" y="26"/>
                    <a:pt x="132" y="26"/>
                  </a:cubicBezTo>
                  <a:cubicBezTo>
                    <a:pt x="129" y="26"/>
                    <a:pt x="124" y="30"/>
                    <a:pt x="122" y="33"/>
                  </a:cubicBezTo>
                  <a:cubicBezTo>
                    <a:pt x="121" y="34"/>
                    <a:pt x="117" y="34"/>
                    <a:pt x="113" y="34"/>
                  </a:cubicBezTo>
                  <a:cubicBezTo>
                    <a:pt x="113" y="37"/>
                    <a:pt x="113" y="39"/>
                    <a:pt x="113" y="40"/>
                  </a:cubicBezTo>
                  <a:cubicBezTo>
                    <a:pt x="111" y="43"/>
                    <a:pt x="98" y="45"/>
                    <a:pt x="88" y="46"/>
                  </a:cubicBezTo>
                  <a:cubicBezTo>
                    <a:pt x="79" y="46"/>
                    <a:pt x="78" y="33"/>
                    <a:pt x="68" y="33"/>
                  </a:cubicBezTo>
                  <a:cubicBezTo>
                    <a:pt x="60" y="33"/>
                    <a:pt x="54" y="26"/>
                    <a:pt x="54" y="20"/>
                  </a:cubicBezTo>
                  <a:cubicBezTo>
                    <a:pt x="50" y="18"/>
                    <a:pt x="45" y="15"/>
                    <a:pt x="46" y="14"/>
                  </a:cubicBezTo>
                  <a:cubicBezTo>
                    <a:pt x="47" y="12"/>
                    <a:pt x="49" y="1"/>
                    <a:pt x="44" y="4"/>
                  </a:cubicBezTo>
                  <a:cubicBezTo>
                    <a:pt x="38" y="6"/>
                    <a:pt x="31" y="15"/>
                    <a:pt x="21" y="14"/>
                  </a:cubicBezTo>
                  <a:cubicBezTo>
                    <a:pt x="11" y="12"/>
                    <a:pt x="18" y="11"/>
                    <a:pt x="13" y="9"/>
                  </a:cubicBezTo>
                  <a:cubicBezTo>
                    <a:pt x="9" y="7"/>
                    <a:pt x="12" y="2"/>
                    <a:pt x="7" y="1"/>
                  </a:cubicBezTo>
                  <a:cubicBezTo>
                    <a:pt x="2" y="0"/>
                    <a:pt x="5" y="6"/>
                    <a:pt x="3" y="6"/>
                  </a:cubicBezTo>
                  <a:cubicBezTo>
                    <a:pt x="0" y="6"/>
                    <a:pt x="2" y="14"/>
                    <a:pt x="3" y="16"/>
                  </a:cubicBezTo>
                  <a:cubicBezTo>
                    <a:pt x="4" y="18"/>
                    <a:pt x="1" y="27"/>
                    <a:pt x="3" y="28"/>
                  </a:cubicBezTo>
                  <a:cubicBezTo>
                    <a:pt x="5" y="28"/>
                    <a:pt x="9" y="35"/>
                    <a:pt x="9" y="37"/>
                  </a:cubicBezTo>
                  <a:cubicBezTo>
                    <a:pt x="8" y="38"/>
                    <a:pt x="13" y="43"/>
                    <a:pt x="13" y="46"/>
                  </a:cubicBezTo>
                  <a:cubicBezTo>
                    <a:pt x="13" y="49"/>
                    <a:pt x="17" y="52"/>
                    <a:pt x="19" y="52"/>
                  </a:cubicBezTo>
                  <a:cubicBezTo>
                    <a:pt x="21" y="52"/>
                    <a:pt x="24" y="54"/>
                    <a:pt x="23" y="56"/>
                  </a:cubicBezTo>
                  <a:cubicBezTo>
                    <a:pt x="22" y="59"/>
                    <a:pt x="25" y="63"/>
                    <a:pt x="22" y="63"/>
                  </a:cubicBezTo>
                  <a:cubicBezTo>
                    <a:pt x="19" y="63"/>
                    <a:pt x="20" y="71"/>
                    <a:pt x="17" y="72"/>
                  </a:cubicBezTo>
                  <a:cubicBezTo>
                    <a:pt x="15" y="73"/>
                    <a:pt x="17" y="81"/>
                    <a:pt x="19" y="82"/>
                  </a:cubicBezTo>
                  <a:cubicBezTo>
                    <a:pt x="21" y="83"/>
                    <a:pt x="25" y="85"/>
                    <a:pt x="24" y="88"/>
                  </a:cubicBezTo>
                  <a:cubicBezTo>
                    <a:pt x="24" y="91"/>
                    <a:pt x="34" y="96"/>
                    <a:pt x="37" y="97"/>
                  </a:cubicBezTo>
                  <a:cubicBezTo>
                    <a:pt x="40" y="97"/>
                    <a:pt x="40" y="102"/>
                    <a:pt x="42" y="103"/>
                  </a:cubicBezTo>
                  <a:cubicBezTo>
                    <a:pt x="44" y="105"/>
                    <a:pt x="41" y="109"/>
                    <a:pt x="41" y="111"/>
                  </a:cubicBezTo>
                  <a:cubicBezTo>
                    <a:pt x="42" y="113"/>
                    <a:pt x="46" y="115"/>
                    <a:pt x="45" y="119"/>
                  </a:cubicBezTo>
                  <a:cubicBezTo>
                    <a:pt x="45" y="121"/>
                    <a:pt x="48" y="124"/>
                    <a:pt x="51" y="127"/>
                  </a:cubicBezTo>
                  <a:cubicBezTo>
                    <a:pt x="52" y="127"/>
                    <a:pt x="53" y="127"/>
                    <a:pt x="54" y="127"/>
                  </a:cubicBezTo>
                  <a:cubicBezTo>
                    <a:pt x="57" y="127"/>
                    <a:pt x="57" y="124"/>
                    <a:pt x="59" y="126"/>
                  </a:cubicBezTo>
                  <a:cubicBezTo>
                    <a:pt x="62" y="128"/>
                    <a:pt x="65" y="126"/>
                    <a:pt x="67" y="125"/>
                  </a:cubicBezTo>
                  <a:cubicBezTo>
                    <a:pt x="70" y="125"/>
                    <a:pt x="76" y="137"/>
                    <a:pt x="79" y="143"/>
                  </a:cubicBezTo>
                  <a:cubicBezTo>
                    <a:pt x="82" y="149"/>
                    <a:pt x="81" y="151"/>
                    <a:pt x="85" y="153"/>
                  </a:cubicBezTo>
                  <a:cubicBezTo>
                    <a:pt x="89" y="156"/>
                    <a:pt x="93" y="155"/>
                    <a:pt x="99" y="160"/>
                  </a:cubicBezTo>
                  <a:cubicBezTo>
                    <a:pt x="104" y="166"/>
                    <a:pt x="119" y="170"/>
                    <a:pt x="125" y="170"/>
                  </a:cubicBezTo>
                  <a:cubicBezTo>
                    <a:pt x="131" y="170"/>
                    <a:pt x="135" y="164"/>
                    <a:pt x="143" y="165"/>
                  </a:cubicBezTo>
                  <a:cubicBezTo>
                    <a:pt x="150" y="167"/>
                    <a:pt x="149" y="176"/>
                    <a:pt x="151" y="180"/>
                  </a:cubicBezTo>
                  <a:cubicBezTo>
                    <a:pt x="154" y="183"/>
                    <a:pt x="185" y="186"/>
                    <a:pt x="191" y="187"/>
                  </a:cubicBezTo>
                  <a:cubicBezTo>
                    <a:pt x="193" y="188"/>
                    <a:pt x="197" y="188"/>
                    <a:pt x="202" y="188"/>
                  </a:cubicBezTo>
                  <a:cubicBezTo>
                    <a:pt x="202" y="187"/>
                    <a:pt x="202" y="186"/>
                    <a:pt x="202" y="185"/>
                  </a:cubicBezTo>
                  <a:cubicBezTo>
                    <a:pt x="202" y="180"/>
                    <a:pt x="206" y="176"/>
                    <a:pt x="209" y="174"/>
                  </a:cubicBezTo>
                  <a:cubicBezTo>
                    <a:pt x="213" y="172"/>
                    <a:pt x="216" y="171"/>
                    <a:pt x="220" y="171"/>
                  </a:cubicBezTo>
                  <a:cubicBezTo>
                    <a:pt x="223" y="170"/>
                    <a:pt x="220" y="163"/>
                    <a:pt x="217" y="162"/>
                  </a:cubicBez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349" name="Freeform 155"/>
            <p:cNvSpPr>
              <a:spLocks noEditPoints="1" noChangeArrowheads="1"/>
            </p:cNvSpPr>
            <p:nvPr/>
          </p:nvSpPr>
          <p:spPr bwMode="auto">
            <a:xfrm>
              <a:off x="4641866" y="1128712"/>
              <a:ext cx="876303" cy="412751"/>
            </a:xfrm>
            <a:custGeom>
              <a:avLst/>
              <a:gdLst>
                <a:gd name="T0" fmla="*/ 444 w 459"/>
                <a:gd name="T1" fmla="*/ 89 h 216"/>
                <a:gd name="T2" fmla="*/ 429 w 459"/>
                <a:gd name="T3" fmla="*/ 75 h 216"/>
                <a:gd name="T4" fmla="*/ 399 w 459"/>
                <a:gd name="T5" fmla="*/ 70 h 216"/>
                <a:gd name="T6" fmla="*/ 372 w 459"/>
                <a:gd name="T7" fmla="*/ 51 h 216"/>
                <a:gd name="T8" fmla="*/ 341 w 459"/>
                <a:gd name="T9" fmla="*/ 17 h 216"/>
                <a:gd name="T10" fmla="*/ 310 w 459"/>
                <a:gd name="T11" fmla="*/ 30 h 216"/>
                <a:gd name="T12" fmla="*/ 302 w 459"/>
                <a:gd name="T13" fmla="*/ 21 h 216"/>
                <a:gd name="T14" fmla="*/ 285 w 459"/>
                <a:gd name="T15" fmla="*/ 19 h 216"/>
                <a:gd name="T16" fmla="*/ 277 w 459"/>
                <a:gd name="T17" fmla="*/ 2 h 216"/>
                <a:gd name="T18" fmla="*/ 237 w 459"/>
                <a:gd name="T19" fmla="*/ 10 h 216"/>
                <a:gd name="T20" fmla="*/ 193 w 459"/>
                <a:gd name="T21" fmla="*/ 20 h 216"/>
                <a:gd name="T22" fmla="*/ 170 w 459"/>
                <a:gd name="T23" fmla="*/ 31 h 216"/>
                <a:gd name="T24" fmla="*/ 166 w 459"/>
                <a:gd name="T25" fmla="*/ 46 h 216"/>
                <a:gd name="T26" fmla="*/ 170 w 459"/>
                <a:gd name="T27" fmla="*/ 61 h 216"/>
                <a:gd name="T28" fmla="*/ 158 w 459"/>
                <a:gd name="T29" fmla="*/ 69 h 216"/>
                <a:gd name="T30" fmla="*/ 141 w 459"/>
                <a:gd name="T31" fmla="*/ 68 h 216"/>
                <a:gd name="T32" fmla="*/ 112 w 459"/>
                <a:gd name="T33" fmla="*/ 70 h 216"/>
                <a:gd name="T34" fmla="*/ 92 w 459"/>
                <a:gd name="T35" fmla="*/ 70 h 216"/>
                <a:gd name="T36" fmla="*/ 62 w 459"/>
                <a:gd name="T37" fmla="*/ 58 h 216"/>
                <a:gd name="T38" fmla="*/ 35 w 459"/>
                <a:gd name="T39" fmla="*/ 66 h 216"/>
                <a:gd name="T40" fmla="*/ 25 w 459"/>
                <a:gd name="T41" fmla="*/ 84 h 216"/>
                <a:gd name="T42" fmla="*/ 4 w 459"/>
                <a:gd name="T43" fmla="*/ 88 h 216"/>
                <a:gd name="T44" fmla="*/ 1 w 459"/>
                <a:gd name="T45" fmla="*/ 104 h 216"/>
                <a:gd name="T46" fmla="*/ 17 w 459"/>
                <a:gd name="T47" fmla="*/ 114 h 216"/>
                <a:gd name="T48" fmla="*/ 28 w 459"/>
                <a:gd name="T49" fmla="*/ 134 h 216"/>
                <a:gd name="T50" fmla="*/ 58 w 459"/>
                <a:gd name="T51" fmla="*/ 127 h 216"/>
                <a:gd name="T52" fmla="*/ 65 w 459"/>
                <a:gd name="T53" fmla="*/ 150 h 216"/>
                <a:gd name="T54" fmla="*/ 44 w 459"/>
                <a:gd name="T55" fmla="*/ 165 h 216"/>
                <a:gd name="T56" fmla="*/ 64 w 459"/>
                <a:gd name="T57" fmla="*/ 185 h 216"/>
                <a:gd name="T58" fmla="*/ 75 w 459"/>
                <a:gd name="T59" fmla="*/ 197 h 216"/>
                <a:gd name="T60" fmla="*/ 108 w 459"/>
                <a:gd name="T61" fmla="*/ 203 h 216"/>
                <a:gd name="T62" fmla="*/ 139 w 459"/>
                <a:gd name="T63" fmla="*/ 144 h 216"/>
                <a:gd name="T64" fmla="*/ 157 w 459"/>
                <a:gd name="T65" fmla="*/ 146 h 216"/>
                <a:gd name="T66" fmla="*/ 191 w 459"/>
                <a:gd name="T67" fmla="*/ 174 h 216"/>
                <a:gd name="T68" fmla="*/ 225 w 459"/>
                <a:gd name="T69" fmla="*/ 192 h 216"/>
                <a:gd name="T70" fmla="*/ 250 w 459"/>
                <a:gd name="T71" fmla="*/ 212 h 216"/>
                <a:gd name="T72" fmla="*/ 274 w 459"/>
                <a:gd name="T73" fmla="*/ 201 h 216"/>
                <a:gd name="T74" fmla="*/ 299 w 459"/>
                <a:gd name="T75" fmla="*/ 187 h 216"/>
                <a:gd name="T76" fmla="*/ 336 w 459"/>
                <a:gd name="T77" fmla="*/ 185 h 216"/>
                <a:gd name="T78" fmla="*/ 385 w 459"/>
                <a:gd name="T79" fmla="*/ 193 h 216"/>
                <a:gd name="T80" fmla="*/ 386 w 459"/>
                <a:gd name="T81" fmla="*/ 167 h 216"/>
                <a:gd name="T82" fmla="*/ 401 w 459"/>
                <a:gd name="T83" fmla="*/ 151 h 216"/>
                <a:gd name="T84" fmla="*/ 416 w 459"/>
                <a:gd name="T85" fmla="*/ 126 h 216"/>
                <a:gd name="T86" fmla="*/ 445 w 459"/>
                <a:gd name="T87" fmla="*/ 123 h 216"/>
                <a:gd name="T88" fmla="*/ 455 w 459"/>
                <a:gd name="T89" fmla="*/ 99 h 216"/>
                <a:gd name="T90" fmla="*/ 171 w 459"/>
                <a:gd name="T91" fmla="*/ 137 h 216"/>
                <a:gd name="T92" fmla="*/ 361 w 459"/>
                <a:gd name="T93" fmla="*/ 136 h 216"/>
                <a:gd name="T94" fmla="*/ 315 w 459"/>
                <a:gd name="T95" fmla="*/ 136 h 216"/>
                <a:gd name="T96" fmla="*/ 361 w 459"/>
                <a:gd name="T97" fmla="*/ 136 h 21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59"/>
                <a:gd name="T148" fmla="*/ 0 h 216"/>
                <a:gd name="T149" fmla="*/ 459 w 459"/>
                <a:gd name="T150" fmla="*/ 216 h 21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59" h="216">
                  <a:moveTo>
                    <a:pt x="457" y="88"/>
                  </a:moveTo>
                  <a:cubicBezTo>
                    <a:pt x="456" y="86"/>
                    <a:pt x="454" y="87"/>
                    <a:pt x="453" y="88"/>
                  </a:cubicBezTo>
                  <a:cubicBezTo>
                    <a:pt x="451" y="89"/>
                    <a:pt x="446" y="89"/>
                    <a:pt x="444" y="89"/>
                  </a:cubicBezTo>
                  <a:cubicBezTo>
                    <a:pt x="442" y="89"/>
                    <a:pt x="438" y="87"/>
                    <a:pt x="438" y="85"/>
                  </a:cubicBezTo>
                  <a:cubicBezTo>
                    <a:pt x="438" y="83"/>
                    <a:pt x="438" y="80"/>
                    <a:pt x="436" y="80"/>
                  </a:cubicBezTo>
                  <a:cubicBezTo>
                    <a:pt x="434" y="80"/>
                    <a:pt x="431" y="79"/>
                    <a:pt x="429" y="75"/>
                  </a:cubicBezTo>
                  <a:cubicBezTo>
                    <a:pt x="427" y="70"/>
                    <a:pt x="424" y="70"/>
                    <a:pt x="421" y="69"/>
                  </a:cubicBezTo>
                  <a:cubicBezTo>
                    <a:pt x="419" y="67"/>
                    <a:pt x="413" y="71"/>
                    <a:pt x="410" y="72"/>
                  </a:cubicBezTo>
                  <a:cubicBezTo>
                    <a:pt x="407" y="73"/>
                    <a:pt x="403" y="71"/>
                    <a:pt x="399" y="70"/>
                  </a:cubicBezTo>
                  <a:cubicBezTo>
                    <a:pt x="396" y="69"/>
                    <a:pt x="394" y="63"/>
                    <a:pt x="390" y="64"/>
                  </a:cubicBezTo>
                  <a:cubicBezTo>
                    <a:pt x="387" y="65"/>
                    <a:pt x="386" y="71"/>
                    <a:pt x="384" y="71"/>
                  </a:cubicBezTo>
                  <a:cubicBezTo>
                    <a:pt x="381" y="71"/>
                    <a:pt x="377" y="58"/>
                    <a:pt x="372" y="51"/>
                  </a:cubicBezTo>
                  <a:cubicBezTo>
                    <a:pt x="367" y="44"/>
                    <a:pt x="359" y="29"/>
                    <a:pt x="351" y="26"/>
                  </a:cubicBezTo>
                  <a:cubicBezTo>
                    <a:pt x="344" y="24"/>
                    <a:pt x="346" y="20"/>
                    <a:pt x="348" y="18"/>
                  </a:cubicBezTo>
                  <a:cubicBezTo>
                    <a:pt x="350" y="16"/>
                    <a:pt x="344" y="15"/>
                    <a:pt x="341" y="17"/>
                  </a:cubicBezTo>
                  <a:cubicBezTo>
                    <a:pt x="338" y="19"/>
                    <a:pt x="334" y="22"/>
                    <a:pt x="330" y="23"/>
                  </a:cubicBezTo>
                  <a:cubicBezTo>
                    <a:pt x="327" y="24"/>
                    <a:pt x="322" y="29"/>
                    <a:pt x="318" y="28"/>
                  </a:cubicBezTo>
                  <a:cubicBezTo>
                    <a:pt x="314" y="27"/>
                    <a:pt x="313" y="33"/>
                    <a:pt x="310" y="30"/>
                  </a:cubicBezTo>
                  <a:cubicBezTo>
                    <a:pt x="307" y="27"/>
                    <a:pt x="314" y="25"/>
                    <a:pt x="314" y="23"/>
                  </a:cubicBezTo>
                  <a:cubicBezTo>
                    <a:pt x="314" y="20"/>
                    <a:pt x="309" y="23"/>
                    <a:pt x="308" y="22"/>
                  </a:cubicBezTo>
                  <a:cubicBezTo>
                    <a:pt x="306" y="20"/>
                    <a:pt x="302" y="19"/>
                    <a:pt x="302" y="21"/>
                  </a:cubicBezTo>
                  <a:cubicBezTo>
                    <a:pt x="302" y="23"/>
                    <a:pt x="299" y="22"/>
                    <a:pt x="299" y="20"/>
                  </a:cubicBezTo>
                  <a:cubicBezTo>
                    <a:pt x="299" y="19"/>
                    <a:pt x="297" y="15"/>
                    <a:pt x="295" y="18"/>
                  </a:cubicBezTo>
                  <a:cubicBezTo>
                    <a:pt x="293" y="20"/>
                    <a:pt x="286" y="21"/>
                    <a:pt x="285" y="19"/>
                  </a:cubicBezTo>
                  <a:cubicBezTo>
                    <a:pt x="283" y="18"/>
                    <a:pt x="286" y="17"/>
                    <a:pt x="286" y="15"/>
                  </a:cubicBezTo>
                  <a:cubicBezTo>
                    <a:pt x="286" y="12"/>
                    <a:pt x="283" y="9"/>
                    <a:pt x="284" y="7"/>
                  </a:cubicBezTo>
                  <a:cubicBezTo>
                    <a:pt x="284" y="4"/>
                    <a:pt x="279" y="1"/>
                    <a:pt x="277" y="2"/>
                  </a:cubicBezTo>
                  <a:cubicBezTo>
                    <a:pt x="274" y="3"/>
                    <a:pt x="271" y="2"/>
                    <a:pt x="268" y="1"/>
                  </a:cubicBezTo>
                  <a:cubicBezTo>
                    <a:pt x="265" y="0"/>
                    <a:pt x="254" y="2"/>
                    <a:pt x="254" y="4"/>
                  </a:cubicBezTo>
                  <a:cubicBezTo>
                    <a:pt x="253" y="7"/>
                    <a:pt x="240" y="9"/>
                    <a:pt x="237" y="10"/>
                  </a:cubicBezTo>
                  <a:cubicBezTo>
                    <a:pt x="235" y="11"/>
                    <a:pt x="225" y="12"/>
                    <a:pt x="221" y="13"/>
                  </a:cubicBezTo>
                  <a:cubicBezTo>
                    <a:pt x="218" y="13"/>
                    <a:pt x="214" y="16"/>
                    <a:pt x="210" y="16"/>
                  </a:cubicBezTo>
                  <a:cubicBezTo>
                    <a:pt x="205" y="16"/>
                    <a:pt x="197" y="17"/>
                    <a:pt x="193" y="20"/>
                  </a:cubicBezTo>
                  <a:cubicBezTo>
                    <a:pt x="189" y="23"/>
                    <a:pt x="182" y="20"/>
                    <a:pt x="179" y="21"/>
                  </a:cubicBezTo>
                  <a:cubicBezTo>
                    <a:pt x="176" y="22"/>
                    <a:pt x="171" y="21"/>
                    <a:pt x="170" y="22"/>
                  </a:cubicBezTo>
                  <a:cubicBezTo>
                    <a:pt x="168" y="23"/>
                    <a:pt x="169" y="29"/>
                    <a:pt x="170" y="31"/>
                  </a:cubicBezTo>
                  <a:cubicBezTo>
                    <a:pt x="172" y="34"/>
                    <a:pt x="180" y="35"/>
                    <a:pt x="180" y="36"/>
                  </a:cubicBezTo>
                  <a:cubicBezTo>
                    <a:pt x="181" y="38"/>
                    <a:pt x="172" y="38"/>
                    <a:pt x="168" y="38"/>
                  </a:cubicBezTo>
                  <a:cubicBezTo>
                    <a:pt x="164" y="39"/>
                    <a:pt x="165" y="44"/>
                    <a:pt x="166" y="46"/>
                  </a:cubicBezTo>
                  <a:cubicBezTo>
                    <a:pt x="167" y="49"/>
                    <a:pt x="162" y="51"/>
                    <a:pt x="159" y="52"/>
                  </a:cubicBezTo>
                  <a:cubicBezTo>
                    <a:pt x="156" y="53"/>
                    <a:pt x="159" y="58"/>
                    <a:pt x="162" y="58"/>
                  </a:cubicBezTo>
                  <a:cubicBezTo>
                    <a:pt x="165" y="58"/>
                    <a:pt x="168" y="61"/>
                    <a:pt x="170" y="61"/>
                  </a:cubicBezTo>
                  <a:cubicBezTo>
                    <a:pt x="173" y="61"/>
                    <a:pt x="173" y="66"/>
                    <a:pt x="173" y="69"/>
                  </a:cubicBezTo>
                  <a:cubicBezTo>
                    <a:pt x="173" y="72"/>
                    <a:pt x="170" y="73"/>
                    <a:pt x="166" y="73"/>
                  </a:cubicBezTo>
                  <a:cubicBezTo>
                    <a:pt x="162" y="73"/>
                    <a:pt x="160" y="70"/>
                    <a:pt x="158" y="69"/>
                  </a:cubicBezTo>
                  <a:cubicBezTo>
                    <a:pt x="155" y="69"/>
                    <a:pt x="156" y="74"/>
                    <a:pt x="154" y="75"/>
                  </a:cubicBezTo>
                  <a:cubicBezTo>
                    <a:pt x="152" y="76"/>
                    <a:pt x="151" y="71"/>
                    <a:pt x="148" y="71"/>
                  </a:cubicBezTo>
                  <a:cubicBezTo>
                    <a:pt x="145" y="71"/>
                    <a:pt x="142" y="71"/>
                    <a:pt x="141" y="68"/>
                  </a:cubicBezTo>
                  <a:cubicBezTo>
                    <a:pt x="140" y="65"/>
                    <a:pt x="133" y="64"/>
                    <a:pt x="130" y="67"/>
                  </a:cubicBezTo>
                  <a:cubicBezTo>
                    <a:pt x="127" y="70"/>
                    <a:pt x="126" y="69"/>
                    <a:pt x="123" y="67"/>
                  </a:cubicBezTo>
                  <a:cubicBezTo>
                    <a:pt x="121" y="65"/>
                    <a:pt x="113" y="68"/>
                    <a:pt x="112" y="70"/>
                  </a:cubicBezTo>
                  <a:cubicBezTo>
                    <a:pt x="111" y="73"/>
                    <a:pt x="106" y="74"/>
                    <a:pt x="102" y="71"/>
                  </a:cubicBezTo>
                  <a:cubicBezTo>
                    <a:pt x="98" y="69"/>
                    <a:pt x="95" y="68"/>
                    <a:pt x="95" y="71"/>
                  </a:cubicBezTo>
                  <a:cubicBezTo>
                    <a:pt x="95" y="75"/>
                    <a:pt x="92" y="72"/>
                    <a:pt x="92" y="70"/>
                  </a:cubicBezTo>
                  <a:cubicBezTo>
                    <a:pt x="92" y="68"/>
                    <a:pt x="86" y="64"/>
                    <a:pt x="83" y="62"/>
                  </a:cubicBezTo>
                  <a:cubicBezTo>
                    <a:pt x="80" y="60"/>
                    <a:pt x="70" y="60"/>
                    <a:pt x="70" y="58"/>
                  </a:cubicBezTo>
                  <a:cubicBezTo>
                    <a:pt x="69" y="56"/>
                    <a:pt x="63" y="54"/>
                    <a:pt x="62" y="58"/>
                  </a:cubicBezTo>
                  <a:cubicBezTo>
                    <a:pt x="60" y="61"/>
                    <a:pt x="58" y="59"/>
                    <a:pt x="56" y="58"/>
                  </a:cubicBezTo>
                  <a:cubicBezTo>
                    <a:pt x="54" y="57"/>
                    <a:pt x="49" y="59"/>
                    <a:pt x="47" y="60"/>
                  </a:cubicBezTo>
                  <a:cubicBezTo>
                    <a:pt x="45" y="61"/>
                    <a:pt x="39" y="66"/>
                    <a:pt x="35" y="66"/>
                  </a:cubicBezTo>
                  <a:cubicBezTo>
                    <a:pt x="32" y="66"/>
                    <a:pt x="34" y="70"/>
                    <a:pt x="29" y="71"/>
                  </a:cubicBezTo>
                  <a:cubicBezTo>
                    <a:pt x="25" y="72"/>
                    <a:pt x="26" y="75"/>
                    <a:pt x="26" y="77"/>
                  </a:cubicBezTo>
                  <a:cubicBezTo>
                    <a:pt x="27" y="79"/>
                    <a:pt x="29" y="83"/>
                    <a:pt x="25" y="84"/>
                  </a:cubicBezTo>
                  <a:cubicBezTo>
                    <a:pt x="21" y="86"/>
                    <a:pt x="20" y="79"/>
                    <a:pt x="16" y="77"/>
                  </a:cubicBezTo>
                  <a:cubicBezTo>
                    <a:pt x="13" y="74"/>
                    <a:pt x="10" y="77"/>
                    <a:pt x="10" y="81"/>
                  </a:cubicBezTo>
                  <a:cubicBezTo>
                    <a:pt x="10" y="84"/>
                    <a:pt x="6" y="84"/>
                    <a:pt x="4" y="88"/>
                  </a:cubicBezTo>
                  <a:cubicBezTo>
                    <a:pt x="2" y="91"/>
                    <a:pt x="7" y="92"/>
                    <a:pt x="7" y="93"/>
                  </a:cubicBezTo>
                  <a:cubicBezTo>
                    <a:pt x="7" y="95"/>
                    <a:pt x="4" y="96"/>
                    <a:pt x="3" y="97"/>
                  </a:cubicBezTo>
                  <a:cubicBezTo>
                    <a:pt x="2" y="97"/>
                    <a:pt x="0" y="102"/>
                    <a:pt x="1" y="104"/>
                  </a:cubicBezTo>
                  <a:cubicBezTo>
                    <a:pt x="2" y="105"/>
                    <a:pt x="8" y="105"/>
                    <a:pt x="7" y="108"/>
                  </a:cubicBezTo>
                  <a:cubicBezTo>
                    <a:pt x="7" y="112"/>
                    <a:pt x="6" y="115"/>
                    <a:pt x="9" y="114"/>
                  </a:cubicBezTo>
                  <a:cubicBezTo>
                    <a:pt x="12" y="113"/>
                    <a:pt x="15" y="114"/>
                    <a:pt x="17" y="114"/>
                  </a:cubicBezTo>
                  <a:cubicBezTo>
                    <a:pt x="19" y="114"/>
                    <a:pt x="21" y="118"/>
                    <a:pt x="24" y="122"/>
                  </a:cubicBezTo>
                  <a:cubicBezTo>
                    <a:pt x="28" y="126"/>
                    <a:pt x="29" y="128"/>
                    <a:pt x="26" y="129"/>
                  </a:cubicBezTo>
                  <a:cubicBezTo>
                    <a:pt x="22" y="130"/>
                    <a:pt x="24" y="132"/>
                    <a:pt x="28" y="134"/>
                  </a:cubicBezTo>
                  <a:cubicBezTo>
                    <a:pt x="30" y="134"/>
                    <a:pt x="31" y="135"/>
                    <a:pt x="32" y="136"/>
                  </a:cubicBezTo>
                  <a:cubicBezTo>
                    <a:pt x="33" y="135"/>
                    <a:pt x="33" y="135"/>
                    <a:pt x="34" y="134"/>
                  </a:cubicBezTo>
                  <a:cubicBezTo>
                    <a:pt x="40" y="129"/>
                    <a:pt x="50" y="125"/>
                    <a:pt x="58" y="127"/>
                  </a:cubicBezTo>
                  <a:cubicBezTo>
                    <a:pt x="65" y="129"/>
                    <a:pt x="72" y="125"/>
                    <a:pt x="75" y="130"/>
                  </a:cubicBezTo>
                  <a:cubicBezTo>
                    <a:pt x="78" y="135"/>
                    <a:pt x="75" y="143"/>
                    <a:pt x="76" y="147"/>
                  </a:cubicBezTo>
                  <a:cubicBezTo>
                    <a:pt x="78" y="150"/>
                    <a:pt x="70" y="150"/>
                    <a:pt x="65" y="150"/>
                  </a:cubicBezTo>
                  <a:cubicBezTo>
                    <a:pt x="60" y="149"/>
                    <a:pt x="50" y="152"/>
                    <a:pt x="51" y="155"/>
                  </a:cubicBezTo>
                  <a:cubicBezTo>
                    <a:pt x="53" y="158"/>
                    <a:pt x="56" y="165"/>
                    <a:pt x="50" y="161"/>
                  </a:cubicBezTo>
                  <a:cubicBezTo>
                    <a:pt x="43" y="157"/>
                    <a:pt x="40" y="165"/>
                    <a:pt x="44" y="165"/>
                  </a:cubicBezTo>
                  <a:cubicBezTo>
                    <a:pt x="48" y="165"/>
                    <a:pt x="53" y="169"/>
                    <a:pt x="53" y="172"/>
                  </a:cubicBezTo>
                  <a:cubicBezTo>
                    <a:pt x="53" y="175"/>
                    <a:pt x="53" y="182"/>
                    <a:pt x="56" y="181"/>
                  </a:cubicBezTo>
                  <a:cubicBezTo>
                    <a:pt x="60" y="180"/>
                    <a:pt x="60" y="186"/>
                    <a:pt x="64" y="185"/>
                  </a:cubicBezTo>
                  <a:cubicBezTo>
                    <a:pt x="69" y="185"/>
                    <a:pt x="73" y="187"/>
                    <a:pt x="70" y="191"/>
                  </a:cubicBezTo>
                  <a:cubicBezTo>
                    <a:pt x="66" y="195"/>
                    <a:pt x="72" y="207"/>
                    <a:pt x="73" y="205"/>
                  </a:cubicBezTo>
                  <a:cubicBezTo>
                    <a:pt x="74" y="203"/>
                    <a:pt x="73" y="199"/>
                    <a:pt x="75" y="197"/>
                  </a:cubicBezTo>
                  <a:cubicBezTo>
                    <a:pt x="72" y="191"/>
                    <a:pt x="83" y="191"/>
                    <a:pt x="86" y="191"/>
                  </a:cubicBezTo>
                  <a:cubicBezTo>
                    <a:pt x="90" y="191"/>
                    <a:pt x="96" y="196"/>
                    <a:pt x="100" y="201"/>
                  </a:cubicBezTo>
                  <a:cubicBezTo>
                    <a:pt x="104" y="207"/>
                    <a:pt x="108" y="203"/>
                    <a:pt x="108" y="203"/>
                  </a:cubicBezTo>
                  <a:cubicBezTo>
                    <a:pt x="110" y="153"/>
                    <a:pt x="110" y="153"/>
                    <a:pt x="110" y="153"/>
                  </a:cubicBezTo>
                  <a:cubicBezTo>
                    <a:pt x="138" y="146"/>
                    <a:pt x="138" y="146"/>
                    <a:pt x="138" y="146"/>
                  </a:cubicBezTo>
                  <a:cubicBezTo>
                    <a:pt x="138" y="145"/>
                    <a:pt x="139" y="144"/>
                    <a:pt x="139" y="144"/>
                  </a:cubicBezTo>
                  <a:cubicBezTo>
                    <a:pt x="143" y="139"/>
                    <a:pt x="148" y="143"/>
                    <a:pt x="149" y="144"/>
                  </a:cubicBezTo>
                  <a:cubicBezTo>
                    <a:pt x="151" y="145"/>
                    <a:pt x="150" y="139"/>
                    <a:pt x="154" y="139"/>
                  </a:cubicBezTo>
                  <a:cubicBezTo>
                    <a:pt x="158" y="139"/>
                    <a:pt x="154" y="146"/>
                    <a:pt x="157" y="146"/>
                  </a:cubicBezTo>
                  <a:cubicBezTo>
                    <a:pt x="159" y="146"/>
                    <a:pt x="164" y="154"/>
                    <a:pt x="163" y="160"/>
                  </a:cubicBezTo>
                  <a:cubicBezTo>
                    <a:pt x="167" y="164"/>
                    <a:pt x="175" y="173"/>
                    <a:pt x="176" y="175"/>
                  </a:cubicBezTo>
                  <a:cubicBezTo>
                    <a:pt x="177" y="177"/>
                    <a:pt x="188" y="173"/>
                    <a:pt x="191" y="174"/>
                  </a:cubicBezTo>
                  <a:cubicBezTo>
                    <a:pt x="193" y="175"/>
                    <a:pt x="210" y="175"/>
                    <a:pt x="213" y="175"/>
                  </a:cubicBezTo>
                  <a:cubicBezTo>
                    <a:pt x="216" y="175"/>
                    <a:pt x="219" y="181"/>
                    <a:pt x="222" y="181"/>
                  </a:cubicBezTo>
                  <a:cubicBezTo>
                    <a:pt x="226" y="182"/>
                    <a:pt x="224" y="188"/>
                    <a:pt x="225" y="192"/>
                  </a:cubicBezTo>
                  <a:cubicBezTo>
                    <a:pt x="225" y="196"/>
                    <a:pt x="231" y="200"/>
                    <a:pt x="231" y="204"/>
                  </a:cubicBezTo>
                  <a:cubicBezTo>
                    <a:pt x="232" y="207"/>
                    <a:pt x="237" y="205"/>
                    <a:pt x="241" y="206"/>
                  </a:cubicBezTo>
                  <a:cubicBezTo>
                    <a:pt x="244" y="207"/>
                    <a:pt x="250" y="209"/>
                    <a:pt x="250" y="212"/>
                  </a:cubicBezTo>
                  <a:cubicBezTo>
                    <a:pt x="251" y="216"/>
                    <a:pt x="255" y="213"/>
                    <a:pt x="256" y="210"/>
                  </a:cubicBezTo>
                  <a:cubicBezTo>
                    <a:pt x="256" y="208"/>
                    <a:pt x="260" y="204"/>
                    <a:pt x="267" y="201"/>
                  </a:cubicBezTo>
                  <a:cubicBezTo>
                    <a:pt x="270" y="200"/>
                    <a:pt x="272" y="200"/>
                    <a:pt x="274" y="201"/>
                  </a:cubicBezTo>
                  <a:cubicBezTo>
                    <a:pt x="275" y="198"/>
                    <a:pt x="276" y="195"/>
                    <a:pt x="277" y="195"/>
                  </a:cubicBezTo>
                  <a:cubicBezTo>
                    <a:pt x="279" y="194"/>
                    <a:pt x="284" y="190"/>
                    <a:pt x="284" y="187"/>
                  </a:cubicBezTo>
                  <a:cubicBezTo>
                    <a:pt x="284" y="184"/>
                    <a:pt x="293" y="184"/>
                    <a:pt x="299" y="187"/>
                  </a:cubicBezTo>
                  <a:cubicBezTo>
                    <a:pt x="305" y="190"/>
                    <a:pt x="309" y="190"/>
                    <a:pt x="309" y="185"/>
                  </a:cubicBezTo>
                  <a:cubicBezTo>
                    <a:pt x="310" y="180"/>
                    <a:pt x="318" y="179"/>
                    <a:pt x="321" y="180"/>
                  </a:cubicBezTo>
                  <a:cubicBezTo>
                    <a:pt x="324" y="182"/>
                    <a:pt x="332" y="186"/>
                    <a:pt x="336" y="185"/>
                  </a:cubicBezTo>
                  <a:cubicBezTo>
                    <a:pt x="340" y="183"/>
                    <a:pt x="360" y="185"/>
                    <a:pt x="365" y="186"/>
                  </a:cubicBezTo>
                  <a:cubicBezTo>
                    <a:pt x="370" y="188"/>
                    <a:pt x="371" y="184"/>
                    <a:pt x="376" y="189"/>
                  </a:cubicBezTo>
                  <a:cubicBezTo>
                    <a:pt x="379" y="193"/>
                    <a:pt x="381" y="190"/>
                    <a:pt x="385" y="193"/>
                  </a:cubicBezTo>
                  <a:cubicBezTo>
                    <a:pt x="385" y="192"/>
                    <a:pt x="385" y="190"/>
                    <a:pt x="385" y="188"/>
                  </a:cubicBezTo>
                  <a:cubicBezTo>
                    <a:pt x="385" y="185"/>
                    <a:pt x="390" y="182"/>
                    <a:pt x="391" y="180"/>
                  </a:cubicBezTo>
                  <a:cubicBezTo>
                    <a:pt x="392" y="177"/>
                    <a:pt x="386" y="170"/>
                    <a:pt x="386" y="167"/>
                  </a:cubicBezTo>
                  <a:cubicBezTo>
                    <a:pt x="386" y="165"/>
                    <a:pt x="386" y="159"/>
                    <a:pt x="384" y="158"/>
                  </a:cubicBezTo>
                  <a:cubicBezTo>
                    <a:pt x="381" y="156"/>
                    <a:pt x="389" y="153"/>
                    <a:pt x="390" y="153"/>
                  </a:cubicBezTo>
                  <a:cubicBezTo>
                    <a:pt x="394" y="153"/>
                    <a:pt x="399" y="149"/>
                    <a:pt x="401" y="151"/>
                  </a:cubicBezTo>
                  <a:cubicBezTo>
                    <a:pt x="403" y="153"/>
                    <a:pt x="406" y="153"/>
                    <a:pt x="409" y="153"/>
                  </a:cubicBezTo>
                  <a:cubicBezTo>
                    <a:pt x="412" y="153"/>
                    <a:pt x="411" y="149"/>
                    <a:pt x="409" y="148"/>
                  </a:cubicBezTo>
                  <a:cubicBezTo>
                    <a:pt x="407" y="146"/>
                    <a:pt x="415" y="131"/>
                    <a:pt x="416" y="126"/>
                  </a:cubicBezTo>
                  <a:cubicBezTo>
                    <a:pt x="417" y="121"/>
                    <a:pt x="420" y="126"/>
                    <a:pt x="424" y="126"/>
                  </a:cubicBezTo>
                  <a:cubicBezTo>
                    <a:pt x="427" y="127"/>
                    <a:pt x="432" y="126"/>
                    <a:pt x="434" y="127"/>
                  </a:cubicBezTo>
                  <a:cubicBezTo>
                    <a:pt x="436" y="128"/>
                    <a:pt x="443" y="126"/>
                    <a:pt x="445" y="123"/>
                  </a:cubicBezTo>
                  <a:cubicBezTo>
                    <a:pt x="446" y="121"/>
                    <a:pt x="443" y="120"/>
                    <a:pt x="443" y="114"/>
                  </a:cubicBezTo>
                  <a:cubicBezTo>
                    <a:pt x="443" y="108"/>
                    <a:pt x="447" y="106"/>
                    <a:pt x="450" y="106"/>
                  </a:cubicBezTo>
                  <a:cubicBezTo>
                    <a:pt x="454" y="106"/>
                    <a:pt x="455" y="102"/>
                    <a:pt x="455" y="99"/>
                  </a:cubicBezTo>
                  <a:cubicBezTo>
                    <a:pt x="455" y="97"/>
                    <a:pt x="458" y="95"/>
                    <a:pt x="459" y="92"/>
                  </a:cubicBezTo>
                  <a:cubicBezTo>
                    <a:pt x="458" y="91"/>
                    <a:pt x="457" y="89"/>
                    <a:pt x="457" y="88"/>
                  </a:cubicBezTo>
                  <a:close/>
                  <a:moveTo>
                    <a:pt x="171" y="137"/>
                  </a:moveTo>
                  <a:cubicBezTo>
                    <a:pt x="170" y="139"/>
                    <a:pt x="157" y="135"/>
                    <a:pt x="156" y="132"/>
                  </a:cubicBezTo>
                  <a:cubicBezTo>
                    <a:pt x="155" y="130"/>
                    <a:pt x="174" y="133"/>
                    <a:pt x="171" y="137"/>
                  </a:cubicBezTo>
                  <a:close/>
                  <a:moveTo>
                    <a:pt x="361" y="136"/>
                  </a:moveTo>
                  <a:cubicBezTo>
                    <a:pt x="351" y="136"/>
                    <a:pt x="331" y="131"/>
                    <a:pt x="322" y="140"/>
                  </a:cubicBezTo>
                  <a:cubicBezTo>
                    <a:pt x="314" y="149"/>
                    <a:pt x="320" y="154"/>
                    <a:pt x="316" y="154"/>
                  </a:cubicBezTo>
                  <a:cubicBezTo>
                    <a:pt x="312" y="155"/>
                    <a:pt x="310" y="141"/>
                    <a:pt x="315" y="136"/>
                  </a:cubicBezTo>
                  <a:cubicBezTo>
                    <a:pt x="320" y="131"/>
                    <a:pt x="335" y="129"/>
                    <a:pt x="344" y="132"/>
                  </a:cubicBezTo>
                  <a:cubicBezTo>
                    <a:pt x="353" y="134"/>
                    <a:pt x="370" y="130"/>
                    <a:pt x="372" y="130"/>
                  </a:cubicBezTo>
                  <a:cubicBezTo>
                    <a:pt x="375" y="131"/>
                    <a:pt x="370" y="136"/>
                    <a:pt x="361" y="136"/>
                  </a:cubicBez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350" name="Freeform 156"/>
            <p:cNvSpPr>
              <a:spLocks noEditPoints="1" noChangeArrowheads="1"/>
            </p:cNvSpPr>
            <p:nvPr/>
          </p:nvSpPr>
          <p:spPr bwMode="auto">
            <a:xfrm>
              <a:off x="4064013" y="112711"/>
              <a:ext cx="3681425" cy="1411290"/>
            </a:xfrm>
            <a:custGeom>
              <a:avLst/>
              <a:gdLst>
                <a:gd name="T0" fmla="*/ 814 w 1926"/>
                <a:gd name="T1" fmla="*/ 12 h 739"/>
                <a:gd name="T2" fmla="*/ 840 w 1926"/>
                <a:gd name="T3" fmla="*/ 45 h 739"/>
                <a:gd name="T4" fmla="*/ 912 w 1926"/>
                <a:gd name="T5" fmla="*/ 61 h 739"/>
                <a:gd name="T6" fmla="*/ 822 w 1926"/>
                <a:gd name="T7" fmla="*/ 28 h 739"/>
                <a:gd name="T8" fmla="*/ 1331 w 1926"/>
                <a:gd name="T9" fmla="*/ 168 h 739"/>
                <a:gd name="T10" fmla="*/ 1358 w 1926"/>
                <a:gd name="T11" fmla="*/ 198 h 739"/>
                <a:gd name="T12" fmla="*/ 1388 w 1926"/>
                <a:gd name="T13" fmla="*/ 664 h 739"/>
                <a:gd name="T14" fmla="*/ 355 w 1926"/>
                <a:gd name="T15" fmla="*/ 25 h 739"/>
                <a:gd name="T16" fmla="*/ 1886 w 1926"/>
                <a:gd name="T17" fmla="*/ 330 h 739"/>
                <a:gd name="T18" fmla="*/ 1698 w 1926"/>
                <a:gd name="T19" fmla="*/ 277 h 739"/>
                <a:gd name="T20" fmla="*/ 1580 w 1926"/>
                <a:gd name="T21" fmla="*/ 268 h 739"/>
                <a:gd name="T22" fmla="*/ 1412 w 1926"/>
                <a:gd name="T23" fmla="*/ 221 h 739"/>
                <a:gd name="T24" fmla="*/ 1319 w 1926"/>
                <a:gd name="T25" fmla="*/ 241 h 739"/>
                <a:gd name="T26" fmla="*/ 1224 w 1926"/>
                <a:gd name="T27" fmla="*/ 204 h 739"/>
                <a:gd name="T28" fmla="*/ 1101 w 1926"/>
                <a:gd name="T29" fmla="*/ 196 h 739"/>
                <a:gd name="T30" fmla="*/ 989 w 1926"/>
                <a:gd name="T31" fmla="*/ 193 h 739"/>
                <a:gd name="T32" fmla="*/ 1007 w 1926"/>
                <a:gd name="T33" fmla="*/ 122 h 739"/>
                <a:gd name="T34" fmla="*/ 909 w 1926"/>
                <a:gd name="T35" fmla="*/ 126 h 739"/>
                <a:gd name="T36" fmla="*/ 800 w 1926"/>
                <a:gd name="T37" fmla="*/ 148 h 739"/>
                <a:gd name="T38" fmla="*/ 764 w 1926"/>
                <a:gd name="T39" fmla="*/ 190 h 739"/>
                <a:gd name="T40" fmla="*/ 667 w 1926"/>
                <a:gd name="T41" fmla="*/ 228 h 739"/>
                <a:gd name="T42" fmla="*/ 623 w 1926"/>
                <a:gd name="T43" fmla="*/ 257 h 739"/>
                <a:gd name="T44" fmla="*/ 630 w 1926"/>
                <a:gd name="T45" fmla="*/ 312 h 739"/>
                <a:gd name="T46" fmla="*/ 603 w 1926"/>
                <a:gd name="T47" fmla="*/ 320 h 739"/>
                <a:gd name="T48" fmla="*/ 557 w 1926"/>
                <a:gd name="T49" fmla="*/ 231 h 739"/>
                <a:gd name="T50" fmla="*/ 468 w 1926"/>
                <a:gd name="T51" fmla="*/ 273 h 739"/>
                <a:gd name="T52" fmla="*/ 384 w 1926"/>
                <a:gd name="T53" fmla="*/ 305 h 739"/>
                <a:gd name="T54" fmla="*/ 307 w 1926"/>
                <a:gd name="T55" fmla="*/ 312 h 739"/>
                <a:gd name="T56" fmla="*/ 230 w 1926"/>
                <a:gd name="T57" fmla="*/ 353 h 739"/>
                <a:gd name="T58" fmla="*/ 170 w 1926"/>
                <a:gd name="T59" fmla="*/ 355 h 739"/>
                <a:gd name="T60" fmla="*/ 201 w 1926"/>
                <a:gd name="T61" fmla="*/ 292 h 739"/>
                <a:gd name="T62" fmla="*/ 100 w 1926"/>
                <a:gd name="T63" fmla="*/ 296 h 739"/>
                <a:gd name="T64" fmla="*/ 133 w 1926"/>
                <a:gd name="T65" fmla="*/ 407 h 739"/>
                <a:gd name="T66" fmla="*/ 89 w 1926"/>
                <a:gd name="T67" fmla="*/ 497 h 739"/>
                <a:gd name="T68" fmla="*/ 134 w 1926"/>
                <a:gd name="T69" fmla="*/ 574 h 739"/>
                <a:gd name="T70" fmla="*/ 223 w 1926"/>
                <a:gd name="T71" fmla="*/ 617 h 739"/>
                <a:gd name="T72" fmla="*/ 193 w 1926"/>
                <a:gd name="T73" fmla="*/ 682 h 739"/>
                <a:gd name="T74" fmla="*/ 326 w 1926"/>
                <a:gd name="T75" fmla="*/ 731 h 739"/>
                <a:gd name="T76" fmla="*/ 312 w 1926"/>
                <a:gd name="T77" fmla="*/ 613 h 739"/>
                <a:gd name="T78" fmla="*/ 425 w 1926"/>
                <a:gd name="T79" fmla="*/ 599 h 739"/>
                <a:gd name="T80" fmla="*/ 472 w 1926"/>
                <a:gd name="T81" fmla="*/ 554 h 739"/>
                <a:gd name="T82" fmla="*/ 610 w 1926"/>
                <a:gd name="T83" fmla="*/ 554 h 739"/>
                <a:gd name="T84" fmla="*/ 738 w 1926"/>
                <a:gd name="T85" fmla="*/ 612 h 739"/>
                <a:gd name="T86" fmla="*/ 849 w 1926"/>
                <a:gd name="T87" fmla="*/ 616 h 739"/>
                <a:gd name="T88" fmla="*/ 939 w 1926"/>
                <a:gd name="T89" fmla="*/ 614 h 739"/>
                <a:gd name="T90" fmla="*/ 1099 w 1926"/>
                <a:gd name="T91" fmla="*/ 622 h 739"/>
                <a:gd name="T92" fmla="*/ 1210 w 1926"/>
                <a:gd name="T93" fmla="*/ 615 h 739"/>
                <a:gd name="T94" fmla="*/ 1251 w 1926"/>
                <a:gd name="T95" fmla="*/ 689 h 739"/>
                <a:gd name="T96" fmla="*/ 1365 w 1926"/>
                <a:gd name="T97" fmla="*/ 573 h 739"/>
                <a:gd name="T98" fmla="*/ 1310 w 1926"/>
                <a:gd name="T99" fmla="*/ 530 h 739"/>
                <a:gd name="T100" fmla="*/ 1484 w 1926"/>
                <a:gd name="T101" fmla="*/ 473 h 739"/>
                <a:gd name="T102" fmla="*/ 1584 w 1926"/>
                <a:gd name="T103" fmla="*/ 440 h 739"/>
                <a:gd name="T104" fmla="*/ 1544 w 1926"/>
                <a:gd name="T105" fmla="*/ 494 h 739"/>
                <a:gd name="T106" fmla="*/ 1607 w 1926"/>
                <a:gd name="T107" fmla="*/ 521 h 739"/>
                <a:gd name="T108" fmla="*/ 1697 w 1926"/>
                <a:gd name="T109" fmla="*/ 458 h 739"/>
                <a:gd name="T110" fmla="*/ 1766 w 1926"/>
                <a:gd name="T111" fmla="*/ 373 h 739"/>
                <a:gd name="T112" fmla="*/ 1875 w 1926"/>
                <a:gd name="T113" fmla="*/ 379 h 739"/>
                <a:gd name="T114" fmla="*/ 993 w 1926"/>
                <a:gd name="T115" fmla="*/ 567 h 739"/>
                <a:gd name="T116" fmla="*/ 386 w 1926"/>
                <a:gd name="T117" fmla="*/ 247 h 739"/>
                <a:gd name="T118" fmla="*/ 485 w 1926"/>
                <a:gd name="T119" fmla="*/ 133 h 739"/>
                <a:gd name="T120" fmla="*/ 415 w 1926"/>
                <a:gd name="T121" fmla="*/ 39 h 739"/>
                <a:gd name="T122" fmla="*/ 464 w 1926"/>
                <a:gd name="T123" fmla="*/ 16 h 73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926"/>
                <a:gd name="T187" fmla="*/ 0 h 739"/>
                <a:gd name="T188" fmla="*/ 1926 w 1926"/>
                <a:gd name="T189" fmla="*/ 739 h 73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926" h="739">
                  <a:moveTo>
                    <a:pt x="29" y="534"/>
                  </a:moveTo>
                  <a:cubicBezTo>
                    <a:pt x="28" y="535"/>
                    <a:pt x="24" y="534"/>
                    <a:pt x="23" y="532"/>
                  </a:cubicBezTo>
                  <a:cubicBezTo>
                    <a:pt x="22" y="530"/>
                    <a:pt x="18" y="531"/>
                    <a:pt x="16" y="531"/>
                  </a:cubicBezTo>
                  <a:cubicBezTo>
                    <a:pt x="16" y="532"/>
                    <a:pt x="17" y="532"/>
                    <a:pt x="18" y="533"/>
                  </a:cubicBezTo>
                  <a:cubicBezTo>
                    <a:pt x="19" y="536"/>
                    <a:pt x="12" y="536"/>
                    <a:pt x="14" y="539"/>
                  </a:cubicBezTo>
                  <a:cubicBezTo>
                    <a:pt x="16" y="542"/>
                    <a:pt x="9" y="542"/>
                    <a:pt x="9" y="539"/>
                  </a:cubicBezTo>
                  <a:cubicBezTo>
                    <a:pt x="9" y="536"/>
                    <a:pt x="1" y="537"/>
                    <a:pt x="1" y="540"/>
                  </a:cubicBezTo>
                  <a:cubicBezTo>
                    <a:pt x="1" y="540"/>
                    <a:pt x="1" y="541"/>
                    <a:pt x="0" y="542"/>
                  </a:cubicBezTo>
                  <a:cubicBezTo>
                    <a:pt x="2" y="543"/>
                    <a:pt x="5" y="544"/>
                    <a:pt x="6" y="544"/>
                  </a:cubicBezTo>
                  <a:cubicBezTo>
                    <a:pt x="7" y="545"/>
                    <a:pt x="27" y="547"/>
                    <a:pt x="35" y="545"/>
                  </a:cubicBezTo>
                  <a:cubicBezTo>
                    <a:pt x="35" y="544"/>
                    <a:pt x="36" y="540"/>
                    <a:pt x="36" y="538"/>
                  </a:cubicBezTo>
                  <a:cubicBezTo>
                    <a:pt x="36" y="536"/>
                    <a:pt x="31" y="534"/>
                    <a:pt x="29" y="534"/>
                  </a:cubicBezTo>
                  <a:close/>
                  <a:moveTo>
                    <a:pt x="814" y="12"/>
                  </a:moveTo>
                  <a:cubicBezTo>
                    <a:pt x="815" y="7"/>
                    <a:pt x="793" y="9"/>
                    <a:pt x="799" y="14"/>
                  </a:cubicBezTo>
                  <a:cubicBezTo>
                    <a:pt x="801" y="16"/>
                    <a:pt x="812" y="17"/>
                    <a:pt x="814" y="12"/>
                  </a:cubicBezTo>
                  <a:close/>
                  <a:moveTo>
                    <a:pt x="512" y="21"/>
                  </a:moveTo>
                  <a:cubicBezTo>
                    <a:pt x="524" y="20"/>
                    <a:pt x="524" y="13"/>
                    <a:pt x="517" y="11"/>
                  </a:cubicBezTo>
                  <a:cubicBezTo>
                    <a:pt x="511" y="10"/>
                    <a:pt x="510" y="15"/>
                    <a:pt x="506" y="15"/>
                  </a:cubicBezTo>
                  <a:cubicBezTo>
                    <a:pt x="503" y="15"/>
                    <a:pt x="490" y="17"/>
                    <a:pt x="493" y="20"/>
                  </a:cubicBezTo>
                  <a:cubicBezTo>
                    <a:pt x="496" y="23"/>
                    <a:pt x="505" y="22"/>
                    <a:pt x="512" y="21"/>
                  </a:cubicBezTo>
                  <a:close/>
                  <a:moveTo>
                    <a:pt x="840" y="45"/>
                  </a:moveTo>
                  <a:cubicBezTo>
                    <a:pt x="840" y="49"/>
                    <a:pt x="829" y="53"/>
                    <a:pt x="832" y="55"/>
                  </a:cubicBezTo>
                  <a:cubicBezTo>
                    <a:pt x="835" y="58"/>
                    <a:pt x="837" y="57"/>
                    <a:pt x="841" y="58"/>
                  </a:cubicBezTo>
                  <a:cubicBezTo>
                    <a:pt x="844" y="58"/>
                    <a:pt x="846" y="67"/>
                    <a:pt x="852" y="65"/>
                  </a:cubicBezTo>
                  <a:cubicBezTo>
                    <a:pt x="858" y="64"/>
                    <a:pt x="874" y="72"/>
                    <a:pt x="884" y="72"/>
                  </a:cubicBezTo>
                  <a:cubicBezTo>
                    <a:pt x="893" y="72"/>
                    <a:pt x="894" y="64"/>
                    <a:pt x="891" y="64"/>
                  </a:cubicBezTo>
                  <a:cubicBezTo>
                    <a:pt x="888" y="63"/>
                    <a:pt x="891" y="59"/>
                    <a:pt x="896" y="51"/>
                  </a:cubicBezTo>
                  <a:cubicBezTo>
                    <a:pt x="902" y="43"/>
                    <a:pt x="880" y="38"/>
                    <a:pt x="880" y="44"/>
                  </a:cubicBezTo>
                  <a:cubicBezTo>
                    <a:pt x="880" y="50"/>
                    <a:pt x="873" y="42"/>
                    <a:pt x="871" y="39"/>
                  </a:cubicBezTo>
                  <a:cubicBezTo>
                    <a:pt x="869" y="35"/>
                    <a:pt x="840" y="42"/>
                    <a:pt x="840" y="45"/>
                  </a:cubicBezTo>
                  <a:close/>
                  <a:moveTo>
                    <a:pt x="576" y="206"/>
                  </a:moveTo>
                  <a:cubicBezTo>
                    <a:pt x="580" y="207"/>
                    <a:pt x="592" y="205"/>
                    <a:pt x="593" y="202"/>
                  </a:cubicBezTo>
                  <a:cubicBezTo>
                    <a:pt x="595" y="200"/>
                    <a:pt x="589" y="197"/>
                    <a:pt x="581" y="197"/>
                  </a:cubicBezTo>
                  <a:cubicBezTo>
                    <a:pt x="573" y="197"/>
                    <a:pt x="572" y="206"/>
                    <a:pt x="576" y="206"/>
                  </a:cubicBezTo>
                  <a:close/>
                  <a:moveTo>
                    <a:pt x="673" y="211"/>
                  </a:moveTo>
                  <a:cubicBezTo>
                    <a:pt x="679" y="214"/>
                    <a:pt x="683" y="213"/>
                    <a:pt x="682" y="208"/>
                  </a:cubicBezTo>
                  <a:cubicBezTo>
                    <a:pt x="681" y="202"/>
                    <a:pt x="669" y="209"/>
                    <a:pt x="673" y="211"/>
                  </a:cubicBezTo>
                  <a:close/>
                  <a:moveTo>
                    <a:pt x="892" y="92"/>
                  </a:moveTo>
                  <a:cubicBezTo>
                    <a:pt x="896" y="95"/>
                    <a:pt x="911" y="89"/>
                    <a:pt x="921" y="89"/>
                  </a:cubicBezTo>
                  <a:cubicBezTo>
                    <a:pt x="931" y="90"/>
                    <a:pt x="959" y="82"/>
                    <a:pt x="960" y="76"/>
                  </a:cubicBezTo>
                  <a:cubicBezTo>
                    <a:pt x="961" y="71"/>
                    <a:pt x="950" y="71"/>
                    <a:pt x="946" y="67"/>
                  </a:cubicBezTo>
                  <a:cubicBezTo>
                    <a:pt x="941" y="62"/>
                    <a:pt x="932" y="66"/>
                    <a:pt x="929" y="70"/>
                  </a:cubicBezTo>
                  <a:cubicBezTo>
                    <a:pt x="927" y="74"/>
                    <a:pt x="924" y="70"/>
                    <a:pt x="931" y="64"/>
                  </a:cubicBezTo>
                  <a:cubicBezTo>
                    <a:pt x="937" y="58"/>
                    <a:pt x="924" y="53"/>
                    <a:pt x="924" y="57"/>
                  </a:cubicBezTo>
                  <a:cubicBezTo>
                    <a:pt x="924" y="61"/>
                    <a:pt x="912" y="57"/>
                    <a:pt x="912" y="61"/>
                  </a:cubicBezTo>
                  <a:cubicBezTo>
                    <a:pt x="912" y="65"/>
                    <a:pt x="908" y="66"/>
                    <a:pt x="908" y="70"/>
                  </a:cubicBezTo>
                  <a:cubicBezTo>
                    <a:pt x="908" y="74"/>
                    <a:pt x="900" y="68"/>
                    <a:pt x="900" y="76"/>
                  </a:cubicBezTo>
                  <a:cubicBezTo>
                    <a:pt x="899" y="85"/>
                    <a:pt x="887" y="89"/>
                    <a:pt x="892" y="92"/>
                  </a:cubicBezTo>
                  <a:close/>
                  <a:moveTo>
                    <a:pt x="822" y="36"/>
                  </a:moveTo>
                  <a:cubicBezTo>
                    <a:pt x="829" y="39"/>
                    <a:pt x="826" y="40"/>
                    <a:pt x="820" y="40"/>
                  </a:cubicBezTo>
                  <a:cubicBezTo>
                    <a:pt x="813" y="40"/>
                    <a:pt x="807" y="42"/>
                    <a:pt x="812" y="44"/>
                  </a:cubicBezTo>
                  <a:cubicBezTo>
                    <a:pt x="815" y="46"/>
                    <a:pt x="815" y="49"/>
                    <a:pt x="822" y="51"/>
                  </a:cubicBezTo>
                  <a:cubicBezTo>
                    <a:pt x="829" y="53"/>
                    <a:pt x="836" y="47"/>
                    <a:pt x="835" y="43"/>
                  </a:cubicBezTo>
                  <a:cubicBezTo>
                    <a:pt x="834" y="39"/>
                    <a:pt x="859" y="35"/>
                    <a:pt x="866" y="34"/>
                  </a:cubicBezTo>
                  <a:cubicBezTo>
                    <a:pt x="873" y="32"/>
                    <a:pt x="862" y="25"/>
                    <a:pt x="869" y="24"/>
                  </a:cubicBezTo>
                  <a:cubicBezTo>
                    <a:pt x="876" y="24"/>
                    <a:pt x="873" y="20"/>
                    <a:pt x="864" y="19"/>
                  </a:cubicBezTo>
                  <a:cubicBezTo>
                    <a:pt x="855" y="18"/>
                    <a:pt x="859" y="10"/>
                    <a:pt x="856" y="7"/>
                  </a:cubicBezTo>
                  <a:cubicBezTo>
                    <a:pt x="853" y="5"/>
                    <a:pt x="851" y="11"/>
                    <a:pt x="840" y="13"/>
                  </a:cubicBezTo>
                  <a:cubicBezTo>
                    <a:pt x="828" y="15"/>
                    <a:pt x="822" y="18"/>
                    <a:pt x="827" y="21"/>
                  </a:cubicBezTo>
                  <a:cubicBezTo>
                    <a:pt x="832" y="23"/>
                    <a:pt x="827" y="29"/>
                    <a:pt x="822" y="28"/>
                  </a:cubicBezTo>
                  <a:cubicBezTo>
                    <a:pt x="817" y="28"/>
                    <a:pt x="816" y="33"/>
                    <a:pt x="822" y="36"/>
                  </a:cubicBezTo>
                  <a:close/>
                  <a:moveTo>
                    <a:pt x="1423" y="161"/>
                  </a:moveTo>
                  <a:cubicBezTo>
                    <a:pt x="1431" y="161"/>
                    <a:pt x="1435" y="169"/>
                    <a:pt x="1450" y="170"/>
                  </a:cubicBezTo>
                  <a:cubicBezTo>
                    <a:pt x="1465" y="171"/>
                    <a:pt x="1477" y="168"/>
                    <a:pt x="1477" y="165"/>
                  </a:cubicBezTo>
                  <a:cubicBezTo>
                    <a:pt x="1477" y="161"/>
                    <a:pt x="1463" y="156"/>
                    <a:pt x="1459" y="159"/>
                  </a:cubicBezTo>
                  <a:cubicBezTo>
                    <a:pt x="1454" y="162"/>
                    <a:pt x="1451" y="155"/>
                    <a:pt x="1446" y="156"/>
                  </a:cubicBezTo>
                  <a:cubicBezTo>
                    <a:pt x="1440" y="158"/>
                    <a:pt x="1433" y="158"/>
                    <a:pt x="1430" y="153"/>
                  </a:cubicBezTo>
                  <a:cubicBezTo>
                    <a:pt x="1428" y="148"/>
                    <a:pt x="1419" y="160"/>
                    <a:pt x="1423" y="161"/>
                  </a:cubicBezTo>
                  <a:close/>
                  <a:moveTo>
                    <a:pt x="1795" y="254"/>
                  </a:moveTo>
                  <a:cubicBezTo>
                    <a:pt x="1801" y="257"/>
                    <a:pt x="1805" y="250"/>
                    <a:pt x="1811" y="254"/>
                  </a:cubicBezTo>
                  <a:cubicBezTo>
                    <a:pt x="1816" y="257"/>
                    <a:pt x="1829" y="252"/>
                    <a:pt x="1834" y="251"/>
                  </a:cubicBezTo>
                  <a:cubicBezTo>
                    <a:pt x="1840" y="250"/>
                    <a:pt x="1837" y="243"/>
                    <a:pt x="1822" y="241"/>
                  </a:cubicBezTo>
                  <a:cubicBezTo>
                    <a:pt x="1807" y="239"/>
                    <a:pt x="1788" y="250"/>
                    <a:pt x="1795" y="254"/>
                  </a:cubicBezTo>
                  <a:close/>
                  <a:moveTo>
                    <a:pt x="1322" y="161"/>
                  </a:moveTo>
                  <a:cubicBezTo>
                    <a:pt x="1326" y="163"/>
                    <a:pt x="1328" y="166"/>
                    <a:pt x="1331" y="168"/>
                  </a:cubicBezTo>
                  <a:cubicBezTo>
                    <a:pt x="1333" y="171"/>
                    <a:pt x="1343" y="167"/>
                    <a:pt x="1347" y="166"/>
                  </a:cubicBezTo>
                  <a:cubicBezTo>
                    <a:pt x="1351" y="164"/>
                    <a:pt x="1352" y="172"/>
                    <a:pt x="1358" y="168"/>
                  </a:cubicBezTo>
                  <a:cubicBezTo>
                    <a:pt x="1364" y="164"/>
                    <a:pt x="1371" y="166"/>
                    <a:pt x="1378" y="166"/>
                  </a:cubicBezTo>
                  <a:cubicBezTo>
                    <a:pt x="1385" y="166"/>
                    <a:pt x="1377" y="157"/>
                    <a:pt x="1377" y="153"/>
                  </a:cubicBezTo>
                  <a:cubicBezTo>
                    <a:pt x="1377" y="149"/>
                    <a:pt x="1386" y="151"/>
                    <a:pt x="1383" y="155"/>
                  </a:cubicBezTo>
                  <a:cubicBezTo>
                    <a:pt x="1380" y="158"/>
                    <a:pt x="1387" y="166"/>
                    <a:pt x="1398" y="165"/>
                  </a:cubicBezTo>
                  <a:cubicBezTo>
                    <a:pt x="1408" y="164"/>
                    <a:pt x="1400" y="158"/>
                    <a:pt x="1406" y="155"/>
                  </a:cubicBezTo>
                  <a:cubicBezTo>
                    <a:pt x="1411" y="153"/>
                    <a:pt x="1410" y="150"/>
                    <a:pt x="1403" y="146"/>
                  </a:cubicBezTo>
                  <a:cubicBezTo>
                    <a:pt x="1395" y="141"/>
                    <a:pt x="1385" y="144"/>
                    <a:pt x="1378" y="141"/>
                  </a:cubicBezTo>
                  <a:cubicBezTo>
                    <a:pt x="1371" y="138"/>
                    <a:pt x="1363" y="138"/>
                    <a:pt x="1362" y="145"/>
                  </a:cubicBezTo>
                  <a:cubicBezTo>
                    <a:pt x="1362" y="152"/>
                    <a:pt x="1348" y="137"/>
                    <a:pt x="1341" y="135"/>
                  </a:cubicBezTo>
                  <a:cubicBezTo>
                    <a:pt x="1333" y="132"/>
                    <a:pt x="1311" y="155"/>
                    <a:pt x="1322" y="161"/>
                  </a:cubicBezTo>
                  <a:close/>
                  <a:moveTo>
                    <a:pt x="1391" y="204"/>
                  </a:moveTo>
                  <a:cubicBezTo>
                    <a:pt x="1397" y="202"/>
                    <a:pt x="1387" y="191"/>
                    <a:pt x="1377" y="190"/>
                  </a:cubicBezTo>
                  <a:cubicBezTo>
                    <a:pt x="1366" y="188"/>
                    <a:pt x="1357" y="196"/>
                    <a:pt x="1358" y="198"/>
                  </a:cubicBezTo>
                  <a:cubicBezTo>
                    <a:pt x="1361" y="203"/>
                    <a:pt x="1385" y="205"/>
                    <a:pt x="1391" y="204"/>
                  </a:cubicBezTo>
                  <a:close/>
                  <a:moveTo>
                    <a:pt x="1365" y="182"/>
                  </a:moveTo>
                  <a:cubicBezTo>
                    <a:pt x="1365" y="177"/>
                    <a:pt x="1347" y="183"/>
                    <a:pt x="1354" y="186"/>
                  </a:cubicBezTo>
                  <a:cubicBezTo>
                    <a:pt x="1358" y="187"/>
                    <a:pt x="1365" y="187"/>
                    <a:pt x="1365" y="182"/>
                  </a:cubicBezTo>
                  <a:close/>
                  <a:moveTo>
                    <a:pt x="1389" y="589"/>
                  </a:moveTo>
                  <a:cubicBezTo>
                    <a:pt x="1385" y="579"/>
                    <a:pt x="1394" y="570"/>
                    <a:pt x="1387" y="565"/>
                  </a:cubicBezTo>
                  <a:cubicBezTo>
                    <a:pt x="1381" y="560"/>
                    <a:pt x="1383" y="549"/>
                    <a:pt x="1380" y="551"/>
                  </a:cubicBezTo>
                  <a:cubicBezTo>
                    <a:pt x="1377" y="553"/>
                    <a:pt x="1380" y="562"/>
                    <a:pt x="1375" y="563"/>
                  </a:cubicBezTo>
                  <a:cubicBezTo>
                    <a:pt x="1369" y="564"/>
                    <a:pt x="1374" y="569"/>
                    <a:pt x="1372" y="575"/>
                  </a:cubicBezTo>
                  <a:cubicBezTo>
                    <a:pt x="1370" y="582"/>
                    <a:pt x="1373" y="592"/>
                    <a:pt x="1376" y="598"/>
                  </a:cubicBezTo>
                  <a:cubicBezTo>
                    <a:pt x="1379" y="604"/>
                    <a:pt x="1372" y="636"/>
                    <a:pt x="1375" y="641"/>
                  </a:cubicBezTo>
                  <a:cubicBezTo>
                    <a:pt x="1378" y="646"/>
                    <a:pt x="1371" y="670"/>
                    <a:pt x="1373" y="673"/>
                  </a:cubicBezTo>
                  <a:cubicBezTo>
                    <a:pt x="1377" y="677"/>
                    <a:pt x="1374" y="666"/>
                    <a:pt x="1380" y="665"/>
                  </a:cubicBezTo>
                  <a:cubicBezTo>
                    <a:pt x="1386" y="664"/>
                    <a:pt x="1386" y="672"/>
                    <a:pt x="1390" y="674"/>
                  </a:cubicBezTo>
                  <a:cubicBezTo>
                    <a:pt x="1394" y="675"/>
                    <a:pt x="1391" y="663"/>
                    <a:pt x="1388" y="664"/>
                  </a:cubicBezTo>
                  <a:cubicBezTo>
                    <a:pt x="1385" y="664"/>
                    <a:pt x="1382" y="656"/>
                    <a:pt x="1380" y="650"/>
                  </a:cubicBezTo>
                  <a:cubicBezTo>
                    <a:pt x="1379" y="645"/>
                    <a:pt x="1384" y="639"/>
                    <a:pt x="1384" y="632"/>
                  </a:cubicBezTo>
                  <a:cubicBezTo>
                    <a:pt x="1384" y="625"/>
                    <a:pt x="1392" y="626"/>
                    <a:pt x="1397" y="631"/>
                  </a:cubicBezTo>
                  <a:cubicBezTo>
                    <a:pt x="1402" y="636"/>
                    <a:pt x="1403" y="632"/>
                    <a:pt x="1401" y="629"/>
                  </a:cubicBezTo>
                  <a:cubicBezTo>
                    <a:pt x="1399" y="625"/>
                    <a:pt x="1392" y="598"/>
                    <a:pt x="1389" y="589"/>
                  </a:cubicBezTo>
                  <a:close/>
                  <a:moveTo>
                    <a:pt x="326" y="292"/>
                  </a:moveTo>
                  <a:cubicBezTo>
                    <a:pt x="335" y="300"/>
                    <a:pt x="343" y="288"/>
                    <a:pt x="347" y="287"/>
                  </a:cubicBezTo>
                  <a:cubicBezTo>
                    <a:pt x="351" y="287"/>
                    <a:pt x="344" y="282"/>
                    <a:pt x="337" y="280"/>
                  </a:cubicBezTo>
                  <a:cubicBezTo>
                    <a:pt x="330" y="278"/>
                    <a:pt x="319" y="285"/>
                    <a:pt x="326" y="292"/>
                  </a:cubicBezTo>
                  <a:close/>
                  <a:moveTo>
                    <a:pt x="340" y="22"/>
                  </a:moveTo>
                  <a:cubicBezTo>
                    <a:pt x="345" y="26"/>
                    <a:pt x="327" y="25"/>
                    <a:pt x="325" y="28"/>
                  </a:cubicBezTo>
                  <a:cubicBezTo>
                    <a:pt x="323" y="31"/>
                    <a:pt x="312" y="30"/>
                    <a:pt x="314" y="34"/>
                  </a:cubicBezTo>
                  <a:cubicBezTo>
                    <a:pt x="316" y="38"/>
                    <a:pt x="333" y="38"/>
                    <a:pt x="333" y="35"/>
                  </a:cubicBezTo>
                  <a:cubicBezTo>
                    <a:pt x="333" y="32"/>
                    <a:pt x="342" y="35"/>
                    <a:pt x="342" y="32"/>
                  </a:cubicBezTo>
                  <a:cubicBezTo>
                    <a:pt x="342" y="29"/>
                    <a:pt x="346" y="25"/>
                    <a:pt x="355" y="25"/>
                  </a:cubicBezTo>
                  <a:cubicBezTo>
                    <a:pt x="365" y="24"/>
                    <a:pt x="365" y="21"/>
                    <a:pt x="356" y="17"/>
                  </a:cubicBezTo>
                  <a:cubicBezTo>
                    <a:pt x="347" y="13"/>
                    <a:pt x="336" y="19"/>
                    <a:pt x="340" y="22"/>
                  </a:cubicBezTo>
                  <a:close/>
                  <a:moveTo>
                    <a:pt x="309" y="25"/>
                  </a:moveTo>
                  <a:cubicBezTo>
                    <a:pt x="317" y="18"/>
                    <a:pt x="327" y="25"/>
                    <a:pt x="328" y="22"/>
                  </a:cubicBezTo>
                  <a:cubicBezTo>
                    <a:pt x="329" y="18"/>
                    <a:pt x="314" y="17"/>
                    <a:pt x="308" y="20"/>
                  </a:cubicBezTo>
                  <a:cubicBezTo>
                    <a:pt x="302" y="23"/>
                    <a:pt x="289" y="21"/>
                    <a:pt x="291" y="25"/>
                  </a:cubicBezTo>
                  <a:cubicBezTo>
                    <a:pt x="292" y="27"/>
                    <a:pt x="301" y="32"/>
                    <a:pt x="309" y="25"/>
                  </a:cubicBezTo>
                  <a:close/>
                  <a:moveTo>
                    <a:pt x="1036" y="176"/>
                  </a:moveTo>
                  <a:cubicBezTo>
                    <a:pt x="1034" y="178"/>
                    <a:pt x="1027" y="178"/>
                    <a:pt x="1029" y="181"/>
                  </a:cubicBezTo>
                  <a:cubicBezTo>
                    <a:pt x="1032" y="185"/>
                    <a:pt x="1049" y="183"/>
                    <a:pt x="1049" y="178"/>
                  </a:cubicBezTo>
                  <a:cubicBezTo>
                    <a:pt x="1050" y="172"/>
                    <a:pt x="1037" y="173"/>
                    <a:pt x="1036" y="176"/>
                  </a:cubicBezTo>
                  <a:close/>
                  <a:moveTo>
                    <a:pt x="1923" y="348"/>
                  </a:moveTo>
                  <a:cubicBezTo>
                    <a:pt x="1920" y="347"/>
                    <a:pt x="1909" y="340"/>
                    <a:pt x="1906" y="337"/>
                  </a:cubicBezTo>
                  <a:cubicBezTo>
                    <a:pt x="1904" y="333"/>
                    <a:pt x="1891" y="331"/>
                    <a:pt x="1891" y="333"/>
                  </a:cubicBezTo>
                  <a:cubicBezTo>
                    <a:pt x="1891" y="335"/>
                    <a:pt x="1887" y="332"/>
                    <a:pt x="1886" y="330"/>
                  </a:cubicBezTo>
                  <a:cubicBezTo>
                    <a:pt x="1885" y="328"/>
                    <a:pt x="1871" y="328"/>
                    <a:pt x="1871" y="330"/>
                  </a:cubicBezTo>
                  <a:cubicBezTo>
                    <a:pt x="1871" y="332"/>
                    <a:pt x="1874" y="333"/>
                    <a:pt x="1876" y="335"/>
                  </a:cubicBezTo>
                  <a:cubicBezTo>
                    <a:pt x="1878" y="338"/>
                    <a:pt x="1873" y="339"/>
                    <a:pt x="1874" y="342"/>
                  </a:cubicBezTo>
                  <a:cubicBezTo>
                    <a:pt x="1875" y="345"/>
                    <a:pt x="1869" y="341"/>
                    <a:pt x="1867" y="339"/>
                  </a:cubicBezTo>
                  <a:cubicBezTo>
                    <a:pt x="1865" y="338"/>
                    <a:pt x="1866" y="331"/>
                    <a:pt x="1867" y="328"/>
                  </a:cubicBezTo>
                  <a:cubicBezTo>
                    <a:pt x="1867" y="324"/>
                    <a:pt x="1863" y="325"/>
                    <a:pt x="1862" y="322"/>
                  </a:cubicBezTo>
                  <a:cubicBezTo>
                    <a:pt x="1862" y="318"/>
                    <a:pt x="1847" y="312"/>
                    <a:pt x="1841" y="309"/>
                  </a:cubicBezTo>
                  <a:cubicBezTo>
                    <a:pt x="1834" y="306"/>
                    <a:pt x="1826" y="304"/>
                    <a:pt x="1824" y="301"/>
                  </a:cubicBezTo>
                  <a:cubicBezTo>
                    <a:pt x="1822" y="297"/>
                    <a:pt x="1810" y="297"/>
                    <a:pt x="1806" y="292"/>
                  </a:cubicBezTo>
                  <a:cubicBezTo>
                    <a:pt x="1802" y="288"/>
                    <a:pt x="1783" y="280"/>
                    <a:pt x="1775" y="279"/>
                  </a:cubicBezTo>
                  <a:cubicBezTo>
                    <a:pt x="1766" y="279"/>
                    <a:pt x="1768" y="274"/>
                    <a:pt x="1764" y="275"/>
                  </a:cubicBezTo>
                  <a:cubicBezTo>
                    <a:pt x="1760" y="276"/>
                    <a:pt x="1743" y="275"/>
                    <a:pt x="1738" y="274"/>
                  </a:cubicBezTo>
                  <a:cubicBezTo>
                    <a:pt x="1732" y="273"/>
                    <a:pt x="1731" y="277"/>
                    <a:pt x="1727" y="276"/>
                  </a:cubicBezTo>
                  <a:cubicBezTo>
                    <a:pt x="1724" y="274"/>
                    <a:pt x="1704" y="267"/>
                    <a:pt x="1701" y="270"/>
                  </a:cubicBezTo>
                  <a:cubicBezTo>
                    <a:pt x="1699" y="272"/>
                    <a:pt x="1700" y="276"/>
                    <a:pt x="1698" y="277"/>
                  </a:cubicBezTo>
                  <a:cubicBezTo>
                    <a:pt x="1695" y="278"/>
                    <a:pt x="1698" y="281"/>
                    <a:pt x="1703" y="286"/>
                  </a:cubicBezTo>
                  <a:cubicBezTo>
                    <a:pt x="1709" y="291"/>
                    <a:pt x="1705" y="295"/>
                    <a:pt x="1700" y="297"/>
                  </a:cubicBezTo>
                  <a:cubicBezTo>
                    <a:pt x="1695" y="299"/>
                    <a:pt x="1687" y="295"/>
                    <a:pt x="1685" y="291"/>
                  </a:cubicBezTo>
                  <a:cubicBezTo>
                    <a:pt x="1682" y="287"/>
                    <a:pt x="1676" y="289"/>
                    <a:pt x="1674" y="284"/>
                  </a:cubicBezTo>
                  <a:cubicBezTo>
                    <a:pt x="1672" y="279"/>
                    <a:pt x="1676" y="278"/>
                    <a:pt x="1679" y="281"/>
                  </a:cubicBezTo>
                  <a:cubicBezTo>
                    <a:pt x="1683" y="284"/>
                    <a:pt x="1687" y="281"/>
                    <a:pt x="1688" y="278"/>
                  </a:cubicBezTo>
                  <a:cubicBezTo>
                    <a:pt x="1688" y="274"/>
                    <a:pt x="1679" y="272"/>
                    <a:pt x="1673" y="272"/>
                  </a:cubicBezTo>
                  <a:cubicBezTo>
                    <a:pt x="1668" y="272"/>
                    <a:pt x="1665" y="279"/>
                    <a:pt x="1660" y="282"/>
                  </a:cubicBezTo>
                  <a:cubicBezTo>
                    <a:pt x="1655" y="285"/>
                    <a:pt x="1634" y="281"/>
                    <a:pt x="1632" y="279"/>
                  </a:cubicBezTo>
                  <a:cubicBezTo>
                    <a:pt x="1630" y="277"/>
                    <a:pt x="1601" y="279"/>
                    <a:pt x="1598" y="281"/>
                  </a:cubicBezTo>
                  <a:cubicBezTo>
                    <a:pt x="1595" y="283"/>
                    <a:pt x="1597" y="291"/>
                    <a:pt x="1596" y="292"/>
                  </a:cubicBezTo>
                  <a:cubicBezTo>
                    <a:pt x="1594" y="292"/>
                    <a:pt x="1593" y="283"/>
                    <a:pt x="1593" y="281"/>
                  </a:cubicBezTo>
                  <a:cubicBezTo>
                    <a:pt x="1593" y="279"/>
                    <a:pt x="1589" y="278"/>
                    <a:pt x="1584" y="278"/>
                  </a:cubicBezTo>
                  <a:cubicBezTo>
                    <a:pt x="1579" y="278"/>
                    <a:pt x="1576" y="278"/>
                    <a:pt x="1578" y="275"/>
                  </a:cubicBezTo>
                  <a:cubicBezTo>
                    <a:pt x="1580" y="273"/>
                    <a:pt x="1576" y="271"/>
                    <a:pt x="1580" y="268"/>
                  </a:cubicBezTo>
                  <a:cubicBezTo>
                    <a:pt x="1584" y="265"/>
                    <a:pt x="1573" y="257"/>
                    <a:pt x="1562" y="252"/>
                  </a:cubicBezTo>
                  <a:cubicBezTo>
                    <a:pt x="1551" y="248"/>
                    <a:pt x="1526" y="250"/>
                    <a:pt x="1519" y="252"/>
                  </a:cubicBezTo>
                  <a:cubicBezTo>
                    <a:pt x="1512" y="254"/>
                    <a:pt x="1499" y="254"/>
                    <a:pt x="1493" y="254"/>
                  </a:cubicBezTo>
                  <a:cubicBezTo>
                    <a:pt x="1486" y="254"/>
                    <a:pt x="1491" y="251"/>
                    <a:pt x="1490" y="248"/>
                  </a:cubicBezTo>
                  <a:cubicBezTo>
                    <a:pt x="1488" y="245"/>
                    <a:pt x="1477" y="242"/>
                    <a:pt x="1475" y="244"/>
                  </a:cubicBezTo>
                  <a:cubicBezTo>
                    <a:pt x="1474" y="247"/>
                    <a:pt x="1471" y="244"/>
                    <a:pt x="1471" y="242"/>
                  </a:cubicBezTo>
                  <a:cubicBezTo>
                    <a:pt x="1471" y="241"/>
                    <a:pt x="1461" y="237"/>
                    <a:pt x="1457" y="238"/>
                  </a:cubicBezTo>
                  <a:cubicBezTo>
                    <a:pt x="1453" y="239"/>
                    <a:pt x="1451" y="234"/>
                    <a:pt x="1456" y="234"/>
                  </a:cubicBezTo>
                  <a:cubicBezTo>
                    <a:pt x="1460" y="234"/>
                    <a:pt x="1468" y="235"/>
                    <a:pt x="1465" y="230"/>
                  </a:cubicBezTo>
                  <a:cubicBezTo>
                    <a:pt x="1461" y="224"/>
                    <a:pt x="1431" y="223"/>
                    <a:pt x="1429" y="224"/>
                  </a:cubicBezTo>
                  <a:cubicBezTo>
                    <a:pt x="1426" y="225"/>
                    <a:pt x="1428" y="229"/>
                    <a:pt x="1422" y="235"/>
                  </a:cubicBezTo>
                  <a:cubicBezTo>
                    <a:pt x="1415" y="241"/>
                    <a:pt x="1409" y="237"/>
                    <a:pt x="1410" y="234"/>
                  </a:cubicBezTo>
                  <a:cubicBezTo>
                    <a:pt x="1411" y="231"/>
                    <a:pt x="1419" y="231"/>
                    <a:pt x="1419" y="228"/>
                  </a:cubicBezTo>
                  <a:cubicBezTo>
                    <a:pt x="1419" y="225"/>
                    <a:pt x="1408" y="227"/>
                    <a:pt x="1406" y="224"/>
                  </a:cubicBezTo>
                  <a:cubicBezTo>
                    <a:pt x="1404" y="222"/>
                    <a:pt x="1408" y="220"/>
                    <a:pt x="1412" y="221"/>
                  </a:cubicBezTo>
                  <a:cubicBezTo>
                    <a:pt x="1416" y="223"/>
                    <a:pt x="1423" y="223"/>
                    <a:pt x="1424" y="221"/>
                  </a:cubicBezTo>
                  <a:cubicBezTo>
                    <a:pt x="1424" y="220"/>
                    <a:pt x="1420" y="219"/>
                    <a:pt x="1413" y="218"/>
                  </a:cubicBezTo>
                  <a:cubicBezTo>
                    <a:pt x="1406" y="217"/>
                    <a:pt x="1390" y="213"/>
                    <a:pt x="1382" y="214"/>
                  </a:cubicBezTo>
                  <a:cubicBezTo>
                    <a:pt x="1373" y="215"/>
                    <a:pt x="1369" y="211"/>
                    <a:pt x="1365" y="210"/>
                  </a:cubicBezTo>
                  <a:cubicBezTo>
                    <a:pt x="1360" y="210"/>
                    <a:pt x="1360" y="213"/>
                    <a:pt x="1362" y="216"/>
                  </a:cubicBezTo>
                  <a:cubicBezTo>
                    <a:pt x="1364" y="218"/>
                    <a:pt x="1358" y="220"/>
                    <a:pt x="1352" y="219"/>
                  </a:cubicBezTo>
                  <a:cubicBezTo>
                    <a:pt x="1347" y="218"/>
                    <a:pt x="1339" y="222"/>
                    <a:pt x="1342" y="226"/>
                  </a:cubicBezTo>
                  <a:cubicBezTo>
                    <a:pt x="1345" y="230"/>
                    <a:pt x="1348" y="225"/>
                    <a:pt x="1351" y="226"/>
                  </a:cubicBezTo>
                  <a:cubicBezTo>
                    <a:pt x="1353" y="228"/>
                    <a:pt x="1344" y="230"/>
                    <a:pt x="1348" y="232"/>
                  </a:cubicBezTo>
                  <a:cubicBezTo>
                    <a:pt x="1352" y="234"/>
                    <a:pt x="1351" y="238"/>
                    <a:pt x="1351" y="240"/>
                  </a:cubicBezTo>
                  <a:cubicBezTo>
                    <a:pt x="1351" y="242"/>
                    <a:pt x="1345" y="243"/>
                    <a:pt x="1342" y="240"/>
                  </a:cubicBezTo>
                  <a:cubicBezTo>
                    <a:pt x="1340" y="237"/>
                    <a:pt x="1336" y="240"/>
                    <a:pt x="1331" y="239"/>
                  </a:cubicBezTo>
                  <a:cubicBezTo>
                    <a:pt x="1327" y="239"/>
                    <a:pt x="1323" y="241"/>
                    <a:pt x="1328" y="242"/>
                  </a:cubicBezTo>
                  <a:cubicBezTo>
                    <a:pt x="1333" y="242"/>
                    <a:pt x="1335" y="246"/>
                    <a:pt x="1328" y="246"/>
                  </a:cubicBezTo>
                  <a:cubicBezTo>
                    <a:pt x="1322" y="247"/>
                    <a:pt x="1323" y="240"/>
                    <a:pt x="1319" y="241"/>
                  </a:cubicBezTo>
                  <a:cubicBezTo>
                    <a:pt x="1315" y="242"/>
                    <a:pt x="1307" y="238"/>
                    <a:pt x="1302" y="238"/>
                  </a:cubicBezTo>
                  <a:cubicBezTo>
                    <a:pt x="1297" y="238"/>
                    <a:pt x="1295" y="242"/>
                    <a:pt x="1289" y="242"/>
                  </a:cubicBezTo>
                  <a:cubicBezTo>
                    <a:pt x="1283" y="243"/>
                    <a:pt x="1274" y="239"/>
                    <a:pt x="1272" y="236"/>
                  </a:cubicBezTo>
                  <a:cubicBezTo>
                    <a:pt x="1269" y="232"/>
                    <a:pt x="1269" y="231"/>
                    <a:pt x="1266" y="235"/>
                  </a:cubicBezTo>
                  <a:cubicBezTo>
                    <a:pt x="1263" y="239"/>
                    <a:pt x="1262" y="246"/>
                    <a:pt x="1259" y="247"/>
                  </a:cubicBezTo>
                  <a:cubicBezTo>
                    <a:pt x="1256" y="247"/>
                    <a:pt x="1255" y="254"/>
                    <a:pt x="1252" y="256"/>
                  </a:cubicBezTo>
                  <a:cubicBezTo>
                    <a:pt x="1249" y="257"/>
                    <a:pt x="1249" y="253"/>
                    <a:pt x="1245" y="253"/>
                  </a:cubicBezTo>
                  <a:cubicBezTo>
                    <a:pt x="1241" y="254"/>
                    <a:pt x="1229" y="242"/>
                    <a:pt x="1228" y="238"/>
                  </a:cubicBezTo>
                  <a:cubicBezTo>
                    <a:pt x="1228" y="235"/>
                    <a:pt x="1220" y="228"/>
                    <a:pt x="1218" y="227"/>
                  </a:cubicBezTo>
                  <a:cubicBezTo>
                    <a:pt x="1216" y="225"/>
                    <a:pt x="1220" y="225"/>
                    <a:pt x="1223" y="227"/>
                  </a:cubicBezTo>
                  <a:cubicBezTo>
                    <a:pt x="1225" y="229"/>
                    <a:pt x="1228" y="229"/>
                    <a:pt x="1231" y="228"/>
                  </a:cubicBezTo>
                  <a:cubicBezTo>
                    <a:pt x="1233" y="226"/>
                    <a:pt x="1233" y="220"/>
                    <a:pt x="1229" y="220"/>
                  </a:cubicBezTo>
                  <a:cubicBezTo>
                    <a:pt x="1224" y="220"/>
                    <a:pt x="1226" y="216"/>
                    <a:pt x="1228" y="216"/>
                  </a:cubicBezTo>
                  <a:cubicBezTo>
                    <a:pt x="1230" y="215"/>
                    <a:pt x="1223" y="208"/>
                    <a:pt x="1226" y="208"/>
                  </a:cubicBezTo>
                  <a:cubicBezTo>
                    <a:pt x="1228" y="207"/>
                    <a:pt x="1227" y="204"/>
                    <a:pt x="1224" y="204"/>
                  </a:cubicBezTo>
                  <a:cubicBezTo>
                    <a:pt x="1220" y="203"/>
                    <a:pt x="1216" y="200"/>
                    <a:pt x="1216" y="198"/>
                  </a:cubicBezTo>
                  <a:cubicBezTo>
                    <a:pt x="1216" y="197"/>
                    <a:pt x="1200" y="196"/>
                    <a:pt x="1201" y="199"/>
                  </a:cubicBezTo>
                  <a:cubicBezTo>
                    <a:pt x="1202" y="201"/>
                    <a:pt x="1196" y="200"/>
                    <a:pt x="1197" y="198"/>
                  </a:cubicBezTo>
                  <a:cubicBezTo>
                    <a:pt x="1198" y="196"/>
                    <a:pt x="1191" y="197"/>
                    <a:pt x="1184" y="195"/>
                  </a:cubicBezTo>
                  <a:cubicBezTo>
                    <a:pt x="1177" y="193"/>
                    <a:pt x="1176" y="188"/>
                    <a:pt x="1174" y="187"/>
                  </a:cubicBezTo>
                  <a:cubicBezTo>
                    <a:pt x="1171" y="187"/>
                    <a:pt x="1172" y="194"/>
                    <a:pt x="1169" y="193"/>
                  </a:cubicBezTo>
                  <a:cubicBezTo>
                    <a:pt x="1165" y="191"/>
                    <a:pt x="1161" y="194"/>
                    <a:pt x="1163" y="199"/>
                  </a:cubicBezTo>
                  <a:cubicBezTo>
                    <a:pt x="1165" y="203"/>
                    <a:pt x="1163" y="204"/>
                    <a:pt x="1163" y="207"/>
                  </a:cubicBezTo>
                  <a:cubicBezTo>
                    <a:pt x="1162" y="211"/>
                    <a:pt x="1160" y="209"/>
                    <a:pt x="1156" y="208"/>
                  </a:cubicBezTo>
                  <a:cubicBezTo>
                    <a:pt x="1152" y="206"/>
                    <a:pt x="1152" y="211"/>
                    <a:pt x="1142" y="209"/>
                  </a:cubicBezTo>
                  <a:cubicBezTo>
                    <a:pt x="1133" y="207"/>
                    <a:pt x="1129" y="209"/>
                    <a:pt x="1127" y="206"/>
                  </a:cubicBezTo>
                  <a:cubicBezTo>
                    <a:pt x="1126" y="203"/>
                    <a:pt x="1123" y="203"/>
                    <a:pt x="1122" y="205"/>
                  </a:cubicBezTo>
                  <a:cubicBezTo>
                    <a:pt x="1122" y="208"/>
                    <a:pt x="1108" y="207"/>
                    <a:pt x="1107" y="203"/>
                  </a:cubicBezTo>
                  <a:cubicBezTo>
                    <a:pt x="1105" y="199"/>
                    <a:pt x="1109" y="199"/>
                    <a:pt x="1111" y="198"/>
                  </a:cubicBezTo>
                  <a:cubicBezTo>
                    <a:pt x="1113" y="197"/>
                    <a:pt x="1109" y="195"/>
                    <a:pt x="1101" y="196"/>
                  </a:cubicBezTo>
                  <a:cubicBezTo>
                    <a:pt x="1093" y="196"/>
                    <a:pt x="1088" y="192"/>
                    <a:pt x="1080" y="193"/>
                  </a:cubicBezTo>
                  <a:cubicBezTo>
                    <a:pt x="1072" y="193"/>
                    <a:pt x="1054" y="195"/>
                    <a:pt x="1052" y="196"/>
                  </a:cubicBezTo>
                  <a:cubicBezTo>
                    <a:pt x="1049" y="197"/>
                    <a:pt x="1054" y="202"/>
                    <a:pt x="1050" y="202"/>
                  </a:cubicBezTo>
                  <a:cubicBezTo>
                    <a:pt x="1047" y="203"/>
                    <a:pt x="1049" y="195"/>
                    <a:pt x="1049" y="191"/>
                  </a:cubicBezTo>
                  <a:cubicBezTo>
                    <a:pt x="1048" y="188"/>
                    <a:pt x="1042" y="187"/>
                    <a:pt x="1043" y="190"/>
                  </a:cubicBezTo>
                  <a:cubicBezTo>
                    <a:pt x="1044" y="193"/>
                    <a:pt x="1034" y="194"/>
                    <a:pt x="1031" y="192"/>
                  </a:cubicBezTo>
                  <a:cubicBezTo>
                    <a:pt x="1029" y="189"/>
                    <a:pt x="1025" y="187"/>
                    <a:pt x="1018" y="185"/>
                  </a:cubicBezTo>
                  <a:cubicBezTo>
                    <a:pt x="1012" y="183"/>
                    <a:pt x="1004" y="190"/>
                    <a:pt x="1006" y="192"/>
                  </a:cubicBezTo>
                  <a:cubicBezTo>
                    <a:pt x="1007" y="194"/>
                    <a:pt x="1012" y="193"/>
                    <a:pt x="1012" y="194"/>
                  </a:cubicBezTo>
                  <a:cubicBezTo>
                    <a:pt x="1013" y="197"/>
                    <a:pt x="999" y="196"/>
                    <a:pt x="999" y="198"/>
                  </a:cubicBezTo>
                  <a:cubicBezTo>
                    <a:pt x="999" y="200"/>
                    <a:pt x="985" y="204"/>
                    <a:pt x="981" y="204"/>
                  </a:cubicBezTo>
                  <a:cubicBezTo>
                    <a:pt x="970" y="205"/>
                    <a:pt x="968" y="205"/>
                    <a:pt x="963" y="210"/>
                  </a:cubicBezTo>
                  <a:cubicBezTo>
                    <a:pt x="958" y="214"/>
                    <a:pt x="962" y="206"/>
                    <a:pt x="966" y="202"/>
                  </a:cubicBezTo>
                  <a:cubicBezTo>
                    <a:pt x="970" y="198"/>
                    <a:pt x="974" y="200"/>
                    <a:pt x="976" y="196"/>
                  </a:cubicBezTo>
                  <a:cubicBezTo>
                    <a:pt x="979" y="193"/>
                    <a:pt x="982" y="194"/>
                    <a:pt x="989" y="193"/>
                  </a:cubicBezTo>
                  <a:cubicBezTo>
                    <a:pt x="995" y="192"/>
                    <a:pt x="995" y="188"/>
                    <a:pt x="998" y="187"/>
                  </a:cubicBezTo>
                  <a:cubicBezTo>
                    <a:pt x="1001" y="185"/>
                    <a:pt x="1008" y="182"/>
                    <a:pt x="1009" y="179"/>
                  </a:cubicBezTo>
                  <a:cubicBezTo>
                    <a:pt x="1011" y="176"/>
                    <a:pt x="1026" y="171"/>
                    <a:pt x="1029" y="172"/>
                  </a:cubicBezTo>
                  <a:cubicBezTo>
                    <a:pt x="1032" y="172"/>
                    <a:pt x="1032" y="166"/>
                    <a:pt x="1034" y="166"/>
                  </a:cubicBezTo>
                  <a:cubicBezTo>
                    <a:pt x="1036" y="166"/>
                    <a:pt x="1044" y="162"/>
                    <a:pt x="1048" y="160"/>
                  </a:cubicBezTo>
                  <a:cubicBezTo>
                    <a:pt x="1051" y="159"/>
                    <a:pt x="1053" y="156"/>
                    <a:pt x="1053" y="153"/>
                  </a:cubicBezTo>
                  <a:cubicBezTo>
                    <a:pt x="1053" y="151"/>
                    <a:pt x="1048" y="152"/>
                    <a:pt x="1048" y="150"/>
                  </a:cubicBezTo>
                  <a:cubicBezTo>
                    <a:pt x="1047" y="148"/>
                    <a:pt x="1050" y="149"/>
                    <a:pt x="1053" y="148"/>
                  </a:cubicBezTo>
                  <a:cubicBezTo>
                    <a:pt x="1057" y="146"/>
                    <a:pt x="1053" y="142"/>
                    <a:pt x="1051" y="142"/>
                  </a:cubicBezTo>
                  <a:cubicBezTo>
                    <a:pt x="1048" y="143"/>
                    <a:pt x="1052" y="140"/>
                    <a:pt x="1050" y="137"/>
                  </a:cubicBezTo>
                  <a:cubicBezTo>
                    <a:pt x="1047" y="134"/>
                    <a:pt x="1042" y="139"/>
                    <a:pt x="1042" y="136"/>
                  </a:cubicBezTo>
                  <a:cubicBezTo>
                    <a:pt x="1042" y="132"/>
                    <a:pt x="1042" y="128"/>
                    <a:pt x="1040" y="126"/>
                  </a:cubicBezTo>
                  <a:cubicBezTo>
                    <a:pt x="1038" y="124"/>
                    <a:pt x="1034" y="130"/>
                    <a:pt x="1030" y="127"/>
                  </a:cubicBezTo>
                  <a:cubicBezTo>
                    <a:pt x="1026" y="124"/>
                    <a:pt x="1014" y="122"/>
                    <a:pt x="1014" y="123"/>
                  </a:cubicBezTo>
                  <a:cubicBezTo>
                    <a:pt x="1014" y="124"/>
                    <a:pt x="1008" y="121"/>
                    <a:pt x="1007" y="122"/>
                  </a:cubicBezTo>
                  <a:cubicBezTo>
                    <a:pt x="1006" y="124"/>
                    <a:pt x="996" y="123"/>
                    <a:pt x="993" y="123"/>
                  </a:cubicBezTo>
                  <a:cubicBezTo>
                    <a:pt x="990" y="122"/>
                    <a:pt x="986" y="124"/>
                    <a:pt x="986" y="127"/>
                  </a:cubicBezTo>
                  <a:cubicBezTo>
                    <a:pt x="985" y="130"/>
                    <a:pt x="974" y="129"/>
                    <a:pt x="971" y="128"/>
                  </a:cubicBezTo>
                  <a:cubicBezTo>
                    <a:pt x="969" y="128"/>
                    <a:pt x="980" y="119"/>
                    <a:pt x="980" y="118"/>
                  </a:cubicBezTo>
                  <a:cubicBezTo>
                    <a:pt x="980" y="116"/>
                    <a:pt x="962" y="118"/>
                    <a:pt x="961" y="116"/>
                  </a:cubicBezTo>
                  <a:cubicBezTo>
                    <a:pt x="960" y="115"/>
                    <a:pt x="952" y="114"/>
                    <a:pt x="948" y="114"/>
                  </a:cubicBezTo>
                  <a:cubicBezTo>
                    <a:pt x="944" y="114"/>
                    <a:pt x="948" y="113"/>
                    <a:pt x="951" y="113"/>
                  </a:cubicBezTo>
                  <a:cubicBezTo>
                    <a:pt x="955" y="113"/>
                    <a:pt x="958" y="110"/>
                    <a:pt x="962" y="109"/>
                  </a:cubicBezTo>
                  <a:cubicBezTo>
                    <a:pt x="965" y="108"/>
                    <a:pt x="965" y="107"/>
                    <a:pt x="963" y="105"/>
                  </a:cubicBezTo>
                  <a:cubicBezTo>
                    <a:pt x="961" y="102"/>
                    <a:pt x="957" y="103"/>
                    <a:pt x="953" y="102"/>
                  </a:cubicBezTo>
                  <a:cubicBezTo>
                    <a:pt x="950" y="101"/>
                    <a:pt x="945" y="99"/>
                    <a:pt x="942" y="99"/>
                  </a:cubicBezTo>
                  <a:cubicBezTo>
                    <a:pt x="938" y="99"/>
                    <a:pt x="935" y="101"/>
                    <a:pt x="927" y="102"/>
                  </a:cubicBezTo>
                  <a:cubicBezTo>
                    <a:pt x="919" y="104"/>
                    <a:pt x="918" y="110"/>
                    <a:pt x="914" y="112"/>
                  </a:cubicBezTo>
                  <a:cubicBezTo>
                    <a:pt x="910" y="114"/>
                    <a:pt x="903" y="121"/>
                    <a:pt x="907" y="122"/>
                  </a:cubicBezTo>
                  <a:cubicBezTo>
                    <a:pt x="910" y="122"/>
                    <a:pt x="908" y="124"/>
                    <a:pt x="909" y="126"/>
                  </a:cubicBezTo>
                  <a:cubicBezTo>
                    <a:pt x="909" y="129"/>
                    <a:pt x="906" y="129"/>
                    <a:pt x="902" y="128"/>
                  </a:cubicBezTo>
                  <a:cubicBezTo>
                    <a:pt x="899" y="128"/>
                    <a:pt x="885" y="128"/>
                    <a:pt x="885" y="131"/>
                  </a:cubicBezTo>
                  <a:cubicBezTo>
                    <a:pt x="885" y="134"/>
                    <a:pt x="893" y="135"/>
                    <a:pt x="893" y="136"/>
                  </a:cubicBezTo>
                  <a:cubicBezTo>
                    <a:pt x="892" y="138"/>
                    <a:pt x="887" y="136"/>
                    <a:pt x="884" y="135"/>
                  </a:cubicBezTo>
                  <a:cubicBezTo>
                    <a:pt x="881" y="133"/>
                    <a:pt x="875" y="134"/>
                    <a:pt x="874" y="137"/>
                  </a:cubicBezTo>
                  <a:cubicBezTo>
                    <a:pt x="873" y="140"/>
                    <a:pt x="868" y="139"/>
                    <a:pt x="867" y="138"/>
                  </a:cubicBezTo>
                  <a:cubicBezTo>
                    <a:pt x="865" y="138"/>
                    <a:pt x="862" y="140"/>
                    <a:pt x="860" y="139"/>
                  </a:cubicBezTo>
                  <a:cubicBezTo>
                    <a:pt x="857" y="138"/>
                    <a:pt x="865" y="134"/>
                    <a:pt x="863" y="133"/>
                  </a:cubicBezTo>
                  <a:cubicBezTo>
                    <a:pt x="861" y="131"/>
                    <a:pt x="853" y="132"/>
                    <a:pt x="852" y="135"/>
                  </a:cubicBezTo>
                  <a:cubicBezTo>
                    <a:pt x="851" y="138"/>
                    <a:pt x="846" y="133"/>
                    <a:pt x="845" y="134"/>
                  </a:cubicBezTo>
                  <a:cubicBezTo>
                    <a:pt x="843" y="135"/>
                    <a:pt x="841" y="136"/>
                    <a:pt x="837" y="138"/>
                  </a:cubicBezTo>
                  <a:cubicBezTo>
                    <a:pt x="834" y="139"/>
                    <a:pt x="828" y="136"/>
                    <a:pt x="826" y="139"/>
                  </a:cubicBezTo>
                  <a:cubicBezTo>
                    <a:pt x="825" y="142"/>
                    <a:pt x="833" y="142"/>
                    <a:pt x="833" y="144"/>
                  </a:cubicBezTo>
                  <a:cubicBezTo>
                    <a:pt x="833" y="145"/>
                    <a:pt x="815" y="145"/>
                    <a:pt x="815" y="146"/>
                  </a:cubicBezTo>
                  <a:cubicBezTo>
                    <a:pt x="814" y="148"/>
                    <a:pt x="808" y="148"/>
                    <a:pt x="800" y="148"/>
                  </a:cubicBezTo>
                  <a:cubicBezTo>
                    <a:pt x="793" y="149"/>
                    <a:pt x="796" y="152"/>
                    <a:pt x="790" y="153"/>
                  </a:cubicBezTo>
                  <a:cubicBezTo>
                    <a:pt x="784" y="155"/>
                    <a:pt x="781" y="155"/>
                    <a:pt x="779" y="158"/>
                  </a:cubicBezTo>
                  <a:cubicBezTo>
                    <a:pt x="777" y="161"/>
                    <a:pt x="773" y="161"/>
                    <a:pt x="771" y="159"/>
                  </a:cubicBezTo>
                  <a:cubicBezTo>
                    <a:pt x="769" y="157"/>
                    <a:pt x="763" y="160"/>
                    <a:pt x="766" y="160"/>
                  </a:cubicBezTo>
                  <a:cubicBezTo>
                    <a:pt x="769" y="161"/>
                    <a:pt x="766" y="164"/>
                    <a:pt x="764" y="163"/>
                  </a:cubicBezTo>
                  <a:cubicBezTo>
                    <a:pt x="763" y="162"/>
                    <a:pt x="757" y="166"/>
                    <a:pt x="760" y="166"/>
                  </a:cubicBezTo>
                  <a:cubicBezTo>
                    <a:pt x="763" y="166"/>
                    <a:pt x="765" y="168"/>
                    <a:pt x="763" y="170"/>
                  </a:cubicBezTo>
                  <a:cubicBezTo>
                    <a:pt x="762" y="172"/>
                    <a:pt x="755" y="168"/>
                    <a:pt x="754" y="169"/>
                  </a:cubicBezTo>
                  <a:cubicBezTo>
                    <a:pt x="752" y="171"/>
                    <a:pt x="757" y="173"/>
                    <a:pt x="760" y="173"/>
                  </a:cubicBezTo>
                  <a:cubicBezTo>
                    <a:pt x="763" y="173"/>
                    <a:pt x="764" y="175"/>
                    <a:pt x="765" y="177"/>
                  </a:cubicBezTo>
                  <a:cubicBezTo>
                    <a:pt x="765" y="179"/>
                    <a:pt x="758" y="175"/>
                    <a:pt x="756" y="177"/>
                  </a:cubicBezTo>
                  <a:cubicBezTo>
                    <a:pt x="755" y="179"/>
                    <a:pt x="757" y="180"/>
                    <a:pt x="761" y="180"/>
                  </a:cubicBezTo>
                  <a:cubicBezTo>
                    <a:pt x="764" y="181"/>
                    <a:pt x="761" y="182"/>
                    <a:pt x="764" y="184"/>
                  </a:cubicBezTo>
                  <a:cubicBezTo>
                    <a:pt x="764" y="184"/>
                    <a:pt x="765" y="185"/>
                    <a:pt x="765" y="185"/>
                  </a:cubicBezTo>
                  <a:cubicBezTo>
                    <a:pt x="766" y="187"/>
                    <a:pt x="763" y="188"/>
                    <a:pt x="764" y="190"/>
                  </a:cubicBezTo>
                  <a:cubicBezTo>
                    <a:pt x="764" y="192"/>
                    <a:pt x="760" y="193"/>
                    <a:pt x="760" y="191"/>
                  </a:cubicBezTo>
                  <a:cubicBezTo>
                    <a:pt x="760" y="189"/>
                    <a:pt x="752" y="188"/>
                    <a:pt x="750" y="190"/>
                  </a:cubicBezTo>
                  <a:cubicBezTo>
                    <a:pt x="748" y="192"/>
                    <a:pt x="747" y="194"/>
                    <a:pt x="744" y="192"/>
                  </a:cubicBezTo>
                  <a:cubicBezTo>
                    <a:pt x="742" y="190"/>
                    <a:pt x="736" y="192"/>
                    <a:pt x="728" y="193"/>
                  </a:cubicBezTo>
                  <a:cubicBezTo>
                    <a:pt x="720" y="193"/>
                    <a:pt x="703" y="194"/>
                    <a:pt x="699" y="195"/>
                  </a:cubicBezTo>
                  <a:cubicBezTo>
                    <a:pt x="694" y="197"/>
                    <a:pt x="691" y="203"/>
                    <a:pt x="695" y="206"/>
                  </a:cubicBezTo>
                  <a:cubicBezTo>
                    <a:pt x="699" y="210"/>
                    <a:pt x="695" y="212"/>
                    <a:pt x="695" y="214"/>
                  </a:cubicBezTo>
                  <a:cubicBezTo>
                    <a:pt x="695" y="217"/>
                    <a:pt x="705" y="222"/>
                    <a:pt x="710" y="223"/>
                  </a:cubicBezTo>
                  <a:cubicBezTo>
                    <a:pt x="716" y="223"/>
                    <a:pt x="720" y="230"/>
                    <a:pt x="717" y="234"/>
                  </a:cubicBezTo>
                  <a:cubicBezTo>
                    <a:pt x="714" y="238"/>
                    <a:pt x="704" y="232"/>
                    <a:pt x="698" y="227"/>
                  </a:cubicBezTo>
                  <a:cubicBezTo>
                    <a:pt x="691" y="222"/>
                    <a:pt x="677" y="220"/>
                    <a:pt x="672" y="221"/>
                  </a:cubicBezTo>
                  <a:cubicBezTo>
                    <a:pt x="667" y="221"/>
                    <a:pt x="670" y="216"/>
                    <a:pt x="664" y="217"/>
                  </a:cubicBezTo>
                  <a:cubicBezTo>
                    <a:pt x="657" y="217"/>
                    <a:pt x="652" y="222"/>
                    <a:pt x="656" y="222"/>
                  </a:cubicBezTo>
                  <a:cubicBezTo>
                    <a:pt x="661" y="222"/>
                    <a:pt x="663" y="222"/>
                    <a:pt x="661" y="224"/>
                  </a:cubicBezTo>
                  <a:cubicBezTo>
                    <a:pt x="659" y="226"/>
                    <a:pt x="662" y="225"/>
                    <a:pt x="667" y="228"/>
                  </a:cubicBezTo>
                  <a:cubicBezTo>
                    <a:pt x="672" y="230"/>
                    <a:pt x="663" y="233"/>
                    <a:pt x="658" y="229"/>
                  </a:cubicBezTo>
                  <a:cubicBezTo>
                    <a:pt x="653" y="226"/>
                    <a:pt x="647" y="229"/>
                    <a:pt x="646" y="232"/>
                  </a:cubicBezTo>
                  <a:cubicBezTo>
                    <a:pt x="644" y="234"/>
                    <a:pt x="652" y="242"/>
                    <a:pt x="661" y="243"/>
                  </a:cubicBezTo>
                  <a:cubicBezTo>
                    <a:pt x="670" y="245"/>
                    <a:pt x="667" y="248"/>
                    <a:pt x="671" y="249"/>
                  </a:cubicBezTo>
                  <a:cubicBezTo>
                    <a:pt x="675" y="251"/>
                    <a:pt x="672" y="252"/>
                    <a:pt x="669" y="252"/>
                  </a:cubicBezTo>
                  <a:cubicBezTo>
                    <a:pt x="666" y="253"/>
                    <a:pt x="661" y="248"/>
                    <a:pt x="656" y="246"/>
                  </a:cubicBezTo>
                  <a:cubicBezTo>
                    <a:pt x="652" y="243"/>
                    <a:pt x="640" y="247"/>
                    <a:pt x="637" y="244"/>
                  </a:cubicBezTo>
                  <a:cubicBezTo>
                    <a:pt x="635" y="241"/>
                    <a:pt x="639" y="239"/>
                    <a:pt x="636" y="237"/>
                  </a:cubicBezTo>
                  <a:cubicBezTo>
                    <a:pt x="634" y="235"/>
                    <a:pt x="636" y="230"/>
                    <a:pt x="639" y="226"/>
                  </a:cubicBezTo>
                  <a:cubicBezTo>
                    <a:pt x="642" y="221"/>
                    <a:pt x="639" y="213"/>
                    <a:pt x="634" y="212"/>
                  </a:cubicBezTo>
                  <a:cubicBezTo>
                    <a:pt x="630" y="210"/>
                    <a:pt x="630" y="215"/>
                    <a:pt x="631" y="216"/>
                  </a:cubicBezTo>
                  <a:cubicBezTo>
                    <a:pt x="632" y="217"/>
                    <a:pt x="632" y="224"/>
                    <a:pt x="628" y="228"/>
                  </a:cubicBezTo>
                  <a:cubicBezTo>
                    <a:pt x="625" y="232"/>
                    <a:pt x="615" y="232"/>
                    <a:pt x="615" y="235"/>
                  </a:cubicBezTo>
                  <a:cubicBezTo>
                    <a:pt x="615" y="238"/>
                    <a:pt x="608" y="240"/>
                    <a:pt x="610" y="242"/>
                  </a:cubicBezTo>
                  <a:cubicBezTo>
                    <a:pt x="613" y="244"/>
                    <a:pt x="622" y="254"/>
                    <a:pt x="623" y="257"/>
                  </a:cubicBezTo>
                  <a:cubicBezTo>
                    <a:pt x="625" y="261"/>
                    <a:pt x="615" y="271"/>
                    <a:pt x="617" y="276"/>
                  </a:cubicBezTo>
                  <a:cubicBezTo>
                    <a:pt x="618" y="282"/>
                    <a:pt x="615" y="285"/>
                    <a:pt x="617" y="288"/>
                  </a:cubicBezTo>
                  <a:cubicBezTo>
                    <a:pt x="619" y="291"/>
                    <a:pt x="623" y="288"/>
                    <a:pt x="626" y="289"/>
                  </a:cubicBezTo>
                  <a:cubicBezTo>
                    <a:pt x="628" y="290"/>
                    <a:pt x="633" y="288"/>
                    <a:pt x="639" y="286"/>
                  </a:cubicBezTo>
                  <a:cubicBezTo>
                    <a:pt x="645" y="285"/>
                    <a:pt x="656" y="292"/>
                    <a:pt x="661" y="294"/>
                  </a:cubicBezTo>
                  <a:cubicBezTo>
                    <a:pt x="665" y="296"/>
                    <a:pt x="663" y="299"/>
                    <a:pt x="665" y="302"/>
                  </a:cubicBezTo>
                  <a:cubicBezTo>
                    <a:pt x="667" y="306"/>
                    <a:pt x="660" y="306"/>
                    <a:pt x="660" y="311"/>
                  </a:cubicBezTo>
                  <a:cubicBezTo>
                    <a:pt x="659" y="316"/>
                    <a:pt x="672" y="318"/>
                    <a:pt x="673" y="319"/>
                  </a:cubicBezTo>
                  <a:cubicBezTo>
                    <a:pt x="673" y="321"/>
                    <a:pt x="664" y="320"/>
                    <a:pt x="660" y="318"/>
                  </a:cubicBezTo>
                  <a:cubicBezTo>
                    <a:pt x="656" y="317"/>
                    <a:pt x="656" y="312"/>
                    <a:pt x="655" y="311"/>
                  </a:cubicBezTo>
                  <a:cubicBezTo>
                    <a:pt x="654" y="310"/>
                    <a:pt x="657" y="306"/>
                    <a:pt x="658" y="303"/>
                  </a:cubicBezTo>
                  <a:cubicBezTo>
                    <a:pt x="658" y="300"/>
                    <a:pt x="653" y="298"/>
                    <a:pt x="652" y="296"/>
                  </a:cubicBezTo>
                  <a:cubicBezTo>
                    <a:pt x="650" y="294"/>
                    <a:pt x="648" y="291"/>
                    <a:pt x="645" y="291"/>
                  </a:cubicBezTo>
                  <a:cubicBezTo>
                    <a:pt x="642" y="292"/>
                    <a:pt x="631" y="293"/>
                    <a:pt x="627" y="296"/>
                  </a:cubicBezTo>
                  <a:cubicBezTo>
                    <a:pt x="624" y="299"/>
                    <a:pt x="628" y="307"/>
                    <a:pt x="630" y="312"/>
                  </a:cubicBezTo>
                  <a:cubicBezTo>
                    <a:pt x="632" y="316"/>
                    <a:pt x="620" y="322"/>
                    <a:pt x="620" y="325"/>
                  </a:cubicBezTo>
                  <a:cubicBezTo>
                    <a:pt x="621" y="328"/>
                    <a:pt x="617" y="330"/>
                    <a:pt x="612" y="332"/>
                  </a:cubicBezTo>
                  <a:cubicBezTo>
                    <a:pt x="607" y="335"/>
                    <a:pt x="601" y="337"/>
                    <a:pt x="602" y="341"/>
                  </a:cubicBezTo>
                  <a:cubicBezTo>
                    <a:pt x="602" y="346"/>
                    <a:pt x="595" y="343"/>
                    <a:pt x="591" y="341"/>
                  </a:cubicBezTo>
                  <a:cubicBezTo>
                    <a:pt x="588" y="339"/>
                    <a:pt x="583" y="343"/>
                    <a:pt x="578" y="342"/>
                  </a:cubicBezTo>
                  <a:cubicBezTo>
                    <a:pt x="573" y="342"/>
                    <a:pt x="573" y="338"/>
                    <a:pt x="569" y="340"/>
                  </a:cubicBezTo>
                  <a:cubicBezTo>
                    <a:pt x="565" y="341"/>
                    <a:pt x="563" y="338"/>
                    <a:pt x="564" y="335"/>
                  </a:cubicBezTo>
                  <a:cubicBezTo>
                    <a:pt x="565" y="332"/>
                    <a:pt x="570" y="334"/>
                    <a:pt x="570" y="336"/>
                  </a:cubicBezTo>
                  <a:cubicBezTo>
                    <a:pt x="570" y="338"/>
                    <a:pt x="573" y="337"/>
                    <a:pt x="576" y="336"/>
                  </a:cubicBezTo>
                  <a:cubicBezTo>
                    <a:pt x="580" y="334"/>
                    <a:pt x="578" y="338"/>
                    <a:pt x="583" y="338"/>
                  </a:cubicBezTo>
                  <a:cubicBezTo>
                    <a:pt x="588" y="339"/>
                    <a:pt x="585" y="336"/>
                    <a:pt x="589" y="336"/>
                  </a:cubicBezTo>
                  <a:cubicBezTo>
                    <a:pt x="592" y="336"/>
                    <a:pt x="593" y="335"/>
                    <a:pt x="591" y="333"/>
                  </a:cubicBezTo>
                  <a:cubicBezTo>
                    <a:pt x="590" y="332"/>
                    <a:pt x="594" y="330"/>
                    <a:pt x="596" y="329"/>
                  </a:cubicBezTo>
                  <a:cubicBezTo>
                    <a:pt x="599" y="328"/>
                    <a:pt x="598" y="324"/>
                    <a:pt x="600" y="323"/>
                  </a:cubicBezTo>
                  <a:cubicBezTo>
                    <a:pt x="602" y="322"/>
                    <a:pt x="601" y="320"/>
                    <a:pt x="603" y="320"/>
                  </a:cubicBezTo>
                  <a:cubicBezTo>
                    <a:pt x="605" y="319"/>
                    <a:pt x="606" y="316"/>
                    <a:pt x="608" y="316"/>
                  </a:cubicBezTo>
                  <a:cubicBezTo>
                    <a:pt x="611" y="316"/>
                    <a:pt x="612" y="312"/>
                    <a:pt x="610" y="311"/>
                  </a:cubicBezTo>
                  <a:cubicBezTo>
                    <a:pt x="609" y="309"/>
                    <a:pt x="611" y="304"/>
                    <a:pt x="613" y="303"/>
                  </a:cubicBezTo>
                  <a:cubicBezTo>
                    <a:pt x="616" y="302"/>
                    <a:pt x="616" y="300"/>
                    <a:pt x="614" y="299"/>
                  </a:cubicBezTo>
                  <a:cubicBezTo>
                    <a:pt x="612" y="297"/>
                    <a:pt x="604" y="292"/>
                    <a:pt x="605" y="289"/>
                  </a:cubicBezTo>
                  <a:cubicBezTo>
                    <a:pt x="605" y="286"/>
                    <a:pt x="604" y="280"/>
                    <a:pt x="605" y="278"/>
                  </a:cubicBezTo>
                  <a:cubicBezTo>
                    <a:pt x="606" y="275"/>
                    <a:pt x="605" y="270"/>
                    <a:pt x="604" y="267"/>
                  </a:cubicBezTo>
                  <a:cubicBezTo>
                    <a:pt x="604" y="264"/>
                    <a:pt x="606" y="261"/>
                    <a:pt x="607" y="255"/>
                  </a:cubicBezTo>
                  <a:cubicBezTo>
                    <a:pt x="608" y="250"/>
                    <a:pt x="601" y="244"/>
                    <a:pt x="598" y="242"/>
                  </a:cubicBezTo>
                  <a:cubicBezTo>
                    <a:pt x="595" y="241"/>
                    <a:pt x="597" y="238"/>
                    <a:pt x="602" y="234"/>
                  </a:cubicBezTo>
                  <a:cubicBezTo>
                    <a:pt x="607" y="230"/>
                    <a:pt x="607" y="217"/>
                    <a:pt x="607" y="215"/>
                  </a:cubicBezTo>
                  <a:cubicBezTo>
                    <a:pt x="606" y="212"/>
                    <a:pt x="596" y="210"/>
                    <a:pt x="593" y="210"/>
                  </a:cubicBezTo>
                  <a:cubicBezTo>
                    <a:pt x="589" y="210"/>
                    <a:pt x="575" y="210"/>
                    <a:pt x="571" y="209"/>
                  </a:cubicBezTo>
                  <a:cubicBezTo>
                    <a:pt x="568" y="208"/>
                    <a:pt x="566" y="212"/>
                    <a:pt x="565" y="215"/>
                  </a:cubicBezTo>
                  <a:cubicBezTo>
                    <a:pt x="563" y="219"/>
                    <a:pt x="559" y="224"/>
                    <a:pt x="557" y="231"/>
                  </a:cubicBezTo>
                  <a:cubicBezTo>
                    <a:pt x="555" y="239"/>
                    <a:pt x="546" y="241"/>
                    <a:pt x="542" y="243"/>
                  </a:cubicBezTo>
                  <a:cubicBezTo>
                    <a:pt x="538" y="245"/>
                    <a:pt x="536" y="250"/>
                    <a:pt x="538" y="253"/>
                  </a:cubicBezTo>
                  <a:cubicBezTo>
                    <a:pt x="539" y="255"/>
                    <a:pt x="542" y="253"/>
                    <a:pt x="544" y="254"/>
                  </a:cubicBezTo>
                  <a:cubicBezTo>
                    <a:pt x="546" y="255"/>
                    <a:pt x="544" y="262"/>
                    <a:pt x="543" y="263"/>
                  </a:cubicBezTo>
                  <a:cubicBezTo>
                    <a:pt x="541" y="264"/>
                    <a:pt x="545" y="267"/>
                    <a:pt x="542" y="269"/>
                  </a:cubicBezTo>
                  <a:cubicBezTo>
                    <a:pt x="539" y="270"/>
                    <a:pt x="536" y="274"/>
                    <a:pt x="538" y="276"/>
                  </a:cubicBezTo>
                  <a:cubicBezTo>
                    <a:pt x="540" y="278"/>
                    <a:pt x="548" y="279"/>
                    <a:pt x="551" y="281"/>
                  </a:cubicBezTo>
                  <a:cubicBezTo>
                    <a:pt x="555" y="283"/>
                    <a:pt x="554" y="287"/>
                    <a:pt x="556" y="290"/>
                  </a:cubicBezTo>
                  <a:cubicBezTo>
                    <a:pt x="559" y="294"/>
                    <a:pt x="562" y="292"/>
                    <a:pt x="563" y="294"/>
                  </a:cubicBezTo>
                  <a:cubicBezTo>
                    <a:pt x="564" y="296"/>
                    <a:pt x="558" y="305"/>
                    <a:pt x="556" y="305"/>
                  </a:cubicBezTo>
                  <a:cubicBezTo>
                    <a:pt x="554" y="305"/>
                    <a:pt x="545" y="296"/>
                    <a:pt x="542" y="294"/>
                  </a:cubicBezTo>
                  <a:cubicBezTo>
                    <a:pt x="540" y="292"/>
                    <a:pt x="529" y="289"/>
                    <a:pt x="524" y="286"/>
                  </a:cubicBezTo>
                  <a:cubicBezTo>
                    <a:pt x="519" y="284"/>
                    <a:pt x="515" y="284"/>
                    <a:pt x="509" y="280"/>
                  </a:cubicBezTo>
                  <a:cubicBezTo>
                    <a:pt x="504" y="276"/>
                    <a:pt x="499" y="275"/>
                    <a:pt x="488" y="275"/>
                  </a:cubicBezTo>
                  <a:cubicBezTo>
                    <a:pt x="478" y="275"/>
                    <a:pt x="471" y="272"/>
                    <a:pt x="468" y="273"/>
                  </a:cubicBezTo>
                  <a:cubicBezTo>
                    <a:pt x="464" y="273"/>
                    <a:pt x="466" y="269"/>
                    <a:pt x="460" y="267"/>
                  </a:cubicBezTo>
                  <a:cubicBezTo>
                    <a:pt x="453" y="264"/>
                    <a:pt x="449" y="260"/>
                    <a:pt x="446" y="262"/>
                  </a:cubicBezTo>
                  <a:cubicBezTo>
                    <a:pt x="442" y="264"/>
                    <a:pt x="444" y="271"/>
                    <a:pt x="449" y="272"/>
                  </a:cubicBezTo>
                  <a:cubicBezTo>
                    <a:pt x="454" y="272"/>
                    <a:pt x="452" y="275"/>
                    <a:pt x="457" y="275"/>
                  </a:cubicBezTo>
                  <a:cubicBezTo>
                    <a:pt x="463" y="275"/>
                    <a:pt x="465" y="277"/>
                    <a:pt x="465" y="280"/>
                  </a:cubicBezTo>
                  <a:cubicBezTo>
                    <a:pt x="464" y="284"/>
                    <a:pt x="467" y="287"/>
                    <a:pt x="470" y="289"/>
                  </a:cubicBezTo>
                  <a:cubicBezTo>
                    <a:pt x="472" y="292"/>
                    <a:pt x="471" y="296"/>
                    <a:pt x="466" y="296"/>
                  </a:cubicBezTo>
                  <a:cubicBezTo>
                    <a:pt x="462" y="296"/>
                    <a:pt x="457" y="296"/>
                    <a:pt x="459" y="299"/>
                  </a:cubicBezTo>
                  <a:cubicBezTo>
                    <a:pt x="461" y="303"/>
                    <a:pt x="457" y="303"/>
                    <a:pt x="453" y="302"/>
                  </a:cubicBezTo>
                  <a:cubicBezTo>
                    <a:pt x="448" y="300"/>
                    <a:pt x="451" y="297"/>
                    <a:pt x="453" y="295"/>
                  </a:cubicBezTo>
                  <a:cubicBezTo>
                    <a:pt x="455" y="293"/>
                    <a:pt x="449" y="291"/>
                    <a:pt x="446" y="290"/>
                  </a:cubicBezTo>
                  <a:cubicBezTo>
                    <a:pt x="443" y="289"/>
                    <a:pt x="432" y="297"/>
                    <a:pt x="429" y="299"/>
                  </a:cubicBezTo>
                  <a:cubicBezTo>
                    <a:pt x="425" y="300"/>
                    <a:pt x="418" y="297"/>
                    <a:pt x="410" y="299"/>
                  </a:cubicBezTo>
                  <a:cubicBezTo>
                    <a:pt x="402" y="301"/>
                    <a:pt x="402" y="307"/>
                    <a:pt x="399" y="306"/>
                  </a:cubicBezTo>
                  <a:cubicBezTo>
                    <a:pt x="396" y="306"/>
                    <a:pt x="387" y="307"/>
                    <a:pt x="384" y="305"/>
                  </a:cubicBezTo>
                  <a:cubicBezTo>
                    <a:pt x="381" y="303"/>
                    <a:pt x="383" y="302"/>
                    <a:pt x="387" y="302"/>
                  </a:cubicBezTo>
                  <a:cubicBezTo>
                    <a:pt x="390" y="302"/>
                    <a:pt x="391" y="301"/>
                    <a:pt x="389" y="299"/>
                  </a:cubicBezTo>
                  <a:cubicBezTo>
                    <a:pt x="387" y="296"/>
                    <a:pt x="392" y="293"/>
                    <a:pt x="392" y="291"/>
                  </a:cubicBezTo>
                  <a:cubicBezTo>
                    <a:pt x="392" y="289"/>
                    <a:pt x="379" y="294"/>
                    <a:pt x="377" y="296"/>
                  </a:cubicBezTo>
                  <a:cubicBezTo>
                    <a:pt x="374" y="297"/>
                    <a:pt x="377" y="301"/>
                    <a:pt x="374" y="302"/>
                  </a:cubicBezTo>
                  <a:cubicBezTo>
                    <a:pt x="372" y="303"/>
                    <a:pt x="372" y="300"/>
                    <a:pt x="369" y="299"/>
                  </a:cubicBezTo>
                  <a:cubicBezTo>
                    <a:pt x="367" y="298"/>
                    <a:pt x="347" y="302"/>
                    <a:pt x="344" y="307"/>
                  </a:cubicBezTo>
                  <a:cubicBezTo>
                    <a:pt x="340" y="311"/>
                    <a:pt x="333" y="311"/>
                    <a:pt x="333" y="313"/>
                  </a:cubicBezTo>
                  <a:cubicBezTo>
                    <a:pt x="333" y="316"/>
                    <a:pt x="324" y="315"/>
                    <a:pt x="320" y="317"/>
                  </a:cubicBezTo>
                  <a:cubicBezTo>
                    <a:pt x="317" y="319"/>
                    <a:pt x="319" y="326"/>
                    <a:pt x="318" y="329"/>
                  </a:cubicBezTo>
                  <a:cubicBezTo>
                    <a:pt x="317" y="332"/>
                    <a:pt x="303" y="331"/>
                    <a:pt x="299" y="331"/>
                  </a:cubicBezTo>
                  <a:cubicBezTo>
                    <a:pt x="295" y="332"/>
                    <a:pt x="293" y="323"/>
                    <a:pt x="290" y="323"/>
                  </a:cubicBezTo>
                  <a:cubicBezTo>
                    <a:pt x="286" y="322"/>
                    <a:pt x="288" y="318"/>
                    <a:pt x="289" y="316"/>
                  </a:cubicBezTo>
                  <a:cubicBezTo>
                    <a:pt x="290" y="314"/>
                    <a:pt x="293" y="315"/>
                    <a:pt x="297" y="313"/>
                  </a:cubicBezTo>
                  <a:cubicBezTo>
                    <a:pt x="301" y="310"/>
                    <a:pt x="306" y="314"/>
                    <a:pt x="307" y="312"/>
                  </a:cubicBezTo>
                  <a:cubicBezTo>
                    <a:pt x="309" y="310"/>
                    <a:pt x="301" y="306"/>
                    <a:pt x="300" y="301"/>
                  </a:cubicBezTo>
                  <a:cubicBezTo>
                    <a:pt x="300" y="297"/>
                    <a:pt x="291" y="296"/>
                    <a:pt x="286" y="297"/>
                  </a:cubicBezTo>
                  <a:cubicBezTo>
                    <a:pt x="281" y="299"/>
                    <a:pt x="276" y="298"/>
                    <a:pt x="272" y="296"/>
                  </a:cubicBezTo>
                  <a:cubicBezTo>
                    <a:pt x="269" y="294"/>
                    <a:pt x="269" y="299"/>
                    <a:pt x="274" y="300"/>
                  </a:cubicBezTo>
                  <a:cubicBezTo>
                    <a:pt x="279" y="302"/>
                    <a:pt x="277" y="306"/>
                    <a:pt x="277" y="308"/>
                  </a:cubicBezTo>
                  <a:cubicBezTo>
                    <a:pt x="278" y="311"/>
                    <a:pt x="276" y="316"/>
                    <a:pt x="273" y="321"/>
                  </a:cubicBezTo>
                  <a:cubicBezTo>
                    <a:pt x="270" y="325"/>
                    <a:pt x="272" y="325"/>
                    <a:pt x="277" y="325"/>
                  </a:cubicBezTo>
                  <a:cubicBezTo>
                    <a:pt x="281" y="324"/>
                    <a:pt x="281" y="330"/>
                    <a:pt x="281" y="335"/>
                  </a:cubicBezTo>
                  <a:cubicBezTo>
                    <a:pt x="281" y="339"/>
                    <a:pt x="277" y="340"/>
                    <a:pt x="277" y="343"/>
                  </a:cubicBezTo>
                  <a:cubicBezTo>
                    <a:pt x="277" y="346"/>
                    <a:pt x="274" y="342"/>
                    <a:pt x="273" y="343"/>
                  </a:cubicBezTo>
                  <a:cubicBezTo>
                    <a:pt x="271" y="344"/>
                    <a:pt x="270" y="342"/>
                    <a:pt x="269" y="340"/>
                  </a:cubicBezTo>
                  <a:cubicBezTo>
                    <a:pt x="269" y="337"/>
                    <a:pt x="262" y="339"/>
                    <a:pt x="258" y="338"/>
                  </a:cubicBezTo>
                  <a:cubicBezTo>
                    <a:pt x="254" y="337"/>
                    <a:pt x="253" y="338"/>
                    <a:pt x="251" y="341"/>
                  </a:cubicBezTo>
                  <a:cubicBezTo>
                    <a:pt x="249" y="344"/>
                    <a:pt x="244" y="345"/>
                    <a:pt x="241" y="345"/>
                  </a:cubicBezTo>
                  <a:cubicBezTo>
                    <a:pt x="238" y="346"/>
                    <a:pt x="233" y="351"/>
                    <a:pt x="230" y="353"/>
                  </a:cubicBezTo>
                  <a:cubicBezTo>
                    <a:pt x="227" y="355"/>
                    <a:pt x="226" y="359"/>
                    <a:pt x="231" y="363"/>
                  </a:cubicBezTo>
                  <a:cubicBezTo>
                    <a:pt x="235" y="367"/>
                    <a:pt x="236" y="370"/>
                    <a:pt x="235" y="372"/>
                  </a:cubicBezTo>
                  <a:cubicBezTo>
                    <a:pt x="235" y="374"/>
                    <a:pt x="224" y="373"/>
                    <a:pt x="222" y="371"/>
                  </a:cubicBezTo>
                  <a:cubicBezTo>
                    <a:pt x="220" y="369"/>
                    <a:pt x="213" y="368"/>
                    <a:pt x="210" y="368"/>
                  </a:cubicBezTo>
                  <a:cubicBezTo>
                    <a:pt x="208" y="369"/>
                    <a:pt x="201" y="361"/>
                    <a:pt x="197" y="361"/>
                  </a:cubicBezTo>
                  <a:cubicBezTo>
                    <a:pt x="194" y="361"/>
                    <a:pt x="192" y="365"/>
                    <a:pt x="190" y="367"/>
                  </a:cubicBezTo>
                  <a:cubicBezTo>
                    <a:pt x="189" y="369"/>
                    <a:pt x="192" y="370"/>
                    <a:pt x="194" y="374"/>
                  </a:cubicBezTo>
                  <a:cubicBezTo>
                    <a:pt x="195" y="377"/>
                    <a:pt x="202" y="377"/>
                    <a:pt x="205" y="377"/>
                  </a:cubicBezTo>
                  <a:cubicBezTo>
                    <a:pt x="208" y="377"/>
                    <a:pt x="207" y="382"/>
                    <a:pt x="206" y="384"/>
                  </a:cubicBezTo>
                  <a:cubicBezTo>
                    <a:pt x="205" y="386"/>
                    <a:pt x="199" y="388"/>
                    <a:pt x="197" y="386"/>
                  </a:cubicBezTo>
                  <a:cubicBezTo>
                    <a:pt x="196" y="383"/>
                    <a:pt x="189" y="386"/>
                    <a:pt x="188" y="383"/>
                  </a:cubicBezTo>
                  <a:cubicBezTo>
                    <a:pt x="188" y="380"/>
                    <a:pt x="183" y="376"/>
                    <a:pt x="178" y="377"/>
                  </a:cubicBezTo>
                  <a:cubicBezTo>
                    <a:pt x="173" y="378"/>
                    <a:pt x="172" y="375"/>
                    <a:pt x="172" y="371"/>
                  </a:cubicBezTo>
                  <a:cubicBezTo>
                    <a:pt x="173" y="367"/>
                    <a:pt x="169" y="364"/>
                    <a:pt x="170" y="362"/>
                  </a:cubicBezTo>
                  <a:cubicBezTo>
                    <a:pt x="170" y="361"/>
                    <a:pt x="167" y="357"/>
                    <a:pt x="170" y="355"/>
                  </a:cubicBezTo>
                  <a:cubicBezTo>
                    <a:pt x="173" y="353"/>
                    <a:pt x="171" y="350"/>
                    <a:pt x="171" y="348"/>
                  </a:cubicBezTo>
                  <a:cubicBezTo>
                    <a:pt x="171" y="345"/>
                    <a:pt x="166" y="342"/>
                    <a:pt x="162" y="342"/>
                  </a:cubicBezTo>
                  <a:cubicBezTo>
                    <a:pt x="158" y="342"/>
                    <a:pt x="159" y="337"/>
                    <a:pt x="155" y="337"/>
                  </a:cubicBezTo>
                  <a:cubicBezTo>
                    <a:pt x="152" y="336"/>
                    <a:pt x="145" y="330"/>
                    <a:pt x="144" y="327"/>
                  </a:cubicBezTo>
                  <a:cubicBezTo>
                    <a:pt x="144" y="325"/>
                    <a:pt x="138" y="325"/>
                    <a:pt x="140" y="324"/>
                  </a:cubicBezTo>
                  <a:cubicBezTo>
                    <a:pt x="142" y="323"/>
                    <a:pt x="146" y="324"/>
                    <a:pt x="149" y="327"/>
                  </a:cubicBezTo>
                  <a:cubicBezTo>
                    <a:pt x="152" y="330"/>
                    <a:pt x="157" y="333"/>
                    <a:pt x="165" y="334"/>
                  </a:cubicBezTo>
                  <a:cubicBezTo>
                    <a:pt x="173" y="335"/>
                    <a:pt x="176" y="338"/>
                    <a:pt x="185" y="340"/>
                  </a:cubicBezTo>
                  <a:cubicBezTo>
                    <a:pt x="193" y="341"/>
                    <a:pt x="198" y="342"/>
                    <a:pt x="211" y="344"/>
                  </a:cubicBezTo>
                  <a:cubicBezTo>
                    <a:pt x="223" y="346"/>
                    <a:pt x="240" y="333"/>
                    <a:pt x="244" y="330"/>
                  </a:cubicBezTo>
                  <a:cubicBezTo>
                    <a:pt x="247" y="326"/>
                    <a:pt x="243" y="319"/>
                    <a:pt x="243" y="317"/>
                  </a:cubicBezTo>
                  <a:cubicBezTo>
                    <a:pt x="243" y="314"/>
                    <a:pt x="237" y="314"/>
                    <a:pt x="236" y="312"/>
                  </a:cubicBezTo>
                  <a:cubicBezTo>
                    <a:pt x="235" y="310"/>
                    <a:pt x="232" y="306"/>
                    <a:pt x="227" y="306"/>
                  </a:cubicBezTo>
                  <a:cubicBezTo>
                    <a:pt x="222" y="306"/>
                    <a:pt x="221" y="300"/>
                    <a:pt x="217" y="301"/>
                  </a:cubicBezTo>
                  <a:cubicBezTo>
                    <a:pt x="214" y="301"/>
                    <a:pt x="211" y="299"/>
                    <a:pt x="201" y="292"/>
                  </a:cubicBezTo>
                  <a:cubicBezTo>
                    <a:pt x="191" y="286"/>
                    <a:pt x="177" y="281"/>
                    <a:pt x="175" y="282"/>
                  </a:cubicBezTo>
                  <a:cubicBezTo>
                    <a:pt x="172" y="283"/>
                    <a:pt x="170" y="284"/>
                    <a:pt x="169" y="281"/>
                  </a:cubicBezTo>
                  <a:cubicBezTo>
                    <a:pt x="167" y="279"/>
                    <a:pt x="163" y="279"/>
                    <a:pt x="161" y="281"/>
                  </a:cubicBezTo>
                  <a:cubicBezTo>
                    <a:pt x="158" y="283"/>
                    <a:pt x="155" y="279"/>
                    <a:pt x="150" y="281"/>
                  </a:cubicBezTo>
                  <a:cubicBezTo>
                    <a:pt x="145" y="282"/>
                    <a:pt x="143" y="278"/>
                    <a:pt x="144" y="277"/>
                  </a:cubicBezTo>
                  <a:cubicBezTo>
                    <a:pt x="145" y="275"/>
                    <a:pt x="153" y="277"/>
                    <a:pt x="152" y="274"/>
                  </a:cubicBezTo>
                  <a:cubicBezTo>
                    <a:pt x="152" y="272"/>
                    <a:pt x="149" y="274"/>
                    <a:pt x="145" y="271"/>
                  </a:cubicBezTo>
                  <a:cubicBezTo>
                    <a:pt x="140" y="268"/>
                    <a:pt x="138" y="270"/>
                    <a:pt x="137" y="273"/>
                  </a:cubicBezTo>
                  <a:cubicBezTo>
                    <a:pt x="136" y="275"/>
                    <a:pt x="132" y="275"/>
                    <a:pt x="130" y="272"/>
                  </a:cubicBezTo>
                  <a:cubicBezTo>
                    <a:pt x="130" y="272"/>
                    <a:pt x="129" y="272"/>
                    <a:pt x="129" y="272"/>
                  </a:cubicBezTo>
                  <a:cubicBezTo>
                    <a:pt x="128" y="276"/>
                    <a:pt x="126" y="276"/>
                    <a:pt x="123" y="276"/>
                  </a:cubicBezTo>
                  <a:cubicBezTo>
                    <a:pt x="120" y="275"/>
                    <a:pt x="117" y="280"/>
                    <a:pt x="114" y="280"/>
                  </a:cubicBezTo>
                  <a:cubicBezTo>
                    <a:pt x="111" y="280"/>
                    <a:pt x="107" y="284"/>
                    <a:pt x="106" y="287"/>
                  </a:cubicBezTo>
                  <a:cubicBezTo>
                    <a:pt x="106" y="290"/>
                    <a:pt x="102" y="288"/>
                    <a:pt x="102" y="290"/>
                  </a:cubicBezTo>
                  <a:cubicBezTo>
                    <a:pt x="102" y="292"/>
                    <a:pt x="102" y="294"/>
                    <a:pt x="100" y="296"/>
                  </a:cubicBezTo>
                  <a:cubicBezTo>
                    <a:pt x="99" y="298"/>
                    <a:pt x="100" y="299"/>
                    <a:pt x="102" y="303"/>
                  </a:cubicBezTo>
                  <a:cubicBezTo>
                    <a:pt x="104" y="306"/>
                    <a:pt x="107" y="306"/>
                    <a:pt x="109" y="307"/>
                  </a:cubicBezTo>
                  <a:cubicBezTo>
                    <a:pt x="111" y="308"/>
                    <a:pt x="117" y="313"/>
                    <a:pt x="117" y="315"/>
                  </a:cubicBezTo>
                  <a:cubicBezTo>
                    <a:pt x="117" y="317"/>
                    <a:pt x="112" y="322"/>
                    <a:pt x="110" y="323"/>
                  </a:cubicBezTo>
                  <a:cubicBezTo>
                    <a:pt x="108" y="325"/>
                    <a:pt x="105" y="328"/>
                    <a:pt x="107" y="330"/>
                  </a:cubicBezTo>
                  <a:cubicBezTo>
                    <a:pt x="108" y="332"/>
                    <a:pt x="114" y="340"/>
                    <a:pt x="117" y="347"/>
                  </a:cubicBezTo>
                  <a:cubicBezTo>
                    <a:pt x="121" y="354"/>
                    <a:pt x="116" y="351"/>
                    <a:pt x="114" y="354"/>
                  </a:cubicBezTo>
                  <a:cubicBezTo>
                    <a:pt x="111" y="357"/>
                    <a:pt x="115" y="360"/>
                    <a:pt x="115" y="362"/>
                  </a:cubicBezTo>
                  <a:cubicBezTo>
                    <a:pt x="116" y="364"/>
                    <a:pt x="112" y="364"/>
                    <a:pt x="113" y="366"/>
                  </a:cubicBezTo>
                  <a:cubicBezTo>
                    <a:pt x="113" y="367"/>
                    <a:pt x="118" y="368"/>
                    <a:pt x="118" y="369"/>
                  </a:cubicBezTo>
                  <a:cubicBezTo>
                    <a:pt x="119" y="371"/>
                    <a:pt x="115" y="372"/>
                    <a:pt x="117" y="375"/>
                  </a:cubicBezTo>
                  <a:cubicBezTo>
                    <a:pt x="118" y="378"/>
                    <a:pt x="122" y="378"/>
                    <a:pt x="123" y="381"/>
                  </a:cubicBezTo>
                  <a:cubicBezTo>
                    <a:pt x="123" y="384"/>
                    <a:pt x="115" y="385"/>
                    <a:pt x="116" y="387"/>
                  </a:cubicBezTo>
                  <a:cubicBezTo>
                    <a:pt x="116" y="390"/>
                    <a:pt x="126" y="393"/>
                    <a:pt x="130" y="398"/>
                  </a:cubicBezTo>
                  <a:cubicBezTo>
                    <a:pt x="134" y="403"/>
                    <a:pt x="134" y="405"/>
                    <a:pt x="133" y="407"/>
                  </a:cubicBezTo>
                  <a:cubicBezTo>
                    <a:pt x="131" y="413"/>
                    <a:pt x="119" y="417"/>
                    <a:pt x="116" y="423"/>
                  </a:cubicBezTo>
                  <a:cubicBezTo>
                    <a:pt x="114" y="429"/>
                    <a:pt x="104" y="433"/>
                    <a:pt x="99" y="437"/>
                  </a:cubicBezTo>
                  <a:cubicBezTo>
                    <a:pt x="97" y="439"/>
                    <a:pt x="95" y="442"/>
                    <a:pt x="94" y="444"/>
                  </a:cubicBezTo>
                  <a:cubicBezTo>
                    <a:pt x="96" y="444"/>
                    <a:pt x="97" y="443"/>
                    <a:pt x="98" y="442"/>
                  </a:cubicBezTo>
                  <a:cubicBezTo>
                    <a:pt x="101" y="441"/>
                    <a:pt x="103" y="448"/>
                    <a:pt x="106" y="450"/>
                  </a:cubicBezTo>
                  <a:cubicBezTo>
                    <a:pt x="108" y="452"/>
                    <a:pt x="114" y="450"/>
                    <a:pt x="115" y="452"/>
                  </a:cubicBezTo>
                  <a:cubicBezTo>
                    <a:pt x="117" y="454"/>
                    <a:pt x="114" y="454"/>
                    <a:pt x="110" y="453"/>
                  </a:cubicBezTo>
                  <a:cubicBezTo>
                    <a:pt x="106" y="453"/>
                    <a:pt x="105" y="455"/>
                    <a:pt x="99" y="457"/>
                  </a:cubicBezTo>
                  <a:cubicBezTo>
                    <a:pt x="95" y="459"/>
                    <a:pt x="95" y="460"/>
                    <a:pt x="94" y="461"/>
                  </a:cubicBezTo>
                  <a:cubicBezTo>
                    <a:pt x="96" y="465"/>
                    <a:pt x="93" y="466"/>
                    <a:pt x="91" y="469"/>
                  </a:cubicBezTo>
                  <a:cubicBezTo>
                    <a:pt x="90" y="472"/>
                    <a:pt x="88" y="473"/>
                    <a:pt x="88" y="475"/>
                  </a:cubicBezTo>
                  <a:cubicBezTo>
                    <a:pt x="87" y="477"/>
                    <a:pt x="88" y="478"/>
                    <a:pt x="88" y="481"/>
                  </a:cubicBezTo>
                  <a:cubicBezTo>
                    <a:pt x="89" y="484"/>
                    <a:pt x="89" y="485"/>
                    <a:pt x="91" y="487"/>
                  </a:cubicBezTo>
                  <a:cubicBezTo>
                    <a:pt x="93" y="490"/>
                    <a:pt x="89" y="490"/>
                    <a:pt x="88" y="491"/>
                  </a:cubicBezTo>
                  <a:cubicBezTo>
                    <a:pt x="86" y="492"/>
                    <a:pt x="87" y="495"/>
                    <a:pt x="89" y="497"/>
                  </a:cubicBezTo>
                  <a:cubicBezTo>
                    <a:pt x="91" y="499"/>
                    <a:pt x="91" y="501"/>
                    <a:pt x="91" y="503"/>
                  </a:cubicBezTo>
                  <a:cubicBezTo>
                    <a:pt x="90" y="505"/>
                    <a:pt x="92" y="508"/>
                    <a:pt x="94" y="510"/>
                  </a:cubicBezTo>
                  <a:cubicBezTo>
                    <a:pt x="96" y="511"/>
                    <a:pt x="96" y="516"/>
                    <a:pt x="97" y="517"/>
                  </a:cubicBezTo>
                  <a:cubicBezTo>
                    <a:pt x="99" y="519"/>
                    <a:pt x="100" y="520"/>
                    <a:pt x="103" y="519"/>
                  </a:cubicBezTo>
                  <a:cubicBezTo>
                    <a:pt x="106" y="518"/>
                    <a:pt x="108" y="520"/>
                    <a:pt x="109" y="522"/>
                  </a:cubicBezTo>
                  <a:cubicBezTo>
                    <a:pt x="110" y="524"/>
                    <a:pt x="112" y="523"/>
                    <a:pt x="115" y="522"/>
                  </a:cubicBezTo>
                  <a:cubicBezTo>
                    <a:pt x="118" y="521"/>
                    <a:pt x="124" y="524"/>
                    <a:pt x="125" y="525"/>
                  </a:cubicBezTo>
                  <a:cubicBezTo>
                    <a:pt x="127" y="526"/>
                    <a:pt x="126" y="530"/>
                    <a:pt x="126" y="533"/>
                  </a:cubicBezTo>
                  <a:cubicBezTo>
                    <a:pt x="127" y="535"/>
                    <a:pt x="125" y="539"/>
                    <a:pt x="128" y="541"/>
                  </a:cubicBezTo>
                  <a:cubicBezTo>
                    <a:pt x="130" y="542"/>
                    <a:pt x="130" y="546"/>
                    <a:pt x="133" y="548"/>
                  </a:cubicBezTo>
                  <a:cubicBezTo>
                    <a:pt x="136" y="549"/>
                    <a:pt x="137" y="553"/>
                    <a:pt x="139" y="554"/>
                  </a:cubicBezTo>
                  <a:cubicBezTo>
                    <a:pt x="141" y="554"/>
                    <a:pt x="145" y="557"/>
                    <a:pt x="146" y="560"/>
                  </a:cubicBezTo>
                  <a:cubicBezTo>
                    <a:pt x="146" y="562"/>
                    <a:pt x="142" y="564"/>
                    <a:pt x="140" y="565"/>
                  </a:cubicBezTo>
                  <a:cubicBezTo>
                    <a:pt x="138" y="566"/>
                    <a:pt x="133" y="562"/>
                    <a:pt x="132" y="564"/>
                  </a:cubicBezTo>
                  <a:cubicBezTo>
                    <a:pt x="130" y="565"/>
                    <a:pt x="132" y="569"/>
                    <a:pt x="134" y="574"/>
                  </a:cubicBezTo>
                  <a:cubicBezTo>
                    <a:pt x="135" y="580"/>
                    <a:pt x="136" y="580"/>
                    <a:pt x="138" y="580"/>
                  </a:cubicBezTo>
                  <a:cubicBezTo>
                    <a:pt x="141" y="580"/>
                    <a:pt x="142" y="578"/>
                    <a:pt x="144" y="577"/>
                  </a:cubicBezTo>
                  <a:cubicBezTo>
                    <a:pt x="145" y="576"/>
                    <a:pt x="149" y="578"/>
                    <a:pt x="151" y="577"/>
                  </a:cubicBezTo>
                  <a:cubicBezTo>
                    <a:pt x="153" y="576"/>
                    <a:pt x="159" y="576"/>
                    <a:pt x="160" y="578"/>
                  </a:cubicBezTo>
                  <a:cubicBezTo>
                    <a:pt x="162" y="580"/>
                    <a:pt x="163" y="585"/>
                    <a:pt x="162" y="587"/>
                  </a:cubicBezTo>
                  <a:cubicBezTo>
                    <a:pt x="161" y="588"/>
                    <a:pt x="163" y="590"/>
                    <a:pt x="164" y="593"/>
                  </a:cubicBezTo>
                  <a:cubicBezTo>
                    <a:pt x="166" y="595"/>
                    <a:pt x="171" y="594"/>
                    <a:pt x="173" y="595"/>
                  </a:cubicBezTo>
                  <a:cubicBezTo>
                    <a:pt x="174" y="596"/>
                    <a:pt x="178" y="601"/>
                    <a:pt x="178" y="604"/>
                  </a:cubicBezTo>
                  <a:cubicBezTo>
                    <a:pt x="177" y="606"/>
                    <a:pt x="180" y="607"/>
                    <a:pt x="182" y="606"/>
                  </a:cubicBezTo>
                  <a:cubicBezTo>
                    <a:pt x="184" y="605"/>
                    <a:pt x="185" y="607"/>
                    <a:pt x="187" y="608"/>
                  </a:cubicBezTo>
                  <a:cubicBezTo>
                    <a:pt x="189" y="610"/>
                    <a:pt x="191" y="609"/>
                    <a:pt x="193" y="608"/>
                  </a:cubicBezTo>
                  <a:cubicBezTo>
                    <a:pt x="195" y="607"/>
                    <a:pt x="198" y="606"/>
                    <a:pt x="199" y="607"/>
                  </a:cubicBezTo>
                  <a:cubicBezTo>
                    <a:pt x="200" y="609"/>
                    <a:pt x="204" y="612"/>
                    <a:pt x="204" y="613"/>
                  </a:cubicBezTo>
                  <a:cubicBezTo>
                    <a:pt x="204" y="614"/>
                    <a:pt x="211" y="613"/>
                    <a:pt x="214" y="615"/>
                  </a:cubicBezTo>
                  <a:cubicBezTo>
                    <a:pt x="217" y="616"/>
                    <a:pt x="220" y="616"/>
                    <a:pt x="223" y="617"/>
                  </a:cubicBezTo>
                  <a:cubicBezTo>
                    <a:pt x="226" y="619"/>
                    <a:pt x="229" y="619"/>
                    <a:pt x="230" y="621"/>
                  </a:cubicBezTo>
                  <a:cubicBezTo>
                    <a:pt x="230" y="623"/>
                    <a:pt x="226" y="625"/>
                    <a:pt x="226" y="626"/>
                  </a:cubicBezTo>
                  <a:cubicBezTo>
                    <a:pt x="226" y="627"/>
                    <a:pt x="229" y="628"/>
                    <a:pt x="229" y="629"/>
                  </a:cubicBezTo>
                  <a:cubicBezTo>
                    <a:pt x="229" y="631"/>
                    <a:pt x="226" y="631"/>
                    <a:pt x="225" y="632"/>
                  </a:cubicBezTo>
                  <a:cubicBezTo>
                    <a:pt x="225" y="633"/>
                    <a:pt x="227" y="635"/>
                    <a:pt x="228" y="636"/>
                  </a:cubicBezTo>
                  <a:cubicBezTo>
                    <a:pt x="228" y="638"/>
                    <a:pt x="226" y="642"/>
                    <a:pt x="226" y="643"/>
                  </a:cubicBezTo>
                  <a:cubicBezTo>
                    <a:pt x="226" y="644"/>
                    <a:pt x="218" y="643"/>
                    <a:pt x="216" y="643"/>
                  </a:cubicBezTo>
                  <a:cubicBezTo>
                    <a:pt x="215" y="643"/>
                    <a:pt x="209" y="649"/>
                    <a:pt x="208" y="649"/>
                  </a:cubicBezTo>
                  <a:cubicBezTo>
                    <a:pt x="206" y="649"/>
                    <a:pt x="207" y="652"/>
                    <a:pt x="207" y="654"/>
                  </a:cubicBezTo>
                  <a:cubicBezTo>
                    <a:pt x="213" y="653"/>
                    <a:pt x="218" y="653"/>
                    <a:pt x="219" y="654"/>
                  </a:cubicBezTo>
                  <a:cubicBezTo>
                    <a:pt x="220" y="656"/>
                    <a:pt x="207" y="661"/>
                    <a:pt x="205" y="662"/>
                  </a:cubicBezTo>
                  <a:cubicBezTo>
                    <a:pt x="203" y="663"/>
                    <a:pt x="209" y="666"/>
                    <a:pt x="209" y="668"/>
                  </a:cubicBezTo>
                  <a:cubicBezTo>
                    <a:pt x="209" y="670"/>
                    <a:pt x="202" y="671"/>
                    <a:pt x="203" y="675"/>
                  </a:cubicBezTo>
                  <a:cubicBezTo>
                    <a:pt x="203" y="679"/>
                    <a:pt x="200" y="680"/>
                    <a:pt x="196" y="680"/>
                  </a:cubicBezTo>
                  <a:cubicBezTo>
                    <a:pt x="193" y="680"/>
                    <a:pt x="192" y="682"/>
                    <a:pt x="193" y="682"/>
                  </a:cubicBezTo>
                  <a:cubicBezTo>
                    <a:pt x="195" y="683"/>
                    <a:pt x="195" y="688"/>
                    <a:pt x="202" y="690"/>
                  </a:cubicBezTo>
                  <a:cubicBezTo>
                    <a:pt x="209" y="691"/>
                    <a:pt x="217" y="698"/>
                    <a:pt x="223" y="705"/>
                  </a:cubicBezTo>
                  <a:cubicBezTo>
                    <a:pt x="224" y="706"/>
                    <a:pt x="225" y="706"/>
                    <a:pt x="226" y="707"/>
                  </a:cubicBezTo>
                  <a:cubicBezTo>
                    <a:pt x="228" y="706"/>
                    <a:pt x="229" y="705"/>
                    <a:pt x="230" y="705"/>
                  </a:cubicBezTo>
                  <a:cubicBezTo>
                    <a:pt x="234" y="705"/>
                    <a:pt x="240" y="707"/>
                    <a:pt x="244" y="709"/>
                  </a:cubicBezTo>
                  <a:cubicBezTo>
                    <a:pt x="247" y="712"/>
                    <a:pt x="260" y="709"/>
                    <a:pt x="261" y="711"/>
                  </a:cubicBezTo>
                  <a:cubicBezTo>
                    <a:pt x="263" y="713"/>
                    <a:pt x="266" y="715"/>
                    <a:pt x="268" y="715"/>
                  </a:cubicBezTo>
                  <a:cubicBezTo>
                    <a:pt x="271" y="715"/>
                    <a:pt x="273" y="720"/>
                    <a:pt x="275" y="719"/>
                  </a:cubicBezTo>
                  <a:cubicBezTo>
                    <a:pt x="277" y="717"/>
                    <a:pt x="285" y="717"/>
                    <a:pt x="287" y="717"/>
                  </a:cubicBezTo>
                  <a:cubicBezTo>
                    <a:pt x="289" y="717"/>
                    <a:pt x="289" y="719"/>
                    <a:pt x="291" y="719"/>
                  </a:cubicBezTo>
                  <a:cubicBezTo>
                    <a:pt x="293" y="719"/>
                    <a:pt x="293" y="726"/>
                    <a:pt x="294" y="726"/>
                  </a:cubicBezTo>
                  <a:cubicBezTo>
                    <a:pt x="296" y="725"/>
                    <a:pt x="301" y="730"/>
                    <a:pt x="305" y="731"/>
                  </a:cubicBezTo>
                  <a:cubicBezTo>
                    <a:pt x="308" y="731"/>
                    <a:pt x="312" y="737"/>
                    <a:pt x="313" y="737"/>
                  </a:cubicBezTo>
                  <a:cubicBezTo>
                    <a:pt x="315" y="736"/>
                    <a:pt x="317" y="739"/>
                    <a:pt x="318" y="737"/>
                  </a:cubicBezTo>
                  <a:cubicBezTo>
                    <a:pt x="319" y="734"/>
                    <a:pt x="324" y="735"/>
                    <a:pt x="326" y="731"/>
                  </a:cubicBezTo>
                  <a:cubicBezTo>
                    <a:pt x="319" y="723"/>
                    <a:pt x="312" y="715"/>
                    <a:pt x="313" y="712"/>
                  </a:cubicBezTo>
                  <a:cubicBezTo>
                    <a:pt x="313" y="706"/>
                    <a:pt x="315" y="702"/>
                    <a:pt x="308" y="696"/>
                  </a:cubicBezTo>
                  <a:cubicBezTo>
                    <a:pt x="301" y="690"/>
                    <a:pt x="309" y="686"/>
                    <a:pt x="314" y="680"/>
                  </a:cubicBezTo>
                  <a:cubicBezTo>
                    <a:pt x="318" y="674"/>
                    <a:pt x="328" y="672"/>
                    <a:pt x="334" y="668"/>
                  </a:cubicBezTo>
                  <a:cubicBezTo>
                    <a:pt x="333" y="667"/>
                    <a:pt x="332" y="666"/>
                    <a:pt x="330" y="666"/>
                  </a:cubicBezTo>
                  <a:cubicBezTo>
                    <a:pt x="326" y="664"/>
                    <a:pt x="324" y="662"/>
                    <a:pt x="328" y="661"/>
                  </a:cubicBezTo>
                  <a:cubicBezTo>
                    <a:pt x="331" y="660"/>
                    <a:pt x="330" y="658"/>
                    <a:pt x="326" y="654"/>
                  </a:cubicBezTo>
                  <a:cubicBezTo>
                    <a:pt x="323" y="650"/>
                    <a:pt x="321" y="646"/>
                    <a:pt x="319" y="646"/>
                  </a:cubicBezTo>
                  <a:cubicBezTo>
                    <a:pt x="317" y="646"/>
                    <a:pt x="314" y="645"/>
                    <a:pt x="311" y="646"/>
                  </a:cubicBezTo>
                  <a:cubicBezTo>
                    <a:pt x="308" y="647"/>
                    <a:pt x="309" y="644"/>
                    <a:pt x="309" y="640"/>
                  </a:cubicBezTo>
                  <a:cubicBezTo>
                    <a:pt x="310" y="637"/>
                    <a:pt x="304" y="637"/>
                    <a:pt x="303" y="636"/>
                  </a:cubicBezTo>
                  <a:cubicBezTo>
                    <a:pt x="302" y="634"/>
                    <a:pt x="304" y="629"/>
                    <a:pt x="305" y="629"/>
                  </a:cubicBezTo>
                  <a:cubicBezTo>
                    <a:pt x="306" y="628"/>
                    <a:pt x="309" y="627"/>
                    <a:pt x="309" y="625"/>
                  </a:cubicBezTo>
                  <a:cubicBezTo>
                    <a:pt x="309" y="624"/>
                    <a:pt x="304" y="623"/>
                    <a:pt x="306" y="620"/>
                  </a:cubicBezTo>
                  <a:cubicBezTo>
                    <a:pt x="308" y="616"/>
                    <a:pt x="312" y="616"/>
                    <a:pt x="312" y="613"/>
                  </a:cubicBezTo>
                  <a:cubicBezTo>
                    <a:pt x="312" y="609"/>
                    <a:pt x="315" y="606"/>
                    <a:pt x="318" y="609"/>
                  </a:cubicBezTo>
                  <a:cubicBezTo>
                    <a:pt x="322" y="611"/>
                    <a:pt x="323" y="618"/>
                    <a:pt x="327" y="616"/>
                  </a:cubicBezTo>
                  <a:cubicBezTo>
                    <a:pt x="331" y="615"/>
                    <a:pt x="329" y="611"/>
                    <a:pt x="328" y="609"/>
                  </a:cubicBezTo>
                  <a:cubicBezTo>
                    <a:pt x="328" y="607"/>
                    <a:pt x="327" y="604"/>
                    <a:pt x="331" y="603"/>
                  </a:cubicBezTo>
                  <a:cubicBezTo>
                    <a:pt x="336" y="602"/>
                    <a:pt x="334" y="598"/>
                    <a:pt x="337" y="598"/>
                  </a:cubicBezTo>
                  <a:cubicBezTo>
                    <a:pt x="341" y="598"/>
                    <a:pt x="347" y="593"/>
                    <a:pt x="349" y="592"/>
                  </a:cubicBezTo>
                  <a:cubicBezTo>
                    <a:pt x="351" y="591"/>
                    <a:pt x="356" y="589"/>
                    <a:pt x="358" y="590"/>
                  </a:cubicBezTo>
                  <a:cubicBezTo>
                    <a:pt x="360" y="591"/>
                    <a:pt x="362" y="593"/>
                    <a:pt x="364" y="590"/>
                  </a:cubicBezTo>
                  <a:cubicBezTo>
                    <a:pt x="365" y="586"/>
                    <a:pt x="371" y="588"/>
                    <a:pt x="372" y="590"/>
                  </a:cubicBezTo>
                  <a:cubicBezTo>
                    <a:pt x="372" y="592"/>
                    <a:pt x="382" y="592"/>
                    <a:pt x="385" y="594"/>
                  </a:cubicBezTo>
                  <a:cubicBezTo>
                    <a:pt x="388" y="596"/>
                    <a:pt x="394" y="600"/>
                    <a:pt x="394" y="602"/>
                  </a:cubicBezTo>
                  <a:cubicBezTo>
                    <a:pt x="394" y="604"/>
                    <a:pt x="397" y="607"/>
                    <a:pt x="397" y="603"/>
                  </a:cubicBezTo>
                  <a:cubicBezTo>
                    <a:pt x="397" y="600"/>
                    <a:pt x="400" y="601"/>
                    <a:pt x="404" y="603"/>
                  </a:cubicBezTo>
                  <a:cubicBezTo>
                    <a:pt x="408" y="606"/>
                    <a:pt x="413" y="605"/>
                    <a:pt x="414" y="602"/>
                  </a:cubicBezTo>
                  <a:cubicBezTo>
                    <a:pt x="415" y="600"/>
                    <a:pt x="423" y="597"/>
                    <a:pt x="425" y="599"/>
                  </a:cubicBezTo>
                  <a:cubicBezTo>
                    <a:pt x="428" y="601"/>
                    <a:pt x="429" y="602"/>
                    <a:pt x="432" y="599"/>
                  </a:cubicBezTo>
                  <a:cubicBezTo>
                    <a:pt x="435" y="596"/>
                    <a:pt x="442" y="597"/>
                    <a:pt x="443" y="600"/>
                  </a:cubicBezTo>
                  <a:cubicBezTo>
                    <a:pt x="444" y="603"/>
                    <a:pt x="447" y="603"/>
                    <a:pt x="450" y="603"/>
                  </a:cubicBezTo>
                  <a:cubicBezTo>
                    <a:pt x="453" y="603"/>
                    <a:pt x="454" y="608"/>
                    <a:pt x="456" y="607"/>
                  </a:cubicBezTo>
                  <a:cubicBezTo>
                    <a:pt x="458" y="606"/>
                    <a:pt x="457" y="601"/>
                    <a:pt x="460" y="601"/>
                  </a:cubicBezTo>
                  <a:cubicBezTo>
                    <a:pt x="462" y="602"/>
                    <a:pt x="464" y="605"/>
                    <a:pt x="468" y="605"/>
                  </a:cubicBezTo>
                  <a:cubicBezTo>
                    <a:pt x="472" y="605"/>
                    <a:pt x="475" y="604"/>
                    <a:pt x="475" y="601"/>
                  </a:cubicBezTo>
                  <a:cubicBezTo>
                    <a:pt x="475" y="598"/>
                    <a:pt x="475" y="593"/>
                    <a:pt x="472" y="593"/>
                  </a:cubicBezTo>
                  <a:cubicBezTo>
                    <a:pt x="470" y="593"/>
                    <a:pt x="467" y="590"/>
                    <a:pt x="464" y="590"/>
                  </a:cubicBezTo>
                  <a:cubicBezTo>
                    <a:pt x="461" y="590"/>
                    <a:pt x="458" y="585"/>
                    <a:pt x="461" y="584"/>
                  </a:cubicBezTo>
                  <a:cubicBezTo>
                    <a:pt x="464" y="583"/>
                    <a:pt x="469" y="581"/>
                    <a:pt x="468" y="578"/>
                  </a:cubicBezTo>
                  <a:cubicBezTo>
                    <a:pt x="467" y="576"/>
                    <a:pt x="466" y="571"/>
                    <a:pt x="470" y="570"/>
                  </a:cubicBezTo>
                  <a:cubicBezTo>
                    <a:pt x="474" y="570"/>
                    <a:pt x="483" y="570"/>
                    <a:pt x="482" y="568"/>
                  </a:cubicBezTo>
                  <a:cubicBezTo>
                    <a:pt x="482" y="567"/>
                    <a:pt x="474" y="566"/>
                    <a:pt x="472" y="563"/>
                  </a:cubicBezTo>
                  <a:cubicBezTo>
                    <a:pt x="471" y="561"/>
                    <a:pt x="470" y="555"/>
                    <a:pt x="472" y="554"/>
                  </a:cubicBezTo>
                  <a:cubicBezTo>
                    <a:pt x="473" y="553"/>
                    <a:pt x="478" y="554"/>
                    <a:pt x="481" y="553"/>
                  </a:cubicBezTo>
                  <a:cubicBezTo>
                    <a:pt x="484" y="552"/>
                    <a:pt x="491" y="555"/>
                    <a:pt x="495" y="552"/>
                  </a:cubicBezTo>
                  <a:cubicBezTo>
                    <a:pt x="499" y="549"/>
                    <a:pt x="507" y="548"/>
                    <a:pt x="512" y="548"/>
                  </a:cubicBezTo>
                  <a:cubicBezTo>
                    <a:pt x="516" y="548"/>
                    <a:pt x="520" y="545"/>
                    <a:pt x="523" y="545"/>
                  </a:cubicBezTo>
                  <a:cubicBezTo>
                    <a:pt x="527" y="544"/>
                    <a:pt x="537" y="543"/>
                    <a:pt x="539" y="542"/>
                  </a:cubicBezTo>
                  <a:cubicBezTo>
                    <a:pt x="542" y="541"/>
                    <a:pt x="555" y="539"/>
                    <a:pt x="556" y="536"/>
                  </a:cubicBezTo>
                  <a:cubicBezTo>
                    <a:pt x="556" y="534"/>
                    <a:pt x="567" y="532"/>
                    <a:pt x="570" y="533"/>
                  </a:cubicBezTo>
                  <a:cubicBezTo>
                    <a:pt x="573" y="534"/>
                    <a:pt x="576" y="535"/>
                    <a:pt x="579" y="534"/>
                  </a:cubicBezTo>
                  <a:cubicBezTo>
                    <a:pt x="581" y="533"/>
                    <a:pt x="586" y="536"/>
                    <a:pt x="586" y="539"/>
                  </a:cubicBezTo>
                  <a:cubicBezTo>
                    <a:pt x="585" y="541"/>
                    <a:pt x="588" y="544"/>
                    <a:pt x="588" y="547"/>
                  </a:cubicBezTo>
                  <a:cubicBezTo>
                    <a:pt x="588" y="549"/>
                    <a:pt x="585" y="550"/>
                    <a:pt x="587" y="551"/>
                  </a:cubicBezTo>
                  <a:cubicBezTo>
                    <a:pt x="588" y="553"/>
                    <a:pt x="595" y="552"/>
                    <a:pt x="597" y="550"/>
                  </a:cubicBezTo>
                  <a:cubicBezTo>
                    <a:pt x="599" y="547"/>
                    <a:pt x="601" y="551"/>
                    <a:pt x="601" y="552"/>
                  </a:cubicBezTo>
                  <a:cubicBezTo>
                    <a:pt x="601" y="554"/>
                    <a:pt x="604" y="555"/>
                    <a:pt x="604" y="553"/>
                  </a:cubicBezTo>
                  <a:cubicBezTo>
                    <a:pt x="604" y="551"/>
                    <a:pt x="608" y="552"/>
                    <a:pt x="610" y="554"/>
                  </a:cubicBezTo>
                  <a:cubicBezTo>
                    <a:pt x="611" y="555"/>
                    <a:pt x="616" y="552"/>
                    <a:pt x="616" y="555"/>
                  </a:cubicBezTo>
                  <a:cubicBezTo>
                    <a:pt x="616" y="557"/>
                    <a:pt x="609" y="559"/>
                    <a:pt x="612" y="562"/>
                  </a:cubicBezTo>
                  <a:cubicBezTo>
                    <a:pt x="615" y="565"/>
                    <a:pt x="616" y="559"/>
                    <a:pt x="620" y="560"/>
                  </a:cubicBezTo>
                  <a:cubicBezTo>
                    <a:pt x="624" y="561"/>
                    <a:pt x="629" y="556"/>
                    <a:pt x="632" y="555"/>
                  </a:cubicBezTo>
                  <a:cubicBezTo>
                    <a:pt x="636" y="554"/>
                    <a:pt x="640" y="551"/>
                    <a:pt x="643" y="549"/>
                  </a:cubicBezTo>
                  <a:cubicBezTo>
                    <a:pt x="646" y="547"/>
                    <a:pt x="652" y="548"/>
                    <a:pt x="650" y="550"/>
                  </a:cubicBezTo>
                  <a:cubicBezTo>
                    <a:pt x="648" y="552"/>
                    <a:pt x="646" y="556"/>
                    <a:pt x="653" y="558"/>
                  </a:cubicBezTo>
                  <a:cubicBezTo>
                    <a:pt x="661" y="561"/>
                    <a:pt x="669" y="576"/>
                    <a:pt x="674" y="583"/>
                  </a:cubicBezTo>
                  <a:cubicBezTo>
                    <a:pt x="679" y="590"/>
                    <a:pt x="683" y="603"/>
                    <a:pt x="686" y="603"/>
                  </a:cubicBezTo>
                  <a:cubicBezTo>
                    <a:pt x="688" y="603"/>
                    <a:pt x="689" y="597"/>
                    <a:pt x="692" y="596"/>
                  </a:cubicBezTo>
                  <a:cubicBezTo>
                    <a:pt x="696" y="595"/>
                    <a:pt x="698" y="601"/>
                    <a:pt x="701" y="602"/>
                  </a:cubicBezTo>
                  <a:cubicBezTo>
                    <a:pt x="705" y="603"/>
                    <a:pt x="709" y="605"/>
                    <a:pt x="712" y="604"/>
                  </a:cubicBezTo>
                  <a:cubicBezTo>
                    <a:pt x="715" y="603"/>
                    <a:pt x="721" y="599"/>
                    <a:pt x="723" y="601"/>
                  </a:cubicBezTo>
                  <a:cubicBezTo>
                    <a:pt x="726" y="602"/>
                    <a:pt x="729" y="602"/>
                    <a:pt x="731" y="607"/>
                  </a:cubicBezTo>
                  <a:cubicBezTo>
                    <a:pt x="733" y="611"/>
                    <a:pt x="736" y="612"/>
                    <a:pt x="738" y="612"/>
                  </a:cubicBezTo>
                  <a:cubicBezTo>
                    <a:pt x="740" y="612"/>
                    <a:pt x="740" y="615"/>
                    <a:pt x="740" y="617"/>
                  </a:cubicBezTo>
                  <a:cubicBezTo>
                    <a:pt x="740" y="619"/>
                    <a:pt x="744" y="621"/>
                    <a:pt x="746" y="621"/>
                  </a:cubicBezTo>
                  <a:cubicBezTo>
                    <a:pt x="748" y="621"/>
                    <a:pt x="753" y="621"/>
                    <a:pt x="755" y="620"/>
                  </a:cubicBezTo>
                  <a:cubicBezTo>
                    <a:pt x="756" y="619"/>
                    <a:pt x="758" y="618"/>
                    <a:pt x="759" y="620"/>
                  </a:cubicBezTo>
                  <a:cubicBezTo>
                    <a:pt x="759" y="622"/>
                    <a:pt x="762" y="626"/>
                    <a:pt x="764" y="626"/>
                  </a:cubicBezTo>
                  <a:cubicBezTo>
                    <a:pt x="766" y="626"/>
                    <a:pt x="770" y="628"/>
                    <a:pt x="770" y="626"/>
                  </a:cubicBezTo>
                  <a:cubicBezTo>
                    <a:pt x="771" y="624"/>
                    <a:pt x="776" y="623"/>
                    <a:pt x="778" y="623"/>
                  </a:cubicBezTo>
                  <a:cubicBezTo>
                    <a:pt x="780" y="623"/>
                    <a:pt x="787" y="621"/>
                    <a:pt x="788" y="618"/>
                  </a:cubicBezTo>
                  <a:cubicBezTo>
                    <a:pt x="790" y="615"/>
                    <a:pt x="795" y="615"/>
                    <a:pt x="797" y="613"/>
                  </a:cubicBezTo>
                  <a:cubicBezTo>
                    <a:pt x="799" y="611"/>
                    <a:pt x="803" y="610"/>
                    <a:pt x="804" y="608"/>
                  </a:cubicBezTo>
                  <a:cubicBezTo>
                    <a:pt x="805" y="606"/>
                    <a:pt x="811" y="607"/>
                    <a:pt x="812" y="605"/>
                  </a:cubicBezTo>
                  <a:cubicBezTo>
                    <a:pt x="813" y="603"/>
                    <a:pt x="818" y="603"/>
                    <a:pt x="820" y="604"/>
                  </a:cubicBezTo>
                  <a:cubicBezTo>
                    <a:pt x="822" y="604"/>
                    <a:pt x="834" y="607"/>
                    <a:pt x="836" y="606"/>
                  </a:cubicBezTo>
                  <a:cubicBezTo>
                    <a:pt x="837" y="606"/>
                    <a:pt x="838" y="612"/>
                    <a:pt x="839" y="613"/>
                  </a:cubicBezTo>
                  <a:cubicBezTo>
                    <a:pt x="841" y="613"/>
                    <a:pt x="847" y="618"/>
                    <a:pt x="849" y="616"/>
                  </a:cubicBezTo>
                  <a:cubicBezTo>
                    <a:pt x="850" y="615"/>
                    <a:pt x="854" y="614"/>
                    <a:pt x="858" y="616"/>
                  </a:cubicBezTo>
                  <a:cubicBezTo>
                    <a:pt x="861" y="618"/>
                    <a:pt x="864" y="620"/>
                    <a:pt x="866" y="618"/>
                  </a:cubicBezTo>
                  <a:cubicBezTo>
                    <a:pt x="867" y="616"/>
                    <a:pt x="874" y="615"/>
                    <a:pt x="875" y="613"/>
                  </a:cubicBezTo>
                  <a:cubicBezTo>
                    <a:pt x="876" y="612"/>
                    <a:pt x="877" y="608"/>
                    <a:pt x="875" y="607"/>
                  </a:cubicBezTo>
                  <a:cubicBezTo>
                    <a:pt x="874" y="605"/>
                    <a:pt x="872" y="600"/>
                    <a:pt x="871" y="597"/>
                  </a:cubicBezTo>
                  <a:cubicBezTo>
                    <a:pt x="871" y="595"/>
                    <a:pt x="875" y="594"/>
                    <a:pt x="876" y="592"/>
                  </a:cubicBezTo>
                  <a:cubicBezTo>
                    <a:pt x="877" y="589"/>
                    <a:pt x="881" y="589"/>
                    <a:pt x="882" y="588"/>
                  </a:cubicBezTo>
                  <a:cubicBezTo>
                    <a:pt x="883" y="586"/>
                    <a:pt x="884" y="583"/>
                    <a:pt x="886" y="584"/>
                  </a:cubicBezTo>
                  <a:cubicBezTo>
                    <a:pt x="888" y="585"/>
                    <a:pt x="893" y="586"/>
                    <a:pt x="894" y="587"/>
                  </a:cubicBezTo>
                  <a:cubicBezTo>
                    <a:pt x="895" y="588"/>
                    <a:pt x="899" y="589"/>
                    <a:pt x="901" y="589"/>
                  </a:cubicBezTo>
                  <a:cubicBezTo>
                    <a:pt x="904" y="589"/>
                    <a:pt x="907" y="591"/>
                    <a:pt x="910" y="592"/>
                  </a:cubicBezTo>
                  <a:cubicBezTo>
                    <a:pt x="912" y="594"/>
                    <a:pt x="919" y="594"/>
                    <a:pt x="921" y="596"/>
                  </a:cubicBezTo>
                  <a:cubicBezTo>
                    <a:pt x="922" y="598"/>
                    <a:pt x="920" y="603"/>
                    <a:pt x="922" y="605"/>
                  </a:cubicBezTo>
                  <a:cubicBezTo>
                    <a:pt x="924" y="607"/>
                    <a:pt x="928" y="612"/>
                    <a:pt x="929" y="611"/>
                  </a:cubicBezTo>
                  <a:cubicBezTo>
                    <a:pt x="930" y="610"/>
                    <a:pt x="937" y="614"/>
                    <a:pt x="939" y="614"/>
                  </a:cubicBezTo>
                  <a:cubicBezTo>
                    <a:pt x="941" y="613"/>
                    <a:pt x="945" y="610"/>
                    <a:pt x="947" y="610"/>
                  </a:cubicBezTo>
                  <a:cubicBezTo>
                    <a:pt x="949" y="610"/>
                    <a:pt x="955" y="608"/>
                    <a:pt x="957" y="608"/>
                  </a:cubicBezTo>
                  <a:cubicBezTo>
                    <a:pt x="959" y="609"/>
                    <a:pt x="967" y="611"/>
                    <a:pt x="968" y="611"/>
                  </a:cubicBezTo>
                  <a:cubicBezTo>
                    <a:pt x="969" y="610"/>
                    <a:pt x="975" y="611"/>
                    <a:pt x="976" y="613"/>
                  </a:cubicBezTo>
                  <a:cubicBezTo>
                    <a:pt x="977" y="615"/>
                    <a:pt x="986" y="615"/>
                    <a:pt x="986" y="617"/>
                  </a:cubicBezTo>
                  <a:cubicBezTo>
                    <a:pt x="986" y="620"/>
                    <a:pt x="990" y="621"/>
                    <a:pt x="992" y="624"/>
                  </a:cubicBezTo>
                  <a:cubicBezTo>
                    <a:pt x="993" y="626"/>
                    <a:pt x="1004" y="625"/>
                    <a:pt x="1006" y="626"/>
                  </a:cubicBezTo>
                  <a:cubicBezTo>
                    <a:pt x="1008" y="628"/>
                    <a:pt x="1021" y="628"/>
                    <a:pt x="1021" y="626"/>
                  </a:cubicBezTo>
                  <a:cubicBezTo>
                    <a:pt x="1021" y="625"/>
                    <a:pt x="1033" y="624"/>
                    <a:pt x="1036" y="623"/>
                  </a:cubicBezTo>
                  <a:cubicBezTo>
                    <a:pt x="1038" y="621"/>
                    <a:pt x="1044" y="622"/>
                    <a:pt x="1045" y="619"/>
                  </a:cubicBezTo>
                  <a:cubicBezTo>
                    <a:pt x="1045" y="617"/>
                    <a:pt x="1051" y="615"/>
                    <a:pt x="1054" y="613"/>
                  </a:cubicBezTo>
                  <a:cubicBezTo>
                    <a:pt x="1056" y="611"/>
                    <a:pt x="1067" y="612"/>
                    <a:pt x="1068" y="614"/>
                  </a:cubicBezTo>
                  <a:cubicBezTo>
                    <a:pt x="1068" y="616"/>
                    <a:pt x="1075" y="617"/>
                    <a:pt x="1077" y="616"/>
                  </a:cubicBezTo>
                  <a:cubicBezTo>
                    <a:pt x="1080" y="615"/>
                    <a:pt x="1087" y="616"/>
                    <a:pt x="1088" y="619"/>
                  </a:cubicBezTo>
                  <a:cubicBezTo>
                    <a:pt x="1089" y="621"/>
                    <a:pt x="1097" y="622"/>
                    <a:pt x="1099" y="622"/>
                  </a:cubicBezTo>
                  <a:cubicBezTo>
                    <a:pt x="1101" y="621"/>
                    <a:pt x="1107" y="616"/>
                    <a:pt x="1110" y="616"/>
                  </a:cubicBezTo>
                  <a:cubicBezTo>
                    <a:pt x="1112" y="616"/>
                    <a:pt x="1115" y="613"/>
                    <a:pt x="1115" y="611"/>
                  </a:cubicBezTo>
                  <a:cubicBezTo>
                    <a:pt x="1114" y="609"/>
                    <a:pt x="1119" y="602"/>
                    <a:pt x="1120" y="599"/>
                  </a:cubicBezTo>
                  <a:cubicBezTo>
                    <a:pt x="1121" y="597"/>
                    <a:pt x="1125" y="589"/>
                    <a:pt x="1127" y="589"/>
                  </a:cubicBezTo>
                  <a:cubicBezTo>
                    <a:pt x="1129" y="588"/>
                    <a:pt x="1132" y="585"/>
                    <a:pt x="1132" y="583"/>
                  </a:cubicBezTo>
                  <a:cubicBezTo>
                    <a:pt x="1132" y="581"/>
                    <a:pt x="1131" y="575"/>
                    <a:pt x="1129" y="575"/>
                  </a:cubicBezTo>
                  <a:cubicBezTo>
                    <a:pt x="1127" y="575"/>
                    <a:pt x="1123" y="575"/>
                    <a:pt x="1128" y="569"/>
                  </a:cubicBezTo>
                  <a:cubicBezTo>
                    <a:pt x="1132" y="563"/>
                    <a:pt x="1141" y="564"/>
                    <a:pt x="1142" y="564"/>
                  </a:cubicBezTo>
                  <a:cubicBezTo>
                    <a:pt x="1143" y="564"/>
                    <a:pt x="1154" y="562"/>
                    <a:pt x="1159" y="563"/>
                  </a:cubicBezTo>
                  <a:cubicBezTo>
                    <a:pt x="1163" y="564"/>
                    <a:pt x="1166" y="562"/>
                    <a:pt x="1171" y="565"/>
                  </a:cubicBezTo>
                  <a:cubicBezTo>
                    <a:pt x="1176" y="568"/>
                    <a:pt x="1183" y="567"/>
                    <a:pt x="1185" y="569"/>
                  </a:cubicBezTo>
                  <a:cubicBezTo>
                    <a:pt x="1187" y="571"/>
                    <a:pt x="1193" y="573"/>
                    <a:pt x="1192" y="577"/>
                  </a:cubicBezTo>
                  <a:cubicBezTo>
                    <a:pt x="1191" y="581"/>
                    <a:pt x="1196" y="579"/>
                    <a:pt x="1198" y="588"/>
                  </a:cubicBezTo>
                  <a:cubicBezTo>
                    <a:pt x="1199" y="596"/>
                    <a:pt x="1203" y="597"/>
                    <a:pt x="1204" y="601"/>
                  </a:cubicBezTo>
                  <a:cubicBezTo>
                    <a:pt x="1205" y="605"/>
                    <a:pt x="1211" y="612"/>
                    <a:pt x="1210" y="615"/>
                  </a:cubicBezTo>
                  <a:cubicBezTo>
                    <a:pt x="1209" y="617"/>
                    <a:pt x="1209" y="621"/>
                    <a:pt x="1214" y="621"/>
                  </a:cubicBezTo>
                  <a:cubicBezTo>
                    <a:pt x="1220" y="621"/>
                    <a:pt x="1224" y="626"/>
                    <a:pt x="1225" y="625"/>
                  </a:cubicBezTo>
                  <a:cubicBezTo>
                    <a:pt x="1227" y="624"/>
                    <a:pt x="1233" y="627"/>
                    <a:pt x="1237" y="630"/>
                  </a:cubicBezTo>
                  <a:cubicBezTo>
                    <a:pt x="1240" y="633"/>
                    <a:pt x="1245" y="632"/>
                    <a:pt x="1245" y="635"/>
                  </a:cubicBezTo>
                  <a:cubicBezTo>
                    <a:pt x="1244" y="639"/>
                    <a:pt x="1247" y="642"/>
                    <a:pt x="1247" y="645"/>
                  </a:cubicBezTo>
                  <a:cubicBezTo>
                    <a:pt x="1247" y="648"/>
                    <a:pt x="1253" y="650"/>
                    <a:pt x="1258" y="649"/>
                  </a:cubicBezTo>
                  <a:cubicBezTo>
                    <a:pt x="1263" y="649"/>
                    <a:pt x="1266" y="651"/>
                    <a:pt x="1268" y="647"/>
                  </a:cubicBezTo>
                  <a:cubicBezTo>
                    <a:pt x="1270" y="643"/>
                    <a:pt x="1277" y="645"/>
                    <a:pt x="1279" y="643"/>
                  </a:cubicBezTo>
                  <a:cubicBezTo>
                    <a:pt x="1281" y="641"/>
                    <a:pt x="1288" y="639"/>
                    <a:pt x="1288" y="645"/>
                  </a:cubicBezTo>
                  <a:cubicBezTo>
                    <a:pt x="1288" y="651"/>
                    <a:pt x="1292" y="653"/>
                    <a:pt x="1288" y="655"/>
                  </a:cubicBezTo>
                  <a:cubicBezTo>
                    <a:pt x="1285" y="657"/>
                    <a:pt x="1283" y="665"/>
                    <a:pt x="1282" y="669"/>
                  </a:cubicBezTo>
                  <a:cubicBezTo>
                    <a:pt x="1281" y="673"/>
                    <a:pt x="1276" y="674"/>
                    <a:pt x="1276" y="678"/>
                  </a:cubicBezTo>
                  <a:cubicBezTo>
                    <a:pt x="1275" y="682"/>
                    <a:pt x="1270" y="682"/>
                    <a:pt x="1270" y="685"/>
                  </a:cubicBezTo>
                  <a:cubicBezTo>
                    <a:pt x="1270" y="688"/>
                    <a:pt x="1264" y="687"/>
                    <a:pt x="1260" y="685"/>
                  </a:cubicBezTo>
                  <a:cubicBezTo>
                    <a:pt x="1257" y="683"/>
                    <a:pt x="1254" y="689"/>
                    <a:pt x="1251" y="689"/>
                  </a:cubicBezTo>
                  <a:cubicBezTo>
                    <a:pt x="1248" y="689"/>
                    <a:pt x="1249" y="695"/>
                    <a:pt x="1249" y="697"/>
                  </a:cubicBezTo>
                  <a:cubicBezTo>
                    <a:pt x="1250" y="700"/>
                    <a:pt x="1248" y="703"/>
                    <a:pt x="1250" y="707"/>
                  </a:cubicBezTo>
                  <a:cubicBezTo>
                    <a:pt x="1251" y="709"/>
                    <a:pt x="1250" y="713"/>
                    <a:pt x="1251" y="717"/>
                  </a:cubicBezTo>
                  <a:cubicBezTo>
                    <a:pt x="1255" y="714"/>
                    <a:pt x="1259" y="712"/>
                    <a:pt x="1260" y="712"/>
                  </a:cubicBezTo>
                  <a:cubicBezTo>
                    <a:pt x="1264" y="712"/>
                    <a:pt x="1269" y="719"/>
                    <a:pt x="1273" y="720"/>
                  </a:cubicBezTo>
                  <a:cubicBezTo>
                    <a:pt x="1278" y="720"/>
                    <a:pt x="1299" y="706"/>
                    <a:pt x="1299" y="703"/>
                  </a:cubicBezTo>
                  <a:cubicBezTo>
                    <a:pt x="1299" y="701"/>
                    <a:pt x="1312" y="689"/>
                    <a:pt x="1318" y="683"/>
                  </a:cubicBezTo>
                  <a:cubicBezTo>
                    <a:pt x="1323" y="677"/>
                    <a:pt x="1331" y="668"/>
                    <a:pt x="1334" y="661"/>
                  </a:cubicBezTo>
                  <a:cubicBezTo>
                    <a:pt x="1336" y="656"/>
                    <a:pt x="1344" y="648"/>
                    <a:pt x="1346" y="645"/>
                  </a:cubicBezTo>
                  <a:cubicBezTo>
                    <a:pt x="1348" y="641"/>
                    <a:pt x="1349" y="641"/>
                    <a:pt x="1353" y="633"/>
                  </a:cubicBezTo>
                  <a:cubicBezTo>
                    <a:pt x="1357" y="625"/>
                    <a:pt x="1357" y="605"/>
                    <a:pt x="1358" y="604"/>
                  </a:cubicBezTo>
                  <a:cubicBezTo>
                    <a:pt x="1359" y="602"/>
                    <a:pt x="1358" y="599"/>
                    <a:pt x="1360" y="597"/>
                  </a:cubicBezTo>
                  <a:cubicBezTo>
                    <a:pt x="1362" y="594"/>
                    <a:pt x="1361" y="591"/>
                    <a:pt x="1364" y="589"/>
                  </a:cubicBezTo>
                  <a:cubicBezTo>
                    <a:pt x="1368" y="586"/>
                    <a:pt x="1367" y="583"/>
                    <a:pt x="1366" y="581"/>
                  </a:cubicBezTo>
                  <a:cubicBezTo>
                    <a:pt x="1365" y="579"/>
                    <a:pt x="1366" y="574"/>
                    <a:pt x="1365" y="573"/>
                  </a:cubicBezTo>
                  <a:cubicBezTo>
                    <a:pt x="1365" y="571"/>
                    <a:pt x="1365" y="570"/>
                    <a:pt x="1367" y="569"/>
                  </a:cubicBezTo>
                  <a:cubicBezTo>
                    <a:pt x="1369" y="568"/>
                    <a:pt x="1365" y="565"/>
                    <a:pt x="1363" y="564"/>
                  </a:cubicBezTo>
                  <a:cubicBezTo>
                    <a:pt x="1360" y="562"/>
                    <a:pt x="1356" y="561"/>
                    <a:pt x="1356" y="558"/>
                  </a:cubicBezTo>
                  <a:cubicBezTo>
                    <a:pt x="1355" y="555"/>
                    <a:pt x="1351" y="551"/>
                    <a:pt x="1347" y="551"/>
                  </a:cubicBezTo>
                  <a:cubicBezTo>
                    <a:pt x="1343" y="552"/>
                    <a:pt x="1336" y="549"/>
                    <a:pt x="1337" y="552"/>
                  </a:cubicBezTo>
                  <a:cubicBezTo>
                    <a:pt x="1338" y="554"/>
                    <a:pt x="1337" y="556"/>
                    <a:pt x="1335" y="556"/>
                  </a:cubicBezTo>
                  <a:cubicBezTo>
                    <a:pt x="1333" y="555"/>
                    <a:pt x="1332" y="557"/>
                    <a:pt x="1330" y="560"/>
                  </a:cubicBezTo>
                  <a:cubicBezTo>
                    <a:pt x="1328" y="563"/>
                    <a:pt x="1320" y="564"/>
                    <a:pt x="1324" y="560"/>
                  </a:cubicBezTo>
                  <a:cubicBezTo>
                    <a:pt x="1327" y="557"/>
                    <a:pt x="1323" y="557"/>
                    <a:pt x="1323" y="554"/>
                  </a:cubicBezTo>
                  <a:cubicBezTo>
                    <a:pt x="1324" y="550"/>
                    <a:pt x="1327" y="547"/>
                    <a:pt x="1323" y="549"/>
                  </a:cubicBezTo>
                  <a:cubicBezTo>
                    <a:pt x="1319" y="551"/>
                    <a:pt x="1319" y="557"/>
                    <a:pt x="1316" y="557"/>
                  </a:cubicBezTo>
                  <a:cubicBezTo>
                    <a:pt x="1313" y="558"/>
                    <a:pt x="1314" y="548"/>
                    <a:pt x="1315" y="546"/>
                  </a:cubicBezTo>
                  <a:cubicBezTo>
                    <a:pt x="1316" y="543"/>
                    <a:pt x="1309" y="546"/>
                    <a:pt x="1302" y="545"/>
                  </a:cubicBezTo>
                  <a:cubicBezTo>
                    <a:pt x="1295" y="545"/>
                    <a:pt x="1297" y="540"/>
                    <a:pt x="1302" y="537"/>
                  </a:cubicBezTo>
                  <a:cubicBezTo>
                    <a:pt x="1308" y="534"/>
                    <a:pt x="1307" y="531"/>
                    <a:pt x="1310" y="530"/>
                  </a:cubicBezTo>
                  <a:cubicBezTo>
                    <a:pt x="1313" y="529"/>
                    <a:pt x="1320" y="524"/>
                    <a:pt x="1324" y="522"/>
                  </a:cubicBezTo>
                  <a:cubicBezTo>
                    <a:pt x="1329" y="519"/>
                    <a:pt x="1330" y="516"/>
                    <a:pt x="1331" y="513"/>
                  </a:cubicBezTo>
                  <a:cubicBezTo>
                    <a:pt x="1332" y="511"/>
                    <a:pt x="1340" y="507"/>
                    <a:pt x="1347" y="501"/>
                  </a:cubicBezTo>
                  <a:cubicBezTo>
                    <a:pt x="1354" y="495"/>
                    <a:pt x="1357" y="492"/>
                    <a:pt x="1359" y="489"/>
                  </a:cubicBezTo>
                  <a:cubicBezTo>
                    <a:pt x="1361" y="485"/>
                    <a:pt x="1371" y="481"/>
                    <a:pt x="1372" y="478"/>
                  </a:cubicBezTo>
                  <a:cubicBezTo>
                    <a:pt x="1372" y="475"/>
                    <a:pt x="1384" y="469"/>
                    <a:pt x="1393" y="467"/>
                  </a:cubicBezTo>
                  <a:cubicBezTo>
                    <a:pt x="1401" y="465"/>
                    <a:pt x="1415" y="468"/>
                    <a:pt x="1417" y="470"/>
                  </a:cubicBezTo>
                  <a:cubicBezTo>
                    <a:pt x="1420" y="473"/>
                    <a:pt x="1422" y="472"/>
                    <a:pt x="1423" y="470"/>
                  </a:cubicBezTo>
                  <a:cubicBezTo>
                    <a:pt x="1425" y="468"/>
                    <a:pt x="1428" y="469"/>
                    <a:pt x="1434" y="470"/>
                  </a:cubicBezTo>
                  <a:cubicBezTo>
                    <a:pt x="1439" y="470"/>
                    <a:pt x="1441" y="467"/>
                    <a:pt x="1444" y="468"/>
                  </a:cubicBezTo>
                  <a:cubicBezTo>
                    <a:pt x="1448" y="469"/>
                    <a:pt x="1451" y="470"/>
                    <a:pt x="1454" y="466"/>
                  </a:cubicBezTo>
                  <a:cubicBezTo>
                    <a:pt x="1456" y="461"/>
                    <a:pt x="1467" y="462"/>
                    <a:pt x="1470" y="464"/>
                  </a:cubicBezTo>
                  <a:cubicBezTo>
                    <a:pt x="1472" y="466"/>
                    <a:pt x="1474" y="468"/>
                    <a:pt x="1478" y="465"/>
                  </a:cubicBezTo>
                  <a:cubicBezTo>
                    <a:pt x="1482" y="463"/>
                    <a:pt x="1482" y="469"/>
                    <a:pt x="1486" y="469"/>
                  </a:cubicBezTo>
                  <a:cubicBezTo>
                    <a:pt x="1490" y="470"/>
                    <a:pt x="1487" y="473"/>
                    <a:pt x="1484" y="473"/>
                  </a:cubicBezTo>
                  <a:cubicBezTo>
                    <a:pt x="1481" y="473"/>
                    <a:pt x="1476" y="475"/>
                    <a:pt x="1480" y="477"/>
                  </a:cubicBezTo>
                  <a:cubicBezTo>
                    <a:pt x="1484" y="479"/>
                    <a:pt x="1489" y="475"/>
                    <a:pt x="1492" y="475"/>
                  </a:cubicBezTo>
                  <a:cubicBezTo>
                    <a:pt x="1495" y="475"/>
                    <a:pt x="1499" y="476"/>
                    <a:pt x="1503" y="473"/>
                  </a:cubicBezTo>
                  <a:cubicBezTo>
                    <a:pt x="1508" y="470"/>
                    <a:pt x="1509" y="475"/>
                    <a:pt x="1511" y="473"/>
                  </a:cubicBezTo>
                  <a:cubicBezTo>
                    <a:pt x="1514" y="471"/>
                    <a:pt x="1520" y="470"/>
                    <a:pt x="1523" y="470"/>
                  </a:cubicBezTo>
                  <a:cubicBezTo>
                    <a:pt x="1526" y="470"/>
                    <a:pt x="1524" y="467"/>
                    <a:pt x="1519" y="467"/>
                  </a:cubicBezTo>
                  <a:cubicBezTo>
                    <a:pt x="1514" y="467"/>
                    <a:pt x="1514" y="464"/>
                    <a:pt x="1518" y="457"/>
                  </a:cubicBezTo>
                  <a:cubicBezTo>
                    <a:pt x="1522" y="450"/>
                    <a:pt x="1529" y="447"/>
                    <a:pt x="1534" y="442"/>
                  </a:cubicBezTo>
                  <a:cubicBezTo>
                    <a:pt x="1539" y="438"/>
                    <a:pt x="1543" y="440"/>
                    <a:pt x="1543" y="438"/>
                  </a:cubicBezTo>
                  <a:cubicBezTo>
                    <a:pt x="1543" y="435"/>
                    <a:pt x="1545" y="427"/>
                    <a:pt x="1549" y="427"/>
                  </a:cubicBezTo>
                  <a:cubicBezTo>
                    <a:pt x="1552" y="427"/>
                    <a:pt x="1561" y="429"/>
                    <a:pt x="1567" y="426"/>
                  </a:cubicBezTo>
                  <a:cubicBezTo>
                    <a:pt x="1573" y="422"/>
                    <a:pt x="1572" y="428"/>
                    <a:pt x="1575" y="429"/>
                  </a:cubicBezTo>
                  <a:cubicBezTo>
                    <a:pt x="1577" y="430"/>
                    <a:pt x="1580" y="424"/>
                    <a:pt x="1583" y="426"/>
                  </a:cubicBezTo>
                  <a:cubicBezTo>
                    <a:pt x="1585" y="427"/>
                    <a:pt x="1579" y="431"/>
                    <a:pt x="1577" y="436"/>
                  </a:cubicBezTo>
                  <a:cubicBezTo>
                    <a:pt x="1576" y="441"/>
                    <a:pt x="1581" y="439"/>
                    <a:pt x="1584" y="440"/>
                  </a:cubicBezTo>
                  <a:cubicBezTo>
                    <a:pt x="1586" y="442"/>
                    <a:pt x="1580" y="444"/>
                    <a:pt x="1581" y="445"/>
                  </a:cubicBezTo>
                  <a:cubicBezTo>
                    <a:pt x="1581" y="446"/>
                    <a:pt x="1587" y="446"/>
                    <a:pt x="1594" y="439"/>
                  </a:cubicBezTo>
                  <a:cubicBezTo>
                    <a:pt x="1602" y="432"/>
                    <a:pt x="1608" y="430"/>
                    <a:pt x="1613" y="430"/>
                  </a:cubicBezTo>
                  <a:cubicBezTo>
                    <a:pt x="1618" y="431"/>
                    <a:pt x="1615" y="426"/>
                    <a:pt x="1615" y="419"/>
                  </a:cubicBezTo>
                  <a:cubicBezTo>
                    <a:pt x="1616" y="412"/>
                    <a:pt x="1630" y="410"/>
                    <a:pt x="1635" y="412"/>
                  </a:cubicBezTo>
                  <a:cubicBezTo>
                    <a:pt x="1639" y="414"/>
                    <a:pt x="1639" y="416"/>
                    <a:pt x="1634" y="415"/>
                  </a:cubicBezTo>
                  <a:cubicBezTo>
                    <a:pt x="1630" y="414"/>
                    <a:pt x="1626" y="418"/>
                    <a:pt x="1626" y="424"/>
                  </a:cubicBezTo>
                  <a:cubicBezTo>
                    <a:pt x="1626" y="429"/>
                    <a:pt x="1622" y="431"/>
                    <a:pt x="1624" y="433"/>
                  </a:cubicBezTo>
                  <a:cubicBezTo>
                    <a:pt x="1626" y="435"/>
                    <a:pt x="1621" y="436"/>
                    <a:pt x="1621" y="438"/>
                  </a:cubicBezTo>
                  <a:cubicBezTo>
                    <a:pt x="1621" y="441"/>
                    <a:pt x="1621" y="442"/>
                    <a:pt x="1617" y="443"/>
                  </a:cubicBezTo>
                  <a:cubicBezTo>
                    <a:pt x="1614" y="444"/>
                    <a:pt x="1603" y="446"/>
                    <a:pt x="1603" y="450"/>
                  </a:cubicBezTo>
                  <a:cubicBezTo>
                    <a:pt x="1602" y="454"/>
                    <a:pt x="1596" y="455"/>
                    <a:pt x="1593" y="460"/>
                  </a:cubicBezTo>
                  <a:cubicBezTo>
                    <a:pt x="1591" y="465"/>
                    <a:pt x="1580" y="469"/>
                    <a:pt x="1573" y="479"/>
                  </a:cubicBezTo>
                  <a:cubicBezTo>
                    <a:pt x="1565" y="490"/>
                    <a:pt x="1554" y="490"/>
                    <a:pt x="1554" y="492"/>
                  </a:cubicBezTo>
                  <a:cubicBezTo>
                    <a:pt x="1554" y="494"/>
                    <a:pt x="1546" y="494"/>
                    <a:pt x="1544" y="494"/>
                  </a:cubicBezTo>
                  <a:cubicBezTo>
                    <a:pt x="1541" y="494"/>
                    <a:pt x="1546" y="501"/>
                    <a:pt x="1540" y="508"/>
                  </a:cubicBezTo>
                  <a:cubicBezTo>
                    <a:pt x="1533" y="515"/>
                    <a:pt x="1529" y="524"/>
                    <a:pt x="1529" y="534"/>
                  </a:cubicBezTo>
                  <a:cubicBezTo>
                    <a:pt x="1530" y="543"/>
                    <a:pt x="1533" y="570"/>
                    <a:pt x="1536" y="575"/>
                  </a:cubicBezTo>
                  <a:cubicBezTo>
                    <a:pt x="1538" y="580"/>
                    <a:pt x="1537" y="592"/>
                    <a:pt x="1539" y="594"/>
                  </a:cubicBezTo>
                  <a:cubicBezTo>
                    <a:pt x="1541" y="597"/>
                    <a:pt x="1541" y="601"/>
                    <a:pt x="1542" y="603"/>
                  </a:cubicBezTo>
                  <a:cubicBezTo>
                    <a:pt x="1544" y="604"/>
                    <a:pt x="1550" y="596"/>
                    <a:pt x="1554" y="592"/>
                  </a:cubicBezTo>
                  <a:cubicBezTo>
                    <a:pt x="1558" y="589"/>
                    <a:pt x="1557" y="588"/>
                    <a:pt x="1560" y="586"/>
                  </a:cubicBezTo>
                  <a:cubicBezTo>
                    <a:pt x="1562" y="584"/>
                    <a:pt x="1561" y="576"/>
                    <a:pt x="1562" y="574"/>
                  </a:cubicBezTo>
                  <a:cubicBezTo>
                    <a:pt x="1563" y="572"/>
                    <a:pt x="1568" y="571"/>
                    <a:pt x="1570" y="569"/>
                  </a:cubicBezTo>
                  <a:cubicBezTo>
                    <a:pt x="1571" y="567"/>
                    <a:pt x="1576" y="568"/>
                    <a:pt x="1578" y="568"/>
                  </a:cubicBezTo>
                  <a:cubicBezTo>
                    <a:pt x="1580" y="567"/>
                    <a:pt x="1578" y="561"/>
                    <a:pt x="1577" y="558"/>
                  </a:cubicBezTo>
                  <a:cubicBezTo>
                    <a:pt x="1576" y="555"/>
                    <a:pt x="1584" y="551"/>
                    <a:pt x="1588" y="548"/>
                  </a:cubicBezTo>
                  <a:cubicBezTo>
                    <a:pt x="1592" y="545"/>
                    <a:pt x="1597" y="550"/>
                    <a:pt x="1601" y="545"/>
                  </a:cubicBezTo>
                  <a:cubicBezTo>
                    <a:pt x="1606" y="541"/>
                    <a:pt x="1601" y="536"/>
                    <a:pt x="1599" y="534"/>
                  </a:cubicBezTo>
                  <a:cubicBezTo>
                    <a:pt x="1598" y="532"/>
                    <a:pt x="1604" y="522"/>
                    <a:pt x="1607" y="521"/>
                  </a:cubicBezTo>
                  <a:cubicBezTo>
                    <a:pt x="1611" y="520"/>
                    <a:pt x="1613" y="523"/>
                    <a:pt x="1616" y="520"/>
                  </a:cubicBezTo>
                  <a:cubicBezTo>
                    <a:pt x="1619" y="517"/>
                    <a:pt x="1613" y="512"/>
                    <a:pt x="1611" y="513"/>
                  </a:cubicBezTo>
                  <a:cubicBezTo>
                    <a:pt x="1608" y="513"/>
                    <a:pt x="1608" y="504"/>
                    <a:pt x="1613" y="500"/>
                  </a:cubicBezTo>
                  <a:cubicBezTo>
                    <a:pt x="1619" y="496"/>
                    <a:pt x="1616" y="495"/>
                    <a:pt x="1613" y="494"/>
                  </a:cubicBezTo>
                  <a:cubicBezTo>
                    <a:pt x="1609" y="493"/>
                    <a:pt x="1608" y="494"/>
                    <a:pt x="1606" y="494"/>
                  </a:cubicBezTo>
                  <a:cubicBezTo>
                    <a:pt x="1603" y="495"/>
                    <a:pt x="1600" y="489"/>
                    <a:pt x="1604" y="483"/>
                  </a:cubicBezTo>
                  <a:cubicBezTo>
                    <a:pt x="1609" y="477"/>
                    <a:pt x="1613" y="478"/>
                    <a:pt x="1614" y="473"/>
                  </a:cubicBezTo>
                  <a:cubicBezTo>
                    <a:pt x="1615" y="468"/>
                    <a:pt x="1621" y="461"/>
                    <a:pt x="1622" y="459"/>
                  </a:cubicBezTo>
                  <a:cubicBezTo>
                    <a:pt x="1624" y="456"/>
                    <a:pt x="1630" y="459"/>
                    <a:pt x="1632" y="458"/>
                  </a:cubicBezTo>
                  <a:cubicBezTo>
                    <a:pt x="1634" y="458"/>
                    <a:pt x="1634" y="463"/>
                    <a:pt x="1636" y="460"/>
                  </a:cubicBezTo>
                  <a:cubicBezTo>
                    <a:pt x="1639" y="458"/>
                    <a:pt x="1644" y="449"/>
                    <a:pt x="1648" y="449"/>
                  </a:cubicBezTo>
                  <a:cubicBezTo>
                    <a:pt x="1652" y="449"/>
                    <a:pt x="1649" y="455"/>
                    <a:pt x="1650" y="459"/>
                  </a:cubicBezTo>
                  <a:cubicBezTo>
                    <a:pt x="1651" y="463"/>
                    <a:pt x="1653" y="458"/>
                    <a:pt x="1661" y="453"/>
                  </a:cubicBezTo>
                  <a:cubicBezTo>
                    <a:pt x="1668" y="448"/>
                    <a:pt x="1684" y="449"/>
                    <a:pt x="1689" y="451"/>
                  </a:cubicBezTo>
                  <a:cubicBezTo>
                    <a:pt x="1694" y="453"/>
                    <a:pt x="1694" y="459"/>
                    <a:pt x="1697" y="458"/>
                  </a:cubicBezTo>
                  <a:cubicBezTo>
                    <a:pt x="1701" y="457"/>
                    <a:pt x="1698" y="453"/>
                    <a:pt x="1702" y="451"/>
                  </a:cubicBezTo>
                  <a:cubicBezTo>
                    <a:pt x="1706" y="450"/>
                    <a:pt x="1713" y="446"/>
                    <a:pt x="1718" y="442"/>
                  </a:cubicBezTo>
                  <a:cubicBezTo>
                    <a:pt x="1723" y="438"/>
                    <a:pt x="1722" y="441"/>
                    <a:pt x="1725" y="438"/>
                  </a:cubicBezTo>
                  <a:cubicBezTo>
                    <a:pt x="1728" y="434"/>
                    <a:pt x="1730" y="436"/>
                    <a:pt x="1731" y="433"/>
                  </a:cubicBezTo>
                  <a:cubicBezTo>
                    <a:pt x="1732" y="431"/>
                    <a:pt x="1740" y="427"/>
                    <a:pt x="1750" y="425"/>
                  </a:cubicBezTo>
                  <a:cubicBezTo>
                    <a:pt x="1761" y="423"/>
                    <a:pt x="1774" y="416"/>
                    <a:pt x="1774" y="413"/>
                  </a:cubicBezTo>
                  <a:cubicBezTo>
                    <a:pt x="1773" y="411"/>
                    <a:pt x="1778" y="410"/>
                    <a:pt x="1778" y="412"/>
                  </a:cubicBezTo>
                  <a:cubicBezTo>
                    <a:pt x="1779" y="415"/>
                    <a:pt x="1783" y="414"/>
                    <a:pt x="1788" y="415"/>
                  </a:cubicBezTo>
                  <a:cubicBezTo>
                    <a:pt x="1794" y="416"/>
                    <a:pt x="1796" y="418"/>
                    <a:pt x="1801" y="414"/>
                  </a:cubicBezTo>
                  <a:cubicBezTo>
                    <a:pt x="1805" y="410"/>
                    <a:pt x="1800" y="408"/>
                    <a:pt x="1800" y="405"/>
                  </a:cubicBezTo>
                  <a:cubicBezTo>
                    <a:pt x="1800" y="401"/>
                    <a:pt x="1793" y="398"/>
                    <a:pt x="1794" y="394"/>
                  </a:cubicBezTo>
                  <a:cubicBezTo>
                    <a:pt x="1795" y="391"/>
                    <a:pt x="1788" y="382"/>
                    <a:pt x="1786" y="383"/>
                  </a:cubicBezTo>
                  <a:cubicBezTo>
                    <a:pt x="1784" y="385"/>
                    <a:pt x="1779" y="382"/>
                    <a:pt x="1779" y="379"/>
                  </a:cubicBezTo>
                  <a:cubicBezTo>
                    <a:pt x="1779" y="377"/>
                    <a:pt x="1779" y="373"/>
                    <a:pt x="1776" y="375"/>
                  </a:cubicBezTo>
                  <a:cubicBezTo>
                    <a:pt x="1773" y="377"/>
                    <a:pt x="1767" y="376"/>
                    <a:pt x="1766" y="373"/>
                  </a:cubicBezTo>
                  <a:cubicBezTo>
                    <a:pt x="1765" y="370"/>
                    <a:pt x="1773" y="368"/>
                    <a:pt x="1778" y="370"/>
                  </a:cubicBezTo>
                  <a:cubicBezTo>
                    <a:pt x="1783" y="372"/>
                    <a:pt x="1781" y="374"/>
                    <a:pt x="1784" y="376"/>
                  </a:cubicBezTo>
                  <a:cubicBezTo>
                    <a:pt x="1786" y="377"/>
                    <a:pt x="1793" y="377"/>
                    <a:pt x="1796" y="375"/>
                  </a:cubicBezTo>
                  <a:cubicBezTo>
                    <a:pt x="1800" y="373"/>
                    <a:pt x="1810" y="370"/>
                    <a:pt x="1811" y="367"/>
                  </a:cubicBezTo>
                  <a:cubicBezTo>
                    <a:pt x="1813" y="364"/>
                    <a:pt x="1811" y="363"/>
                    <a:pt x="1815" y="361"/>
                  </a:cubicBezTo>
                  <a:cubicBezTo>
                    <a:pt x="1818" y="360"/>
                    <a:pt x="1815" y="356"/>
                    <a:pt x="1813" y="355"/>
                  </a:cubicBezTo>
                  <a:cubicBezTo>
                    <a:pt x="1810" y="353"/>
                    <a:pt x="1810" y="349"/>
                    <a:pt x="1813" y="349"/>
                  </a:cubicBezTo>
                  <a:cubicBezTo>
                    <a:pt x="1816" y="349"/>
                    <a:pt x="1816" y="346"/>
                    <a:pt x="1818" y="346"/>
                  </a:cubicBezTo>
                  <a:cubicBezTo>
                    <a:pt x="1820" y="345"/>
                    <a:pt x="1820" y="347"/>
                    <a:pt x="1824" y="345"/>
                  </a:cubicBezTo>
                  <a:cubicBezTo>
                    <a:pt x="1827" y="343"/>
                    <a:pt x="1824" y="348"/>
                    <a:pt x="1822" y="351"/>
                  </a:cubicBezTo>
                  <a:cubicBezTo>
                    <a:pt x="1820" y="354"/>
                    <a:pt x="1826" y="357"/>
                    <a:pt x="1826" y="359"/>
                  </a:cubicBezTo>
                  <a:cubicBezTo>
                    <a:pt x="1827" y="361"/>
                    <a:pt x="1834" y="361"/>
                    <a:pt x="1838" y="359"/>
                  </a:cubicBezTo>
                  <a:cubicBezTo>
                    <a:pt x="1842" y="357"/>
                    <a:pt x="1855" y="362"/>
                    <a:pt x="1855" y="365"/>
                  </a:cubicBezTo>
                  <a:cubicBezTo>
                    <a:pt x="1856" y="368"/>
                    <a:pt x="1858" y="372"/>
                    <a:pt x="1863" y="375"/>
                  </a:cubicBezTo>
                  <a:cubicBezTo>
                    <a:pt x="1869" y="377"/>
                    <a:pt x="1874" y="376"/>
                    <a:pt x="1875" y="379"/>
                  </a:cubicBezTo>
                  <a:cubicBezTo>
                    <a:pt x="1876" y="381"/>
                    <a:pt x="1878" y="383"/>
                    <a:pt x="1881" y="382"/>
                  </a:cubicBezTo>
                  <a:cubicBezTo>
                    <a:pt x="1884" y="381"/>
                    <a:pt x="1885" y="385"/>
                    <a:pt x="1887" y="383"/>
                  </a:cubicBezTo>
                  <a:cubicBezTo>
                    <a:pt x="1890" y="381"/>
                    <a:pt x="1891" y="384"/>
                    <a:pt x="1894" y="381"/>
                  </a:cubicBezTo>
                  <a:cubicBezTo>
                    <a:pt x="1896" y="379"/>
                    <a:pt x="1887" y="377"/>
                    <a:pt x="1889" y="375"/>
                  </a:cubicBezTo>
                  <a:cubicBezTo>
                    <a:pt x="1890" y="373"/>
                    <a:pt x="1892" y="377"/>
                    <a:pt x="1894" y="376"/>
                  </a:cubicBezTo>
                  <a:cubicBezTo>
                    <a:pt x="1897" y="376"/>
                    <a:pt x="1893" y="371"/>
                    <a:pt x="1895" y="371"/>
                  </a:cubicBezTo>
                  <a:cubicBezTo>
                    <a:pt x="1897" y="370"/>
                    <a:pt x="1896" y="360"/>
                    <a:pt x="1894" y="360"/>
                  </a:cubicBezTo>
                  <a:cubicBezTo>
                    <a:pt x="1892" y="359"/>
                    <a:pt x="1893" y="356"/>
                    <a:pt x="1897" y="358"/>
                  </a:cubicBezTo>
                  <a:cubicBezTo>
                    <a:pt x="1901" y="361"/>
                    <a:pt x="1907" y="361"/>
                    <a:pt x="1910" y="361"/>
                  </a:cubicBezTo>
                  <a:cubicBezTo>
                    <a:pt x="1913" y="361"/>
                    <a:pt x="1910" y="358"/>
                    <a:pt x="1907" y="358"/>
                  </a:cubicBezTo>
                  <a:cubicBezTo>
                    <a:pt x="1904" y="357"/>
                    <a:pt x="1908" y="355"/>
                    <a:pt x="1910" y="357"/>
                  </a:cubicBezTo>
                  <a:cubicBezTo>
                    <a:pt x="1912" y="359"/>
                    <a:pt x="1915" y="360"/>
                    <a:pt x="1916" y="358"/>
                  </a:cubicBezTo>
                  <a:cubicBezTo>
                    <a:pt x="1916" y="356"/>
                    <a:pt x="1918" y="351"/>
                    <a:pt x="1922" y="351"/>
                  </a:cubicBezTo>
                  <a:cubicBezTo>
                    <a:pt x="1925" y="352"/>
                    <a:pt x="1926" y="350"/>
                    <a:pt x="1923" y="348"/>
                  </a:cubicBezTo>
                  <a:close/>
                  <a:moveTo>
                    <a:pt x="993" y="567"/>
                  </a:moveTo>
                  <a:cubicBezTo>
                    <a:pt x="984" y="576"/>
                    <a:pt x="965" y="578"/>
                    <a:pt x="965" y="585"/>
                  </a:cubicBezTo>
                  <a:cubicBezTo>
                    <a:pt x="965" y="592"/>
                    <a:pt x="942" y="595"/>
                    <a:pt x="940" y="592"/>
                  </a:cubicBezTo>
                  <a:cubicBezTo>
                    <a:pt x="938" y="589"/>
                    <a:pt x="957" y="589"/>
                    <a:pt x="961" y="579"/>
                  </a:cubicBezTo>
                  <a:cubicBezTo>
                    <a:pt x="966" y="569"/>
                    <a:pt x="983" y="563"/>
                    <a:pt x="991" y="550"/>
                  </a:cubicBezTo>
                  <a:cubicBezTo>
                    <a:pt x="997" y="541"/>
                    <a:pt x="1002" y="526"/>
                    <a:pt x="1006" y="527"/>
                  </a:cubicBezTo>
                  <a:cubicBezTo>
                    <a:pt x="1009" y="528"/>
                    <a:pt x="1003" y="559"/>
                    <a:pt x="993" y="567"/>
                  </a:cubicBezTo>
                  <a:close/>
                  <a:moveTo>
                    <a:pt x="385" y="202"/>
                  </a:moveTo>
                  <a:cubicBezTo>
                    <a:pt x="385" y="206"/>
                    <a:pt x="383" y="208"/>
                    <a:pt x="377" y="208"/>
                  </a:cubicBezTo>
                  <a:cubicBezTo>
                    <a:pt x="370" y="208"/>
                    <a:pt x="380" y="212"/>
                    <a:pt x="380" y="216"/>
                  </a:cubicBezTo>
                  <a:cubicBezTo>
                    <a:pt x="381" y="219"/>
                    <a:pt x="374" y="217"/>
                    <a:pt x="374" y="222"/>
                  </a:cubicBezTo>
                  <a:cubicBezTo>
                    <a:pt x="373" y="228"/>
                    <a:pt x="361" y="222"/>
                    <a:pt x="360" y="230"/>
                  </a:cubicBezTo>
                  <a:cubicBezTo>
                    <a:pt x="358" y="237"/>
                    <a:pt x="366" y="236"/>
                    <a:pt x="371" y="236"/>
                  </a:cubicBezTo>
                  <a:cubicBezTo>
                    <a:pt x="376" y="237"/>
                    <a:pt x="369" y="242"/>
                    <a:pt x="373" y="245"/>
                  </a:cubicBezTo>
                  <a:cubicBezTo>
                    <a:pt x="377" y="248"/>
                    <a:pt x="380" y="247"/>
                    <a:pt x="377" y="241"/>
                  </a:cubicBezTo>
                  <a:cubicBezTo>
                    <a:pt x="375" y="235"/>
                    <a:pt x="391" y="243"/>
                    <a:pt x="386" y="247"/>
                  </a:cubicBezTo>
                  <a:cubicBezTo>
                    <a:pt x="381" y="252"/>
                    <a:pt x="394" y="255"/>
                    <a:pt x="401" y="255"/>
                  </a:cubicBezTo>
                  <a:cubicBezTo>
                    <a:pt x="407" y="256"/>
                    <a:pt x="429" y="260"/>
                    <a:pt x="430" y="255"/>
                  </a:cubicBezTo>
                  <a:cubicBezTo>
                    <a:pt x="430" y="252"/>
                    <a:pt x="422" y="249"/>
                    <a:pt x="415" y="242"/>
                  </a:cubicBezTo>
                  <a:cubicBezTo>
                    <a:pt x="408" y="234"/>
                    <a:pt x="403" y="222"/>
                    <a:pt x="411" y="217"/>
                  </a:cubicBezTo>
                  <a:cubicBezTo>
                    <a:pt x="419" y="212"/>
                    <a:pt x="412" y="210"/>
                    <a:pt x="420" y="204"/>
                  </a:cubicBezTo>
                  <a:cubicBezTo>
                    <a:pt x="428" y="199"/>
                    <a:pt x="423" y="193"/>
                    <a:pt x="430" y="193"/>
                  </a:cubicBezTo>
                  <a:cubicBezTo>
                    <a:pt x="436" y="192"/>
                    <a:pt x="429" y="186"/>
                    <a:pt x="436" y="185"/>
                  </a:cubicBezTo>
                  <a:cubicBezTo>
                    <a:pt x="442" y="184"/>
                    <a:pt x="444" y="177"/>
                    <a:pt x="443" y="174"/>
                  </a:cubicBezTo>
                  <a:cubicBezTo>
                    <a:pt x="442" y="171"/>
                    <a:pt x="450" y="174"/>
                    <a:pt x="453" y="170"/>
                  </a:cubicBezTo>
                  <a:cubicBezTo>
                    <a:pt x="457" y="166"/>
                    <a:pt x="466" y="169"/>
                    <a:pt x="468" y="163"/>
                  </a:cubicBezTo>
                  <a:cubicBezTo>
                    <a:pt x="471" y="158"/>
                    <a:pt x="509" y="145"/>
                    <a:pt x="531" y="140"/>
                  </a:cubicBezTo>
                  <a:cubicBezTo>
                    <a:pt x="553" y="135"/>
                    <a:pt x="568" y="126"/>
                    <a:pt x="560" y="120"/>
                  </a:cubicBezTo>
                  <a:cubicBezTo>
                    <a:pt x="552" y="114"/>
                    <a:pt x="531" y="122"/>
                    <a:pt x="525" y="126"/>
                  </a:cubicBezTo>
                  <a:cubicBezTo>
                    <a:pt x="520" y="131"/>
                    <a:pt x="512" y="128"/>
                    <a:pt x="507" y="131"/>
                  </a:cubicBezTo>
                  <a:cubicBezTo>
                    <a:pt x="502" y="134"/>
                    <a:pt x="490" y="136"/>
                    <a:pt x="485" y="133"/>
                  </a:cubicBezTo>
                  <a:cubicBezTo>
                    <a:pt x="479" y="129"/>
                    <a:pt x="472" y="137"/>
                    <a:pt x="468" y="137"/>
                  </a:cubicBezTo>
                  <a:cubicBezTo>
                    <a:pt x="464" y="136"/>
                    <a:pt x="459" y="141"/>
                    <a:pt x="454" y="141"/>
                  </a:cubicBezTo>
                  <a:cubicBezTo>
                    <a:pt x="449" y="140"/>
                    <a:pt x="440" y="144"/>
                    <a:pt x="439" y="147"/>
                  </a:cubicBezTo>
                  <a:cubicBezTo>
                    <a:pt x="439" y="150"/>
                    <a:pt x="431" y="149"/>
                    <a:pt x="431" y="152"/>
                  </a:cubicBezTo>
                  <a:cubicBezTo>
                    <a:pt x="431" y="156"/>
                    <a:pt x="424" y="159"/>
                    <a:pt x="421" y="156"/>
                  </a:cubicBezTo>
                  <a:cubicBezTo>
                    <a:pt x="418" y="153"/>
                    <a:pt x="414" y="159"/>
                    <a:pt x="418" y="163"/>
                  </a:cubicBezTo>
                  <a:cubicBezTo>
                    <a:pt x="423" y="168"/>
                    <a:pt x="410" y="168"/>
                    <a:pt x="412" y="171"/>
                  </a:cubicBezTo>
                  <a:cubicBezTo>
                    <a:pt x="414" y="173"/>
                    <a:pt x="407" y="175"/>
                    <a:pt x="409" y="178"/>
                  </a:cubicBezTo>
                  <a:cubicBezTo>
                    <a:pt x="410" y="181"/>
                    <a:pt x="404" y="182"/>
                    <a:pt x="399" y="183"/>
                  </a:cubicBezTo>
                  <a:cubicBezTo>
                    <a:pt x="394" y="184"/>
                    <a:pt x="391" y="191"/>
                    <a:pt x="398" y="191"/>
                  </a:cubicBezTo>
                  <a:cubicBezTo>
                    <a:pt x="404" y="191"/>
                    <a:pt x="394" y="192"/>
                    <a:pt x="395" y="197"/>
                  </a:cubicBezTo>
                  <a:cubicBezTo>
                    <a:pt x="395" y="202"/>
                    <a:pt x="384" y="199"/>
                    <a:pt x="385" y="202"/>
                  </a:cubicBezTo>
                  <a:close/>
                  <a:moveTo>
                    <a:pt x="430" y="29"/>
                  </a:moveTo>
                  <a:cubicBezTo>
                    <a:pt x="431" y="32"/>
                    <a:pt x="429" y="32"/>
                    <a:pt x="422" y="32"/>
                  </a:cubicBezTo>
                  <a:cubicBezTo>
                    <a:pt x="415" y="32"/>
                    <a:pt x="412" y="36"/>
                    <a:pt x="415" y="39"/>
                  </a:cubicBezTo>
                  <a:cubicBezTo>
                    <a:pt x="419" y="42"/>
                    <a:pt x="437" y="41"/>
                    <a:pt x="440" y="37"/>
                  </a:cubicBezTo>
                  <a:cubicBezTo>
                    <a:pt x="443" y="33"/>
                    <a:pt x="451" y="36"/>
                    <a:pt x="452" y="32"/>
                  </a:cubicBezTo>
                  <a:cubicBezTo>
                    <a:pt x="453" y="28"/>
                    <a:pt x="429" y="26"/>
                    <a:pt x="430" y="29"/>
                  </a:cubicBezTo>
                  <a:close/>
                  <a:moveTo>
                    <a:pt x="387" y="33"/>
                  </a:moveTo>
                  <a:cubicBezTo>
                    <a:pt x="387" y="28"/>
                    <a:pt x="370" y="34"/>
                    <a:pt x="373" y="35"/>
                  </a:cubicBezTo>
                  <a:cubicBezTo>
                    <a:pt x="376" y="36"/>
                    <a:pt x="387" y="39"/>
                    <a:pt x="387" y="33"/>
                  </a:cubicBezTo>
                  <a:close/>
                  <a:moveTo>
                    <a:pt x="429" y="11"/>
                  </a:moveTo>
                  <a:cubicBezTo>
                    <a:pt x="437" y="11"/>
                    <a:pt x="434" y="6"/>
                    <a:pt x="440" y="7"/>
                  </a:cubicBezTo>
                  <a:cubicBezTo>
                    <a:pt x="445" y="7"/>
                    <a:pt x="452" y="7"/>
                    <a:pt x="449" y="4"/>
                  </a:cubicBezTo>
                  <a:cubicBezTo>
                    <a:pt x="447" y="0"/>
                    <a:pt x="427" y="2"/>
                    <a:pt x="429" y="4"/>
                  </a:cubicBezTo>
                  <a:cubicBezTo>
                    <a:pt x="431" y="7"/>
                    <a:pt x="414" y="6"/>
                    <a:pt x="414" y="7"/>
                  </a:cubicBezTo>
                  <a:cubicBezTo>
                    <a:pt x="415" y="9"/>
                    <a:pt x="421" y="11"/>
                    <a:pt x="429" y="11"/>
                  </a:cubicBezTo>
                  <a:close/>
                  <a:moveTo>
                    <a:pt x="487" y="23"/>
                  </a:moveTo>
                  <a:cubicBezTo>
                    <a:pt x="490" y="20"/>
                    <a:pt x="483" y="20"/>
                    <a:pt x="482" y="17"/>
                  </a:cubicBezTo>
                  <a:cubicBezTo>
                    <a:pt x="482" y="14"/>
                    <a:pt x="463" y="13"/>
                    <a:pt x="464" y="16"/>
                  </a:cubicBezTo>
                  <a:cubicBezTo>
                    <a:pt x="465" y="20"/>
                    <a:pt x="451" y="23"/>
                    <a:pt x="455" y="27"/>
                  </a:cubicBezTo>
                  <a:cubicBezTo>
                    <a:pt x="463" y="33"/>
                    <a:pt x="485" y="26"/>
                    <a:pt x="487" y="23"/>
                  </a:cubicBezTo>
                  <a:close/>
                  <a:moveTo>
                    <a:pt x="434" y="17"/>
                  </a:moveTo>
                  <a:cubicBezTo>
                    <a:pt x="435" y="10"/>
                    <a:pt x="424" y="16"/>
                    <a:pt x="415" y="12"/>
                  </a:cubicBezTo>
                  <a:cubicBezTo>
                    <a:pt x="406" y="9"/>
                    <a:pt x="401" y="9"/>
                    <a:pt x="407" y="14"/>
                  </a:cubicBezTo>
                  <a:cubicBezTo>
                    <a:pt x="410" y="16"/>
                    <a:pt x="392" y="18"/>
                    <a:pt x="395" y="21"/>
                  </a:cubicBezTo>
                  <a:cubicBezTo>
                    <a:pt x="401" y="27"/>
                    <a:pt x="433" y="24"/>
                    <a:pt x="434" y="17"/>
                  </a:cubicBezTo>
                  <a:close/>
                </a:path>
              </a:pathLst>
            </a:custGeom>
            <a:grpFill/>
            <a:ln w="9525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351" name="Freeform 158"/>
            <p:cNvSpPr>
              <a:spLocks noChangeArrowheads="1"/>
            </p:cNvSpPr>
            <p:nvPr/>
          </p:nvSpPr>
          <p:spPr bwMode="auto">
            <a:xfrm>
              <a:off x="3908438" y="2347914"/>
              <a:ext cx="395289" cy="415926"/>
            </a:xfrm>
            <a:custGeom>
              <a:avLst/>
              <a:gdLst>
                <a:gd name="T0" fmla="*/ 184 w 206"/>
                <a:gd name="T1" fmla="*/ 102 h 218"/>
                <a:gd name="T2" fmla="*/ 184 w 206"/>
                <a:gd name="T3" fmla="*/ 95 h 218"/>
                <a:gd name="T4" fmla="*/ 181 w 206"/>
                <a:gd name="T5" fmla="*/ 91 h 218"/>
                <a:gd name="T6" fmla="*/ 186 w 206"/>
                <a:gd name="T7" fmla="*/ 81 h 218"/>
                <a:gd name="T8" fmla="*/ 189 w 206"/>
                <a:gd name="T9" fmla="*/ 71 h 218"/>
                <a:gd name="T10" fmla="*/ 194 w 206"/>
                <a:gd name="T11" fmla="*/ 54 h 218"/>
                <a:gd name="T12" fmla="*/ 203 w 206"/>
                <a:gd name="T13" fmla="*/ 44 h 218"/>
                <a:gd name="T14" fmla="*/ 203 w 206"/>
                <a:gd name="T15" fmla="*/ 33 h 218"/>
                <a:gd name="T16" fmla="*/ 204 w 206"/>
                <a:gd name="T17" fmla="*/ 23 h 218"/>
                <a:gd name="T18" fmla="*/ 185 w 206"/>
                <a:gd name="T19" fmla="*/ 13 h 218"/>
                <a:gd name="T20" fmla="*/ 172 w 206"/>
                <a:gd name="T21" fmla="*/ 13 h 218"/>
                <a:gd name="T22" fmla="*/ 164 w 206"/>
                <a:gd name="T23" fmla="*/ 4 h 218"/>
                <a:gd name="T24" fmla="*/ 156 w 206"/>
                <a:gd name="T25" fmla="*/ 6 h 218"/>
                <a:gd name="T26" fmla="*/ 134 w 206"/>
                <a:gd name="T27" fmla="*/ 6 h 218"/>
                <a:gd name="T28" fmla="*/ 114 w 206"/>
                <a:gd name="T29" fmla="*/ 9 h 218"/>
                <a:gd name="T30" fmla="*/ 89 w 206"/>
                <a:gd name="T31" fmla="*/ 13 h 218"/>
                <a:gd name="T32" fmla="*/ 68 w 206"/>
                <a:gd name="T33" fmla="*/ 16 h 218"/>
                <a:gd name="T34" fmla="*/ 66 w 206"/>
                <a:gd name="T35" fmla="*/ 35 h 218"/>
                <a:gd name="T36" fmla="*/ 53 w 206"/>
                <a:gd name="T37" fmla="*/ 71 h 218"/>
                <a:gd name="T38" fmla="*/ 43 w 206"/>
                <a:gd name="T39" fmla="*/ 102 h 218"/>
                <a:gd name="T40" fmla="*/ 32 w 206"/>
                <a:gd name="T41" fmla="*/ 117 h 218"/>
                <a:gd name="T42" fmla="*/ 18 w 206"/>
                <a:gd name="T43" fmla="*/ 117 h 218"/>
                <a:gd name="T44" fmla="*/ 0 w 206"/>
                <a:gd name="T45" fmla="*/ 121 h 218"/>
                <a:gd name="T46" fmla="*/ 4 w 206"/>
                <a:gd name="T47" fmla="*/ 135 h 218"/>
                <a:gd name="T48" fmla="*/ 47 w 206"/>
                <a:gd name="T49" fmla="*/ 132 h 218"/>
                <a:gd name="T50" fmla="*/ 53 w 206"/>
                <a:gd name="T51" fmla="*/ 150 h 218"/>
                <a:gd name="T52" fmla="*/ 76 w 206"/>
                <a:gd name="T53" fmla="*/ 155 h 218"/>
                <a:gd name="T54" fmla="*/ 89 w 206"/>
                <a:gd name="T55" fmla="*/ 145 h 218"/>
                <a:gd name="T56" fmla="*/ 102 w 206"/>
                <a:gd name="T57" fmla="*/ 149 h 218"/>
                <a:gd name="T58" fmla="*/ 103 w 206"/>
                <a:gd name="T59" fmla="*/ 174 h 218"/>
                <a:gd name="T60" fmla="*/ 108 w 206"/>
                <a:gd name="T61" fmla="*/ 192 h 218"/>
                <a:gd name="T62" fmla="*/ 124 w 206"/>
                <a:gd name="T63" fmla="*/ 188 h 218"/>
                <a:gd name="T64" fmla="*/ 130 w 206"/>
                <a:gd name="T65" fmla="*/ 191 h 218"/>
                <a:gd name="T66" fmla="*/ 140 w 206"/>
                <a:gd name="T67" fmla="*/ 193 h 218"/>
                <a:gd name="T68" fmla="*/ 153 w 206"/>
                <a:gd name="T69" fmla="*/ 201 h 218"/>
                <a:gd name="T70" fmla="*/ 162 w 206"/>
                <a:gd name="T71" fmla="*/ 198 h 218"/>
                <a:gd name="T72" fmla="*/ 177 w 206"/>
                <a:gd name="T73" fmla="*/ 206 h 218"/>
                <a:gd name="T74" fmla="*/ 189 w 206"/>
                <a:gd name="T75" fmla="*/ 216 h 218"/>
                <a:gd name="T76" fmla="*/ 190 w 206"/>
                <a:gd name="T77" fmla="*/ 203 h 218"/>
                <a:gd name="T78" fmla="*/ 175 w 206"/>
                <a:gd name="T79" fmla="*/ 196 h 218"/>
                <a:gd name="T80" fmla="*/ 178 w 206"/>
                <a:gd name="T81" fmla="*/ 173 h 218"/>
                <a:gd name="T82" fmla="*/ 182 w 206"/>
                <a:gd name="T83" fmla="*/ 160 h 218"/>
                <a:gd name="T84" fmla="*/ 196 w 206"/>
                <a:gd name="T85" fmla="*/ 157 h 218"/>
                <a:gd name="T86" fmla="*/ 189 w 206"/>
                <a:gd name="T87" fmla="*/ 144 h 21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06"/>
                <a:gd name="T133" fmla="*/ 0 h 218"/>
                <a:gd name="T134" fmla="*/ 206 w 206"/>
                <a:gd name="T135" fmla="*/ 218 h 21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06" h="218">
                  <a:moveTo>
                    <a:pt x="189" y="144"/>
                  </a:moveTo>
                  <a:cubicBezTo>
                    <a:pt x="183" y="141"/>
                    <a:pt x="181" y="103"/>
                    <a:pt x="184" y="102"/>
                  </a:cubicBezTo>
                  <a:cubicBezTo>
                    <a:pt x="184" y="102"/>
                    <a:pt x="185" y="102"/>
                    <a:pt x="185" y="103"/>
                  </a:cubicBezTo>
                  <a:cubicBezTo>
                    <a:pt x="184" y="95"/>
                    <a:pt x="184" y="95"/>
                    <a:pt x="184" y="95"/>
                  </a:cubicBezTo>
                  <a:cubicBezTo>
                    <a:pt x="184" y="95"/>
                    <a:pt x="184" y="94"/>
                    <a:pt x="184" y="94"/>
                  </a:cubicBezTo>
                  <a:cubicBezTo>
                    <a:pt x="183" y="94"/>
                    <a:pt x="181" y="93"/>
                    <a:pt x="181" y="91"/>
                  </a:cubicBezTo>
                  <a:cubicBezTo>
                    <a:pt x="181" y="88"/>
                    <a:pt x="184" y="88"/>
                    <a:pt x="184" y="88"/>
                  </a:cubicBezTo>
                  <a:cubicBezTo>
                    <a:pt x="184" y="88"/>
                    <a:pt x="183" y="82"/>
                    <a:pt x="186" y="81"/>
                  </a:cubicBezTo>
                  <a:cubicBezTo>
                    <a:pt x="187" y="80"/>
                    <a:pt x="187" y="80"/>
                    <a:pt x="187" y="79"/>
                  </a:cubicBezTo>
                  <a:cubicBezTo>
                    <a:pt x="189" y="78"/>
                    <a:pt x="189" y="74"/>
                    <a:pt x="189" y="71"/>
                  </a:cubicBezTo>
                  <a:cubicBezTo>
                    <a:pt x="189" y="68"/>
                    <a:pt x="190" y="64"/>
                    <a:pt x="191" y="62"/>
                  </a:cubicBezTo>
                  <a:cubicBezTo>
                    <a:pt x="193" y="59"/>
                    <a:pt x="192" y="55"/>
                    <a:pt x="194" y="54"/>
                  </a:cubicBezTo>
                  <a:cubicBezTo>
                    <a:pt x="196" y="52"/>
                    <a:pt x="196" y="48"/>
                    <a:pt x="198" y="47"/>
                  </a:cubicBezTo>
                  <a:cubicBezTo>
                    <a:pt x="201" y="47"/>
                    <a:pt x="203" y="46"/>
                    <a:pt x="203" y="44"/>
                  </a:cubicBezTo>
                  <a:cubicBezTo>
                    <a:pt x="203" y="43"/>
                    <a:pt x="206" y="41"/>
                    <a:pt x="206" y="38"/>
                  </a:cubicBezTo>
                  <a:cubicBezTo>
                    <a:pt x="206" y="36"/>
                    <a:pt x="203" y="36"/>
                    <a:pt x="203" y="33"/>
                  </a:cubicBezTo>
                  <a:cubicBezTo>
                    <a:pt x="203" y="30"/>
                    <a:pt x="204" y="23"/>
                    <a:pt x="204" y="23"/>
                  </a:cubicBezTo>
                  <a:cubicBezTo>
                    <a:pt x="204" y="23"/>
                    <a:pt x="204" y="23"/>
                    <a:pt x="204" y="23"/>
                  </a:cubicBezTo>
                  <a:cubicBezTo>
                    <a:pt x="198" y="18"/>
                    <a:pt x="192" y="13"/>
                    <a:pt x="191" y="12"/>
                  </a:cubicBezTo>
                  <a:cubicBezTo>
                    <a:pt x="189" y="11"/>
                    <a:pt x="185" y="13"/>
                    <a:pt x="185" y="13"/>
                  </a:cubicBezTo>
                  <a:cubicBezTo>
                    <a:pt x="185" y="13"/>
                    <a:pt x="182" y="10"/>
                    <a:pt x="179" y="13"/>
                  </a:cubicBezTo>
                  <a:cubicBezTo>
                    <a:pt x="176" y="15"/>
                    <a:pt x="172" y="13"/>
                    <a:pt x="172" y="13"/>
                  </a:cubicBezTo>
                  <a:cubicBezTo>
                    <a:pt x="172" y="13"/>
                    <a:pt x="168" y="11"/>
                    <a:pt x="167" y="7"/>
                  </a:cubicBezTo>
                  <a:cubicBezTo>
                    <a:pt x="166" y="6"/>
                    <a:pt x="165" y="5"/>
                    <a:pt x="164" y="4"/>
                  </a:cubicBezTo>
                  <a:cubicBezTo>
                    <a:pt x="164" y="5"/>
                    <a:pt x="164" y="5"/>
                    <a:pt x="164" y="5"/>
                  </a:cubicBezTo>
                  <a:cubicBezTo>
                    <a:pt x="156" y="6"/>
                    <a:pt x="156" y="6"/>
                    <a:pt x="156" y="6"/>
                  </a:cubicBezTo>
                  <a:cubicBezTo>
                    <a:pt x="156" y="6"/>
                    <a:pt x="146" y="0"/>
                    <a:pt x="143" y="5"/>
                  </a:cubicBezTo>
                  <a:cubicBezTo>
                    <a:pt x="141" y="9"/>
                    <a:pt x="139" y="6"/>
                    <a:pt x="134" y="6"/>
                  </a:cubicBezTo>
                  <a:cubicBezTo>
                    <a:pt x="130" y="6"/>
                    <a:pt x="125" y="8"/>
                    <a:pt x="123" y="9"/>
                  </a:cubicBezTo>
                  <a:cubicBezTo>
                    <a:pt x="120" y="11"/>
                    <a:pt x="116" y="8"/>
                    <a:pt x="114" y="9"/>
                  </a:cubicBezTo>
                  <a:cubicBezTo>
                    <a:pt x="111" y="11"/>
                    <a:pt x="110" y="17"/>
                    <a:pt x="110" y="17"/>
                  </a:cubicBezTo>
                  <a:cubicBezTo>
                    <a:pt x="89" y="13"/>
                    <a:pt x="89" y="13"/>
                    <a:pt x="89" y="13"/>
                  </a:cubicBezTo>
                  <a:cubicBezTo>
                    <a:pt x="89" y="13"/>
                    <a:pt x="84" y="7"/>
                    <a:pt x="79" y="7"/>
                  </a:cubicBezTo>
                  <a:cubicBezTo>
                    <a:pt x="75" y="7"/>
                    <a:pt x="68" y="16"/>
                    <a:pt x="68" y="16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69" y="28"/>
                    <a:pt x="67" y="33"/>
                    <a:pt x="66" y="35"/>
                  </a:cubicBezTo>
                  <a:cubicBezTo>
                    <a:pt x="64" y="38"/>
                    <a:pt x="62" y="40"/>
                    <a:pt x="62" y="47"/>
                  </a:cubicBezTo>
                  <a:cubicBezTo>
                    <a:pt x="62" y="54"/>
                    <a:pt x="53" y="65"/>
                    <a:pt x="53" y="71"/>
                  </a:cubicBezTo>
                  <a:cubicBezTo>
                    <a:pt x="53" y="76"/>
                    <a:pt x="44" y="80"/>
                    <a:pt x="44" y="83"/>
                  </a:cubicBezTo>
                  <a:cubicBezTo>
                    <a:pt x="44" y="87"/>
                    <a:pt x="43" y="94"/>
                    <a:pt x="43" y="102"/>
                  </a:cubicBezTo>
                  <a:cubicBezTo>
                    <a:pt x="43" y="110"/>
                    <a:pt x="39" y="103"/>
                    <a:pt x="39" y="110"/>
                  </a:cubicBezTo>
                  <a:cubicBezTo>
                    <a:pt x="39" y="117"/>
                    <a:pt x="35" y="113"/>
                    <a:pt x="32" y="117"/>
                  </a:cubicBezTo>
                  <a:cubicBezTo>
                    <a:pt x="28" y="120"/>
                    <a:pt x="27" y="121"/>
                    <a:pt x="27" y="117"/>
                  </a:cubicBezTo>
                  <a:cubicBezTo>
                    <a:pt x="27" y="114"/>
                    <a:pt x="22" y="113"/>
                    <a:pt x="18" y="117"/>
                  </a:cubicBezTo>
                  <a:cubicBezTo>
                    <a:pt x="14" y="120"/>
                    <a:pt x="12" y="117"/>
                    <a:pt x="10" y="116"/>
                  </a:cubicBezTo>
                  <a:cubicBezTo>
                    <a:pt x="9" y="115"/>
                    <a:pt x="4" y="118"/>
                    <a:pt x="0" y="121"/>
                  </a:cubicBezTo>
                  <a:cubicBezTo>
                    <a:pt x="2" y="126"/>
                    <a:pt x="3" y="130"/>
                    <a:pt x="4" y="134"/>
                  </a:cubicBezTo>
                  <a:cubicBezTo>
                    <a:pt x="4" y="134"/>
                    <a:pt x="4" y="135"/>
                    <a:pt x="4" y="135"/>
                  </a:cubicBezTo>
                  <a:cubicBezTo>
                    <a:pt x="6" y="133"/>
                    <a:pt x="9" y="132"/>
                    <a:pt x="10" y="132"/>
                  </a:cubicBezTo>
                  <a:cubicBezTo>
                    <a:pt x="14" y="131"/>
                    <a:pt x="47" y="132"/>
                    <a:pt x="47" y="132"/>
                  </a:cubicBezTo>
                  <a:cubicBezTo>
                    <a:pt x="47" y="132"/>
                    <a:pt x="50" y="137"/>
                    <a:pt x="49" y="141"/>
                  </a:cubicBezTo>
                  <a:cubicBezTo>
                    <a:pt x="48" y="146"/>
                    <a:pt x="51" y="144"/>
                    <a:pt x="53" y="150"/>
                  </a:cubicBezTo>
                  <a:cubicBezTo>
                    <a:pt x="56" y="156"/>
                    <a:pt x="58" y="158"/>
                    <a:pt x="63" y="157"/>
                  </a:cubicBezTo>
                  <a:cubicBezTo>
                    <a:pt x="68" y="155"/>
                    <a:pt x="74" y="154"/>
                    <a:pt x="76" y="155"/>
                  </a:cubicBezTo>
                  <a:cubicBezTo>
                    <a:pt x="78" y="155"/>
                    <a:pt x="77" y="146"/>
                    <a:pt x="80" y="145"/>
                  </a:cubicBezTo>
                  <a:cubicBezTo>
                    <a:pt x="83" y="143"/>
                    <a:pt x="89" y="145"/>
                    <a:pt x="89" y="145"/>
                  </a:cubicBezTo>
                  <a:cubicBezTo>
                    <a:pt x="89" y="145"/>
                    <a:pt x="90" y="147"/>
                    <a:pt x="95" y="147"/>
                  </a:cubicBezTo>
                  <a:cubicBezTo>
                    <a:pt x="100" y="147"/>
                    <a:pt x="102" y="145"/>
                    <a:pt x="102" y="149"/>
                  </a:cubicBezTo>
                  <a:cubicBezTo>
                    <a:pt x="102" y="152"/>
                    <a:pt x="103" y="156"/>
                    <a:pt x="104" y="158"/>
                  </a:cubicBezTo>
                  <a:cubicBezTo>
                    <a:pt x="106" y="159"/>
                    <a:pt x="100" y="172"/>
                    <a:pt x="103" y="174"/>
                  </a:cubicBezTo>
                  <a:cubicBezTo>
                    <a:pt x="105" y="176"/>
                    <a:pt x="109" y="180"/>
                    <a:pt x="108" y="183"/>
                  </a:cubicBezTo>
                  <a:cubicBezTo>
                    <a:pt x="108" y="185"/>
                    <a:pt x="106" y="191"/>
                    <a:pt x="108" y="192"/>
                  </a:cubicBezTo>
                  <a:cubicBezTo>
                    <a:pt x="110" y="192"/>
                    <a:pt x="111" y="189"/>
                    <a:pt x="114" y="189"/>
                  </a:cubicBezTo>
                  <a:cubicBezTo>
                    <a:pt x="118" y="189"/>
                    <a:pt x="121" y="189"/>
                    <a:pt x="124" y="188"/>
                  </a:cubicBezTo>
                  <a:cubicBezTo>
                    <a:pt x="126" y="187"/>
                    <a:pt x="127" y="187"/>
                    <a:pt x="127" y="188"/>
                  </a:cubicBezTo>
                  <a:cubicBezTo>
                    <a:pt x="129" y="189"/>
                    <a:pt x="130" y="191"/>
                    <a:pt x="130" y="191"/>
                  </a:cubicBezTo>
                  <a:cubicBezTo>
                    <a:pt x="130" y="191"/>
                    <a:pt x="131" y="194"/>
                    <a:pt x="133" y="193"/>
                  </a:cubicBezTo>
                  <a:cubicBezTo>
                    <a:pt x="135" y="192"/>
                    <a:pt x="141" y="191"/>
                    <a:pt x="140" y="193"/>
                  </a:cubicBezTo>
                  <a:cubicBezTo>
                    <a:pt x="140" y="195"/>
                    <a:pt x="142" y="199"/>
                    <a:pt x="144" y="198"/>
                  </a:cubicBezTo>
                  <a:cubicBezTo>
                    <a:pt x="146" y="197"/>
                    <a:pt x="151" y="201"/>
                    <a:pt x="153" y="201"/>
                  </a:cubicBezTo>
                  <a:cubicBezTo>
                    <a:pt x="156" y="201"/>
                    <a:pt x="158" y="201"/>
                    <a:pt x="158" y="200"/>
                  </a:cubicBezTo>
                  <a:cubicBezTo>
                    <a:pt x="158" y="198"/>
                    <a:pt x="161" y="196"/>
                    <a:pt x="162" y="198"/>
                  </a:cubicBezTo>
                  <a:cubicBezTo>
                    <a:pt x="163" y="200"/>
                    <a:pt x="166" y="204"/>
                    <a:pt x="168" y="204"/>
                  </a:cubicBezTo>
                  <a:cubicBezTo>
                    <a:pt x="171" y="204"/>
                    <a:pt x="177" y="204"/>
                    <a:pt x="177" y="206"/>
                  </a:cubicBezTo>
                  <a:cubicBezTo>
                    <a:pt x="177" y="208"/>
                    <a:pt x="179" y="214"/>
                    <a:pt x="181" y="216"/>
                  </a:cubicBezTo>
                  <a:cubicBezTo>
                    <a:pt x="184" y="218"/>
                    <a:pt x="189" y="216"/>
                    <a:pt x="189" y="216"/>
                  </a:cubicBezTo>
                  <a:cubicBezTo>
                    <a:pt x="189" y="216"/>
                    <a:pt x="191" y="214"/>
                    <a:pt x="191" y="211"/>
                  </a:cubicBezTo>
                  <a:cubicBezTo>
                    <a:pt x="191" y="207"/>
                    <a:pt x="191" y="203"/>
                    <a:pt x="190" y="203"/>
                  </a:cubicBezTo>
                  <a:cubicBezTo>
                    <a:pt x="188" y="203"/>
                    <a:pt x="186" y="206"/>
                    <a:pt x="182" y="205"/>
                  </a:cubicBezTo>
                  <a:cubicBezTo>
                    <a:pt x="179" y="204"/>
                    <a:pt x="176" y="197"/>
                    <a:pt x="175" y="196"/>
                  </a:cubicBezTo>
                  <a:cubicBezTo>
                    <a:pt x="173" y="195"/>
                    <a:pt x="177" y="189"/>
                    <a:pt x="177" y="186"/>
                  </a:cubicBezTo>
                  <a:cubicBezTo>
                    <a:pt x="177" y="183"/>
                    <a:pt x="180" y="174"/>
                    <a:pt x="178" y="173"/>
                  </a:cubicBezTo>
                  <a:cubicBezTo>
                    <a:pt x="176" y="172"/>
                    <a:pt x="177" y="169"/>
                    <a:pt x="179" y="167"/>
                  </a:cubicBezTo>
                  <a:cubicBezTo>
                    <a:pt x="182" y="165"/>
                    <a:pt x="178" y="160"/>
                    <a:pt x="182" y="160"/>
                  </a:cubicBezTo>
                  <a:cubicBezTo>
                    <a:pt x="186" y="160"/>
                    <a:pt x="194" y="160"/>
                    <a:pt x="196" y="157"/>
                  </a:cubicBezTo>
                  <a:cubicBezTo>
                    <a:pt x="196" y="157"/>
                    <a:pt x="196" y="157"/>
                    <a:pt x="196" y="157"/>
                  </a:cubicBezTo>
                  <a:cubicBezTo>
                    <a:pt x="197" y="156"/>
                    <a:pt x="197" y="156"/>
                    <a:pt x="197" y="155"/>
                  </a:cubicBezTo>
                  <a:cubicBezTo>
                    <a:pt x="195" y="151"/>
                    <a:pt x="192" y="145"/>
                    <a:pt x="189" y="144"/>
                  </a:cubicBez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352" name="Freeform 159"/>
            <p:cNvSpPr>
              <a:spLocks noChangeArrowheads="1"/>
            </p:cNvSpPr>
            <p:nvPr/>
          </p:nvSpPr>
          <p:spPr bwMode="auto">
            <a:xfrm>
              <a:off x="4260864" y="2520953"/>
              <a:ext cx="34925" cy="46038"/>
            </a:xfrm>
            <a:custGeom>
              <a:avLst/>
              <a:gdLst>
                <a:gd name="T0" fmla="*/ 1 w 18"/>
                <a:gd name="T1" fmla="*/ 12 h 24"/>
                <a:gd name="T2" fmla="*/ 4 w 18"/>
                <a:gd name="T3" fmla="*/ 24 h 24"/>
                <a:gd name="T4" fmla="*/ 9 w 18"/>
                <a:gd name="T5" fmla="*/ 21 h 24"/>
                <a:gd name="T6" fmla="*/ 18 w 18"/>
                <a:gd name="T7" fmla="*/ 8 h 24"/>
                <a:gd name="T8" fmla="*/ 15 w 18"/>
                <a:gd name="T9" fmla="*/ 6 h 24"/>
                <a:gd name="T10" fmla="*/ 14 w 18"/>
                <a:gd name="T11" fmla="*/ 0 h 24"/>
                <a:gd name="T12" fmla="*/ 9 w 18"/>
                <a:gd name="T13" fmla="*/ 0 h 24"/>
                <a:gd name="T14" fmla="*/ 3 w 18"/>
                <a:gd name="T15" fmla="*/ 4 h 24"/>
                <a:gd name="T16" fmla="*/ 0 w 18"/>
                <a:gd name="T17" fmla="*/ 3 h 24"/>
                <a:gd name="T18" fmla="*/ 0 w 18"/>
                <a:gd name="T19" fmla="*/ 4 h 24"/>
                <a:gd name="T20" fmla="*/ 1 w 18"/>
                <a:gd name="T21" fmla="*/ 12 h 2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8"/>
                <a:gd name="T34" fmla="*/ 0 h 24"/>
                <a:gd name="T35" fmla="*/ 18 w 18"/>
                <a:gd name="T36" fmla="*/ 24 h 2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8" h="24">
                  <a:moveTo>
                    <a:pt x="1" y="12"/>
                  </a:moveTo>
                  <a:cubicBezTo>
                    <a:pt x="2" y="14"/>
                    <a:pt x="3" y="19"/>
                    <a:pt x="4" y="24"/>
                  </a:cubicBezTo>
                  <a:cubicBezTo>
                    <a:pt x="6" y="22"/>
                    <a:pt x="8" y="21"/>
                    <a:pt x="9" y="21"/>
                  </a:cubicBezTo>
                  <a:cubicBezTo>
                    <a:pt x="11" y="20"/>
                    <a:pt x="18" y="8"/>
                    <a:pt x="18" y="8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5" y="3"/>
                    <a:pt x="14" y="0"/>
                  </a:cubicBezTo>
                  <a:cubicBezTo>
                    <a:pt x="12" y="0"/>
                    <a:pt x="9" y="0"/>
                    <a:pt x="9" y="0"/>
                  </a:cubicBezTo>
                  <a:cubicBezTo>
                    <a:pt x="9" y="0"/>
                    <a:pt x="10" y="5"/>
                    <a:pt x="3" y="4"/>
                  </a:cubicBezTo>
                  <a:cubicBezTo>
                    <a:pt x="2" y="3"/>
                    <a:pt x="1" y="3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lnTo>
                    <a:pt x="1" y="12"/>
                  </a:ln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353" name="Freeform 160"/>
            <p:cNvSpPr>
              <a:spLocks noChangeArrowheads="1"/>
            </p:cNvSpPr>
            <p:nvPr/>
          </p:nvSpPr>
          <p:spPr bwMode="auto">
            <a:xfrm>
              <a:off x="4281502" y="2698754"/>
              <a:ext cx="230189" cy="368300"/>
            </a:xfrm>
            <a:custGeom>
              <a:avLst/>
              <a:gdLst>
                <a:gd name="T0" fmla="*/ 119 w 120"/>
                <a:gd name="T1" fmla="*/ 50 h 193"/>
                <a:gd name="T2" fmla="*/ 116 w 120"/>
                <a:gd name="T3" fmla="*/ 28 h 193"/>
                <a:gd name="T4" fmla="*/ 115 w 120"/>
                <a:gd name="T5" fmla="*/ 1 h 193"/>
                <a:gd name="T6" fmla="*/ 115 w 120"/>
                <a:gd name="T7" fmla="*/ 0 h 193"/>
                <a:gd name="T8" fmla="*/ 103 w 120"/>
                <a:gd name="T9" fmla="*/ 7 h 193"/>
                <a:gd name="T10" fmla="*/ 95 w 120"/>
                <a:gd name="T11" fmla="*/ 9 h 193"/>
                <a:gd name="T12" fmla="*/ 89 w 120"/>
                <a:gd name="T13" fmla="*/ 8 h 193"/>
                <a:gd name="T14" fmla="*/ 85 w 120"/>
                <a:gd name="T15" fmla="*/ 13 h 193"/>
                <a:gd name="T16" fmla="*/ 78 w 120"/>
                <a:gd name="T17" fmla="*/ 13 h 193"/>
                <a:gd name="T18" fmla="*/ 69 w 120"/>
                <a:gd name="T19" fmla="*/ 15 h 193"/>
                <a:gd name="T20" fmla="*/ 65 w 120"/>
                <a:gd name="T21" fmla="*/ 11 h 193"/>
                <a:gd name="T22" fmla="*/ 58 w 120"/>
                <a:gd name="T23" fmla="*/ 13 h 193"/>
                <a:gd name="T24" fmla="*/ 52 w 120"/>
                <a:gd name="T25" fmla="*/ 12 h 193"/>
                <a:gd name="T26" fmla="*/ 51 w 120"/>
                <a:gd name="T27" fmla="*/ 16 h 193"/>
                <a:gd name="T28" fmla="*/ 56 w 120"/>
                <a:gd name="T29" fmla="*/ 40 h 193"/>
                <a:gd name="T30" fmla="*/ 63 w 120"/>
                <a:gd name="T31" fmla="*/ 46 h 193"/>
                <a:gd name="T32" fmla="*/ 63 w 120"/>
                <a:gd name="T33" fmla="*/ 58 h 193"/>
                <a:gd name="T34" fmla="*/ 57 w 120"/>
                <a:gd name="T35" fmla="*/ 65 h 193"/>
                <a:gd name="T36" fmla="*/ 56 w 120"/>
                <a:gd name="T37" fmla="*/ 75 h 193"/>
                <a:gd name="T38" fmla="*/ 46 w 120"/>
                <a:gd name="T39" fmla="*/ 62 h 193"/>
                <a:gd name="T40" fmla="*/ 48 w 120"/>
                <a:gd name="T41" fmla="*/ 47 h 193"/>
                <a:gd name="T42" fmla="*/ 39 w 120"/>
                <a:gd name="T43" fmla="*/ 46 h 193"/>
                <a:gd name="T44" fmla="*/ 31 w 120"/>
                <a:gd name="T45" fmla="*/ 40 h 193"/>
                <a:gd name="T46" fmla="*/ 0 w 120"/>
                <a:gd name="T47" fmla="*/ 52 h 193"/>
                <a:gd name="T48" fmla="*/ 2 w 120"/>
                <a:gd name="T49" fmla="*/ 60 h 193"/>
                <a:gd name="T50" fmla="*/ 2 w 120"/>
                <a:gd name="T51" fmla="*/ 60 h 193"/>
                <a:gd name="T52" fmla="*/ 3 w 120"/>
                <a:gd name="T53" fmla="*/ 64 h 193"/>
                <a:gd name="T54" fmla="*/ 18 w 120"/>
                <a:gd name="T55" fmla="*/ 67 h 193"/>
                <a:gd name="T56" fmla="*/ 31 w 120"/>
                <a:gd name="T57" fmla="*/ 72 h 193"/>
                <a:gd name="T58" fmla="*/ 31 w 120"/>
                <a:gd name="T59" fmla="*/ 89 h 193"/>
                <a:gd name="T60" fmla="*/ 28 w 120"/>
                <a:gd name="T61" fmla="*/ 99 h 193"/>
                <a:gd name="T62" fmla="*/ 32 w 120"/>
                <a:gd name="T63" fmla="*/ 108 h 193"/>
                <a:gd name="T64" fmla="*/ 26 w 120"/>
                <a:gd name="T65" fmla="*/ 116 h 193"/>
                <a:gd name="T66" fmla="*/ 23 w 120"/>
                <a:gd name="T67" fmla="*/ 127 h 193"/>
                <a:gd name="T68" fmla="*/ 11 w 120"/>
                <a:gd name="T69" fmla="*/ 138 h 193"/>
                <a:gd name="T70" fmla="*/ 12 w 120"/>
                <a:gd name="T71" fmla="*/ 139 h 193"/>
                <a:gd name="T72" fmla="*/ 19 w 120"/>
                <a:gd name="T73" fmla="*/ 160 h 193"/>
                <a:gd name="T74" fmla="*/ 20 w 120"/>
                <a:gd name="T75" fmla="*/ 180 h 193"/>
                <a:gd name="T76" fmla="*/ 21 w 120"/>
                <a:gd name="T77" fmla="*/ 193 h 193"/>
                <a:gd name="T78" fmla="*/ 30 w 120"/>
                <a:gd name="T79" fmla="*/ 193 h 193"/>
                <a:gd name="T80" fmla="*/ 30 w 120"/>
                <a:gd name="T81" fmla="*/ 187 h 193"/>
                <a:gd name="T82" fmla="*/ 26 w 120"/>
                <a:gd name="T83" fmla="*/ 183 h 193"/>
                <a:gd name="T84" fmla="*/ 43 w 120"/>
                <a:gd name="T85" fmla="*/ 170 h 193"/>
                <a:gd name="T86" fmla="*/ 57 w 120"/>
                <a:gd name="T87" fmla="*/ 161 h 193"/>
                <a:gd name="T88" fmla="*/ 59 w 120"/>
                <a:gd name="T89" fmla="*/ 145 h 193"/>
                <a:gd name="T90" fmla="*/ 57 w 120"/>
                <a:gd name="T91" fmla="*/ 130 h 193"/>
                <a:gd name="T92" fmla="*/ 51 w 120"/>
                <a:gd name="T93" fmla="*/ 116 h 193"/>
                <a:gd name="T94" fmla="*/ 53 w 120"/>
                <a:gd name="T95" fmla="*/ 108 h 193"/>
                <a:gd name="T96" fmla="*/ 58 w 120"/>
                <a:gd name="T97" fmla="*/ 102 h 193"/>
                <a:gd name="T98" fmla="*/ 68 w 120"/>
                <a:gd name="T99" fmla="*/ 96 h 193"/>
                <a:gd name="T100" fmla="*/ 79 w 120"/>
                <a:gd name="T101" fmla="*/ 83 h 193"/>
                <a:gd name="T102" fmla="*/ 101 w 120"/>
                <a:gd name="T103" fmla="*/ 73 h 193"/>
                <a:gd name="T104" fmla="*/ 119 w 120"/>
                <a:gd name="T105" fmla="*/ 50 h 19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20"/>
                <a:gd name="T160" fmla="*/ 0 h 193"/>
                <a:gd name="T161" fmla="*/ 120 w 120"/>
                <a:gd name="T162" fmla="*/ 193 h 193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20" h="193">
                  <a:moveTo>
                    <a:pt x="119" y="50"/>
                  </a:moveTo>
                  <a:cubicBezTo>
                    <a:pt x="118" y="47"/>
                    <a:pt x="116" y="33"/>
                    <a:pt x="116" y="28"/>
                  </a:cubicBezTo>
                  <a:cubicBezTo>
                    <a:pt x="117" y="22"/>
                    <a:pt x="115" y="8"/>
                    <a:pt x="115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0" y="3"/>
                    <a:pt x="104" y="5"/>
                    <a:pt x="103" y="7"/>
                  </a:cubicBezTo>
                  <a:cubicBezTo>
                    <a:pt x="102" y="9"/>
                    <a:pt x="98" y="6"/>
                    <a:pt x="95" y="9"/>
                  </a:cubicBezTo>
                  <a:cubicBezTo>
                    <a:pt x="93" y="11"/>
                    <a:pt x="91" y="9"/>
                    <a:pt x="89" y="8"/>
                  </a:cubicBezTo>
                  <a:cubicBezTo>
                    <a:pt x="86" y="8"/>
                    <a:pt x="85" y="11"/>
                    <a:pt x="85" y="13"/>
                  </a:cubicBezTo>
                  <a:cubicBezTo>
                    <a:pt x="85" y="15"/>
                    <a:pt x="80" y="14"/>
                    <a:pt x="78" y="13"/>
                  </a:cubicBezTo>
                  <a:cubicBezTo>
                    <a:pt x="77" y="13"/>
                    <a:pt x="71" y="15"/>
                    <a:pt x="69" y="15"/>
                  </a:cubicBezTo>
                  <a:cubicBezTo>
                    <a:pt x="66" y="15"/>
                    <a:pt x="68" y="12"/>
                    <a:pt x="65" y="11"/>
                  </a:cubicBezTo>
                  <a:cubicBezTo>
                    <a:pt x="62" y="10"/>
                    <a:pt x="60" y="13"/>
                    <a:pt x="58" y="13"/>
                  </a:cubicBezTo>
                  <a:cubicBezTo>
                    <a:pt x="57" y="13"/>
                    <a:pt x="54" y="12"/>
                    <a:pt x="52" y="12"/>
                  </a:cubicBezTo>
                  <a:cubicBezTo>
                    <a:pt x="52" y="13"/>
                    <a:pt x="52" y="15"/>
                    <a:pt x="51" y="16"/>
                  </a:cubicBezTo>
                  <a:cubicBezTo>
                    <a:pt x="49" y="21"/>
                    <a:pt x="56" y="34"/>
                    <a:pt x="56" y="40"/>
                  </a:cubicBezTo>
                  <a:cubicBezTo>
                    <a:pt x="59" y="42"/>
                    <a:pt x="62" y="44"/>
                    <a:pt x="63" y="46"/>
                  </a:cubicBezTo>
                  <a:cubicBezTo>
                    <a:pt x="66" y="50"/>
                    <a:pt x="63" y="50"/>
                    <a:pt x="63" y="58"/>
                  </a:cubicBezTo>
                  <a:cubicBezTo>
                    <a:pt x="64" y="66"/>
                    <a:pt x="60" y="62"/>
                    <a:pt x="57" y="65"/>
                  </a:cubicBezTo>
                  <a:cubicBezTo>
                    <a:pt x="54" y="68"/>
                    <a:pt x="57" y="74"/>
                    <a:pt x="56" y="75"/>
                  </a:cubicBezTo>
                  <a:cubicBezTo>
                    <a:pt x="55" y="77"/>
                    <a:pt x="46" y="64"/>
                    <a:pt x="46" y="62"/>
                  </a:cubicBezTo>
                  <a:cubicBezTo>
                    <a:pt x="45" y="60"/>
                    <a:pt x="49" y="52"/>
                    <a:pt x="48" y="47"/>
                  </a:cubicBezTo>
                  <a:cubicBezTo>
                    <a:pt x="47" y="42"/>
                    <a:pt x="41" y="45"/>
                    <a:pt x="39" y="46"/>
                  </a:cubicBezTo>
                  <a:cubicBezTo>
                    <a:pt x="37" y="46"/>
                    <a:pt x="32" y="40"/>
                    <a:pt x="31" y="40"/>
                  </a:cubicBezTo>
                  <a:cubicBezTo>
                    <a:pt x="30" y="40"/>
                    <a:pt x="0" y="52"/>
                    <a:pt x="0" y="52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3" y="64"/>
                    <a:pt x="3" y="64"/>
                    <a:pt x="3" y="64"/>
                  </a:cubicBezTo>
                  <a:cubicBezTo>
                    <a:pt x="3" y="64"/>
                    <a:pt x="13" y="64"/>
                    <a:pt x="18" y="67"/>
                  </a:cubicBezTo>
                  <a:cubicBezTo>
                    <a:pt x="22" y="70"/>
                    <a:pt x="29" y="71"/>
                    <a:pt x="31" y="72"/>
                  </a:cubicBezTo>
                  <a:cubicBezTo>
                    <a:pt x="32" y="73"/>
                    <a:pt x="31" y="84"/>
                    <a:pt x="31" y="89"/>
                  </a:cubicBezTo>
                  <a:cubicBezTo>
                    <a:pt x="32" y="95"/>
                    <a:pt x="25" y="96"/>
                    <a:pt x="28" y="99"/>
                  </a:cubicBezTo>
                  <a:cubicBezTo>
                    <a:pt x="31" y="102"/>
                    <a:pt x="30" y="107"/>
                    <a:pt x="32" y="108"/>
                  </a:cubicBezTo>
                  <a:cubicBezTo>
                    <a:pt x="34" y="108"/>
                    <a:pt x="28" y="115"/>
                    <a:pt x="26" y="116"/>
                  </a:cubicBezTo>
                  <a:cubicBezTo>
                    <a:pt x="23" y="118"/>
                    <a:pt x="26" y="123"/>
                    <a:pt x="23" y="127"/>
                  </a:cubicBezTo>
                  <a:cubicBezTo>
                    <a:pt x="21" y="130"/>
                    <a:pt x="15" y="135"/>
                    <a:pt x="11" y="138"/>
                  </a:cubicBezTo>
                  <a:cubicBezTo>
                    <a:pt x="12" y="139"/>
                    <a:pt x="12" y="139"/>
                    <a:pt x="12" y="139"/>
                  </a:cubicBezTo>
                  <a:cubicBezTo>
                    <a:pt x="13" y="141"/>
                    <a:pt x="16" y="158"/>
                    <a:pt x="19" y="160"/>
                  </a:cubicBezTo>
                  <a:cubicBezTo>
                    <a:pt x="22" y="162"/>
                    <a:pt x="20" y="179"/>
                    <a:pt x="20" y="180"/>
                  </a:cubicBezTo>
                  <a:cubicBezTo>
                    <a:pt x="20" y="182"/>
                    <a:pt x="21" y="193"/>
                    <a:pt x="21" y="193"/>
                  </a:cubicBezTo>
                  <a:cubicBezTo>
                    <a:pt x="21" y="193"/>
                    <a:pt x="26" y="193"/>
                    <a:pt x="30" y="193"/>
                  </a:cubicBezTo>
                  <a:cubicBezTo>
                    <a:pt x="30" y="190"/>
                    <a:pt x="30" y="188"/>
                    <a:pt x="30" y="187"/>
                  </a:cubicBezTo>
                  <a:cubicBezTo>
                    <a:pt x="30" y="182"/>
                    <a:pt x="27" y="186"/>
                    <a:pt x="26" y="183"/>
                  </a:cubicBezTo>
                  <a:cubicBezTo>
                    <a:pt x="24" y="179"/>
                    <a:pt x="34" y="173"/>
                    <a:pt x="43" y="170"/>
                  </a:cubicBezTo>
                  <a:cubicBezTo>
                    <a:pt x="53" y="166"/>
                    <a:pt x="56" y="164"/>
                    <a:pt x="57" y="161"/>
                  </a:cubicBezTo>
                  <a:cubicBezTo>
                    <a:pt x="58" y="158"/>
                    <a:pt x="57" y="148"/>
                    <a:pt x="59" y="145"/>
                  </a:cubicBezTo>
                  <a:cubicBezTo>
                    <a:pt x="60" y="141"/>
                    <a:pt x="58" y="139"/>
                    <a:pt x="57" y="130"/>
                  </a:cubicBezTo>
                  <a:cubicBezTo>
                    <a:pt x="55" y="122"/>
                    <a:pt x="52" y="121"/>
                    <a:pt x="51" y="116"/>
                  </a:cubicBezTo>
                  <a:cubicBezTo>
                    <a:pt x="50" y="111"/>
                    <a:pt x="50" y="108"/>
                    <a:pt x="53" y="108"/>
                  </a:cubicBezTo>
                  <a:cubicBezTo>
                    <a:pt x="56" y="107"/>
                    <a:pt x="56" y="106"/>
                    <a:pt x="58" y="102"/>
                  </a:cubicBezTo>
                  <a:cubicBezTo>
                    <a:pt x="60" y="97"/>
                    <a:pt x="63" y="99"/>
                    <a:pt x="68" y="96"/>
                  </a:cubicBezTo>
                  <a:cubicBezTo>
                    <a:pt x="72" y="92"/>
                    <a:pt x="72" y="88"/>
                    <a:pt x="79" y="83"/>
                  </a:cubicBezTo>
                  <a:cubicBezTo>
                    <a:pt x="87" y="77"/>
                    <a:pt x="94" y="77"/>
                    <a:pt x="101" y="73"/>
                  </a:cubicBezTo>
                  <a:cubicBezTo>
                    <a:pt x="108" y="69"/>
                    <a:pt x="120" y="53"/>
                    <a:pt x="119" y="50"/>
                  </a:cubicBez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354" name="Freeform 161"/>
            <p:cNvSpPr>
              <a:spLocks noChangeArrowheads="1"/>
            </p:cNvSpPr>
            <p:nvPr/>
          </p:nvSpPr>
          <p:spPr bwMode="auto">
            <a:xfrm>
              <a:off x="4268802" y="2489204"/>
              <a:ext cx="233364" cy="238125"/>
            </a:xfrm>
            <a:custGeom>
              <a:avLst/>
              <a:gdLst>
                <a:gd name="T0" fmla="*/ 114 w 122"/>
                <a:gd name="T1" fmla="*/ 100 h 125"/>
                <a:gd name="T2" fmla="*/ 110 w 122"/>
                <a:gd name="T3" fmla="*/ 88 h 125"/>
                <a:gd name="T4" fmla="*/ 109 w 122"/>
                <a:gd name="T5" fmla="*/ 79 h 125"/>
                <a:gd name="T6" fmla="*/ 111 w 122"/>
                <a:gd name="T7" fmla="*/ 71 h 125"/>
                <a:gd name="T8" fmla="*/ 105 w 122"/>
                <a:gd name="T9" fmla="*/ 61 h 125"/>
                <a:gd name="T10" fmla="*/ 110 w 122"/>
                <a:gd name="T11" fmla="*/ 44 h 125"/>
                <a:gd name="T12" fmla="*/ 91 w 122"/>
                <a:gd name="T13" fmla="*/ 30 h 125"/>
                <a:gd name="T14" fmla="*/ 92 w 122"/>
                <a:gd name="T15" fmla="*/ 24 h 125"/>
                <a:gd name="T16" fmla="*/ 49 w 122"/>
                <a:gd name="T17" fmla="*/ 1 h 125"/>
                <a:gd name="T18" fmla="*/ 44 w 122"/>
                <a:gd name="T19" fmla="*/ 12 h 125"/>
                <a:gd name="T20" fmla="*/ 44 w 122"/>
                <a:gd name="T21" fmla="*/ 19 h 125"/>
                <a:gd name="T22" fmla="*/ 26 w 122"/>
                <a:gd name="T23" fmla="*/ 18 h 125"/>
                <a:gd name="T24" fmla="*/ 26 w 122"/>
                <a:gd name="T25" fmla="*/ 0 h 125"/>
                <a:gd name="T26" fmla="*/ 17 w 122"/>
                <a:gd name="T27" fmla="*/ 1 h 125"/>
                <a:gd name="T28" fmla="*/ 11 w 122"/>
                <a:gd name="T29" fmla="*/ 2 h 125"/>
                <a:gd name="T30" fmla="*/ 13 w 122"/>
                <a:gd name="T31" fmla="*/ 7 h 125"/>
                <a:gd name="T32" fmla="*/ 15 w 122"/>
                <a:gd name="T33" fmla="*/ 15 h 125"/>
                <a:gd name="T34" fmla="*/ 10 w 122"/>
                <a:gd name="T35" fmla="*/ 17 h 125"/>
                <a:gd name="T36" fmla="*/ 11 w 122"/>
                <a:gd name="T37" fmla="*/ 23 h 125"/>
                <a:gd name="T38" fmla="*/ 14 w 122"/>
                <a:gd name="T39" fmla="*/ 25 h 125"/>
                <a:gd name="T40" fmla="*/ 5 w 122"/>
                <a:gd name="T41" fmla="*/ 38 h 125"/>
                <a:gd name="T42" fmla="*/ 0 w 122"/>
                <a:gd name="T43" fmla="*/ 41 h 125"/>
                <a:gd name="T44" fmla="*/ 7 w 122"/>
                <a:gd name="T45" fmla="*/ 62 h 125"/>
                <a:gd name="T46" fmla="*/ 13 w 122"/>
                <a:gd name="T47" fmla="*/ 77 h 125"/>
                <a:gd name="T48" fmla="*/ 15 w 122"/>
                <a:gd name="T49" fmla="*/ 86 h 125"/>
                <a:gd name="T50" fmla="*/ 9 w 122"/>
                <a:gd name="T51" fmla="*/ 81 h 125"/>
                <a:gd name="T52" fmla="*/ 8 w 122"/>
                <a:gd name="T53" fmla="*/ 83 h 125"/>
                <a:gd name="T54" fmla="*/ 8 w 122"/>
                <a:gd name="T55" fmla="*/ 83 h 125"/>
                <a:gd name="T56" fmla="*/ 16 w 122"/>
                <a:gd name="T57" fmla="*/ 88 h 125"/>
                <a:gd name="T58" fmla="*/ 26 w 122"/>
                <a:gd name="T59" fmla="*/ 92 h 125"/>
                <a:gd name="T60" fmla="*/ 41 w 122"/>
                <a:gd name="T61" fmla="*/ 99 h 125"/>
                <a:gd name="T62" fmla="*/ 42 w 122"/>
                <a:gd name="T63" fmla="*/ 100 h 125"/>
                <a:gd name="T64" fmla="*/ 49 w 122"/>
                <a:gd name="T65" fmla="*/ 100 h 125"/>
                <a:gd name="T66" fmla="*/ 51 w 122"/>
                <a:gd name="T67" fmla="*/ 99 h 125"/>
                <a:gd name="T68" fmla="*/ 59 w 122"/>
                <a:gd name="T69" fmla="*/ 122 h 125"/>
                <a:gd name="T70" fmla="*/ 65 w 122"/>
                <a:gd name="T71" fmla="*/ 123 h 125"/>
                <a:gd name="T72" fmla="*/ 72 w 122"/>
                <a:gd name="T73" fmla="*/ 121 h 125"/>
                <a:gd name="T74" fmla="*/ 76 w 122"/>
                <a:gd name="T75" fmla="*/ 125 h 125"/>
                <a:gd name="T76" fmla="*/ 85 w 122"/>
                <a:gd name="T77" fmla="*/ 123 h 125"/>
                <a:gd name="T78" fmla="*/ 92 w 122"/>
                <a:gd name="T79" fmla="*/ 123 h 125"/>
                <a:gd name="T80" fmla="*/ 96 w 122"/>
                <a:gd name="T81" fmla="*/ 118 h 125"/>
                <a:gd name="T82" fmla="*/ 102 w 122"/>
                <a:gd name="T83" fmla="*/ 119 h 125"/>
                <a:gd name="T84" fmla="*/ 110 w 122"/>
                <a:gd name="T85" fmla="*/ 117 h 125"/>
                <a:gd name="T86" fmla="*/ 122 w 122"/>
                <a:gd name="T87" fmla="*/ 110 h 125"/>
                <a:gd name="T88" fmla="*/ 114 w 122"/>
                <a:gd name="T89" fmla="*/ 100 h 12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22"/>
                <a:gd name="T136" fmla="*/ 0 h 125"/>
                <a:gd name="T137" fmla="*/ 122 w 122"/>
                <a:gd name="T138" fmla="*/ 125 h 12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22" h="125">
                  <a:moveTo>
                    <a:pt x="114" y="100"/>
                  </a:moveTo>
                  <a:cubicBezTo>
                    <a:pt x="114" y="93"/>
                    <a:pt x="110" y="93"/>
                    <a:pt x="110" y="88"/>
                  </a:cubicBezTo>
                  <a:cubicBezTo>
                    <a:pt x="110" y="84"/>
                    <a:pt x="111" y="80"/>
                    <a:pt x="109" y="79"/>
                  </a:cubicBezTo>
                  <a:cubicBezTo>
                    <a:pt x="107" y="79"/>
                    <a:pt x="108" y="75"/>
                    <a:pt x="111" y="71"/>
                  </a:cubicBezTo>
                  <a:cubicBezTo>
                    <a:pt x="114" y="67"/>
                    <a:pt x="106" y="66"/>
                    <a:pt x="105" y="61"/>
                  </a:cubicBezTo>
                  <a:cubicBezTo>
                    <a:pt x="105" y="59"/>
                    <a:pt x="107" y="52"/>
                    <a:pt x="110" y="44"/>
                  </a:cubicBezTo>
                  <a:cubicBezTo>
                    <a:pt x="101" y="37"/>
                    <a:pt x="91" y="30"/>
                    <a:pt x="91" y="30"/>
                  </a:cubicBezTo>
                  <a:cubicBezTo>
                    <a:pt x="92" y="24"/>
                    <a:pt x="92" y="24"/>
                    <a:pt x="92" y="24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6"/>
                    <a:pt x="47" y="10"/>
                    <a:pt x="44" y="12"/>
                  </a:cubicBezTo>
                  <a:cubicBezTo>
                    <a:pt x="40" y="13"/>
                    <a:pt x="48" y="18"/>
                    <a:pt x="44" y="19"/>
                  </a:cubicBezTo>
                  <a:cubicBezTo>
                    <a:pt x="41" y="19"/>
                    <a:pt x="32" y="15"/>
                    <a:pt x="26" y="18"/>
                  </a:cubicBezTo>
                  <a:cubicBezTo>
                    <a:pt x="22" y="19"/>
                    <a:pt x="23" y="9"/>
                    <a:pt x="26" y="0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4" y="2"/>
                    <a:pt x="11" y="2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5" y="12"/>
                    <a:pt x="15" y="15"/>
                  </a:cubicBezTo>
                  <a:cubicBezTo>
                    <a:pt x="15" y="16"/>
                    <a:pt x="13" y="17"/>
                    <a:pt x="10" y="17"/>
                  </a:cubicBezTo>
                  <a:cubicBezTo>
                    <a:pt x="11" y="20"/>
                    <a:pt x="11" y="23"/>
                    <a:pt x="11" y="23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5"/>
                    <a:pt x="7" y="37"/>
                    <a:pt x="5" y="38"/>
                  </a:cubicBezTo>
                  <a:cubicBezTo>
                    <a:pt x="4" y="38"/>
                    <a:pt x="2" y="39"/>
                    <a:pt x="0" y="41"/>
                  </a:cubicBezTo>
                  <a:cubicBezTo>
                    <a:pt x="1" y="49"/>
                    <a:pt x="3" y="59"/>
                    <a:pt x="7" y="62"/>
                  </a:cubicBezTo>
                  <a:cubicBezTo>
                    <a:pt x="12" y="68"/>
                    <a:pt x="11" y="74"/>
                    <a:pt x="13" y="77"/>
                  </a:cubicBezTo>
                  <a:cubicBezTo>
                    <a:pt x="14" y="81"/>
                    <a:pt x="19" y="85"/>
                    <a:pt x="15" y="86"/>
                  </a:cubicBezTo>
                  <a:cubicBezTo>
                    <a:pt x="13" y="87"/>
                    <a:pt x="11" y="85"/>
                    <a:pt x="9" y="81"/>
                  </a:cubicBezTo>
                  <a:cubicBezTo>
                    <a:pt x="9" y="82"/>
                    <a:pt x="9" y="82"/>
                    <a:pt x="8" y="83"/>
                  </a:cubicBezTo>
                  <a:cubicBezTo>
                    <a:pt x="8" y="83"/>
                    <a:pt x="8" y="83"/>
                    <a:pt x="8" y="83"/>
                  </a:cubicBezTo>
                  <a:cubicBezTo>
                    <a:pt x="11" y="86"/>
                    <a:pt x="15" y="88"/>
                    <a:pt x="16" y="88"/>
                  </a:cubicBezTo>
                  <a:cubicBezTo>
                    <a:pt x="19" y="88"/>
                    <a:pt x="24" y="92"/>
                    <a:pt x="26" y="92"/>
                  </a:cubicBezTo>
                  <a:cubicBezTo>
                    <a:pt x="29" y="93"/>
                    <a:pt x="40" y="97"/>
                    <a:pt x="41" y="99"/>
                  </a:cubicBezTo>
                  <a:cubicBezTo>
                    <a:pt x="41" y="99"/>
                    <a:pt x="41" y="99"/>
                    <a:pt x="42" y="100"/>
                  </a:cubicBezTo>
                  <a:cubicBezTo>
                    <a:pt x="44" y="100"/>
                    <a:pt x="47" y="99"/>
                    <a:pt x="49" y="100"/>
                  </a:cubicBezTo>
                  <a:cubicBezTo>
                    <a:pt x="50" y="99"/>
                    <a:pt x="50" y="99"/>
                    <a:pt x="51" y="99"/>
                  </a:cubicBezTo>
                  <a:cubicBezTo>
                    <a:pt x="55" y="99"/>
                    <a:pt x="59" y="113"/>
                    <a:pt x="59" y="122"/>
                  </a:cubicBezTo>
                  <a:cubicBezTo>
                    <a:pt x="61" y="122"/>
                    <a:pt x="64" y="123"/>
                    <a:pt x="65" y="123"/>
                  </a:cubicBezTo>
                  <a:cubicBezTo>
                    <a:pt x="67" y="123"/>
                    <a:pt x="69" y="120"/>
                    <a:pt x="72" y="121"/>
                  </a:cubicBezTo>
                  <a:cubicBezTo>
                    <a:pt x="75" y="122"/>
                    <a:pt x="73" y="125"/>
                    <a:pt x="76" y="125"/>
                  </a:cubicBezTo>
                  <a:cubicBezTo>
                    <a:pt x="78" y="125"/>
                    <a:pt x="84" y="123"/>
                    <a:pt x="85" y="123"/>
                  </a:cubicBezTo>
                  <a:cubicBezTo>
                    <a:pt x="87" y="124"/>
                    <a:pt x="92" y="125"/>
                    <a:pt x="92" y="123"/>
                  </a:cubicBezTo>
                  <a:cubicBezTo>
                    <a:pt x="92" y="121"/>
                    <a:pt x="93" y="118"/>
                    <a:pt x="96" y="118"/>
                  </a:cubicBezTo>
                  <a:cubicBezTo>
                    <a:pt x="98" y="119"/>
                    <a:pt x="100" y="121"/>
                    <a:pt x="102" y="119"/>
                  </a:cubicBezTo>
                  <a:cubicBezTo>
                    <a:pt x="105" y="116"/>
                    <a:pt x="109" y="119"/>
                    <a:pt x="110" y="117"/>
                  </a:cubicBezTo>
                  <a:cubicBezTo>
                    <a:pt x="111" y="115"/>
                    <a:pt x="117" y="113"/>
                    <a:pt x="122" y="110"/>
                  </a:cubicBezTo>
                  <a:cubicBezTo>
                    <a:pt x="122" y="104"/>
                    <a:pt x="115" y="107"/>
                    <a:pt x="114" y="100"/>
                  </a:cubicBez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355" name="Freeform 162"/>
            <p:cNvSpPr>
              <a:spLocks noChangeArrowheads="1"/>
            </p:cNvSpPr>
            <p:nvPr/>
          </p:nvSpPr>
          <p:spPr bwMode="auto">
            <a:xfrm>
              <a:off x="4337065" y="2678115"/>
              <a:ext cx="71438" cy="168276"/>
            </a:xfrm>
            <a:custGeom>
              <a:avLst/>
              <a:gdLst>
                <a:gd name="T0" fmla="*/ 34 w 37"/>
                <a:gd name="T1" fmla="*/ 57 h 88"/>
                <a:gd name="T2" fmla="*/ 27 w 37"/>
                <a:gd name="T3" fmla="*/ 51 h 88"/>
                <a:gd name="T4" fmla="*/ 27 w 37"/>
                <a:gd name="T5" fmla="*/ 53 h 88"/>
                <a:gd name="T6" fmla="*/ 15 w 37"/>
                <a:gd name="T7" fmla="*/ 35 h 88"/>
                <a:gd name="T8" fmla="*/ 16 w 37"/>
                <a:gd name="T9" fmla="*/ 15 h 88"/>
                <a:gd name="T10" fmla="*/ 13 w 37"/>
                <a:gd name="T11" fmla="*/ 1 h 88"/>
                <a:gd name="T12" fmla="*/ 6 w 37"/>
                <a:gd name="T13" fmla="*/ 1 h 88"/>
                <a:gd name="T14" fmla="*/ 10 w 37"/>
                <a:gd name="T15" fmla="*/ 12 h 88"/>
                <a:gd name="T16" fmla="*/ 6 w 37"/>
                <a:gd name="T17" fmla="*/ 14 h 88"/>
                <a:gd name="T18" fmla="*/ 7 w 37"/>
                <a:gd name="T19" fmla="*/ 32 h 88"/>
                <a:gd name="T20" fmla="*/ 2 w 37"/>
                <a:gd name="T21" fmla="*/ 35 h 88"/>
                <a:gd name="T22" fmla="*/ 0 w 37"/>
                <a:gd name="T23" fmla="*/ 46 h 88"/>
                <a:gd name="T24" fmla="*/ 2 w 37"/>
                <a:gd name="T25" fmla="*/ 51 h 88"/>
                <a:gd name="T26" fmla="*/ 2 w 37"/>
                <a:gd name="T27" fmla="*/ 51 h 88"/>
                <a:gd name="T28" fmla="*/ 10 w 37"/>
                <a:gd name="T29" fmla="*/ 57 h 88"/>
                <a:gd name="T30" fmla="*/ 19 w 37"/>
                <a:gd name="T31" fmla="*/ 58 h 88"/>
                <a:gd name="T32" fmla="*/ 17 w 37"/>
                <a:gd name="T33" fmla="*/ 73 h 88"/>
                <a:gd name="T34" fmla="*/ 27 w 37"/>
                <a:gd name="T35" fmla="*/ 86 h 88"/>
                <a:gd name="T36" fmla="*/ 28 w 37"/>
                <a:gd name="T37" fmla="*/ 76 h 88"/>
                <a:gd name="T38" fmla="*/ 34 w 37"/>
                <a:gd name="T39" fmla="*/ 69 h 88"/>
                <a:gd name="T40" fmla="*/ 34 w 37"/>
                <a:gd name="T41" fmla="*/ 57 h 8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7"/>
                <a:gd name="T64" fmla="*/ 0 h 88"/>
                <a:gd name="T65" fmla="*/ 37 w 37"/>
                <a:gd name="T66" fmla="*/ 88 h 8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7" h="88">
                  <a:moveTo>
                    <a:pt x="34" y="57"/>
                  </a:moveTo>
                  <a:cubicBezTo>
                    <a:pt x="33" y="55"/>
                    <a:pt x="30" y="53"/>
                    <a:pt x="27" y="51"/>
                  </a:cubicBezTo>
                  <a:cubicBezTo>
                    <a:pt x="27" y="51"/>
                    <a:pt x="27" y="52"/>
                    <a:pt x="27" y="53"/>
                  </a:cubicBezTo>
                  <a:cubicBezTo>
                    <a:pt x="24" y="57"/>
                    <a:pt x="16" y="44"/>
                    <a:pt x="15" y="35"/>
                  </a:cubicBezTo>
                  <a:cubicBezTo>
                    <a:pt x="14" y="27"/>
                    <a:pt x="19" y="23"/>
                    <a:pt x="16" y="15"/>
                  </a:cubicBezTo>
                  <a:cubicBezTo>
                    <a:pt x="13" y="9"/>
                    <a:pt x="11" y="3"/>
                    <a:pt x="13" y="1"/>
                  </a:cubicBezTo>
                  <a:cubicBezTo>
                    <a:pt x="11" y="0"/>
                    <a:pt x="8" y="1"/>
                    <a:pt x="6" y="1"/>
                  </a:cubicBezTo>
                  <a:cubicBezTo>
                    <a:pt x="7" y="4"/>
                    <a:pt x="10" y="10"/>
                    <a:pt x="10" y="12"/>
                  </a:cubicBezTo>
                  <a:cubicBezTo>
                    <a:pt x="10" y="14"/>
                    <a:pt x="7" y="11"/>
                    <a:pt x="6" y="14"/>
                  </a:cubicBezTo>
                  <a:cubicBezTo>
                    <a:pt x="5" y="17"/>
                    <a:pt x="4" y="30"/>
                    <a:pt x="7" y="32"/>
                  </a:cubicBezTo>
                  <a:cubicBezTo>
                    <a:pt x="9" y="35"/>
                    <a:pt x="2" y="33"/>
                    <a:pt x="2" y="35"/>
                  </a:cubicBezTo>
                  <a:cubicBezTo>
                    <a:pt x="2" y="38"/>
                    <a:pt x="1" y="46"/>
                    <a:pt x="0" y="46"/>
                  </a:cubicBezTo>
                  <a:cubicBezTo>
                    <a:pt x="0" y="47"/>
                    <a:pt x="1" y="49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cubicBezTo>
                    <a:pt x="3" y="51"/>
                    <a:pt x="8" y="57"/>
                    <a:pt x="10" y="57"/>
                  </a:cubicBezTo>
                  <a:cubicBezTo>
                    <a:pt x="12" y="56"/>
                    <a:pt x="18" y="53"/>
                    <a:pt x="19" y="58"/>
                  </a:cubicBezTo>
                  <a:cubicBezTo>
                    <a:pt x="20" y="63"/>
                    <a:pt x="16" y="71"/>
                    <a:pt x="17" y="73"/>
                  </a:cubicBezTo>
                  <a:cubicBezTo>
                    <a:pt x="17" y="75"/>
                    <a:pt x="26" y="88"/>
                    <a:pt x="27" y="86"/>
                  </a:cubicBezTo>
                  <a:cubicBezTo>
                    <a:pt x="28" y="85"/>
                    <a:pt x="25" y="79"/>
                    <a:pt x="28" y="76"/>
                  </a:cubicBezTo>
                  <a:cubicBezTo>
                    <a:pt x="31" y="73"/>
                    <a:pt x="35" y="77"/>
                    <a:pt x="34" y="69"/>
                  </a:cubicBezTo>
                  <a:cubicBezTo>
                    <a:pt x="34" y="61"/>
                    <a:pt x="37" y="61"/>
                    <a:pt x="34" y="57"/>
                  </a:cubicBez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356" name="Freeform 163"/>
            <p:cNvSpPr>
              <a:spLocks noChangeArrowheads="1"/>
            </p:cNvSpPr>
            <p:nvPr/>
          </p:nvSpPr>
          <p:spPr bwMode="auto">
            <a:xfrm>
              <a:off x="7164412" y="2919416"/>
              <a:ext cx="73025" cy="57151"/>
            </a:xfrm>
            <a:custGeom>
              <a:avLst/>
              <a:gdLst>
                <a:gd name="T0" fmla="*/ 1 w 38"/>
                <a:gd name="T1" fmla="*/ 5 h 30"/>
                <a:gd name="T2" fmla="*/ 34 w 38"/>
                <a:gd name="T3" fmla="*/ 27 h 30"/>
                <a:gd name="T4" fmla="*/ 1 w 38"/>
                <a:gd name="T5" fmla="*/ 5 h 30"/>
                <a:gd name="T6" fmla="*/ 0 60000 65536"/>
                <a:gd name="T7" fmla="*/ 0 60000 65536"/>
                <a:gd name="T8" fmla="*/ 0 60000 65536"/>
                <a:gd name="T9" fmla="*/ 0 w 38"/>
                <a:gd name="T10" fmla="*/ 0 h 30"/>
                <a:gd name="T11" fmla="*/ 38 w 38"/>
                <a:gd name="T12" fmla="*/ 30 h 3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8" h="30">
                  <a:moveTo>
                    <a:pt x="1" y="5"/>
                  </a:moveTo>
                  <a:cubicBezTo>
                    <a:pt x="0" y="0"/>
                    <a:pt x="38" y="25"/>
                    <a:pt x="34" y="27"/>
                  </a:cubicBezTo>
                  <a:cubicBezTo>
                    <a:pt x="30" y="30"/>
                    <a:pt x="2" y="9"/>
                    <a:pt x="1" y="5"/>
                  </a:cubicBez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357" name="Freeform 164"/>
            <p:cNvSpPr>
              <a:spLocks noChangeArrowheads="1"/>
            </p:cNvSpPr>
            <p:nvPr/>
          </p:nvSpPr>
          <p:spPr bwMode="auto">
            <a:xfrm>
              <a:off x="5102242" y="1530352"/>
              <a:ext cx="166689" cy="111125"/>
            </a:xfrm>
            <a:custGeom>
              <a:avLst/>
              <a:gdLst>
                <a:gd name="T0" fmla="*/ 71 w 87"/>
                <a:gd name="T1" fmla="*/ 47 h 58"/>
                <a:gd name="T2" fmla="*/ 75 w 87"/>
                <a:gd name="T3" fmla="*/ 51 h 58"/>
                <a:gd name="T4" fmla="*/ 83 w 87"/>
                <a:gd name="T5" fmla="*/ 53 h 58"/>
                <a:gd name="T6" fmla="*/ 87 w 87"/>
                <a:gd name="T7" fmla="*/ 52 h 58"/>
                <a:gd name="T8" fmla="*/ 84 w 87"/>
                <a:gd name="T9" fmla="*/ 37 h 58"/>
                <a:gd name="T10" fmla="*/ 73 w 87"/>
                <a:gd name="T11" fmla="*/ 30 h 58"/>
                <a:gd name="T12" fmla="*/ 72 w 87"/>
                <a:gd name="T13" fmla="*/ 20 h 58"/>
                <a:gd name="T14" fmla="*/ 57 w 87"/>
                <a:gd name="T15" fmla="*/ 21 h 58"/>
                <a:gd name="T16" fmla="*/ 47 w 87"/>
                <a:gd name="T17" fmla="*/ 19 h 58"/>
                <a:gd name="T18" fmla="*/ 37 w 87"/>
                <a:gd name="T19" fmla="*/ 19 h 58"/>
                <a:gd name="T20" fmla="*/ 21 w 87"/>
                <a:gd name="T21" fmla="*/ 18 h 58"/>
                <a:gd name="T22" fmla="*/ 29 w 87"/>
                <a:gd name="T23" fmla="*/ 11 h 58"/>
                <a:gd name="T24" fmla="*/ 33 w 87"/>
                <a:gd name="T25" fmla="*/ 11 h 58"/>
                <a:gd name="T26" fmla="*/ 37 w 87"/>
                <a:gd name="T27" fmla="*/ 2 h 58"/>
                <a:gd name="T28" fmla="*/ 29 w 87"/>
                <a:gd name="T29" fmla="*/ 4 h 58"/>
                <a:gd name="T30" fmla="*/ 20 w 87"/>
                <a:gd name="T31" fmla="*/ 6 h 58"/>
                <a:gd name="T32" fmla="*/ 15 w 87"/>
                <a:gd name="T33" fmla="*/ 12 h 58"/>
                <a:gd name="T34" fmla="*/ 11 w 87"/>
                <a:gd name="T35" fmla="*/ 18 h 58"/>
                <a:gd name="T36" fmla="*/ 1 w 87"/>
                <a:gd name="T37" fmla="*/ 22 h 58"/>
                <a:gd name="T38" fmla="*/ 8 w 87"/>
                <a:gd name="T39" fmla="*/ 31 h 58"/>
                <a:gd name="T40" fmla="*/ 9 w 87"/>
                <a:gd name="T41" fmla="*/ 41 h 58"/>
                <a:gd name="T42" fmla="*/ 4 w 87"/>
                <a:gd name="T43" fmla="*/ 52 h 58"/>
                <a:gd name="T44" fmla="*/ 10 w 87"/>
                <a:gd name="T45" fmla="*/ 53 h 58"/>
                <a:gd name="T46" fmla="*/ 21 w 87"/>
                <a:gd name="T47" fmla="*/ 50 h 58"/>
                <a:gd name="T48" fmla="*/ 32 w 87"/>
                <a:gd name="T49" fmla="*/ 44 h 58"/>
                <a:gd name="T50" fmla="*/ 42 w 87"/>
                <a:gd name="T51" fmla="*/ 35 h 58"/>
                <a:gd name="T52" fmla="*/ 47 w 87"/>
                <a:gd name="T53" fmla="*/ 44 h 58"/>
                <a:gd name="T54" fmla="*/ 47 w 87"/>
                <a:gd name="T55" fmla="*/ 57 h 58"/>
                <a:gd name="T56" fmla="*/ 52 w 87"/>
                <a:gd name="T57" fmla="*/ 58 h 58"/>
                <a:gd name="T58" fmla="*/ 58 w 87"/>
                <a:gd name="T59" fmla="*/ 56 h 58"/>
                <a:gd name="T60" fmla="*/ 71 w 87"/>
                <a:gd name="T61" fmla="*/ 47 h 5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87"/>
                <a:gd name="T94" fmla="*/ 0 h 58"/>
                <a:gd name="T95" fmla="*/ 87 w 87"/>
                <a:gd name="T96" fmla="*/ 58 h 58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87" h="58">
                  <a:moveTo>
                    <a:pt x="71" y="47"/>
                  </a:moveTo>
                  <a:cubicBezTo>
                    <a:pt x="73" y="49"/>
                    <a:pt x="73" y="51"/>
                    <a:pt x="75" y="51"/>
                  </a:cubicBezTo>
                  <a:cubicBezTo>
                    <a:pt x="77" y="50"/>
                    <a:pt x="81" y="51"/>
                    <a:pt x="83" y="53"/>
                  </a:cubicBezTo>
                  <a:cubicBezTo>
                    <a:pt x="85" y="53"/>
                    <a:pt x="87" y="52"/>
                    <a:pt x="87" y="52"/>
                  </a:cubicBezTo>
                  <a:cubicBezTo>
                    <a:pt x="87" y="52"/>
                    <a:pt x="85" y="41"/>
                    <a:pt x="84" y="37"/>
                  </a:cubicBezTo>
                  <a:cubicBezTo>
                    <a:pt x="84" y="34"/>
                    <a:pt x="73" y="30"/>
                    <a:pt x="73" y="3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72" y="20"/>
                    <a:pt x="59" y="22"/>
                    <a:pt x="57" y="21"/>
                  </a:cubicBezTo>
                  <a:cubicBezTo>
                    <a:pt x="55" y="20"/>
                    <a:pt x="50" y="23"/>
                    <a:pt x="47" y="19"/>
                  </a:cubicBezTo>
                  <a:cubicBezTo>
                    <a:pt x="45" y="16"/>
                    <a:pt x="41" y="22"/>
                    <a:pt x="37" y="19"/>
                  </a:cubicBezTo>
                  <a:cubicBezTo>
                    <a:pt x="33" y="16"/>
                    <a:pt x="22" y="20"/>
                    <a:pt x="21" y="18"/>
                  </a:cubicBezTo>
                  <a:cubicBezTo>
                    <a:pt x="21" y="15"/>
                    <a:pt x="26" y="11"/>
                    <a:pt x="29" y="11"/>
                  </a:cubicBezTo>
                  <a:cubicBezTo>
                    <a:pt x="30" y="11"/>
                    <a:pt x="31" y="11"/>
                    <a:pt x="33" y="11"/>
                  </a:cubicBezTo>
                  <a:cubicBezTo>
                    <a:pt x="34" y="9"/>
                    <a:pt x="37" y="3"/>
                    <a:pt x="37" y="2"/>
                  </a:cubicBezTo>
                  <a:cubicBezTo>
                    <a:pt x="36" y="0"/>
                    <a:pt x="32" y="2"/>
                    <a:pt x="29" y="4"/>
                  </a:cubicBezTo>
                  <a:cubicBezTo>
                    <a:pt x="26" y="6"/>
                    <a:pt x="21" y="3"/>
                    <a:pt x="20" y="6"/>
                  </a:cubicBezTo>
                  <a:cubicBezTo>
                    <a:pt x="19" y="9"/>
                    <a:pt x="18" y="12"/>
                    <a:pt x="15" y="12"/>
                  </a:cubicBezTo>
                  <a:cubicBezTo>
                    <a:pt x="12" y="12"/>
                    <a:pt x="14" y="17"/>
                    <a:pt x="11" y="18"/>
                  </a:cubicBezTo>
                  <a:cubicBezTo>
                    <a:pt x="8" y="19"/>
                    <a:pt x="1" y="19"/>
                    <a:pt x="1" y="22"/>
                  </a:cubicBezTo>
                  <a:cubicBezTo>
                    <a:pt x="0" y="25"/>
                    <a:pt x="8" y="27"/>
                    <a:pt x="8" y="31"/>
                  </a:cubicBezTo>
                  <a:cubicBezTo>
                    <a:pt x="7" y="34"/>
                    <a:pt x="12" y="38"/>
                    <a:pt x="9" y="41"/>
                  </a:cubicBezTo>
                  <a:cubicBezTo>
                    <a:pt x="6" y="43"/>
                    <a:pt x="4" y="46"/>
                    <a:pt x="4" y="52"/>
                  </a:cubicBezTo>
                  <a:cubicBezTo>
                    <a:pt x="7" y="54"/>
                    <a:pt x="9" y="55"/>
                    <a:pt x="10" y="53"/>
                  </a:cubicBezTo>
                  <a:cubicBezTo>
                    <a:pt x="11" y="49"/>
                    <a:pt x="21" y="53"/>
                    <a:pt x="21" y="50"/>
                  </a:cubicBezTo>
                  <a:cubicBezTo>
                    <a:pt x="21" y="47"/>
                    <a:pt x="32" y="48"/>
                    <a:pt x="32" y="44"/>
                  </a:cubicBezTo>
                  <a:cubicBezTo>
                    <a:pt x="32" y="41"/>
                    <a:pt x="38" y="34"/>
                    <a:pt x="42" y="35"/>
                  </a:cubicBezTo>
                  <a:cubicBezTo>
                    <a:pt x="46" y="35"/>
                    <a:pt x="42" y="42"/>
                    <a:pt x="47" y="44"/>
                  </a:cubicBezTo>
                  <a:cubicBezTo>
                    <a:pt x="51" y="46"/>
                    <a:pt x="44" y="54"/>
                    <a:pt x="47" y="57"/>
                  </a:cubicBezTo>
                  <a:cubicBezTo>
                    <a:pt x="48" y="58"/>
                    <a:pt x="50" y="58"/>
                    <a:pt x="52" y="58"/>
                  </a:cubicBezTo>
                  <a:cubicBezTo>
                    <a:pt x="54" y="57"/>
                    <a:pt x="56" y="56"/>
                    <a:pt x="58" y="56"/>
                  </a:cubicBezTo>
                  <a:cubicBezTo>
                    <a:pt x="63" y="52"/>
                    <a:pt x="69" y="46"/>
                    <a:pt x="71" y="47"/>
                  </a:cubicBez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358" name="Freeform 165"/>
            <p:cNvSpPr>
              <a:spLocks noChangeArrowheads="1"/>
            </p:cNvSpPr>
            <p:nvPr/>
          </p:nvSpPr>
          <p:spPr bwMode="auto">
            <a:xfrm>
              <a:off x="1943107" y="1908177"/>
              <a:ext cx="19050" cy="39688"/>
            </a:xfrm>
            <a:custGeom>
              <a:avLst/>
              <a:gdLst>
                <a:gd name="T0" fmla="*/ 8 w 10"/>
                <a:gd name="T1" fmla="*/ 19 h 21"/>
                <a:gd name="T2" fmla="*/ 4 w 10"/>
                <a:gd name="T3" fmla="*/ 15 h 21"/>
                <a:gd name="T4" fmla="*/ 0 w 10"/>
                <a:gd name="T5" fmla="*/ 7 h 21"/>
                <a:gd name="T6" fmla="*/ 4 w 10"/>
                <a:gd name="T7" fmla="*/ 4 h 21"/>
                <a:gd name="T8" fmla="*/ 5 w 10"/>
                <a:gd name="T9" fmla="*/ 12 h 21"/>
                <a:gd name="T10" fmla="*/ 8 w 10"/>
                <a:gd name="T11" fmla="*/ 19 h 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21"/>
                <a:gd name="T20" fmla="*/ 10 w 10"/>
                <a:gd name="T21" fmla="*/ 21 h 2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21">
                  <a:moveTo>
                    <a:pt x="8" y="19"/>
                  </a:moveTo>
                  <a:cubicBezTo>
                    <a:pt x="8" y="21"/>
                    <a:pt x="4" y="17"/>
                    <a:pt x="4" y="15"/>
                  </a:cubicBezTo>
                  <a:cubicBezTo>
                    <a:pt x="4" y="12"/>
                    <a:pt x="0" y="12"/>
                    <a:pt x="0" y="7"/>
                  </a:cubicBezTo>
                  <a:cubicBezTo>
                    <a:pt x="0" y="3"/>
                    <a:pt x="2" y="0"/>
                    <a:pt x="4" y="4"/>
                  </a:cubicBezTo>
                  <a:cubicBezTo>
                    <a:pt x="7" y="8"/>
                    <a:pt x="5" y="10"/>
                    <a:pt x="5" y="12"/>
                  </a:cubicBezTo>
                  <a:cubicBezTo>
                    <a:pt x="6" y="14"/>
                    <a:pt x="10" y="17"/>
                    <a:pt x="8" y="19"/>
                  </a:cubicBez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359" name="Freeform 166"/>
            <p:cNvSpPr>
              <a:spLocks noChangeArrowheads="1"/>
            </p:cNvSpPr>
            <p:nvPr/>
          </p:nvSpPr>
          <p:spPr bwMode="auto">
            <a:xfrm>
              <a:off x="2298707" y="2235202"/>
              <a:ext cx="25400" cy="20638"/>
            </a:xfrm>
            <a:custGeom>
              <a:avLst/>
              <a:gdLst>
                <a:gd name="T0" fmla="*/ 3 w 13"/>
                <a:gd name="T1" fmla="*/ 10 h 11"/>
                <a:gd name="T2" fmla="*/ 2 w 13"/>
                <a:gd name="T3" fmla="*/ 4 h 11"/>
                <a:gd name="T4" fmla="*/ 11 w 13"/>
                <a:gd name="T5" fmla="*/ 2 h 11"/>
                <a:gd name="T6" fmla="*/ 11 w 13"/>
                <a:gd name="T7" fmla="*/ 8 h 11"/>
                <a:gd name="T8" fmla="*/ 3 w 13"/>
                <a:gd name="T9" fmla="*/ 1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11"/>
                <a:gd name="T17" fmla="*/ 13 w 13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11">
                  <a:moveTo>
                    <a:pt x="3" y="10"/>
                  </a:moveTo>
                  <a:cubicBezTo>
                    <a:pt x="1" y="8"/>
                    <a:pt x="5" y="5"/>
                    <a:pt x="2" y="4"/>
                  </a:cubicBezTo>
                  <a:cubicBezTo>
                    <a:pt x="0" y="3"/>
                    <a:pt x="8" y="0"/>
                    <a:pt x="11" y="2"/>
                  </a:cubicBezTo>
                  <a:cubicBezTo>
                    <a:pt x="13" y="4"/>
                    <a:pt x="13" y="7"/>
                    <a:pt x="11" y="8"/>
                  </a:cubicBezTo>
                  <a:cubicBezTo>
                    <a:pt x="9" y="9"/>
                    <a:pt x="4" y="11"/>
                    <a:pt x="3" y="10"/>
                  </a:cubicBez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360" name="Freeform 167"/>
            <p:cNvSpPr>
              <a:spLocks noChangeArrowheads="1"/>
            </p:cNvSpPr>
            <p:nvPr/>
          </p:nvSpPr>
          <p:spPr bwMode="auto">
            <a:xfrm>
              <a:off x="4572014" y="1519239"/>
              <a:ext cx="71438" cy="61913"/>
            </a:xfrm>
            <a:custGeom>
              <a:avLst/>
              <a:gdLst>
                <a:gd name="T0" fmla="*/ 35 w 37"/>
                <a:gd name="T1" fmla="*/ 26 h 33"/>
                <a:gd name="T2" fmla="*/ 28 w 37"/>
                <a:gd name="T3" fmla="*/ 17 h 33"/>
                <a:gd name="T4" fmla="*/ 24 w 37"/>
                <a:gd name="T5" fmla="*/ 8 h 33"/>
                <a:gd name="T6" fmla="*/ 21 w 37"/>
                <a:gd name="T7" fmla="*/ 2 h 33"/>
                <a:gd name="T8" fmla="*/ 11 w 37"/>
                <a:gd name="T9" fmla="*/ 1 h 33"/>
                <a:gd name="T10" fmla="*/ 0 w 37"/>
                <a:gd name="T11" fmla="*/ 3 h 33"/>
                <a:gd name="T12" fmla="*/ 2 w 37"/>
                <a:gd name="T13" fmla="*/ 12 h 33"/>
                <a:gd name="T14" fmla="*/ 11 w 37"/>
                <a:gd name="T15" fmla="*/ 16 h 33"/>
                <a:gd name="T16" fmla="*/ 13 w 37"/>
                <a:gd name="T17" fmla="*/ 20 h 33"/>
                <a:gd name="T18" fmla="*/ 14 w 37"/>
                <a:gd name="T19" fmla="*/ 20 h 33"/>
                <a:gd name="T20" fmla="*/ 17 w 37"/>
                <a:gd name="T21" fmla="*/ 22 h 33"/>
                <a:gd name="T22" fmla="*/ 22 w 37"/>
                <a:gd name="T23" fmla="*/ 25 h 33"/>
                <a:gd name="T24" fmla="*/ 28 w 37"/>
                <a:gd name="T25" fmla="*/ 27 h 33"/>
                <a:gd name="T26" fmla="*/ 30 w 37"/>
                <a:gd name="T27" fmla="*/ 33 h 33"/>
                <a:gd name="T28" fmla="*/ 37 w 37"/>
                <a:gd name="T29" fmla="*/ 31 h 33"/>
                <a:gd name="T30" fmla="*/ 35 w 37"/>
                <a:gd name="T31" fmla="*/ 26 h 3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7"/>
                <a:gd name="T49" fmla="*/ 0 h 33"/>
                <a:gd name="T50" fmla="*/ 37 w 37"/>
                <a:gd name="T51" fmla="*/ 33 h 3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7" h="33">
                  <a:moveTo>
                    <a:pt x="35" y="26"/>
                  </a:moveTo>
                  <a:cubicBezTo>
                    <a:pt x="35" y="23"/>
                    <a:pt x="28" y="21"/>
                    <a:pt x="28" y="17"/>
                  </a:cubicBezTo>
                  <a:cubicBezTo>
                    <a:pt x="28" y="14"/>
                    <a:pt x="23" y="11"/>
                    <a:pt x="24" y="8"/>
                  </a:cubicBezTo>
                  <a:cubicBezTo>
                    <a:pt x="24" y="6"/>
                    <a:pt x="22" y="4"/>
                    <a:pt x="21" y="2"/>
                  </a:cubicBezTo>
                  <a:cubicBezTo>
                    <a:pt x="18" y="1"/>
                    <a:pt x="14" y="0"/>
                    <a:pt x="11" y="1"/>
                  </a:cubicBezTo>
                  <a:cubicBezTo>
                    <a:pt x="7" y="1"/>
                    <a:pt x="4" y="2"/>
                    <a:pt x="0" y="3"/>
                  </a:cubicBezTo>
                  <a:cubicBezTo>
                    <a:pt x="2" y="6"/>
                    <a:pt x="0" y="7"/>
                    <a:pt x="2" y="12"/>
                  </a:cubicBezTo>
                  <a:cubicBezTo>
                    <a:pt x="4" y="17"/>
                    <a:pt x="9" y="14"/>
                    <a:pt x="11" y="16"/>
                  </a:cubicBezTo>
                  <a:cubicBezTo>
                    <a:pt x="11" y="16"/>
                    <a:pt x="12" y="18"/>
                    <a:pt x="13" y="20"/>
                  </a:cubicBezTo>
                  <a:cubicBezTo>
                    <a:pt x="13" y="20"/>
                    <a:pt x="13" y="20"/>
                    <a:pt x="14" y="20"/>
                  </a:cubicBezTo>
                  <a:cubicBezTo>
                    <a:pt x="16" y="20"/>
                    <a:pt x="16" y="21"/>
                    <a:pt x="17" y="22"/>
                  </a:cubicBezTo>
                  <a:cubicBezTo>
                    <a:pt x="19" y="23"/>
                    <a:pt x="21" y="24"/>
                    <a:pt x="22" y="25"/>
                  </a:cubicBezTo>
                  <a:cubicBezTo>
                    <a:pt x="24" y="25"/>
                    <a:pt x="25" y="23"/>
                    <a:pt x="28" y="27"/>
                  </a:cubicBezTo>
                  <a:cubicBezTo>
                    <a:pt x="30" y="29"/>
                    <a:pt x="30" y="30"/>
                    <a:pt x="30" y="33"/>
                  </a:cubicBezTo>
                  <a:cubicBezTo>
                    <a:pt x="33" y="33"/>
                    <a:pt x="35" y="32"/>
                    <a:pt x="37" y="31"/>
                  </a:cubicBezTo>
                  <a:cubicBezTo>
                    <a:pt x="36" y="29"/>
                    <a:pt x="35" y="27"/>
                    <a:pt x="35" y="26"/>
                  </a:cubicBez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361" name="Freeform 168"/>
            <p:cNvSpPr>
              <a:spLocks noEditPoints="1" noChangeArrowheads="1"/>
            </p:cNvSpPr>
            <p:nvPr/>
          </p:nvSpPr>
          <p:spPr bwMode="auto">
            <a:xfrm>
              <a:off x="4605353" y="1504952"/>
              <a:ext cx="106364" cy="87313"/>
            </a:xfrm>
            <a:custGeom>
              <a:avLst/>
              <a:gdLst>
                <a:gd name="T0" fmla="*/ 53 w 56"/>
                <a:gd name="T1" fmla="*/ 15 h 46"/>
                <a:gd name="T2" fmla="*/ 43 w 56"/>
                <a:gd name="T3" fmla="*/ 2 h 46"/>
                <a:gd name="T4" fmla="*/ 35 w 56"/>
                <a:gd name="T5" fmla="*/ 8 h 46"/>
                <a:gd name="T6" fmla="*/ 30 w 56"/>
                <a:gd name="T7" fmla="*/ 8 h 46"/>
                <a:gd name="T8" fmla="*/ 22 w 56"/>
                <a:gd name="T9" fmla="*/ 2 h 46"/>
                <a:gd name="T10" fmla="*/ 18 w 56"/>
                <a:gd name="T11" fmla="*/ 0 h 46"/>
                <a:gd name="T12" fmla="*/ 16 w 56"/>
                <a:gd name="T13" fmla="*/ 4 h 46"/>
                <a:gd name="T14" fmla="*/ 20 w 56"/>
                <a:gd name="T15" fmla="*/ 9 h 46"/>
                <a:gd name="T16" fmla="*/ 11 w 56"/>
                <a:gd name="T17" fmla="*/ 9 h 46"/>
                <a:gd name="T18" fmla="*/ 3 w 56"/>
                <a:gd name="T19" fmla="*/ 6 h 46"/>
                <a:gd name="T20" fmla="*/ 7 w 56"/>
                <a:gd name="T21" fmla="*/ 15 h 46"/>
                <a:gd name="T22" fmla="*/ 11 w 56"/>
                <a:gd name="T23" fmla="*/ 24 h 46"/>
                <a:gd name="T24" fmla="*/ 18 w 56"/>
                <a:gd name="T25" fmla="*/ 33 h 46"/>
                <a:gd name="T26" fmla="*/ 20 w 56"/>
                <a:gd name="T27" fmla="*/ 38 h 46"/>
                <a:gd name="T28" fmla="*/ 34 w 56"/>
                <a:gd name="T29" fmla="*/ 30 h 46"/>
                <a:gd name="T30" fmla="*/ 36 w 56"/>
                <a:gd name="T31" fmla="*/ 40 h 46"/>
                <a:gd name="T32" fmla="*/ 44 w 56"/>
                <a:gd name="T33" fmla="*/ 46 h 46"/>
                <a:gd name="T34" fmla="*/ 46 w 56"/>
                <a:gd name="T35" fmla="*/ 39 h 46"/>
                <a:gd name="T36" fmla="*/ 53 w 56"/>
                <a:gd name="T37" fmla="*/ 15 h 46"/>
                <a:gd name="T38" fmla="*/ 5 w 56"/>
                <a:gd name="T39" fmla="*/ 32 h 46"/>
                <a:gd name="T40" fmla="*/ 0 w 56"/>
                <a:gd name="T41" fmla="*/ 29 h 46"/>
                <a:gd name="T42" fmla="*/ 3 w 56"/>
                <a:gd name="T43" fmla="*/ 35 h 46"/>
                <a:gd name="T44" fmla="*/ 11 w 56"/>
                <a:gd name="T45" fmla="*/ 40 h 46"/>
                <a:gd name="T46" fmla="*/ 13 w 56"/>
                <a:gd name="T47" fmla="*/ 40 h 46"/>
                <a:gd name="T48" fmla="*/ 11 w 56"/>
                <a:gd name="T49" fmla="*/ 34 h 46"/>
                <a:gd name="T50" fmla="*/ 5 w 56"/>
                <a:gd name="T51" fmla="*/ 32 h 4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6"/>
                <a:gd name="T79" fmla="*/ 0 h 46"/>
                <a:gd name="T80" fmla="*/ 56 w 56"/>
                <a:gd name="T81" fmla="*/ 46 h 4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6" h="46">
                  <a:moveTo>
                    <a:pt x="53" y="15"/>
                  </a:moveTo>
                  <a:cubicBezTo>
                    <a:pt x="51" y="13"/>
                    <a:pt x="47" y="8"/>
                    <a:pt x="43" y="2"/>
                  </a:cubicBezTo>
                  <a:cubicBezTo>
                    <a:pt x="41" y="6"/>
                    <a:pt x="36" y="5"/>
                    <a:pt x="35" y="8"/>
                  </a:cubicBezTo>
                  <a:cubicBezTo>
                    <a:pt x="34" y="10"/>
                    <a:pt x="32" y="7"/>
                    <a:pt x="30" y="8"/>
                  </a:cubicBezTo>
                  <a:cubicBezTo>
                    <a:pt x="29" y="8"/>
                    <a:pt x="25" y="2"/>
                    <a:pt x="22" y="2"/>
                  </a:cubicBezTo>
                  <a:cubicBezTo>
                    <a:pt x="21" y="1"/>
                    <a:pt x="20" y="1"/>
                    <a:pt x="18" y="0"/>
                  </a:cubicBezTo>
                  <a:cubicBezTo>
                    <a:pt x="17" y="2"/>
                    <a:pt x="16" y="3"/>
                    <a:pt x="16" y="4"/>
                  </a:cubicBezTo>
                  <a:cubicBezTo>
                    <a:pt x="17" y="6"/>
                    <a:pt x="21" y="8"/>
                    <a:pt x="20" y="9"/>
                  </a:cubicBezTo>
                  <a:cubicBezTo>
                    <a:pt x="18" y="11"/>
                    <a:pt x="13" y="10"/>
                    <a:pt x="11" y="9"/>
                  </a:cubicBezTo>
                  <a:cubicBezTo>
                    <a:pt x="9" y="7"/>
                    <a:pt x="4" y="4"/>
                    <a:pt x="3" y="6"/>
                  </a:cubicBezTo>
                  <a:cubicBezTo>
                    <a:pt x="2" y="8"/>
                    <a:pt x="8" y="13"/>
                    <a:pt x="7" y="15"/>
                  </a:cubicBezTo>
                  <a:cubicBezTo>
                    <a:pt x="6" y="18"/>
                    <a:pt x="11" y="21"/>
                    <a:pt x="11" y="24"/>
                  </a:cubicBezTo>
                  <a:cubicBezTo>
                    <a:pt x="11" y="28"/>
                    <a:pt x="18" y="30"/>
                    <a:pt x="18" y="33"/>
                  </a:cubicBezTo>
                  <a:cubicBezTo>
                    <a:pt x="18" y="34"/>
                    <a:pt x="19" y="36"/>
                    <a:pt x="20" y="38"/>
                  </a:cubicBezTo>
                  <a:cubicBezTo>
                    <a:pt x="26" y="36"/>
                    <a:pt x="30" y="32"/>
                    <a:pt x="34" y="30"/>
                  </a:cubicBezTo>
                  <a:cubicBezTo>
                    <a:pt x="39" y="27"/>
                    <a:pt x="37" y="38"/>
                    <a:pt x="36" y="40"/>
                  </a:cubicBezTo>
                  <a:cubicBezTo>
                    <a:pt x="35" y="41"/>
                    <a:pt x="40" y="44"/>
                    <a:pt x="44" y="46"/>
                  </a:cubicBezTo>
                  <a:cubicBezTo>
                    <a:pt x="44" y="43"/>
                    <a:pt x="44" y="41"/>
                    <a:pt x="46" y="39"/>
                  </a:cubicBezTo>
                  <a:cubicBezTo>
                    <a:pt x="52" y="32"/>
                    <a:pt x="56" y="21"/>
                    <a:pt x="53" y="15"/>
                  </a:cubicBezTo>
                  <a:close/>
                  <a:moveTo>
                    <a:pt x="5" y="32"/>
                  </a:moveTo>
                  <a:cubicBezTo>
                    <a:pt x="4" y="31"/>
                    <a:pt x="2" y="30"/>
                    <a:pt x="0" y="29"/>
                  </a:cubicBezTo>
                  <a:cubicBezTo>
                    <a:pt x="0" y="31"/>
                    <a:pt x="0" y="34"/>
                    <a:pt x="3" y="35"/>
                  </a:cubicBezTo>
                  <a:cubicBezTo>
                    <a:pt x="8" y="37"/>
                    <a:pt x="1" y="38"/>
                    <a:pt x="11" y="40"/>
                  </a:cubicBezTo>
                  <a:cubicBezTo>
                    <a:pt x="12" y="40"/>
                    <a:pt x="12" y="40"/>
                    <a:pt x="13" y="40"/>
                  </a:cubicBezTo>
                  <a:cubicBezTo>
                    <a:pt x="13" y="37"/>
                    <a:pt x="13" y="36"/>
                    <a:pt x="11" y="34"/>
                  </a:cubicBezTo>
                  <a:cubicBezTo>
                    <a:pt x="8" y="30"/>
                    <a:pt x="7" y="32"/>
                    <a:pt x="5" y="32"/>
                  </a:cubicBez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362" name="Freeform 169"/>
            <p:cNvSpPr>
              <a:spLocks noChangeArrowheads="1"/>
            </p:cNvSpPr>
            <p:nvPr/>
          </p:nvSpPr>
          <p:spPr bwMode="auto">
            <a:xfrm>
              <a:off x="4946665" y="1595439"/>
              <a:ext cx="309564" cy="220663"/>
            </a:xfrm>
            <a:custGeom>
              <a:avLst/>
              <a:gdLst>
                <a:gd name="T0" fmla="*/ 156 w 162"/>
                <a:gd name="T1" fmla="*/ 17 h 116"/>
                <a:gd name="T2" fmla="*/ 152 w 162"/>
                <a:gd name="T3" fmla="*/ 13 h 116"/>
                <a:gd name="T4" fmla="*/ 139 w 162"/>
                <a:gd name="T5" fmla="*/ 22 h 116"/>
                <a:gd name="T6" fmla="*/ 134 w 162"/>
                <a:gd name="T7" fmla="*/ 24 h 116"/>
                <a:gd name="T8" fmla="*/ 128 w 162"/>
                <a:gd name="T9" fmla="*/ 23 h 116"/>
                <a:gd name="T10" fmla="*/ 128 w 162"/>
                <a:gd name="T11" fmla="*/ 10 h 116"/>
                <a:gd name="T12" fmla="*/ 123 w 162"/>
                <a:gd name="T13" fmla="*/ 1 h 116"/>
                <a:gd name="T14" fmla="*/ 113 w 162"/>
                <a:gd name="T15" fmla="*/ 10 h 116"/>
                <a:gd name="T16" fmla="*/ 102 w 162"/>
                <a:gd name="T17" fmla="*/ 16 h 116"/>
                <a:gd name="T18" fmla="*/ 91 w 162"/>
                <a:gd name="T19" fmla="*/ 19 h 116"/>
                <a:gd name="T20" fmla="*/ 81 w 162"/>
                <a:gd name="T21" fmla="*/ 16 h 116"/>
                <a:gd name="T22" fmla="*/ 72 w 162"/>
                <a:gd name="T23" fmla="*/ 13 h 116"/>
                <a:gd name="T24" fmla="*/ 62 w 162"/>
                <a:gd name="T25" fmla="*/ 11 h 116"/>
                <a:gd name="T26" fmla="*/ 53 w 162"/>
                <a:gd name="T27" fmla="*/ 17 h 116"/>
                <a:gd name="T28" fmla="*/ 47 w 162"/>
                <a:gd name="T29" fmla="*/ 28 h 116"/>
                <a:gd name="T30" fmla="*/ 31 w 162"/>
                <a:gd name="T31" fmla="*/ 37 h 116"/>
                <a:gd name="T32" fmla="*/ 21 w 162"/>
                <a:gd name="T33" fmla="*/ 41 h 116"/>
                <a:gd name="T34" fmla="*/ 13 w 162"/>
                <a:gd name="T35" fmla="*/ 38 h 116"/>
                <a:gd name="T36" fmla="*/ 8 w 162"/>
                <a:gd name="T37" fmla="*/ 44 h 116"/>
                <a:gd name="T38" fmla="*/ 3 w 162"/>
                <a:gd name="T39" fmla="*/ 53 h 116"/>
                <a:gd name="T40" fmla="*/ 2 w 162"/>
                <a:gd name="T41" fmla="*/ 62 h 116"/>
                <a:gd name="T42" fmla="*/ 2 w 162"/>
                <a:gd name="T43" fmla="*/ 74 h 116"/>
                <a:gd name="T44" fmla="*/ 4 w 162"/>
                <a:gd name="T45" fmla="*/ 87 h 116"/>
                <a:gd name="T46" fmla="*/ 15 w 162"/>
                <a:gd name="T47" fmla="*/ 93 h 116"/>
                <a:gd name="T48" fmla="*/ 3 w 162"/>
                <a:gd name="T49" fmla="*/ 109 h 116"/>
                <a:gd name="T50" fmla="*/ 6 w 162"/>
                <a:gd name="T51" fmla="*/ 113 h 116"/>
                <a:gd name="T52" fmla="*/ 23 w 162"/>
                <a:gd name="T53" fmla="*/ 115 h 116"/>
                <a:gd name="T54" fmla="*/ 68 w 162"/>
                <a:gd name="T55" fmla="*/ 109 h 116"/>
                <a:gd name="T56" fmla="*/ 67 w 162"/>
                <a:gd name="T57" fmla="*/ 98 h 116"/>
                <a:gd name="T58" fmla="*/ 76 w 162"/>
                <a:gd name="T59" fmla="*/ 93 h 116"/>
                <a:gd name="T60" fmla="*/ 84 w 162"/>
                <a:gd name="T61" fmla="*/ 91 h 116"/>
                <a:gd name="T62" fmla="*/ 96 w 162"/>
                <a:gd name="T63" fmla="*/ 87 h 116"/>
                <a:gd name="T64" fmla="*/ 101 w 162"/>
                <a:gd name="T65" fmla="*/ 82 h 116"/>
                <a:gd name="T66" fmla="*/ 105 w 162"/>
                <a:gd name="T67" fmla="*/ 70 h 116"/>
                <a:gd name="T68" fmla="*/ 113 w 162"/>
                <a:gd name="T69" fmla="*/ 65 h 116"/>
                <a:gd name="T70" fmla="*/ 109 w 162"/>
                <a:gd name="T71" fmla="*/ 58 h 116"/>
                <a:gd name="T72" fmla="*/ 122 w 162"/>
                <a:gd name="T73" fmla="*/ 58 h 116"/>
                <a:gd name="T74" fmla="*/ 123 w 162"/>
                <a:gd name="T75" fmla="*/ 49 h 116"/>
                <a:gd name="T76" fmla="*/ 128 w 162"/>
                <a:gd name="T77" fmla="*/ 41 h 116"/>
                <a:gd name="T78" fmla="*/ 126 w 162"/>
                <a:gd name="T79" fmla="*/ 34 h 116"/>
                <a:gd name="T80" fmla="*/ 128 w 162"/>
                <a:gd name="T81" fmla="*/ 29 h 116"/>
                <a:gd name="T82" fmla="*/ 129 w 162"/>
                <a:gd name="T83" fmla="*/ 28 h 116"/>
                <a:gd name="T84" fmla="*/ 135 w 162"/>
                <a:gd name="T85" fmla="*/ 26 h 116"/>
                <a:gd name="T86" fmla="*/ 150 w 162"/>
                <a:gd name="T87" fmla="*/ 21 h 116"/>
                <a:gd name="T88" fmla="*/ 162 w 162"/>
                <a:gd name="T89" fmla="*/ 18 h 116"/>
                <a:gd name="T90" fmla="*/ 156 w 162"/>
                <a:gd name="T91" fmla="*/ 17 h 11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62"/>
                <a:gd name="T139" fmla="*/ 0 h 116"/>
                <a:gd name="T140" fmla="*/ 162 w 162"/>
                <a:gd name="T141" fmla="*/ 116 h 11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62" h="116">
                  <a:moveTo>
                    <a:pt x="156" y="17"/>
                  </a:moveTo>
                  <a:cubicBezTo>
                    <a:pt x="154" y="17"/>
                    <a:pt x="154" y="15"/>
                    <a:pt x="152" y="13"/>
                  </a:cubicBezTo>
                  <a:cubicBezTo>
                    <a:pt x="150" y="12"/>
                    <a:pt x="144" y="18"/>
                    <a:pt x="139" y="22"/>
                  </a:cubicBezTo>
                  <a:cubicBezTo>
                    <a:pt x="137" y="22"/>
                    <a:pt x="135" y="23"/>
                    <a:pt x="134" y="24"/>
                  </a:cubicBezTo>
                  <a:cubicBezTo>
                    <a:pt x="131" y="24"/>
                    <a:pt x="129" y="24"/>
                    <a:pt x="128" y="23"/>
                  </a:cubicBezTo>
                  <a:cubicBezTo>
                    <a:pt x="125" y="20"/>
                    <a:pt x="132" y="12"/>
                    <a:pt x="128" y="10"/>
                  </a:cubicBezTo>
                  <a:cubicBezTo>
                    <a:pt x="123" y="8"/>
                    <a:pt x="127" y="1"/>
                    <a:pt x="123" y="1"/>
                  </a:cubicBezTo>
                  <a:cubicBezTo>
                    <a:pt x="119" y="0"/>
                    <a:pt x="113" y="7"/>
                    <a:pt x="113" y="10"/>
                  </a:cubicBezTo>
                  <a:cubicBezTo>
                    <a:pt x="113" y="14"/>
                    <a:pt x="102" y="13"/>
                    <a:pt x="102" y="16"/>
                  </a:cubicBezTo>
                  <a:cubicBezTo>
                    <a:pt x="102" y="19"/>
                    <a:pt x="92" y="15"/>
                    <a:pt x="91" y="19"/>
                  </a:cubicBezTo>
                  <a:cubicBezTo>
                    <a:pt x="89" y="22"/>
                    <a:pt x="84" y="16"/>
                    <a:pt x="81" y="16"/>
                  </a:cubicBezTo>
                  <a:cubicBezTo>
                    <a:pt x="78" y="16"/>
                    <a:pt x="76" y="12"/>
                    <a:pt x="72" y="13"/>
                  </a:cubicBezTo>
                  <a:cubicBezTo>
                    <a:pt x="68" y="14"/>
                    <a:pt x="65" y="12"/>
                    <a:pt x="62" y="11"/>
                  </a:cubicBezTo>
                  <a:cubicBezTo>
                    <a:pt x="59" y="11"/>
                    <a:pt x="57" y="18"/>
                    <a:pt x="53" y="17"/>
                  </a:cubicBezTo>
                  <a:cubicBezTo>
                    <a:pt x="50" y="15"/>
                    <a:pt x="48" y="23"/>
                    <a:pt x="47" y="28"/>
                  </a:cubicBezTo>
                  <a:cubicBezTo>
                    <a:pt x="45" y="32"/>
                    <a:pt x="30" y="32"/>
                    <a:pt x="31" y="37"/>
                  </a:cubicBezTo>
                  <a:cubicBezTo>
                    <a:pt x="31" y="42"/>
                    <a:pt x="22" y="44"/>
                    <a:pt x="21" y="41"/>
                  </a:cubicBezTo>
                  <a:cubicBezTo>
                    <a:pt x="20" y="38"/>
                    <a:pt x="14" y="39"/>
                    <a:pt x="13" y="38"/>
                  </a:cubicBezTo>
                  <a:cubicBezTo>
                    <a:pt x="11" y="38"/>
                    <a:pt x="7" y="39"/>
                    <a:pt x="8" y="44"/>
                  </a:cubicBezTo>
                  <a:cubicBezTo>
                    <a:pt x="8" y="48"/>
                    <a:pt x="4" y="51"/>
                    <a:pt x="3" y="53"/>
                  </a:cubicBezTo>
                  <a:cubicBezTo>
                    <a:pt x="3" y="54"/>
                    <a:pt x="0" y="60"/>
                    <a:pt x="2" y="62"/>
                  </a:cubicBezTo>
                  <a:cubicBezTo>
                    <a:pt x="4" y="65"/>
                    <a:pt x="0" y="70"/>
                    <a:pt x="2" y="74"/>
                  </a:cubicBezTo>
                  <a:cubicBezTo>
                    <a:pt x="4" y="79"/>
                    <a:pt x="3" y="86"/>
                    <a:pt x="4" y="87"/>
                  </a:cubicBezTo>
                  <a:cubicBezTo>
                    <a:pt x="5" y="89"/>
                    <a:pt x="13" y="88"/>
                    <a:pt x="15" y="93"/>
                  </a:cubicBezTo>
                  <a:cubicBezTo>
                    <a:pt x="17" y="98"/>
                    <a:pt x="4" y="107"/>
                    <a:pt x="3" y="109"/>
                  </a:cubicBezTo>
                  <a:cubicBezTo>
                    <a:pt x="3" y="110"/>
                    <a:pt x="4" y="112"/>
                    <a:pt x="6" y="113"/>
                  </a:cubicBezTo>
                  <a:cubicBezTo>
                    <a:pt x="11" y="113"/>
                    <a:pt x="17" y="114"/>
                    <a:pt x="23" y="115"/>
                  </a:cubicBezTo>
                  <a:cubicBezTo>
                    <a:pt x="30" y="116"/>
                    <a:pt x="68" y="111"/>
                    <a:pt x="68" y="109"/>
                  </a:cubicBezTo>
                  <a:cubicBezTo>
                    <a:pt x="69" y="108"/>
                    <a:pt x="67" y="100"/>
                    <a:pt x="67" y="98"/>
                  </a:cubicBezTo>
                  <a:cubicBezTo>
                    <a:pt x="68" y="96"/>
                    <a:pt x="72" y="92"/>
                    <a:pt x="76" y="93"/>
                  </a:cubicBezTo>
                  <a:cubicBezTo>
                    <a:pt x="80" y="93"/>
                    <a:pt x="84" y="94"/>
                    <a:pt x="84" y="91"/>
                  </a:cubicBezTo>
                  <a:cubicBezTo>
                    <a:pt x="84" y="88"/>
                    <a:pt x="95" y="84"/>
                    <a:pt x="96" y="87"/>
                  </a:cubicBezTo>
                  <a:cubicBezTo>
                    <a:pt x="97" y="89"/>
                    <a:pt x="101" y="88"/>
                    <a:pt x="101" y="82"/>
                  </a:cubicBezTo>
                  <a:cubicBezTo>
                    <a:pt x="102" y="75"/>
                    <a:pt x="101" y="70"/>
                    <a:pt x="105" y="70"/>
                  </a:cubicBezTo>
                  <a:cubicBezTo>
                    <a:pt x="109" y="69"/>
                    <a:pt x="113" y="67"/>
                    <a:pt x="113" y="65"/>
                  </a:cubicBezTo>
                  <a:cubicBezTo>
                    <a:pt x="112" y="63"/>
                    <a:pt x="108" y="59"/>
                    <a:pt x="109" y="58"/>
                  </a:cubicBezTo>
                  <a:cubicBezTo>
                    <a:pt x="110" y="56"/>
                    <a:pt x="120" y="61"/>
                    <a:pt x="122" y="58"/>
                  </a:cubicBezTo>
                  <a:cubicBezTo>
                    <a:pt x="123" y="55"/>
                    <a:pt x="121" y="52"/>
                    <a:pt x="123" y="49"/>
                  </a:cubicBezTo>
                  <a:cubicBezTo>
                    <a:pt x="124" y="46"/>
                    <a:pt x="128" y="44"/>
                    <a:pt x="128" y="41"/>
                  </a:cubicBezTo>
                  <a:cubicBezTo>
                    <a:pt x="128" y="38"/>
                    <a:pt x="128" y="37"/>
                    <a:pt x="126" y="34"/>
                  </a:cubicBezTo>
                  <a:cubicBezTo>
                    <a:pt x="124" y="32"/>
                    <a:pt x="125" y="29"/>
                    <a:pt x="128" y="29"/>
                  </a:cubicBezTo>
                  <a:cubicBezTo>
                    <a:pt x="128" y="28"/>
                    <a:pt x="129" y="28"/>
                    <a:pt x="129" y="28"/>
                  </a:cubicBezTo>
                  <a:cubicBezTo>
                    <a:pt x="132" y="27"/>
                    <a:pt x="134" y="27"/>
                    <a:pt x="135" y="26"/>
                  </a:cubicBezTo>
                  <a:cubicBezTo>
                    <a:pt x="139" y="23"/>
                    <a:pt x="147" y="20"/>
                    <a:pt x="150" y="21"/>
                  </a:cubicBezTo>
                  <a:cubicBezTo>
                    <a:pt x="153" y="22"/>
                    <a:pt x="158" y="21"/>
                    <a:pt x="162" y="18"/>
                  </a:cubicBezTo>
                  <a:cubicBezTo>
                    <a:pt x="160" y="17"/>
                    <a:pt x="157" y="16"/>
                    <a:pt x="156" y="17"/>
                  </a:cubicBez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363" name="Freeform 170"/>
            <p:cNvSpPr>
              <a:spLocks noChangeArrowheads="1"/>
            </p:cNvSpPr>
            <p:nvPr/>
          </p:nvSpPr>
          <p:spPr bwMode="auto">
            <a:xfrm>
              <a:off x="4959365" y="1628777"/>
              <a:ext cx="355601" cy="320676"/>
            </a:xfrm>
            <a:custGeom>
              <a:avLst/>
              <a:gdLst>
                <a:gd name="T0" fmla="*/ 172 w 186"/>
                <a:gd name="T1" fmla="*/ 9 h 168"/>
                <a:gd name="T2" fmla="*/ 158 w 186"/>
                <a:gd name="T3" fmla="*/ 1 h 168"/>
                <a:gd name="T4" fmla="*/ 144 w 186"/>
                <a:gd name="T5" fmla="*/ 3 h 168"/>
                <a:gd name="T6" fmla="*/ 123 w 186"/>
                <a:gd name="T7" fmla="*/ 10 h 168"/>
                <a:gd name="T8" fmla="*/ 120 w 186"/>
                <a:gd name="T9" fmla="*/ 16 h 168"/>
                <a:gd name="T10" fmla="*/ 117 w 186"/>
                <a:gd name="T11" fmla="*/ 31 h 168"/>
                <a:gd name="T12" fmla="*/ 103 w 186"/>
                <a:gd name="T13" fmla="*/ 40 h 168"/>
                <a:gd name="T14" fmla="*/ 99 w 186"/>
                <a:gd name="T15" fmla="*/ 52 h 168"/>
                <a:gd name="T16" fmla="*/ 90 w 186"/>
                <a:gd name="T17" fmla="*/ 69 h 168"/>
                <a:gd name="T18" fmla="*/ 70 w 186"/>
                <a:gd name="T19" fmla="*/ 75 h 168"/>
                <a:gd name="T20" fmla="*/ 62 w 186"/>
                <a:gd name="T21" fmla="*/ 91 h 168"/>
                <a:gd name="T22" fmla="*/ 0 w 186"/>
                <a:gd name="T23" fmla="*/ 95 h 168"/>
                <a:gd name="T24" fmla="*/ 17 w 186"/>
                <a:gd name="T25" fmla="*/ 111 h 168"/>
                <a:gd name="T26" fmla="*/ 25 w 186"/>
                <a:gd name="T27" fmla="*/ 132 h 168"/>
                <a:gd name="T28" fmla="*/ 7 w 186"/>
                <a:gd name="T29" fmla="*/ 146 h 168"/>
                <a:gd name="T30" fmla="*/ 29 w 186"/>
                <a:gd name="T31" fmla="*/ 148 h 168"/>
                <a:gd name="T32" fmla="*/ 55 w 186"/>
                <a:gd name="T33" fmla="*/ 146 h 168"/>
                <a:gd name="T34" fmla="*/ 70 w 186"/>
                <a:gd name="T35" fmla="*/ 155 h 168"/>
                <a:gd name="T36" fmla="*/ 82 w 186"/>
                <a:gd name="T37" fmla="*/ 167 h 168"/>
                <a:gd name="T38" fmla="*/ 84 w 186"/>
                <a:gd name="T39" fmla="*/ 167 h 168"/>
                <a:gd name="T40" fmla="*/ 105 w 186"/>
                <a:gd name="T41" fmla="*/ 160 h 168"/>
                <a:gd name="T42" fmla="*/ 110 w 186"/>
                <a:gd name="T43" fmla="*/ 147 h 168"/>
                <a:gd name="T44" fmla="*/ 98 w 186"/>
                <a:gd name="T45" fmla="*/ 128 h 168"/>
                <a:gd name="T46" fmla="*/ 114 w 186"/>
                <a:gd name="T47" fmla="*/ 118 h 168"/>
                <a:gd name="T48" fmla="*/ 128 w 186"/>
                <a:gd name="T49" fmla="*/ 109 h 168"/>
                <a:gd name="T50" fmla="*/ 142 w 186"/>
                <a:gd name="T51" fmla="*/ 91 h 168"/>
                <a:gd name="T52" fmla="*/ 154 w 186"/>
                <a:gd name="T53" fmla="*/ 80 h 168"/>
                <a:gd name="T54" fmla="*/ 162 w 186"/>
                <a:gd name="T55" fmla="*/ 63 h 168"/>
                <a:gd name="T56" fmla="*/ 150 w 186"/>
                <a:gd name="T57" fmla="*/ 47 h 168"/>
                <a:gd name="T58" fmla="*/ 154 w 186"/>
                <a:gd name="T59" fmla="*/ 30 h 168"/>
                <a:gd name="T60" fmla="*/ 182 w 186"/>
                <a:gd name="T61" fmla="*/ 29 h 168"/>
                <a:gd name="T62" fmla="*/ 177 w 186"/>
                <a:gd name="T63" fmla="*/ 17 h 16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86"/>
                <a:gd name="T97" fmla="*/ 0 h 168"/>
                <a:gd name="T98" fmla="*/ 186 w 186"/>
                <a:gd name="T99" fmla="*/ 168 h 16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86" h="168">
                  <a:moveTo>
                    <a:pt x="177" y="17"/>
                  </a:moveTo>
                  <a:cubicBezTo>
                    <a:pt x="172" y="15"/>
                    <a:pt x="172" y="10"/>
                    <a:pt x="172" y="9"/>
                  </a:cubicBezTo>
                  <a:cubicBezTo>
                    <a:pt x="172" y="7"/>
                    <a:pt x="166" y="4"/>
                    <a:pt x="161" y="0"/>
                  </a:cubicBezTo>
                  <a:cubicBezTo>
                    <a:pt x="161" y="1"/>
                    <a:pt x="159" y="1"/>
                    <a:pt x="158" y="1"/>
                  </a:cubicBezTo>
                  <a:cubicBezTo>
                    <a:pt x="157" y="1"/>
                    <a:pt x="157" y="0"/>
                    <a:pt x="156" y="0"/>
                  </a:cubicBezTo>
                  <a:cubicBezTo>
                    <a:pt x="152" y="3"/>
                    <a:pt x="147" y="4"/>
                    <a:pt x="144" y="3"/>
                  </a:cubicBezTo>
                  <a:cubicBezTo>
                    <a:pt x="141" y="2"/>
                    <a:pt x="133" y="5"/>
                    <a:pt x="129" y="8"/>
                  </a:cubicBezTo>
                  <a:cubicBezTo>
                    <a:pt x="128" y="9"/>
                    <a:pt x="126" y="9"/>
                    <a:pt x="123" y="10"/>
                  </a:cubicBezTo>
                  <a:cubicBezTo>
                    <a:pt x="123" y="10"/>
                    <a:pt x="122" y="10"/>
                    <a:pt x="122" y="11"/>
                  </a:cubicBezTo>
                  <a:cubicBezTo>
                    <a:pt x="119" y="11"/>
                    <a:pt x="118" y="14"/>
                    <a:pt x="120" y="16"/>
                  </a:cubicBezTo>
                  <a:cubicBezTo>
                    <a:pt x="122" y="19"/>
                    <a:pt x="122" y="20"/>
                    <a:pt x="122" y="23"/>
                  </a:cubicBezTo>
                  <a:cubicBezTo>
                    <a:pt x="122" y="26"/>
                    <a:pt x="118" y="28"/>
                    <a:pt x="117" y="31"/>
                  </a:cubicBezTo>
                  <a:cubicBezTo>
                    <a:pt x="115" y="34"/>
                    <a:pt x="117" y="37"/>
                    <a:pt x="116" y="40"/>
                  </a:cubicBezTo>
                  <a:cubicBezTo>
                    <a:pt x="114" y="43"/>
                    <a:pt x="104" y="38"/>
                    <a:pt x="103" y="40"/>
                  </a:cubicBezTo>
                  <a:cubicBezTo>
                    <a:pt x="102" y="41"/>
                    <a:pt x="106" y="45"/>
                    <a:pt x="107" y="47"/>
                  </a:cubicBezTo>
                  <a:cubicBezTo>
                    <a:pt x="107" y="49"/>
                    <a:pt x="103" y="51"/>
                    <a:pt x="99" y="52"/>
                  </a:cubicBezTo>
                  <a:cubicBezTo>
                    <a:pt x="95" y="52"/>
                    <a:pt x="96" y="57"/>
                    <a:pt x="95" y="64"/>
                  </a:cubicBezTo>
                  <a:cubicBezTo>
                    <a:pt x="95" y="70"/>
                    <a:pt x="91" y="71"/>
                    <a:pt x="90" y="69"/>
                  </a:cubicBezTo>
                  <a:cubicBezTo>
                    <a:pt x="89" y="66"/>
                    <a:pt x="78" y="70"/>
                    <a:pt x="78" y="73"/>
                  </a:cubicBezTo>
                  <a:cubicBezTo>
                    <a:pt x="78" y="76"/>
                    <a:pt x="74" y="75"/>
                    <a:pt x="70" y="75"/>
                  </a:cubicBezTo>
                  <a:cubicBezTo>
                    <a:pt x="66" y="74"/>
                    <a:pt x="62" y="78"/>
                    <a:pt x="61" y="80"/>
                  </a:cubicBezTo>
                  <a:cubicBezTo>
                    <a:pt x="61" y="82"/>
                    <a:pt x="63" y="90"/>
                    <a:pt x="62" y="91"/>
                  </a:cubicBezTo>
                  <a:cubicBezTo>
                    <a:pt x="62" y="93"/>
                    <a:pt x="24" y="98"/>
                    <a:pt x="17" y="97"/>
                  </a:cubicBezTo>
                  <a:cubicBezTo>
                    <a:pt x="11" y="96"/>
                    <a:pt x="5" y="95"/>
                    <a:pt x="0" y="95"/>
                  </a:cubicBezTo>
                  <a:cubicBezTo>
                    <a:pt x="2" y="97"/>
                    <a:pt x="4" y="99"/>
                    <a:pt x="5" y="101"/>
                  </a:cubicBezTo>
                  <a:cubicBezTo>
                    <a:pt x="6" y="105"/>
                    <a:pt x="11" y="109"/>
                    <a:pt x="17" y="111"/>
                  </a:cubicBezTo>
                  <a:cubicBezTo>
                    <a:pt x="22" y="113"/>
                    <a:pt x="19" y="122"/>
                    <a:pt x="22" y="123"/>
                  </a:cubicBezTo>
                  <a:cubicBezTo>
                    <a:pt x="25" y="124"/>
                    <a:pt x="28" y="131"/>
                    <a:pt x="25" y="132"/>
                  </a:cubicBezTo>
                  <a:cubicBezTo>
                    <a:pt x="21" y="132"/>
                    <a:pt x="18" y="133"/>
                    <a:pt x="14" y="135"/>
                  </a:cubicBezTo>
                  <a:cubicBezTo>
                    <a:pt x="11" y="137"/>
                    <a:pt x="7" y="141"/>
                    <a:pt x="7" y="146"/>
                  </a:cubicBezTo>
                  <a:cubicBezTo>
                    <a:pt x="7" y="147"/>
                    <a:pt x="7" y="148"/>
                    <a:pt x="7" y="149"/>
                  </a:cubicBezTo>
                  <a:cubicBezTo>
                    <a:pt x="17" y="149"/>
                    <a:pt x="27" y="149"/>
                    <a:pt x="29" y="148"/>
                  </a:cubicBezTo>
                  <a:cubicBezTo>
                    <a:pt x="30" y="146"/>
                    <a:pt x="35" y="145"/>
                    <a:pt x="37" y="146"/>
                  </a:cubicBezTo>
                  <a:cubicBezTo>
                    <a:pt x="40" y="148"/>
                    <a:pt x="51" y="149"/>
                    <a:pt x="55" y="146"/>
                  </a:cubicBezTo>
                  <a:cubicBezTo>
                    <a:pt x="61" y="143"/>
                    <a:pt x="64" y="146"/>
                    <a:pt x="64" y="149"/>
                  </a:cubicBezTo>
                  <a:cubicBezTo>
                    <a:pt x="65" y="152"/>
                    <a:pt x="67" y="153"/>
                    <a:pt x="70" y="155"/>
                  </a:cubicBezTo>
                  <a:cubicBezTo>
                    <a:pt x="72" y="157"/>
                    <a:pt x="70" y="160"/>
                    <a:pt x="72" y="163"/>
                  </a:cubicBezTo>
                  <a:cubicBezTo>
                    <a:pt x="74" y="165"/>
                    <a:pt x="77" y="165"/>
                    <a:pt x="82" y="167"/>
                  </a:cubicBezTo>
                  <a:cubicBezTo>
                    <a:pt x="82" y="167"/>
                    <a:pt x="83" y="168"/>
                    <a:pt x="83" y="168"/>
                  </a:cubicBezTo>
                  <a:cubicBezTo>
                    <a:pt x="84" y="168"/>
                    <a:pt x="84" y="168"/>
                    <a:pt x="84" y="167"/>
                  </a:cubicBezTo>
                  <a:cubicBezTo>
                    <a:pt x="87" y="164"/>
                    <a:pt x="87" y="159"/>
                    <a:pt x="94" y="160"/>
                  </a:cubicBezTo>
                  <a:cubicBezTo>
                    <a:pt x="102" y="162"/>
                    <a:pt x="101" y="159"/>
                    <a:pt x="105" y="160"/>
                  </a:cubicBezTo>
                  <a:cubicBezTo>
                    <a:pt x="109" y="161"/>
                    <a:pt x="112" y="160"/>
                    <a:pt x="114" y="158"/>
                  </a:cubicBezTo>
                  <a:cubicBezTo>
                    <a:pt x="115" y="155"/>
                    <a:pt x="112" y="150"/>
                    <a:pt x="110" y="147"/>
                  </a:cubicBezTo>
                  <a:cubicBezTo>
                    <a:pt x="107" y="145"/>
                    <a:pt x="104" y="140"/>
                    <a:pt x="105" y="136"/>
                  </a:cubicBezTo>
                  <a:cubicBezTo>
                    <a:pt x="105" y="131"/>
                    <a:pt x="98" y="131"/>
                    <a:pt x="98" y="128"/>
                  </a:cubicBezTo>
                  <a:cubicBezTo>
                    <a:pt x="98" y="124"/>
                    <a:pt x="105" y="118"/>
                    <a:pt x="106" y="117"/>
                  </a:cubicBezTo>
                  <a:cubicBezTo>
                    <a:pt x="107" y="116"/>
                    <a:pt x="113" y="121"/>
                    <a:pt x="114" y="118"/>
                  </a:cubicBezTo>
                  <a:cubicBezTo>
                    <a:pt x="116" y="115"/>
                    <a:pt x="120" y="117"/>
                    <a:pt x="122" y="117"/>
                  </a:cubicBezTo>
                  <a:cubicBezTo>
                    <a:pt x="124" y="118"/>
                    <a:pt x="128" y="113"/>
                    <a:pt x="128" y="109"/>
                  </a:cubicBezTo>
                  <a:cubicBezTo>
                    <a:pt x="129" y="105"/>
                    <a:pt x="136" y="105"/>
                    <a:pt x="138" y="103"/>
                  </a:cubicBezTo>
                  <a:cubicBezTo>
                    <a:pt x="139" y="102"/>
                    <a:pt x="141" y="93"/>
                    <a:pt x="142" y="91"/>
                  </a:cubicBezTo>
                  <a:cubicBezTo>
                    <a:pt x="143" y="89"/>
                    <a:pt x="149" y="91"/>
                    <a:pt x="149" y="86"/>
                  </a:cubicBezTo>
                  <a:cubicBezTo>
                    <a:pt x="149" y="81"/>
                    <a:pt x="151" y="80"/>
                    <a:pt x="154" y="80"/>
                  </a:cubicBezTo>
                  <a:cubicBezTo>
                    <a:pt x="157" y="79"/>
                    <a:pt x="156" y="75"/>
                    <a:pt x="156" y="71"/>
                  </a:cubicBezTo>
                  <a:cubicBezTo>
                    <a:pt x="157" y="68"/>
                    <a:pt x="159" y="64"/>
                    <a:pt x="162" y="63"/>
                  </a:cubicBezTo>
                  <a:cubicBezTo>
                    <a:pt x="166" y="62"/>
                    <a:pt x="161" y="57"/>
                    <a:pt x="157" y="58"/>
                  </a:cubicBezTo>
                  <a:cubicBezTo>
                    <a:pt x="153" y="59"/>
                    <a:pt x="150" y="47"/>
                    <a:pt x="150" y="47"/>
                  </a:cubicBezTo>
                  <a:cubicBezTo>
                    <a:pt x="150" y="47"/>
                    <a:pt x="151" y="38"/>
                    <a:pt x="148" y="36"/>
                  </a:cubicBezTo>
                  <a:cubicBezTo>
                    <a:pt x="146" y="35"/>
                    <a:pt x="149" y="30"/>
                    <a:pt x="154" y="30"/>
                  </a:cubicBezTo>
                  <a:cubicBezTo>
                    <a:pt x="159" y="30"/>
                    <a:pt x="168" y="36"/>
                    <a:pt x="171" y="33"/>
                  </a:cubicBezTo>
                  <a:cubicBezTo>
                    <a:pt x="174" y="31"/>
                    <a:pt x="180" y="30"/>
                    <a:pt x="182" y="29"/>
                  </a:cubicBezTo>
                  <a:cubicBezTo>
                    <a:pt x="183" y="28"/>
                    <a:pt x="185" y="24"/>
                    <a:pt x="186" y="22"/>
                  </a:cubicBezTo>
                  <a:cubicBezTo>
                    <a:pt x="184" y="21"/>
                    <a:pt x="181" y="19"/>
                    <a:pt x="177" y="17"/>
                  </a:cubicBez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364" name="Freeform 171"/>
            <p:cNvSpPr>
              <a:spLocks noEditPoints="1" noChangeArrowheads="1"/>
            </p:cNvSpPr>
            <p:nvPr/>
          </p:nvSpPr>
          <p:spPr bwMode="auto">
            <a:xfrm>
              <a:off x="5672155" y="2346328"/>
              <a:ext cx="992191" cy="360363"/>
            </a:xfrm>
            <a:custGeom>
              <a:avLst/>
              <a:gdLst>
                <a:gd name="T0" fmla="*/ 38 w 519"/>
                <a:gd name="T1" fmla="*/ 80 h 189"/>
                <a:gd name="T2" fmla="*/ 147 w 519"/>
                <a:gd name="T3" fmla="*/ 101 h 189"/>
                <a:gd name="T4" fmla="*/ 22 w 519"/>
                <a:gd name="T5" fmla="*/ 52 h 189"/>
                <a:gd name="T6" fmla="*/ 278 w 519"/>
                <a:gd name="T7" fmla="*/ 134 h 189"/>
                <a:gd name="T8" fmla="*/ 290 w 519"/>
                <a:gd name="T9" fmla="*/ 107 h 189"/>
                <a:gd name="T10" fmla="*/ 306 w 519"/>
                <a:gd name="T11" fmla="*/ 111 h 189"/>
                <a:gd name="T12" fmla="*/ 317 w 519"/>
                <a:gd name="T13" fmla="*/ 76 h 189"/>
                <a:gd name="T14" fmla="*/ 318 w 519"/>
                <a:gd name="T15" fmla="*/ 63 h 189"/>
                <a:gd name="T16" fmla="*/ 297 w 519"/>
                <a:gd name="T17" fmla="*/ 53 h 189"/>
                <a:gd name="T18" fmla="*/ 266 w 519"/>
                <a:gd name="T19" fmla="*/ 97 h 189"/>
                <a:gd name="T20" fmla="*/ 123 w 519"/>
                <a:gd name="T21" fmla="*/ 106 h 189"/>
                <a:gd name="T22" fmla="*/ 118 w 519"/>
                <a:gd name="T23" fmla="*/ 87 h 189"/>
                <a:gd name="T24" fmla="*/ 114 w 519"/>
                <a:gd name="T25" fmla="*/ 95 h 189"/>
                <a:gd name="T26" fmla="*/ 95 w 519"/>
                <a:gd name="T27" fmla="*/ 71 h 189"/>
                <a:gd name="T28" fmla="*/ 78 w 519"/>
                <a:gd name="T29" fmla="*/ 50 h 189"/>
                <a:gd name="T30" fmla="*/ 52 w 519"/>
                <a:gd name="T31" fmla="*/ 34 h 189"/>
                <a:gd name="T32" fmla="*/ 2 w 519"/>
                <a:gd name="T33" fmla="*/ 5 h 189"/>
                <a:gd name="T34" fmla="*/ 45 w 519"/>
                <a:gd name="T35" fmla="*/ 65 h 189"/>
                <a:gd name="T36" fmla="*/ 99 w 519"/>
                <a:gd name="T37" fmla="*/ 128 h 189"/>
                <a:gd name="T38" fmla="*/ 121 w 519"/>
                <a:gd name="T39" fmla="*/ 117 h 189"/>
                <a:gd name="T40" fmla="*/ 373 w 519"/>
                <a:gd name="T41" fmla="*/ 53 h 189"/>
                <a:gd name="T42" fmla="*/ 376 w 519"/>
                <a:gd name="T43" fmla="*/ 64 h 189"/>
                <a:gd name="T44" fmla="*/ 348 w 519"/>
                <a:gd name="T45" fmla="*/ 106 h 189"/>
                <a:gd name="T46" fmla="*/ 277 w 519"/>
                <a:gd name="T47" fmla="*/ 167 h 189"/>
                <a:gd name="T48" fmla="*/ 322 w 519"/>
                <a:gd name="T49" fmla="*/ 162 h 189"/>
                <a:gd name="T50" fmla="*/ 387 w 519"/>
                <a:gd name="T51" fmla="*/ 107 h 189"/>
                <a:gd name="T52" fmla="*/ 218 w 519"/>
                <a:gd name="T53" fmla="*/ 158 h 189"/>
                <a:gd name="T54" fmla="*/ 196 w 519"/>
                <a:gd name="T55" fmla="*/ 147 h 189"/>
                <a:gd name="T56" fmla="*/ 122 w 519"/>
                <a:gd name="T57" fmla="*/ 138 h 189"/>
                <a:gd name="T58" fmla="*/ 131 w 519"/>
                <a:gd name="T59" fmla="*/ 153 h 189"/>
                <a:gd name="T60" fmla="*/ 201 w 519"/>
                <a:gd name="T61" fmla="*/ 164 h 189"/>
                <a:gd name="T62" fmla="*/ 218 w 519"/>
                <a:gd name="T63" fmla="*/ 158 h 189"/>
                <a:gd name="T64" fmla="*/ 452 w 519"/>
                <a:gd name="T65" fmla="*/ 106 h 189"/>
                <a:gd name="T66" fmla="*/ 404 w 519"/>
                <a:gd name="T67" fmla="*/ 82 h 189"/>
                <a:gd name="T68" fmla="*/ 435 w 519"/>
                <a:gd name="T69" fmla="*/ 94 h 189"/>
                <a:gd name="T70" fmla="*/ 417 w 519"/>
                <a:gd name="T71" fmla="*/ 101 h 189"/>
                <a:gd name="T72" fmla="*/ 444 w 519"/>
                <a:gd name="T73" fmla="*/ 114 h 189"/>
                <a:gd name="T74" fmla="*/ 492 w 519"/>
                <a:gd name="T75" fmla="*/ 143 h 189"/>
                <a:gd name="T76" fmla="*/ 507 w 519"/>
                <a:gd name="T77" fmla="*/ 161 h 189"/>
                <a:gd name="T78" fmla="*/ 480 w 519"/>
                <a:gd name="T79" fmla="*/ 86 h 189"/>
                <a:gd name="T80" fmla="*/ 330 w 519"/>
                <a:gd name="T81" fmla="*/ 175 h 189"/>
                <a:gd name="T82" fmla="*/ 336 w 519"/>
                <a:gd name="T83" fmla="*/ 177 h 189"/>
                <a:gd name="T84" fmla="*/ 339 w 519"/>
                <a:gd name="T85" fmla="*/ 174 h 189"/>
                <a:gd name="T86" fmla="*/ 250 w 519"/>
                <a:gd name="T87" fmla="*/ 67 h 189"/>
                <a:gd name="T88" fmla="*/ 255 w 519"/>
                <a:gd name="T89" fmla="*/ 39 h 189"/>
                <a:gd name="T90" fmla="*/ 254 w 519"/>
                <a:gd name="T91" fmla="*/ 20 h 189"/>
                <a:gd name="T92" fmla="*/ 225 w 519"/>
                <a:gd name="T93" fmla="*/ 36 h 189"/>
                <a:gd name="T94" fmla="*/ 201 w 519"/>
                <a:gd name="T95" fmla="*/ 51 h 189"/>
                <a:gd name="T96" fmla="*/ 165 w 519"/>
                <a:gd name="T97" fmla="*/ 52 h 189"/>
                <a:gd name="T98" fmla="*/ 153 w 519"/>
                <a:gd name="T99" fmla="*/ 61 h 189"/>
                <a:gd name="T100" fmla="*/ 180 w 519"/>
                <a:gd name="T101" fmla="*/ 103 h 189"/>
                <a:gd name="T102" fmla="*/ 218 w 519"/>
                <a:gd name="T103" fmla="*/ 112 h 189"/>
                <a:gd name="T104" fmla="*/ 268 w 519"/>
                <a:gd name="T105" fmla="*/ 178 h 189"/>
                <a:gd name="T106" fmla="*/ 268 w 519"/>
                <a:gd name="T107" fmla="*/ 178 h 189"/>
                <a:gd name="T108" fmla="*/ 236 w 519"/>
                <a:gd name="T109" fmla="*/ 169 h 189"/>
                <a:gd name="T110" fmla="*/ 251 w 519"/>
                <a:gd name="T111" fmla="*/ 161 h 18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19"/>
                <a:gd name="T169" fmla="*/ 0 h 189"/>
                <a:gd name="T170" fmla="*/ 519 w 519"/>
                <a:gd name="T171" fmla="*/ 189 h 18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19" h="189">
                  <a:moveTo>
                    <a:pt x="38" y="80"/>
                  </a:moveTo>
                  <a:cubicBezTo>
                    <a:pt x="37" y="82"/>
                    <a:pt x="41" y="89"/>
                    <a:pt x="43" y="87"/>
                  </a:cubicBezTo>
                  <a:cubicBezTo>
                    <a:pt x="46" y="85"/>
                    <a:pt x="40" y="75"/>
                    <a:pt x="38" y="80"/>
                  </a:cubicBezTo>
                  <a:close/>
                  <a:moveTo>
                    <a:pt x="147" y="101"/>
                  </a:moveTo>
                  <a:cubicBezTo>
                    <a:pt x="147" y="98"/>
                    <a:pt x="138" y="99"/>
                    <a:pt x="141" y="103"/>
                  </a:cubicBezTo>
                  <a:cubicBezTo>
                    <a:pt x="144" y="108"/>
                    <a:pt x="147" y="104"/>
                    <a:pt x="147" y="101"/>
                  </a:cubicBezTo>
                  <a:close/>
                  <a:moveTo>
                    <a:pt x="22" y="52"/>
                  </a:moveTo>
                  <a:cubicBezTo>
                    <a:pt x="21" y="55"/>
                    <a:pt x="25" y="65"/>
                    <a:pt x="29" y="61"/>
                  </a:cubicBezTo>
                  <a:cubicBezTo>
                    <a:pt x="33" y="57"/>
                    <a:pt x="22" y="48"/>
                    <a:pt x="22" y="52"/>
                  </a:cubicBezTo>
                  <a:close/>
                  <a:moveTo>
                    <a:pt x="273" y="109"/>
                  </a:moveTo>
                  <a:cubicBezTo>
                    <a:pt x="278" y="109"/>
                    <a:pt x="278" y="116"/>
                    <a:pt x="277" y="121"/>
                  </a:cubicBezTo>
                  <a:cubicBezTo>
                    <a:pt x="276" y="125"/>
                    <a:pt x="274" y="135"/>
                    <a:pt x="278" y="134"/>
                  </a:cubicBezTo>
                  <a:cubicBezTo>
                    <a:pt x="283" y="132"/>
                    <a:pt x="287" y="125"/>
                    <a:pt x="284" y="123"/>
                  </a:cubicBezTo>
                  <a:cubicBezTo>
                    <a:pt x="281" y="120"/>
                    <a:pt x="281" y="106"/>
                    <a:pt x="282" y="102"/>
                  </a:cubicBezTo>
                  <a:cubicBezTo>
                    <a:pt x="284" y="98"/>
                    <a:pt x="293" y="101"/>
                    <a:pt x="290" y="107"/>
                  </a:cubicBezTo>
                  <a:cubicBezTo>
                    <a:pt x="287" y="112"/>
                    <a:pt x="295" y="112"/>
                    <a:pt x="295" y="118"/>
                  </a:cubicBezTo>
                  <a:cubicBezTo>
                    <a:pt x="295" y="124"/>
                    <a:pt x="300" y="121"/>
                    <a:pt x="306" y="119"/>
                  </a:cubicBezTo>
                  <a:cubicBezTo>
                    <a:pt x="311" y="118"/>
                    <a:pt x="310" y="115"/>
                    <a:pt x="306" y="111"/>
                  </a:cubicBezTo>
                  <a:cubicBezTo>
                    <a:pt x="303" y="107"/>
                    <a:pt x="309" y="101"/>
                    <a:pt x="304" y="98"/>
                  </a:cubicBezTo>
                  <a:cubicBezTo>
                    <a:pt x="299" y="94"/>
                    <a:pt x="296" y="89"/>
                    <a:pt x="300" y="88"/>
                  </a:cubicBezTo>
                  <a:cubicBezTo>
                    <a:pt x="305" y="87"/>
                    <a:pt x="319" y="79"/>
                    <a:pt x="317" y="76"/>
                  </a:cubicBezTo>
                  <a:cubicBezTo>
                    <a:pt x="316" y="73"/>
                    <a:pt x="296" y="77"/>
                    <a:pt x="294" y="83"/>
                  </a:cubicBezTo>
                  <a:cubicBezTo>
                    <a:pt x="293" y="89"/>
                    <a:pt x="279" y="82"/>
                    <a:pt x="280" y="72"/>
                  </a:cubicBezTo>
                  <a:cubicBezTo>
                    <a:pt x="282" y="61"/>
                    <a:pt x="310" y="60"/>
                    <a:pt x="318" y="63"/>
                  </a:cubicBezTo>
                  <a:cubicBezTo>
                    <a:pt x="326" y="67"/>
                    <a:pt x="334" y="57"/>
                    <a:pt x="337" y="52"/>
                  </a:cubicBezTo>
                  <a:cubicBezTo>
                    <a:pt x="340" y="46"/>
                    <a:pt x="331" y="53"/>
                    <a:pt x="325" y="56"/>
                  </a:cubicBezTo>
                  <a:cubicBezTo>
                    <a:pt x="320" y="60"/>
                    <a:pt x="305" y="56"/>
                    <a:pt x="297" y="53"/>
                  </a:cubicBezTo>
                  <a:cubicBezTo>
                    <a:pt x="289" y="51"/>
                    <a:pt x="290" y="58"/>
                    <a:pt x="283" y="59"/>
                  </a:cubicBezTo>
                  <a:cubicBezTo>
                    <a:pt x="277" y="60"/>
                    <a:pt x="278" y="74"/>
                    <a:pt x="275" y="76"/>
                  </a:cubicBezTo>
                  <a:cubicBezTo>
                    <a:pt x="272" y="77"/>
                    <a:pt x="272" y="88"/>
                    <a:pt x="266" y="97"/>
                  </a:cubicBezTo>
                  <a:cubicBezTo>
                    <a:pt x="260" y="107"/>
                    <a:pt x="268" y="108"/>
                    <a:pt x="273" y="109"/>
                  </a:cubicBezTo>
                  <a:close/>
                  <a:moveTo>
                    <a:pt x="121" y="117"/>
                  </a:moveTo>
                  <a:cubicBezTo>
                    <a:pt x="121" y="113"/>
                    <a:pt x="123" y="108"/>
                    <a:pt x="123" y="106"/>
                  </a:cubicBezTo>
                  <a:cubicBezTo>
                    <a:pt x="123" y="103"/>
                    <a:pt x="124" y="102"/>
                    <a:pt x="127" y="103"/>
                  </a:cubicBezTo>
                  <a:cubicBezTo>
                    <a:pt x="130" y="104"/>
                    <a:pt x="130" y="97"/>
                    <a:pt x="128" y="96"/>
                  </a:cubicBezTo>
                  <a:cubicBezTo>
                    <a:pt x="125" y="95"/>
                    <a:pt x="124" y="87"/>
                    <a:pt x="118" y="87"/>
                  </a:cubicBezTo>
                  <a:cubicBezTo>
                    <a:pt x="113" y="87"/>
                    <a:pt x="114" y="92"/>
                    <a:pt x="117" y="92"/>
                  </a:cubicBezTo>
                  <a:cubicBezTo>
                    <a:pt x="120" y="92"/>
                    <a:pt x="122" y="95"/>
                    <a:pt x="121" y="97"/>
                  </a:cubicBezTo>
                  <a:cubicBezTo>
                    <a:pt x="120" y="100"/>
                    <a:pt x="119" y="95"/>
                    <a:pt x="114" y="95"/>
                  </a:cubicBezTo>
                  <a:cubicBezTo>
                    <a:pt x="110" y="96"/>
                    <a:pt x="113" y="90"/>
                    <a:pt x="107" y="89"/>
                  </a:cubicBezTo>
                  <a:cubicBezTo>
                    <a:pt x="102" y="89"/>
                    <a:pt x="103" y="79"/>
                    <a:pt x="97" y="79"/>
                  </a:cubicBezTo>
                  <a:cubicBezTo>
                    <a:pt x="92" y="79"/>
                    <a:pt x="91" y="75"/>
                    <a:pt x="95" y="71"/>
                  </a:cubicBezTo>
                  <a:cubicBezTo>
                    <a:pt x="99" y="68"/>
                    <a:pt x="89" y="65"/>
                    <a:pt x="89" y="61"/>
                  </a:cubicBezTo>
                  <a:cubicBezTo>
                    <a:pt x="89" y="57"/>
                    <a:pt x="83" y="59"/>
                    <a:pt x="83" y="56"/>
                  </a:cubicBezTo>
                  <a:cubicBezTo>
                    <a:pt x="83" y="53"/>
                    <a:pt x="81" y="54"/>
                    <a:pt x="78" y="50"/>
                  </a:cubicBezTo>
                  <a:cubicBezTo>
                    <a:pt x="75" y="46"/>
                    <a:pt x="73" y="50"/>
                    <a:pt x="71" y="47"/>
                  </a:cubicBezTo>
                  <a:cubicBezTo>
                    <a:pt x="68" y="44"/>
                    <a:pt x="64" y="42"/>
                    <a:pt x="62" y="43"/>
                  </a:cubicBezTo>
                  <a:cubicBezTo>
                    <a:pt x="60" y="44"/>
                    <a:pt x="54" y="39"/>
                    <a:pt x="52" y="34"/>
                  </a:cubicBezTo>
                  <a:cubicBezTo>
                    <a:pt x="51" y="29"/>
                    <a:pt x="35" y="22"/>
                    <a:pt x="33" y="17"/>
                  </a:cubicBezTo>
                  <a:cubicBezTo>
                    <a:pt x="31" y="11"/>
                    <a:pt x="26" y="9"/>
                    <a:pt x="17" y="9"/>
                  </a:cubicBezTo>
                  <a:cubicBezTo>
                    <a:pt x="8" y="9"/>
                    <a:pt x="4" y="0"/>
                    <a:pt x="2" y="5"/>
                  </a:cubicBezTo>
                  <a:cubicBezTo>
                    <a:pt x="0" y="10"/>
                    <a:pt x="12" y="23"/>
                    <a:pt x="18" y="26"/>
                  </a:cubicBezTo>
                  <a:cubicBezTo>
                    <a:pt x="23" y="30"/>
                    <a:pt x="26" y="42"/>
                    <a:pt x="33" y="42"/>
                  </a:cubicBezTo>
                  <a:cubicBezTo>
                    <a:pt x="40" y="43"/>
                    <a:pt x="40" y="64"/>
                    <a:pt x="45" y="65"/>
                  </a:cubicBezTo>
                  <a:cubicBezTo>
                    <a:pt x="50" y="66"/>
                    <a:pt x="61" y="82"/>
                    <a:pt x="63" y="91"/>
                  </a:cubicBezTo>
                  <a:cubicBezTo>
                    <a:pt x="64" y="100"/>
                    <a:pt x="75" y="104"/>
                    <a:pt x="79" y="110"/>
                  </a:cubicBezTo>
                  <a:cubicBezTo>
                    <a:pt x="83" y="117"/>
                    <a:pt x="97" y="125"/>
                    <a:pt x="99" y="128"/>
                  </a:cubicBezTo>
                  <a:cubicBezTo>
                    <a:pt x="101" y="131"/>
                    <a:pt x="103" y="137"/>
                    <a:pt x="105" y="134"/>
                  </a:cubicBezTo>
                  <a:cubicBezTo>
                    <a:pt x="107" y="131"/>
                    <a:pt x="114" y="134"/>
                    <a:pt x="117" y="134"/>
                  </a:cubicBezTo>
                  <a:cubicBezTo>
                    <a:pt x="120" y="134"/>
                    <a:pt x="121" y="122"/>
                    <a:pt x="121" y="117"/>
                  </a:cubicBezTo>
                  <a:close/>
                  <a:moveTo>
                    <a:pt x="376" y="64"/>
                  </a:moveTo>
                  <a:cubicBezTo>
                    <a:pt x="383" y="65"/>
                    <a:pt x="380" y="60"/>
                    <a:pt x="380" y="56"/>
                  </a:cubicBezTo>
                  <a:cubicBezTo>
                    <a:pt x="380" y="51"/>
                    <a:pt x="373" y="55"/>
                    <a:pt x="373" y="53"/>
                  </a:cubicBezTo>
                  <a:cubicBezTo>
                    <a:pt x="373" y="50"/>
                    <a:pt x="371" y="41"/>
                    <a:pt x="365" y="48"/>
                  </a:cubicBezTo>
                  <a:cubicBezTo>
                    <a:pt x="360" y="56"/>
                    <a:pt x="367" y="74"/>
                    <a:pt x="371" y="73"/>
                  </a:cubicBezTo>
                  <a:cubicBezTo>
                    <a:pt x="375" y="72"/>
                    <a:pt x="368" y="63"/>
                    <a:pt x="376" y="64"/>
                  </a:cubicBezTo>
                  <a:close/>
                  <a:moveTo>
                    <a:pt x="348" y="106"/>
                  </a:moveTo>
                  <a:cubicBezTo>
                    <a:pt x="350" y="111"/>
                    <a:pt x="359" y="114"/>
                    <a:pt x="362" y="109"/>
                  </a:cubicBezTo>
                  <a:cubicBezTo>
                    <a:pt x="365" y="105"/>
                    <a:pt x="347" y="99"/>
                    <a:pt x="348" y="106"/>
                  </a:cubicBezTo>
                  <a:close/>
                  <a:moveTo>
                    <a:pt x="322" y="162"/>
                  </a:moveTo>
                  <a:cubicBezTo>
                    <a:pt x="313" y="161"/>
                    <a:pt x="307" y="167"/>
                    <a:pt x="298" y="164"/>
                  </a:cubicBezTo>
                  <a:cubicBezTo>
                    <a:pt x="289" y="161"/>
                    <a:pt x="276" y="164"/>
                    <a:pt x="277" y="167"/>
                  </a:cubicBezTo>
                  <a:cubicBezTo>
                    <a:pt x="278" y="170"/>
                    <a:pt x="286" y="170"/>
                    <a:pt x="295" y="170"/>
                  </a:cubicBezTo>
                  <a:cubicBezTo>
                    <a:pt x="304" y="171"/>
                    <a:pt x="312" y="166"/>
                    <a:pt x="318" y="165"/>
                  </a:cubicBezTo>
                  <a:cubicBezTo>
                    <a:pt x="324" y="165"/>
                    <a:pt x="331" y="163"/>
                    <a:pt x="322" y="162"/>
                  </a:cubicBezTo>
                  <a:close/>
                  <a:moveTo>
                    <a:pt x="393" y="101"/>
                  </a:moveTo>
                  <a:cubicBezTo>
                    <a:pt x="385" y="98"/>
                    <a:pt x="370" y="100"/>
                    <a:pt x="371" y="105"/>
                  </a:cubicBezTo>
                  <a:cubicBezTo>
                    <a:pt x="373" y="109"/>
                    <a:pt x="380" y="107"/>
                    <a:pt x="387" y="107"/>
                  </a:cubicBezTo>
                  <a:cubicBezTo>
                    <a:pt x="394" y="107"/>
                    <a:pt x="397" y="112"/>
                    <a:pt x="401" y="112"/>
                  </a:cubicBezTo>
                  <a:cubicBezTo>
                    <a:pt x="405" y="112"/>
                    <a:pt x="402" y="104"/>
                    <a:pt x="393" y="101"/>
                  </a:cubicBezTo>
                  <a:close/>
                  <a:moveTo>
                    <a:pt x="218" y="158"/>
                  </a:moveTo>
                  <a:cubicBezTo>
                    <a:pt x="217" y="154"/>
                    <a:pt x="204" y="158"/>
                    <a:pt x="198" y="155"/>
                  </a:cubicBezTo>
                  <a:cubicBezTo>
                    <a:pt x="192" y="153"/>
                    <a:pt x="205" y="150"/>
                    <a:pt x="209" y="148"/>
                  </a:cubicBezTo>
                  <a:cubicBezTo>
                    <a:pt x="214" y="145"/>
                    <a:pt x="207" y="144"/>
                    <a:pt x="196" y="147"/>
                  </a:cubicBezTo>
                  <a:cubicBezTo>
                    <a:pt x="185" y="151"/>
                    <a:pt x="173" y="140"/>
                    <a:pt x="173" y="145"/>
                  </a:cubicBezTo>
                  <a:cubicBezTo>
                    <a:pt x="172" y="149"/>
                    <a:pt x="153" y="143"/>
                    <a:pt x="149" y="139"/>
                  </a:cubicBezTo>
                  <a:cubicBezTo>
                    <a:pt x="144" y="136"/>
                    <a:pt x="126" y="132"/>
                    <a:pt x="122" y="138"/>
                  </a:cubicBezTo>
                  <a:cubicBezTo>
                    <a:pt x="119" y="144"/>
                    <a:pt x="116" y="139"/>
                    <a:pt x="117" y="145"/>
                  </a:cubicBezTo>
                  <a:cubicBezTo>
                    <a:pt x="118" y="149"/>
                    <a:pt x="122" y="146"/>
                    <a:pt x="125" y="146"/>
                  </a:cubicBezTo>
                  <a:cubicBezTo>
                    <a:pt x="128" y="146"/>
                    <a:pt x="127" y="152"/>
                    <a:pt x="131" y="153"/>
                  </a:cubicBezTo>
                  <a:cubicBezTo>
                    <a:pt x="136" y="153"/>
                    <a:pt x="150" y="157"/>
                    <a:pt x="151" y="154"/>
                  </a:cubicBezTo>
                  <a:cubicBezTo>
                    <a:pt x="153" y="151"/>
                    <a:pt x="166" y="154"/>
                    <a:pt x="173" y="160"/>
                  </a:cubicBezTo>
                  <a:cubicBezTo>
                    <a:pt x="179" y="165"/>
                    <a:pt x="195" y="165"/>
                    <a:pt x="201" y="164"/>
                  </a:cubicBezTo>
                  <a:cubicBezTo>
                    <a:pt x="207" y="163"/>
                    <a:pt x="213" y="168"/>
                    <a:pt x="216" y="165"/>
                  </a:cubicBezTo>
                  <a:cubicBezTo>
                    <a:pt x="218" y="162"/>
                    <a:pt x="222" y="170"/>
                    <a:pt x="229" y="165"/>
                  </a:cubicBezTo>
                  <a:cubicBezTo>
                    <a:pt x="236" y="160"/>
                    <a:pt x="218" y="162"/>
                    <a:pt x="218" y="158"/>
                  </a:cubicBezTo>
                  <a:close/>
                  <a:moveTo>
                    <a:pt x="480" y="86"/>
                  </a:moveTo>
                  <a:cubicBezTo>
                    <a:pt x="475" y="86"/>
                    <a:pt x="474" y="95"/>
                    <a:pt x="470" y="95"/>
                  </a:cubicBezTo>
                  <a:cubicBezTo>
                    <a:pt x="466" y="95"/>
                    <a:pt x="460" y="104"/>
                    <a:pt x="452" y="106"/>
                  </a:cubicBezTo>
                  <a:cubicBezTo>
                    <a:pt x="444" y="109"/>
                    <a:pt x="443" y="83"/>
                    <a:pt x="440" y="78"/>
                  </a:cubicBezTo>
                  <a:cubicBezTo>
                    <a:pt x="436" y="73"/>
                    <a:pt x="416" y="69"/>
                    <a:pt x="414" y="75"/>
                  </a:cubicBezTo>
                  <a:cubicBezTo>
                    <a:pt x="412" y="81"/>
                    <a:pt x="405" y="78"/>
                    <a:pt x="404" y="82"/>
                  </a:cubicBezTo>
                  <a:cubicBezTo>
                    <a:pt x="404" y="87"/>
                    <a:pt x="406" y="85"/>
                    <a:pt x="410" y="85"/>
                  </a:cubicBezTo>
                  <a:cubicBezTo>
                    <a:pt x="415" y="85"/>
                    <a:pt x="415" y="89"/>
                    <a:pt x="417" y="93"/>
                  </a:cubicBezTo>
                  <a:cubicBezTo>
                    <a:pt x="419" y="97"/>
                    <a:pt x="431" y="94"/>
                    <a:pt x="435" y="94"/>
                  </a:cubicBezTo>
                  <a:cubicBezTo>
                    <a:pt x="439" y="94"/>
                    <a:pt x="439" y="99"/>
                    <a:pt x="434" y="97"/>
                  </a:cubicBezTo>
                  <a:cubicBezTo>
                    <a:pt x="428" y="95"/>
                    <a:pt x="428" y="100"/>
                    <a:pt x="424" y="99"/>
                  </a:cubicBezTo>
                  <a:cubicBezTo>
                    <a:pt x="420" y="98"/>
                    <a:pt x="415" y="98"/>
                    <a:pt x="417" y="101"/>
                  </a:cubicBezTo>
                  <a:cubicBezTo>
                    <a:pt x="420" y="103"/>
                    <a:pt x="424" y="105"/>
                    <a:pt x="424" y="111"/>
                  </a:cubicBezTo>
                  <a:cubicBezTo>
                    <a:pt x="424" y="116"/>
                    <a:pt x="432" y="115"/>
                    <a:pt x="432" y="111"/>
                  </a:cubicBezTo>
                  <a:cubicBezTo>
                    <a:pt x="432" y="106"/>
                    <a:pt x="436" y="112"/>
                    <a:pt x="444" y="114"/>
                  </a:cubicBezTo>
                  <a:cubicBezTo>
                    <a:pt x="451" y="116"/>
                    <a:pt x="446" y="119"/>
                    <a:pt x="454" y="119"/>
                  </a:cubicBezTo>
                  <a:cubicBezTo>
                    <a:pt x="461" y="120"/>
                    <a:pt x="479" y="125"/>
                    <a:pt x="485" y="130"/>
                  </a:cubicBezTo>
                  <a:cubicBezTo>
                    <a:pt x="492" y="135"/>
                    <a:pt x="487" y="139"/>
                    <a:pt x="492" y="143"/>
                  </a:cubicBezTo>
                  <a:cubicBezTo>
                    <a:pt x="496" y="148"/>
                    <a:pt x="497" y="153"/>
                    <a:pt x="491" y="153"/>
                  </a:cubicBezTo>
                  <a:cubicBezTo>
                    <a:pt x="485" y="153"/>
                    <a:pt x="479" y="159"/>
                    <a:pt x="481" y="162"/>
                  </a:cubicBezTo>
                  <a:cubicBezTo>
                    <a:pt x="482" y="165"/>
                    <a:pt x="502" y="161"/>
                    <a:pt x="507" y="161"/>
                  </a:cubicBezTo>
                  <a:cubicBezTo>
                    <a:pt x="510" y="161"/>
                    <a:pt x="513" y="166"/>
                    <a:pt x="519" y="170"/>
                  </a:cubicBezTo>
                  <a:cubicBezTo>
                    <a:pt x="519" y="99"/>
                    <a:pt x="519" y="99"/>
                    <a:pt x="519" y="99"/>
                  </a:cubicBezTo>
                  <a:cubicBezTo>
                    <a:pt x="504" y="94"/>
                    <a:pt x="484" y="85"/>
                    <a:pt x="480" y="86"/>
                  </a:cubicBezTo>
                  <a:close/>
                  <a:moveTo>
                    <a:pt x="336" y="170"/>
                  </a:moveTo>
                  <a:cubicBezTo>
                    <a:pt x="335" y="171"/>
                    <a:pt x="334" y="171"/>
                    <a:pt x="332" y="172"/>
                  </a:cubicBezTo>
                  <a:cubicBezTo>
                    <a:pt x="332" y="173"/>
                    <a:pt x="331" y="174"/>
                    <a:pt x="330" y="175"/>
                  </a:cubicBezTo>
                  <a:cubicBezTo>
                    <a:pt x="329" y="176"/>
                    <a:pt x="328" y="174"/>
                    <a:pt x="327" y="173"/>
                  </a:cubicBezTo>
                  <a:cubicBezTo>
                    <a:pt x="320" y="175"/>
                    <a:pt x="317" y="183"/>
                    <a:pt x="321" y="186"/>
                  </a:cubicBezTo>
                  <a:cubicBezTo>
                    <a:pt x="326" y="188"/>
                    <a:pt x="332" y="182"/>
                    <a:pt x="336" y="177"/>
                  </a:cubicBezTo>
                  <a:cubicBezTo>
                    <a:pt x="336" y="177"/>
                    <a:pt x="337" y="176"/>
                    <a:pt x="337" y="176"/>
                  </a:cubicBezTo>
                  <a:cubicBezTo>
                    <a:pt x="337" y="175"/>
                    <a:pt x="338" y="175"/>
                    <a:pt x="338" y="174"/>
                  </a:cubicBezTo>
                  <a:cubicBezTo>
                    <a:pt x="338" y="174"/>
                    <a:pt x="339" y="174"/>
                    <a:pt x="339" y="174"/>
                  </a:cubicBezTo>
                  <a:cubicBezTo>
                    <a:pt x="338" y="172"/>
                    <a:pt x="337" y="171"/>
                    <a:pt x="336" y="170"/>
                  </a:cubicBezTo>
                  <a:close/>
                  <a:moveTo>
                    <a:pt x="243" y="84"/>
                  </a:moveTo>
                  <a:cubicBezTo>
                    <a:pt x="249" y="81"/>
                    <a:pt x="250" y="74"/>
                    <a:pt x="250" y="67"/>
                  </a:cubicBezTo>
                  <a:cubicBezTo>
                    <a:pt x="249" y="60"/>
                    <a:pt x="264" y="60"/>
                    <a:pt x="267" y="57"/>
                  </a:cubicBezTo>
                  <a:cubicBezTo>
                    <a:pt x="269" y="55"/>
                    <a:pt x="263" y="50"/>
                    <a:pt x="259" y="48"/>
                  </a:cubicBezTo>
                  <a:cubicBezTo>
                    <a:pt x="255" y="46"/>
                    <a:pt x="258" y="42"/>
                    <a:pt x="255" y="39"/>
                  </a:cubicBezTo>
                  <a:cubicBezTo>
                    <a:pt x="252" y="37"/>
                    <a:pt x="247" y="30"/>
                    <a:pt x="252" y="29"/>
                  </a:cubicBezTo>
                  <a:cubicBezTo>
                    <a:pt x="256" y="29"/>
                    <a:pt x="249" y="23"/>
                    <a:pt x="252" y="21"/>
                  </a:cubicBezTo>
                  <a:cubicBezTo>
                    <a:pt x="253" y="21"/>
                    <a:pt x="253" y="20"/>
                    <a:pt x="254" y="20"/>
                  </a:cubicBezTo>
                  <a:cubicBezTo>
                    <a:pt x="252" y="19"/>
                    <a:pt x="250" y="18"/>
                    <a:pt x="249" y="18"/>
                  </a:cubicBezTo>
                  <a:cubicBezTo>
                    <a:pt x="243" y="18"/>
                    <a:pt x="231" y="17"/>
                    <a:pt x="231" y="26"/>
                  </a:cubicBezTo>
                  <a:cubicBezTo>
                    <a:pt x="232" y="34"/>
                    <a:pt x="224" y="31"/>
                    <a:pt x="225" y="36"/>
                  </a:cubicBezTo>
                  <a:cubicBezTo>
                    <a:pt x="225" y="40"/>
                    <a:pt x="221" y="40"/>
                    <a:pt x="221" y="46"/>
                  </a:cubicBezTo>
                  <a:cubicBezTo>
                    <a:pt x="222" y="52"/>
                    <a:pt x="218" y="50"/>
                    <a:pt x="211" y="53"/>
                  </a:cubicBezTo>
                  <a:cubicBezTo>
                    <a:pt x="205" y="56"/>
                    <a:pt x="207" y="51"/>
                    <a:pt x="201" y="51"/>
                  </a:cubicBezTo>
                  <a:cubicBezTo>
                    <a:pt x="194" y="51"/>
                    <a:pt x="193" y="54"/>
                    <a:pt x="189" y="56"/>
                  </a:cubicBezTo>
                  <a:cubicBezTo>
                    <a:pt x="185" y="57"/>
                    <a:pt x="177" y="55"/>
                    <a:pt x="175" y="57"/>
                  </a:cubicBezTo>
                  <a:cubicBezTo>
                    <a:pt x="172" y="59"/>
                    <a:pt x="168" y="52"/>
                    <a:pt x="165" y="52"/>
                  </a:cubicBezTo>
                  <a:cubicBezTo>
                    <a:pt x="164" y="52"/>
                    <a:pt x="163" y="49"/>
                    <a:pt x="162" y="45"/>
                  </a:cubicBezTo>
                  <a:cubicBezTo>
                    <a:pt x="162" y="45"/>
                    <a:pt x="161" y="45"/>
                    <a:pt x="161" y="45"/>
                  </a:cubicBezTo>
                  <a:cubicBezTo>
                    <a:pt x="156" y="45"/>
                    <a:pt x="149" y="57"/>
                    <a:pt x="153" y="61"/>
                  </a:cubicBezTo>
                  <a:cubicBezTo>
                    <a:pt x="158" y="65"/>
                    <a:pt x="157" y="73"/>
                    <a:pt x="159" y="76"/>
                  </a:cubicBezTo>
                  <a:cubicBezTo>
                    <a:pt x="162" y="80"/>
                    <a:pt x="169" y="81"/>
                    <a:pt x="169" y="88"/>
                  </a:cubicBezTo>
                  <a:cubicBezTo>
                    <a:pt x="169" y="95"/>
                    <a:pt x="175" y="106"/>
                    <a:pt x="180" y="103"/>
                  </a:cubicBezTo>
                  <a:cubicBezTo>
                    <a:pt x="184" y="100"/>
                    <a:pt x="187" y="104"/>
                    <a:pt x="189" y="107"/>
                  </a:cubicBezTo>
                  <a:cubicBezTo>
                    <a:pt x="190" y="110"/>
                    <a:pt x="200" y="105"/>
                    <a:pt x="204" y="105"/>
                  </a:cubicBezTo>
                  <a:cubicBezTo>
                    <a:pt x="207" y="106"/>
                    <a:pt x="217" y="108"/>
                    <a:pt x="218" y="112"/>
                  </a:cubicBezTo>
                  <a:cubicBezTo>
                    <a:pt x="219" y="116"/>
                    <a:pt x="228" y="112"/>
                    <a:pt x="234" y="109"/>
                  </a:cubicBezTo>
                  <a:cubicBezTo>
                    <a:pt x="241" y="107"/>
                    <a:pt x="237" y="88"/>
                    <a:pt x="243" y="84"/>
                  </a:cubicBezTo>
                  <a:close/>
                  <a:moveTo>
                    <a:pt x="268" y="178"/>
                  </a:moveTo>
                  <a:cubicBezTo>
                    <a:pt x="270" y="181"/>
                    <a:pt x="276" y="181"/>
                    <a:pt x="278" y="183"/>
                  </a:cubicBezTo>
                  <a:cubicBezTo>
                    <a:pt x="280" y="185"/>
                    <a:pt x="289" y="189"/>
                    <a:pt x="289" y="183"/>
                  </a:cubicBezTo>
                  <a:cubicBezTo>
                    <a:pt x="289" y="178"/>
                    <a:pt x="266" y="174"/>
                    <a:pt x="268" y="178"/>
                  </a:cubicBezTo>
                  <a:close/>
                  <a:moveTo>
                    <a:pt x="251" y="161"/>
                  </a:moveTo>
                  <a:cubicBezTo>
                    <a:pt x="250" y="164"/>
                    <a:pt x="244" y="165"/>
                    <a:pt x="241" y="163"/>
                  </a:cubicBezTo>
                  <a:cubicBezTo>
                    <a:pt x="238" y="160"/>
                    <a:pt x="234" y="166"/>
                    <a:pt x="236" y="169"/>
                  </a:cubicBezTo>
                  <a:cubicBezTo>
                    <a:pt x="237" y="170"/>
                    <a:pt x="244" y="175"/>
                    <a:pt x="252" y="171"/>
                  </a:cubicBezTo>
                  <a:cubicBezTo>
                    <a:pt x="260" y="167"/>
                    <a:pt x="266" y="171"/>
                    <a:pt x="268" y="167"/>
                  </a:cubicBezTo>
                  <a:cubicBezTo>
                    <a:pt x="270" y="162"/>
                    <a:pt x="253" y="158"/>
                    <a:pt x="251" y="161"/>
                  </a:cubicBez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365" name="Freeform 172"/>
            <p:cNvSpPr>
              <a:spLocks noEditPoints="1" noChangeArrowheads="1"/>
            </p:cNvSpPr>
            <p:nvPr/>
          </p:nvSpPr>
          <p:spPr bwMode="auto">
            <a:xfrm>
              <a:off x="6297630" y="2651128"/>
              <a:ext cx="69851" cy="30163"/>
            </a:xfrm>
            <a:custGeom>
              <a:avLst/>
              <a:gdLst>
                <a:gd name="T0" fmla="*/ 3 w 37"/>
                <a:gd name="T1" fmla="*/ 12 h 16"/>
                <a:gd name="T2" fmla="*/ 0 w 37"/>
                <a:gd name="T3" fmla="*/ 13 h 16"/>
                <a:gd name="T4" fmla="*/ 3 w 37"/>
                <a:gd name="T5" fmla="*/ 15 h 16"/>
                <a:gd name="T6" fmla="*/ 5 w 37"/>
                <a:gd name="T7" fmla="*/ 12 h 16"/>
                <a:gd name="T8" fmla="*/ 4 w 37"/>
                <a:gd name="T9" fmla="*/ 12 h 16"/>
                <a:gd name="T10" fmla="*/ 3 w 37"/>
                <a:gd name="T11" fmla="*/ 12 h 16"/>
                <a:gd name="T12" fmla="*/ 19 w 37"/>
                <a:gd name="T13" fmla="*/ 3 h 16"/>
                <a:gd name="T14" fmla="*/ 10 w 37"/>
                <a:gd name="T15" fmla="*/ 9 h 16"/>
                <a:gd name="T16" fmla="*/ 9 w 37"/>
                <a:gd name="T17" fmla="*/ 10 h 16"/>
                <a:gd name="T18" fmla="*/ 12 w 37"/>
                <a:gd name="T19" fmla="*/ 14 h 16"/>
                <a:gd name="T20" fmla="*/ 36 w 37"/>
                <a:gd name="T21" fmla="*/ 3 h 16"/>
                <a:gd name="T22" fmla="*/ 19 w 37"/>
                <a:gd name="T23" fmla="*/ 3 h 1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7"/>
                <a:gd name="T37" fmla="*/ 0 h 16"/>
                <a:gd name="T38" fmla="*/ 37 w 37"/>
                <a:gd name="T39" fmla="*/ 16 h 1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7" h="16">
                  <a:moveTo>
                    <a:pt x="3" y="12"/>
                  </a:moveTo>
                  <a:cubicBezTo>
                    <a:pt x="2" y="12"/>
                    <a:pt x="1" y="12"/>
                    <a:pt x="0" y="13"/>
                  </a:cubicBezTo>
                  <a:cubicBezTo>
                    <a:pt x="1" y="14"/>
                    <a:pt x="2" y="16"/>
                    <a:pt x="3" y="15"/>
                  </a:cubicBezTo>
                  <a:cubicBezTo>
                    <a:pt x="4" y="14"/>
                    <a:pt x="5" y="13"/>
                    <a:pt x="5" y="12"/>
                  </a:cubicBezTo>
                  <a:cubicBezTo>
                    <a:pt x="5" y="12"/>
                    <a:pt x="4" y="12"/>
                    <a:pt x="4" y="12"/>
                  </a:cubicBezTo>
                  <a:cubicBezTo>
                    <a:pt x="3" y="12"/>
                    <a:pt x="3" y="12"/>
                    <a:pt x="3" y="12"/>
                  </a:cubicBezTo>
                  <a:close/>
                  <a:moveTo>
                    <a:pt x="19" y="3"/>
                  </a:moveTo>
                  <a:cubicBezTo>
                    <a:pt x="15" y="3"/>
                    <a:pt x="13" y="7"/>
                    <a:pt x="10" y="9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0" y="11"/>
                    <a:pt x="11" y="12"/>
                    <a:pt x="12" y="14"/>
                  </a:cubicBezTo>
                  <a:cubicBezTo>
                    <a:pt x="19" y="10"/>
                    <a:pt x="35" y="5"/>
                    <a:pt x="36" y="3"/>
                  </a:cubicBezTo>
                  <a:cubicBezTo>
                    <a:pt x="37" y="0"/>
                    <a:pt x="26" y="4"/>
                    <a:pt x="19" y="3"/>
                  </a:cubicBez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366" name="Freeform 173"/>
            <p:cNvSpPr>
              <a:spLocks noChangeArrowheads="1"/>
            </p:cNvSpPr>
            <p:nvPr/>
          </p:nvSpPr>
          <p:spPr bwMode="auto">
            <a:xfrm>
              <a:off x="3925899" y="1370013"/>
              <a:ext cx="73025" cy="39688"/>
            </a:xfrm>
            <a:custGeom>
              <a:avLst/>
              <a:gdLst>
                <a:gd name="T0" fmla="*/ 0 w 38"/>
                <a:gd name="T1" fmla="*/ 19 h 21"/>
                <a:gd name="T2" fmla="*/ 7 w 38"/>
                <a:gd name="T3" fmla="*/ 18 h 21"/>
                <a:gd name="T4" fmla="*/ 9 w 38"/>
                <a:gd name="T5" fmla="*/ 21 h 21"/>
                <a:gd name="T6" fmla="*/ 17 w 38"/>
                <a:gd name="T7" fmla="*/ 20 h 21"/>
                <a:gd name="T8" fmla="*/ 24 w 38"/>
                <a:gd name="T9" fmla="*/ 20 h 21"/>
                <a:gd name="T10" fmla="*/ 28 w 38"/>
                <a:gd name="T11" fmla="*/ 15 h 21"/>
                <a:gd name="T12" fmla="*/ 31 w 38"/>
                <a:gd name="T13" fmla="*/ 9 h 21"/>
                <a:gd name="T14" fmla="*/ 38 w 38"/>
                <a:gd name="T15" fmla="*/ 5 h 21"/>
                <a:gd name="T16" fmla="*/ 35 w 38"/>
                <a:gd name="T17" fmla="*/ 0 h 21"/>
                <a:gd name="T18" fmla="*/ 27 w 38"/>
                <a:gd name="T19" fmla="*/ 3 h 21"/>
                <a:gd name="T20" fmla="*/ 18 w 38"/>
                <a:gd name="T21" fmla="*/ 6 h 21"/>
                <a:gd name="T22" fmla="*/ 5 w 38"/>
                <a:gd name="T23" fmla="*/ 4 h 21"/>
                <a:gd name="T24" fmla="*/ 1 w 38"/>
                <a:gd name="T25" fmla="*/ 4 h 21"/>
                <a:gd name="T26" fmla="*/ 0 w 38"/>
                <a:gd name="T27" fmla="*/ 19 h 2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8"/>
                <a:gd name="T43" fmla="*/ 0 h 21"/>
                <a:gd name="T44" fmla="*/ 38 w 38"/>
                <a:gd name="T45" fmla="*/ 21 h 2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8" h="21">
                  <a:moveTo>
                    <a:pt x="0" y="19"/>
                  </a:moveTo>
                  <a:cubicBezTo>
                    <a:pt x="3" y="18"/>
                    <a:pt x="6" y="17"/>
                    <a:pt x="7" y="18"/>
                  </a:cubicBezTo>
                  <a:cubicBezTo>
                    <a:pt x="8" y="18"/>
                    <a:pt x="9" y="20"/>
                    <a:pt x="9" y="21"/>
                  </a:cubicBezTo>
                  <a:cubicBezTo>
                    <a:pt x="11" y="21"/>
                    <a:pt x="16" y="20"/>
                    <a:pt x="17" y="20"/>
                  </a:cubicBezTo>
                  <a:cubicBezTo>
                    <a:pt x="19" y="19"/>
                    <a:pt x="24" y="21"/>
                    <a:pt x="24" y="20"/>
                  </a:cubicBezTo>
                  <a:cubicBezTo>
                    <a:pt x="25" y="18"/>
                    <a:pt x="26" y="15"/>
                    <a:pt x="28" y="15"/>
                  </a:cubicBezTo>
                  <a:cubicBezTo>
                    <a:pt x="30" y="15"/>
                    <a:pt x="29" y="10"/>
                    <a:pt x="31" y="9"/>
                  </a:cubicBezTo>
                  <a:cubicBezTo>
                    <a:pt x="33" y="9"/>
                    <a:pt x="38" y="5"/>
                    <a:pt x="38" y="5"/>
                  </a:cubicBezTo>
                  <a:cubicBezTo>
                    <a:pt x="38" y="5"/>
                    <a:pt x="36" y="1"/>
                    <a:pt x="35" y="0"/>
                  </a:cubicBezTo>
                  <a:cubicBezTo>
                    <a:pt x="34" y="0"/>
                    <a:pt x="32" y="3"/>
                    <a:pt x="27" y="3"/>
                  </a:cubicBezTo>
                  <a:cubicBezTo>
                    <a:pt x="23" y="3"/>
                    <a:pt x="20" y="6"/>
                    <a:pt x="18" y="6"/>
                  </a:cubicBezTo>
                  <a:cubicBezTo>
                    <a:pt x="16" y="6"/>
                    <a:pt x="9" y="4"/>
                    <a:pt x="5" y="4"/>
                  </a:cubicBezTo>
                  <a:cubicBezTo>
                    <a:pt x="4" y="4"/>
                    <a:pt x="2" y="4"/>
                    <a:pt x="1" y="4"/>
                  </a:cubicBezTo>
                  <a:cubicBezTo>
                    <a:pt x="0" y="7"/>
                    <a:pt x="0" y="13"/>
                    <a:pt x="0" y="19"/>
                  </a:cubicBez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367" name="Freeform 174"/>
            <p:cNvSpPr>
              <a:spLocks noEditPoints="1" noChangeArrowheads="1"/>
            </p:cNvSpPr>
            <p:nvPr/>
          </p:nvSpPr>
          <p:spPr bwMode="auto">
            <a:xfrm>
              <a:off x="3790962" y="1365248"/>
              <a:ext cx="247651" cy="269874"/>
            </a:xfrm>
            <a:custGeom>
              <a:avLst/>
              <a:gdLst>
                <a:gd name="T0" fmla="*/ 90 w 130"/>
                <a:gd name="T1" fmla="*/ 122 h 141"/>
                <a:gd name="T2" fmla="*/ 77 w 130"/>
                <a:gd name="T3" fmla="*/ 122 h 141"/>
                <a:gd name="T4" fmla="*/ 67 w 130"/>
                <a:gd name="T5" fmla="*/ 127 h 141"/>
                <a:gd name="T6" fmla="*/ 79 w 130"/>
                <a:gd name="T7" fmla="*/ 133 h 141"/>
                <a:gd name="T8" fmla="*/ 92 w 130"/>
                <a:gd name="T9" fmla="*/ 141 h 141"/>
                <a:gd name="T10" fmla="*/ 95 w 130"/>
                <a:gd name="T11" fmla="*/ 134 h 141"/>
                <a:gd name="T12" fmla="*/ 99 w 130"/>
                <a:gd name="T13" fmla="*/ 123 h 141"/>
                <a:gd name="T14" fmla="*/ 90 w 130"/>
                <a:gd name="T15" fmla="*/ 122 h 141"/>
                <a:gd name="T16" fmla="*/ 26 w 130"/>
                <a:gd name="T17" fmla="*/ 85 h 141"/>
                <a:gd name="T18" fmla="*/ 18 w 130"/>
                <a:gd name="T19" fmla="*/ 87 h 141"/>
                <a:gd name="T20" fmla="*/ 22 w 130"/>
                <a:gd name="T21" fmla="*/ 101 h 141"/>
                <a:gd name="T22" fmla="*/ 27 w 130"/>
                <a:gd name="T23" fmla="*/ 112 h 141"/>
                <a:gd name="T24" fmla="*/ 34 w 130"/>
                <a:gd name="T25" fmla="*/ 107 h 141"/>
                <a:gd name="T26" fmla="*/ 36 w 130"/>
                <a:gd name="T27" fmla="*/ 89 h 141"/>
                <a:gd name="T28" fmla="*/ 26 w 130"/>
                <a:gd name="T29" fmla="*/ 85 h 141"/>
                <a:gd name="T30" fmla="*/ 108 w 130"/>
                <a:gd name="T31" fmla="*/ 79 h 141"/>
                <a:gd name="T32" fmla="*/ 99 w 130"/>
                <a:gd name="T33" fmla="*/ 73 h 141"/>
                <a:gd name="T34" fmla="*/ 82 w 130"/>
                <a:gd name="T35" fmla="*/ 55 h 141"/>
                <a:gd name="T36" fmla="*/ 66 w 130"/>
                <a:gd name="T37" fmla="*/ 38 h 141"/>
                <a:gd name="T38" fmla="*/ 66 w 130"/>
                <a:gd name="T39" fmla="*/ 27 h 141"/>
                <a:gd name="T40" fmla="*/ 71 w 130"/>
                <a:gd name="T41" fmla="*/ 21 h 141"/>
                <a:gd name="T42" fmla="*/ 72 w 130"/>
                <a:gd name="T43" fmla="*/ 6 h 141"/>
                <a:gd name="T44" fmla="*/ 66 w 130"/>
                <a:gd name="T45" fmla="*/ 5 h 141"/>
                <a:gd name="T46" fmla="*/ 64 w 130"/>
                <a:gd name="T47" fmla="*/ 0 h 141"/>
                <a:gd name="T48" fmla="*/ 55 w 130"/>
                <a:gd name="T49" fmla="*/ 1 h 141"/>
                <a:gd name="T50" fmla="*/ 48 w 130"/>
                <a:gd name="T51" fmla="*/ 3 h 141"/>
                <a:gd name="T52" fmla="*/ 46 w 130"/>
                <a:gd name="T53" fmla="*/ 2 h 141"/>
                <a:gd name="T54" fmla="*/ 44 w 130"/>
                <a:gd name="T55" fmla="*/ 5 h 141"/>
                <a:gd name="T56" fmla="*/ 42 w 130"/>
                <a:gd name="T57" fmla="*/ 7 h 141"/>
                <a:gd name="T58" fmla="*/ 39 w 130"/>
                <a:gd name="T59" fmla="*/ 9 h 141"/>
                <a:gd name="T60" fmla="*/ 34 w 130"/>
                <a:gd name="T61" fmla="*/ 10 h 141"/>
                <a:gd name="T62" fmla="*/ 30 w 130"/>
                <a:gd name="T63" fmla="*/ 12 h 141"/>
                <a:gd name="T64" fmla="*/ 27 w 130"/>
                <a:gd name="T65" fmla="*/ 16 h 141"/>
                <a:gd name="T66" fmla="*/ 20 w 130"/>
                <a:gd name="T67" fmla="*/ 9 h 141"/>
                <a:gd name="T68" fmla="*/ 15 w 130"/>
                <a:gd name="T69" fmla="*/ 17 h 141"/>
                <a:gd name="T70" fmla="*/ 5 w 130"/>
                <a:gd name="T71" fmla="*/ 17 h 141"/>
                <a:gd name="T72" fmla="*/ 6 w 130"/>
                <a:gd name="T73" fmla="*/ 23 h 141"/>
                <a:gd name="T74" fmla="*/ 4 w 130"/>
                <a:gd name="T75" fmla="*/ 27 h 141"/>
                <a:gd name="T76" fmla="*/ 2 w 130"/>
                <a:gd name="T77" fmla="*/ 30 h 141"/>
                <a:gd name="T78" fmla="*/ 5 w 130"/>
                <a:gd name="T79" fmla="*/ 36 h 141"/>
                <a:gd name="T80" fmla="*/ 8 w 130"/>
                <a:gd name="T81" fmla="*/ 41 h 141"/>
                <a:gd name="T82" fmla="*/ 13 w 130"/>
                <a:gd name="T83" fmla="*/ 43 h 141"/>
                <a:gd name="T84" fmla="*/ 12 w 130"/>
                <a:gd name="T85" fmla="*/ 47 h 141"/>
                <a:gd name="T86" fmla="*/ 17 w 130"/>
                <a:gd name="T87" fmla="*/ 45 h 141"/>
                <a:gd name="T88" fmla="*/ 25 w 130"/>
                <a:gd name="T89" fmla="*/ 38 h 141"/>
                <a:gd name="T90" fmla="*/ 41 w 130"/>
                <a:gd name="T91" fmla="*/ 45 h 141"/>
                <a:gd name="T92" fmla="*/ 44 w 130"/>
                <a:gd name="T93" fmla="*/ 52 h 141"/>
                <a:gd name="T94" fmla="*/ 55 w 130"/>
                <a:gd name="T95" fmla="*/ 65 h 141"/>
                <a:gd name="T96" fmla="*/ 70 w 130"/>
                <a:gd name="T97" fmla="*/ 79 h 141"/>
                <a:gd name="T98" fmla="*/ 81 w 130"/>
                <a:gd name="T99" fmla="*/ 83 h 141"/>
                <a:gd name="T100" fmla="*/ 91 w 130"/>
                <a:gd name="T101" fmla="*/ 90 h 141"/>
                <a:gd name="T102" fmla="*/ 99 w 130"/>
                <a:gd name="T103" fmla="*/ 96 h 141"/>
                <a:gd name="T104" fmla="*/ 103 w 130"/>
                <a:gd name="T105" fmla="*/ 103 h 141"/>
                <a:gd name="T106" fmla="*/ 103 w 130"/>
                <a:gd name="T107" fmla="*/ 115 h 141"/>
                <a:gd name="T108" fmla="*/ 104 w 130"/>
                <a:gd name="T109" fmla="*/ 124 h 141"/>
                <a:gd name="T110" fmla="*/ 109 w 130"/>
                <a:gd name="T111" fmla="*/ 115 h 141"/>
                <a:gd name="T112" fmla="*/ 116 w 130"/>
                <a:gd name="T113" fmla="*/ 108 h 141"/>
                <a:gd name="T114" fmla="*/ 111 w 130"/>
                <a:gd name="T115" fmla="*/ 99 h 141"/>
                <a:gd name="T116" fmla="*/ 121 w 130"/>
                <a:gd name="T117" fmla="*/ 95 h 141"/>
                <a:gd name="T118" fmla="*/ 130 w 130"/>
                <a:gd name="T119" fmla="*/ 95 h 141"/>
                <a:gd name="T120" fmla="*/ 108 w 130"/>
                <a:gd name="T121" fmla="*/ 79 h 14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30"/>
                <a:gd name="T184" fmla="*/ 0 h 141"/>
                <a:gd name="T185" fmla="*/ 130 w 130"/>
                <a:gd name="T186" fmla="*/ 141 h 14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30" h="141">
                  <a:moveTo>
                    <a:pt x="90" y="122"/>
                  </a:moveTo>
                  <a:cubicBezTo>
                    <a:pt x="84" y="124"/>
                    <a:pt x="81" y="124"/>
                    <a:pt x="77" y="122"/>
                  </a:cubicBezTo>
                  <a:cubicBezTo>
                    <a:pt x="73" y="120"/>
                    <a:pt x="66" y="124"/>
                    <a:pt x="67" y="127"/>
                  </a:cubicBezTo>
                  <a:cubicBezTo>
                    <a:pt x="68" y="129"/>
                    <a:pt x="71" y="131"/>
                    <a:pt x="79" y="133"/>
                  </a:cubicBezTo>
                  <a:cubicBezTo>
                    <a:pt x="87" y="135"/>
                    <a:pt x="88" y="141"/>
                    <a:pt x="92" y="141"/>
                  </a:cubicBezTo>
                  <a:cubicBezTo>
                    <a:pt x="95" y="141"/>
                    <a:pt x="96" y="138"/>
                    <a:pt x="95" y="134"/>
                  </a:cubicBezTo>
                  <a:cubicBezTo>
                    <a:pt x="94" y="129"/>
                    <a:pt x="99" y="124"/>
                    <a:pt x="99" y="123"/>
                  </a:cubicBezTo>
                  <a:cubicBezTo>
                    <a:pt x="100" y="122"/>
                    <a:pt x="97" y="121"/>
                    <a:pt x="90" y="122"/>
                  </a:cubicBezTo>
                  <a:close/>
                  <a:moveTo>
                    <a:pt x="26" y="85"/>
                  </a:moveTo>
                  <a:cubicBezTo>
                    <a:pt x="22" y="88"/>
                    <a:pt x="19" y="84"/>
                    <a:pt x="18" y="87"/>
                  </a:cubicBezTo>
                  <a:cubicBezTo>
                    <a:pt x="16" y="90"/>
                    <a:pt x="23" y="95"/>
                    <a:pt x="22" y="101"/>
                  </a:cubicBezTo>
                  <a:cubicBezTo>
                    <a:pt x="20" y="108"/>
                    <a:pt x="23" y="116"/>
                    <a:pt x="27" y="112"/>
                  </a:cubicBezTo>
                  <a:cubicBezTo>
                    <a:pt x="30" y="108"/>
                    <a:pt x="32" y="110"/>
                    <a:pt x="34" y="107"/>
                  </a:cubicBezTo>
                  <a:cubicBezTo>
                    <a:pt x="37" y="104"/>
                    <a:pt x="35" y="94"/>
                    <a:pt x="36" y="89"/>
                  </a:cubicBezTo>
                  <a:cubicBezTo>
                    <a:pt x="38" y="84"/>
                    <a:pt x="30" y="81"/>
                    <a:pt x="26" y="85"/>
                  </a:cubicBezTo>
                  <a:close/>
                  <a:moveTo>
                    <a:pt x="108" y="79"/>
                  </a:moveTo>
                  <a:cubicBezTo>
                    <a:pt x="103" y="77"/>
                    <a:pt x="106" y="72"/>
                    <a:pt x="99" y="73"/>
                  </a:cubicBezTo>
                  <a:cubicBezTo>
                    <a:pt x="92" y="73"/>
                    <a:pt x="84" y="64"/>
                    <a:pt x="82" y="55"/>
                  </a:cubicBezTo>
                  <a:cubicBezTo>
                    <a:pt x="79" y="45"/>
                    <a:pt x="69" y="44"/>
                    <a:pt x="66" y="38"/>
                  </a:cubicBezTo>
                  <a:cubicBezTo>
                    <a:pt x="63" y="33"/>
                    <a:pt x="68" y="32"/>
                    <a:pt x="66" y="27"/>
                  </a:cubicBezTo>
                  <a:cubicBezTo>
                    <a:pt x="65" y="24"/>
                    <a:pt x="68" y="22"/>
                    <a:pt x="71" y="21"/>
                  </a:cubicBezTo>
                  <a:cubicBezTo>
                    <a:pt x="71" y="15"/>
                    <a:pt x="71" y="9"/>
                    <a:pt x="72" y="6"/>
                  </a:cubicBezTo>
                  <a:cubicBezTo>
                    <a:pt x="69" y="5"/>
                    <a:pt x="67" y="5"/>
                    <a:pt x="66" y="5"/>
                  </a:cubicBezTo>
                  <a:cubicBezTo>
                    <a:pt x="65" y="4"/>
                    <a:pt x="64" y="0"/>
                    <a:pt x="64" y="0"/>
                  </a:cubicBezTo>
                  <a:cubicBezTo>
                    <a:pt x="63" y="0"/>
                    <a:pt x="56" y="0"/>
                    <a:pt x="55" y="1"/>
                  </a:cubicBezTo>
                  <a:cubicBezTo>
                    <a:pt x="53" y="2"/>
                    <a:pt x="50" y="5"/>
                    <a:pt x="48" y="3"/>
                  </a:cubicBezTo>
                  <a:cubicBezTo>
                    <a:pt x="47" y="3"/>
                    <a:pt x="47" y="3"/>
                    <a:pt x="46" y="2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4" y="5"/>
                    <a:pt x="44" y="7"/>
                    <a:pt x="42" y="7"/>
                  </a:cubicBezTo>
                  <a:cubicBezTo>
                    <a:pt x="41" y="7"/>
                    <a:pt x="39" y="6"/>
                    <a:pt x="39" y="9"/>
                  </a:cubicBezTo>
                  <a:cubicBezTo>
                    <a:pt x="39" y="11"/>
                    <a:pt x="35" y="10"/>
                    <a:pt x="34" y="10"/>
                  </a:cubicBezTo>
                  <a:cubicBezTo>
                    <a:pt x="32" y="10"/>
                    <a:pt x="30" y="10"/>
                    <a:pt x="30" y="12"/>
                  </a:cubicBezTo>
                  <a:cubicBezTo>
                    <a:pt x="30" y="14"/>
                    <a:pt x="29" y="19"/>
                    <a:pt x="27" y="16"/>
                  </a:cubicBezTo>
                  <a:cubicBezTo>
                    <a:pt x="24" y="14"/>
                    <a:pt x="21" y="8"/>
                    <a:pt x="20" y="9"/>
                  </a:cubicBezTo>
                  <a:cubicBezTo>
                    <a:pt x="19" y="9"/>
                    <a:pt x="17" y="17"/>
                    <a:pt x="15" y="17"/>
                  </a:cubicBezTo>
                  <a:cubicBezTo>
                    <a:pt x="13" y="17"/>
                    <a:pt x="8" y="17"/>
                    <a:pt x="5" y="17"/>
                  </a:cubicBezTo>
                  <a:cubicBezTo>
                    <a:pt x="4" y="20"/>
                    <a:pt x="5" y="22"/>
                    <a:pt x="6" y="23"/>
                  </a:cubicBezTo>
                  <a:cubicBezTo>
                    <a:pt x="8" y="23"/>
                    <a:pt x="6" y="26"/>
                    <a:pt x="4" y="27"/>
                  </a:cubicBezTo>
                  <a:cubicBezTo>
                    <a:pt x="3" y="28"/>
                    <a:pt x="0" y="27"/>
                    <a:pt x="2" y="30"/>
                  </a:cubicBezTo>
                  <a:cubicBezTo>
                    <a:pt x="4" y="33"/>
                    <a:pt x="7" y="33"/>
                    <a:pt x="5" y="36"/>
                  </a:cubicBezTo>
                  <a:cubicBezTo>
                    <a:pt x="3" y="38"/>
                    <a:pt x="5" y="41"/>
                    <a:pt x="8" y="41"/>
                  </a:cubicBezTo>
                  <a:cubicBezTo>
                    <a:pt x="10" y="41"/>
                    <a:pt x="14" y="41"/>
                    <a:pt x="13" y="43"/>
                  </a:cubicBezTo>
                  <a:cubicBezTo>
                    <a:pt x="12" y="44"/>
                    <a:pt x="12" y="45"/>
                    <a:pt x="12" y="47"/>
                  </a:cubicBezTo>
                  <a:cubicBezTo>
                    <a:pt x="14" y="46"/>
                    <a:pt x="15" y="46"/>
                    <a:pt x="17" y="45"/>
                  </a:cubicBezTo>
                  <a:cubicBezTo>
                    <a:pt x="21" y="43"/>
                    <a:pt x="19" y="40"/>
                    <a:pt x="25" y="38"/>
                  </a:cubicBezTo>
                  <a:cubicBezTo>
                    <a:pt x="31" y="37"/>
                    <a:pt x="38" y="42"/>
                    <a:pt x="41" y="45"/>
                  </a:cubicBezTo>
                  <a:cubicBezTo>
                    <a:pt x="43" y="49"/>
                    <a:pt x="44" y="49"/>
                    <a:pt x="44" y="52"/>
                  </a:cubicBezTo>
                  <a:cubicBezTo>
                    <a:pt x="45" y="55"/>
                    <a:pt x="47" y="60"/>
                    <a:pt x="55" y="65"/>
                  </a:cubicBezTo>
                  <a:cubicBezTo>
                    <a:pt x="63" y="71"/>
                    <a:pt x="66" y="76"/>
                    <a:pt x="70" y="79"/>
                  </a:cubicBezTo>
                  <a:cubicBezTo>
                    <a:pt x="74" y="81"/>
                    <a:pt x="79" y="80"/>
                    <a:pt x="81" y="83"/>
                  </a:cubicBezTo>
                  <a:cubicBezTo>
                    <a:pt x="84" y="86"/>
                    <a:pt x="87" y="88"/>
                    <a:pt x="91" y="90"/>
                  </a:cubicBezTo>
                  <a:cubicBezTo>
                    <a:pt x="95" y="92"/>
                    <a:pt x="95" y="96"/>
                    <a:pt x="99" y="96"/>
                  </a:cubicBezTo>
                  <a:cubicBezTo>
                    <a:pt x="103" y="97"/>
                    <a:pt x="100" y="100"/>
                    <a:pt x="103" y="103"/>
                  </a:cubicBezTo>
                  <a:cubicBezTo>
                    <a:pt x="105" y="106"/>
                    <a:pt x="106" y="112"/>
                    <a:pt x="103" y="115"/>
                  </a:cubicBezTo>
                  <a:cubicBezTo>
                    <a:pt x="101" y="119"/>
                    <a:pt x="102" y="124"/>
                    <a:pt x="104" y="124"/>
                  </a:cubicBezTo>
                  <a:cubicBezTo>
                    <a:pt x="105" y="124"/>
                    <a:pt x="109" y="118"/>
                    <a:pt x="109" y="115"/>
                  </a:cubicBezTo>
                  <a:cubicBezTo>
                    <a:pt x="110" y="112"/>
                    <a:pt x="113" y="112"/>
                    <a:pt x="116" y="108"/>
                  </a:cubicBezTo>
                  <a:cubicBezTo>
                    <a:pt x="118" y="105"/>
                    <a:pt x="112" y="104"/>
                    <a:pt x="111" y="99"/>
                  </a:cubicBezTo>
                  <a:cubicBezTo>
                    <a:pt x="109" y="95"/>
                    <a:pt x="116" y="91"/>
                    <a:pt x="121" y="95"/>
                  </a:cubicBezTo>
                  <a:cubicBezTo>
                    <a:pt x="127" y="98"/>
                    <a:pt x="130" y="101"/>
                    <a:pt x="130" y="95"/>
                  </a:cubicBezTo>
                  <a:cubicBezTo>
                    <a:pt x="130" y="89"/>
                    <a:pt x="112" y="82"/>
                    <a:pt x="108" y="79"/>
                  </a:cubicBez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368" name="Freeform 175"/>
            <p:cNvSpPr>
              <a:spLocks noChangeArrowheads="1"/>
            </p:cNvSpPr>
            <p:nvPr/>
          </p:nvSpPr>
          <p:spPr bwMode="auto">
            <a:xfrm>
              <a:off x="4038596" y="1465261"/>
              <a:ext cx="26988" cy="33338"/>
            </a:xfrm>
            <a:custGeom>
              <a:avLst/>
              <a:gdLst>
                <a:gd name="T0" fmla="*/ 5 w 14"/>
                <a:gd name="T1" fmla="*/ 0 h 18"/>
                <a:gd name="T2" fmla="*/ 1 w 14"/>
                <a:gd name="T3" fmla="*/ 8 h 18"/>
                <a:gd name="T4" fmla="*/ 0 w 14"/>
                <a:gd name="T5" fmla="*/ 12 h 18"/>
                <a:gd name="T6" fmla="*/ 8 w 14"/>
                <a:gd name="T7" fmla="*/ 18 h 18"/>
                <a:gd name="T8" fmla="*/ 9 w 14"/>
                <a:gd name="T9" fmla="*/ 18 h 18"/>
                <a:gd name="T10" fmla="*/ 14 w 14"/>
                <a:gd name="T11" fmla="*/ 10 h 18"/>
                <a:gd name="T12" fmla="*/ 5 w 14"/>
                <a:gd name="T13" fmla="*/ 0 h 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"/>
                <a:gd name="T22" fmla="*/ 0 h 18"/>
                <a:gd name="T23" fmla="*/ 14 w 14"/>
                <a:gd name="T24" fmla="*/ 18 h 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" h="18">
                  <a:moveTo>
                    <a:pt x="5" y="0"/>
                  </a:moveTo>
                  <a:cubicBezTo>
                    <a:pt x="3" y="3"/>
                    <a:pt x="0" y="7"/>
                    <a:pt x="1" y="8"/>
                  </a:cubicBezTo>
                  <a:cubicBezTo>
                    <a:pt x="1" y="9"/>
                    <a:pt x="0" y="10"/>
                    <a:pt x="0" y="12"/>
                  </a:cubicBezTo>
                  <a:cubicBezTo>
                    <a:pt x="3" y="14"/>
                    <a:pt x="6" y="16"/>
                    <a:pt x="8" y="18"/>
                  </a:cubicBezTo>
                  <a:cubicBezTo>
                    <a:pt x="8" y="18"/>
                    <a:pt x="8" y="18"/>
                    <a:pt x="9" y="18"/>
                  </a:cubicBezTo>
                  <a:cubicBezTo>
                    <a:pt x="9" y="14"/>
                    <a:pt x="12" y="10"/>
                    <a:pt x="14" y="10"/>
                  </a:cubicBezTo>
                  <a:cubicBezTo>
                    <a:pt x="11" y="7"/>
                    <a:pt x="7" y="2"/>
                    <a:pt x="5" y="0"/>
                  </a:cubicBez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  <p:sp>
          <p:nvSpPr>
            <p:cNvPr id="369" name="Freeform 176"/>
            <p:cNvSpPr>
              <a:spLocks noChangeArrowheads="1"/>
            </p:cNvSpPr>
            <p:nvPr/>
          </p:nvSpPr>
          <p:spPr bwMode="auto">
            <a:xfrm>
              <a:off x="4044950" y="1389062"/>
              <a:ext cx="90488" cy="106363"/>
            </a:xfrm>
            <a:custGeom>
              <a:avLst/>
              <a:gdLst>
                <a:gd name="T0" fmla="*/ 41 w 47"/>
                <a:gd name="T1" fmla="*/ 37 h 56"/>
                <a:gd name="T2" fmla="*/ 41 w 47"/>
                <a:gd name="T3" fmla="*/ 29 h 56"/>
                <a:gd name="T4" fmla="*/ 42 w 47"/>
                <a:gd name="T5" fmla="*/ 23 h 56"/>
                <a:gd name="T6" fmla="*/ 29 w 47"/>
                <a:gd name="T7" fmla="*/ 20 h 56"/>
                <a:gd name="T8" fmla="*/ 28 w 47"/>
                <a:gd name="T9" fmla="*/ 13 h 56"/>
                <a:gd name="T10" fmla="*/ 24 w 47"/>
                <a:gd name="T11" fmla="*/ 9 h 56"/>
                <a:gd name="T12" fmla="*/ 20 w 47"/>
                <a:gd name="T13" fmla="*/ 2 h 56"/>
                <a:gd name="T14" fmla="*/ 20 w 47"/>
                <a:gd name="T15" fmla="*/ 2 h 56"/>
                <a:gd name="T16" fmla="*/ 17 w 47"/>
                <a:gd name="T17" fmla="*/ 1 h 56"/>
                <a:gd name="T18" fmla="*/ 12 w 47"/>
                <a:gd name="T19" fmla="*/ 0 h 56"/>
                <a:gd name="T20" fmla="*/ 0 w 47"/>
                <a:gd name="T21" fmla="*/ 3 h 56"/>
                <a:gd name="T22" fmla="*/ 3 w 47"/>
                <a:gd name="T23" fmla="*/ 10 h 56"/>
                <a:gd name="T24" fmla="*/ 7 w 47"/>
                <a:gd name="T25" fmla="*/ 18 h 56"/>
                <a:gd name="T26" fmla="*/ 6 w 47"/>
                <a:gd name="T27" fmla="*/ 36 h 56"/>
                <a:gd name="T28" fmla="*/ 2 w 47"/>
                <a:gd name="T29" fmla="*/ 40 h 56"/>
                <a:gd name="T30" fmla="*/ 11 w 47"/>
                <a:gd name="T31" fmla="*/ 50 h 56"/>
                <a:gd name="T32" fmla="*/ 11 w 47"/>
                <a:gd name="T33" fmla="*/ 50 h 56"/>
                <a:gd name="T34" fmla="*/ 21 w 47"/>
                <a:gd name="T35" fmla="*/ 56 h 56"/>
                <a:gd name="T36" fmla="*/ 41 w 47"/>
                <a:gd name="T37" fmla="*/ 52 h 56"/>
                <a:gd name="T38" fmla="*/ 41 w 47"/>
                <a:gd name="T39" fmla="*/ 49 h 56"/>
                <a:gd name="T40" fmla="*/ 45 w 47"/>
                <a:gd name="T41" fmla="*/ 44 h 56"/>
                <a:gd name="T42" fmla="*/ 41 w 47"/>
                <a:gd name="T43" fmla="*/ 37 h 5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7"/>
                <a:gd name="T67" fmla="*/ 0 h 56"/>
                <a:gd name="T68" fmla="*/ 47 w 47"/>
                <a:gd name="T69" fmla="*/ 56 h 5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7" h="56">
                  <a:moveTo>
                    <a:pt x="41" y="37"/>
                  </a:moveTo>
                  <a:cubicBezTo>
                    <a:pt x="39" y="35"/>
                    <a:pt x="39" y="31"/>
                    <a:pt x="41" y="29"/>
                  </a:cubicBezTo>
                  <a:cubicBezTo>
                    <a:pt x="44" y="28"/>
                    <a:pt x="42" y="26"/>
                    <a:pt x="42" y="23"/>
                  </a:cubicBezTo>
                  <a:cubicBezTo>
                    <a:pt x="42" y="21"/>
                    <a:pt x="31" y="20"/>
                    <a:pt x="29" y="20"/>
                  </a:cubicBezTo>
                  <a:cubicBezTo>
                    <a:pt x="27" y="19"/>
                    <a:pt x="30" y="13"/>
                    <a:pt x="28" y="13"/>
                  </a:cubicBezTo>
                  <a:cubicBezTo>
                    <a:pt x="25" y="13"/>
                    <a:pt x="24" y="11"/>
                    <a:pt x="24" y="9"/>
                  </a:cubicBezTo>
                  <a:cubicBezTo>
                    <a:pt x="24" y="7"/>
                    <a:pt x="20" y="3"/>
                    <a:pt x="20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19" y="1"/>
                    <a:pt x="17" y="1"/>
                    <a:pt x="17" y="1"/>
                  </a:cubicBezTo>
                  <a:cubicBezTo>
                    <a:pt x="15" y="1"/>
                    <a:pt x="12" y="0"/>
                    <a:pt x="12" y="0"/>
                  </a:cubicBezTo>
                  <a:cubicBezTo>
                    <a:pt x="12" y="0"/>
                    <a:pt x="5" y="2"/>
                    <a:pt x="0" y="3"/>
                  </a:cubicBezTo>
                  <a:cubicBezTo>
                    <a:pt x="1" y="6"/>
                    <a:pt x="2" y="9"/>
                    <a:pt x="3" y="10"/>
                  </a:cubicBezTo>
                  <a:cubicBezTo>
                    <a:pt x="7" y="11"/>
                    <a:pt x="6" y="15"/>
                    <a:pt x="7" y="18"/>
                  </a:cubicBezTo>
                  <a:cubicBezTo>
                    <a:pt x="8" y="21"/>
                    <a:pt x="8" y="36"/>
                    <a:pt x="6" y="36"/>
                  </a:cubicBezTo>
                  <a:cubicBezTo>
                    <a:pt x="5" y="36"/>
                    <a:pt x="4" y="37"/>
                    <a:pt x="2" y="40"/>
                  </a:cubicBezTo>
                  <a:cubicBezTo>
                    <a:pt x="4" y="42"/>
                    <a:pt x="8" y="47"/>
                    <a:pt x="11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3" y="50"/>
                    <a:pt x="21" y="56"/>
                    <a:pt x="21" y="56"/>
                  </a:cubicBezTo>
                  <a:cubicBezTo>
                    <a:pt x="21" y="56"/>
                    <a:pt x="33" y="53"/>
                    <a:pt x="41" y="52"/>
                  </a:cubicBezTo>
                  <a:cubicBezTo>
                    <a:pt x="41" y="51"/>
                    <a:pt x="41" y="50"/>
                    <a:pt x="41" y="49"/>
                  </a:cubicBezTo>
                  <a:cubicBezTo>
                    <a:pt x="41" y="47"/>
                    <a:pt x="43" y="44"/>
                    <a:pt x="45" y="44"/>
                  </a:cubicBezTo>
                  <a:cubicBezTo>
                    <a:pt x="47" y="44"/>
                    <a:pt x="44" y="39"/>
                    <a:pt x="41" y="37"/>
                  </a:cubicBezTo>
                  <a:close/>
                </a:path>
              </a:pathLst>
            </a:custGeom>
            <a:grpFill/>
            <a:ln w="1" cap="flat" cmpd="sng">
              <a:noFill/>
              <a:miter lim="800000"/>
            </a:ln>
          </p:spPr>
          <p:txBody>
            <a:bodyPr/>
            <a:lstStyle/>
            <a:p>
              <a:pPr defTabSz="914400"/>
              <a:endParaRPr lang="zh-CN" altLang="zh-CN" sz="1865">
                <a:solidFill>
                  <a:srgbClr val="000000"/>
                </a:solidFill>
                <a:ea typeface="造字工房悦黑体验版常规体" pitchFamily="50" charset="-122"/>
              </a:endParaRPr>
            </a:p>
          </p:txBody>
        </p:sp>
      </p:grpSp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1"/>
          <a:srcRect l="32090" t="14744" r="17163" b="38884"/>
          <a:stretch>
            <a:fillRect/>
          </a:stretch>
        </p:blipFill>
        <p:spPr>
          <a:xfrm>
            <a:off x="1141619" y="3005786"/>
            <a:ext cx="2784037" cy="2281037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4480711" y="3983871"/>
            <a:ext cx="2447290" cy="11068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altLang="zh-CN" sz="6600" b="1" dirty="0" smtClean="0">
                <a:solidFill>
                  <a:prstClr val="white">
                    <a:lumMod val="95000"/>
                  </a:prstClr>
                </a:solidFill>
                <a:latin typeface="Kartika" panose="02020503030404060203" pitchFamily="18" charset="0"/>
                <a:ea typeface="Verdana" panose="020B0604030504040204" pitchFamily="34" charset="0"/>
                <a:cs typeface="Kartika" panose="02020503030404060203" pitchFamily="18" charset="0"/>
              </a:rPr>
              <a:t>20XX</a:t>
            </a:r>
            <a:endParaRPr lang="zh-CN" altLang="en-US" sz="6600" b="1" dirty="0">
              <a:solidFill>
                <a:prstClr val="white">
                  <a:lumMod val="95000"/>
                </a:prstClr>
              </a:solidFill>
              <a:latin typeface="Kartika" panose="02020503030404060203" pitchFamily="18" charset="0"/>
              <a:cs typeface="Kartika" panose="02020503030404060203" pitchFamily="18" charset="0"/>
            </a:endParaRPr>
          </a:p>
        </p:txBody>
      </p:sp>
      <p:sp>
        <p:nvSpPr>
          <p:cNvPr id="370" name="文本框 369"/>
          <p:cNvSpPr txBox="1"/>
          <p:nvPr/>
        </p:nvSpPr>
        <p:spPr>
          <a:xfrm>
            <a:off x="752138" y="823906"/>
            <a:ext cx="6417141" cy="92333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zh-CN" altLang="en-US" sz="5400" b="1" dirty="0" smtClean="0">
                <a:gradFill>
                  <a:gsLst>
                    <a:gs pos="29000">
                      <a:srgbClr val="B91319"/>
                    </a:gs>
                    <a:gs pos="0">
                      <a:srgbClr val="DC1218"/>
                    </a:gs>
                    <a:gs pos="79000">
                      <a:srgbClr val="9E0E18"/>
                    </a:gs>
                    <a:gs pos="58000">
                      <a:srgbClr val="A61319"/>
                    </a:gs>
                    <a:gs pos="100000">
                      <a:srgbClr val="901518"/>
                    </a:gs>
                  </a:gsLst>
                  <a:path path="circle">
                    <a:fillToRect l="50000" t="50000" r="50000" b="50000"/>
                  </a:path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感谢在座各位的聆听</a:t>
            </a:r>
            <a:endParaRPr lang="zh-CN" altLang="en-US" sz="5400" b="1" dirty="0" smtClean="0">
              <a:gradFill>
                <a:gsLst>
                  <a:gs pos="29000">
                    <a:srgbClr val="B91319"/>
                  </a:gs>
                  <a:gs pos="0">
                    <a:srgbClr val="DC1218"/>
                  </a:gs>
                  <a:gs pos="79000">
                    <a:srgbClr val="9E0E18"/>
                  </a:gs>
                  <a:gs pos="58000">
                    <a:srgbClr val="A61319"/>
                  </a:gs>
                  <a:gs pos="100000">
                    <a:srgbClr val="901518"/>
                  </a:gs>
                </a:gsLst>
                <a:path path="circle">
                  <a:fillToRect l="50000" t="50000" r="50000" b="50000"/>
                </a:path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1" name="矩形 370"/>
          <p:cNvSpPr/>
          <p:nvPr/>
        </p:nvSpPr>
        <p:spPr>
          <a:xfrm>
            <a:off x="1791906" y="2070026"/>
            <a:ext cx="43376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altLang="zh-CN" sz="2400" b="1" spc="133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Thank You For Watching</a:t>
            </a:r>
            <a:endParaRPr lang="zh-CN" altLang="en-US" sz="2400" b="1" spc="133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372" name="直接连接符 371"/>
          <p:cNvCxnSpPr/>
          <p:nvPr/>
        </p:nvCxnSpPr>
        <p:spPr>
          <a:xfrm flipV="1">
            <a:off x="974304" y="1880795"/>
            <a:ext cx="5976000" cy="2345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5" name="矩形 374"/>
          <p:cNvSpPr/>
          <p:nvPr/>
        </p:nvSpPr>
        <p:spPr>
          <a:xfrm>
            <a:off x="9234529" y="1405169"/>
            <a:ext cx="1496231" cy="1413784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6" name="矩形 375"/>
          <p:cNvSpPr/>
          <p:nvPr/>
        </p:nvSpPr>
        <p:spPr>
          <a:xfrm>
            <a:off x="7756814" y="2824328"/>
            <a:ext cx="1479296" cy="142250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0">
        <p14:vortex dir="r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" presetClass="entr" presetSubtype="4" decel="3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decel="3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decel="3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1" decel="3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2" decel="3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tmFilter="0,0; .5, 1; 1, 1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4" grpId="0" animBg="1"/>
      <p:bldP spid="16" grpId="0" animBg="1"/>
      <p:bldP spid="17" grpId="0" animBg="1"/>
      <p:bldP spid="23" grpId="0"/>
      <p:bldP spid="370" grpId="0"/>
      <p:bldP spid="371" grpId="0"/>
      <p:bldP spid="375" grpId="0" animBg="1"/>
      <p:bldP spid="37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 bwMode="auto">
          <a:xfrm>
            <a:off x="1483985" y="1860460"/>
            <a:ext cx="4723945" cy="3850377"/>
            <a:chOff x="0" y="-1"/>
            <a:chExt cx="3851441" cy="3048007"/>
          </a:xfrm>
        </p:grpSpPr>
        <p:sp>
          <p:nvSpPr>
            <p:cNvPr id="3" name="矩形 1"/>
            <p:cNvSpPr>
              <a:spLocks noChangeArrowheads="1"/>
            </p:cNvSpPr>
            <p:nvPr/>
          </p:nvSpPr>
          <p:spPr bwMode="auto">
            <a:xfrm>
              <a:off x="82517" y="85860"/>
              <a:ext cx="3656678" cy="2007609"/>
            </a:xfrm>
            <a:prstGeom prst="rect">
              <a:avLst/>
            </a:prstGeom>
            <a:blipFill dpi="0" rotWithShape="1">
              <a:blip r:embed="rId1" cstate="print"/>
              <a:srcRect/>
              <a:stretch>
                <a:fillRect l="1" r="1"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defTabSz="914400">
                <a:spcBef>
                  <a:spcPct val="0"/>
                </a:spcBef>
                <a:buNone/>
                <a:defRPr/>
              </a:pPr>
              <a:endParaRPr lang="zh-CN" altLang="zh-CN" sz="1865">
                <a:solidFill>
                  <a:srgbClr val="FFFFFF"/>
                </a:solidFill>
                <a:sym typeface="微软雅黑" panose="020B0503020204020204" pitchFamily="34" charset="-122"/>
              </a:endParaRPr>
            </a:p>
          </p:txBody>
        </p:sp>
        <p:grpSp>
          <p:nvGrpSpPr>
            <p:cNvPr id="4" name="Group 7"/>
            <p:cNvGrpSpPr/>
            <p:nvPr/>
          </p:nvGrpSpPr>
          <p:grpSpPr bwMode="auto">
            <a:xfrm>
              <a:off x="0" y="-1"/>
              <a:ext cx="3851441" cy="3048007"/>
              <a:chOff x="0" y="-1"/>
              <a:chExt cx="3851441" cy="3048007"/>
            </a:xfrm>
          </p:grpSpPr>
          <p:grpSp>
            <p:nvGrpSpPr>
              <p:cNvPr id="5" name="Group 8"/>
              <p:cNvGrpSpPr/>
              <p:nvPr/>
            </p:nvGrpSpPr>
            <p:grpSpPr bwMode="auto">
              <a:xfrm>
                <a:off x="0" y="-1"/>
                <a:ext cx="3851441" cy="3048007"/>
                <a:chOff x="0" y="-1"/>
                <a:chExt cx="3732582" cy="2953943"/>
              </a:xfrm>
            </p:grpSpPr>
            <p:sp>
              <p:nvSpPr>
                <p:cNvPr id="7" name="圆角矩形 1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3732582" cy="2447190"/>
                </a:xfrm>
                <a:custGeom>
                  <a:avLst/>
                  <a:gdLst>
                    <a:gd name="T0" fmla="*/ 110325 w 5436000"/>
                    <a:gd name="T1" fmla="*/ 105407 h 3564000"/>
                    <a:gd name="T2" fmla="*/ 110325 w 5436000"/>
                    <a:gd name="T3" fmla="*/ 1344447 h 3564000"/>
                    <a:gd name="T4" fmla="*/ 2452619 w 5436000"/>
                    <a:gd name="T5" fmla="*/ 1344447 h 3564000"/>
                    <a:gd name="T6" fmla="*/ 2452619 w 5436000"/>
                    <a:gd name="T7" fmla="*/ 105407 h 3564000"/>
                    <a:gd name="T8" fmla="*/ 110325 w 5436000"/>
                    <a:gd name="T9" fmla="*/ 105407 h 3564000"/>
                    <a:gd name="T10" fmla="*/ 91444 w 5436000"/>
                    <a:gd name="T11" fmla="*/ 0 h 3564000"/>
                    <a:gd name="T12" fmla="*/ 2471501 w 5436000"/>
                    <a:gd name="T13" fmla="*/ 0 h 3564000"/>
                    <a:gd name="T14" fmla="*/ 2562945 w 5436000"/>
                    <a:gd name="T15" fmla="*/ 91444 h 3564000"/>
                    <a:gd name="T16" fmla="*/ 2562945 w 5436000"/>
                    <a:gd name="T17" fmla="*/ 1588898 h 3564000"/>
                    <a:gd name="T18" fmla="*/ 2471501 w 5436000"/>
                    <a:gd name="T19" fmla="*/ 1680342 h 3564000"/>
                    <a:gd name="T20" fmla="*/ 91444 w 5436000"/>
                    <a:gd name="T21" fmla="*/ 1680342 h 3564000"/>
                    <a:gd name="T22" fmla="*/ 0 w 5436000"/>
                    <a:gd name="T23" fmla="*/ 1588898 h 3564000"/>
                    <a:gd name="T24" fmla="*/ 0 w 5436000"/>
                    <a:gd name="T25" fmla="*/ 91444 h 3564000"/>
                    <a:gd name="T26" fmla="*/ 91444 w 5436000"/>
                    <a:gd name="T27" fmla="*/ 0 h 3564000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5436000"/>
                    <a:gd name="T43" fmla="*/ 0 h 3564000"/>
                    <a:gd name="T44" fmla="*/ 5436000 w 5436000"/>
                    <a:gd name="T45" fmla="*/ 3564000 h 3564000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5436000" h="3564000">
                      <a:moveTo>
                        <a:pt x="234000" y="223568"/>
                      </a:moveTo>
                      <a:lnTo>
                        <a:pt x="234000" y="2851568"/>
                      </a:lnTo>
                      <a:lnTo>
                        <a:pt x="5202000" y="2851568"/>
                      </a:lnTo>
                      <a:lnTo>
                        <a:pt x="5202000" y="223568"/>
                      </a:lnTo>
                      <a:lnTo>
                        <a:pt x="234000" y="223568"/>
                      </a:lnTo>
                      <a:close/>
                      <a:moveTo>
                        <a:pt x="193953" y="0"/>
                      </a:moveTo>
                      <a:lnTo>
                        <a:pt x="5242047" y="0"/>
                      </a:lnTo>
                      <a:cubicBezTo>
                        <a:pt x="5349164" y="0"/>
                        <a:pt x="5436000" y="86836"/>
                        <a:pt x="5436000" y="193953"/>
                      </a:cubicBezTo>
                      <a:lnTo>
                        <a:pt x="5436000" y="3370047"/>
                      </a:lnTo>
                      <a:cubicBezTo>
                        <a:pt x="5436000" y="3477164"/>
                        <a:pt x="5349164" y="3564000"/>
                        <a:pt x="5242047" y="3564000"/>
                      </a:cubicBezTo>
                      <a:lnTo>
                        <a:pt x="193953" y="3564000"/>
                      </a:lnTo>
                      <a:cubicBezTo>
                        <a:pt x="86836" y="3564000"/>
                        <a:pt x="0" y="3477164"/>
                        <a:pt x="0" y="3370047"/>
                      </a:cubicBezTo>
                      <a:lnTo>
                        <a:pt x="0" y="193953"/>
                      </a:lnTo>
                      <a:cubicBezTo>
                        <a:pt x="0" y="86836"/>
                        <a:pt x="86836" y="0"/>
                        <a:pt x="193953" y="0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defTabSz="914400"/>
                  <a:endParaRPr lang="zh-CN" altLang="en-US" sz="1865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" name="圆角矩形 12"/>
                <p:cNvSpPr>
                  <a:spLocks noChangeArrowheads="1"/>
                </p:cNvSpPr>
                <p:nvPr/>
              </p:nvSpPr>
              <p:spPr bwMode="auto">
                <a:xfrm>
                  <a:off x="0" y="1"/>
                  <a:ext cx="3732582" cy="2111515"/>
                </a:xfrm>
                <a:custGeom>
                  <a:avLst/>
                  <a:gdLst>
                    <a:gd name="T0" fmla="*/ 110325 w 5436000"/>
                    <a:gd name="T1" fmla="*/ 105407 h 3075136"/>
                    <a:gd name="T2" fmla="*/ 110325 w 5436000"/>
                    <a:gd name="T3" fmla="*/ 1344446 h 3075136"/>
                    <a:gd name="T4" fmla="*/ 2452619 w 5436000"/>
                    <a:gd name="T5" fmla="*/ 1344446 h 3075136"/>
                    <a:gd name="T6" fmla="*/ 2452619 w 5436000"/>
                    <a:gd name="T7" fmla="*/ 105407 h 3075136"/>
                    <a:gd name="T8" fmla="*/ 110325 w 5436000"/>
                    <a:gd name="T9" fmla="*/ 105407 h 3075136"/>
                    <a:gd name="T10" fmla="*/ 91444 w 5436000"/>
                    <a:gd name="T11" fmla="*/ 0 h 3075136"/>
                    <a:gd name="T12" fmla="*/ 2471501 w 5436000"/>
                    <a:gd name="T13" fmla="*/ 0 h 3075136"/>
                    <a:gd name="T14" fmla="*/ 2562945 w 5436000"/>
                    <a:gd name="T15" fmla="*/ 91444 h 3075136"/>
                    <a:gd name="T16" fmla="*/ 2562945 w 5436000"/>
                    <a:gd name="T17" fmla="*/ 1449853 h 3075136"/>
                    <a:gd name="T18" fmla="*/ 0 w 5436000"/>
                    <a:gd name="T19" fmla="*/ 1449853 h 3075136"/>
                    <a:gd name="T20" fmla="*/ 0 w 5436000"/>
                    <a:gd name="T21" fmla="*/ 91444 h 3075136"/>
                    <a:gd name="T22" fmla="*/ 91444 w 5436000"/>
                    <a:gd name="T23" fmla="*/ 0 h 30751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5436000"/>
                    <a:gd name="T37" fmla="*/ 0 h 3075136"/>
                    <a:gd name="T38" fmla="*/ 5436000 w 5436000"/>
                    <a:gd name="T39" fmla="*/ 3075136 h 30751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5436000" h="3075136">
                      <a:moveTo>
                        <a:pt x="234000" y="223568"/>
                      </a:moveTo>
                      <a:lnTo>
                        <a:pt x="234000" y="2851568"/>
                      </a:lnTo>
                      <a:lnTo>
                        <a:pt x="5202000" y="2851568"/>
                      </a:lnTo>
                      <a:lnTo>
                        <a:pt x="5202000" y="223568"/>
                      </a:lnTo>
                      <a:lnTo>
                        <a:pt x="234000" y="223568"/>
                      </a:lnTo>
                      <a:close/>
                      <a:moveTo>
                        <a:pt x="193953" y="0"/>
                      </a:moveTo>
                      <a:lnTo>
                        <a:pt x="5242047" y="0"/>
                      </a:lnTo>
                      <a:cubicBezTo>
                        <a:pt x="5349164" y="0"/>
                        <a:pt x="5436000" y="86836"/>
                        <a:pt x="5436000" y="193953"/>
                      </a:cubicBezTo>
                      <a:lnTo>
                        <a:pt x="5436000" y="3075136"/>
                      </a:lnTo>
                      <a:lnTo>
                        <a:pt x="0" y="3075136"/>
                      </a:lnTo>
                      <a:lnTo>
                        <a:pt x="0" y="193953"/>
                      </a:lnTo>
                      <a:cubicBezTo>
                        <a:pt x="0" y="86836"/>
                        <a:pt x="86836" y="0"/>
                        <a:pt x="193953" y="0"/>
                      </a:cubicBezTo>
                      <a:close/>
                    </a:path>
                  </a:pathLst>
                </a:custGeom>
                <a:solidFill>
                  <a:schemeClr val="tx1">
                    <a:lumMod val="85000"/>
                    <a:lumOff val="1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defTabSz="914400"/>
                  <a:endParaRPr lang="zh-CN" altLang="en-US" sz="1865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" name="矩形 14"/>
                <p:cNvSpPr>
                  <a:spLocks noChangeArrowheads="1"/>
                </p:cNvSpPr>
                <p:nvPr/>
              </p:nvSpPr>
              <p:spPr bwMode="auto">
                <a:xfrm>
                  <a:off x="160674" y="153511"/>
                  <a:ext cx="3411233" cy="1804493"/>
                </a:xfrm>
                <a:custGeom>
                  <a:avLst/>
                  <a:gdLst>
                    <a:gd name="T0" fmla="*/ 8487 w 4968000"/>
                    <a:gd name="T1" fmla="*/ 8487 h 2628000"/>
                    <a:gd name="T2" fmla="*/ 8487 w 4968000"/>
                    <a:gd name="T3" fmla="*/ 1230552 h 2628000"/>
                    <a:gd name="T4" fmla="*/ 2333807 w 4968000"/>
                    <a:gd name="T5" fmla="*/ 1230552 h 2628000"/>
                    <a:gd name="T6" fmla="*/ 2333807 w 4968000"/>
                    <a:gd name="T7" fmla="*/ 8487 h 2628000"/>
                    <a:gd name="T8" fmla="*/ 8487 w 4968000"/>
                    <a:gd name="T9" fmla="*/ 8487 h 2628000"/>
                    <a:gd name="T10" fmla="*/ 0 w 4968000"/>
                    <a:gd name="T11" fmla="*/ 0 h 2628000"/>
                    <a:gd name="T12" fmla="*/ 2342293 w 4968000"/>
                    <a:gd name="T13" fmla="*/ 0 h 2628000"/>
                    <a:gd name="T14" fmla="*/ 2342293 w 4968000"/>
                    <a:gd name="T15" fmla="*/ 1239039 h 2628000"/>
                    <a:gd name="T16" fmla="*/ 0 w 4968000"/>
                    <a:gd name="T17" fmla="*/ 1239039 h 2628000"/>
                    <a:gd name="T18" fmla="*/ 0 w 4968000"/>
                    <a:gd name="T19" fmla="*/ 0 h 262800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4968000"/>
                    <a:gd name="T31" fmla="*/ 0 h 2628000"/>
                    <a:gd name="T32" fmla="*/ 4968000 w 4968000"/>
                    <a:gd name="T33" fmla="*/ 2628000 h 262800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4968000" h="2628000">
                      <a:moveTo>
                        <a:pt x="18000" y="18000"/>
                      </a:moveTo>
                      <a:lnTo>
                        <a:pt x="18000" y="2610000"/>
                      </a:lnTo>
                      <a:lnTo>
                        <a:pt x="4950000" y="2610000"/>
                      </a:lnTo>
                      <a:lnTo>
                        <a:pt x="4950000" y="18000"/>
                      </a:lnTo>
                      <a:lnTo>
                        <a:pt x="18000" y="18000"/>
                      </a:lnTo>
                      <a:close/>
                      <a:moveTo>
                        <a:pt x="0" y="0"/>
                      </a:moveTo>
                      <a:lnTo>
                        <a:pt x="4968000" y="0"/>
                      </a:lnTo>
                      <a:lnTo>
                        <a:pt x="4968000" y="2628000"/>
                      </a:lnTo>
                      <a:lnTo>
                        <a:pt x="0" y="26280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defTabSz="914400"/>
                  <a:endParaRPr lang="zh-CN" altLang="en-US" sz="1865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" name="矩形 39"/>
                <p:cNvSpPr>
                  <a:spLocks noChangeArrowheads="1"/>
                </p:cNvSpPr>
                <p:nvPr/>
              </p:nvSpPr>
              <p:spPr bwMode="auto">
                <a:xfrm>
                  <a:off x="1421298" y="2447190"/>
                  <a:ext cx="889986" cy="98887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Calibri" panose="020F0502020204030204" pitchFamily="34" charset="0"/>
                    </a:defRPr>
                  </a:lvl9pPr>
                </a:lstStyle>
                <a:p>
                  <a:pPr algn="ctr" defTabSz="914400">
                    <a:spcBef>
                      <a:spcPct val="0"/>
                    </a:spcBef>
                    <a:buNone/>
                  </a:pPr>
                  <a:endParaRPr lang="zh-CN" altLang="zh-CN" sz="1865">
                    <a:solidFill>
                      <a:srgbClr val="FFFFFF"/>
                    </a:solidFill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11" name="矩形 40"/>
                <p:cNvSpPr>
                  <a:spLocks noChangeArrowheads="1"/>
                </p:cNvSpPr>
                <p:nvPr/>
              </p:nvSpPr>
              <p:spPr bwMode="auto">
                <a:xfrm>
                  <a:off x="1421298" y="2546077"/>
                  <a:ext cx="889986" cy="27191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Calibri" panose="020F0502020204030204" pitchFamily="34" charset="0"/>
                    </a:defRPr>
                  </a:lvl9pPr>
                </a:lstStyle>
                <a:p>
                  <a:pPr algn="ctr" defTabSz="914400">
                    <a:spcBef>
                      <a:spcPct val="0"/>
                    </a:spcBef>
                    <a:buNone/>
                  </a:pPr>
                  <a:endParaRPr lang="zh-CN" altLang="zh-CN" sz="1865">
                    <a:solidFill>
                      <a:srgbClr val="FFFFFF"/>
                    </a:solidFill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12" name="圆角矩形 41"/>
                <p:cNvSpPr>
                  <a:spLocks noChangeArrowheads="1"/>
                </p:cNvSpPr>
                <p:nvPr/>
              </p:nvSpPr>
              <p:spPr bwMode="auto">
                <a:xfrm>
                  <a:off x="1124636" y="2817987"/>
                  <a:ext cx="1483310" cy="135955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Calibri" panose="020F0502020204030204" pitchFamily="34" charset="0"/>
                    </a:defRPr>
                  </a:lvl9pPr>
                </a:lstStyle>
                <a:p>
                  <a:pPr algn="ctr" defTabSz="914400">
                    <a:spcBef>
                      <a:spcPct val="0"/>
                    </a:spcBef>
                    <a:buNone/>
                  </a:pPr>
                  <a:endParaRPr lang="zh-CN" altLang="zh-CN" sz="1865">
                    <a:solidFill>
                      <a:srgbClr val="FFFFFF"/>
                    </a:solidFill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13" name="椭圆 42"/>
                <p:cNvSpPr>
                  <a:spLocks noChangeArrowheads="1"/>
                </p:cNvSpPr>
                <p:nvPr/>
              </p:nvSpPr>
              <p:spPr bwMode="auto">
                <a:xfrm>
                  <a:off x="1829416" y="41325"/>
                  <a:ext cx="74157" cy="74157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Calibri" panose="020F0502020204030204" pitchFamily="34" charset="0"/>
                    </a:defRPr>
                  </a:lvl9pPr>
                </a:lstStyle>
                <a:p>
                  <a:pPr algn="ctr" defTabSz="914400">
                    <a:spcBef>
                      <a:spcPct val="0"/>
                    </a:spcBef>
                    <a:buNone/>
                  </a:pPr>
                  <a:endParaRPr lang="zh-CN" altLang="zh-CN" sz="1865">
                    <a:solidFill>
                      <a:srgbClr val="FFFFFF"/>
                    </a:solidFill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14" name="矩形 23"/>
                <p:cNvSpPr>
                  <a:spLocks noChangeArrowheads="1"/>
                </p:cNvSpPr>
                <p:nvPr/>
              </p:nvSpPr>
              <p:spPr bwMode="auto">
                <a:xfrm>
                  <a:off x="2042559" y="-1"/>
                  <a:ext cx="1690023" cy="2447190"/>
                </a:xfrm>
                <a:custGeom>
                  <a:avLst/>
                  <a:gdLst>
                    <a:gd name="T0" fmla="*/ 0 w 2461290"/>
                    <a:gd name="T1" fmla="*/ 0 h 3564000"/>
                    <a:gd name="T2" fmla="*/ 1068995 w 2461290"/>
                    <a:gd name="T3" fmla="*/ 0 h 3564000"/>
                    <a:gd name="T4" fmla="*/ 1160439 w 2461290"/>
                    <a:gd name="T5" fmla="*/ 91444 h 3564000"/>
                    <a:gd name="T6" fmla="*/ 1160439 w 2461290"/>
                    <a:gd name="T7" fmla="*/ 1588898 h 3564000"/>
                    <a:gd name="T8" fmla="*/ 1068995 w 2461290"/>
                    <a:gd name="T9" fmla="*/ 1680342 h 3564000"/>
                    <a:gd name="T10" fmla="*/ 782140 w 2461290"/>
                    <a:gd name="T11" fmla="*/ 1680342 h 3564000"/>
                    <a:gd name="T12" fmla="*/ 0 w 2461290"/>
                    <a:gd name="T13" fmla="*/ 0 h 356400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461290"/>
                    <a:gd name="T22" fmla="*/ 0 h 3564000"/>
                    <a:gd name="T23" fmla="*/ 2461290 w 2461290"/>
                    <a:gd name="T24" fmla="*/ 3564000 h 356400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461290" h="3564000">
                      <a:moveTo>
                        <a:pt x="0" y="0"/>
                      </a:moveTo>
                      <a:lnTo>
                        <a:pt x="2267337" y="0"/>
                      </a:lnTo>
                      <a:cubicBezTo>
                        <a:pt x="2374454" y="0"/>
                        <a:pt x="2461290" y="86836"/>
                        <a:pt x="2461290" y="193953"/>
                      </a:cubicBezTo>
                      <a:lnTo>
                        <a:pt x="2461290" y="3370047"/>
                      </a:lnTo>
                      <a:cubicBezTo>
                        <a:pt x="2461290" y="3477164"/>
                        <a:pt x="2374454" y="3564000"/>
                        <a:pt x="2267337" y="3564000"/>
                      </a:cubicBezTo>
                      <a:lnTo>
                        <a:pt x="1658918" y="35640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bg1">
                    <a:alpha val="2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defTabSz="914400"/>
                  <a:endParaRPr lang="zh-CN" altLang="en-US" sz="1865">
                    <a:solidFill>
                      <a:prstClr val="black"/>
                    </a:solidFill>
                  </a:endParaRPr>
                </a:p>
              </p:txBody>
            </p:sp>
          </p:grpSp>
          <p:pic>
            <p:nvPicPr>
              <p:cNvPr id="6" name="图片 34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1830577" y="2226718"/>
                <a:ext cx="190285" cy="216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5" name="矩形 47"/>
          <p:cNvSpPr>
            <a:spLocks noChangeArrowheads="1"/>
          </p:cNvSpPr>
          <p:nvPr/>
        </p:nvSpPr>
        <p:spPr bwMode="auto">
          <a:xfrm>
            <a:off x="6660821" y="2650009"/>
            <a:ext cx="3780036" cy="892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/>
          <a:p>
            <a:pPr defTabSz="914400">
              <a:lnSpc>
                <a:spcPct val="130000"/>
              </a:lnSpc>
              <a:spcBef>
                <a:spcPct val="0"/>
              </a:spcBef>
            </a:pPr>
            <a:r>
              <a:rPr lang="zh-CN" altLang="en-US" sz="1335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右键点击图片选择设置图片格式可直接替换图片。您可以点击文字框输入您的描述说明，或者通过复制粘贴，在此录入您的综合描述说明。</a:t>
            </a:r>
            <a:endParaRPr lang="en-US" altLang="zh-CN" sz="1335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6" name="矩形 3"/>
          <p:cNvSpPr>
            <a:spLocks noChangeArrowheads="1"/>
          </p:cNvSpPr>
          <p:nvPr/>
        </p:nvSpPr>
        <p:spPr bwMode="auto">
          <a:xfrm>
            <a:off x="6682852" y="2034671"/>
            <a:ext cx="1281102" cy="420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/>
          <a:p>
            <a:pPr defTabSz="914400">
              <a:spcBef>
                <a:spcPct val="0"/>
              </a:spcBef>
            </a:pPr>
            <a:r>
              <a:rPr lang="zh-CN" altLang="en-US" sz="2135" b="1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工作概述</a:t>
            </a:r>
            <a:endParaRPr lang="zh-CN" altLang="en-US" sz="2135" b="1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761682" y="2529068"/>
            <a:ext cx="799733" cy="54000"/>
          </a:xfrm>
          <a:prstGeom prst="rect">
            <a:avLst/>
          </a:prstGeom>
          <a:solidFill>
            <a:srgbClr val="B013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6" rIns="91435" bIns="45716" rtlCol="0" anchor="ctr"/>
          <a:lstStyle/>
          <a:p>
            <a:pPr algn="ctr" defTabSz="914400"/>
            <a:endParaRPr lang="zh-CN" altLang="en-US" sz="1865">
              <a:solidFill>
                <a:prstClr val="white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7581482" y="2529068"/>
            <a:ext cx="1620000" cy="54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6" rIns="91435" bIns="45716" rtlCol="0" anchor="ctr"/>
          <a:lstStyle/>
          <a:p>
            <a:pPr algn="ctr" defTabSz="914400"/>
            <a:endParaRPr lang="zh-CN" altLang="en-US" sz="1865">
              <a:solidFill>
                <a:prstClr val="white"/>
              </a:solidFill>
            </a:endParaRPr>
          </a:p>
        </p:txBody>
      </p:sp>
      <p:sp>
        <p:nvSpPr>
          <p:cNvPr id="21" name="矩形 3"/>
          <p:cNvSpPr>
            <a:spLocks noChangeArrowheads="1"/>
          </p:cNvSpPr>
          <p:nvPr/>
        </p:nvSpPr>
        <p:spPr bwMode="auto">
          <a:xfrm>
            <a:off x="5281337" y="515424"/>
            <a:ext cx="2444882" cy="543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14400">
              <a:spcBef>
                <a:spcPct val="0"/>
              </a:spcBef>
              <a:buNone/>
            </a:pPr>
            <a:r>
              <a:rPr lang="zh-CN" altLang="en-US" sz="2935" b="1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点击添加标题</a:t>
            </a:r>
            <a:endParaRPr lang="zh-CN" altLang="en-US" sz="2935" b="1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4" name="文本框 37"/>
          <p:cNvSpPr txBox="1"/>
          <p:nvPr/>
        </p:nvSpPr>
        <p:spPr>
          <a:xfrm>
            <a:off x="7743898" y="731581"/>
            <a:ext cx="2308007" cy="318092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defTabSz="914400"/>
            <a:r>
              <a:rPr lang="en-US" altLang="zh-CN" sz="1465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Your Title</a:t>
            </a:r>
            <a:endParaRPr lang="zh-CN" altLang="en-US" sz="1465" baseline="-3000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4749504" y="570216"/>
            <a:ext cx="263341" cy="395013"/>
            <a:chOff x="5284519" y="1508166"/>
            <a:chExt cx="213756" cy="427512"/>
          </a:xfrm>
        </p:grpSpPr>
        <p:cxnSp>
          <p:nvCxnSpPr>
            <p:cNvPr id="26" name="直接连接符 25"/>
            <p:cNvCxnSpPr/>
            <p:nvPr/>
          </p:nvCxnSpPr>
          <p:spPr>
            <a:xfrm>
              <a:off x="5284519" y="1508166"/>
              <a:ext cx="213756" cy="213756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oval" w="med" len="med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 flipH="1">
              <a:off x="5284519" y="1721922"/>
              <a:ext cx="213756" cy="213756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oval" w="med" len="med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矩形 47"/>
          <p:cNvSpPr>
            <a:spLocks noChangeArrowheads="1"/>
          </p:cNvSpPr>
          <p:nvPr/>
        </p:nvSpPr>
        <p:spPr bwMode="auto">
          <a:xfrm>
            <a:off x="6660821" y="4720848"/>
            <a:ext cx="3780036" cy="892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/>
          <a:p>
            <a:pPr defTabSz="914400">
              <a:lnSpc>
                <a:spcPct val="130000"/>
              </a:lnSpc>
              <a:spcBef>
                <a:spcPct val="0"/>
              </a:spcBef>
            </a:pPr>
            <a:r>
              <a:rPr lang="zh-CN" altLang="en-US" sz="1335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右键点击图片选择设置图片格式可直接替换图片。您可以点击文字框输入您的描述说明，或者通过复制粘贴。</a:t>
            </a:r>
            <a:endParaRPr lang="en-US" altLang="zh-CN" sz="1335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9" name="矩形 3"/>
          <p:cNvSpPr>
            <a:spLocks noChangeArrowheads="1"/>
          </p:cNvSpPr>
          <p:nvPr/>
        </p:nvSpPr>
        <p:spPr bwMode="auto">
          <a:xfrm>
            <a:off x="6682852" y="4105510"/>
            <a:ext cx="1281102" cy="420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/>
          <a:p>
            <a:pPr defTabSz="914400">
              <a:spcBef>
                <a:spcPct val="0"/>
              </a:spcBef>
            </a:pPr>
            <a:r>
              <a:rPr lang="zh-CN" altLang="en-US" sz="2135" b="1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大势分析</a:t>
            </a:r>
            <a:endParaRPr lang="zh-CN" altLang="en-US" sz="2135" b="1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6761682" y="4599907"/>
            <a:ext cx="799733" cy="54000"/>
          </a:xfrm>
          <a:prstGeom prst="rect">
            <a:avLst/>
          </a:prstGeom>
          <a:solidFill>
            <a:srgbClr val="B013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6" rIns="91435" bIns="45716" rtlCol="0" anchor="ctr"/>
          <a:lstStyle/>
          <a:p>
            <a:pPr algn="ctr" defTabSz="914400"/>
            <a:endParaRPr lang="zh-CN" altLang="en-US" sz="1865">
              <a:solidFill>
                <a:prstClr val="white"/>
              </a:solidFill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7581482" y="4599907"/>
            <a:ext cx="1620000" cy="54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6" rIns="91435" bIns="45716" rtlCol="0" anchor="ctr"/>
          <a:lstStyle/>
          <a:p>
            <a:pPr algn="ctr" defTabSz="914400"/>
            <a:endParaRPr lang="zh-CN" altLang="en-US" sz="1865">
              <a:solidFill>
                <a:prstClr val="white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0">
        <p15:prstTrans prst="pageCurlDouble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0"/>
                            </p:stCondLst>
                            <p:childTnLst>
                              <p:par>
                                <p:cTn id="5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8" grpId="0" animBg="1"/>
      <p:bldP spid="19" grpId="0" animBg="1"/>
      <p:bldP spid="21" grpId="0"/>
      <p:bldP spid="24" grpId="0"/>
      <p:bldP spid="28" grpId="0"/>
      <p:bldP spid="29" grpId="0"/>
      <p:bldP spid="30" grpId="0" animBg="1"/>
      <p:bldP spid="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2"/>
          <p:cNvGrpSpPr/>
          <p:nvPr/>
        </p:nvGrpSpPr>
        <p:grpSpPr>
          <a:xfrm>
            <a:off x="4896759" y="2274836"/>
            <a:ext cx="509757" cy="3119848"/>
            <a:chOff x="1461672" y="2210578"/>
            <a:chExt cx="509757" cy="3119848"/>
          </a:xfrm>
          <a:solidFill>
            <a:schemeClr val="bg1">
              <a:lumMod val="75000"/>
            </a:schemeClr>
          </a:solidFill>
        </p:grpSpPr>
        <p:sp>
          <p:nvSpPr>
            <p:cNvPr id="3" name="Rectangle 23"/>
            <p:cNvSpPr>
              <a:spLocks noChangeArrowheads="1"/>
            </p:cNvSpPr>
            <p:nvPr/>
          </p:nvSpPr>
          <p:spPr bwMode="auto">
            <a:xfrm>
              <a:off x="1461672" y="3773130"/>
              <a:ext cx="509757" cy="700696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4" name="Rectangle 24"/>
            <p:cNvSpPr>
              <a:spLocks noChangeArrowheads="1"/>
            </p:cNvSpPr>
            <p:nvPr/>
          </p:nvSpPr>
          <p:spPr bwMode="auto">
            <a:xfrm>
              <a:off x="1461672" y="2974337"/>
              <a:ext cx="509757" cy="781276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5" name="Freeform 25"/>
            <p:cNvSpPr/>
            <p:nvPr/>
          </p:nvSpPr>
          <p:spPr bwMode="auto">
            <a:xfrm>
              <a:off x="1461672" y="4491343"/>
              <a:ext cx="509757" cy="839083"/>
            </a:xfrm>
            <a:custGeom>
              <a:avLst/>
              <a:gdLst>
                <a:gd name="T0" fmla="*/ 0 w 120"/>
                <a:gd name="T1" fmla="*/ 0 h 202"/>
                <a:gd name="T2" fmla="*/ 0 w 120"/>
                <a:gd name="T3" fmla="*/ 142 h 202"/>
                <a:gd name="T4" fmla="*/ 60 w 120"/>
                <a:gd name="T5" fmla="*/ 202 h 202"/>
                <a:gd name="T6" fmla="*/ 120 w 120"/>
                <a:gd name="T7" fmla="*/ 142 h 202"/>
                <a:gd name="T8" fmla="*/ 120 w 120"/>
                <a:gd name="T9" fmla="*/ 0 h 202"/>
                <a:gd name="T10" fmla="*/ 0 w 120"/>
                <a:gd name="T11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202">
                  <a:moveTo>
                    <a:pt x="0" y="0"/>
                  </a:moveTo>
                  <a:cubicBezTo>
                    <a:pt x="0" y="142"/>
                    <a:pt x="0" y="142"/>
                    <a:pt x="0" y="142"/>
                  </a:cubicBezTo>
                  <a:cubicBezTo>
                    <a:pt x="0" y="175"/>
                    <a:pt x="27" y="202"/>
                    <a:pt x="60" y="202"/>
                  </a:cubicBezTo>
                  <a:cubicBezTo>
                    <a:pt x="93" y="202"/>
                    <a:pt x="120" y="175"/>
                    <a:pt x="120" y="142"/>
                  </a:cubicBezTo>
                  <a:cubicBezTo>
                    <a:pt x="120" y="0"/>
                    <a:pt x="120" y="0"/>
                    <a:pt x="120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6" name="Freeform 26"/>
            <p:cNvSpPr/>
            <p:nvPr/>
          </p:nvSpPr>
          <p:spPr bwMode="auto">
            <a:xfrm>
              <a:off x="1461672" y="2210578"/>
              <a:ext cx="509757" cy="747991"/>
            </a:xfrm>
            <a:custGeom>
              <a:avLst/>
              <a:gdLst>
                <a:gd name="T0" fmla="*/ 120 w 120"/>
                <a:gd name="T1" fmla="*/ 180 h 180"/>
                <a:gd name="T2" fmla="*/ 120 w 120"/>
                <a:gd name="T3" fmla="*/ 60 h 180"/>
                <a:gd name="T4" fmla="*/ 60 w 120"/>
                <a:gd name="T5" fmla="*/ 0 h 180"/>
                <a:gd name="T6" fmla="*/ 0 w 120"/>
                <a:gd name="T7" fmla="*/ 60 h 180"/>
                <a:gd name="T8" fmla="*/ 0 w 120"/>
                <a:gd name="T9" fmla="*/ 180 h 180"/>
                <a:gd name="T10" fmla="*/ 120 w 120"/>
                <a:gd name="T11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180">
                  <a:moveTo>
                    <a:pt x="120" y="180"/>
                  </a:moveTo>
                  <a:cubicBezTo>
                    <a:pt x="120" y="60"/>
                    <a:pt x="120" y="60"/>
                    <a:pt x="120" y="60"/>
                  </a:cubicBezTo>
                  <a:cubicBezTo>
                    <a:pt x="120" y="27"/>
                    <a:pt x="93" y="0"/>
                    <a:pt x="60" y="0"/>
                  </a:cubicBezTo>
                  <a:cubicBezTo>
                    <a:pt x="27" y="0"/>
                    <a:pt x="0" y="27"/>
                    <a:pt x="0" y="60"/>
                  </a:cubicBezTo>
                  <a:cubicBezTo>
                    <a:pt x="0" y="180"/>
                    <a:pt x="0" y="180"/>
                    <a:pt x="0" y="180"/>
                  </a:cubicBezTo>
                  <a:lnTo>
                    <a:pt x="120" y="18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id-ID" sz="1350">
                <a:solidFill>
                  <a:prstClr val="black"/>
                </a:solidFill>
              </a:endParaRPr>
            </a:p>
          </p:txBody>
        </p:sp>
      </p:grpSp>
      <p:sp>
        <p:nvSpPr>
          <p:cNvPr id="7" name="Freeform 31"/>
          <p:cNvSpPr/>
          <p:nvPr/>
        </p:nvSpPr>
        <p:spPr bwMode="auto">
          <a:xfrm>
            <a:off x="4892090" y="4195958"/>
            <a:ext cx="509756" cy="297796"/>
          </a:xfrm>
          <a:custGeom>
            <a:avLst/>
            <a:gdLst>
              <a:gd name="T0" fmla="*/ 120 w 120"/>
              <a:gd name="T1" fmla="*/ 60 h 69"/>
              <a:gd name="T2" fmla="*/ 60 w 120"/>
              <a:gd name="T3" fmla="*/ 0 h 69"/>
              <a:gd name="T4" fmla="*/ 0 w 120"/>
              <a:gd name="T5" fmla="*/ 60 h 69"/>
              <a:gd name="T6" fmla="*/ 0 w 120"/>
              <a:gd name="T7" fmla="*/ 69 h 69"/>
              <a:gd name="T8" fmla="*/ 120 w 120"/>
              <a:gd name="T9" fmla="*/ 69 h 69"/>
              <a:gd name="T10" fmla="*/ 120 w 120"/>
              <a:gd name="T11" fmla="*/ 60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0" h="69">
                <a:moveTo>
                  <a:pt x="120" y="60"/>
                </a:moveTo>
                <a:cubicBezTo>
                  <a:pt x="120" y="27"/>
                  <a:pt x="93" y="0"/>
                  <a:pt x="60" y="0"/>
                </a:cubicBezTo>
                <a:cubicBezTo>
                  <a:pt x="27" y="0"/>
                  <a:pt x="0" y="27"/>
                  <a:pt x="0" y="60"/>
                </a:cubicBezTo>
                <a:cubicBezTo>
                  <a:pt x="0" y="69"/>
                  <a:pt x="0" y="69"/>
                  <a:pt x="0" y="69"/>
                </a:cubicBezTo>
                <a:cubicBezTo>
                  <a:pt x="120" y="69"/>
                  <a:pt x="120" y="69"/>
                  <a:pt x="120" y="69"/>
                </a:cubicBezTo>
                <a:lnTo>
                  <a:pt x="120" y="60"/>
                </a:lnTo>
                <a:close/>
              </a:path>
            </a:pathLst>
          </a:custGeom>
          <a:solidFill>
            <a:schemeClr val="tx1">
              <a:alpha val="1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defTabSz="914400"/>
            <a:endParaRPr lang="id-ID" sz="1350">
              <a:solidFill>
                <a:prstClr val="black"/>
              </a:solidFill>
            </a:endParaRPr>
          </a:p>
        </p:txBody>
      </p:sp>
      <p:grpSp>
        <p:nvGrpSpPr>
          <p:cNvPr id="8" name="Group 8"/>
          <p:cNvGrpSpPr/>
          <p:nvPr/>
        </p:nvGrpSpPr>
        <p:grpSpPr>
          <a:xfrm>
            <a:off x="4895007" y="4240287"/>
            <a:ext cx="637344" cy="1154395"/>
            <a:chOff x="806257" y="3985529"/>
            <a:chExt cx="637344" cy="1154395"/>
          </a:xfrm>
          <a:solidFill>
            <a:srgbClr val="B01319"/>
          </a:solidFill>
        </p:grpSpPr>
        <p:grpSp>
          <p:nvGrpSpPr>
            <p:cNvPr id="9" name="Group 28"/>
            <p:cNvGrpSpPr/>
            <p:nvPr/>
          </p:nvGrpSpPr>
          <p:grpSpPr>
            <a:xfrm>
              <a:off x="808009" y="4819356"/>
              <a:ext cx="635592" cy="320568"/>
              <a:chOff x="5311610" y="4117494"/>
              <a:chExt cx="576000" cy="290513"/>
            </a:xfrm>
            <a:grpFill/>
          </p:grpSpPr>
          <p:sp>
            <p:nvSpPr>
              <p:cNvPr id="12" name="Freeform 33"/>
              <p:cNvSpPr/>
              <p:nvPr/>
            </p:nvSpPr>
            <p:spPr bwMode="auto">
              <a:xfrm>
                <a:off x="5538360" y="4117494"/>
                <a:ext cx="349250" cy="290513"/>
              </a:xfrm>
              <a:custGeom>
                <a:avLst/>
                <a:gdLst>
                  <a:gd name="T0" fmla="*/ 60 w 90"/>
                  <a:gd name="T1" fmla="*/ 45 h 75"/>
                  <a:gd name="T2" fmla="*/ 60 w 90"/>
                  <a:gd name="T3" fmla="*/ 0 h 75"/>
                  <a:gd name="T4" fmla="*/ 0 w 90"/>
                  <a:gd name="T5" fmla="*/ 0 h 75"/>
                  <a:gd name="T6" fmla="*/ 0 w 90"/>
                  <a:gd name="T7" fmla="*/ 75 h 75"/>
                  <a:gd name="T8" fmla="*/ 90 w 90"/>
                  <a:gd name="T9" fmla="*/ 75 h 75"/>
                  <a:gd name="T10" fmla="*/ 60 w 90"/>
                  <a:gd name="T11" fmla="*/ 4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0" h="75">
                    <a:moveTo>
                      <a:pt x="60" y="45"/>
                    </a:moveTo>
                    <a:cubicBezTo>
                      <a:pt x="60" y="0"/>
                      <a:pt x="60" y="0"/>
                      <a:pt x="6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90" y="75"/>
                      <a:pt x="90" y="75"/>
                      <a:pt x="90" y="75"/>
                    </a:cubicBezTo>
                    <a:cubicBezTo>
                      <a:pt x="73" y="75"/>
                      <a:pt x="60" y="61"/>
                      <a:pt x="60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id-ID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Freeform 34"/>
              <p:cNvSpPr/>
              <p:nvPr/>
            </p:nvSpPr>
            <p:spPr bwMode="auto">
              <a:xfrm>
                <a:off x="5311610" y="4134957"/>
                <a:ext cx="460375" cy="273050"/>
              </a:xfrm>
              <a:custGeom>
                <a:avLst/>
                <a:gdLst>
                  <a:gd name="T0" fmla="*/ 0 w 120"/>
                  <a:gd name="T1" fmla="*/ 0 h 70"/>
                  <a:gd name="T2" fmla="*/ 0 w 120"/>
                  <a:gd name="T3" fmla="*/ 10 h 70"/>
                  <a:gd name="T4" fmla="*/ 60 w 120"/>
                  <a:gd name="T5" fmla="*/ 70 h 70"/>
                  <a:gd name="T6" fmla="*/ 120 w 120"/>
                  <a:gd name="T7" fmla="*/ 10 h 70"/>
                  <a:gd name="T8" fmla="*/ 120 w 120"/>
                  <a:gd name="T9" fmla="*/ 0 h 70"/>
                  <a:gd name="T10" fmla="*/ 0 w 120"/>
                  <a:gd name="T11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0" h="70">
                    <a:moveTo>
                      <a:pt x="0" y="0"/>
                    </a:moveTo>
                    <a:cubicBezTo>
                      <a:pt x="0" y="10"/>
                      <a:pt x="0" y="10"/>
                      <a:pt x="0" y="10"/>
                    </a:cubicBezTo>
                    <a:cubicBezTo>
                      <a:pt x="0" y="43"/>
                      <a:pt x="27" y="70"/>
                      <a:pt x="60" y="70"/>
                    </a:cubicBezTo>
                    <a:cubicBezTo>
                      <a:pt x="93" y="70"/>
                      <a:pt x="120" y="43"/>
                      <a:pt x="120" y="10"/>
                    </a:cubicBezTo>
                    <a:cubicBezTo>
                      <a:pt x="120" y="0"/>
                      <a:pt x="120" y="0"/>
                      <a:pt x="12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id-ID" sz="135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Rectangle 30"/>
            <p:cNvSpPr>
              <a:spLocks noChangeArrowheads="1"/>
            </p:cNvSpPr>
            <p:nvPr/>
          </p:nvSpPr>
          <p:spPr bwMode="auto">
            <a:xfrm>
              <a:off x="806257" y="4283326"/>
              <a:ext cx="509757" cy="586154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id-ID" sz="1350" dirty="0">
                <a:solidFill>
                  <a:prstClr val="black"/>
                </a:solidFill>
              </a:endParaRPr>
            </a:p>
          </p:txBody>
        </p:sp>
        <p:sp>
          <p:nvSpPr>
            <p:cNvPr id="11" name="Freeform 32"/>
            <p:cNvSpPr/>
            <p:nvPr/>
          </p:nvSpPr>
          <p:spPr bwMode="auto">
            <a:xfrm>
              <a:off x="806258" y="3985529"/>
              <a:ext cx="509756" cy="297796"/>
            </a:xfrm>
            <a:custGeom>
              <a:avLst/>
              <a:gdLst>
                <a:gd name="T0" fmla="*/ 120 w 120"/>
                <a:gd name="T1" fmla="*/ 60 h 69"/>
                <a:gd name="T2" fmla="*/ 60 w 120"/>
                <a:gd name="T3" fmla="*/ 0 h 69"/>
                <a:gd name="T4" fmla="*/ 0 w 120"/>
                <a:gd name="T5" fmla="*/ 60 h 69"/>
                <a:gd name="T6" fmla="*/ 0 w 120"/>
                <a:gd name="T7" fmla="*/ 69 h 69"/>
                <a:gd name="T8" fmla="*/ 120 w 120"/>
                <a:gd name="T9" fmla="*/ 69 h 69"/>
                <a:gd name="T10" fmla="*/ 120 w 120"/>
                <a:gd name="T11" fmla="*/ 6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69">
                  <a:moveTo>
                    <a:pt x="120" y="60"/>
                  </a:moveTo>
                  <a:cubicBezTo>
                    <a:pt x="120" y="27"/>
                    <a:pt x="93" y="0"/>
                    <a:pt x="60" y="0"/>
                  </a:cubicBezTo>
                  <a:cubicBezTo>
                    <a:pt x="27" y="0"/>
                    <a:pt x="0" y="27"/>
                    <a:pt x="0" y="60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120" y="69"/>
                    <a:pt x="120" y="69"/>
                    <a:pt x="120" y="69"/>
                  </a:cubicBezTo>
                  <a:lnTo>
                    <a:pt x="120" y="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id-ID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14" name="Group 35"/>
          <p:cNvGrpSpPr/>
          <p:nvPr/>
        </p:nvGrpSpPr>
        <p:grpSpPr>
          <a:xfrm>
            <a:off x="5627247" y="2274836"/>
            <a:ext cx="509757" cy="3119848"/>
            <a:chOff x="2192160" y="2210578"/>
            <a:chExt cx="509757" cy="3119848"/>
          </a:xfrm>
          <a:solidFill>
            <a:schemeClr val="bg1">
              <a:lumMod val="75000"/>
            </a:schemeClr>
          </a:solidFill>
        </p:grpSpPr>
        <p:sp>
          <p:nvSpPr>
            <p:cNvPr id="15" name="Rectangle 36"/>
            <p:cNvSpPr>
              <a:spLocks noChangeArrowheads="1"/>
            </p:cNvSpPr>
            <p:nvPr/>
          </p:nvSpPr>
          <p:spPr bwMode="auto">
            <a:xfrm>
              <a:off x="2192160" y="3773130"/>
              <a:ext cx="509757" cy="700696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16" name="Rectangle 37"/>
            <p:cNvSpPr>
              <a:spLocks noChangeArrowheads="1"/>
            </p:cNvSpPr>
            <p:nvPr/>
          </p:nvSpPr>
          <p:spPr bwMode="auto">
            <a:xfrm>
              <a:off x="2192160" y="2974337"/>
              <a:ext cx="509757" cy="781276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17" name="Freeform 38"/>
            <p:cNvSpPr/>
            <p:nvPr/>
          </p:nvSpPr>
          <p:spPr bwMode="auto">
            <a:xfrm>
              <a:off x="2192160" y="4491343"/>
              <a:ext cx="509757" cy="839083"/>
            </a:xfrm>
            <a:custGeom>
              <a:avLst/>
              <a:gdLst>
                <a:gd name="T0" fmla="*/ 0 w 120"/>
                <a:gd name="T1" fmla="*/ 0 h 202"/>
                <a:gd name="T2" fmla="*/ 0 w 120"/>
                <a:gd name="T3" fmla="*/ 142 h 202"/>
                <a:gd name="T4" fmla="*/ 60 w 120"/>
                <a:gd name="T5" fmla="*/ 202 h 202"/>
                <a:gd name="T6" fmla="*/ 120 w 120"/>
                <a:gd name="T7" fmla="*/ 142 h 202"/>
                <a:gd name="T8" fmla="*/ 120 w 120"/>
                <a:gd name="T9" fmla="*/ 0 h 202"/>
                <a:gd name="T10" fmla="*/ 0 w 120"/>
                <a:gd name="T11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202">
                  <a:moveTo>
                    <a:pt x="0" y="0"/>
                  </a:moveTo>
                  <a:cubicBezTo>
                    <a:pt x="0" y="142"/>
                    <a:pt x="0" y="142"/>
                    <a:pt x="0" y="142"/>
                  </a:cubicBezTo>
                  <a:cubicBezTo>
                    <a:pt x="0" y="175"/>
                    <a:pt x="27" y="202"/>
                    <a:pt x="60" y="202"/>
                  </a:cubicBezTo>
                  <a:cubicBezTo>
                    <a:pt x="93" y="202"/>
                    <a:pt x="120" y="175"/>
                    <a:pt x="120" y="142"/>
                  </a:cubicBezTo>
                  <a:cubicBezTo>
                    <a:pt x="120" y="0"/>
                    <a:pt x="120" y="0"/>
                    <a:pt x="120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18" name="Freeform 39"/>
            <p:cNvSpPr/>
            <p:nvPr/>
          </p:nvSpPr>
          <p:spPr bwMode="auto">
            <a:xfrm>
              <a:off x="2192160" y="2210578"/>
              <a:ext cx="509757" cy="747991"/>
            </a:xfrm>
            <a:custGeom>
              <a:avLst/>
              <a:gdLst>
                <a:gd name="T0" fmla="*/ 120 w 120"/>
                <a:gd name="T1" fmla="*/ 180 h 180"/>
                <a:gd name="T2" fmla="*/ 120 w 120"/>
                <a:gd name="T3" fmla="*/ 60 h 180"/>
                <a:gd name="T4" fmla="*/ 60 w 120"/>
                <a:gd name="T5" fmla="*/ 0 h 180"/>
                <a:gd name="T6" fmla="*/ 0 w 120"/>
                <a:gd name="T7" fmla="*/ 60 h 180"/>
                <a:gd name="T8" fmla="*/ 0 w 120"/>
                <a:gd name="T9" fmla="*/ 180 h 180"/>
                <a:gd name="T10" fmla="*/ 120 w 120"/>
                <a:gd name="T11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180">
                  <a:moveTo>
                    <a:pt x="120" y="180"/>
                  </a:moveTo>
                  <a:cubicBezTo>
                    <a:pt x="120" y="60"/>
                    <a:pt x="120" y="60"/>
                    <a:pt x="120" y="60"/>
                  </a:cubicBezTo>
                  <a:cubicBezTo>
                    <a:pt x="120" y="27"/>
                    <a:pt x="93" y="0"/>
                    <a:pt x="60" y="0"/>
                  </a:cubicBezTo>
                  <a:cubicBezTo>
                    <a:pt x="27" y="0"/>
                    <a:pt x="0" y="27"/>
                    <a:pt x="0" y="60"/>
                  </a:cubicBezTo>
                  <a:cubicBezTo>
                    <a:pt x="0" y="180"/>
                    <a:pt x="0" y="180"/>
                    <a:pt x="0" y="180"/>
                  </a:cubicBezTo>
                  <a:lnTo>
                    <a:pt x="120" y="18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id-ID" sz="1350">
                <a:solidFill>
                  <a:prstClr val="black"/>
                </a:solidFill>
              </a:endParaRPr>
            </a:p>
          </p:txBody>
        </p:sp>
      </p:grpSp>
      <p:sp>
        <p:nvSpPr>
          <p:cNvPr id="19" name="Freeform 42"/>
          <p:cNvSpPr/>
          <p:nvPr/>
        </p:nvSpPr>
        <p:spPr bwMode="auto">
          <a:xfrm>
            <a:off x="5622578" y="4595565"/>
            <a:ext cx="509756" cy="297796"/>
          </a:xfrm>
          <a:custGeom>
            <a:avLst/>
            <a:gdLst>
              <a:gd name="T0" fmla="*/ 120 w 120"/>
              <a:gd name="T1" fmla="*/ 60 h 69"/>
              <a:gd name="T2" fmla="*/ 60 w 120"/>
              <a:gd name="T3" fmla="*/ 0 h 69"/>
              <a:gd name="T4" fmla="*/ 0 w 120"/>
              <a:gd name="T5" fmla="*/ 60 h 69"/>
              <a:gd name="T6" fmla="*/ 0 w 120"/>
              <a:gd name="T7" fmla="*/ 69 h 69"/>
              <a:gd name="T8" fmla="*/ 120 w 120"/>
              <a:gd name="T9" fmla="*/ 69 h 69"/>
              <a:gd name="T10" fmla="*/ 120 w 120"/>
              <a:gd name="T11" fmla="*/ 60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0" h="69">
                <a:moveTo>
                  <a:pt x="120" y="60"/>
                </a:moveTo>
                <a:cubicBezTo>
                  <a:pt x="120" y="27"/>
                  <a:pt x="93" y="0"/>
                  <a:pt x="60" y="0"/>
                </a:cubicBezTo>
                <a:cubicBezTo>
                  <a:pt x="27" y="0"/>
                  <a:pt x="0" y="27"/>
                  <a:pt x="0" y="60"/>
                </a:cubicBezTo>
                <a:cubicBezTo>
                  <a:pt x="0" y="69"/>
                  <a:pt x="0" y="69"/>
                  <a:pt x="0" y="69"/>
                </a:cubicBezTo>
                <a:cubicBezTo>
                  <a:pt x="120" y="69"/>
                  <a:pt x="120" y="69"/>
                  <a:pt x="120" y="69"/>
                </a:cubicBezTo>
                <a:lnTo>
                  <a:pt x="120" y="60"/>
                </a:lnTo>
                <a:close/>
              </a:path>
            </a:pathLst>
          </a:custGeom>
          <a:solidFill>
            <a:schemeClr val="tx1">
              <a:alpha val="1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defTabSz="914400"/>
            <a:endParaRPr lang="id-ID" sz="1350">
              <a:solidFill>
                <a:prstClr val="black"/>
              </a:solidFill>
            </a:endParaRPr>
          </a:p>
        </p:txBody>
      </p:sp>
      <p:grpSp>
        <p:nvGrpSpPr>
          <p:cNvPr id="20" name="Group 7"/>
          <p:cNvGrpSpPr/>
          <p:nvPr/>
        </p:nvGrpSpPr>
        <p:grpSpPr>
          <a:xfrm>
            <a:off x="5497906" y="4639894"/>
            <a:ext cx="764932" cy="754788"/>
            <a:chOff x="1409156" y="4385136"/>
            <a:chExt cx="764932" cy="754788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21" name="Rectangle 41"/>
            <p:cNvSpPr>
              <a:spLocks noChangeArrowheads="1"/>
            </p:cNvSpPr>
            <p:nvPr/>
          </p:nvSpPr>
          <p:spPr bwMode="auto">
            <a:xfrm>
              <a:off x="1536745" y="4671028"/>
              <a:ext cx="509757" cy="198451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22" name="Freeform 43"/>
            <p:cNvSpPr/>
            <p:nvPr/>
          </p:nvSpPr>
          <p:spPr bwMode="auto">
            <a:xfrm>
              <a:off x="1536746" y="4385136"/>
              <a:ext cx="509756" cy="297796"/>
            </a:xfrm>
            <a:custGeom>
              <a:avLst/>
              <a:gdLst>
                <a:gd name="T0" fmla="*/ 120 w 120"/>
                <a:gd name="T1" fmla="*/ 60 h 69"/>
                <a:gd name="T2" fmla="*/ 60 w 120"/>
                <a:gd name="T3" fmla="*/ 0 h 69"/>
                <a:gd name="T4" fmla="*/ 0 w 120"/>
                <a:gd name="T5" fmla="*/ 60 h 69"/>
                <a:gd name="T6" fmla="*/ 0 w 120"/>
                <a:gd name="T7" fmla="*/ 69 h 69"/>
                <a:gd name="T8" fmla="*/ 120 w 120"/>
                <a:gd name="T9" fmla="*/ 69 h 69"/>
                <a:gd name="T10" fmla="*/ 120 w 120"/>
                <a:gd name="T11" fmla="*/ 6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69">
                  <a:moveTo>
                    <a:pt x="120" y="60"/>
                  </a:moveTo>
                  <a:cubicBezTo>
                    <a:pt x="120" y="27"/>
                    <a:pt x="93" y="0"/>
                    <a:pt x="60" y="0"/>
                  </a:cubicBezTo>
                  <a:cubicBezTo>
                    <a:pt x="27" y="0"/>
                    <a:pt x="0" y="27"/>
                    <a:pt x="0" y="60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120" y="69"/>
                    <a:pt x="120" y="69"/>
                    <a:pt x="120" y="69"/>
                  </a:cubicBezTo>
                  <a:lnTo>
                    <a:pt x="120" y="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id-ID" sz="1350">
                <a:solidFill>
                  <a:prstClr val="black"/>
                </a:solidFill>
              </a:endParaRPr>
            </a:p>
          </p:txBody>
        </p:sp>
        <p:grpSp>
          <p:nvGrpSpPr>
            <p:cNvPr id="23" name="Group 44"/>
            <p:cNvGrpSpPr/>
            <p:nvPr/>
          </p:nvGrpSpPr>
          <p:grpSpPr>
            <a:xfrm>
              <a:off x="1409156" y="4819356"/>
              <a:ext cx="764932" cy="320568"/>
              <a:chOff x="5856396" y="4117494"/>
              <a:chExt cx="693213" cy="290513"/>
            </a:xfrm>
            <a:grpFill/>
          </p:grpSpPr>
          <p:sp>
            <p:nvSpPr>
              <p:cNvPr id="24" name="Freeform 45"/>
              <p:cNvSpPr/>
              <p:nvPr/>
            </p:nvSpPr>
            <p:spPr bwMode="auto">
              <a:xfrm>
                <a:off x="6200359" y="4117494"/>
                <a:ext cx="349250" cy="290513"/>
              </a:xfrm>
              <a:custGeom>
                <a:avLst/>
                <a:gdLst>
                  <a:gd name="T0" fmla="*/ 60 w 90"/>
                  <a:gd name="T1" fmla="*/ 45 h 75"/>
                  <a:gd name="T2" fmla="*/ 60 w 90"/>
                  <a:gd name="T3" fmla="*/ 0 h 75"/>
                  <a:gd name="T4" fmla="*/ 0 w 90"/>
                  <a:gd name="T5" fmla="*/ 0 h 75"/>
                  <a:gd name="T6" fmla="*/ 0 w 90"/>
                  <a:gd name="T7" fmla="*/ 75 h 75"/>
                  <a:gd name="T8" fmla="*/ 90 w 90"/>
                  <a:gd name="T9" fmla="*/ 75 h 75"/>
                  <a:gd name="T10" fmla="*/ 60 w 90"/>
                  <a:gd name="T11" fmla="*/ 4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0" h="75">
                    <a:moveTo>
                      <a:pt x="60" y="45"/>
                    </a:moveTo>
                    <a:cubicBezTo>
                      <a:pt x="60" y="0"/>
                      <a:pt x="60" y="0"/>
                      <a:pt x="6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90" y="75"/>
                      <a:pt x="90" y="75"/>
                      <a:pt x="90" y="75"/>
                    </a:cubicBezTo>
                    <a:cubicBezTo>
                      <a:pt x="73" y="75"/>
                      <a:pt x="60" y="61"/>
                      <a:pt x="60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id-ID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Freeform 46"/>
              <p:cNvSpPr/>
              <p:nvPr/>
            </p:nvSpPr>
            <p:spPr bwMode="auto">
              <a:xfrm>
                <a:off x="5973609" y="4134957"/>
                <a:ext cx="460375" cy="273050"/>
              </a:xfrm>
              <a:custGeom>
                <a:avLst/>
                <a:gdLst>
                  <a:gd name="T0" fmla="*/ 0 w 120"/>
                  <a:gd name="T1" fmla="*/ 0 h 70"/>
                  <a:gd name="T2" fmla="*/ 0 w 120"/>
                  <a:gd name="T3" fmla="*/ 10 h 70"/>
                  <a:gd name="T4" fmla="*/ 60 w 120"/>
                  <a:gd name="T5" fmla="*/ 70 h 70"/>
                  <a:gd name="T6" fmla="*/ 120 w 120"/>
                  <a:gd name="T7" fmla="*/ 10 h 70"/>
                  <a:gd name="T8" fmla="*/ 120 w 120"/>
                  <a:gd name="T9" fmla="*/ 0 h 70"/>
                  <a:gd name="T10" fmla="*/ 0 w 120"/>
                  <a:gd name="T11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0" h="70">
                    <a:moveTo>
                      <a:pt x="0" y="0"/>
                    </a:moveTo>
                    <a:cubicBezTo>
                      <a:pt x="0" y="10"/>
                      <a:pt x="0" y="10"/>
                      <a:pt x="0" y="10"/>
                    </a:cubicBezTo>
                    <a:cubicBezTo>
                      <a:pt x="0" y="43"/>
                      <a:pt x="27" y="70"/>
                      <a:pt x="60" y="70"/>
                    </a:cubicBezTo>
                    <a:cubicBezTo>
                      <a:pt x="93" y="70"/>
                      <a:pt x="120" y="43"/>
                      <a:pt x="120" y="10"/>
                    </a:cubicBezTo>
                    <a:cubicBezTo>
                      <a:pt x="120" y="0"/>
                      <a:pt x="120" y="0"/>
                      <a:pt x="12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id-ID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Freeform 47"/>
              <p:cNvSpPr/>
              <p:nvPr/>
            </p:nvSpPr>
            <p:spPr bwMode="auto">
              <a:xfrm flipH="1">
                <a:off x="5856396" y="4117494"/>
                <a:ext cx="349250" cy="290513"/>
              </a:xfrm>
              <a:custGeom>
                <a:avLst/>
                <a:gdLst>
                  <a:gd name="T0" fmla="*/ 60 w 90"/>
                  <a:gd name="T1" fmla="*/ 45 h 75"/>
                  <a:gd name="T2" fmla="*/ 60 w 90"/>
                  <a:gd name="T3" fmla="*/ 0 h 75"/>
                  <a:gd name="T4" fmla="*/ 0 w 90"/>
                  <a:gd name="T5" fmla="*/ 0 h 75"/>
                  <a:gd name="T6" fmla="*/ 0 w 90"/>
                  <a:gd name="T7" fmla="*/ 75 h 75"/>
                  <a:gd name="T8" fmla="*/ 90 w 90"/>
                  <a:gd name="T9" fmla="*/ 75 h 75"/>
                  <a:gd name="T10" fmla="*/ 60 w 90"/>
                  <a:gd name="T11" fmla="*/ 4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0" h="75">
                    <a:moveTo>
                      <a:pt x="60" y="45"/>
                    </a:moveTo>
                    <a:cubicBezTo>
                      <a:pt x="60" y="0"/>
                      <a:pt x="60" y="0"/>
                      <a:pt x="6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90" y="75"/>
                      <a:pt x="90" y="75"/>
                      <a:pt x="90" y="75"/>
                    </a:cubicBezTo>
                    <a:cubicBezTo>
                      <a:pt x="73" y="75"/>
                      <a:pt x="60" y="61"/>
                      <a:pt x="60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id-ID" sz="135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27" name="Group 48"/>
          <p:cNvGrpSpPr/>
          <p:nvPr/>
        </p:nvGrpSpPr>
        <p:grpSpPr>
          <a:xfrm>
            <a:off x="6348398" y="2274836"/>
            <a:ext cx="509757" cy="3119848"/>
            <a:chOff x="2913310" y="2210578"/>
            <a:chExt cx="509757" cy="3119848"/>
          </a:xfrm>
          <a:solidFill>
            <a:schemeClr val="bg1">
              <a:lumMod val="75000"/>
            </a:schemeClr>
          </a:solidFill>
        </p:grpSpPr>
        <p:sp>
          <p:nvSpPr>
            <p:cNvPr id="28" name="Rectangle 49"/>
            <p:cNvSpPr>
              <a:spLocks noChangeArrowheads="1"/>
            </p:cNvSpPr>
            <p:nvPr/>
          </p:nvSpPr>
          <p:spPr bwMode="auto">
            <a:xfrm>
              <a:off x="2913310" y="3773130"/>
              <a:ext cx="509757" cy="700696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29" name="Rectangle 50"/>
            <p:cNvSpPr>
              <a:spLocks noChangeArrowheads="1"/>
            </p:cNvSpPr>
            <p:nvPr/>
          </p:nvSpPr>
          <p:spPr bwMode="auto">
            <a:xfrm>
              <a:off x="2913310" y="2974337"/>
              <a:ext cx="509757" cy="781276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30" name="Freeform 51"/>
            <p:cNvSpPr/>
            <p:nvPr/>
          </p:nvSpPr>
          <p:spPr bwMode="auto">
            <a:xfrm>
              <a:off x="2913310" y="4491343"/>
              <a:ext cx="509757" cy="839083"/>
            </a:xfrm>
            <a:custGeom>
              <a:avLst/>
              <a:gdLst>
                <a:gd name="T0" fmla="*/ 0 w 120"/>
                <a:gd name="T1" fmla="*/ 0 h 202"/>
                <a:gd name="T2" fmla="*/ 0 w 120"/>
                <a:gd name="T3" fmla="*/ 142 h 202"/>
                <a:gd name="T4" fmla="*/ 60 w 120"/>
                <a:gd name="T5" fmla="*/ 202 h 202"/>
                <a:gd name="T6" fmla="*/ 120 w 120"/>
                <a:gd name="T7" fmla="*/ 142 h 202"/>
                <a:gd name="T8" fmla="*/ 120 w 120"/>
                <a:gd name="T9" fmla="*/ 0 h 202"/>
                <a:gd name="T10" fmla="*/ 0 w 120"/>
                <a:gd name="T11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202">
                  <a:moveTo>
                    <a:pt x="0" y="0"/>
                  </a:moveTo>
                  <a:cubicBezTo>
                    <a:pt x="0" y="142"/>
                    <a:pt x="0" y="142"/>
                    <a:pt x="0" y="142"/>
                  </a:cubicBezTo>
                  <a:cubicBezTo>
                    <a:pt x="0" y="175"/>
                    <a:pt x="27" y="202"/>
                    <a:pt x="60" y="202"/>
                  </a:cubicBezTo>
                  <a:cubicBezTo>
                    <a:pt x="93" y="202"/>
                    <a:pt x="120" y="175"/>
                    <a:pt x="120" y="142"/>
                  </a:cubicBezTo>
                  <a:cubicBezTo>
                    <a:pt x="120" y="0"/>
                    <a:pt x="120" y="0"/>
                    <a:pt x="120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31" name="Freeform 52"/>
            <p:cNvSpPr/>
            <p:nvPr/>
          </p:nvSpPr>
          <p:spPr bwMode="auto">
            <a:xfrm>
              <a:off x="2913310" y="2210578"/>
              <a:ext cx="509757" cy="747991"/>
            </a:xfrm>
            <a:custGeom>
              <a:avLst/>
              <a:gdLst>
                <a:gd name="T0" fmla="*/ 120 w 120"/>
                <a:gd name="T1" fmla="*/ 180 h 180"/>
                <a:gd name="T2" fmla="*/ 120 w 120"/>
                <a:gd name="T3" fmla="*/ 60 h 180"/>
                <a:gd name="T4" fmla="*/ 60 w 120"/>
                <a:gd name="T5" fmla="*/ 0 h 180"/>
                <a:gd name="T6" fmla="*/ 0 w 120"/>
                <a:gd name="T7" fmla="*/ 60 h 180"/>
                <a:gd name="T8" fmla="*/ 0 w 120"/>
                <a:gd name="T9" fmla="*/ 180 h 180"/>
                <a:gd name="T10" fmla="*/ 120 w 120"/>
                <a:gd name="T11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180">
                  <a:moveTo>
                    <a:pt x="120" y="180"/>
                  </a:moveTo>
                  <a:cubicBezTo>
                    <a:pt x="120" y="60"/>
                    <a:pt x="120" y="60"/>
                    <a:pt x="120" y="60"/>
                  </a:cubicBezTo>
                  <a:cubicBezTo>
                    <a:pt x="120" y="27"/>
                    <a:pt x="93" y="0"/>
                    <a:pt x="60" y="0"/>
                  </a:cubicBezTo>
                  <a:cubicBezTo>
                    <a:pt x="27" y="0"/>
                    <a:pt x="0" y="27"/>
                    <a:pt x="0" y="60"/>
                  </a:cubicBezTo>
                  <a:cubicBezTo>
                    <a:pt x="0" y="180"/>
                    <a:pt x="0" y="180"/>
                    <a:pt x="0" y="180"/>
                  </a:cubicBezTo>
                  <a:lnTo>
                    <a:pt x="120" y="18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id-ID" sz="1350">
                <a:solidFill>
                  <a:prstClr val="black"/>
                </a:solidFill>
              </a:endParaRPr>
            </a:p>
          </p:txBody>
        </p:sp>
      </p:grpSp>
      <p:sp>
        <p:nvSpPr>
          <p:cNvPr id="32" name="Freeform 55"/>
          <p:cNvSpPr/>
          <p:nvPr/>
        </p:nvSpPr>
        <p:spPr bwMode="auto">
          <a:xfrm>
            <a:off x="6343729" y="3666449"/>
            <a:ext cx="509756" cy="297796"/>
          </a:xfrm>
          <a:custGeom>
            <a:avLst/>
            <a:gdLst>
              <a:gd name="T0" fmla="*/ 120 w 120"/>
              <a:gd name="T1" fmla="*/ 60 h 69"/>
              <a:gd name="T2" fmla="*/ 60 w 120"/>
              <a:gd name="T3" fmla="*/ 0 h 69"/>
              <a:gd name="T4" fmla="*/ 0 w 120"/>
              <a:gd name="T5" fmla="*/ 60 h 69"/>
              <a:gd name="T6" fmla="*/ 0 w 120"/>
              <a:gd name="T7" fmla="*/ 69 h 69"/>
              <a:gd name="T8" fmla="*/ 120 w 120"/>
              <a:gd name="T9" fmla="*/ 69 h 69"/>
              <a:gd name="T10" fmla="*/ 120 w 120"/>
              <a:gd name="T11" fmla="*/ 60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0" h="69">
                <a:moveTo>
                  <a:pt x="120" y="60"/>
                </a:moveTo>
                <a:cubicBezTo>
                  <a:pt x="120" y="27"/>
                  <a:pt x="93" y="0"/>
                  <a:pt x="60" y="0"/>
                </a:cubicBezTo>
                <a:cubicBezTo>
                  <a:pt x="27" y="0"/>
                  <a:pt x="0" y="27"/>
                  <a:pt x="0" y="60"/>
                </a:cubicBezTo>
                <a:cubicBezTo>
                  <a:pt x="0" y="69"/>
                  <a:pt x="0" y="69"/>
                  <a:pt x="0" y="69"/>
                </a:cubicBezTo>
                <a:cubicBezTo>
                  <a:pt x="120" y="69"/>
                  <a:pt x="120" y="69"/>
                  <a:pt x="120" y="69"/>
                </a:cubicBezTo>
                <a:lnTo>
                  <a:pt x="120" y="60"/>
                </a:lnTo>
                <a:close/>
              </a:path>
            </a:pathLst>
          </a:custGeom>
          <a:solidFill>
            <a:schemeClr val="tx1">
              <a:alpha val="1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defTabSz="914400"/>
            <a:endParaRPr lang="id-ID" sz="1350">
              <a:solidFill>
                <a:prstClr val="black"/>
              </a:solidFill>
            </a:endParaRPr>
          </a:p>
        </p:txBody>
      </p:sp>
      <p:grpSp>
        <p:nvGrpSpPr>
          <p:cNvPr id="33" name="Group 9"/>
          <p:cNvGrpSpPr/>
          <p:nvPr/>
        </p:nvGrpSpPr>
        <p:grpSpPr>
          <a:xfrm>
            <a:off x="6219057" y="3710777"/>
            <a:ext cx="764932" cy="1683904"/>
            <a:chOff x="2130307" y="3456020"/>
            <a:chExt cx="764932" cy="1683904"/>
          </a:xfrm>
          <a:solidFill>
            <a:srgbClr val="B01319"/>
          </a:solidFill>
        </p:grpSpPr>
        <p:sp>
          <p:nvSpPr>
            <p:cNvPr id="34" name="Rectangle 54"/>
            <p:cNvSpPr>
              <a:spLocks noChangeArrowheads="1"/>
            </p:cNvSpPr>
            <p:nvPr/>
          </p:nvSpPr>
          <p:spPr bwMode="auto">
            <a:xfrm>
              <a:off x="2257894" y="3753816"/>
              <a:ext cx="509757" cy="1115664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35" name="Freeform 56"/>
            <p:cNvSpPr/>
            <p:nvPr/>
          </p:nvSpPr>
          <p:spPr bwMode="auto">
            <a:xfrm>
              <a:off x="2257895" y="3456020"/>
              <a:ext cx="509756" cy="297796"/>
            </a:xfrm>
            <a:custGeom>
              <a:avLst/>
              <a:gdLst>
                <a:gd name="T0" fmla="*/ 120 w 120"/>
                <a:gd name="T1" fmla="*/ 60 h 69"/>
                <a:gd name="T2" fmla="*/ 60 w 120"/>
                <a:gd name="T3" fmla="*/ 0 h 69"/>
                <a:gd name="T4" fmla="*/ 0 w 120"/>
                <a:gd name="T5" fmla="*/ 60 h 69"/>
                <a:gd name="T6" fmla="*/ 0 w 120"/>
                <a:gd name="T7" fmla="*/ 69 h 69"/>
                <a:gd name="T8" fmla="*/ 120 w 120"/>
                <a:gd name="T9" fmla="*/ 69 h 69"/>
                <a:gd name="T10" fmla="*/ 120 w 120"/>
                <a:gd name="T11" fmla="*/ 6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69">
                  <a:moveTo>
                    <a:pt x="120" y="60"/>
                  </a:moveTo>
                  <a:cubicBezTo>
                    <a:pt x="120" y="27"/>
                    <a:pt x="93" y="0"/>
                    <a:pt x="60" y="0"/>
                  </a:cubicBezTo>
                  <a:cubicBezTo>
                    <a:pt x="27" y="0"/>
                    <a:pt x="0" y="27"/>
                    <a:pt x="0" y="60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120" y="69"/>
                    <a:pt x="120" y="69"/>
                    <a:pt x="120" y="69"/>
                  </a:cubicBezTo>
                  <a:lnTo>
                    <a:pt x="120" y="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id-ID" sz="1350">
                <a:solidFill>
                  <a:prstClr val="black"/>
                </a:solidFill>
              </a:endParaRPr>
            </a:p>
          </p:txBody>
        </p:sp>
        <p:grpSp>
          <p:nvGrpSpPr>
            <p:cNvPr id="36" name="Group 57"/>
            <p:cNvGrpSpPr/>
            <p:nvPr/>
          </p:nvGrpSpPr>
          <p:grpSpPr>
            <a:xfrm>
              <a:off x="2130307" y="4819356"/>
              <a:ext cx="764932" cy="320568"/>
              <a:chOff x="6509932" y="4117494"/>
              <a:chExt cx="693213" cy="290513"/>
            </a:xfrm>
            <a:grpFill/>
          </p:grpSpPr>
          <p:sp>
            <p:nvSpPr>
              <p:cNvPr id="37" name="Freeform 58"/>
              <p:cNvSpPr/>
              <p:nvPr/>
            </p:nvSpPr>
            <p:spPr bwMode="auto">
              <a:xfrm>
                <a:off x="6853895" y="4117494"/>
                <a:ext cx="349250" cy="290513"/>
              </a:xfrm>
              <a:custGeom>
                <a:avLst/>
                <a:gdLst>
                  <a:gd name="T0" fmla="*/ 60 w 90"/>
                  <a:gd name="T1" fmla="*/ 45 h 75"/>
                  <a:gd name="T2" fmla="*/ 60 w 90"/>
                  <a:gd name="T3" fmla="*/ 0 h 75"/>
                  <a:gd name="T4" fmla="*/ 0 w 90"/>
                  <a:gd name="T5" fmla="*/ 0 h 75"/>
                  <a:gd name="T6" fmla="*/ 0 w 90"/>
                  <a:gd name="T7" fmla="*/ 75 h 75"/>
                  <a:gd name="T8" fmla="*/ 90 w 90"/>
                  <a:gd name="T9" fmla="*/ 75 h 75"/>
                  <a:gd name="T10" fmla="*/ 60 w 90"/>
                  <a:gd name="T11" fmla="*/ 4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0" h="75">
                    <a:moveTo>
                      <a:pt x="60" y="45"/>
                    </a:moveTo>
                    <a:cubicBezTo>
                      <a:pt x="60" y="0"/>
                      <a:pt x="60" y="0"/>
                      <a:pt x="6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90" y="75"/>
                      <a:pt x="90" y="75"/>
                      <a:pt x="90" y="75"/>
                    </a:cubicBezTo>
                    <a:cubicBezTo>
                      <a:pt x="73" y="75"/>
                      <a:pt x="60" y="61"/>
                      <a:pt x="60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id-ID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Freeform 59"/>
              <p:cNvSpPr/>
              <p:nvPr/>
            </p:nvSpPr>
            <p:spPr bwMode="auto">
              <a:xfrm>
                <a:off x="6627145" y="4134957"/>
                <a:ext cx="460375" cy="273050"/>
              </a:xfrm>
              <a:custGeom>
                <a:avLst/>
                <a:gdLst>
                  <a:gd name="T0" fmla="*/ 0 w 120"/>
                  <a:gd name="T1" fmla="*/ 0 h 70"/>
                  <a:gd name="T2" fmla="*/ 0 w 120"/>
                  <a:gd name="T3" fmla="*/ 10 h 70"/>
                  <a:gd name="T4" fmla="*/ 60 w 120"/>
                  <a:gd name="T5" fmla="*/ 70 h 70"/>
                  <a:gd name="T6" fmla="*/ 120 w 120"/>
                  <a:gd name="T7" fmla="*/ 10 h 70"/>
                  <a:gd name="T8" fmla="*/ 120 w 120"/>
                  <a:gd name="T9" fmla="*/ 0 h 70"/>
                  <a:gd name="T10" fmla="*/ 0 w 120"/>
                  <a:gd name="T11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0" h="70">
                    <a:moveTo>
                      <a:pt x="0" y="0"/>
                    </a:moveTo>
                    <a:cubicBezTo>
                      <a:pt x="0" y="10"/>
                      <a:pt x="0" y="10"/>
                      <a:pt x="0" y="10"/>
                    </a:cubicBezTo>
                    <a:cubicBezTo>
                      <a:pt x="0" y="43"/>
                      <a:pt x="27" y="70"/>
                      <a:pt x="60" y="70"/>
                    </a:cubicBezTo>
                    <a:cubicBezTo>
                      <a:pt x="93" y="70"/>
                      <a:pt x="120" y="43"/>
                      <a:pt x="120" y="10"/>
                    </a:cubicBezTo>
                    <a:cubicBezTo>
                      <a:pt x="120" y="0"/>
                      <a:pt x="120" y="0"/>
                      <a:pt x="12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id-ID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39" name="Freeform 60"/>
              <p:cNvSpPr/>
              <p:nvPr/>
            </p:nvSpPr>
            <p:spPr bwMode="auto">
              <a:xfrm flipH="1">
                <a:off x="6509932" y="4117494"/>
                <a:ext cx="349250" cy="290513"/>
              </a:xfrm>
              <a:custGeom>
                <a:avLst/>
                <a:gdLst>
                  <a:gd name="T0" fmla="*/ 60 w 90"/>
                  <a:gd name="T1" fmla="*/ 45 h 75"/>
                  <a:gd name="T2" fmla="*/ 60 w 90"/>
                  <a:gd name="T3" fmla="*/ 0 h 75"/>
                  <a:gd name="T4" fmla="*/ 0 w 90"/>
                  <a:gd name="T5" fmla="*/ 0 h 75"/>
                  <a:gd name="T6" fmla="*/ 0 w 90"/>
                  <a:gd name="T7" fmla="*/ 75 h 75"/>
                  <a:gd name="T8" fmla="*/ 90 w 90"/>
                  <a:gd name="T9" fmla="*/ 75 h 75"/>
                  <a:gd name="T10" fmla="*/ 60 w 90"/>
                  <a:gd name="T11" fmla="*/ 4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0" h="75">
                    <a:moveTo>
                      <a:pt x="60" y="45"/>
                    </a:moveTo>
                    <a:cubicBezTo>
                      <a:pt x="60" y="0"/>
                      <a:pt x="60" y="0"/>
                      <a:pt x="6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90" y="75"/>
                      <a:pt x="90" y="75"/>
                      <a:pt x="90" y="75"/>
                    </a:cubicBezTo>
                    <a:cubicBezTo>
                      <a:pt x="73" y="75"/>
                      <a:pt x="60" y="61"/>
                      <a:pt x="60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id-ID" sz="135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40" name="Group 61"/>
          <p:cNvGrpSpPr/>
          <p:nvPr/>
        </p:nvGrpSpPr>
        <p:grpSpPr>
          <a:xfrm>
            <a:off x="7067794" y="2274836"/>
            <a:ext cx="509757" cy="3119848"/>
            <a:chOff x="3632707" y="2210578"/>
            <a:chExt cx="509757" cy="3119848"/>
          </a:xfrm>
          <a:solidFill>
            <a:schemeClr val="bg1">
              <a:lumMod val="75000"/>
            </a:schemeClr>
          </a:solidFill>
        </p:grpSpPr>
        <p:sp>
          <p:nvSpPr>
            <p:cNvPr id="41" name="Rectangle 62"/>
            <p:cNvSpPr>
              <a:spLocks noChangeArrowheads="1"/>
            </p:cNvSpPr>
            <p:nvPr/>
          </p:nvSpPr>
          <p:spPr bwMode="auto">
            <a:xfrm>
              <a:off x="3632707" y="3773130"/>
              <a:ext cx="509757" cy="700696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42" name="Rectangle 63"/>
            <p:cNvSpPr>
              <a:spLocks noChangeArrowheads="1"/>
            </p:cNvSpPr>
            <p:nvPr/>
          </p:nvSpPr>
          <p:spPr bwMode="auto">
            <a:xfrm>
              <a:off x="3632707" y="2974337"/>
              <a:ext cx="509757" cy="781276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43" name="Freeform 64"/>
            <p:cNvSpPr/>
            <p:nvPr/>
          </p:nvSpPr>
          <p:spPr bwMode="auto">
            <a:xfrm>
              <a:off x="3632707" y="4491343"/>
              <a:ext cx="509757" cy="839083"/>
            </a:xfrm>
            <a:custGeom>
              <a:avLst/>
              <a:gdLst>
                <a:gd name="T0" fmla="*/ 0 w 120"/>
                <a:gd name="T1" fmla="*/ 0 h 202"/>
                <a:gd name="T2" fmla="*/ 0 w 120"/>
                <a:gd name="T3" fmla="*/ 142 h 202"/>
                <a:gd name="T4" fmla="*/ 60 w 120"/>
                <a:gd name="T5" fmla="*/ 202 h 202"/>
                <a:gd name="T6" fmla="*/ 120 w 120"/>
                <a:gd name="T7" fmla="*/ 142 h 202"/>
                <a:gd name="T8" fmla="*/ 120 w 120"/>
                <a:gd name="T9" fmla="*/ 0 h 202"/>
                <a:gd name="T10" fmla="*/ 0 w 120"/>
                <a:gd name="T11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202">
                  <a:moveTo>
                    <a:pt x="0" y="0"/>
                  </a:moveTo>
                  <a:cubicBezTo>
                    <a:pt x="0" y="142"/>
                    <a:pt x="0" y="142"/>
                    <a:pt x="0" y="142"/>
                  </a:cubicBezTo>
                  <a:cubicBezTo>
                    <a:pt x="0" y="175"/>
                    <a:pt x="27" y="202"/>
                    <a:pt x="60" y="202"/>
                  </a:cubicBezTo>
                  <a:cubicBezTo>
                    <a:pt x="93" y="202"/>
                    <a:pt x="120" y="175"/>
                    <a:pt x="120" y="142"/>
                  </a:cubicBezTo>
                  <a:cubicBezTo>
                    <a:pt x="120" y="0"/>
                    <a:pt x="120" y="0"/>
                    <a:pt x="120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44" name="Freeform 65"/>
            <p:cNvSpPr/>
            <p:nvPr/>
          </p:nvSpPr>
          <p:spPr bwMode="auto">
            <a:xfrm>
              <a:off x="3632707" y="2210578"/>
              <a:ext cx="509757" cy="747991"/>
            </a:xfrm>
            <a:custGeom>
              <a:avLst/>
              <a:gdLst>
                <a:gd name="T0" fmla="*/ 120 w 120"/>
                <a:gd name="T1" fmla="*/ 180 h 180"/>
                <a:gd name="T2" fmla="*/ 120 w 120"/>
                <a:gd name="T3" fmla="*/ 60 h 180"/>
                <a:gd name="T4" fmla="*/ 60 w 120"/>
                <a:gd name="T5" fmla="*/ 0 h 180"/>
                <a:gd name="T6" fmla="*/ 0 w 120"/>
                <a:gd name="T7" fmla="*/ 60 h 180"/>
                <a:gd name="T8" fmla="*/ 0 w 120"/>
                <a:gd name="T9" fmla="*/ 180 h 180"/>
                <a:gd name="T10" fmla="*/ 120 w 120"/>
                <a:gd name="T11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180">
                  <a:moveTo>
                    <a:pt x="120" y="180"/>
                  </a:moveTo>
                  <a:cubicBezTo>
                    <a:pt x="120" y="60"/>
                    <a:pt x="120" y="60"/>
                    <a:pt x="120" y="60"/>
                  </a:cubicBezTo>
                  <a:cubicBezTo>
                    <a:pt x="120" y="27"/>
                    <a:pt x="93" y="0"/>
                    <a:pt x="60" y="0"/>
                  </a:cubicBezTo>
                  <a:cubicBezTo>
                    <a:pt x="27" y="0"/>
                    <a:pt x="0" y="27"/>
                    <a:pt x="0" y="60"/>
                  </a:cubicBezTo>
                  <a:cubicBezTo>
                    <a:pt x="0" y="180"/>
                    <a:pt x="0" y="180"/>
                    <a:pt x="0" y="180"/>
                  </a:cubicBezTo>
                  <a:lnTo>
                    <a:pt x="120" y="18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id-ID" sz="1350">
                <a:solidFill>
                  <a:prstClr val="black"/>
                </a:solidFill>
              </a:endParaRPr>
            </a:p>
          </p:txBody>
        </p:sp>
      </p:grpSp>
      <p:sp>
        <p:nvSpPr>
          <p:cNvPr id="45" name="Freeform 69"/>
          <p:cNvSpPr/>
          <p:nvPr/>
        </p:nvSpPr>
        <p:spPr bwMode="auto">
          <a:xfrm>
            <a:off x="7063125" y="2965969"/>
            <a:ext cx="509756" cy="297796"/>
          </a:xfrm>
          <a:custGeom>
            <a:avLst/>
            <a:gdLst>
              <a:gd name="T0" fmla="*/ 120 w 120"/>
              <a:gd name="T1" fmla="*/ 60 h 69"/>
              <a:gd name="T2" fmla="*/ 60 w 120"/>
              <a:gd name="T3" fmla="*/ 0 h 69"/>
              <a:gd name="T4" fmla="*/ 0 w 120"/>
              <a:gd name="T5" fmla="*/ 60 h 69"/>
              <a:gd name="T6" fmla="*/ 0 w 120"/>
              <a:gd name="T7" fmla="*/ 69 h 69"/>
              <a:gd name="T8" fmla="*/ 120 w 120"/>
              <a:gd name="T9" fmla="*/ 69 h 69"/>
              <a:gd name="T10" fmla="*/ 120 w 120"/>
              <a:gd name="T11" fmla="*/ 60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0" h="69">
                <a:moveTo>
                  <a:pt x="120" y="60"/>
                </a:moveTo>
                <a:cubicBezTo>
                  <a:pt x="120" y="27"/>
                  <a:pt x="93" y="0"/>
                  <a:pt x="60" y="0"/>
                </a:cubicBezTo>
                <a:cubicBezTo>
                  <a:pt x="27" y="0"/>
                  <a:pt x="0" y="27"/>
                  <a:pt x="0" y="60"/>
                </a:cubicBezTo>
                <a:cubicBezTo>
                  <a:pt x="0" y="69"/>
                  <a:pt x="0" y="69"/>
                  <a:pt x="0" y="69"/>
                </a:cubicBezTo>
                <a:cubicBezTo>
                  <a:pt x="120" y="69"/>
                  <a:pt x="120" y="69"/>
                  <a:pt x="120" y="69"/>
                </a:cubicBezTo>
                <a:lnTo>
                  <a:pt x="120" y="60"/>
                </a:lnTo>
                <a:close/>
              </a:path>
            </a:pathLst>
          </a:custGeom>
          <a:solidFill>
            <a:schemeClr val="tx1">
              <a:alpha val="1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defTabSz="914400"/>
            <a:endParaRPr lang="id-ID" sz="1350">
              <a:solidFill>
                <a:prstClr val="black"/>
              </a:solidFill>
            </a:endParaRPr>
          </a:p>
        </p:txBody>
      </p:sp>
      <p:grpSp>
        <p:nvGrpSpPr>
          <p:cNvPr id="46" name="Group 4"/>
          <p:cNvGrpSpPr/>
          <p:nvPr/>
        </p:nvGrpSpPr>
        <p:grpSpPr>
          <a:xfrm>
            <a:off x="6938454" y="3010298"/>
            <a:ext cx="764932" cy="2384385"/>
            <a:chOff x="2849704" y="2755539"/>
            <a:chExt cx="764932" cy="2384385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47" name="Rectangle 67"/>
            <p:cNvSpPr>
              <a:spLocks noChangeArrowheads="1"/>
            </p:cNvSpPr>
            <p:nvPr/>
          </p:nvSpPr>
          <p:spPr bwMode="auto">
            <a:xfrm>
              <a:off x="2977292" y="3053336"/>
              <a:ext cx="509757" cy="1816144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48" name="Freeform 72"/>
            <p:cNvSpPr/>
            <p:nvPr/>
          </p:nvSpPr>
          <p:spPr bwMode="auto">
            <a:xfrm>
              <a:off x="2977293" y="2755539"/>
              <a:ext cx="509756" cy="297796"/>
            </a:xfrm>
            <a:custGeom>
              <a:avLst/>
              <a:gdLst>
                <a:gd name="T0" fmla="*/ 120 w 120"/>
                <a:gd name="T1" fmla="*/ 60 h 69"/>
                <a:gd name="T2" fmla="*/ 60 w 120"/>
                <a:gd name="T3" fmla="*/ 0 h 69"/>
                <a:gd name="T4" fmla="*/ 0 w 120"/>
                <a:gd name="T5" fmla="*/ 60 h 69"/>
                <a:gd name="T6" fmla="*/ 0 w 120"/>
                <a:gd name="T7" fmla="*/ 69 h 69"/>
                <a:gd name="T8" fmla="*/ 120 w 120"/>
                <a:gd name="T9" fmla="*/ 69 h 69"/>
                <a:gd name="T10" fmla="*/ 120 w 120"/>
                <a:gd name="T11" fmla="*/ 6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69">
                  <a:moveTo>
                    <a:pt x="120" y="60"/>
                  </a:moveTo>
                  <a:cubicBezTo>
                    <a:pt x="120" y="27"/>
                    <a:pt x="93" y="0"/>
                    <a:pt x="60" y="0"/>
                  </a:cubicBezTo>
                  <a:cubicBezTo>
                    <a:pt x="27" y="0"/>
                    <a:pt x="0" y="27"/>
                    <a:pt x="0" y="60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120" y="69"/>
                    <a:pt x="120" y="69"/>
                    <a:pt x="120" y="69"/>
                  </a:cubicBezTo>
                  <a:lnTo>
                    <a:pt x="120" y="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id-ID" sz="1350">
                <a:solidFill>
                  <a:prstClr val="black"/>
                </a:solidFill>
              </a:endParaRPr>
            </a:p>
          </p:txBody>
        </p:sp>
        <p:grpSp>
          <p:nvGrpSpPr>
            <p:cNvPr id="49" name="Group 73"/>
            <p:cNvGrpSpPr/>
            <p:nvPr/>
          </p:nvGrpSpPr>
          <p:grpSpPr>
            <a:xfrm>
              <a:off x="2849704" y="4819356"/>
              <a:ext cx="764932" cy="320568"/>
              <a:chOff x="7161880" y="4117494"/>
              <a:chExt cx="693213" cy="290513"/>
            </a:xfrm>
            <a:grpFill/>
          </p:grpSpPr>
          <p:sp>
            <p:nvSpPr>
              <p:cNvPr id="50" name="Freeform 74"/>
              <p:cNvSpPr/>
              <p:nvPr/>
            </p:nvSpPr>
            <p:spPr bwMode="auto">
              <a:xfrm>
                <a:off x="7505843" y="4117494"/>
                <a:ext cx="349250" cy="290513"/>
              </a:xfrm>
              <a:custGeom>
                <a:avLst/>
                <a:gdLst>
                  <a:gd name="T0" fmla="*/ 60 w 90"/>
                  <a:gd name="T1" fmla="*/ 45 h 75"/>
                  <a:gd name="T2" fmla="*/ 60 w 90"/>
                  <a:gd name="T3" fmla="*/ 0 h 75"/>
                  <a:gd name="T4" fmla="*/ 0 w 90"/>
                  <a:gd name="T5" fmla="*/ 0 h 75"/>
                  <a:gd name="T6" fmla="*/ 0 w 90"/>
                  <a:gd name="T7" fmla="*/ 75 h 75"/>
                  <a:gd name="T8" fmla="*/ 90 w 90"/>
                  <a:gd name="T9" fmla="*/ 75 h 75"/>
                  <a:gd name="T10" fmla="*/ 60 w 90"/>
                  <a:gd name="T11" fmla="*/ 4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0" h="75">
                    <a:moveTo>
                      <a:pt x="60" y="45"/>
                    </a:moveTo>
                    <a:cubicBezTo>
                      <a:pt x="60" y="0"/>
                      <a:pt x="60" y="0"/>
                      <a:pt x="6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90" y="75"/>
                      <a:pt x="90" y="75"/>
                      <a:pt x="90" y="75"/>
                    </a:cubicBezTo>
                    <a:cubicBezTo>
                      <a:pt x="73" y="75"/>
                      <a:pt x="60" y="61"/>
                      <a:pt x="60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id-ID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51" name="Freeform 75"/>
              <p:cNvSpPr/>
              <p:nvPr/>
            </p:nvSpPr>
            <p:spPr bwMode="auto">
              <a:xfrm>
                <a:off x="7279093" y="4134957"/>
                <a:ext cx="460375" cy="273050"/>
              </a:xfrm>
              <a:custGeom>
                <a:avLst/>
                <a:gdLst>
                  <a:gd name="T0" fmla="*/ 0 w 120"/>
                  <a:gd name="T1" fmla="*/ 0 h 70"/>
                  <a:gd name="T2" fmla="*/ 0 w 120"/>
                  <a:gd name="T3" fmla="*/ 10 h 70"/>
                  <a:gd name="T4" fmla="*/ 60 w 120"/>
                  <a:gd name="T5" fmla="*/ 70 h 70"/>
                  <a:gd name="T6" fmla="*/ 120 w 120"/>
                  <a:gd name="T7" fmla="*/ 10 h 70"/>
                  <a:gd name="T8" fmla="*/ 120 w 120"/>
                  <a:gd name="T9" fmla="*/ 0 h 70"/>
                  <a:gd name="T10" fmla="*/ 0 w 120"/>
                  <a:gd name="T11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0" h="70">
                    <a:moveTo>
                      <a:pt x="0" y="0"/>
                    </a:moveTo>
                    <a:cubicBezTo>
                      <a:pt x="0" y="10"/>
                      <a:pt x="0" y="10"/>
                      <a:pt x="0" y="10"/>
                    </a:cubicBezTo>
                    <a:cubicBezTo>
                      <a:pt x="0" y="43"/>
                      <a:pt x="27" y="70"/>
                      <a:pt x="60" y="70"/>
                    </a:cubicBezTo>
                    <a:cubicBezTo>
                      <a:pt x="93" y="70"/>
                      <a:pt x="120" y="43"/>
                      <a:pt x="120" y="10"/>
                    </a:cubicBezTo>
                    <a:cubicBezTo>
                      <a:pt x="120" y="0"/>
                      <a:pt x="120" y="0"/>
                      <a:pt x="12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id-ID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Freeform 76"/>
              <p:cNvSpPr/>
              <p:nvPr/>
            </p:nvSpPr>
            <p:spPr bwMode="auto">
              <a:xfrm flipH="1">
                <a:off x="7161880" y="4117494"/>
                <a:ext cx="349250" cy="290513"/>
              </a:xfrm>
              <a:custGeom>
                <a:avLst/>
                <a:gdLst>
                  <a:gd name="T0" fmla="*/ 60 w 90"/>
                  <a:gd name="T1" fmla="*/ 45 h 75"/>
                  <a:gd name="T2" fmla="*/ 60 w 90"/>
                  <a:gd name="T3" fmla="*/ 0 h 75"/>
                  <a:gd name="T4" fmla="*/ 0 w 90"/>
                  <a:gd name="T5" fmla="*/ 0 h 75"/>
                  <a:gd name="T6" fmla="*/ 0 w 90"/>
                  <a:gd name="T7" fmla="*/ 75 h 75"/>
                  <a:gd name="T8" fmla="*/ 90 w 90"/>
                  <a:gd name="T9" fmla="*/ 75 h 75"/>
                  <a:gd name="T10" fmla="*/ 60 w 90"/>
                  <a:gd name="T11" fmla="*/ 4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0" h="75">
                    <a:moveTo>
                      <a:pt x="60" y="45"/>
                    </a:moveTo>
                    <a:cubicBezTo>
                      <a:pt x="60" y="0"/>
                      <a:pt x="60" y="0"/>
                      <a:pt x="6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90" y="75"/>
                      <a:pt x="90" y="75"/>
                      <a:pt x="90" y="75"/>
                    </a:cubicBezTo>
                    <a:cubicBezTo>
                      <a:pt x="73" y="75"/>
                      <a:pt x="60" y="61"/>
                      <a:pt x="60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id-ID" sz="135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53" name="Group 77"/>
          <p:cNvGrpSpPr/>
          <p:nvPr/>
        </p:nvGrpSpPr>
        <p:grpSpPr>
          <a:xfrm>
            <a:off x="7785439" y="2274836"/>
            <a:ext cx="509757" cy="3119848"/>
            <a:chOff x="4350352" y="2210578"/>
            <a:chExt cx="509757" cy="3119848"/>
          </a:xfrm>
          <a:solidFill>
            <a:schemeClr val="bg1">
              <a:lumMod val="75000"/>
            </a:schemeClr>
          </a:solidFill>
        </p:grpSpPr>
        <p:sp>
          <p:nvSpPr>
            <p:cNvPr id="54" name="Rectangle 78"/>
            <p:cNvSpPr>
              <a:spLocks noChangeArrowheads="1"/>
            </p:cNvSpPr>
            <p:nvPr/>
          </p:nvSpPr>
          <p:spPr bwMode="auto">
            <a:xfrm>
              <a:off x="4350352" y="3773130"/>
              <a:ext cx="509757" cy="700696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55" name="Rectangle 79"/>
            <p:cNvSpPr>
              <a:spLocks noChangeArrowheads="1"/>
            </p:cNvSpPr>
            <p:nvPr/>
          </p:nvSpPr>
          <p:spPr bwMode="auto">
            <a:xfrm>
              <a:off x="4350352" y="2974337"/>
              <a:ext cx="509757" cy="781276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56" name="Freeform 80"/>
            <p:cNvSpPr/>
            <p:nvPr/>
          </p:nvSpPr>
          <p:spPr bwMode="auto">
            <a:xfrm>
              <a:off x="4350352" y="4491343"/>
              <a:ext cx="509757" cy="839083"/>
            </a:xfrm>
            <a:custGeom>
              <a:avLst/>
              <a:gdLst>
                <a:gd name="T0" fmla="*/ 0 w 120"/>
                <a:gd name="T1" fmla="*/ 0 h 202"/>
                <a:gd name="T2" fmla="*/ 0 w 120"/>
                <a:gd name="T3" fmla="*/ 142 h 202"/>
                <a:gd name="T4" fmla="*/ 60 w 120"/>
                <a:gd name="T5" fmla="*/ 202 h 202"/>
                <a:gd name="T6" fmla="*/ 120 w 120"/>
                <a:gd name="T7" fmla="*/ 142 h 202"/>
                <a:gd name="T8" fmla="*/ 120 w 120"/>
                <a:gd name="T9" fmla="*/ 0 h 202"/>
                <a:gd name="T10" fmla="*/ 0 w 120"/>
                <a:gd name="T11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202">
                  <a:moveTo>
                    <a:pt x="0" y="0"/>
                  </a:moveTo>
                  <a:cubicBezTo>
                    <a:pt x="0" y="142"/>
                    <a:pt x="0" y="142"/>
                    <a:pt x="0" y="142"/>
                  </a:cubicBezTo>
                  <a:cubicBezTo>
                    <a:pt x="0" y="175"/>
                    <a:pt x="27" y="202"/>
                    <a:pt x="60" y="202"/>
                  </a:cubicBezTo>
                  <a:cubicBezTo>
                    <a:pt x="93" y="202"/>
                    <a:pt x="120" y="175"/>
                    <a:pt x="120" y="142"/>
                  </a:cubicBezTo>
                  <a:cubicBezTo>
                    <a:pt x="120" y="0"/>
                    <a:pt x="120" y="0"/>
                    <a:pt x="120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57" name="Freeform 81"/>
            <p:cNvSpPr/>
            <p:nvPr/>
          </p:nvSpPr>
          <p:spPr bwMode="auto">
            <a:xfrm>
              <a:off x="4350352" y="2210578"/>
              <a:ext cx="509757" cy="747991"/>
            </a:xfrm>
            <a:custGeom>
              <a:avLst/>
              <a:gdLst>
                <a:gd name="T0" fmla="*/ 120 w 120"/>
                <a:gd name="T1" fmla="*/ 180 h 180"/>
                <a:gd name="T2" fmla="*/ 120 w 120"/>
                <a:gd name="T3" fmla="*/ 60 h 180"/>
                <a:gd name="T4" fmla="*/ 60 w 120"/>
                <a:gd name="T5" fmla="*/ 0 h 180"/>
                <a:gd name="T6" fmla="*/ 0 w 120"/>
                <a:gd name="T7" fmla="*/ 60 h 180"/>
                <a:gd name="T8" fmla="*/ 0 w 120"/>
                <a:gd name="T9" fmla="*/ 180 h 180"/>
                <a:gd name="T10" fmla="*/ 120 w 120"/>
                <a:gd name="T11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180">
                  <a:moveTo>
                    <a:pt x="120" y="180"/>
                  </a:moveTo>
                  <a:cubicBezTo>
                    <a:pt x="120" y="60"/>
                    <a:pt x="120" y="60"/>
                    <a:pt x="120" y="60"/>
                  </a:cubicBezTo>
                  <a:cubicBezTo>
                    <a:pt x="120" y="27"/>
                    <a:pt x="93" y="0"/>
                    <a:pt x="60" y="0"/>
                  </a:cubicBezTo>
                  <a:cubicBezTo>
                    <a:pt x="27" y="0"/>
                    <a:pt x="0" y="27"/>
                    <a:pt x="0" y="60"/>
                  </a:cubicBezTo>
                  <a:cubicBezTo>
                    <a:pt x="0" y="180"/>
                    <a:pt x="0" y="180"/>
                    <a:pt x="0" y="180"/>
                  </a:cubicBezTo>
                  <a:lnTo>
                    <a:pt x="120" y="18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id-ID"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58" name="Group 82"/>
          <p:cNvGrpSpPr/>
          <p:nvPr/>
        </p:nvGrpSpPr>
        <p:grpSpPr>
          <a:xfrm>
            <a:off x="7656098" y="2274835"/>
            <a:ext cx="764932" cy="3119847"/>
            <a:chOff x="4221011" y="2210578"/>
            <a:chExt cx="764932" cy="3119846"/>
          </a:xfrm>
          <a:solidFill>
            <a:srgbClr val="B01319"/>
          </a:solidFill>
        </p:grpSpPr>
        <p:sp>
          <p:nvSpPr>
            <p:cNvPr id="59" name="Rectangle 83"/>
            <p:cNvSpPr>
              <a:spLocks noChangeArrowheads="1"/>
            </p:cNvSpPr>
            <p:nvPr/>
          </p:nvSpPr>
          <p:spPr bwMode="auto">
            <a:xfrm>
              <a:off x="4348600" y="2508374"/>
              <a:ext cx="509757" cy="2551606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60" name="Freeform 89"/>
            <p:cNvSpPr/>
            <p:nvPr/>
          </p:nvSpPr>
          <p:spPr bwMode="auto">
            <a:xfrm>
              <a:off x="4348601" y="2210578"/>
              <a:ext cx="509756" cy="297796"/>
            </a:xfrm>
            <a:custGeom>
              <a:avLst/>
              <a:gdLst>
                <a:gd name="T0" fmla="*/ 120 w 120"/>
                <a:gd name="T1" fmla="*/ 60 h 69"/>
                <a:gd name="T2" fmla="*/ 60 w 120"/>
                <a:gd name="T3" fmla="*/ 0 h 69"/>
                <a:gd name="T4" fmla="*/ 0 w 120"/>
                <a:gd name="T5" fmla="*/ 60 h 69"/>
                <a:gd name="T6" fmla="*/ 0 w 120"/>
                <a:gd name="T7" fmla="*/ 69 h 69"/>
                <a:gd name="T8" fmla="*/ 120 w 120"/>
                <a:gd name="T9" fmla="*/ 69 h 69"/>
                <a:gd name="T10" fmla="*/ 120 w 120"/>
                <a:gd name="T11" fmla="*/ 6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69">
                  <a:moveTo>
                    <a:pt x="120" y="60"/>
                  </a:moveTo>
                  <a:cubicBezTo>
                    <a:pt x="120" y="27"/>
                    <a:pt x="93" y="0"/>
                    <a:pt x="60" y="0"/>
                  </a:cubicBezTo>
                  <a:cubicBezTo>
                    <a:pt x="27" y="0"/>
                    <a:pt x="0" y="27"/>
                    <a:pt x="0" y="60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120" y="69"/>
                    <a:pt x="120" y="69"/>
                    <a:pt x="120" y="69"/>
                  </a:cubicBezTo>
                  <a:lnTo>
                    <a:pt x="120" y="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id-ID" sz="1350">
                <a:solidFill>
                  <a:prstClr val="black"/>
                </a:solidFill>
              </a:endParaRPr>
            </a:p>
          </p:txBody>
        </p:sp>
        <p:grpSp>
          <p:nvGrpSpPr>
            <p:cNvPr id="61" name="Group 90"/>
            <p:cNvGrpSpPr/>
            <p:nvPr/>
          </p:nvGrpSpPr>
          <p:grpSpPr>
            <a:xfrm>
              <a:off x="4221011" y="5009856"/>
              <a:ext cx="764932" cy="320568"/>
              <a:chOff x="7812240" y="4117494"/>
              <a:chExt cx="693213" cy="290513"/>
            </a:xfrm>
            <a:grpFill/>
          </p:grpSpPr>
          <p:sp>
            <p:nvSpPr>
              <p:cNvPr id="62" name="Freeform 99"/>
              <p:cNvSpPr/>
              <p:nvPr/>
            </p:nvSpPr>
            <p:spPr bwMode="auto">
              <a:xfrm>
                <a:off x="8156203" y="4117494"/>
                <a:ext cx="349250" cy="290513"/>
              </a:xfrm>
              <a:custGeom>
                <a:avLst/>
                <a:gdLst>
                  <a:gd name="T0" fmla="*/ 60 w 90"/>
                  <a:gd name="T1" fmla="*/ 45 h 75"/>
                  <a:gd name="T2" fmla="*/ 60 w 90"/>
                  <a:gd name="T3" fmla="*/ 0 h 75"/>
                  <a:gd name="T4" fmla="*/ 0 w 90"/>
                  <a:gd name="T5" fmla="*/ 0 h 75"/>
                  <a:gd name="T6" fmla="*/ 0 w 90"/>
                  <a:gd name="T7" fmla="*/ 75 h 75"/>
                  <a:gd name="T8" fmla="*/ 90 w 90"/>
                  <a:gd name="T9" fmla="*/ 75 h 75"/>
                  <a:gd name="T10" fmla="*/ 60 w 90"/>
                  <a:gd name="T11" fmla="*/ 4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0" h="75">
                    <a:moveTo>
                      <a:pt x="60" y="45"/>
                    </a:moveTo>
                    <a:cubicBezTo>
                      <a:pt x="60" y="0"/>
                      <a:pt x="60" y="0"/>
                      <a:pt x="6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90" y="75"/>
                      <a:pt x="90" y="75"/>
                      <a:pt x="90" y="75"/>
                    </a:cubicBezTo>
                    <a:cubicBezTo>
                      <a:pt x="73" y="75"/>
                      <a:pt x="60" y="61"/>
                      <a:pt x="60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id-ID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63" name="Freeform 104"/>
              <p:cNvSpPr/>
              <p:nvPr/>
            </p:nvSpPr>
            <p:spPr bwMode="auto">
              <a:xfrm>
                <a:off x="7929453" y="4134957"/>
                <a:ext cx="460375" cy="273050"/>
              </a:xfrm>
              <a:custGeom>
                <a:avLst/>
                <a:gdLst>
                  <a:gd name="T0" fmla="*/ 0 w 120"/>
                  <a:gd name="T1" fmla="*/ 0 h 70"/>
                  <a:gd name="T2" fmla="*/ 0 w 120"/>
                  <a:gd name="T3" fmla="*/ 10 h 70"/>
                  <a:gd name="T4" fmla="*/ 60 w 120"/>
                  <a:gd name="T5" fmla="*/ 70 h 70"/>
                  <a:gd name="T6" fmla="*/ 120 w 120"/>
                  <a:gd name="T7" fmla="*/ 10 h 70"/>
                  <a:gd name="T8" fmla="*/ 120 w 120"/>
                  <a:gd name="T9" fmla="*/ 0 h 70"/>
                  <a:gd name="T10" fmla="*/ 0 w 120"/>
                  <a:gd name="T11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0" h="70">
                    <a:moveTo>
                      <a:pt x="0" y="0"/>
                    </a:moveTo>
                    <a:cubicBezTo>
                      <a:pt x="0" y="10"/>
                      <a:pt x="0" y="10"/>
                      <a:pt x="0" y="10"/>
                    </a:cubicBezTo>
                    <a:cubicBezTo>
                      <a:pt x="0" y="43"/>
                      <a:pt x="27" y="70"/>
                      <a:pt x="60" y="70"/>
                    </a:cubicBezTo>
                    <a:cubicBezTo>
                      <a:pt x="93" y="70"/>
                      <a:pt x="120" y="43"/>
                      <a:pt x="120" y="10"/>
                    </a:cubicBezTo>
                    <a:cubicBezTo>
                      <a:pt x="120" y="0"/>
                      <a:pt x="120" y="0"/>
                      <a:pt x="12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id-ID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64" name="Freeform 105"/>
              <p:cNvSpPr/>
              <p:nvPr/>
            </p:nvSpPr>
            <p:spPr bwMode="auto">
              <a:xfrm flipH="1">
                <a:off x="7812240" y="4117494"/>
                <a:ext cx="349250" cy="290513"/>
              </a:xfrm>
              <a:custGeom>
                <a:avLst/>
                <a:gdLst>
                  <a:gd name="T0" fmla="*/ 60 w 90"/>
                  <a:gd name="T1" fmla="*/ 45 h 75"/>
                  <a:gd name="T2" fmla="*/ 60 w 90"/>
                  <a:gd name="T3" fmla="*/ 0 h 75"/>
                  <a:gd name="T4" fmla="*/ 0 w 90"/>
                  <a:gd name="T5" fmla="*/ 0 h 75"/>
                  <a:gd name="T6" fmla="*/ 0 w 90"/>
                  <a:gd name="T7" fmla="*/ 75 h 75"/>
                  <a:gd name="T8" fmla="*/ 90 w 90"/>
                  <a:gd name="T9" fmla="*/ 75 h 75"/>
                  <a:gd name="T10" fmla="*/ 60 w 90"/>
                  <a:gd name="T11" fmla="*/ 4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0" h="75">
                    <a:moveTo>
                      <a:pt x="60" y="45"/>
                    </a:moveTo>
                    <a:cubicBezTo>
                      <a:pt x="60" y="0"/>
                      <a:pt x="60" y="0"/>
                      <a:pt x="6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90" y="75"/>
                      <a:pt x="90" y="75"/>
                      <a:pt x="90" y="75"/>
                    </a:cubicBezTo>
                    <a:cubicBezTo>
                      <a:pt x="73" y="75"/>
                      <a:pt x="60" y="61"/>
                      <a:pt x="60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id-ID" sz="135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65" name="Group 106"/>
          <p:cNvGrpSpPr/>
          <p:nvPr/>
        </p:nvGrpSpPr>
        <p:grpSpPr>
          <a:xfrm>
            <a:off x="8506590" y="2274836"/>
            <a:ext cx="509757" cy="3119848"/>
            <a:chOff x="5071502" y="2210578"/>
            <a:chExt cx="509757" cy="3119848"/>
          </a:xfrm>
          <a:solidFill>
            <a:schemeClr val="bg1">
              <a:lumMod val="75000"/>
            </a:schemeClr>
          </a:solidFill>
        </p:grpSpPr>
        <p:sp>
          <p:nvSpPr>
            <p:cNvPr id="66" name="Rectangle 107"/>
            <p:cNvSpPr>
              <a:spLocks noChangeArrowheads="1"/>
            </p:cNvSpPr>
            <p:nvPr/>
          </p:nvSpPr>
          <p:spPr bwMode="auto">
            <a:xfrm>
              <a:off x="5071502" y="3773130"/>
              <a:ext cx="509757" cy="700696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67" name="Rectangle 108"/>
            <p:cNvSpPr>
              <a:spLocks noChangeArrowheads="1"/>
            </p:cNvSpPr>
            <p:nvPr/>
          </p:nvSpPr>
          <p:spPr bwMode="auto">
            <a:xfrm>
              <a:off x="5071502" y="2974337"/>
              <a:ext cx="509757" cy="781276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68" name="Freeform 109"/>
            <p:cNvSpPr/>
            <p:nvPr/>
          </p:nvSpPr>
          <p:spPr bwMode="auto">
            <a:xfrm>
              <a:off x="5071502" y="4491343"/>
              <a:ext cx="509757" cy="839083"/>
            </a:xfrm>
            <a:custGeom>
              <a:avLst/>
              <a:gdLst>
                <a:gd name="T0" fmla="*/ 0 w 120"/>
                <a:gd name="T1" fmla="*/ 0 h 202"/>
                <a:gd name="T2" fmla="*/ 0 w 120"/>
                <a:gd name="T3" fmla="*/ 142 h 202"/>
                <a:gd name="T4" fmla="*/ 60 w 120"/>
                <a:gd name="T5" fmla="*/ 202 h 202"/>
                <a:gd name="T6" fmla="*/ 120 w 120"/>
                <a:gd name="T7" fmla="*/ 142 h 202"/>
                <a:gd name="T8" fmla="*/ 120 w 120"/>
                <a:gd name="T9" fmla="*/ 0 h 202"/>
                <a:gd name="T10" fmla="*/ 0 w 120"/>
                <a:gd name="T11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202">
                  <a:moveTo>
                    <a:pt x="0" y="0"/>
                  </a:moveTo>
                  <a:cubicBezTo>
                    <a:pt x="0" y="142"/>
                    <a:pt x="0" y="142"/>
                    <a:pt x="0" y="142"/>
                  </a:cubicBezTo>
                  <a:cubicBezTo>
                    <a:pt x="0" y="175"/>
                    <a:pt x="27" y="202"/>
                    <a:pt x="60" y="202"/>
                  </a:cubicBezTo>
                  <a:cubicBezTo>
                    <a:pt x="93" y="202"/>
                    <a:pt x="120" y="175"/>
                    <a:pt x="120" y="142"/>
                  </a:cubicBezTo>
                  <a:cubicBezTo>
                    <a:pt x="120" y="0"/>
                    <a:pt x="120" y="0"/>
                    <a:pt x="120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69" name="Freeform 110"/>
            <p:cNvSpPr/>
            <p:nvPr/>
          </p:nvSpPr>
          <p:spPr bwMode="auto">
            <a:xfrm>
              <a:off x="5071502" y="2210578"/>
              <a:ext cx="509757" cy="747991"/>
            </a:xfrm>
            <a:custGeom>
              <a:avLst/>
              <a:gdLst>
                <a:gd name="T0" fmla="*/ 120 w 120"/>
                <a:gd name="T1" fmla="*/ 180 h 180"/>
                <a:gd name="T2" fmla="*/ 120 w 120"/>
                <a:gd name="T3" fmla="*/ 60 h 180"/>
                <a:gd name="T4" fmla="*/ 60 w 120"/>
                <a:gd name="T5" fmla="*/ 0 h 180"/>
                <a:gd name="T6" fmla="*/ 0 w 120"/>
                <a:gd name="T7" fmla="*/ 60 h 180"/>
                <a:gd name="T8" fmla="*/ 0 w 120"/>
                <a:gd name="T9" fmla="*/ 180 h 180"/>
                <a:gd name="T10" fmla="*/ 120 w 120"/>
                <a:gd name="T11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180">
                  <a:moveTo>
                    <a:pt x="120" y="180"/>
                  </a:moveTo>
                  <a:cubicBezTo>
                    <a:pt x="120" y="60"/>
                    <a:pt x="120" y="60"/>
                    <a:pt x="120" y="60"/>
                  </a:cubicBezTo>
                  <a:cubicBezTo>
                    <a:pt x="120" y="27"/>
                    <a:pt x="93" y="0"/>
                    <a:pt x="60" y="0"/>
                  </a:cubicBezTo>
                  <a:cubicBezTo>
                    <a:pt x="27" y="0"/>
                    <a:pt x="0" y="27"/>
                    <a:pt x="0" y="60"/>
                  </a:cubicBezTo>
                  <a:cubicBezTo>
                    <a:pt x="0" y="180"/>
                    <a:pt x="0" y="180"/>
                    <a:pt x="0" y="180"/>
                  </a:cubicBezTo>
                  <a:lnTo>
                    <a:pt x="120" y="18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id-ID" sz="1350">
                <a:solidFill>
                  <a:prstClr val="black"/>
                </a:solidFill>
              </a:endParaRPr>
            </a:p>
          </p:txBody>
        </p:sp>
      </p:grpSp>
      <p:sp>
        <p:nvSpPr>
          <p:cNvPr id="70" name="Freeform 113"/>
          <p:cNvSpPr/>
          <p:nvPr/>
        </p:nvSpPr>
        <p:spPr bwMode="auto">
          <a:xfrm>
            <a:off x="8501921" y="3341039"/>
            <a:ext cx="509756" cy="297796"/>
          </a:xfrm>
          <a:custGeom>
            <a:avLst/>
            <a:gdLst>
              <a:gd name="T0" fmla="*/ 120 w 120"/>
              <a:gd name="T1" fmla="*/ 60 h 69"/>
              <a:gd name="T2" fmla="*/ 60 w 120"/>
              <a:gd name="T3" fmla="*/ 0 h 69"/>
              <a:gd name="T4" fmla="*/ 0 w 120"/>
              <a:gd name="T5" fmla="*/ 60 h 69"/>
              <a:gd name="T6" fmla="*/ 0 w 120"/>
              <a:gd name="T7" fmla="*/ 69 h 69"/>
              <a:gd name="T8" fmla="*/ 120 w 120"/>
              <a:gd name="T9" fmla="*/ 69 h 69"/>
              <a:gd name="T10" fmla="*/ 120 w 120"/>
              <a:gd name="T11" fmla="*/ 60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0" h="69">
                <a:moveTo>
                  <a:pt x="120" y="60"/>
                </a:moveTo>
                <a:cubicBezTo>
                  <a:pt x="120" y="27"/>
                  <a:pt x="93" y="0"/>
                  <a:pt x="60" y="0"/>
                </a:cubicBezTo>
                <a:cubicBezTo>
                  <a:pt x="27" y="0"/>
                  <a:pt x="0" y="27"/>
                  <a:pt x="0" y="60"/>
                </a:cubicBezTo>
                <a:cubicBezTo>
                  <a:pt x="0" y="69"/>
                  <a:pt x="0" y="69"/>
                  <a:pt x="0" y="69"/>
                </a:cubicBezTo>
                <a:cubicBezTo>
                  <a:pt x="120" y="69"/>
                  <a:pt x="120" y="69"/>
                  <a:pt x="120" y="69"/>
                </a:cubicBezTo>
                <a:lnTo>
                  <a:pt x="120" y="60"/>
                </a:lnTo>
                <a:close/>
              </a:path>
            </a:pathLst>
          </a:custGeom>
          <a:solidFill>
            <a:schemeClr val="tx1">
              <a:alpha val="1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defTabSz="914400"/>
            <a:endParaRPr lang="id-ID" sz="1350">
              <a:solidFill>
                <a:prstClr val="black"/>
              </a:solidFill>
            </a:endParaRPr>
          </a:p>
        </p:txBody>
      </p:sp>
      <p:grpSp>
        <p:nvGrpSpPr>
          <p:cNvPr id="71" name="Group 3"/>
          <p:cNvGrpSpPr/>
          <p:nvPr/>
        </p:nvGrpSpPr>
        <p:grpSpPr>
          <a:xfrm>
            <a:off x="8377249" y="3385367"/>
            <a:ext cx="764932" cy="2009315"/>
            <a:chOff x="4288499" y="3130610"/>
            <a:chExt cx="764932" cy="2009314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72" name="Rectangle 112"/>
            <p:cNvSpPr>
              <a:spLocks noChangeArrowheads="1"/>
            </p:cNvSpPr>
            <p:nvPr/>
          </p:nvSpPr>
          <p:spPr bwMode="auto">
            <a:xfrm>
              <a:off x="4416086" y="3428406"/>
              <a:ext cx="509757" cy="1441073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73" name="Freeform 114"/>
            <p:cNvSpPr/>
            <p:nvPr/>
          </p:nvSpPr>
          <p:spPr bwMode="auto">
            <a:xfrm>
              <a:off x="4416086" y="3130610"/>
              <a:ext cx="509756" cy="297796"/>
            </a:xfrm>
            <a:custGeom>
              <a:avLst/>
              <a:gdLst>
                <a:gd name="T0" fmla="*/ 120 w 120"/>
                <a:gd name="T1" fmla="*/ 60 h 69"/>
                <a:gd name="T2" fmla="*/ 60 w 120"/>
                <a:gd name="T3" fmla="*/ 0 h 69"/>
                <a:gd name="T4" fmla="*/ 0 w 120"/>
                <a:gd name="T5" fmla="*/ 60 h 69"/>
                <a:gd name="T6" fmla="*/ 0 w 120"/>
                <a:gd name="T7" fmla="*/ 69 h 69"/>
                <a:gd name="T8" fmla="*/ 120 w 120"/>
                <a:gd name="T9" fmla="*/ 69 h 69"/>
                <a:gd name="T10" fmla="*/ 120 w 120"/>
                <a:gd name="T11" fmla="*/ 6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69">
                  <a:moveTo>
                    <a:pt x="120" y="60"/>
                  </a:moveTo>
                  <a:cubicBezTo>
                    <a:pt x="120" y="27"/>
                    <a:pt x="93" y="0"/>
                    <a:pt x="60" y="0"/>
                  </a:cubicBezTo>
                  <a:cubicBezTo>
                    <a:pt x="27" y="0"/>
                    <a:pt x="0" y="27"/>
                    <a:pt x="0" y="60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120" y="69"/>
                    <a:pt x="120" y="69"/>
                    <a:pt x="120" y="69"/>
                  </a:cubicBezTo>
                  <a:lnTo>
                    <a:pt x="120" y="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id-ID" sz="1350">
                <a:solidFill>
                  <a:prstClr val="black"/>
                </a:solidFill>
              </a:endParaRPr>
            </a:p>
          </p:txBody>
        </p:sp>
        <p:grpSp>
          <p:nvGrpSpPr>
            <p:cNvPr id="74" name="Group 115"/>
            <p:cNvGrpSpPr/>
            <p:nvPr/>
          </p:nvGrpSpPr>
          <p:grpSpPr>
            <a:xfrm>
              <a:off x="4288499" y="4819356"/>
              <a:ext cx="764932" cy="320568"/>
              <a:chOff x="8465776" y="4117494"/>
              <a:chExt cx="693213" cy="290513"/>
            </a:xfrm>
            <a:grpFill/>
          </p:grpSpPr>
          <p:sp>
            <p:nvSpPr>
              <p:cNvPr id="75" name="Freeform 116"/>
              <p:cNvSpPr/>
              <p:nvPr/>
            </p:nvSpPr>
            <p:spPr bwMode="auto">
              <a:xfrm>
                <a:off x="8809739" y="4117494"/>
                <a:ext cx="349250" cy="290513"/>
              </a:xfrm>
              <a:custGeom>
                <a:avLst/>
                <a:gdLst>
                  <a:gd name="T0" fmla="*/ 60 w 90"/>
                  <a:gd name="T1" fmla="*/ 45 h 75"/>
                  <a:gd name="T2" fmla="*/ 60 w 90"/>
                  <a:gd name="T3" fmla="*/ 0 h 75"/>
                  <a:gd name="T4" fmla="*/ 0 w 90"/>
                  <a:gd name="T5" fmla="*/ 0 h 75"/>
                  <a:gd name="T6" fmla="*/ 0 w 90"/>
                  <a:gd name="T7" fmla="*/ 75 h 75"/>
                  <a:gd name="T8" fmla="*/ 90 w 90"/>
                  <a:gd name="T9" fmla="*/ 75 h 75"/>
                  <a:gd name="T10" fmla="*/ 60 w 90"/>
                  <a:gd name="T11" fmla="*/ 4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0" h="75">
                    <a:moveTo>
                      <a:pt x="60" y="45"/>
                    </a:moveTo>
                    <a:cubicBezTo>
                      <a:pt x="60" y="0"/>
                      <a:pt x="60" y="0"/>
                      <a:pt x="6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90" y="75"/>
                      <a:pt x="90" y="75"/>
                      <a:pt x="90" y="75"/>
                    </a:cubicBezTo>
                    <a:cubicBezTo>
                      <a:pt x="73" y="75"/>
                      <a:pt x="60" y="61"/>
                      <a:pt x="60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id-ID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76" name="Freeform 117"/>
              <p:cNvSpPr/>
              <p:nvPr/>
            </p:nvSpPr>
            <p:spPr bwMode="auto">
              <a:xfrm>
                <a:off x="8582989" y="4134957"/>
                <a:ext cx="460375" cy="273050"/>
              </a:xfrm>
              <a:custGeom>
                <a:avLst/>
                <a:gdLst>
                  <a:gd name="T0" fmla="*/ 0 w 120"/>
                  <a:gd name="T1" fmla="*/ 0 h 70"/>
                  <a:gd name="T2" fmla="*/ 0 w 120"/>
                  <a:gd name="T3" fmla="*/ 10 h 70"/>
                  <a:gd name="T4" fmla="*/ 60 w 120"/>
                  <a:gd name="T5" fmla="*/ 70 h 70"/>
                  <a:gd name="T6" fmla="*/ 120 w 120"/>
                  <a:gd name="T7" fmla="*/ 10 h 70"/>
                  <a:gd name="T8" fmla="*/ 120 w 120"/>
                  <a:gd name="T9" fmla="*/ 0 h 70"/>
                  <a:gd name="T10" fmla="*/ 0 w 120"/>
                  <a:gd name="T11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0" h="70">
                    <a:moveTo>
                      <a:pt x="0" y="0"/>
                    </a:moveTo>
                    <a:cubicBezTo>
                      <a:pt x="0" y="10"/>
                      <a:pt x="0" y="10"/>
                      <a:pt x="0" y="10"/>
                    </a:cubicBezTo>
                    <a:cubicBezTo>
                      <a:pt x="0" y="43"/>
                      <a:pt x="27" y="70"/>
                      <a:pt x="60" y="70"/>
                    </a:cubicBezTo>
                    <a:cubicBezTo>
                      <a:pt x="93" y="70"/>
                      <a:pt x="120" y="43"/>
                      <a:pt x="120" y="10"/>
                    </a:cubicBezTo>
                    <a:cubicBezTo>
                      <a:pt x="120" y="0"/>
                      <a:pt x="120" y="0"/>
                      <a:pt x="12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id-ID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77" name="Freeform 118"/>
              <p:cNvSpPr/>
              <p:nvPr/>
            </p:nvSpPr>
            <p:spPr bwMode="auto">
              <a:xfrm flipH="1">
                <a:off x="8465776" y="4117494"/>
                <a:ext cx="349250" cy="290513"/>
              </a:xfrm>
              <a:custGeom>
                <a:avLst/>
                <a:gdLst>
                  <a:gd name="T0" fmla="*/ 60 w 90"/>
                  <a:gd name="T1" fmla="*/ 45 h 75"/>
                  <a:gd name="T2" fmla="*/ 60 w 90"/>
                  <a:gd name="T3" fmla="*/ 0 h 75"/>
                  <a:gd name="T4" fmla="*/ 0 w 90"/>
                  <a:gd name="T5" fmla="*/ 0 h 75"/>
                  <a:gd name="T6" fmla="*/ 0 w 90"/>
                  <a:gd name="T7" fmla="*/ 75 h 75"/>
                  <a:gd name="T8" fmla="*/ 90 w 90"/>
                  <a:gd name="T9" fmla="*/ 75 h 75"/>
                  <a:gd name="T10" fmla="*/ 60 w 90"/>
                  <a:gd name="T11" fmla="*/ 4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0" h="75">
                    <a:moveTo>
                      <a:pt x="60" y="45"/>
                    </a:moveTo>
                    <a:cubicBezTo>
                      <a:pt x="60" y="0"/>
                      <a:pt x="60" y="0"/>
                      <a:pt x="6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90" y="75"/>
                      <a:pt x="90" y="75"/>
                      <a:pt x="90" y="75"/>
                    </a:cubicBezTo>
                    <a:cubicBezTo>
                      <a:pt x="73" y="75"/>
                      <a:pt x="60" y="61"/>
                      <a:pt x="60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id-ID" sz="135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78" name="Group 119"/>
          <p:cNvGrpSpPr/>
          <p:nvPr/>
        </p:nvGrpSpPr>
        <p:grpSpPr>
          <a:xfrm>
            <a:off x="9225986" y="2274836"/>
            <a:ext cx="509757" cy="3119848"/>
            <a:chOff x="5790899" y="2210578"/>
            <a:chExt cx="509757" cy="3119848"/>
          </a:xfrm>
          <a:solidFill>
            <a:schemeClr val="bg1">
              <a:lumMod val="75000"/>
            </a:schemeClr>
          </a:solidFill>
        </p:grpSpPr>
        <p:sp>
          <p:nvSpPr>
            <p:cNvPr id="79" name="Rectangle 120"/>
            <p:cNvSpPr>
              <a:spLocks noChangeArrowheads="1"/>
            </p:cNvSpPr>
            <p:nvPr/>
          </p:nvSpPr>
          <p:spPr bwMode="auto">
            <a:xfrm>
              <a:off x="5790899" y="3773130"/>
              <a:ext cx="509757" cy="700696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80" name="Rectangle 121"/>
            <p:cNvSpPr>
              <a:spLocks noChangeArrowheads="1"/>
            </p:cNvSpPr>
            <p:nvPr/>
          </p:nvSpPr>
          <p:spPr bwMode="auto">
            <a:xfrm>
              <a:off x="5790899" y="2974337"/>
              <a:ext cx="509757" cy="781276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81" name="Freeform 122"/>
            <p:cNvSpPr/>
            <p:nvPr/>
          </p:nvSpPr>
          <p:spPr bwMode="auto">
            <a:xfrm>
              <a:off x="5790899" y="4491343"/>
              <a:ext cx="509757" cy="839083"/>
            </a:xfrm>
            <a:custGeom>
              <a:avLst/>
              <a:gdLst>
                <a:gd name="T0" fmla="*/ 0 w 120"/>
                <a:gd name="T1" fmla="*/ 0 h 202"/>
                <a:gd name="T2" fmla="*/ 0 w 120"/>
                <a:gd name="T3" fmla="*/ 142 h 202"/>
                <a:gd name="T4" fmla="*/ 60 w 120"/>
                <a:gd name="T5" fmla="*/ 202 h 202"/>
                <a:gd name="T6" fmla="*/ 120 w 120"/>
                <a:gd name="T7" fmla="*/ 142 h 202"/>
                <a:gd name="T8" fmla="*/ 120 w 120"/>
                <a:gd name="T9" fmla="*/ 0 h 202"/>
                <a:gd name="T10" fmla="*/ 0 w 120"/>
                <a:gd name="T11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202">
                  <a:moveTo>
                    <a:pt x="0" y="0"/>
                  </a:moveTo>
                  <a:cubicBezTo>
                    <a:pt x="0" y="142"/>
                    <a:pt x="0" y="142"/>
                    <a:pt x="0" y="142"/>
                  </a:cubicBezTo>
                  <a:cubicBezTo>
                    <a:pt x="0" y="175"/>
                    <a:pt x="27" y="202"/>
                    <a:pt x="60" y="202"/>
                  </a:cubicBezTo>
                  <a:cubicBezTo>
                    <a:pt x="93" y="202"/>
                    <a:pt x="120" y="175"/>
                    <a:pt x="120" y="142"/>
                  </a:cubicBezTo>
                  <a:cubicBezTo>
                    <a:pt x="120" y="0"/>
                    <a:pt x="120" y="0"/>
                    <a:pt x="120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82" name="Freeform 123"/>
            <p:cNvSpPr/>
            <p:nvPr/>
          </p:nvSpPr>
          <p:spPr bwMode="auto">
            <a:xfrm>
              <a:off x="5790899" y="2210578"/>
              <a:ext cx="509757" cy="747991"/>
            </a:xfrm>
            <a:custGeom>
              <a:avLst/>
              <a:gdLst>
                <a:gd name="T0" fmla="*/ 120 w 120"/>
                <a:gd name="T1" fmla="*/ 180 h 180"/>
                <a:gd name="T2" fmla="*/ 120 w 120"/>
                <a:gd name="T3" fmla="*/ 60 h 180"/>
                <a:gd name="T4" fmla="*/ 60 w 120"/>
                <a:gd name="T5" fmla="*/ 0 h 180"/>
                <a:gd name="T6" fmla="*/ 0 w 120"/>
                <a:gd name="T7" fmla="*/ 60 h 180"/>
                <a:gd name="T8" fmla="*/ 0 w 120"/>
                <a:gd name="T9" fmla="*/ 180 h 180"/>
                <a:gd name="T10" fmla="*/ 120 w 120"/>
                <a:gd name="T11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180">
                  <a:moveTo>
                    <a:pt x="120" y="180"/>
                  </a:moveTo>
                  <a:cubicBezTo>
                    <a:pt x="120" y="60"/>
                    <a:pt x="120" y="60"/>
                    <a:pt x="120" y="60"/>
                  </a:cubicBezTo>
                  <a:cubicBezTo>
                    <a:pt x="120" y="27"/>
                    <a:pt x="93" y="0"/>
                    <a:pt x="60" y="0"/>
                  </a:cubicBezTo>
                  <a:cubicBezTo>
                    <a:pt x="27" y="0"/>
                    <a:pt x="0" y="27"/>
                    <a:pt x="0" y="60"/>
                  </a:cubicBezTo>
                  <a:cubicBezTo>
                    <a:pt x="0" y="180"/>
                    <a:pt x="0" y="180"/>
                    <a:pt x="0" y="180"/>
                  </a:cubicBezTo>
                  <a:lnTo>
                    <a:pt x="120" y="18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id-ID" sz="1350">
                <a:solidFill>
                  <a:prstClr val="black"/>
                </a:solidFill>
              </a:endParaRPr>
            </a:p>
          </p:txBody>
        </p:sp>
      </p:grpSp>
      <p:sp>
        <p:nvSpPr>
          <p:cNvPr id="83" name="Freeform 126"/>
          <p:cNvSpPr/>
          <p:nvPr/>
        </p:nvSpPr>
        <p:spPr bwMode="auto">
          <a:xfrm>
            <a:off x="9221317" y="2696469"/>
            <a:ext cx="509756" cy="297796"/>
          </a:xfrm>
          <a:custGeom>
            <a:avLst/>
            <a:gdLst>
              <a:gd name="T0" fmla="*/ 120 w 120"/>
              <a:gd name="T1" fmla="*/ 60 h 69"/>
              <a:gd name="T2" fmla="*/ 60 w 120"/>
              <a:gd name="T3" fmla="*/ 0 h 69"/>
              <a:gd name="T4" fmla="*/ 0 w 120"/>
              <a:gd name="T5" fmla="*/ 60 h 69"/>
              <a:gd name="T6" fmla="*/ 0 w 120"/>
              <a:gd name="T7" fmla="*/ 69 h 69"/>
              <a:gd name="T8" fmla="*/ 120 w 120"/>
              <a:gd name="T9" fmla="*/ 69 h 69"/>
              <a:gd name="T10" fmla="*/ 120 w 120"/>
              <a:gd name="T11" fmla="*/ 60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0" h="69">
                <a:moveTo>
                  <a:pt x="120" y="60"/>
                </a:moveTo>
                <a:cubicBezTo>
                  <a:pt x="120" y="27"/>
                  <a:pt x="93" y="0"/>
                  <a:pt x="60" y="0"/>
                </a:cubicBezTo>
                <a:cubicBezTo>
                  <a:pt x="27" y="0"/>
                  <a:pt x="0" y="27"/>
                  <a:pt x="0" y="60"/>
                </a:cubicBezTo>
                <a:cubicBezTo>
                  <a:pt x="0" y="69"/>
                  <a:pt x="0" y="69"/>
                  <a:pt x="0" y="69"/>
                </a:cubicBezTo>
                <a:cubicBezTo>
                  <a:pt x="120" y="69"/>
                  <a:pt x="120" y="69"/>
                  <a:pt x="120" y="69"/>
                </a:cubicBezTo>
                <a:lnTo>
                  <a:pt x="120" y="60"/>
                </a:lnTo>
                <a:close/>
              </a:path>
            </a:pathLst>
          </a:custGeom>
          <a:solidFill>
            <a:schemeClr val="tx1">
              <a:alpha val="1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defTabSz="914400"/>
            <a:endParaRPr lang="id-ID" sz="1350">
              <a:solidFill>
                <a:prstClr val="black"/>
              </a:solidFill>
            </a:endParaRPr>
          </a:p>
        </p:txBody>
      </p:sp>
      <p:grpSp>
        <p:nvGrpSpPr>
          <p:cNvPr id="84" name="Group 2"/>
          <p:cNvGrpSpPr/>
          <p:nvPr/>
        </p:nvGrpSpPr>
        <p:grpSpPr>
          <a:xfrm>
            <a:off x="9096646" y="2740798"/>
            <a:ext cx="764932" cy="2653884"/>
            <a:chOff x="5007896" y="2486040"/>
            <a:chExt cx="764932" cy="2653884"/>
          </a:xfrm>
          <a:solidFill>
            <a:srgbClr val="B01319"/>
          </a:solidFill>
        </p:grpSpPr>
        <p:sp>
          <p:nvSpPr>
            <p:cNvPr id="85" name="Rectangle 125"/>
            <p:cNvSpPr>
              <a:spLocks noChangeArrowheads="1"/>
            </p:cNvSpPr>
            <p:nvPr/>
          </p:nvSpPr>
          <p:spPr bwMode="auto">
            <a:xfrm>
              <a:off x="5135484" y="2768069"/>
              <a:ext cx="509757" cy="2101409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86" name="Freeform 127"/>
            <p:cNvSpPr/>
            <p:nvPr/>
          </p:nvSpPr>
          <p:spPr bwMode="auto">
            <a:xfrm>
              <a:off x="5135485" y="2486040"/>
              <a:ext cx="509756" cy="297796"/>
            </a:xfrm>
            <a:custGeom>
              <a:avLst/>
              <a:gdLst>
                <a:gd name="T0" fmla="*/ 120 w 120"/>
                <a:gd name="T1" fmla="*/ 60 h 69"/>
                <a:gd name="T2" fmla="*/ 60 w 120"/>
                <a:gd name="T3" fmla="*/ 0 h 69"/>
                <a:gd name="T4" fmla="*/ 0 w 120"/>
                <a:gd name="T5" fmla="*/ 60 h 69"/>
                <a:gd name="T6" fmla="*/ 0 w 120"/>
                <a:gd name="T7" fmla="*/ 69 h 69"/>
                <a:gd name="T8" fmla="*/ 120 w 120"/>
                <a:gd name="T9" fmla="*/ 69 h 69"/>
                <a:gd name="T10" fmla="*/ 120 w 120"/>
                <a:gd name="T11" fmla="*/ 6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69">
                  <a:moveTo>
                    <a:pt x="120" y="60"/>
                  </a:moveTo>
                  <a:cubicBezTo>
                    <a:pt x="120" y="27"/>
                    <a:pt x="93" y="0"/>
                    <a:pt x="60" y="0"/>
                  </a:cubicBezTo>
                  <a:cubicBezTo>
                    <a:pt x="27" y="0"/>
                    <a:pt x="0" y="27"/>
                    <a:pt x="0" y="60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120" y="69"/>
                    <a:pt x="120" y="69"/>
                    <a:pt x="120" y="69"/>
                  </a:cubicBezTo>
                  <a:lnTo>
                    <a:pt x="120" y="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id-ID" sz="1350">
                <a:solidFill>
                  <a:prstClr val="black"/>
                </a:solidFill>
              </a:endParaRPr>
            </a:p>
          </p:txBody>
        </p:sp>
        <p:grpSp>
          <p:nvGrpSpPr>
            <p:cNvPr id="87" name="Group 128"/>
            <p:cNvGrpSpPr/>
            <p:nvPr/>
          </p:nvGrpSpPr>
          <p:grpSpPr>
            <a:xfrm>
              <a:off x="5007896" y="4819356"/>
              <a:ext cx="764932" cy="320568"/>
              <a:chOff x="9117724" y="4117494"/>
              <a:chExt cx="693213" cy="290513"/>
            </a:xfrm>
            <a:grpFill/>
          </p:grpSpPr>
          <p:sp>
            <p:nvSpPr>
              <p:cNvPr id="88" name="Freeform 129"/>
              <p:cNvSpPr/>
              <p:nvPr/>
            </p:nvSpPr>
            <p:spPr bwMode="auto">
              <a:xfrm>
                <a:off x="9461687" y="4117494"/>
                <a:ext cx="349250" cy="290513"/>
              </a:xfrm>
              <a:custGeom>
                <a:avLst/>
                <a:gdLst>
                  <a:gd name="T0" fmla="*/ 60 w 90"/>
                  <a:gd name="T1" fmla="*/ 45 h 75"/>
                  <a:gd name="T2" fmla="*/ 60 w 90"/>
                  <a:gd name="T3" fmla="*/ 0 h 75"/>
                  <a:gd name="T4" fmla="*/ 0 w 90"/>
                  <a:gd name="T5" fmla="*/ 0 h 75"/>
                  <a:gd name="T6" fmla="*/ 0 w 90"/>
                  <a:gd name="T7" fmla="*/ 75 h 75"/>
                  <a:gd name="T8" fmla="*/ 90 w 90"/>
                  <a:gd name="T9" fmla="*/ 75 h 75"/>
                  <a:gd name="T10" fmla="*/ 60 w 90"/>
                  <a:gd name="T11" fmla="*/ 4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0" h="75">
                    <a:moveTo>
                      <a:pt x="60" y="45"/>
                    </a:moveTo>
                    <a:cubicBezTo>
                      <a:pt x="60" y="0"/>
                      <a:pt x="60" y="0"/>
                      <a:pt x="6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90" y="75"/>
                      <a:pt x="90" y="75"/>
                      <a:pt x="90" y="75"/>
                    </a:cubicBezTo>
                    <a:cubicBezTo>
                      <a:pt x="73" y="75"/>
                      <a:pt x="60" y="61"/>
                      <a:pt x="60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id-ID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89" name="Freeform 130"/>
              <p:cNvSpPr/>
              <p:nvPr/>
            </p:nvSpPr>
            <p:spPr bwMode="auto">
              <a:xfrm>
                <a:off x="9234937" y="4134957"/>
                <a:ext cx="460375" cy="273050"/>
              </a:xfrm>
              <a:custGeom>
                <a:avLst/>
                <a:gdLst>
                  <a:gd name="T0" fmla="*/ 0 w 120"/>
                  <a:gd name="T1" fmla="*/ 0 h 70"/>
                  <a:gd name="T2" fmla="*/ 0 w 120"/>
                  <a:gd name="T3" fmla="*/ 10 h 70"/>
                  <a:gd name="T4" fmla="*/ 60 w 120"/>
                  <a:gd name="T5" fmla="*/ 70 h 70"/>
                  <a:gd name="T6" fmla="*/ 120 w 120"/>
                  <a:gd name="T7" fmla="*/ 10 h 70"/>
                  <a:gd name="T8" fmla="*/ 120 w 120"/>
                  <a:gd name="T9" fmla="*/ 0 h 70"/>
                  <a:gd name="T10" fmla="*/ 0 w 120"/>
                  <a:gd name="T11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0" h="70">
                    <a:moveTo>
                      <a:pt x="0" y="0"/>
                    </a:moveTo>
                    <a:cubicBezTo>
                      <a:pt x="0" y="10"/>
                      <a:pt x="0" y="10"/>
                      <a:pt x="0" y="10"/>
                    </a:cubicBezTo>
                    <a:cubicBezTo>
                      <a:pt x="0" y="43"/>
                      <a:pt x="27" y="70"/>
                      <a:pt x="60" y="70"/>
                    </a:cubicBezTo>
                    <a:cubicBezTo>
                      <a:pt x="93" y="70"/>
                      <a:pt x="120" y="43"/>
                      <a:pt x="120" y="10"/>
                    </a:cubicBezTo>
                    <a:cubicBezTo>
                      <a:pt x="120" y="0"/>
                      <a:pt x="120" y="0"/>
                      <a:pt x="12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id-ID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90" name="Freeform 131"/>
              <p:cNvSpPr/>
              <p:nvPr/>
            </p:nvSpPr>
            <p:spPr bwMode="auto">
              <a:xfrm flipH="1">
                <a:off x="9117724" y="4117494"/>
                <a:ext cx="349250" cy="290513"/>
              </a:xfrm>
              <a:custGeom>
                <a:avLst/>
                <a:gdLst>
                  <a:gd name="T0" fmla="*/ 60 w 90"/>
                  <a:gd name="T1" fmla="*/ 45 h 75"/>
                  <a:gd name="T2" fmla="*/ 60 w 90"/>
                  <a:gd name="T3" fmla="*/ 0 h 75"/>
                  <a:gd name="T4" fmla="*/ 0 w 90"/>
                  <a:gd name="T5" fmla="*/ 0 h 75"/>
                  <a:gd name="T6" fmla="*/ 0 w 90"/>
                  <a:gd name="T7" fmla="*/ 75 h 75"/>
                  <a:gd name="T8" fmla="*/ 90 w 90"/>
                  <a:gd name="T9" fmla="*/ 75 h 75"/>
                  <a:gd name="T10" fmla="*/ 60 w 90"/>
                  <a:gd name="T11" fmla="*/ 4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0" h="75">
                    <a:moveTo>
                      <a:pt x="60" y="45"/>
                    </a:moveTo>
                    <a:cubicBezTo>
                      <a:pt x="60" y="0"/>
                      <a:pt x="60" y="0"/>
                      <a:pt x="6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90" y="75"/>
                      <a:pt x="90" y="75"/>
                      <a:pt x="90" y="75"/>
                    </a:cubicBezTo>
                    <a:cubicBezTo>
                      <a:pt x="73" y="75"/>
                      <a:pt x="60" y="61"/>
                      <a:pt x="60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id-ID" sz="135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91" name="Group 132"/>
          <p:cNvGrpSpPr/>
          <p:nvPr/>
        </p:nvGrpSpPr>
        <p:grpSpPr>
          <a:xfrm>
            <a:off x="9937798" y="2274836"/>
            <a:ext cx="509757" cy="3119848"/>
            <a:chOff x="6502710" y="2210578"/>
            <a:chExt cx="509757" cy="3119848"/>
          </a:xfrm>
          <a:solidFill>
            <a:schemeClr val="bg1">
              <a:lumMod val="75000"/>
            </a:schemeClr>
          </a:solidFill>
        </p:grpSpPr>
        <p:sp>
          <p:nvSpPr>
            <p:cNvPr id="92" name="Rectangle 133"/>
            <p:cNvSpPr>
              <a:spLocks noChangeArrowheads="1"/>
            </p:cNvSpPr>
            <p:nvPr/>
          </p:nvSpPr>
          <p:spPr bwMode="auto">
            <a:xfrm>
              <a:off x="6502710" y="3773130"/>
              <a:ext cx="509757" cy="700696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93" name="Rectangle 134"/>
            <p:cNvSpPr>
              <a:spLocks noChangeArrowheads="1"/>
            </p:cNvSpPr>
            <p:nvPr/>
          </p:nvSpPr>
          <p:spPr bwMode="auto">
            <a:xfrm>
              <a:off x="6502710" y="2974337"/>
              <a:ext cx="509757" cy="781276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94" name="Freeform 135"/>
            <p:cNvSpPr/>
            <p:nvPr/>
          </p:nvSpPr>
          <p:spPr bwMode="auto">
            <a:xfrm>
              <a:off x="6502710" y="4491343"/>
              <a:ext cx="509757" cy="839083"/>
            </a:xfrm>
            <a:custGeom>
              <a:avLst/>
              <a:gdLst>
                <a:gd name="T0" fmla="*/ 0 w 120"/>
                <a:gd name="T1" fmla="*/ 0 h 202"/>
                <a:gd name="T2" fmla="*/ 0 w 120"/>
                <a:gd name="T3" fmla="*/ 142 h 202"/>
                <a:gd name="T4" fmla="*/ 60 w 120"/>
                <a:gd name="T5" fmla="*/ 202 h 202"/>
                <a:gd name="T6" fmla="*/ 120 w 120"/>
                <a:gd name="T7" fmla="*/ 142 h 202"/>
                <a:gd name="T8" fmla="*/ 120 w 120"/>
                <a:gd name="T9" fmla="*/ 0 h 202"/>
                <a:gd name="T10" fmla="*/ 0 w 120"/>
                <a:gd name="T11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202">
                  <a:moveTo>
                    <a:pt x="0" y="0"/>
                  </a:moveTo>
                  <a:cubicBezTo>
                    <a:pt x="0" y="142"/>
                    <a:pt x="0" y="142"/>
                    <a:pt x="0" y="142"/>
                  </a:cubicBezTo>
                  <a:cubicBezTo>
                    <a:pt x="0" y="175"/>
                    <a:pt x="27" y="202"/>
                    <a:pt x="60" y="202"/>
                  </a:cubicBezTo>
                  <a:cubicBezTo>
                    <a:pt x="93" y="202"/>
                    <a:pt x="120" y="175"/>
                    <a:pt x="120" y="142"/>
                  </a:cubicBezTo>
                  <a:cubicBezTo>
                    <a:pt x="120" y="0"/>
                    <a:pt x="120" y="0"/>
                    <a:pt x="120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95" name="Freeform 136"/>
            <p:cNvSpPr/>
            <p:nvPr/>
          </p:nvSpPr>
          <p:spPr bwMode="auto">
            <a:xfrm>
              <a:off x="6502710" y="2210578"/>
              <a:ext cx="509757" cy="747991"/>
            </a:xfrm>
            <a:custGeom>
              <a:avLst/>
              <a:gdLst>
                <a:gd name="T0" fmla="*/ 120 w 120"/>
                <a:gd name="T1" fmla="*/ 180 h 180"/>
                <a:gd name="T2" fmla="*/ 120 w 120"/>
                <a:gd name="T3" fmla="*/ 60 h 180"/>
                <a:gd name="T4" fmla="*/ 60 w 120"/>
                <a:gd name="T5" fmla="*/ 0 h 180"/>
                <a:gd name="T6" fmla="*/ 0 w 120"/>
                <a:gd name="T7" fmla="*/ 60 h 180"/>
                <a:gd name="T8" fmla="*/ 0 w 120"/>
                <a:gd name="T9" fmla="*/ 180 h 180"/>
                <a:gd name="T10" fmla="*/ 120 w 120"/>
                <a:gd name="T11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180">
                  <a:moveTo>
                    <a:pt x="120" y="180"/>
                  </a:moveTo>
                  <a:cubicBezTo>
                    <a:pt x="120" y="60"/>
                    <a:pt x="120" y="60"/>
                    <a:pt x="120" y="60"/>
                  </a:cubicBezTo>
                  <a:cubicBezTo>
                    <a:pt x="120" y="27"/>
                    <a:pt x="93" y="0"/>
                    <a:pt x="60" y="0"/>
                  </a:cubicBezTo>
                  <a:cubicBezTo>
                    <a:pt x="27" y="0"/>
                    <a:pt x="0" y="27"/>
                    <a:pt x="0" y="60"/>
                  </a:cubicBezTo>
                  <a:cubicBezTo>
                    <a:pt x="0" y="180"/>
                    <a:pt x="0" y="180"/>
                    <a:pt x="0" y="180"/>
                  </a:cubicBezTo>
                  <a:lnTo>
                    <a:pt x="120" y="18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id-ID" sz="1350">
                <a:solidFill>
                  <a:prstClr val="black"/>
                </a:solidFill>
              </a:endParaRPr>
            </a:p>
          </p:txBody>
        </p:sp>
      </p:grpSp>
      <p:sp>
        <p:nvSpPr>
          <p:cNvPr id="96" name="Freeform 139"/>
          <p:cNvSpPr/>
          <p:nvPr/>
        </p:nvSpPr>
        <p:spPr bwMode="auto">
          <a:xfrm>
            <a:off x="9933129" y="3846309"/>
            <a:ext cx="509756" cy="297796"/>
          </a:xfrm>
          <a:custGeom>
            <a:avLst/>
            <a:gdLst>
              <a:gd name="T0" fmla="*/ 120 w 120"/>
              <a:gd name="T1" fmla="*/ 60 h 69"/>
              <a:gd name="T2" fmla="*/ 60 w 120"/>
              <a:gd name="T3" fmla="*/ 0 h 69"/>
              <a:gd name="T4" fmla="*/ 0 w 120"/>
              <a:gd name="T5" fmla="*/ 60 h 69"/>
              <a:gd name="T6" fmla="*/ 0 w 120"/>
              <a:gd name="T7" fmla="*/ 69 h 69"/>
              <a:gd name="T8" fmla="*/ 120 w 120"/>
              <a:gd name="T9" fmla="*/ 69 h 69"/>
              <a:gd name="T10" fmla="*/ 120 w 120"/>
              <a:gd name="T11" fmla="*/ 60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0" h="69">
                <a:moveTo>
                  <a:pt x="120" y="60"/>
                </a:moveTo>
                <a:cubicBezTo>
                  <a:pt x="120" y="27"/>
                  <a:pt x="93" y="0"/>
                  <a:pt x="60" y="0"/>
                </a:cubicBezTo>
                <a:cubicBezTo>
                  <a:pt x="27" y="0"/>
                  <a:pt x="0" y="27"/>
                  <a:pt x="0" y="60"/>
                </a:cubicBezTo>
                <a:cubicBezTo>
                  <a:pt x="0" y="69"/>
                  <a:pt x="0" y="69"/>
                  <a:pt x="0" y="69"/>
                </a:cubicBezTo>
                <a:cubicBezTo>
                  <a:pt x="120" y="69"/>
                  <a:pt x="120" y="69"/>
                  <a:pt x="120" y="69"/>
                </a:cubicBezTo>
                <a:lnTo>
                  <a:pt x="120" y="60"/>
                </a:lnTo>
                <a:close/>
              </a:path>
            </a:pathLst>
          </a:custGeom>
          <a:solidFill>
            <a:schemeClr val="tx1">
              <a:alpha val="1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defTabSz="914400"/>
            <a:endParaRPr lang="id-ID" sz="1350">
              <a:solidFill>
                <a:prstClr val="black"/>
              </a:solidFill>
            </a:endParaRPr>
          </a:p>
        </p:txBody>
      </p:sp>
      <p:grpSp>
        <p:nvGrpSpPr>
          <p:cNvPr id="97" name="Group 1"/>
          <p:cNvGrpSpPr/>
          <p:nvPr/>
        </p:nvGrpSpPr>
        <p:grpSpPr>
          <a:xfrm>
            <a:off x="9808458" y="3890638"/>
            <a:ext cx="637345" cy="1504045"/>
            <a:chOff x="5719707" y="3635879"/>
            <a:chExt cx="637345" cy="1504045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98" name="Rectangle 138"/>
            <p:cNvSpPr>
              <a:spLocks noChangeArrowheads="1"/>
            </p:cNvSpPr>
            <p:nvPr/>
          </p:nvSpPr>
          <p:spPr bwMode="auto">
            <a:xfrm>
              <a:off x="5847295" y="3906864"/>
              <a:ext cx="509757" cy="962617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id-ID" sz="1350">
                <a:solidFill>
                  <a:prstClr val="black"/>
                </a:solidFill>
              </a:endParaRPr>
            </a:p>
          </p:txBody>
        </p:sp>
        <p:sp>
          <p:nvSpPr>
            <p:cNvPr id="99" name="Freeform 140"/>
            <p:cNvSpPr/>
            <p:nvPr/>
          </p:nvSpPr>
          <p:spPr bwMode="auto">
            <a:xfrm>
              <a:off x="5847296" y="3635879"/>
              <a:ext cx="509756" cy="297796"/>
            </a:xfrm>
            <a:custGeom>
              <a:avLst/>
              <a:gdLst>
                <a:gd name="T0" fmla="*/ 120 w 120"/>
                <a:gd name="T1" fmla="*/ 60 h 69"/>
                <a:gd name="T2" fmla="*/ 60 w 120"/>
                <a:gd name="T3" fmla="*/ 0 h 69"/>
                <a:gd name="T4" fmla="*/ 0 w 120"/>
                <a:gd name="T5" fmla="*/ 60 h 69"/>
                <a:gd name="T6" fmla="*/ 0 w 120"/>
                <a:gd name="T7" fmla="*/ 69 h 69"/>
                <a:gd name="T8" fmla="*/ 120 w 120"/>
                <a:gd name="T9" fmla="*/ 69 h 69"/>
                <a:gd name="T10" fmla="*/ 120 w 120"/>
                <a:gd name="T11" fmla="*/ 6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69">
                  <a:moveTo>
                    <a:pt x="120" y="60"/>
                  </a:moveTo>
                  <a:cubicBezTo>
                    <a:pt x="120" y="27"/>
                    <a:pt x="93" y="0"/>
                    <a:pt x="60" y="0"/>
                  </a:cubicBezTo>
                  <a:cubicBezTo>
                    <a:pt x="27" y="0"/>
                    <a:pt x="0" y="27"/>
                    <a:pt x="0" y="60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120" y="69"/>
                    <a:pt x="120" y="69"/>
                    <a:pt x="120" y="69"/>
                  </a:cubicBezTo>
                  <a:lnTo>
                    <a:pt x="120" y="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14400"/>
              <a:endParaRPr lang="id-ID" sz="1350">
                <a:solidFill>
                  <a:prstClr val="black"/>
                </a:solidFill>
              </a:endParaRPr>
            </a:p>
          </p:txBody>
        </p:sp>
        <p:grpSp>
          <p:nvGrpSpPr>
            <p:cNvPr id="100" name="Group 141"/>
            <p:cNvGrpSpPr/>
            <p:nvPr/>
          </p:nvGrpSpPr>
          <p:grpSpPr>
            <a:xfrm>
              <a:off x="5719707" y="4819356"/>
              <a:ext cx="637344" cy="320568"/>
              <a:chOff x="9762797" y="4117494"/>
              <a:chExt cx="577588" cy="290513"/>
            </a:xfrm>
            <a:grpFill/>
          </p:grpSpPr>
          <p:sp>
            <p:nvSpPr>
              <p:cNvPr id="101" name="Freeform 142"/>
              <p:cNvSpPr/>
              <p:nvPr/>
            </p:nvSpPr>
            <p:spPr bwMode="auto">
              <a:xfrm>
                <a:off x="9880010" y="4134957"/>
                <a:ext cx="460375" cy="273050"/>
              </a:xfrm>
              <a:custGeom>
                <a:avLst/>
                <a:gdLst>
                  <a:gd name="T0" fmla="*/ 0 w 120"/>
                  <a:gd name="T1" fmla="*/ 0 h 70"/>
                  <a:gd name="T2" fmla="*/ 0 w 120"/>
                  <a:gd name="T3" fmla="*/ 10 h 70"/>
                  <a:gd name="T4" fmla="*/ 60 w 120"/>
                  <a:gd name="T5" fmla="*/ 70 h 70"/>
                  <a:gd name="T6" fmla="*/ 120 w 120"/>
                  <a:gd name="T7" fmla="*/ 10 h 70"/>
                  <a:gd name="T8" fmla="*/ 120 w 120"/>
                  <a:gd name="T9" fmla="*/ 0 h 70"/>
                  <a:gd name="T10" fmla="*/ 0 w 120"/>
                  <a:gd name="T11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0" h="70">
                    <a:moveTo>
                      <a:pt x="0" y="0"/>
                    </a:moveTo>
                    <a:cubicBezTo>
                      <a:pt x="0" y="10"/>
                      <a:pt x="0" y="10"/>
                      <a:pt x="0" y="10"/>
                    </a:cubicBezTo>
                    <a:cubicBezTo>
                      <a:pt x="0" y="43"/>
                      <a:pt x="27" y="70"/>
                      <a:pt x="60" y="70"/>
                    </a:cubicBezTo>
                    <a:cubicBezTo>
                      <a:pt x="93" y="70"/>
                      <a:pt x="120" y="43"/>
                      <a:pt x="120" y="10"/>
                    </a:cubicBezTo>
                    <a:cubicBezTo>
                      <a:pt x="120" y="0"/>
                      <a:pt x="120" y="0"/>
                      <a:pt x="12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id-ID"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02" name="Freeform 143"/>
              <p:cNvSpPr/>
              <p:nvPr/>
            </p:nvSpPr>
            <p:spPr bwMode="auto">
              <a:xfrm flipH="1">
                <a:off x="9762797" y="4117494"/>
                <a:ext cx="349250" cy="290513"/>
              </a:xfrm>
              <a:custGeom>
                <a:avLst/>
                <a:gdLst>
                  <a:gd name="T0" fmla="*/ 60 w 90"/>
                  <a:gd name="T1" fmla="*/ 45 h 75"/>
                  <a:gd name="T2" fmla="*/ 60 w 90"/>
                  <a:gd name="T3" fmla="*/ 0 h 75"/>
                  <a:gd name="T4" fmla="*/ 0 w 90"/>
                  <a:gd name="T5" fmla="*/ 0 h 75"/>
                  <a:gd name="T6" fmla="*/ 0 w 90"/>
                  <a:gd name="T7" fmla="*/ 75 h 75"/>
                  <a:gd name="T8" fmla="*/ 90 w 90"/>
                  <a:gd name="T9" fmla="*/ 75 h 75"/>
                  <a:gd name="T10" fmla="*/ 60 w 90"/>
                  <a:gd name="T11" fmla="*/ 4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0" h="75">
                    <a:moveTo>
                      <a:pt x="60" y="45"/>
                    </a:moveTo>
                    <a:cubicBezTo>
                      <a:pt x="60" y="0"/>
                      <a:pt x="60" y="0"/>
                      <a:pt x="6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90" y="75"/>
                      <a:pt x="90" y="75"/>
                      <a:pt x="90" y="75"/>
                    </a:cubicBezTo>
                    <a:cubicBezTo>
                      <a:pt x="73" y="75"/>
                      <a:pt x="60" y="61"/>
                      <a:pt x="60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14400"/>
                <a:endParaRPr lang="id-ID" sz="1350">
                  <a:solidFill>
                    <a:prstClr val="black"/>
                  </a:solidFill>
                </a:endParaRPr>
              </a:p>
            </p:txBody>
          </p:sp>
        </p:grpSp>
      </p:grpSp>
      <p:cxnSp>
        <p:nvCxnSpPr>
          <p:cNvPr id="103" name="Straight Connector 144"/>
          <p:cNvCxnSpPr/>
          <p:nvPr/>
        </p:nvCxnSpPr>
        <p:spPr>
          <a:xfrm>
            <a:off x="4892088" y="5707645"/>
            <a:ext cx="5550795" cy="0"/>
          </a:xfrm>
          <a:prstGeom prst="line">
            <a:avLst/>
          </a:prstGeom>
          <a:ln w="15875">
            <a:solidFill>
              <a:schemeClr val="bg1">
                <a:lumMod val="65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Oval 145"/>
          <p:cNvSpPr/>
          <p:nvPr/>
        </p:nvSpPr>
        <p:spPr>
          <a:xfrm>
            <a:off x="5091275" y="5660268"/>
            <a:ext cx="111384" cy="111384"/>
          </a:xfrm>
          <a:prstGeom prst="ellipse">
            <a:avLst/>
          </a:prstGeom>
          <a:solidFill>
            <a:srgbClr val="B013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105" name="Oval 146"/>
          <p:cNvSpPr/>
          <p:nvPr/>
        </p:nvSpPr>
        <p:spPr>
          <a:xfrm>
            <a:off x="5821761" y="5660268"/>
            <a:ext cx="111384" cy="111384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106" name="Oval 147"/>
          <p:cNvSpPr/>
          <p:nvPr/>
        </p:nvSpPr>
        <p:spPr>
          <a:xfrm>
            <a:off x="6552251" y="5660268"/>
            <a:ext cx="111384" cy="111384"/>
          </a:xfrm>
          <a:prstGeom prst="ellipse">
            <a:avLst/>
          </a:prstGeom>
          <a:solidFill>
            <a:srgbClr val="B013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107" name="Oval 148"/>
          <p:cNvSpPr/>
          <p:nvPr/>
        </p:nvSpPr>
        <p:spPr>
          <a:xfrm>
            <a:off x="7262308" y="5660268"/>
            <a:ext cx="111384" cy="111384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108" name="Oval 149"/>
          <p:cNvSpPr/>
          <p:nvPr/>
        </p:nvSpPr>
        <p:spPr>
          <a:xfrm>
            <a:off x="7979953" y="5660268"/>
            <a:ext cx="111384" cy="111384"/>
          </a:xfrm>
          <a:prstGeom prst="ellipse">
            <a:avLst/>
          </a:prstGeom>
          <a:solidFill>
            <a:srgbClr val="B013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109" name="Oval 150"/>
          <p:cNvSpPr/>
          <p:nvPr/>
        </p:nvSpPr>
        <p:spPr>
          <a:xfrm>
            <a:off x="8701104" y="5660268"/>
            <a:ext cx="111384" cy="111384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110" name="Oval 151"/>
          <p:cNvSpPr/>
          <p:nvPr/>
        </p:nvSpPr>
        <p:spPr>
          <a:xfrm>
            <a:off x="9422253" y="5660268"/>
            <a:ext cx="111384" cy="111384"/>
          </a:xfrm>
          <a:prstGeom prst="ellipse">
            <a:avLst/>
          </a:prstGeom>
          <a:solidFill>
            <a:srgbClr val="B013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111" name="Oval 152"/>
          <p:cNvSpPr/>
          <p:nvPr/>
        </p:nvSpPr>
        <p:spPr>
          <a:xfrm>
            <a:off x="10132312" y="5660268"/>
            <a:ext cx="111384" cy="111384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id-ID" sz="1350">
              <a:solidFill>
                <a:prstClr val="white"/>
              </a:solidFill>
            </a:endParaRPr>
          </a:p>
        </p:txBody>
      </p:sp>
      <p:sp>
        <p:nvSpPr>
          <p:cNvPr id="120" name="TextBox 161"/>
          <p:cNvSpPr txBox="1"/>
          <p:nvPr/>
        </p:nvSpPr>
        <p:spPr>
          <a:xfrm>
            <a:off x="9872647" y="5808110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zh-CN" altLang="en-US" sz="120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十二月</a:t>
            </a:r>
            <a:endParaRPr lang="id-ID" sz="1200" dirty="0">
              <a:solidFill>
                <a:prstClr val="white">
                  <a:lumMod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1" name="TextBox 162"/>
          <p:cNvSpPr txBox="1"/>
          <p:nvPr/>
        </p:nvSpPr>
        <p:spPr>
          <a:xfrm>
            <a:off x="9220138" y="5808110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zh-CN" altLang="en-US" sz="120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十月</a:t>
            </a:r>
            <a:endParaRPr lang="id-ID" sz="1200" dirty="0">
              <a:solidFill>
                <a:prstClr val="white">
                  <a:lumMod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2" name="TextBox 163"/>
          <p:cNvSpPr txBox="1"/>
          <p:nvPr/>
        </p:nvSpPr>
        <p:spPr>
          <a:xfrm>
            <a:off x="8520031" y="5808110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zh-CN" altLang="en-US" sz="120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八月</a:t>
            </a:r>
            <a:endParaRPr lang="id-ID" sz="1200" dirty="0">
              <a:solidFill>
                <a:prstClr val="white">
                  <a:lumMod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3" name="TextBox 164"/>
          <p:cNvSpPr txBox="1"/>
          <p:nvPr/>
        </p:nvSpPr>
        <p:spPr>
          <a:xfrm>
            <a:off x="7798079" y="5808110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zh-CN" altLang="en-US" sz="120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六月</a:t>
            </a:r>
            <a:endParaRPr lang="id-ID" sz="1200" dirty="0">
              <a:solidFill>
                <a:prstClr val="white">
                  <a:lumMod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4" name="TextBox 165"/>
          <p:cNvSpPr txBox="1"/>
          <p:nvPr/>
        </p:nvSpPr>
        <p:spPr>
          <a:xfrm>
            <a:off x="7076127" y="5808110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zh-CN" altLang="en-US" sz="120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五月</a:t>
            </a:r>
            <a:endParaRPr lang="id-ID" sz="1200" dirty="0">
              <a:solidFill>
                <a:prstClr val="white">
                  <a:lumMod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5" name="TextBox 166"/>
          <p:cNvSpPr txBox="1"/>
          <p:nvPr/>
        </p:nvSpPr>
        <p:spPr>
          <a:xfrm>
            <a:off x="6353340" y="5808111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zh-CN" altLang="en-US" sz="120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四月</a:t>
            </a:r>
            <a:endParaRPr lang="id-ID" sz="1200" dirty="0">
              <a:solidFill>
                <a:prstClr val="white">
                  <a:lumMod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6" name="TextBox 167"/>
          <p:cNvSpPr txBox="1"/>
          <p:nvPr/>
        </p:nvSpPr>
        <p:spPr>
          <a:xfrm>
            <a:off x="5613048" y="5808102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zh-CN" altLang="en-US" sz="120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二月</a:t>
            </a:r>
            <a:endParaRPr lang="id-ID" sz="1200" dirty="0">
              <a:solidFill>
                <a:prstClr val="white">
                  <a:lumMod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7" name="TextBox 168"/>
          <p:cNvSpPr txBox="1"/>
          <p:nvPr/>
        </p:nvSpPr>
        <p:spPr>
          <a:xfrm>
            <a:off x="4876455" y="5808098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zh-CN" altLang="en-US" sz="120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一月</a:t>
            </a:r>
            <a:endParaRPr lang="id-ID" sz="1200" dirty="0">
              <a:solidFill>
                <a:prstClr val="white">
                  <a:lumMod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8" name="矩形 3"/>
          <p:cNvSpPr>
            <a:spLocks noChangeArrowheads="1"/>
          </p:cNvSpPr>
          <p:nvPr/>
        </p:nvSpPr>
        <p:spPr bwMode="auto">
          <a:xfrm>
            <a:off x="5281337" y="515424"/>
            <a:ext cx="2444882" cy="543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14400">
              <a:spcBef>
                <a:spcPct val="0"/>
              </a:spcBef>
              <a:buNone/>
            </a:pPr>
            <a:r>
              <a:rPr lang="zh-CN" altLang="en-US" sz="2935" b="1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点击添加标题</a:t>
            </a:r>
            <a:endParaRPr lang="zh-CN" altLang="en-US" sz="2935" b="1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29" name="文本框 37"/>
          <p:cNvSpPr txBox="1"/>
          <p:nvPr/>
        </p:nvSpPr>
        <p:spPr>
          <a:xfrm>
            <a:off x="7743898" y="731581"/>
            <a:ext cx="2308007" cy="318092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defTabSz="914400"/>
            <a:r>
              <a:rPr lang="en-US" altLang="zh-CN" sz="1465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Your Title</a:t>
            </a:r>
            <a:endParaRPr lang="zh-CN" altLang="en-US" sz="1465" baseline="-3000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0" name="组合 129"/>
          <p:cNvGrpSpPr/>
          <p:nvPr/>
        </p:nvGrpSpPr>
        <p:grpSpPr>
          <a:xfrm>
            <a:off x="4749504" y="570216"/>
            <a:ext cx="263341" cy="395013"/>
            <a:chOff x="5284519" y="1508166"/>
            <a:chExt cx="213756" cy="427512"/>
          </a:xfrm>
        </p:grpSpPr>
        <p:cxnSp>
          <p:nvCxnSpPr>
            <p:cNvPr id="131" name="直接连接符 130"/>
            <p:cNvCxnSpPr/>
            <p:nvPr/>
          </p:nvCxnSpPr>
          <p:spPr>
            <a:xfrm>
              <a:off x="5284519" y="1508166"/>
              <a:ext cx="213756" cy="213756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oval" w="med" len="med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直接连接符 131"/>
            <p:cNvCxnSpPr/>
            <p:nvPr/>
          </p:nvCxnSpPr>
          <p:spPr>
            <a:xfrm flipH="1">
              <a:off x="5284519" y="1721922"/>
              <a:ext cx="213756" cy="213756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oval" w="med" len="med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3" name="矩形 132"/>
          <p:cNvSpPr/>
          <p:nvPr/>
        </p:nvSpPr>
        <p:spPr>
          <a:xfrm>
            <a:off x="1797251" y="2377300"/>
            <a:ext cx="1754683" cy="379648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defTabSz="914400"/>
            <a:r>
              <a:rPr lang="zh-CN" altLang="en-US" sz="1865" b="1" dirty="0">
                <a:solidFill>
                  <a:srgbClr val="B0131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业绩完成情况</a:t>
            </a:r>
            <a:endParaRPr lang="en-US" altLang="zh-CN" sz="1865" b="1" dirty="0">
              <a:solidFill>
                <a:srgbClr val="B0131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4" name="矩形 47"/>
          <p:cNvSpPr>
            <a:spLocks noChangeArrowheads="1"/>
          </p:cNvSpPr>
          <p:nvPr/>
        </p:nvSpPr>
        <p:spPr bwMode="auto">
          <a:xfrm>
            <a:off x="1797252" y="2765599"/>
            <a:ext cx="2641227" cy="105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14400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sym typeface="微软雅黑" panose="020B0503020204020204" pitchFamily="34" charset="-122"/>
              </a:rPr>
              <a:t>在此录入上述图表的描述说明，在此录入上述图表的描述说明，在此录入上述图表的描述说明，在此录入上述图表的描述说明。</a:t>
            </a:r>
            <a:endParaRPr lang="zh-CN" altLang="en-US" sz="1200" dirty="0">
              <a:solidFill>
                <a:prstClr val="black">
                  <a:lumMod val="65000"/>
                  <a:lumOff val="35000"/>
                </a:prstClr>
              </a:solidFill>
              <a:sym typeface="微软雅黑" panose="020B0503020204020204" pitchFamily="34" charset="-122"/>
            </a:endParaRPr>
          </a:p>
        </p:txBody>
      </p:sp>
      <p:sp>
        <p:nvSpPr>
          <p:cNvPr id="135" name="矩形 134"/>
          <p:cNvSpPr/>
          <p:nvPr/>
        </p:nvSpPr>
        <p:spPr>
          <a:xfrm>
            <a:off x="1797251" y="4210306"/>
            <a:ext cx="1754683" cy="379648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defTabSz="914400"/>
            <a:r>
              <a:rPr lang="zh-CN" altLang="en-US" sz="1865" b="1" dirty="0">
                <a:solidFill>
                  <a:srgbClr val="B0131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计划完成情况</a:t>
            </a:r>
            <a:endParaRPr lang="en-US" altLang="zh-CN" sz="1865" b="1" dirty="0">
              <a:solidFill>
                <a:srgbClr val="B0131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6" name="矩形 47"/>
          <p:cNvSpPr>
            <a:spLocks noChangeArrowheads="1"/>
          </p:cNvSpPr>
          <p:nvPr/>
        </p:nvSpPr>
        <p:spPr bwMode="auto">
          <a:xfrm>
            <a:off x="1797252" y="4598604"/>
            <a:ext cx="2641227" cy="105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14400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sym typeface="微软雅黑" panose="020B0503020204020204" pitchFamily="34" charset="-122"/>
              </a:rPr>
              <a:t>在此录入上述图表的描述说明，在此录入上述图表的描述说明，在此录入上述图表的描述说明，在此录入上述图表的描述说明。</a:t>
            </a:r>
            <a:endParaRPr lang="zh-CN" altLang="en-US" sz="1200" dirty="0">
              <a:solidFill>
                <a:prstClr val="black">
                  <a:lumMod val="65000"/>
                  <a:lumOff val="35000"/>
                </a:prstClr>
              </a:solidFill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0">
        <p14:switch dir="l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0"/>
                            </p:stCondLst>
                            <p:childTnLst>
                              <p:par>
                                <p:cTn id="7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0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500"/>
                            </p:stCondLst>
                            <p:childTnLst>
                              <p:par>
                                <p:cTn id="8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0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500"/>
                            </p:stCondLst>
                            <p:childTnLst>
                              <p:par>
                                <p:cTn id="10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0"/>
                            </p:stCondLst>
                            <p:childTnLst>
                              <p:par>
                                <p:cTn id="10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500"/>
                            </p:stCondLst>
                            <p:childTnLst>
                              <p:par>
                                <p:cTn id="1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6000"/>
                            </p:stCondLst>
                            <p:childTnLst>
                              <p:par>
                                <p:cTn id="1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6500"/>
                            </p:stCondLst>
                            <p:childTnLst>
                              <p:par>
                                <p:cTn id="1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7000"/>
                            </p:stCondLst>
                            <p:childTnLst>
                              <p:par>
                                <p:cTn id="1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7500"/>
                            </p:stCondLst>
                            <p:childTnLst>
                              <p:par>
                                <p:cTn id="1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8000"/>
                            </p:stCondLst>
                            <p:childTnLst>
                              <p:par>
                                <p:cTn id="1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8500"/>
                            </p:stCondLst>
                            <p:childTnLst>
                              <p:par>
                                <p:cTn id="16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9000"/>
                            </p:stCondLst>
                            <p:childTnLst>
                              <p:par>
                                <p:cTn id="1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9500"/>
                            </p:stCondLst>
                            <p:childTnLst>
                              <p:par>
                                <p:cTn id="17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4" presetClass="entr" presetSubtype="1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7" dur="4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4" presetClass="entr" presetSubtype="1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0" dur="4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4" presetClass="entr" presetSubtype="1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3" dur="4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4" presetClass="entr" presetSubtype="1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6" dur="4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9" grpId="0" animBg="1"/>
      <p:bldP spid="32" grpId="0" animBg="1"/>
      <p:bldP spid="45" grpId="0" animBg="1"/>
      <p:bldP spid="70" grpId="0" animBg="1"/>
      <p:bldP spid="83" grpId="0" animBg="1"/>
      <p:bldP spid="96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20" grpId="0"/>
      <p:bldP spid="121" grpId="0"/>
      <p:bldP spid="122" grpId="0"/>
      <p:bldP spid="123" grpId="0"/>
      <p:bldP spid="124" grpId="0"/>
      <p:bldP spid="125" grpId="0"/>
      <p:bldP spid="126" grpId="0"/>
      <p:bldP spid="127" grpId="0"/>
      <p:bldP spid="128" grpId="0"/>
      <p:bldP spid="129" grpId="0"/>
      <p:bldP spid="133" grpId="0"/>
      <p:bldP spid="134" grpId="0"/>
      <p:bldP spid="135" grpId="0"/>
      <p:bldP spid="1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燕尾形箭头 2"/>
          <p:cNvSpPr/>
          <p:nvPr/>
        </p:nvSpPr>
        <p:spPr>
          <a:xfrm>
            <a:off x="1448878" y="3527319"/>
            <a:ext cx="9405532" cy="228600"/>
          </a:xfrm>
          <a:prstGeom prst="notchedRightArrow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 defTabSz="914400"/>
            <a:endParaRPr lang="zh-CN" altLang="en-US" sz="1865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4789666" y="3558355"/>
            <a:ext cx="166533" cy="16653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 defTabSz="914400"/>
            <a:endParaRPr lang="zh-CN" altLang="en-US" sz="1865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7285079" y="3558355"/>
            <a:ext cx="166533" cy="16653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 defTabSz="914400"/>
            <a:endParaRPr lang="zh-CN" altLang="en-US" sz="1865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9765442" y="3558355"/>
            <a:ext cx="166533" cy="16653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 defTabSz="914400"/>
            <a:endParaRPr lang="zh-CN" altLang="en-US" sz="1865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2309306" y="3558355"/>
            <a:ext cx="166533" cy="16653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 defTabSz="914400"/>
            <a:endParaRPr lang="zh-CN" altLang="en-US" sz="1865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4389298" y="2318726"/>
            <a:ext cx="962021" cy="962022"/>
            <a:chOff x="4341368" y="2343128"/>
            <a:chExt cx="962021" cy="962021"/>
          </a:xfrm>
        </p:grpSpPr>
        <p:sp>
          <p:nvSpPr>
            <p:cNvPr id="4" name="泪滴形 3"/>
            <p:cNvSpPr/>
            <p:nvPr/>
          </p:nvSpPr>
          <p:spPr>
            <a:xfrm rot="8100000">
              <a:off x="4341368" y="2343128"/>
              <a:ext cx="962021" cy="962021"/>
            </a:xfrm>
            <a:prstGeom prst="teardrop">
              <a:avLst/>
            </a:prstGeom>
            <a:solidFill>
              <a:srgbClr val="B013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>
                <a:solidFill>
                  <a:srgbClr val="44546A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4412016" y="2624083"/>
              <a:ext cx="820724" cy="398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en-US" altLang="zh-CN" sz="200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20XX</a:t>
              </a:r>
              <a:endParaRPr lang="zh-CN" altLang="en-US" sz="2000" baseline="-30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907626" y="2318723"/>
            <a:ext cx="962021" cy="962021"/>
            <a:chOff x="1784435" y="2343128"/>
            <a:chExt cx="962021" cy="962021"/>
          </a:xfrm>
        </p:grpSpPr>
        <p:sp>
          <p:nvSpPr>
            <p:cNvPr id="6" name="泪滴形 5"/>
            <p:cNvSpPr/>
            <p:nvPr/>
          </p:nvSpPr>
          <p:spPr>
            <a:xfrm rot="8100000">
              <a:off x="1784435" y="2343128"/>
              <a:ext cx="962021" cy="962021"/>
            </a:xfrm>
            <a:prstGeom prst="teardrop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>
                <a:solidFill>
                  <a:srgbClr val="44546A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1838580" y="2595809"/>
              <a:ext cx="853730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>
                <a:lnSpc>
                  <a:spcPct val="120000"/>
                </a:lnSpc>
              </a:pPr>
              <a:r>
                <a:rPr lang="en-US" altLang="zh-CN" sz="20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20XX</a:t>
              </a:r>
              <a:endParaRPr lang="zh-CN" altLang="en-US" sz="2000" baseline="-30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9367695" y="2318726"/>
            <a:ext cx="962021" cy="962022"/>
            <a:chOff x="9455232" y="2343128"/>
            <a:chExt cx="962021" cy="962021"/>
          </a:xfrm>
        </p:grpSpPr>
        <p:sp>
          <p:nvSpPr>
            <p:cNvPr id="8" name="泪滴形 7"/>
            <p:cNvSpPr/>
            <p:nvPr/>
          </p:nvSpPr>
          <p:spPr>
            <a:xfrm rot="8100000">
              <a:off x="9455232" y="2343128"/>
              <a:ext cx="962021" cy="962021"/>
            </a:xfrm>
            <a:prstGeom prst="teardrop">
              <a:avLst/>
            </a:prstGeom>
            <a:solidFill>
              <a:srgbClr val="B013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>
                <a:solidFill>
                  <a:srgbClr val="44546A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9525883" y="2652355"/>
              <a:ext cx="820724" cy="398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en-US" altLang="zh-CN" sz="200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20XX</a:t>
              </a:r>
              <a:endParaRPr lang="zh-CN" altLang="en-US" sz="2000" baseline="-30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6886023" y="2318725"/>
            <a:ext cx="962021" cy="962022"/>
            <a:chOff x="6898301" y="2343128"/>
            <a:chExt cx="962021" cy="962021"/>
          </a:xfrm>
        </p:grpSpPr>
        <p:sp>
          <p:nvSpPr>
            <p:cNvPr id="7" name="泪滴形 6"/>
            <p:cNvSpPr/>
            <p:nvPr/>
          </p:nvSpPr>
          <p:spPr>
            <a:xfrm rot="8100000">
              <a:off x="6898301" y="2343128"/>
              <a:ext cx="962021" cy="962021"/>
            </a:xfrm>
            <a:prstGeom prst="teardrop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>
                <a:solidFill>
                  <a:srgbClr val="44546A">
                    <a:lumMod val="7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6952446" y="2624083"/>
              <a:ext cx="853730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>
                <a:lnSpc>
                  <a:spcPct val="120000"/>
                </a:lnSpc>
              </a:pPr>
              <a:r>
                <a:rPr lang="en-US" altLang="zh-CN" sz="20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20XX</a:t>
              </a:r>
              <a:endParaRPr lang="zh-CN" altLang="en-US" sz="2000" baseline="-3000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51" name="矩形 50"/>
          <p:cNvSpPr/>
          <p:nvPr/>
        </p:nvSpPr>
        <p:spPr>
          <a:xfrm>
            <a:off x="1789721" y="4117521"/>
            <a:ext cx="1140038" cy="379648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 defTabSz="914400"/>
            <a:r>
              <a:rPr lang="zh-CN" altLang="en-US" sz="1865" b="1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865" b="1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矩形 47"/>
          <p:cNvSpPr>
            <a:spLocks noChangeArrowheads="1"/>
          </p:cNvSpPr>
          <p:nvPr/>
        </p:nvSpPr>
        <p:spPr bwMode="auto">
          <a:xfrm>
            <a:off x="1274275" y="4505819"/>
            <a:ext cx="2159683" cy="1292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4400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sym typeface="微软雅黑" panose="020B0503020204020204" pitchFamily="34" charset="-122"/>
              </a:rPr>
              <a:t>在此录入上述图表的描述说明，在此录入上述图表的描述说明，在此录入上述图表的描述说明，在此录入上述图表的描述说明。</a:t>
            </a:r>
            <a:endParaRPr lang="zh-CN" altLang="en-US" sz="1200" dirty="0">
              <a:solidFill>
                <a:prstClr val="black">
                  <a:lumMod val="65000"/>
                  <a:lumOff val="35000"/>
                </a:prstClr>
              </a:solidFill>
              <a:sym typeface="微软雅黑" panose="020B0503020204020204" pitchFamily="34" charset="-122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4287149" y="4117521"/>
            <a:ext cx="1140038" cy="379648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 defTabSz="914400"/>
            <a:r>
              <a:rPr lang="zh-CN" altLang="en-US" sz="1865" b="1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865" b="1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矩形 47"/>
          <p:cNvSpPr>
            <a:spLocks noChangeArrowheads="1"/>
          </p:cNvSpPr>
          <p:nvPr/>
        </p:nvSpPr>
        <p:spPr bwMode="auto">
          <a:xfrm>
            <a:off x="3771700" y="4505819"/>
            <a:ext cx="2159683" cy="1292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4400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sym typeface="微软雅黑" panose="020B0503020204020204" pitchFamily="34" charset="-122"/>
              </a:rPr>
              <a:t>在此录入上述图表的描述说明，在此录入上述图表的描述说明，在此录入上述图表的描述说明，在此录入上述图表的描述说明。</a:t>
            </a:r>
            <a:endParaRPr lang="zh-CN" altLang="en-US" sz="1200" dirty="0">
              <a:solidFill>
                <a:prstClr val="black">
                  <a:lumMod val="65000"/>
                  <a:lumOff val="35000"/>
                </a:prstClr>
              </a:solidFill>
              <a:sym typeface="微软雅黑" panose="020B0503020204020204" pitchFamily="34" charset="-122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6783191" y="4117521"/>
            <a:ext cx="1140038" cy="379648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 defTabSz="914400"/>
            <a:r>
              <a:rPr lang="zh-CN" altLang="en-US" sz="1865" b="1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865" b="1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矩形 47"/>
          <p:cNvSpPr>
            <a:spLocks noChangeArrowheads="1"/>
          </p:cNvSpPr>
          <p:nvPr/>
        </p:nvSpPr>
        <p:spPr bwMode="auto">
          <a:xfrm>
            <a:off x="6267743" y="4505818"/>
            <a:ext cx="2159683" cy="1292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4400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sym typeface="微软雅黑" panose="020B0503020204020204" pitchFamily="34" charset="-122"/>
              </a:rPr>
              <a:t>在此录入上述图表的描述说明，在此录入上述图表的描述说明，在此录入上述图表的描述说明，在此录入上述图表的描述说明。</a:t>
            </a:r>
            <a:endParaRPr lang="zh-CN" altLang="en-US" sz="1200" dirty="0">
              <a:solidFill>
                <a:prstClr val="black">
                  <a:lumMod val="65000"/>
                  <a:lumOff val="35000"/>
                </a:prstClr>
              </a:solidFill>
              <a:sym typeface="微软雅黑" panose="020B0503020204020204" pitchFamily="34" charset="-122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9280617" y="4117521"/>
            <a:ext cx="1140038" cy="379648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 defTabSz="914400"/>
            <a:r>
              <a:rPr lang="zh-CN" altLang="en-US" sz="1865" b="1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865" b="1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0" name="矩形 47"/>
          <p:cNvSpPr>
            <a:spLocks noChangeArrowheads="1"/>
          </p:cNvSpPr>
          <p:nvPr/>
        </p:nvSpPr>
        <p:spPr bwMode="auto">
          <a:xfrm>
            <a:off x="8765167" y="4505819"/>
            <a:ext cx="2159683" cy="1292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914400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sym typeface="微软雅黑" panose="020B0503020204020204" pitchFamily="34" charset="-122"/>
              </a:rPr>
              <a:t>在此录入上述图表的描述说明，在此录入上述图表的描述说明，在此录入上述图表的描述说明，在此录入上述图表的描述说明。</a:t>
            </a:r>
            <a:endParaRPr lang="zh-CN" altLang="en-US" sz="1200" dirty="0">
              <a:solidFill>
                <a:prstClr val="black">
                  <a:lumMod val="65000"/>
                  <a:lumOff val="35000"/>
                </a:prstClr>
              </a:solidFill>
              <a:sym typeface="微软雅黑" panose="020B0503020204020204" pitchFamily="34" charset="-122"/>
            </a:endParaRPr>
          </a:p>
        </p:txBody>
      </p:sp>
      <p:sp>
        <p:nvSpPr>
          <p:cNvPr id="31" name="矩形 3"/>
          <p:cNvSpPr>
            <a:spLocks noChangeArrowheads="1"/>
          </p:cNvSpPr>
          <p:nvPr/>
        </p:nvSpPr>
        <p:spPr bwMode="auto">
          <a:xfrm>
            <a:off x="5281337" y="515424"/>
            <a:ext cx="2444882" cy="543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14400">
              <a:spcBef>
                <a:spcPct val="0"/>
              </a:spcBef>
              <a:buNone/>
            </a:pPr>
            <a:r>
              <a:rPr lang="zh-CN" altLang="en-US" sz="2935" b="1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点击添加标题</a:t>
            </a:r>
            <a:endParaRPr lang="zh-CN" altLang="en-US" sz="2935" b="1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2" name="文本框 37"/>
          <p:cNvSpPr txBox="1"/>
          <p:nvPr/>
        </p:nvSpPr>
        <p:spPr>
          <a:xfrm>
            <a:off x="7743898" y="731581"/>
            <a:ext cx="2308007" cy="318092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defTabSz="914400"/>
            <a:r>
              <a:rPr lang="en-US" altLang="zh-CN" sz="1465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Your Title</a:t>
            </a:r>
            <a:endParaRPr lang="zh-CN" altLang="en-US" sz="1465" baseline="-3000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4749504" y="570216"/>
            <a:ext cx="263341" cy="395013"/>
            <a:chOff x="5284519" y="1508166"/>
            <a:chExt cx="213756" cy="427512"/>
          </a:xfrm>
        </p:grpSpPr>
        <p:cxnSp>
          <p:nvCxnSpPr>
            <p:cNvPr id="34" name="直接连接符 33"/>
            <p:cNvCxnSpPr/>
            <p:nvPr/>
          </p:nvCxnSpPr>
          <p:spPr>
            <a:xfrm>
              <a:off x="5284519" y="1508166"/>
              <a:ext cx="213756" cy="213756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oval" w="med" len="med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 flipH="1">
              <a:off x="5284519" y="1721922"/>
              <a:ext cx="213756" cy="213756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oval" w="med" len="med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0">
        <p15:prstTrans prst="pageCurlDouble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4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1" fill="hold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4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4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4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4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" presetClass="entr" presetSubtype="1" fill="hold" nodeType="withEffect">
                                  <p:stCondLst>
                                    <p:cond delay="41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4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4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" presetClass="entr" presetSubtype="1" fill="hold" nodeType="withEffect">
                                  <p:stCondLst>
                                    <p:cond delay="56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60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4" presetClass="entr" presetSubtype="1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4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4" presetClass="entr" presetSubtype="1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4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  <p:bldP spid="11" grpId="0" animBg="1"/>
      <p:bldP spid="12" grpId="0" animBg="1"/>
      <p:bldP spid="51" grpId="0"/>
      <p:bldP spid="52" grpId="0"/>
      <p:bldP spid="55" grpId="0"/>
      <p:bldP spid="56" grpId="0"/>
      <p:bldP spid="57" grpId="0"/>
      <p:bldP spid="58" grpId="0"/>
      <p:bldP spid="59" grpId="0"/>
      <p:bldP spid="60" grpId="0"/>
      <p:bldP spid="31" grpId="0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397708" y="1866171"/>
            <a:ext cx="5281847" cy="4646307"/>
            <a:chOff x="1248207" y="1074501"/>
            <a:chExt cx="5407191" cy="4756567"/>
          </a:xfrm>
          <a:solidFill>
            <a:schemeClr val="bg1">
              <a:lumMod val="50000"/>
              <a:alpha val="40000"/>
            </a:schemeClr>
          </a:solidFill>
        </p:grpSpPr>
        <p:sp>
          <p:nvSpPr>
            <p:cNvPr id="3" name="Freeform 3"/>
            <p:cNvSpPr/>
            <p:nvPr/>
          </p:nvSpPr>
          <p:spPr bwMode="invGray">
            <a:xfrm>
              <a:off x="4396680" y="5556888"/>
              <a:ext cx="297052" cy="274180"/>
            </a:xfrm>
            <a:custGeom>
              <a:avLst/>
              <a:gdLst>
                <a:gd name="T0" fmla="*/ 116 w 177"/>
                <a:gd name="T1" fmla="*/ 27 h 161"/>
                <a:gd name="T2" fmla="*/ 158 w 177"/>
                <a:gd name="T3" fmla="*/ 27 h 161"/>
                <a:gd name="T4" fmla="*/ 198 w 177"/>
                <a:gd name="T5" fmla="*/ 13 h 161"/>
                <a:gd name="T6" fmla="*/ 237 w 177"/>
                <a:gd name="T7" fmla="*/ 27 h 161"/>
                <a:gd name="T8" fmla="*/ 296 w 177"/>
                <a:gd name="T9" fmla="*/ 0 h 161"/>
                <a:gd name="T10" fmla="*/ 375 w 177"/>
                <a:gd name="T11" fmla="*/ 13 h 161"/>
                <a:gd name="T12" fmla="*/ 414 w 177"/>
                <a:gd name="T13" fmla="*/ 0 h 161"/>
                <a:gd name="T14" fmla="*/ 435 w 177"/>
                <a:gd name="T15" fmla="*/ 53 h 161"/>
                <a:gd name="T16" fmla="*/ 375 w 177"/>
                <a:gd name="T17" fmla="*/ 80 h 161"/>
                <a:gd name="T18" fmla="*/ 355 w 177"/>
                <a:gd name="T19" fmla="*/ 171 h 161"/>
                <a:gd name="T20" fmla="*/ 314 w 177"/>
                <a:gd name="T21" fmla="*/ 199 h 161"/>
                <a:gd name="T22" fmla="*/ 314 w 177"/>
                <a:gd name="T23" fmla="*/ 239 h 161"/>
                <a:gd name="T24" fmla="*/ 259 w 177"/>
                <a:gd name="T25" fmla="*/ 224 h 161"/>
                <a:gd name="T26" fmla="*/ 237 w 177"/>
                <a:gd name="T27" fmla="*/ 239 h 161"/>
                <a:gd name="T28" fmla="*/ 237 w 177"/>
                <a:gd name="T29" fmla="*/ 265 h 161"/>
                <a:gd name="T30" fmla="*/ 198 w 177"/>
                <a:gd name="T31" fmla="*/ 265 h 161"/>
                <a:gd name="T32" fmla="*/ 116 w 177"/>
                <a:gd name="T33" fmla="*/ 239 h 161"/>
                <a:gd name="T34" fmla="*/ 20 w 177"/>
                <a:gd name="T35" fmla="*/ 224 h 161"/>
                <a:gd name="T36" fmla="*/ 0 w 177"/>
                <a:gd name="T37" fmla="*/ 144 h 161"/>
                <a:gd name="T38" fmla="*/ 0 w 177"/>
                <a:gd name="T39" fmla="*/ 105 h 161"/>
                <a:gd name="T40" fmla="*/ 97 w 177"/>
                <a:gd name="T41" fmla="*/ 53 h 161"/>
                <a:gd name="T42" fmla="*/ 116 w 177"/>
                <a:gd name="T43" fmla="*/ 27 h 16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77"/>
                <a:gd name="T67" fmla="*/ 0 h 161"/>
                <a:gd name="T68" fmla="*/ 177 w 177"/>
                <a:gd name="T69" fmla="*/ 161 h 16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77" h="161">
                  <a:moveTo>
                    <a:pt x="48" y="16"/>
                  </a:moveTo>
                  <a:lnTo>
                    <a:pt x="64" y="16"/>
                  </a:lnTo>
                  <a:lnTo>
                    <a:pt x="80" y="8"/>
                  </a:lnTo>
                  <a:lnTo>
                    <a:pt x="96" y="16"/>
                  </a:lnTo>
                  <a:lnTo>
                    <a:pt x="120" y="0"/>
                  </a:lnTo>
                  <a:lnTo>
                    <a:pt x="152" y="8"/>
                  </a:lnTo>
                  <a:lnTo>
                    <a:pt x="168" y="0"/>
                  </a:lnTo>
                  <a:lnTo>
                    <a:pt x="176" y="32"/>
                  </a:lnTo>
                  <a:lnTo>
                    <a:pt x="152" y="48"/>
                  </a:lnTo>
                  <a:lnTo>
                    <a:pt x="144" y="104"/>
                  </a:lnTo>
                  <a:lnTo>
                    <a:pt x="128" y="120"/>
                  </a:lnTo>
                  <a:lnTo>
                    <a:pt x="128" y="144"/>
                  </a:lnTo>
                  <a:lnTo>
                    <a:pt x="104" y="136"/>
                  </a:lnTo>
                  <a:lnTo>
                    <a:pt x="96" y="144"/>
                  </a:lnTo>
                  <a:lnTo>
                    <a:pt x="96" y="160"/>
                  </a:lnTo>
                  <a:lnTo>
                    <a:pt x="80" y="160"/>
                  </a:lnTo>
                  <a:lnTo>
                    <a:pt x="48" y="144"/>
                  </a:lnTo>
                  <a:lnTo>
                    <a:pt x="8" y="136"/>
                  </a:lnTo>
                  <a:lnTo>
                    <a:pt x="0" y="88"/>
                  </a:lnTo>
                  <a:lnTo>
                    <a:pt x="0" y="64"/>
                  </a:lnTo>
                  <a:lnTo>
                    <a:pt x="40" y="32"/>
                  </a:lnTo>
                  <a:lnTo>
                    <a:pt x="48" y="16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</a:ln>
            <a:effectLst/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2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" name="Freeform 4"/>
            <p:cNvSpPr/>
            <p:nvPr/>
          </p:nvSpPr>
          <p:spPr bwMode="invGray">
            <a:xfrm>
              <a:off x="5469992" y="1074501"/>
              <a:ext cx="1185406" cy="1190682"/>
            </a:xfrm>
            <a:custGeom>
              <a:avLst/>
              <a:gdLst>
                <a:gd name="T0" fmla="*/ 41 w 705"/>
                <a:gd name="T1" fmla="*/ 107 h 697"/>
                <a:gd name="T2" fmla="*/ 79 w 705"/>
                <a:gd name="T3" fmla="*/ 173 h 697"/>
                <a:gd name="T4" fmla="*/ 179 w 705"/>
                <a:gd name="T5" fmla="*/ 173 h 697"/>
                <a:gd name="T6" fmla="*/ 259 w 705"/>
                <a:gd name="T7" fmla="*/ 294 h 697"/>
                <a:gd name="T8" fmla="*/ 397 w 705"/>
                <a:gd name="T9" fmla="*/ 266 h 697"/>
                <a:gd name="T10" fmla="*/ 577 w 705"/>
                <a:gd name="T11" fmla="*/ 280 h 697"/>
                <a:gd name="T12" fmla="*/ 538 w 705"/>
                <a:gd name="T13" fmla="*/ 521 h 697"/>
                <a:gd name="T14" fmla="*/ 476 w 705"/>
                <a:gd name="T15" fmla="*/ 653 h 697"/>
                <a:gd name="T16" fmla="*/ 259 w 705"/>
                <a:gd name="T17" fmla="*/ 773 h 697"/>
                <a:gd name="T18" fmla="*/ 377 w 705"/>
                <a:gd name="T19" fmla="*/ 813 h 697"/>
                <a:gd name="T20" fmla="*/ 338 w 705"/>
                <a:gd name="T21" fmla="*/ 867 h 697"/>
                <a:gd name="T22" fmla="*/ 438 w 705"/>
                <a:gd name="T23" fmla="*/ 908 h 697"/>
                <a:gd name="T24" fmla="*/ 476 w 705"/>
                <a:gd name="T25" fmla="*/ 960 h 697"/>
                <a:gd name="T26" fmla="*/ 718 w 705"/>
                <a:gd name="T27" fmla="*/ 974 h 697"/>
                <a:gd name="T28" fmla="*/ 797 w 705"/>
                <a:gd name="T29" fmla="*/ 988 h 697"/>
                <a:gd name="T30" fmla="*/ 956 w 705"/>
                <a:gd name="T31" fmla="*/ 1067 h 697"/>
                <a:gd name="T32" fmla="*/ 1056 w 705"/>
                <a:gd name="T33" fmla="*/ 1106 h 697"/>
                <a:gd name="T34" fmla="*/ 1074 w 705"/>
                <a:gd name="T35" fmla="*/ 1039 h 697"/>
                <a:gd name="T36" fmla="*/ 1194 w 705"/>
                <a:gd name="T37" fmla="*/ 1161 h 697"/>
                <a:gd name="T38" fmla="*/ 1234 w 705"/>
                <a:gd name="T39" fmla="*/ 1133 h 697"/>
                <a:gd name="T40" fmla="*/ 1373 w 705"/>
                <a:gd name="T41" fmla="*/ 1133 h 697"/>
                <a:gd name="T42" fmla="*/ 1471 w 705"/>
                <a:gd name="T43" fmla="*/ 1052 h 697"/>
                <a:gd name="T44" fmla="*/ 1493 w 705"/>
                <a:gd name="T45" fmla="*/ 881 h 697"/>
                <a:gd name="T46" fmla="*/ 1651 w 705"/>
                <a:gd name="T47" fmla="*/ 894 h 697"/>
                <a:gd name="T48" fmla="*/ 1692 w 705"/>
                <a:gd name="T49" fmla="*/ 573 h 697"/>
                <a:gd name="T50" fmla="*/ 1730 w 705"/>
                <a:gd name="T51" fmla="*/ 493 h 697"/>
                <a:gd name="T52" fmla="*/ 1752 w 705"/>
                <a:gd name="T53" fmla="*/ 429 h 697"/>
                <a:gd name="T54" fmla="*/ 1513 w 705"/>
                <a:gd name="T55" fmla="*/ 533 h 697"/>
                <a:gd name="T56" fmla="*/ 1392 w 705"/>
                <a:gd name="T57" fmla="*/ 601 h 697"/>
                <a:gd name="T58" fmla="*/ 1216 w 705"/>
                <a:gd name="T59" fmla="*/ 506 h 697"/>
                <a:gd name="T60" fmla="*/ 1096 w 705"/>
                <a:gd name="T61" fmla="*/ 466 h 697"/>
                <a:gd name="T62" fmla="*/ 935 w 705"/>
                <a:gd name="T63" fmla="*/ 429 h 697"/>
                <a:gd name="T64" fmla="*/ 895 w 705"/>
                <a:gd name="T65" fmla="*/ 401 h 697"/>
                <a:gd name="T66" fmla="*/ 836 w 705"/>
                <a:gd name="T67" fmla="*/ 414 h 697"/>
                <a:gd name="T68" fmla="*/ 656 w 705"/>
                <a:gd name="T69" fmla="*/ 214 h 697"/>
                <a:gd name="T70" fmla="*/ 619 w 705"/>
                <a:gd name="T71" fmla="*/ 146 h 697"/>
                <a:gd name="T72" fmla="*/ 360 w 705"/>
                <a:gd name="T73" fmla="*/ 41 h 697"/>
                <a:gd name="T74" fmla="*/ 41 w 705"/>
                <a:gd name="T75" fmla="*/ 27 h 69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705"/>
                <a:gd name="T115" fmla="*/ 0 h 697"/>
                <a:gd name="T116" fmla="*/ 705 w 705"/>
                <a:gd name="T117" fmla="*/ 697 h 69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705" h="697">
                  <a:moveTo>
                    <a:pt x="8" y="32"/>
                  </a:moveTo>
                  <a:lnTo>
                    <a:pt x="16" y="64"/>
                  </a:lnTo>
                  <a:lnTo>
                    <a:pt x="0" y="96"/>
                  </a:lnTo>
                  <a:lnTo>
                    <a:pt x="32" y="104"/>
                  </a:lnTo>
                  <a:lnTo>
                    <a:pt x="48" y="88"/>
                  </a:lnTo>
                  <a:lnTo>
                    <a:pt x="72" y="104"/>
                  </a:lnTo>
                  <a:lnTo>
                    <a:pt x="88" y="152"/>
                  </a:lnTo>
                  <a:lnTo>
                    <a:pt x="104" y="176"/>
                  </a:lnTo>
                  <a:lnTo>
                    <a:pt x="144" y="160"/>
                  </a:lnTo>
                  <a:lnTo>
                    <a:pt x="160" y="160"/>
                  </a:lnTo>
                  <a:lnTo>
                    <a:pt x="192" y="128"/>
                  </a:lnTo>
                  <a:lnTo>
                    <a:pt x="232" y="168"/>
                  </a:lnTo>
                  <a:lnTo>
                    <a:pt x="208" y="248"/>
                  </a:lnTo>
                  <a:lnTo>
                    <a:pt x="216" y="312"/>
                  </a:lnTo>
                  <a:lnTo>
                    <a:pt x="192" y="336"/>
                  </a:lnTo>
                  <a:lnTo>
                    <a:pt x="192" y="392"/>
                  </a:lnTo>
                  <a:lnTo>
                    <a:pt x="176" y="368"/>
                  </a:lnTo>
                  <a:lnTo>
                    <a:pt x="104" y="464"/>
                  </a:lnTo>
                  <a:lnTo>
                    <a:pt x="128" y="504"/>
                  </a:lnTo>
                  <a:lnTo>
                    <a:pt x="152" y="488"/>
                  </a:lnTo>
                  <a:lnTo>
                    <a:pt x="160" y="504"/>
                  </a:lnTo>
                  <a:lnTo>
                    <a:pt x="136" y="520"/>
                  </a:lnTo>
                  <a:lnTo>
                    <a:pt x="136" y="544"/>
                  </a:lnTo>
                  <a:lnTo>
                    <a:pt x="176" y="544"/>
                  </a:lnTo>
                  <a:lnTo>
                    <a:pt x="192" y="536"/>
                  </a:lnTo>
                  <a:lnTo>
                    <a:pt x="192" y="576"/>
                  </a:lnTo>
                  <a:lnTo>
                    <a:pt x="232" y="600"/>
                  </a:lnTo>
                  <a:lnTo>
                    <a:pt x="288" y="584"/>
                  </a:lnTo>
                  <a:lnTo>
                    <a:pt x="288" y="608"/>
                  </a:lnTo>
                  <a:lnTo>
                    <a:pt x="320" y="592"/>
                  </a:lnTo>
                  <a:lnTo>
                    <a:pt x="368" y="640"/>
                  </a:lnTo>
                  <a:lnTo>
                    <a:pt x="384" y="640"/>
                  </a:lnTo>
                  <a:lnTo>
                    <a:pt x="400" y="672"/>
                  </a:lnTo>
                  <a:lnTo>
                    <a:pt x="424" y="664"/>
                  </a:lnTo>
                  <a:lnTo>
                    <a:pt x="424" y="632"/>
                  </a:lnTo>
                  <a:lnTo>
                    <a:pt x="432" y="624"/>
                  </a:lnTo>
                  <a:lnTo>
                    <a:pt x="432" y="664"/>
                  </a:lnTo>
                  <a:lnTo>
                    <a:pt x="480" y="696"/>
                  </a:lnTo>
                  <a:lnTo>
                    <a:pt x="488" y="672"/>
                  </a:lnTo>
                  <a:lnTo>
                    <a:pt x="496" y="680"/>
                  </a:lnTo>
                  <a:lnTo>
                    <a:pt x="528" y="648"/>
                  </a:lnTo>
                  <a:lnTo>
                    <a:pt x="552" y="680"/>
                  </a:lnTo>
                  <a:lnTo>
                    <a:pt x="600" y="680"/>
                  </a:lnTo>
                  <a:lnTo>
                    <a:pt x="592" y="632"/>
                  </a:lnTo>
                  <a:lnTo>
                    <a:pt x="568" y="576"/>
                  </a:lnTo>
                  <a:lnTo>
                    <a:pt x="600" y="528"/>
                  </a:lnTo>
                  <a:lnTo>
                    <a:pt x="632" y="520"/>
                  </a:lnTo>
                  <a:lnTo>
                    <a:pt x="664" y="536"/>
                  </a:lnTo>
                  <a:lnTo>
                    <a:pt x="688" y="424"/>
                  </a:lnTo>
                  <a:lnTo>
                    <a:pt x="680" y="344"/>
                  </a:lnTo>
                  <a:lnTo>
                    <a:pt x="696" y="328"/>
                  </a:lnTo>
                  <a:lnTo>
                    <a:pt x="696" y="296"/>
                  </a:lnTo>
                  <a:lnTo>
                    <a:pt x="680" y="288"/>
                  </a:lnTo>
                  <a:lnTo>
                    <a:pt x="704" y="256"/>
                  </a:lnTo>
                  <a:lnTo>
                    <a:pt x="680" y="256"/>
                  </a:lnTo>
                  <a:lnTo>
                    <a:pt x="608" y="320"/>
                  </a:lnTo>
                  <a:lnTo>
                    <a:pt x="608" y="336"/>
                  </a:lnTo>
                  <a:lnTo>
                    <a:pt x="560" y="360"/>
                  </a:lnTo>
                  <a:lnTo>
                    <a:pt x="520" y="360"/>
                  </a:lnTo>
                  <a:lnTo>
                    <a:pt x="488" y="304"/>
                  </a:lnTo>
                  <a:lnTo>
                    <a:pt x="488" y="280"/>
                  </a:lnTo>
                  <a:lnTo>
                    <a:pt x="440" y="280"/>
                  </a:lnTo>
                  <a:lnTo>
                    <a:pt x="416" y="256"/>
                  </a:lnTo>
                  <a:lnTo>
                    <a:pt x="376" y="256"/>
                  </a:lnTo>
                  <a:lnTo>
                    <a:pt x="376" y="240"/>
                  </a:lnTo>
                  <a:lnTo>
                    <a:pt x="360" y="240"/>
                  </a:lnTo>
                  <a:lnTo>
                    <a:pt x="360" y="256"/>
                  </a:lnTo>
                  <a:lnTo>
                    <a:pt x="336" y="248"/>
                  </a:lnTo>
                  <a:lnTo>
                    <a:pt x="296" y="176"/>
                  </a:lnTo>
                  <a:lnTo>
                    <a:pt x="264" y="128"/>
                  </a:lnTo>
                  <a:lnTo>
                    <a:pt x="248" y="104"/>
                  </a:lnTo>
                  <a:lnTo>
                    <a:pt x="248" y="88"/>
                  </a:lnTo>
                  <a:lnTo>
                    <a:pt x="200" y="24"/>
                  </a:lnTo>
                  <a:lnTo>
                    <a:pt x="144" y="24"/>
                  </a:lnTo>
                  <a:lnTo>
                    <a:pt x="104" y="0"/>
                  </a:lnTo>
                  <a:lnTo>
                    <a:pt x="16" y="16"/>
                  </a:lnTo>
                  <a:lnTo>
                    <a:pt x="8" y="32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</a:ln>
            <a:effectLst/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2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Freeform 5"/>
            <p:cNvSpPr/>
            <p:nvPr/>
          </p:nvSpPr>
          <p:spPr bwMode="invGray">
            <a:xfrm>
              <a:off x="5583488" y="1995624"/>
              <a:ext cx="889755" cy="685451"/>
            </a:xfrm>
            <a:custGeom>
              <a:avLst/>
              <a:gdLst>
                <a:gd name="T0" fmla="*/ 1316 w 529"/>
                <a:gd name="T1" fmla="*/ 244 h 401"/>
                <a:gd name="T2" fmla="*/ 1194 w 529"/>
                <a:gd name="T3" fmla="*/ 244 h 401"/>
                <a:gd name="T4" fmla="*/ 1137 w 529"/>
                <a:gd name="T5" fmla="*/ 202 h 401"/>
                <a:gd name="T6" fmla="*/ 1056 w 529"/>
                <a:gd name="T7" fmla="*/ 257 h 401"/>
                <a:gd name="T8" fmla="*/ 1036 w 529"/>
                <a:gd name="T9" fmla="*/ 229 h 401"/>
                <a:gd name="T10" fmla="*/ 1017 w 529"/>
                <a:gd name="T11" fmla="*/ 271 h 401"/>
                <a:gd name="T12" fmla="*/ 898 w 529"/>
                <a:gd name="T13" fmla="*/ 215 h 401"/>
                <a:gd name="T14" fmla="*/ 898 w 529"/>
                <a:gd name="T15" fmla="*/ 149 h 401"/>
                <a:gd name="T16" fmla="*/ 857 w 529"/>
                <a:gd name="T17" fmla="*/ 162 h 401"/>
                <a:gd name="T18" fmla="*/ 879 w 529"/>
                <a:gd name="T19" fmla="*/ 215 h 401"/>
                <a:gd name="T20" fmla="*/ 819 w 529"/>
                <a:gd name="T21" fmla="*/ 215 h 401"/>
                <a:gd name="T22" fmla="*/ 778 w 529"/>
                <a:gd name="T23" fmla="*/ 175 h 401"/>
                <a:gd name="T24" fmla="*/ 736 w 529"/>
                <a:gd name="T25" fmla="*/ 175 h 401"/>
                <a:gd name="T26" fmla="*/ 619 w 529"/>
                <a:gd name="T27" fmla="*/ 94 h 401"/>
                <a:gd name="T28" fmla="*/ 538 w 529"/>
                <a:gd name="T29" fmla="*/ 122 h 401"/>
                <a:gd name="T30" fmla="*/ 538 w 529"/>
                <a:gd name="T31" fmla="*/ 94 h 401"/>
                <a:gd name="T32" fmla="*/ 397 w 529"/>
                <a:gd name="T33" fmla="*/ 109 h 401"/>
                <a:gd name="T34" fmla="*/ 300 w 529"/>
                <a:gd name="T35" fmla="*/ 67 h 401"/>
                <a:gd name="T36" fmla="*/ 300 w 529"/>
                <a:gd name="T37" fmla="*/ 0 h 401"/>
                <a:gd name="T38" fmla="*/ 259 w 529"/>
                <a:gd name="T39" fmla="*/ 13 h 401"/>
                <a:gd name="T40" fmla="*/ 158 w 529"/>
                <a:gd name="T41" fmla="*/ 13 h 401"/>
                <a:gd name="T42" fmla="*/ 179 w 529"/>
                <a:gd name="T43" fmla="*/ 94 h 401"/>
                <a:gd name="T44" fmla="*/ 121 w 529"/>
                <a:gd name="T45" fmla="*/ 94 h 401"/>
                <a:gd name="T46" fmla="*/ 20 w 529"/>
                <a:gd name="T47" fmla="*/ 54 h 401"/>
                <a:gd name="T48" fmla="*/ 0 w 529"/>
                <a:gd name="T49" fmla="*/ 94 h 401"/>
                <a:gd name="T50" fmla="*/ 79 w 529"/>
                <a:gd name="T51" fmla="*/ 149 h 401"/>
                <a:gd name="T52" fmla="*/ 60 w 529"/>
                <a:gd name="T53" fmla="*/ 202 h 401"/>
                <a:gd name="T54" fmla="*/ 121 w 529"/>
                <a:gd name="T55" fmla="*/ 271 h 401"/>
                <a:gd name="T56" fmla="*/ 218 w 529"/>
                <a:gd name="T57" fmla="*/ 229 h 401"/>
                <a:gd name="T58" fmla="*/ 278 w 529"/>
                <a:gd name="T59" fmla="*/ 310 h 401"/>
                <a:gd name="T60" fmla="*/ 278 w 529"/>
                <a:gd name="T61" fmla="*/ 377 h 401"/>
                <a:gd name="T62" fmla="*/ 377 w 529"/>
                <a:gd name="T63" fmla="*/ 377 h 401"/>
                <a:gd name="T64" fmla="*/ 418 w 529"/>
                <a:gd name="T65" fmla="*/ 445 h 401"/>
                <a:gd name="T66" fmla="*/ 438 w 529"/>
                <a:gd name="T67" fmla="*/ 390 h 401"/>
                <a:gd name="T68" fmla="*/ 519 w 529"/>
                <a:gd name="T69" fmla="*/ 472 h 401"/>
                <a:gd name="T70" fmla="*/ 577 w 529"/>
                <a:gd name="T71" fmla="*/ 538 h 401"/>
                <a:gd name="T72" fmla="*/ 577 w 529"/>
                <a:gd name="T73" fmla="*/ 580 h 401"/>
                <a:gd name="T74" fmla="*/ 659 w 529"/>
                <a:gd name="T75" fmla="*/ 674 h 401"/>
                <a:gd name="T76" fmla="*/ 718 w 529"/>
                <a:gd name="T77" fmla="*/ 633 h 401"/>
                <a:gd name="T78" fmla="*/ 757 w 529"/>
                <a:gd name="T79" fmla="*/ 552 h 401"/>
                <a:gd name="T80" fmla="*/ 797 w 529"/>
                <a:gd name="T81" fmla="*/ 538 h 401"/>
                <a:gd name="T82" fmla="*/ 837 w 529"/>
                <a:gd name="T83" fmla="*/ 552 h 401"/>
                <a:gd name="T84" fmla="*/ 819 w 529"/>
                <a:gd name="T85" fmla="*/ 580 h 401"/>
                <a:gd name="T86" fmla="*/ 935 w 529"/>
                <a:gd name="T87" fmla="*/ 580 h 401"/>
                <a:gd name="T88" fmla="*/ 977 w 529"/>
                <a:gd name="T89" fmla="*/ 552 h 401"/>
                <a:gd name="T90" fmla="*/ 977 w 529"/>
                <a:gd name="T91" fmla="*/ 525 h 401"/>
                <a:gd name="T92" fmla="*/ 957 w 529"/>
                <a:gd name="T93" fmla="*/ 497 h 401"/>
                <a:gd name="T94" fmla="*/ 1078 w 529"/>
                <a:gd name="T95" fmla="*/ 458 h 401"/>
                <a:gd name="T96" fmla="*/ 1096 w 529"/>
                <a:gd name="T97" fmla="*/ 445 h 401"/>
                <a:gd name="T98" fmla="*/ 1096 w 529"/>
                <a:gd name="T99" fmla="*/ 416 h 401"/>
                <a:gd name="T100" fmla="*/ 1137 w 529"/>
                <a:gd name="T101" fmla="*/ 403 h 401"/>
                <a:gd name="T102" fmla="*/ 1137 w 529"/>
                <a:gd name="T103" fmla="*/ 323 h 401"/>
                <a:gd name="T104" fmla="*/ 1178 w 529"/>
                <a:gd name="T105" fmla="*/ 323 h 401"/>
                <a:gd name="T106" fmla="*/ 1194 w 529"/>
                <a:gd name="T107" fmla="*/ 363 h 401"/>
                <a:gd name="T108" fmla="*/ 1256 w 529"/>
                <a:gd name="T109" fmla="*/ 390 h 401"/>
                <a:gd name="T110" fmla="*/ 1277 w 529"/>
                <a:gd name="T111" fmla="*/ 377 h 401"/>
                <a:gd name="T112" fmla="*/ 1256 w 529"/>
                <a:gd name="T113" fmla="*/ 350 h 401"/>
                <a:gd name="T114" fmla="*/ 1256 w 529"/>
                <a:gd name="T115" fmla="*/ 323 h 401"/>
                <a:gd name="T116" fmla="*/ 1316 w 529"/>
                <a:gd name="T117" fmla="*/ 310 h 401"/>
                <a:gd name="T118" fmla="*/ 1316 w 529"/>
                <a:gd name="T119" fmla="*/ 244 h 40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529"/>
                <a:gd name="T181" fmla="*/ 0 h 401"/>
                <a:gd name="T182" fmla="*/ 529 w 529"/>
                <a:gd name="T183" fmla="*/ 401 h 40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529" h="401">
                  <a:moveTo>
                    <a:pt x="528" y="144"/>
                  </a:moveTo>
                  <a:lnTo>
                    <a:pt x="480" y="144"/>
                  </a:lnTo>
                  <a:lnTo>
                    <a:pt x="456" y="120"/>
                  </a:lnTo>
                  <a:lnTo>
                    <a:pt x="424" y="152"/>
                  </a:lnTo>
                  <a:lnTo>
                    <a:pt x="416" y="136"/>
                  </a:lnTo>
                  <a:lnTo>
                    <a:pt x="408" y="160"/>
                  </a:lnTo>
                  <a:lnTo>
                    <a:pt x="360" y="128"/>
                  </a:lnTo>
                  <a:lnTo>
                    <a:pt x="360" y="88"/>
                  </a:lnTo>
                  <a:lnTo>
                    <a:pt x="344" y="96"/>
                  </a:lnTo>
                  <a:lnTo>
                    <a:pt x="352" y="128"/>
                  </a:lnTo>
                  <a:lnTo>
                    <a:pt x="328" y="128"/>
                  </a:lnTo>
                  <a:lnTo>
                    <a:pt x="312" y="104"/>
                  </a:lnTo>
                  <a:lnTo>
                    <a:pt x="296" y="104"/>
                  </a:lnTo>
                  <a:lnTo>
                    <a:pt x="248" y="56"/>
                  </a:lnTo>
                  <a:lnTo>
                    <a:pt x="216" y="72"/>
                  </a:lnTo>
                  <a:lnTo>
                    <a:pt x="216" y="56"/>
                  </a:lnTo>
                  <a:lnTo>
                    <a:pt x="160" y="64"/>
                  </a:lnTo>
                  <a:lnTo>
                    <a:pt x="120" y="40"/>
                  </a:lnTo>
                  <a:lnTo>
                    <a:pt x="120" y="0"/>
                  </a:lnTo>
                  <a:lnTo>
                    <a:pt x="104" y="8"/>
                  </a:lnTo>
                  <a:lnTo>
                    <a:pt x="64" y="8"/>
                  </a:lnTo>
                  <a:lnTo>
                    <a:pt x="72" y="56"/>
                  </a:lnTo>
                  <a:lnTo>
                    <a:pt x="48" y="56"/>
                  </a:lnTo>
                  <a:lnTo>
                    <a:pt x="8" y="32"/>
                  </a:lnTo>
                  <a:lnTo>
                    <a:pt x="0" y="56"/>
                  </a:lnTo>
                  <a:lnTo>
                    <a:pt x="32" y="88"/>
                  </a:lnTo>
                  <a:lnTo>
                    <a:pt x="24" y="120"/>
                  </a:lnTo>
                  <a:lnTo>
                    <a:pt x="48" y="160"/>
                  </a:lnTo>
                  <a:lnTo>
                    <a:pt x="88" y="136"/>
                  </a:lnTo>
                  <a:lnTo>
                    <a:pt x="112" y="184"/>
                  </a:lnTo>
                  <a:lnTo>
                    <a:pt x="112" y="224"/>
                  </a:lnTo>
                  <a:lnTo>
                    <a:pt x="152" y="224"/>
                  </a:lnTo>
                  <a:lnTo>
                    <a:pt x="168" y="264"/>
                  </a:lnTo>
                  <a:lnTo>
                    <a:pt x="176" y="232"/>
                  </a:lnTo>
                  <a:lnTo>
                    <a:pt x="208" y="280"/>
                  </a:lnTo>
                  <a:lnTo>
                    <a:pt x="232" y="320"/>
                  </a:lnTo>
                  <a:lnTo>
                    <a:pt x="232" y="344"/>
                  </a:lnTo>
                  <a:lnTo>
                    <a:pt x="264" y="400"/>
                  </a:lnTo>
                  <a:lnTo>
                    <a:pt x="288" y="376"/>
                  </a:lnTo>
                  <a:lnTo>
                    <a:pt x="304" y="328"/>
                  </a:lnTo>
                  <a:lnTo>
                    <a:pt x="320" y="320"/>
                  </a:lnTo>
                  <a:lnTo>
                    <a:pt x="336" y="328"/>
                  </a:lnTo>
                  <a:lnTo>
                    <a:pt x="328" y="344"/>
                  </a:lnTo>
                  <a:lnTo>
                    <a:pt x="376" y="344"/>
                  </a:lnTo>
                  <a:lnTo>
                    <a:pt x="392" y="328"/>
                  </a:lnTo>
                  <a:lnTo>
                    <a:pt x="392" y="312"/>
                  </a:lnTo>
                  <a:lnTo>
                    <a:pt x="384" y="296"/>
                  </a:lnTo>
                  <a:lnTo>
                    <a:pt x="432" y="272"/>
                  </a:lnTo>
                  <a:lnTo>
                    <a:pt x="440" y="264"/>
                  </a:lnTo>
                  <a:lnTo>
                    <a:pt x="440" y="248"/>
                  </a:lnTo>
                  <a:lnTo>
                    <a:pt x="456" y="240"/>
                  </a:lnTo>
                  <a:lnTo>
                    <a:pt x="456" y="192"/>
                  </a:lnTo>
                  <a:lnTo>
                    <a:pt x="472" y="192"/>
                  </a:lnTo>
                  <a:lnTo>
                    <a:pt x="480" y="216"/>
                  </a:lnTo>
                  <a:lnTo>
                    <a:pt x="504" y="232"/>
                  </a:lnTo>
                  <a:lnTo>
                    <a:pt x="512" y="224"/>
                  </a:lnTo>
                  <a:lnTo>
                    <a:pt x="504" y="208"/>
                  </a:lnTo>
                  <a:lnTo>
                    <a:pt x="504" y="192"/>
                  </a:lnTo>
                  <a:lnTo>
                    <a:pt x="528" y="184"/>
                  </a:lnTo>
                  <a:lnTo>
                    <a:pt x="528" y="144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</a:ln>
            <a:effectLst/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2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Freeform 6"/>
            <p:cNvSpPr/>
            <p:nvPr/>
          </p:nvSpPr>
          <p:spPr bwMode="gray">
            <a:xfrm>
              <a:off x="5395728" y="2376088"/>
              <a:ext cx="634739" cy="673128"/>
            </a:xfrm>
            <a:custGeom>
              <a:avLst/>
              <a:gdLst>
                <a:gd name="T0" fmla="*/ 941 w 377"/>
                <a:gd name="T1" fmla="*/ 299 h 393"/>
                <a:gd name="T2" fmla="*/ 842 w 377"/>
                <a:gd name="T3" fmla="*/ 203 h 393"/>
                <a:gd name="T4" fmla="*/ 860 w 377"/>
                <a:gd name="T5" fmla="*/ 163 h 393"/>
                <a:gd name="T6" fmla="*/ 782 w 377"/>
                <a:gd name="T7" fmla="*/ 67 h 393"/>
                <a:gd name="T8" fmla="*/ 722 w 377"/>
                <a:gd name="T9" fmla="*/ 13 h 393"/>
                <a:gd name="T10" fmla="*/ 701 w 377"/>
                <a:gd name="T11" fmla="*/ 67 h 393"/>
                <a:gd name="T12" fmla="*/ 661 w 377"/>
                <a:gd name="T13" fmla="*/ 0 h 393"/>
                <a:gd name="T14" fmla="*/ 582 w 377"/>
                <a:gd name="T15" fmla="*/ 0 h 393"/>
                <a:gd name="T16" fmla="*/ 601 w 377"/>
                <a:gd name="T17" fmla="*/ 41 h 393"/>
                <a:gd name="T18" fmla="*/ 500 w 377"/>
                <a:gd name="T19" fmla="*/ 96 h 393"/>
                <a:gd name="T20" fmla="*/ 440 w 377"/>
                <a:gd name="T21" fmla="*/ 96 h 393"/>
                <a:gd name="T22" fmla="*/ 121 w 377"/>
                <a:gd name="T23" fmla="*/ 245 h 393"/>
                <a:gd name="T24" fmla="*/ 60 w 377"/>
                <a:gd name="T25" fmla="*/ 191 h 393"/>
                <a:gd name="T26" fmla="*/ 20 w 377"/>
                <a:gd name="T27" fmla="*/ 191 h 393"/>
                <a:gd name="T28" fmla="*/ 41 w 377"/>
                <a:gd name="T29" fmla="*/ 231 h 393"/>
                <a:gd name="T30" fmla="*/ 41 w 377"/>
                <a:gd name="T31" fmla="*/ 272 h 393"/>
                <a:gd name="T32" fmla="*/ 60 w 377"/>
                <a:gd name="T33" fmla="*/ 314 h 393"/>
                <a:gd name="T34" fmla="*/ 20 w 377"/>
                <a:gd name="T35" fmla="*/ 314 h 393"/>
                <a:gd name="T36" fmla="*/ 20 w 377"/>
                <a:gd name="T37" fmla="*/ 367 h 393"/>
                <a:gd name="T38" fmla="*/ 0 w 377"/>
                <a:gd name="T39" fmla="*/ 395 h 393"/>
                <a:gd name="T40" fmla="*/ 79 w 377"/>
                <a:gd name="T41" fmla="*/ 408 h 393"/>
                <a:gd name="T42" fmla="*/ 162 w 377"/>
                <a:gd name="T43" fmla="*/ 504 h 393"/>
                <a:gd name="T44" fmla="*/ 260 w 377"/>
                <a:gd name="T45" fmla="*/ 408 h 393"/>
                <a:gd name="T46" fmla="*/ 300 w 377"/>
                <a:gd name="T47" fmla="*/ 354 h 393"/>
                <a:gd name="T48" fmla="*/ 401 w 377"/>
                <a:gd name="T49" fmla="*/ 340 h 393"/>
                <a:gd name="T50" fmla="*/ 463 w 377"/>
                <a:gd name="T51" fmla="*/ 367 h 393"/>
                <a:gd name="T52" fmla="*/ 463 w 377"/>
                <a:gd name="T53" fmla="*/ 380 h 393"/>
                <a:gd name="T54" fmla="*/ 482 w 377"/>
                <a:gd name="T55" fmla="*/ 380 h 393"/>
                <a:gd name="T56" fmla="*/ 422 w 377"/>
                <a:gd name="T57" fmla="*/ 476 h 393"/>
                <a:gd name="T58" fmla="*/ 381 w 377"/>
                <a:gd name="T59" fmla="*/ 476 h 393"/>
                <a:gd name="T60" fmla="*/ 401 w 377"/>
                <a:gd name="T61" fmla="*/ 530 h 393"/>
                <a:gd name="T62" fmla="*/ 381 w 377"/>
                <a:gd name="T63" fmla="*/ 544 h 393"/>
                <a:gd name="T64" fmla="*/ 422 w 377"/>
                <a:gd name="T65" fmla="*/ 544 h 393"/>
                <a:gd name="T66" fmla="*/ 341 w 377"/>
                <a:gd name="T67" fmla="*/ 639 h 393"/>
                <a:gd name="T68" fmla="*/ 360 w 377"/>
                <a:gd name="T69" fmla="*/ 666 h 393"/>
                <a:gd name="T70" fmla="*/ 401 w 377"/>
                <a:gd name="T71" fmla="*/ 639 h 393"/>
                <a:gd name="T72" fmla="*/ 422 w 377"/>
                <a:gd name="T73" fmla="*/ 598 h 393"/>
                <a:gd name="T74" fmla="*/ 463 w 377"/>
                <a:gd name="T75" fmla="*/ 598 h 393"/>
                <a:gd name="T76" fmla="*/ 500 w 377"/>
                <a:gd name="T77" fmla="*/ 573 h 393"/>
                <a:gd name="T78" fmla="*/ 500 w 377"/>
                <a:gd name="T79" fmla="*/ 530 h 393"/>
                <a:gd name="T80" fmla="*/ 643 w 377"/>
                <a:gd name="T81" fmla="*/ 476 h 393"/>
                <a:gd name="T82" fmla="*/ 761 w 377"/>
                <a:gd name="T83" fmla="*/ 450 h 393"/>
                <a:gd name="T84" fmla="*/ 782 w 377"/>
                <a:gd name="T85" fmla="*/ 380 h 393"/>
                <a:gd name="T86" fmla="*/ 860 w 377"/>
                <a:gd name="T87" fmla="*/ 340 h 393"/>
                <a:gd name="T88" fmla="*/ 922 w 377"/>
                <a:gd name="T89" fmla="*/ 327 h 393"/>
                <a:gd name="T90" fmla="*/ 941 w 377"/>
                <a:gd name="T91" fmla="*/ 299 h 39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77"/>
                <a:gd name="T139" fmla="*/ 0 h 393"/>
                <a:gd name="T140" fmla="*/ 377 w 377"/>
                <a:gd name="T141" fmla="*/ 393 h 39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77" h="393">
                  <a:moveTo>
                    <a:pt x="376" y="176"/>
                  </a:moveTo>
                  <a:lnTo>
                    <a:pt x="336" y="120"/>
                  </a:lnTo>
                  <a:lnTo>
                    <a:pt x="344" y="96"/>
                  </a:lnTo>
                  <a:lnTo>
                    <a:pt x="312" y="40"/>
                  </a:lnTo>
                  <a:lnTo>
                    <a:pt x="288" y="8"/>
                  </a:lnTo>
                  <a:lnTo>
                    <a:pt x="280" y="40"/>
                  </a:lnTo>
                  <a:lnTo>
                    <a:pt x="264" y="0"/>
                  </a:lnTo>
                  <a:lnTo>
                    <a:pt x="232" y="0"/>
                  </a:lnTo>
                  <a:lnTo>
                    <a:pt x="240" y="24"/>
                  </a:lnTo>
                  <a:lnTo>
                    <a:pt x="200" y="56"/>
                  </a:lnTo>
                  <a:lnTo>
                    <a:pt x="176" y="56"/>
                  </a:lnTo>
                  <a:lnTo>
                    <a:pt x="48" y="144"/>
                  </a:lnTo>
                  <a:lnTo>
                    <a:pt x="24" y="112"/>
                  </a:lnTo>
                  <a:lnTo>
                    <a:pt x="8" y="112"/>
                  </a:lnTo>
                  <a:lnTo>
                    <a:pt x="16" y="136"/>
                  </a:lnTo>
                  <a:lnTo>
                    <a:pt x="16" y="160"/>
                  </a:lnTo>
                  <a:lnTo>
                    <a:pt x="24" y="184"/>
                  </a:lnTo>
                  <a:lnTo>
                    <a:pt x="8" y="184"/>
                  </a:lnTo>
                  <a:lnTo>
                    <a:pt x="8" y="216"/>
                  </a:lnTo>
                  <a:lnTo>
                    <a:pt x="0" y="232"/>
                  </a:lnTo>
                  <a:lnTo>
                    <a:pt x="32" y="240"/>
                  </a:lnTo>
                  <a:lnTo>
                    <a:pt x="64" y="296"/>
                  </a:lnTo>
                  <a:lnTo>
                    <a:pt x="104" y="240"/>
                  </a:lnTo>
                  <a:lnTo>
                    <a:pt x="120" y="208"/>
                  </a:lnTo>
                  <a:lnTo>
                    <a:pt x="160" y="200"/>
                  </a:lnTo>
                  <a:lnTo>
                    <a:pt x="184" y="216"/>
                  </a:lnTo>
                  <a:lnTo>
                    <a:pt x="184" y="224"/>
                  </a:lnTo>
                  <a:lnTo>
                    <a:pt x="192" y="224"/>
                  </a:lnTo>
                  <a:lnTo>
                    <a:pt x="168" y="280"/>
                  </a:lnTo>
                  <a:lnTo>
                    <a:pt x="152" y="280"/>
                  </a:lnTo>
                  <a:lnTo>
                    <a:pt x="160" y="312"/>
                  </a:lnTo>
                  <a:lnTo>
                    <a:pt x="152" y="320"/>
                  </a:lnTo>
                  <a:lnTo>
                    <a:pt x="168" y="320"/>
                  </a:lnTo>
                  <a:lnTo>
                    <a:pt x="136" y="376"/>
                  </a:lnTo>
                  <a:lnTo>
                    <a:pt x="144" y="392"/>
                  </a:lnTo>
                  <a:lnTo>
                    <a:pt x="160" y="376"/>
                  </a:lnTo>
                  <a:lnTo>
                    <a:pt x="168" y="352"/>
                  </a:lnTo>
                  <a:lnTo>
                    <a:pt x="184" y="352"/>
                  </a:lnTo>
                  <a:lnTo>
                    <a:pt x="200" y="336"/>
                  </a:lnTo>
                  <a:lnTo>
                    <a:pt x="200" y="312"/>
                  </a:lnTo>
                  <a:lnTo>
                    <a:pt x="256" y="280"/>
                  </a:lnTo>
                  <a:lnTo>
                    <a:pt x="304" y="264"/>
                  </a:lnTo>
                  <a:lnTo>
                    <a:pt x="312" y="224"/>
                  </a:lnTo>
                  <a:lnTo>
                    <a:pt x="344" y="200"/>
                  </a:lnTo>
                  <a:lnTo>
                    <a:pt x="368" y="192"/>
                  </a:lnTo>
                  <a:lnTo>
                    <a:pt x="376" y="176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</a:ln>
            <a:effectLst/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2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Freeform 7"/>
            <p:cNvSpPr/>
            <p:nvPr/>
          </p:nvSpPr>
          <p:spPr bwMode="gray">
            <a:xfrm>
              <a:off x="4912318" y="2528581"/>
              <a:ext cx="592703" cy="916502"/>
            </a:xfrm>
            <a:custGeom>
              <a:avLst/>
              <a:gdLst>
                <a:gd name="T0" fmla="*/ 790 w 353"/>
                <a:gd name="T1" fmla="*/ 266 h 537"/>
                <a:gd name="T2" fmla="*/ 731 w 353"/>
                <a:gd name="T3" fmla="*/ 160 h 537"/>
                <a:gd name="T4" fmla="*/ 614 w 353"/>
                <a:gd name="T5" fmla="*/ 148 h 537"/>
                <a:gd name="T6" fmla="*/ 552 w 353"/>
                <a:gd name="T7" fmla="*/ 0 h 537"/>
                <a:gd name="T8" fmla="*/ 435 w 353"/>
                <a:gd name="T9" fmla="*/ 109 h 537"/>
                <a:gd name="T10" fmla="*/ 336 w 353"/>
                <a:gd name="T11" fmla="*/ 135 h 537"/>
                <a:gd name="T12" fmla="*/ 198 w 353"/>
                <a:gd name="T13" fmla="*/ 173 h 537"/>
                <a:gd name="T14" fmla="*/ 79 w 353"/>
                <a:gd name="T15" fmla="*/ 122 h 537"/>
                <a:gd name="T16" fmla="*/ 20 w 353"/>
                <a:gd name="T17" fmla="*/ 201 h 537"/>
                <a:gd name="T18" fmla="*/ 138 w 353"/>
                <a:gd name="T19" fmla="*/ 335 h 537"/>
                <a:gd name="T20" fmla="*/ 60 w 353"/>
                <a:gd name="T21" fmla="*/ 388 h 537"/>
                <a:gd name="T22" fmla="*/ 158 w 353"/>
                <a:gd name="T23" fmla="*/ 454 h 537"/>
                <a:gd name="T24" fmla="*/ 79 w 353"/>
                <a:gd name="T25" fmla="*/ 480 h 537"/>
                <a:gd name="T26" fmla="*/ 41 w 353"/>
                <a:gd name="T27" fmla="*/ 546 h 537"/>
                <a:gd name="T28" fmla="*/ 79 w 353"/>
                <a:gd name="T29" fmla="*/ 668 h 537"/>
                <a:gd name="T30" fmla="*/ 60 w 353"/>
                <a:gd name="T31" fmla="*/ 854 h 537"/>
                <a:gd name="T32" fmla="*/ 217 w 353"/>
                <a:gd name="T33" fmla="*/ 882 h 537"/>
                <a:gd name="T34" fmla="*/ 277 w 353"/>
                <a:gd name="T35" fmla="*/ 854 h 537"/>
                <a:gd name="T36" fmla="*/ 375 w 353"/>
                <a:gd name="T37" fmla="*/ 708 h 537"/>
                <a:gd name="T38" fmla="*/ 573 w 353"/>
                <a:gd name="T39" fmla="*/ 628 h 537"/>
                <a:gd name="T40" fmla="*/ 593 w 353"/>
                <a:gd name="T41" fmla="*/ 575 h 537"/>
                <a:gd name="T42" fmla="*/ 476 w 353"/>
                <a:gd name="T43" fmla="*/ 534 h 537"/>
                <a:gd name="T44" fmla="*/ 454 w 353"/>
                <a:gd name="T45" fmla="*/ 480 h 537"/>
                <a:gd name="T46" fmla="*/ 397 w 353"/>
                <a:gd name="T47" fmla="*/ 442 h 537"/>
                <a:gd name="T48" fmla="*/ 259 w 353"/>
                <a:gd name="T49" fmla="*/ 429 h 537"/>
                <a:gd name="T50" fmla="*/ 336 w 353"/>
                <a:gd name="T51" fmla="*/ 280 h 537"/>
                <a:gd name="T52" fmla="*/ 397 w 353"/>
                <a:gd name="T53" fmla="*/ 227 h 537"/>
                <a:gd name="T54" fmla="*/ 476 w 353"/>
                <a:gd name="T55" fmla="*/ 253 h 537"/>
                <a:gd name="T56" fmla="*/ 513 w 353"/>
                <a:gd name="T57" fmla="*/ 307 h 537"/>
                <a:gd name="T58" fmla="*/ 552 w 353"/>
                <a:gd name="T59" fmla="*/ 335 h 537"/>
                <a:gd name="T60" fmla="*/ 633 w 353"/>
                <a:gd name="T61" fmla="*/ 429 h 537"/>
                <a:gd name="T62" fmla="*/ 673 w 353"/>
                <a:gd name="T63" fmla="*/ 480 h 537"/>
                <a:gd name="T64" fmla="*/ 810 w 353"/>
                <a:gd name="T65" fmla="*/ 361 h 5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53"/>
                <a:gd name="T100" fmla="*/ 0 h 537"/>
                <a:gd name="T101" fmla="*/ 353 w 353"/>
                <a:gd name="T102" fmla="*/ 537 h 5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53" h="537">
                  <a:moveTo>
                    <a:pt x="352" y="208"/>
                  </a:moveTo>
                  <a:lnTo>
                    <a:pt x="320" y="160"/>
                  </a:lnTo>
                  <a:lnTo>
                    <a:pt x="288" y="152"/>
                  </a:lnTo>
                  <a:lnTo>
                    <a:pt x="296" y="96"/>
                  </a:lnTo>
                  <a:lnTo>
                    <a:pt x="264" y="104"/>
                  </a:lnTo>
                  <a:lnTo>
                    <a:pt x="248" y="88"/>
                  </a:lnTo>
                  <a:lnTo>
                    <a:pt x="248" y="48"/>
                  </a:lnTo>
                  <a:lnTo>
                    <a:pt x="224" y="0"/>
                  </a:lnTo>
                  <a:lnTo>
                    <a:pt x="176" y="24"/>
                  </a:lnTo>
                  <a:lnTo>
                    <a:pt x="176" y="64"/>
                  </a:lnTo>
                  <a:lnTo>
                    <a:pt x="144" y="56"/>
                  </a:lnTo>
                  <a:lnTo>
                    <a:pt x="136" y="80"/>
                  </a:lnTo>
                  <a:lnTo>
                    <a:pt x="112" y="72"/>
                  </a:lnTo>
                  <a:lnTo>
                    <a:pt x="80" y="104"/>
                  </a:lnTo>
                  <a:lnTo>
                    <a:pt x="56" y="56"/>
                  </a:lnTo>
                  <a:lnTo>
                    <a:pt x="32" y="72"/>
                  </a:lnTo>
                  <a:lnTo>
                    <a:pt x="24" y="112"/>
                  </a:lnTo>
                  <a:lnTo>
                    <a:pt x="8" y="120"/>
                  </a:lnTo>
                  <a:lnTo>
                    <a:pt x="32" y="184"/>
                  </a:lnTo>
                  <a:lnTo>
                    <a:pt x="56" y="200"/>
                  </a:lnTo>
                  <a:lnTo>
                    <a:pt x="32" y="216"/>
                  </a:lnTo>
                  <a:lnTo>
                    <a:pt x="24" y="232"/>
                  </a:lnTo>
                  <a:lnTo>
                    <a:pt x="56" y="232"/>
                  </a:lnTo>
                  <a:lnTo>
                    <a:pt x="64" y="272"/>
                  </a:lnTo>
                  <a:lnTo>
                    <a:pt x="48" y="304"/>
                  </a:lnTo>
                  <a:lnTo>
                    <a:pt x="32" y="288"/>
                  </a:lnTo>
                  <a:lnTo>
                    <a:pt x="16" y="304"/>
                  </a:lnTo>
                  <a:lnTo>
                    <a:pt x="16" y="328"/>
                  </a:lnTo>
                  <a:lnTo>
                    <a:pt x="0" y="344"/>
                  </a:lnTo>
                  <a:lnTo>
                    <a:pt x="32" y="400"/>
                  </a:lnTo>
                  <a:lnTo>
                    <a:pt x="8" y="488"/>
                  </a:lnTo>
                  <a:lnTo>
                    <a:pt x="24" y="512"/>
                  </a:lnTo>
                  <a:lnTo>
                    <a:pt x="72" y="512"/>
                  </a:lnTo>
                  <a:lnTo>
                    <a:pt x="88" y="528"/>
                  </a:lnTo>
                  <a:lnTo>
                    <a:pt x="128" y="536"/>
                  </a:lnTo>
                  <a:lnTo>
                    <a:pt x="112" y="512"/>
                  </a:lnTo>
                  <a:lnTo>
                    <a:pt x="120" y="480"/>
                  </a:lnTo>
                  <a:lnTo>
                    <a:pt x="152" y="424"/>
                  </a:lnTo>
                  <a:lnTo>
                    <a:pt x="192" y="384"/>
                  </a:lnTo>
                  <a:lnTo>
                    <a:pt x="232" y="376"/>
                  </a:lnTo>
                  <a:lnTo>
                    <a:pt x="248" y="360"/>
                  </a:lnTo>
                  <a:lnTo>
                    <a:pt x="240" y="344"/>
                  </a:lnTo>
                  <a:lnTo>
                    <a:pt x="224" y="312"/>
                  </a:lnTo>
                  <a:lnTo>
                    <a:pt x="192" y="320"/>
                  </a:lnTo>
                  <a:lnTo>
                    <a:pt x="176" y="312"/>
                  </a:lnTo>
                  <a:lnTo>
                    <a:pt x="184" y="288"/>
                  </a:lnTo>
                  <a:lnTo>
                    <a:pt x="184" y="248"/>
                  </a:lnTo>
                  <a:lnTo>
                    <a:pt x="160" y="264"/>
                  </a:lnTo>
                  <a:lnTo>
                    <a:pt x="128" y="256"/>
                  </a:lnTo>
                  <a:lnTo>
                    <a:pt x="104" y="256"/>
                  </a:lnTo>
                  <a:lnTo>
                    <a:pt x="104" y="224"/>
                  </a:lnTo>
                  <a:lnTo>
                    <a:pt x="136" y="168"/>
                  </a:lnTo>
                  <a:lnTo>
                    <a:pt x="152" y="168"/>
                  </a:lnTo>
                  <a:lnTo>
                    <a:pt x="160" y="136"/>
                  </a:lnTo>
                  <a:lnTo>
                    <a:pt x="176" y="136"/>
                  </a:lnTo>
                  <a:lnTo>
                    <a:pt x="192" y="152"/>
                  </a:lnTo>
                  <a:lnTo>
                    <a:pt x="216" y="152"/>
                  </a:lnTo>
                  <a:lnTo>
                    <a:pt x="208" y="184"/>
                  </a:lnTo>
                  <a:lnTo>
                    <a:pt x="208" y="200"/>
                  </a:lnTo>
                  <a:lnTo>
                    <a:pt x="224" y="200"/>
                  </a:lnTo>
                  <a:lnTo>
                    <a:pt x="224" y="232"/>
                  </a:lnTo>
                  <a:lnTo>
                    <a:pt x="256" y="256"/>
                  </a:lnTo>
                  <a:lnTo>
                    <a:pt x="264" y="280"/>
                  </a:lnTo>
                  <a:lnTo>
                    <a:pt x="272" y="288"/>
                  </a:lnTo>
                  <a:lnTo>
                    <a:pt x="312" y="256"/>
                  </a:lnTo>
                  <a:lnTo>
                    <a:pt x="328" y="216"/>
                  </a:lnTo>
                  <a:lnTo>
                    <a:pt x="352" y="208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</a:ln>
            <a:effectLst/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2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Freeform 8"/>
            <p:cNvSpPr/>
            <p:nvPr/>
          </p:nvSpPr>
          <p:spPr bwMode="gray">
            <a:xfrm>
              <a:off x="5084664" y="2761172"/>
              <a:ext cx="190562" cy="218728"/>
            </a:xfrm>
            <a:custGeom>
              <a:avLst/>
              <a:gdLst>
                <a:gd name="T0" fmla="*/ 283 w 113"/>
                <a:gd name="T1" fmla="*/ 103 h 129"/>
                <a:gd name="T2" fmla="*/ 243 w 113"/>
                <a:gd name="T3" fmla="*/ 64 h 129"/>
                <a:gd name="T4" fmla="*/ 283 w 113"/>
                <a:gd name="T5" fmla="*/ 26 h 129"/>
                <a:gd name="T6" fmla="*/ 202 w 113"/>
                <a:gd name="T7" fmla="*/ 26 h 129"/>
                <a:gd name="T8" fmla="*/ 183 w 113"/>
                <a:gd name="T9" fmla="*/ 0 h 129"/>
                <a:gd name="T10" fmla="*/ 141 w 113"/>
                <a:gd name="T11" fmla="*/ 0 h 129"/>
                <a:gd name="T12" fmla="*/ 122 w 113"/>
                <a:gd name="T13" fmla="*/ 52 h 129"/>
                <a:gd name="T14" fmla="*/ 83 w 113"/>
                <a:gd name="T15" fmla="*/ 52 h 129"/>
                <a:gd name="T16" fmla="*/ 0 w 113"/>
                <a:gd name="T17" fmla="*/ 143 h 129"/>
                <a:gd name="T18" fmla="*/ 0 w 113"/>
                <a:gd name="T19" fmla="*/ 194 h 129"/>
                <a:gd name="T20" fmla="*/ 83 w 113"/>
                <a:gd name="T21" fmla="*/ 194 h 129"/>
                <a:gd name="T22" fmla="*/ 122 w 113"/>
                <a:gd name="T23" fmla="*/ 207 h 129"/>
                <a:gd name="T24" fmla="*/ 202 w 113"/>
                <a:gd name="T25" fmla="*/ 181 h 129"/>
                <a:gd name="T26" fmla="*/ 202 w 113"/>
                <a:gd name="T27" fmla="*/ 156 h 129"/>
                <a:gd name="T28" fmla="*/ 183 w 113"/>
                <a:gd name="T29" fmla="*/ 130 h 129"/>
                <a:gd name="T30" fmla="*/ 243 w 113"/>
                <a:gd name="T31" fmla="*/ 130 h 129"/>
                <a:gd name="T32" fmla="*/ 283 w 113"/>
                <a:gd name="T33" fmla="*/ 103 h 1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3"/>
                <a:gd name="T52" fmla="*/ 0 h 129"/>
                <a:gd name="T53" fmla="*/ 113 w 113"/>
                <a:gd name="T54" fmla="*/ 129 h 12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3" h="129">
                  <a:moveTo>
                    <a:pt x="112" y="64"/>
                  </a:moveTo>
                  <a:lnTo>
                    <a:pt x="96" y="40"/>
                  </a:lnTo>
                  <a:lnTo>
                    <a:pt x="112" y="16"/>
                  </a:lnTo>
                  <a:lnTo>
                    <a:pt x="80" y="16"/>
                  </a:lnTo>
                  <a:lnTo>
                    <a:pt x="72" y="0"/>
                  </a:lnTo>
                  <a:lnTo>
                    <a:pt x="56" y="0"/>
                  </a:lnTo>
                  <a:lnTo>
                    <a:pt x="48" y="32"/>
                  </a:lnTo>
                  <a:lnTo>
                    <a:pt x="32" y="32"/>
                  </a:lnTo>
                  <a:lnTo>
                    <a:pt x="0" y="88"/>
                  </a:lnTo>
                  <a:lnTo>
                    <a:pt x="0" y="120"/>
                  </a:lnTo>
                  <a:lnTo>
                    <a:pt x="32" y="120"/>
                  </a:lnTo>
                  <a:lnTo>
                    <a:pt x="48" y="128"/>
                  </a:lnTo>
                  <a:lnTo>
                    <a:pt x="80" y="112"/>
                  </a:lnTo>
                  <a:lnTo>
                    <a:pt x="80" y="96"/>
                  </a:lnTo>
                  <a:lnTo>
                    <a:pt x="72" y="80"/>
                  </a:lnTo>
                  <a:lnTo>
                    <a:pt x="96" y="80"/>
                  </a:lnTo>
                  <a:lnTo>
                    <a:pt x="112" y="64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</a:ln>
            <a:effectLst/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2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Freeform 9"/>
            <p:cNvSpPr/>
            <p:nvPr/>
          </p:nvSpPr>
          <p:spPr bwMode="gray">
            <a:xfrm>
              <a:off x="5206568" y="2868996"/>
              <a:ext cx="149927" cy="206405"/>
            </a:xfrm>
            <a:custGeom>
              <a:avLst/>
              <a:gdLst>
                <a:gd name="T0" fmla="*/ 221 w 89"/>
                <a:gd name="T1" fmla="*/ 135 h 121"/>
                <a:gd name="T2" fmla="*/ 200 w 89"/>
                <a:gd name="T3" fmla="*/ 93 h 121"/>
                <a:gd name="T4" fmla="*/ 141 w 89"/>
                <a:gd name="T5" fmla="*/ 66 h 121"/>
                <a:gd name="T6" fmla="*/ 121 w 89"/>
                <a:gd name="T7" fmla="*/ 13 h 121"/>
                <a:gd name="T8" fmla="*/ 79 w 89"/>
                <a:gd name="T9" fmla="*/ 0 h 121"/>
                <a:gd name="T10" fmla="*/ 60 w 89"/>
                <a:gd name="T11" fmla="*/ 13 h 121"/>
                <a:gd name="T12" fmla="*/ 79 w 89"/>
                <a:gd name="T13" fmla="*/ 80 h 121"/>
                <a:gd name="T14" fmla="*/ 20 w 89"/>
                <a:gd name="T15" fmla="*/ 80 h 121"/>
                <a:gd name="T16" fmla="*/ 0 w 89"/>
                <a:gd name="T17" fmla="*/ 186 h 121"/>
                <a:gd name="T18" fmla="*/ 41 w 89"/>
                <a:gd name="T19" fmla="*/ 200 h 121"/>
                <a:gd name="T20" fmla="*/ 141 w 89"/>
                <a:gd name="T21" fmla="*/ 186 h 121"/>
                <a:gd name="T22" fmla="*/ 141 w 89"/>
                <a:gd name="T23" fmla="*/ 135 h 121"/>
                <a:gd name="T24" fmla="*/ 221 w 89"/>
                <a:gd name="T25" fmla="*/ 135 h 12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9"/>
                <a:gd name="T40" fmla="*/ 0 h 121"/>
                <a:gd name="T41" fmla="*/ 89 w 89"/>
                <a:gd name="T42" fmla="*/ 121 h 12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9" h="121">
                  <a:moveTo>
                    <a:pt x="88" y="80"/>
                  </a:moveTo>
                  <a:lnTo>
                    <a:pt x="80" y="56"/>
                  </a:lnTo>
                  <a:lnTo>
                    <a:pt x="56" y="40"/>
                  </a:lnTo>
                  <a:lnTo>
                    <a:pt x="48" y="8"/>
                  </a:lnTo>
                  <a:lnTo>
                    <a:pt x="32" y="0"/>
                  </a:lnTo>
                  <a:lnTo>
                    <a:pt x="24" y="8"/>
                  </a:lnTo>
                  <a:lnTo>
                    <a:pt x="32" y="48"/>
                  </a:lnTo>
                  <a:lnTo>
                    <a:pt x="8" y="48"/>
                  </a:lnTo>
                  <a:lnTo>
                    <a:pt x="0" y="112"/>
                  </a:lnTo>
                  <a:lnTo>
                    <a:pt x="16" y="120"/>
                  </a:lnTo>
                  <a:lnTo>
                    <a:pt x="56" y="112"/>
                  </a:lnTo>
                  <a:lnTo>
                    <a:pt x="56" y="80"/>
                  </a:lnTo>
                  <a:lnTo>
                    <a:pt x="88" y="80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</a:ln>
            <a:effectLst/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2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Freeform 10"/>
            <p:cNvSpPr/>
            <p:nvPr/>
          </p:nvSpPr>
          <p:spPr bwMode="gray">
            <a:xfrm>
              <a:off x="5206568" y="2882859"/>
              <a:ext cx="57449" cy="69315"/>
            </a:xfrm>
            <a:custGeom>
              <a:avLst/>
              <a:gdLst>
                <a:gd name="T0" fmla="*/ 96 w 33"/>
                <a:gd name="T1" fmla="*/ 64 h 41"/>
                <a:gd name="T2" fmla="*/ 24 w 33"/>
                <a:gd name="T3" fmla="*/ 64 h 41"/>
                <a:gd name="T4" fmla="*/ 24 w 33"/>
                <a:gd name="T5" fmla="*/ 38 h 41"/>
                <a:gd name="T6" fmla="*/ 0 w 33"/>
                <a:gd name="T7" fmla="*/ 0 h 41"/>
                <a:gd name="T8" fmla="*/ 71 w 33"/>
                <a:gd name="T9" fmla="*/ 13 h 41"/>
                <a:gd name="T10" fmla="*/ 96 w 33"/>
                <a:gd name="T11" fmla="*/ 64 h 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"/>
                <a:gd name="T19" fmla="*/ 0 h 41"/>
                <a:gd name="T20" fmla="*/ 33 w 33"/>
                <a:gd name="T21" fmla="*/ 41 h 4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" h="41">
                  <a:moveTo>
                    <a:pt x="32" y="40"/>
                  </a:moveTo>
                  <a:lnTo>
                    <a:pt x="8" y="40"/>
                  </a:lnTo>
                  <a:lnTo>
                    <a:pt x="8" y="24"/>
                  </a:lnTo>
                  <a:lnTo>
                    <a:pt x="0" y="0"/>
                  </a:lnTo>
                  <a:lnTo>
                    <a:pt x="24" y="8"/>
                  </a:lnTo>
                  <a:lnTo>
                    <a:pt x="32" y="40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</a:ln>
            <a:effectLst/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2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Freeform 11"/>
            <p:cNvSpPr/>
            <p:nvPr/>
          </p:nvSpPr>
          <p:spPr bwMode="gray">
            <a:xfrm>
              <a:off x="5072054" y="3129313"/>
              <a:ext cx="730020" cy="494449"/>
            </a:xfrm>
            <a:custGeom>
              <a:avLst/>
              <a:gdLst>
                <a:gd name="T0" fmla="*/ 384 w 433"/>
                <a:gd name="T1" fmla="*/ 13 h 289"/>
                <a:gd name="T2" fmla="*/ 343 w 433"/>
                <a:gd name="T3" fmla="*/ 41 h 289"/>
                <a:gd name="T4" fmla="*/ 243 w 433"/>
                <a:gd name="T5" fmla="*/ 54 h 289"/>
                <a:gd name="T6" fmla="*/ 141 w 433"/>
                <a:gd name="T7" fmla="*/ 122 h 289"/>
                <a:gd name="T8" fmla="*/ 41 w 433"/>
                <a:gd name="T9" fmla="*/ 215 h 289"/>
                <a:gd name="T10" fmla="*/ 41 w 433"/>
                <a:gd name="T11" fmla="*/ 271 h 289"/>
                <a:gd name="T12" fmla="*/ 83 w 433"/>
                <a:gd name="T13" fmla="*/ 311 h 289"/>
                <a:gd name="T14" fmla="*/ 122 w 433"/>
                <a:gd name="T15" fmla="*/ 298 h 289"/>
                <a:gd name="T16" fmla="*/ 162 w 433"/>
                <a:gd name="T17" fmla="*/ 298 h 289"/>
                <a:gd name="T18" fmla="*/ 20 w 433"/>
                <a:gd name="T19" fmla="*/ 380 h 289"/>
                <a:gd name="T20" fmla="*/ 0 w 433"/>
                <a:gd name="T21" fmla="*/ 419 h 289"/>
                <a:gd name="T22" fmla="*/ 41 w 433"/>
                <a:gd name="T23" fmla="*/ 432 h 289"/>
                <a:gd name="T24" fmla="*/ 122 w 433"/>
                <a:gd name="T25" fmla="*/ 486 h 289"/>
                <a:gd name="T26" fmla="*/ 202 w 433"/>
                <a:gd name="T27" fmla="*/ 486 h 289"/>
                <a:gd name="T28" fmla="*/ 243 w 433"/>
                <a:gd name="T29" fmla="*/ 459 h 289"/>
                <a:gd name="T30" fmla="*/ 243 w 433"/>
                <a:gd name="T31" fmla="*/ 432 h 289"/>
                <a:gd name="T32" fmla="*/ 283 w 433"/>
                <a:gd name="T33" fmla="*/ 445 h 289"/>
                <a:gd name="T34" fmla="*/ 301 w 433"/>
                <a:gd name="T35" fmla="*/ 459 h 289"/>
                <a:gd name="T36" fmla="*/ 384 w 433"/>
                <a:gd name="T37" fmla="*/ 486 h 289"/>
                <a:gd name="T38" fmla="*/ 422 w 433"/>
                <a:gd name="T39" fmla="*/ 459 h 289"/>
                <a:gd name="T40" fmla="*/ 484 w 433"/>
                <a:gd name="T41" fmla="*/ 459 h 289"/>
                <a:gd name="T42" fmla="*/ 484 w 433"/>
                <a:gd name="T43" fmla="*/ 486 h 289"/>
                <a:gd name="T44" fmla="*/ 525 w 433"/>
                <a:gd name="T45" fmla="*/ 472 h 289"/>
                <a:gd name="T46" fmla="*/ 606 w 433"/>
                <a:gd name="T47" fmla="*/ 393 h 289"/>
                <a:gd name="T48" fmla="*/ 646 w 433"/>
                <a:gd name="T49" fmla="*/ 393 h 289"/>
                <a:gd name="T50" fmla="*/ 746 w 433"/>
                <a:gd name="T51" fmla="*/ 285 h 289"/>
                <a:gd name="T52" fmla="*/ 746 w 433"/>
                <a:gd name="T53" fmla="*/ 244 h 289"/>
                <a:gd name="T54" fmla="*/ 766 w 433"/>
                <a:gd name="T55" fmla="*/ 231 h 289"/>
                <a:gd name="T56" fmla="*/ 786 w 433"/>
                <a:gd name="T57" fmla="*/ 258 h 289"/>
                <a:gd name="T58" fmla="*/ 868 w 433"/>
                <a:gd name="T59" fmla="*/ 163 h 289"/>
                <a:gd name="T60" fmla="*/ 948 w 433"/>
                <a:gd name="T61" fmla="*/ 136 h 289"/>
                <a:gd name="T62" fmla="*/ 948 w 433"/>
                <a:gd name="T63" fmla="*/ 149 h 289"/>
                <a:gd name="T64" fmla="*/ 1010 w 433"/>
                <a:gd name="T65" fmla="*/ 109 h 289"/>
                <a:gd name="T66" fmla="*/ 1052 w 433"/>
                <a:gd name="T67" fmla="*/ 122 h 289"/>
                <a:gd name="T68" fmla="*/ 1090 w 433"/>
                <a:gd name="T69" fmla="*/ 41 h 289"/>
                <a:gd name="T70" fmla="*/ 1070 w 433"/>
                <a:gd name="T71" fmla="*/ 27 h 289"/>
                <a:gd name="T72" fmla="*/ 1010 w 433"/>
                <a:gd name="T73" fmla="*/ 27 h 289"/>
                <a:gd name="T74" fmla="*/ 969 w 433"/>
                <a:gd name="T75" fmla="*/ 41 h 289"/>
                <a:gd name="T76" fmla="*/ 868 w 433"/>
                <a:gd name="T77" fmla="*/ 41 h 289"/>
                <a:gd name="T78" fmla="*/ 828 w 433"/>
                <a:gd name="T79" fmla="*/ 0 h 289"/>
                <a:gd name="T80" fmla="*/ 685 w 433"/>
                <a:gd name="T81" fmla="*/ 67 h 289"/>
                <a:gd name="T82" fmla="*/ 668 w 433"/>
                <a:gd name="T83" fmla="*/ 109 h 289"/>
                <a:gd name="T84" fmla="*/ 626 w 433"/>
                <a:gd name="T85" fmla="*/ 109 h 289"/>
                <a:gd name="T86" fmla="*/ 505 w 433"/>
                <a:gd name="T87" fmla="*/ 109 h 289"/>
                <a:gd name="T88" fmla="*/ 505 w 433"/>
                <a:gd name="T89" fmla="*/ 81 h 289"/>
                <a:gd name="T90" fmla="*/ 546 w 433"/>
                <a:gd name="T91" fmla="*/ 54 h 289"/>
                <a:gd name="T92" fmla="*/ 505 w 433"/>
                <a:gd name="T93" fmla="*/ 0 h 289"/>
                <a:gd name="T94" fmla="*/ 444 w 433"/>
                <a:gd name="T95" fmla="*/ 0 h 289"/>
                <a:gd name="T96" fmla="*/ 422 w 433"/>
                <a:gd name="T97" fmla="*/ 0 h 289"/>
                <a:gd name="T98" fmla="*/ 404 w 433"/>
                <a:gd name="T99" fmla="*/ 27 h 289"/>
                <a:gd name="T100" fmla="*/ 384 w 433"/>
                <a:gd name="T101" fmla="*/ 13 h 28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33"/>
                <a:gd name="T154" fmla="*/ 0 h 289"/>
                <a:gd name="T155" fmla="*/ 433 w 433"/>
                <a:gd name="T156" fmla="*/ 289 h 28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33" h="289">
                  <a:moveTo>
                    <a:pt x="152" y="8"/>
                  </a:moveTo>
                  <a:lnTo>
                    <a:pt x="136" y="24"/>
                  </a:lnTo>
                  <a:lnTo>
                    <a:pt x="96" y="32"/>
                  </a:lnTo>
                  <a:lnTo>
                    <a:pt x="56" y="72"/>
                  </a:lnTo>
                  <a:lnTo>
                    <a:pt x="16" y="128"/>
                  </a:lnTo>
                  <a:lnTo>
                    <a:pt x="16" y="160"/>
                  </a:lnTo>
                  <a:lnTo>
                    <a:pt x="32" y="184"/>
                  </a:lnTo>
                  <a:lnTo>
                    <a:pt x="48" y="176"/>
                  </a:lnTo>
                  <a:lnTo>
                    <a:pt x="64" y="176"/>
                  </a:lnTo>
                  <a:lnTo>
                    <a:pt x="8" y="224"/>
                  </a:lnTo>
                  <a:lnTo>
                    <a:pt x="0" y="248"/>
                  </a:lnTo>
                  <a:lnTo>
                    <a:pt x="16" y="256"/>
                  </a:lnTo>
                  <a:lnTo>
                    <a:pt x="48" y="288"/>
                  </a:lnTo>
                  <a:lnTo>
                    <a:pt x="80" y="288"/>
                  </a:lnTo>
                  <a:lnTo>
                    <a:pt x="96" y="272"/>
                  </a:lnTo>
                  <a:lnTo>
                    <a:pt x="96" y="256"/>
                  </a:lnTo>
                  <a:lnTo>
                    <a:pt x="112" y="264"/>
                  </a:lnTo>
                  <a:lnTo>
                    <a:pt x="120" y="272"/>
                  </a:lnTo>
                  <a:lnTo>
                    <a:pt x="152" y="288"/>
                  </a:lnTo>
                  <a:lnTo>
                    <a:pt x="168" y="272"/>
                  </a:lnTo>
                  <a:lnTo>
                    <a:pt x="192" y="272"/>
                  </a:lnTo>
                  <a:lnTo>
                    <a:pt x="192" y="288"/>
                  </a:lnTo>
                  <a:lnTo>
                    <a:pt x="208" y="280"/>
                  </a:lnTo>
                  <a:lnTo>
                    <a:pt x="240" y="232"/>
                  </a:lnTo>
                  <a:lnTo>
                    <a:pt x="256" y="232"/>
                  </a:lnTo>
                  <a:lnTo>
                    <a:pt x="296" y="168"/>
                  </a:lnTo>
                  <a:lnTo>
                    <a:pt x="296" y="144"/>
                  </a:lnTo>
                  <a:lnTo>
                    <a:pt x="304" y="136"/>
                  </a:lnTo>
                  <a:lnTo>
                    <a:pt x="312" y="152"/>
                  </a:lnTo>
                  <a:lnTo>
                    <a:pt x="344" y="96"/>
                  </a:lnTo>
                  <a:lnTo>
                    <a:pt x="376" y="80"/>
                  </a:lnTo>
                  <a:lnTo>
                    <a:pt x="376" y="88"/>
                  </a:lnTo>
                  <a:lnTo>
                    <a:pt x="400" y="64"/>
                  </a:lnTo>
                  <a:lnTo>
                    <a:pt x="416" y="72"/>
                  </a:lnTo>
                  <a:lnTo>
                    <a:pt x="432" y="24"/>
                  </a:lnTo>
                  <a:lnTo>
                    <a:pt x="424" y="16"/>
                  </a:lnTo>
                  <a:lnTo>
                    <a:pt x="400" y="16"/>
                  </a:lnTo>
                  <a:lnTo>
                    <a:pt x="384" y="24"/>
                  </a:lnTo>
                  <a:lnTo>
                    <a:pt x="344" y="24"/>
                  </a:lnTo>
                  <a:lnTo>
                    <a:pt x="328" y="0"/>
                  </a:lnTo>
                  <a:lnTo>
                    <a:pt x="272" y="40"/>
                  </a:lnTo>
                  <a:lnTo>
                    <a:pt x="264" y="64"/>
                  </a:lnTo>
                  <a:lnTo>
                    <a:pt x="248" y="64"/>
                  </a:lnTo>
                  <a:lnTo>
                    <a:pt x="200" y="64"/>
                  </a:lnTo>
                  <a:lnTo>
                    <a:pt x="200" y="48"/>
                  </a:lnTo>
                  <a:lnTo>
                    <a:pt x="216" y="32"/>
                  </a:lnTo>
                  <a:lnTo>
                    <a:pt x="200" y="0"/>
                  </a:lnTo>
                  <a:lnTo>
                    <a:pt x="176" y="0"/>
                  </a:lnTo>
                  <a:lnTo>
                    <a:pt x="168" y="0"/>
                  </a:lnTo>
                  <a:lnTo>
                    <a:pt x="160" y="16"/>
                  </a:lnTo>
                  <a:lnTo>
                    <a:pt x="152" y="8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</a:ln>
            <a:effectLst/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2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Freeform 12"/>
            <p:cNvSpPr/>
            <p:nvPr/>
          </p:nvSpPr>
          <p:spPr bwMode="gray">
            <a:xfrm>
              <a:off x="5221981" y="3525180"/>
              <a:ext cx="605314" cy="546820"/>
            </a:xfrm>
            <a:custGeom>
              <a:avLst/>
              <a:gdLst>
                <a:gd name="T0" fmla="*/ 413 w 361"/>
                <a:gd name="T1" fmla="*/ 0 h 321"/>
                <a:gd name="T2" fmla="*/ 373 w 361"/>
                <a:gd name="T3" fmla="*/ 0 h 321"/>
                <a:gd name="T4" fmla="*/ 296 w 361"/>
                <a:gd name="T5" fmla="*/ 80 h 321"/>
                <a:gd name="T6" fmla="*/ 236 w 361"/>
                <a:gd name="T7" fmla="*/ 93 h 321"/>
                <a:gd name="T8" fmla="*/ 236 w 361"/>
                <a:gd name="T9" fmla="*/ 66 h 321"/>
                <a:gd name="T10" fmla="*/ 197 w 361"/>
                <a:gd name="T11" fmla="*/ 66 h 321"/>
                <a:gd name="T12" fmla="*/ 158 w 361"/>
                <a:gd name="T13" fmla="*/ 93 h 321"/>
                <a:gd name="T14" fmla="*/ 78 w 361"/>
                <a:gd name="T15" fmla="*/ 66 h 321"/>
                <a:gd name="T16" fmla="*/ 60 w 361"/>
                <a:gd name="T17" fmla="*/ 53 h 321"/>
                <a:gd name="T18" fmla="*/ 20 w 361"/>
                <a:gd name="T19" fmla="*/ 40 h 321"/>
                <a:gd name="T20" fmla="*/ 20 w 361"/>
                <a:gd name="T21" fmla="*/ 66 h 321"/>
                <a:gd name="T22" fmla="*/ 0 w 361"/>
                <a:gd name="T23" fmla="*/ 80 h 321"/>
                <a:gd name="T24" fmla="*/ 78 w 361"/>
                <a:gd name="T25" fmla="*/ 93 h 321"/>
                <a:gd name="T26" fmla="*/ 97 w 361"/>
                <a:gd name="T27" fmla="*/ 130 h 321"/>
                <a:gd name="T28" fmla="*/ 138 w 361"/>
                <a:gd name="T29" fmla="*/ 130 h 321"/>
                <a:gd name="T30" fmla="*/ 197 w 361"/>
                <a:gd name="T31" fmla="*/ 186 h 321"/>
                <a:gd name="T32" fmla="*/ 254 w 361"/>
                <a:gd name="T33" fmla="*/ 171 h 321"/>
                <a:gd name="T34" fmla="*/ 254 w 361"/>
                <a:gd name="T35" fmla="*/ 239 h 321"/>
                <a:gd name="T36" fmla="*/ 334 w 361"/>
                <a:gd name="T37" fmla="*/ 304 h 321"/>
                <a:gd name="T38" fmla="*/ 373 w 361"/>
                <a:gd name="T39" fmla="*/ 304 h 321"/>
                <a:gd name="T40" fmla="*/ 393 w 361"/>
                <a:gd name="T41" fmla="*/ 279 h 321"/>
                <a:gd name="T42" fmla="*/ 451 w 361"/>
                <a:gd name="T43" fmla="*/ 316 h 321"/>
                <a:gd name="T44" fmla="*/ 413 w 361"/>
                <a:gd name="T45" fmla="*/ 344 h 321"/>
                <a:gd name="T46" fmla="*/ 393 w 361"/>
                <a:gd name="T47" fmla="*/ 331 h 321"/>
                <a:gd name="T48" fmla="*/ 354 w 361"/>
                <a:gd name="T49" fmla="*/ 316 h 321"/>
                <a:gd name="T50" fmla="*/ 354 w 361"/>
                <a:gd name="T51" fmla="*/ 370 h 321"/>
                <a:gd name="T52" fmla="*/ 334 w 361"/>
                <a:gd name="T53" fmla="*/ 396 h 321"/>
                <a:gd name="T54" fmla="*/ 393 w 361"/>
                <a:gd name="T55" fmla="*/ 450 h 321"/>
                <a:gd name="T56" fmla="*/ 393 w 361"/>
                <a:gd name="T57" fmla="*/ 489 h 321"/>
                <a:gd name="T58" fmla="*/ 489 w 361"/>
                <a:gd name="T59" fmla="*/ 489 h 321"/>
                <a:gd name="T60" fmla="*/ 530 w 361"/>
                <a:gd name="T61" fmla="*/ 516 h 321"/>
                <a:gd name="T62" fmla="*/ 588 w 361"/>
                <a:gd name="T63" fmla="*/ 503 h 321"/>
                <a:gd name="T64" fmla="*/ 668 w 361"/>
                <a:gd name="T65" fmla="*/ 529 h 321"/>
                <a:gd name="T66" fmla="*/ 726 w 361"/>
                <a:gd name="T67" fmla="*/ 489 h 321"/>
                <a:gd name="T68" fmla="*/ 785 w 361"/>
                <a:gd name="T69" fmla="*/ 424 h 321"/>
                <a:gd name="T70" fmla="*/ 707 w 361"/>
                <a:gd name="T71" fmla="*/ 396 h 321"/>
                <a:gd name="T72" fmla="*/ 785 w 361"/>
                <a:gd name="T73" fmla="*/ 384 h 321"/>
                <a:gd name="T74" fmla="*/ 805 w 361"/>
                <a:gd name="T75" fmla="*/ 396 h 321"/>
                <a:gd name="T76" fmla="*/ 883 w 361"/>
                <a:gd name="T77" fmla="*/ 384 h 321"/>
                <a:gd name="T78" fmla="*/ 883 w 361"/>
                <a:gd name="T79" fmla="*/ 370 h 321"/>
                <a:gd name="T80" fmla="*/ 785 w 361"/>
                <a:gd name="T81" fmla="*/ 331 h 321"/>
                <a:gd name="T82" fmla="*/ 785 w 361"/>
                <a:gd name="T83" fmla="*/ 304 h 321"/>
                <a:gd name="T84" fmla="*/ 748 w 361"/>
                <a:gd name="T85" fmla="*/ 292 h 321"/>
                <a:gd name="T86" fmla="*/ 707 w 361"/>
                <a:gd name="T87" fmla="*/ 279 h 321"/>
                <a:gd name="T88" fmla="*/ 668 w 361"/>
                <a:gd name="T89" fmla="*/ 212 h 321"/>
                <a:gd name="T90" fmla="*/ 570 w 361"/>
                <a:gd name="T91" fmla="*/ 106 h 321"/>
                <a:gd name="T92" fmla="*/ 570 w 361"/>
                <a:gd name="T93" fmla="*/ 66 h 321"/>
                <a:gd name="T94" fmla="*/ 471 w 361"/>
                <a:gd name="T95" fmla="*/ 53 h 321"/>
                <a:gd name="T96" fmla="*/ 432 w 361"/>
                <a:gd name="T97" fmla="*/ 40 h 321"/>
                <a:gd name="T98" fmla="*/ 413 w 361"/>
                <a:gd name="T99" fmla="*/ 0 h 32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61"/>
                <a:gd name="T151" fmla="*/ 0 h 321"/>
                <a:gd name="T152" fmla="*/ 361 w 361"/>
                <a:gd name="T153" fmla="*/ 321 h 32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61" h="321">
                  <a:moveTo>
                    <a:pt x="168" y="0"/>
                  </a:moveTo>
                  <a:lnTo>
                    <a:pt x="152" y="0"/>
                  </a:lnTo>
                  <a:lnTo>
                    <a:pt x="120" y="48"/>
                  </a:lnTo>
                  <a:lnTo>
                    <a:pt x="96" y="56"/>
                  </a:lnTo>
                  <a:lnTo>
                    <a:pt x="96" y="40"/>
                  </a:lnTo>
                  <a:lnTo>
                    <a:pt x="80" y="40"/>
                  </a:lnTo>
                  <a:lnTo>
                    <a:pt x="64" y="56"/>
                  </a:lnTo>
                  <a:lnTo>
                    <a:pt x="32" y="40"/>
                  </a:lnTo>
                  <a:lnTo>
                    <a:pt x="24" y="32"/>
                  </a:lnTo>
                  <a:lnTo>
                    <a:pt x="8" y="24"/>
                  </a:lnTo>
                  <a:lnTo>
                    <a:pt x="8" y="40"/>
                  </a:lnTo>
                  <a:lnTo>
                    <a:pt x="0" y="48"/>
                  </a:lnTo>
                  <a:lnTo>
                    <a:pt x="32" y="56"/>
                  </a:lnTo>
                  <a:lnTo>
                    <a:pt x="40" y="80"/>
                  </a:lnTo>
                  <a:lnTo>
                    <a:pt x="56" y="80"/>
                  </a:lnTo>
                  <a:lnTo>
                    <a:pt x="80" y="112"/>
                  </a:lnTo>
                  <a:lnTo>
                    <a:pt x="104" y="104"/>
                  </a:lnTo>
                  <a:lnTo>
                    <a:pt x="104" y="144"/>
                  </a:lnTo>
                  <a:lnTo>
                    <a:pt x="136" y="184"/>
                  </a:lnTo>
                  <a:lnTo>
                    <a:pt x="152" y="184"/>
                  </a:lnTo>
                  <a:lnTo>
                    <a:pt x="160" y="168"/>
                  </a:lnTo>
                  <a:lnTo>
                    <a:pt x="184" y="192"/>
                  </a:lnTo>
                  <a:lnTo>
                    <a:pt x="168" y="208"/>
                  </a:lnTo>
                  <a:lnTo>
                    <a:pt x="160" y="200"/>
                  </a:lnTo>
                  <a:lnTo>
                    <a:pt x="144" y="192"/>
                  </a:lnTo>
                  <a:lnTo>
                    <a:pt x="144" y="224"/>
                  </a:lnTo>
                  <a:lnTo>
                    <a:pt x="136" y="240"/>
                  </a:lnTo>
                  <a:lnTo>
                    <a:pt x="160" y="272"/>
                  </a:lnTo>
                  <a:lnTo>
                    <a:pt x="160" y="296"/>
                  </a:lnTo>
                  <a:lnTo>
                    <a:pt x="200" y="296"/>
                  </a:lnTo>
                  <a:lnTo>
                    <a:pt x="216" y="312"/>
                  </a:lnTo>
                  <a:lnTo>
                    <a:pt x="240" y="304"/>
                  </a:lnTo>
                  <a:lnTo>
                    <a:pt x="272" y="320"/>
                  </a:lnTo>
                  <a:lnTo>
                    <a:pt x="296" y="296"/>
                  </a:lnTo>
                  <a:lnTo>
                    <a:pt x="320" y="256"/>
                  </a:lnTo>
                  <a:lnTo>
                    <a:pt x="288" y="240"/>
                  </a:lnTo>
                  <a:lnTo>
                    <a:pt x="320" y="232"/>
                  </a:lnTo>
                  <a:lnTo>
                    <a:pt x="328" y="240"/>
                  </a:lnTo>
                  <a:lnTo>
                    <a:pt x="360" y="232"/>
                  </a:lnTo>
                  <a:lnTo>
                    <a:pt x="360" y="224"/>
                  </a:lnTo>
                  <a:lnTo>
                    <a:pt x="320" y="200"/>
                  </a:lnTo>
                  <a:lnTo>
                    <a:pt x="320" y="184"/>
                  </a:lnTo>
                  <a:lnTo>
                    <a:pt x="304" y="176"/>
                  </a:lnTo>
                  <a:lnTo>
                    <a:pt x="288" y="168"/>
                  </a:lnTo>
                  <a:lnTo>
                    <a:pt x="272" y="128"/>
                  </a:lnTo>
                  <a:lnTo>
                    <a:pt x="232" y="64"/>
                  </a:lnTo>
                  <a:lnTo>
                    <a:pt x="232" y="40"/>
                  </a:lnTo>
                  <a:lnTo>
                    <a:pt x="192" y="32"/>
                  </a:lnTo>
                  <a:lnTo>
                    <a:pt x="176" y="24"/>
                  </a:lnTo>
                  <a:lnTo>
                    <a:pt x="168" y="0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</a:ln>
            <a:effectLst/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2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Freeform 13"/>
            <p:cNvSpPr/>
            <p:nvPr/>
          </p:nvSpPr>
          <p:spPr bwMode="invGray">
            <a:xfrm>
              <a:off x="5719403" y="3962637"/>
              <a:ext cx="107892" cy="93961"/>
            </a:xfrm>
            <a:custGeom>
              <a:avLst/>
              <a:gdLst>
                <a:gd name="T0" fmla="*/ 54 w 65"/>
                <a:gd name="T1" fmla="*/ 0 h 57"/>
                <a:gd name="T2" fmla="*/ 0 w 65"/>
                <a:gd name="T3" fmla="*/ 56 h 57"/>
                <a:gd name="T4" fmla="*/ 54 w 65"/>
                <a:gd name="T5" fmla="*/ 78 h 57"/>
                <a:gd name="T6" fmla="*/ 150 w 65"/>
                <a:gd name="T7" fmla="*/ 56 h 57"/>
                <a:gd name="T8" fmla="*/ 150 w 65"/>
                <a:gd name="T9" fmla="*/ 34 h 57"/>
                <a:gd name="T10" fmla="*/ 54 w 65"/>
                <a:gd name="T11" fmla="*/ 0 h 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5"/>
                <a:gd name="T19" fmla="*/ 0 h 57"/>
                <a:gd name="T20" fmla="*/ 65 w 65"/>
                <a:gd name="T21" fmla="*/ 57 h 5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5" h="57">
                  <a:moveTo>
                    <a:pt x="24" y="0"/>
                  </a:moveTo>
                  <a:lnTo>
                    <a:pt x="0" y="40"/>
                  </a:lnTo>
                  <a:lnTo>
                    <a:pt x="24" y="56"/>
                  </a:lnTo>
                  <a:lnTo>
                    <a:pt x="64" y="40"/>
                  </a:lnTo>
                  <a:lnTo>
                    <a:pt x="64" y="24"/>
                  </a:lnTo>
                  <a:lnTo>
                    <a:pt x="24" y="0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</a:ln>
            <a:effectLst/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2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Freeform 14"/>
            <p:cNvSpPr/>
            <p:nvPr/>
          </p:nvSpPr>
          <p:spPr bwMode="gray">
            <a:xfrm>
              <a:off x="5450375" y="4028871"/>
              <a:ext cx="403543" cy="506772"/>
            </a:xfrm>
            <a:custGeom>
              <a:avLst/>
              <a:gdLst>
                <a:gd name="T0" fmla="*/ 448 w 241"/>
                <a:gd name="T1" fmla="*/ 27 h 297"/>
                <a:gd name="T2" fmla="*/ 388 w 241"/>
                <a:gd name="T3" fmla="*/ 0 h 297"/>
                <a:gd name="T4" fmla="*/ 332 w 241"/>
                <a:gd name="T5" fmla="*/ 41 h 297"/>
                <a:gd name="T6" fmla="*/ 253 w 241"/>
                <a:gd name="T7" fmla="*/ 13 h 297"/>
                <a:gd name="T8" fmla="*/ 196 w 241"/>
                <a:gd name="T9" fmla="*/ 27 h 297"/>
                <a:gd name="T10" fmla="*/ 176 w 241"/>
                <a:gd name="T11" fmla="*/ 53 h 297"/>
                <a:gd name="T12" fmla="*/ 155 w 241"/>
                <a:gd name="T13" fmla="*/ 80 h 297"/>
                <a:gd name="T14" fmla="*/ 176 w 241"/>
                <a:gd name="T15" fmla="*/ 122 h 297"/>
                <a:gd name="T16" fmla="*/ 137 w 241"/>
                <a:gd name="T17" fmla="*/ 122 h 297"/>
                <a:gd name="T18" fmla="*/ 116 w 241"/>
                <a:gd name="T19" fmla="*/ 107 h 297"/>
                <a:gd name="T20" fmla="*/ 97 w 241"/>
                <a:gd name="T21" fmla="*/ 107 h 297"/>
                <a:gd name="T22" fmla="*/ 97 w 241"/>
                <a:gd name="T23" fmla="*/ 135 h 297"/>
                <a:gd name="T24" fmla="*/ 97 w 241"/>
                <a:gd name="T25" fmla="*/ 160 h 297"/>
                <a:gd name="T26" fmla="*/ 97 w 241"/>
                <a:gd name="T27" fmla="*/ 160 h 297"/>
                <a:gd name="T28" fmla="*/ 97 w 241"/>
                <a:gd name="T29" fmla="*/ 186 h 297"/>
                <a:gd name="T30" fmla="*/ 20 w 241"/>
                <a:gd name="T31" fmla="*/ 227 h 297"/>
                <a:gd name="T32" fmla="*/ 0 w 241"/>
                <a:gd name="T33" fmla="*/ 240 h 297"/>
                <a:gd name="T34" fmla="*/ 0 w 241"/>
                <a:gd name="T35" fmla="*/ 294 h 297"/>
                <a:gd name="T36" fmla="*/ 60 w 241"/>
                <a:gd name="T37" fmla="*/ 320 h 297"/>
                <a:gd name="T38" fmla="*/ 60 w 241"/>
                <a:gd name="T39" fmla="*/ 388 h 297"/>
                <a:gd name="T40" fmla="*/ 116 w 241"/>
                <a:gd name="T41" fmla="*/ 388 h 297"/>
                <a:gd name="T42" fmla="*/ 116 w 241"/>
                <a:gd name="T43" fmla="*/ 414 h 297"/>
                <a:gd name="T44" fmla="*/ 137 w 241"/>
                <a:gd name="T45" fmla="*/ 440 h 297"/>
                <a:gd name="T46" fmla="*/ 155 w 241"/>
                <a:gd name="T47" fmla="*/ 480 h 297"/>
                <a:gd name="T48" fmla="*/ 213 w 241"/>
                <a:gd name="T49" fmla="*/ 480 h 297"/>
                <a:gd name="T50" fmla="*/ 253 w 241"/>
                <a:gd name="T51" fmla="*/ 440 h 297"/>
                <a:gd name="T52" fmla="*/ 272 w 241"/>
                <a:gd name="T53" fmla="*/ 440 h 297"/>
                <a:gd name="T54" fmla="*/ 272 w 241"/>
                <a:gd name="T55" fmla="*/ 466 h 297"/>
                <a:gd name="T56" fmla="*/ 292 w 241"/>
                <a:gd name="T57" fmla="*/ 480 h 297"/>
                <a:gd name="T58" fmla="*/ 332 w 241"/>
                <a:gd name="T59" fmla="*/ 480 h 297"/>
                <a:gd name="T60" fmla="*/ 332 w 241"/>
                <a:gd name="T61" fmla="*/ 466 h 297"/>
                <a:gd name="T62" fmla="*/ 370 w 241"/>
                <a:gd name="T63" fmla="*/ 466 h 297"/>
                <a:gd name="T64" fmla="*/ 370 w 241"/>
                <a:gd name="T65" fmla="*/ 480 h 297"/>
                <a:gd name="T66" fmla="*/ 388 w 241"/>
                <a:gd name="T67" fmla="*/ 493 h 297"/>
                <a:gd name="T68" fmla="*/ 429 w 241"/>
                <a:gd name="T69" fmla="*/ 480 h 297"/>
                <a:gd name="T70" fmla="*/ 448 w 241"/>
                <a:gd name="T71" fmla="*/ 429 h 297"/>
                <a:gd name="T72" fmla="*/ 448 w 241"/>
                <a:gd name="T73" fmla="*/ 374 h 297"/>
                <a:gd name="T74" fmla="*/ 489 w 241"/>
                <a:gd name="T75" fmla="*/ 374 h 297"/>
                <a:gd name="T76" fmla="*/ 489 w 241"/>
                <a:gd name="T77" fmla="*/ 361 h 297"/>
                <a:gd name="T78" fmla="*/ 489 w 241"/>
                <a:gd name="T79" fmla="*/ 335 h 297"/>
                <a:gd name="T80" fmla="*/ 526 w 241"/>
                <a:gd name="T81" fmla="*/ 361 h 297"/>
                <a:gd name="T82" fmla="*/ 565 w 241"/>
                <a:gd name="T83" fmla="*/ 320 h 297"/>
                <a:gd name="T84" fmla="*/ 526 w 241"/>
                <a:gd name="T85" fmla="*/ 294 h 297"/>
                <a:gd name="T86" fmla="*/ 526 w 241"/>
                <a:gd name="T87" fmla="*/ 280 h 297"/>
                <a:gd name="T88" fmla="*/ 565 w 241"/>
                <a:gd name="T89" fmla="*/ 266 h 297"/>
                <a:gd name="T90" fmla="*/ 545 w 241"/>
                <a:gd name="T91" fmla="*/ 227 h 297"/>
                <a:gd name="T92" fmla="*/ 526 w 241"/>
                <a:gd name="T93" fmla="*/ 214 h 297"/>
                <a:gd name="T94" fmla="*/ 586 w 241"/>
                <a:gd name="T95" fmla="*/ 227 h 297"/>
                <a:gd name="T96" fmla="*/ 586 w 241"/>
                <a:gd name="T97" fmla="*/ 173 h 297"/>
                <a:gd name="T98" fmla="*/ 526 w 241"/>
                <a:gd name="T99" fmla="*/ 201 h 297"/>
                <a:gd name="T100" fmla="*/ 586 w 241"/>
                <a:gd name="T101" fmla="*/ 135 h 297"/>
                <a:gd name="T102" fmla="*/ 489 w 241"/>
                <a:gd name="T103" fmla="*/ 93 h 297"/>
                <a:gd name="T104" fmla="*/ 429 w 241"/>
                <a:gd name="T105" fmla="*/ 93 h 297"/>
                <a:gd name="T106" fmla="*/ 388 w 241"/>
                <a:gd name="T107" fmla="*/ 122 h 297"/>
                <a:gd name="T108" fmla="*/ 370 w 241"/>
                <a:gd name="T109" fmla="*/ 80 h 297"/>
                <a:gd name="T110" fmla="*/ 388 w 241"/>
                <a:gd name="T111" fmla="*/ 66 h 297"/>
                <a:gd name="T112" fmla="*/ 448 w 241"/>
                <a:gd name="T113" fmla="*/ 27 h 29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41"/>
                <a:gd name="T172" fmla="*/ 0 h 297"/>
                <a:gd name="T173" fmla="*/ 241 w 241"/>
                <a:gd name="T174" fmla="*/ 297 h 29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41" h="297">
                  <a:moveTo>
                    <a:pt x="184" y="16"/>
                  </a:moveTo>
                  <a:lnTo>
                    <a:pt x="160" y="0"/>
                  </a:lnTo>
                  <a:lnTo>
                    <a:pt x="136" y="24"/>
                  </a:lnTo>
                  <a:lnTo>
                    <a:pt x="104" y="8"/>
                  </a:lnTo>
                  <a:lnTo>
                    <a:pt x="80" y="16"/>
                  </a:lnTo>
                  <a:lnTo>
                    <a:pt x="72" y="32"/>
                  </a:lnTo>
                  <a:lnTo>
                    <a:pt x="64" y="48"/>
                  </a:lnTo>
                  <a:lnTo>
                    <a:pt x="72" y="72"/>
                  </a:lnTo>
                  <a:lnTo>
                    <a:pt x="56" y="72"/>
                  </a:lnTo>
                  <a:lnTo>
                    <a:pt x="48" y="64"/>
                  </a:lnTo>
                  <a:lnTo>
                    <a:pt x="40" y="64"/>
                  </a:lnTo>
                  <a:lnTo>
                    <a:pt x="40" y="80"/>
                  </a:lnTo>
                  <a:lnTo>
                    <a:pt x="40" y="96"/>
                  </a:lnTo>
                  <a:lnTo>
                    <a:pt x="40" y="112"/>
                  </a:lnTo>
                  <a:lnTo>
                    <a:pt x="8" y="136"/>
                  </a:lnTo>
                  <a:lnTo>
                    <a:pt x="0" y="144"/>
                  </a:lnTo>
                  <a:lnTo>
                    <a:pt x="0" y="176"/>
                  </a:lnTo>
                  <a:lnTo>
                    <a:pt x="24" y="192"/>
                  </a:lnTo>
                  <a:lnTo>
                    <a:pt x="24" y="232"/>
                  </a:lnTo>
                  <a:lnTo>
                    <a:pt x="48" y="232"/>
                  </a:lnTo>
                  <a:lnTo>
                    <a:pt x="48" y="248"/>
                  </a:lnTo>
                  <a:lnTo>
                    <a:pt x="56" y="264"/>
                  </a:lnTo>
                  <a:lnTo>
                    <a:pt x="64" y="288"/>
                  </a:lnTo>
                  <a:lnTo>
                    <a:pt x="88" y="288"/>
                  </a:lnTo>
                  <a:lnTo>
                    <a:pt x="104" y="264"/>
                  </a:lnTo>
                  <a:lnTo>
                    <a:pt x="112" y="264"/>
                  </a:lnTo>
                  <a:lnTo>
                    <a:pt x="112" y="280"/>
                  </a:lnTo>
                  <a:lnTo>
                    <a:pt x="120" y="288"/>
                  </a:lnTo>
                  <a:lnTo>
                    <a:pt x="136" y="288"/>
                  </a:lnTo>
                  <a:lnTo>
                    <a:pt x="136" y="280"/>
                  </a:lnTo>
                  <a:lnTo>
                    <a:pt x="152" y="280"/>
                  </a:lnTo>
                  <a:lnTo>
                    <a:pt x="152" y="288"/>
                  </a:lnTo>
                  <a:lnTo>
                    <a:pt x="160" y="296"/>
                  </a:lnTo>
                  <a:lnTo>
                    <a:pt x="176" y="288"/>
                  </a:lnTo>
                  <a:lnTo>
                    <a:pt x="184" y="256"/>
                  </a:lnTo>
                  <a:lnTo>
                    <a:pt x="184" y="224"/>
                  </a:lnTo>
                  <a:lnTo>
                    <a:pt x="200" y="224"/>
                  </a:lnTo>
                  <a:lnTo>
                    <a:pt x="200" y="216"/>
                  </a:lnTo>
                  <a:lnTo>
                    <a:pt x="200" y="200"/>
                  </a:lnTo>
                  <a:lnTo>
                    <a:pt x="216" y="216"/>
                  </a:lnTo>
                  <a:lnTo>
                    <a:pt x="232" y="192"/>
                  </a:lnTo>
                  <a:lnTo>
                    <a:pt x="216" y="176"/>
                  </a:lnTo>
                  <a:lnTo>
                    <a:pt x="216" y="168"/>
                  </a:lnTo>
                  <a:lnTo>
                    <a:pt x="232" y="160"/>
                  </a:lnTo>
                  <a:lnTo>
                    <a:pt x="224" y="136"/>
                  </a:lnTo>
                  <a:lnTo>
                    <a:pt x="216" y="128"/>
                  </a:lnTo>
                  <a:lnTo>
                    <a:pt x="240" y="136"/>
                  </a:lnTo>
                  <a:lnTo>
                    <a:pt x="240" y="104"/>
                  </a:lnTo>
                  <a:lnTo>
                    <a:pt x="216" y="120"/>
                  </a:lnTo>
                  <a:lnTo>
                    <a:pt x="240" y="80"/>
                  </a:lnTo>
                  <a:lnTo>
                    <a:pt x="200" y="56"/>
                  </a:lnTo>
                  <a:lnTo>
                    <a:pt x="176" y="56"/>
                  </a:lnTo>
                  <a:lnTo>
                    <a:pt x="160" y="72"/>
                  </a:lnTo>
                  <a:lnTo>
                    <a:pt x="152" y="48"/>
                  </a:lnTo>
                  <a:lnTo>
                    <a:pt x="160" y="40"/>
                  </a:lnTo>
                  <a:lnTo>
                    <a:pt x="184" y="16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</a:ln>
            <a:effectLst/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2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Freeform 15"/>
            <p:cNvSpPr/>
            <p:nvPr/>
          </p:nvSpPr>
          <p:spPr bwMode="gray">
            <a:xfrm>
              <a:off x="5247202" y="4426279"/>
              <a:ext cx="459590" cy="629999"/>
            </a:xfrm>
            <a:custGeom>
              <a:avLst/>
              <a:gdLst>
                <a:gd name="T0" fmla="*/ 681 w 273"/>
                <a:gd name="T1" fmla="*/ 93 h 369"/>
                <a:gd name="T2" fmla="*/ 681 w 273"/>
                <a:gd name="T3" fmla="*/ 80 h 369"/>
                <a:gd name="T4" fmla="*/ 643 w 273"/>
                <a:gd name="T5" fmla="*/ 80 h 369"/>
                <a:gd name="T6" fmla="*/ 643 w 273"/>
                <a:gd name="T7" fmla="*/ 93 h 369"/>
                <a:gd name="T8" fmla="*/ 601 w 273"/>
                <a:gd name="T9" fmla="*/ 93 h 369"/>
                <a:gd name="T10" fmla="*/ 580 w 273"/>
                <a:gd name="T11" fmla="*/ 93 h 369"/>
                <a:gd name="T12" fmla="*/ 580 w 273"/>
                <a:gd name="T13" fmla="*/ 53 h 369"/>
                <a:gd name="T14" fmla="*/ 560 w 273"/>
                <a:gd name="T15" fmla="*/ 53 h 369"/>
                <a:gd name="T16" fmla="*/ 520 w 273"/>
                <a:gd name="T17" fmla="*/ 93 h 369"/>
                <a:gd name="T18" fmla="*/ 461 w 273"/>
                <a:gd name="T19" fmla="*/ 93 h 369"/>
                <a:gd name="T20" fmla="*/ 440 w 273"/>
                <a:gd name="T21" fmla="*/ 53 h 369"/>
                <a:gd name="T22" fmla="*/ 422 w 273"/>
                <a:gd name="T23" fmla="*/ 27 h 369"/>
                <a:gd name="T24" fmla="*/ 401 w 273"/>
                <a:gd name="T25" fmla="*/ 0 h 369"/>
                <a:gd name="T26" fmla="*/ 360 w 273"/>
                <a:gd name="T27" fmla="*/ 0 h 369"/>
                <a:gd name="T28" fmla="*/ 360 w 273"/>
                <a:gd name="T29" fmla="*/ 13 h 369"/>
                <a:gd name="T30" fmla="*/ 281 w 273"/>
                <a:gd name="T31" fmla="*/ 27 h 369"/>
                <a:gd name="T32" fmla="*/ 281 w 273"/>
                <a:gd name="T33" fmla="*/ 53 h 369"/>
                <a:gd name="T34" fmla="*/ 199 w 273"/>
                <a:gd name="T35" fmla="*/ 53 h 369"/>
                <a:gd name="T36" fmla="*/ 162 w 273"/>
                <a:gd name="T37" fmla="*/ 80 h 369"/>
                <a:gd name="T38" fmla="*/ 162 w 273"/>
                <a:gd name="T39" fmla="*/ 122 h 369"/>
                <a:gd name="T40" fmla="*/ 181 w 273"/>
                <a:gd name="T41" fmla="*/ 149 h 369"/>
                <a:gd name="T42" fmla="*/ 121 w 273"/>
                <a:gd name="T43" fmla="*/ 186 h 369"/>
                <a:gd name="T44" fmla="*/ 101 w 273"/>
                <a:gd name="T45" fmla="*/ 186 h 369"/>
                <a:gd name="T46" fmla="*/ 79 w 273"/>
                <a:gd name="T47" fmla="*/ 241 h 369"/>
                <a:gd name="T48" fmla="*/ 79 w 273"/>
                <a:gd name="T49" fmla="*/ 267 h 369"/>
                <a:gd name="T50" fmla="*/ 79 w 273"/>
                <a:gd name="T51" fmla="*/ 294 h 369"/>
                <a:gd name="T52" fmla="*/ 41 w 273"/>
                <a:gd name="T53" fmla="*/ 336 h 369"/>
                <a:gd name="T54" fmla="*/ 20 w 273"/>
                <a:gd name="T55" fmla="*/ 361 h 369"/>
                <a:gd name="T56" fmla="*/ 0 w 273"/>
                <a:gd name="T57" fmla="*/ 429 h 369"/>
                <a:gd name="T58" fmla="*/ 20 w 273"/>
                <a:gd name="T59" fmla="*/ 454 h 369"/>
                <a:gd name="T60" fmla="*/ 138 w 273"/>
                <a:gd name="T61" fmla="*/ 454 h 369"/>
                <a:gd name="T62" fmla="*/ 199 w 273"/>
                <a:gd name="T63" fmla="*/ 549 h 369"/>
                <a:gd name="T64" fmla="*/ 221 w 273"/>
                <a:gd name="T65" fmla="*/ 615 h 369"/>
                <a:gd name="T66" fmla="*/ 281 w 273"/>
                <a:gd name="T67" fmla="*/ 549 h 369"/>
                <a:gd name="T68" fmla="*/ 300 w 273"/>
                <a:gd name="T69" fmla="*/ 562 h 369"/>
                <a:gd name="T70" fmla="*/ 381 w 273"/>
                <a:gd name="T71" fmla="*/ 510 h 369"/>
                <a:gd name="T72" fmla="*/ 381 w 273"/>
                <a:gd name="T73" fmla="*/ 468 h 369"/>
                <a:gd name="T74" fmla="*/ 461 w 273"/>
                <a:gd name="T75" fmla="*/ 454 h 369"/>
                <a:gd name="T76" fmla="*/ 500 w 273"/>
                <a:gd name="T77" fmla="*/ 388 h 369"/>
                <a:gd name="T78" fmla="*/ 542 w 273"/>
                <a:gd name="T79" fmla="*/ 375 h 369"/>
                <a:gd name="T80" fmla="*/ 542 w 273"/>
                <a:gd name="T81" fmla="*/ 336 h 369"/>
                <a:gd name="T82" fmla="*/ 601 w 273"/>
                <a:gd name="T83" fmla="*/ 336 h 369"/>
                <a:gd name="T84" fmla="*/ 621 w 273"/>
                <a:gd name="T85" fmla="*/ 267 h 369"/>
                <a:gd name="T86" fmla="*/ 601 w 273"/>
                <a:gd name="T87" fmla="*/ 214 h 369"/>
                <a:gd name="T88" fmla="*/ 621 w 273"/>
                <a:gd name="T89" fmla="*/ 201 h 369"/>
                <a:gd name="T90" fmla="*/ 580 w 273"/>
                <a:gd name="T91" fmla="*/ 173 h 369"/>
                <a:gd name="T92" fmla="*/ 621 w 273"/>
                <a:gd name="T93" fmla="*/ 160 h 369"/>
                <a:gd name="T94" fmla="*/ 643 w 273"/>
                <a:gd name="T95" fmla="*/ 173 h 369"/>
                <a:gd name="T96" fmla="*/ 681 w 273"/>
                <a:gd name="T97" fmla="*/ 135 h 369"/>
                <a:gd name="T98" fmla="*/ 681 w 273"/>
                <a:gd name="T99" fmla="*/ 93 h 36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73"/>
                <a:gd name="T151" fmla="*/ 0 h 369"/>
                <a:gd name="T152" fmla="*/ 273 w 273"/>
                <a:gd name="T153" fmla="*/ 369 h 36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73" h="369">
                  <a:moveTo>
                    <a:pt x="272" y="56"/>
                  </a:moveTo>
                  <a:lnTo>
                    <a:pt x="272" y="48"/>
                  </a:lnTo>
                  <a:lnTo>
                    <a:pt x="256" y="48"/>
                  </a:lnTo>
                  <a:lnTo>
                    <a:pt x="256" y="56"/>
                  </a:lnTo>
                  <a:lnTo>
                    <a:pt x="240" y="56"/>
                  </a:lnTo>
                  <a:lnTo>
                    <a:pt x="232" y="56"/>
                  </a:lnTo>
                  <a:lnTo>
                    <a:pt x="232" y="32"/>
                  </a:lnTo>
                  <a:lnTo>
                    <a:pt x="224" y="32"/>
                  </a:lnTo>
                  <a:lnTo>
                    <a:pt x="208" y="56"/>
                  </a:lnTo>
                  <a:lnTo>
                    <a:pt x="184" y="56"/>
                  </a:lnTo>
                  <a:lnTo>
                    <a:pt x="176" y="32"/>
                  </a:lnTo>
                  <a:lnTo>
                    <a:pt x="168" y="16"/>
                  </a:lnTo>
                  <a:lnTo>
                    <a:pt x="160" y="0"/>
                  </a:lnTo>
                  <a:lnTo>
                    <a:pt x="144" y="0"/>
                  </a:lnTo>
                  <a:lnTo>
                    <a:pt x="144" y="8"/>
                  </a:lnTo>
                  <a:lnTo>
                    <a:pt x="112" y="16"/>
                  </a:lnTo>
                  <a:lnTo>
                    <a:pt x="112" y="32"/>
                  </a:lnTo>
                  <a:lnTo>
                    <a:pt x="80" y="32"/>
                  </a:lnTo>
                  <a:lnTo>
                    <a:pt x="64" y="48"/>
                  </a:lnTo>
                  <a:lnTo>
                    <a:pt x="64" y="72"/>
                  </a:lnTo>
                  <a:lnTo>
                    <a:pt x="72" y="88"/>
                  </a:lnTo>
                  <a:lnTo>
                    <a:pt x="48" y="112"/>
                  </a:lnTo>
                  <a:lnTo>
                    <a:pt x="40" y="112"/>
                  </a:lnTo>
                  <a:lnTo>
                    <a:pt x="32" y="144"/>
                  </a:lnTo>
                  <a:lnTo>
                    <a:pt x="32" y="160"/>
                  </a:lnTo>
                  <a:lnTo>
                    <a:pt x="32" y="176"/>
                  </a:lnTo>
                  <a:lnTo>
                    <a:pt x="16" y="200"/>
                  </a:lnTo>
                  <a:lnTo>
                    <a:pt x="8" y="216"/>
                  </a:lnTo>
                  <a:lnTo>
                    <a:pt x="0" y="256"/>
                  </a:lnTo>
                  <a:lnTo>
                    <a:pt x="8" y="272"/>
                  </a:lnTo>
                  <a:lnTo>
                    <a:pt x="56" y="272"/>
                  </a:lnTo>
                  <a:lnTo>
                    <a:pt x="80" y="328"/>
                  </a:lnTo>
                  <a:lnTo>
                    <a:pt x="88" y="368"/>
                  </a:lnTo>
                  <a:lnTo>
                    <a:pt x="112" y="328"/>
                  </a:lnTo>
                  <a:lnTo>
                    <a:pt x="120" y="336"/>
                  </a:lnTo>
                  <a:lnTo>
                    <a:pt x="152" y="304"/>
                  </a:lnTo>
                  <a:lnTo>
                    <a:pt x="152" y="280"/>
                  </a:lnTo>
                  <a:lnTo>
                    <a:pt x="184" y="272"/>
                  </a:lnTo>
                  <a:lnTo>
                    <a:pt x="200" y="232"/>
                  </a:lnTo>
                  <a:lnTo>
                    <a:pt x="216" y="224"/>
                  </a:lnTo>
                  <a:lnTo>
                    <a:pt x="216" y="200"/>
                  </a:lnTo>
                  <a:lnTo>
                    <a:pt x="240" y="200"/>
                  </a:lnTo>
                  <a:lnTo>
                    <a:pt x="248" y="160"/>
                  </a:lnTo>
                  <a:lnTo>
                    <a:pt x="240" y="128"/>
                  </a:lnTo>
                  <a:lnTo>
                    <a:pt x="248" y="120"/>
                  </a:lnTo>
                  <a:lnTo>
                    <a:pt x="232" y="104"/>
                  </a:lnTo>
                  <a:lnTo>
                    <a:pt x="248" y="96"/>
                  </a:lnTo>
                  <a:lnTo>
                    <a:pt x="256" y="104"/>
                  </a:lnTo>
                  <a:lnTo>
                    <a:pt x="272" y="80"/>
                  </a:lnTo>
                  <a:lnTo>
                    <a:pt x="272" y="56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</a:ln>
            <a:effectLst/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2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Freeform 16"/>
            <p:cNvSpPr/>
            <p:nvPr/>
          </p:nvSpPr>
          <p:spPr bwMode="gray">
            <a:xfrm>
              <a:off x="4546608" y="4822146"/>
              <a:ext cx="850522" cy="656184"/>
            </a:xfrm>
            <a:custGeom>
              <a:avLst/>
              <a:gdLst>
                <a:gd name="T0" fmla="*/ 1244 w 505"/>
                <a:gd name="T1" fmla="*/ 158 h 385"/>
                <a:gd name="T2" fmla="*/ 1065 w 505"/>
                <a:gd name="T3" fmla="*/ 66 h 385"/>
                <a:gd name="T4" fmla="*/ 1023 w 505"/>
                <a:gd name="T5" fmla="*/ 93 h 385"/>
                <a:gd name="T6" fmla="*/ 944 w 505"/>
                <a:gd name="T7" fmla="*/ 66 h 385"/>
                <a:gd name="T8" fmla="*/ 782 w 505"/>
                <a:gd name="T9" fmla="*/ 93 h 385"/>
                <a:gd name="T10" fmla="*/ 782 w 505"/>
                <a:gd name="T11" fmla="*/ 0 h 385"/>
                <a:gd name="T12" fmla="*/ 703 w 505"/>
                <a:gd name="T13" fmla="*/ 0 h 385"/>
                <a:gd name="T14" fmla="*/ 543 w 505"/>
                <a:gd name="T15" fmla="*/ 13 h 385"/>
                <a:gd name="T16" fmla="*/ 522 w 505"/>
                <a:gd name="T17" fmla="*/ 66 h 385"/>
                <a:gd name="T18" fmla="*/ 422 w 505"/>
                <a:gd name="T19" fmla="*/ 41 h 385"/>
                <a:gd name="T20" fmla="*/ 361 w 505"/>
                <a:gd name="T21" fmla="*/ 80 h 385"/>
                <a:gd name="T22" fmla="*/ 381 w 505"/>
                <a:gd name="T23" fmla="*/ 145 h 385"/>
                <a:gd name="T24" fmla="*/ 361 w 505"/>
                <a:gd name="T25" fmla="*/ 186 h 385"/>
                <a:gd name="T26" fmla="*/ 281 w 505"/>
                <a:gd name="T27" fmla="*/ 279 h 385"/>
                <a:gd name="T28" fmla="*/ 181 w 505"/>
                <a:gd name="T29" fmla="*/ 371 h 385"/>
                <a:gd name="T30" fmla="*/ 79 w 505"/>
                <a:gd name="T31" fmla="*/ 450 h 385"/>
                <a:gd name="T32" fmla="*/ 0 w 505"/>
                <a:gd name="T33" fmla="*/ 492 h 385"/>
                <a:gd name="T34" fmla="*/ 20 w 505"/>
                <a:gd name="T35" fmla="*/ 518 h 385"/>
                <a:gd name="T36" fmla="*/ 41 w 505"/>
                <a:gd name="T37" fmla="*/ 596 h 385"/>
                <a:gd name="T38" fmla="*/ 141 w 505"/>
                <a:gd name="T39" fmla="*/ 636 h 385"/>
                <a:gd name="T40" fmla="*/ 101 w 505"/>
                <a:gd name="T41" fmla="*/ 572 h 385"/>
                <a:gd name="T42" fmla="*/ 200 w 505"/>
                <a:gd name="T43" fmla="*/ 505 h 385"/>
                <a:gd name="T44" fmla="*/ 381 w 505"/>
                <a:gd name="T45" fmla="*/ 465 h 385"/>
                <a:gd name="T46" fmla="*/ 482 w 505"/>
                <a:gd name="T47" fmla="*/ 492 h 385"/>
                <a:gd name="T48" fmla="*/ 601 w 505"/>
                <a:gd name="T49" fmla="*/ 411 h 385"/>
                <a:gd name="T50" fmla="*/ 662 w 505"/>
                <a:gd name="T51" fmla="*/ 398 h 385"/>
                <a:gd name="T52" fmla="*/ 662 w 505"/>
                <a:gd name="T53" fmla="*/ 357 h 385"/>
                <a:gd name="T54" fmla="*/ 703 w 505"/>
                <a:gd name="T55" fmla="*/ 344 h 385"/>
                <a:gd name="T56" fmla="*/ 844 w 505"/>
                <a:gd name="T57" fmla="*/ 384 h 385"/>
                <a:gd name="T58" fmla="*/ 844 w 505"/>
                <a:gd name="T59" fmla="*/ 332 h 385"/>
                <a:gd name="T60" fmla="*/ 944 w 505"/>
                <a:gd name="T61" fmla="*/ 319 h 385"/>
                <a:gd name="T62" fmla="*/ 982 w 505"/>
                <a:gd name="T63" fmla="*/ 332 h 385"/>
                <a:gd name="T64" fmla="*/ 1004 w 505"/>
                <a:gd name="T65" fmla="*/ 306 h 385"/>
                <a:gd name="T66" fmla="*/ 1124 w 505"/>
                <a:gd name="T67" fmla="*/ 292 h 385"/>
                <a:gd name="T68" fmla="*/ 1204 w 505"/>
                <a:gd name="T69" fmla="*/ 226 h 38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05"/>
                <a:gd name="T106" fmla="*/ 0 h 385"/>
                <a:gd name="T107" fmla="*/ 505 w 505"/>
                <a:gd name="T108" fmla="*/ 385 h 38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05" h="385">
                  <a:moveTo>
                    <a:pt x="504" y="128"/>
                  </a:moveTo>
                  <a:lnTo>
                    <a:pt x="496" y="96"/>
                  </a:lnTo>
                  <a:lnTo>
                    <a:pt x="472" y="40"/>
                  </a:lnTo>
                  <a:lnTo>
                    <a:pt x="424" y="40"/>
                  </a:lnTo>
                  <a:lnTo>
                    <a:pt x="416" y="32"/>
                  </a:lnTo>
                  <a:lnTo>
                    <a:pt x="408" y="56"/>
                  </a:lnTo>
                  <a:lnTo>
                    <a:pt x="392" y="56"/>
                  </a:lnTo>
                  <a:lnTo>
                    <a:pt x="376" y="40"/>
                  </a:lnTo>
                  <a:lnTo>
                    <a:pt x="320" y="64"/>
                  </a:lnTo>
                  <a:lnTo>
                    <a:pt x="312" y="56"/>
                  </a:lnTo>
                  <a:lnTo>
                    <a:pt x="336" y="8"/>
                  </a:lnTo>
                  <a:lnTo>
                    <a:pt x="312" y="0"/>
                  </a:lnTo>
                  <a:lnTo>
                    <a:pt x="296" y="16"/>
                  </a:lnTo>
                  <a:lnTo>
                    <a:pt x="280" y="0"/>
                  </a:lnTo>
                  <a:lnTo>
                    <a:pt x="272" y="8"/>
                  </a:lnTo>
                  <a:lnTo>
                    <a:pt x="216" y="8"/>
                  </a:lnTo>
                  <a:lnTo>
                    <a:pt x="224" y="40"/>
                  </a:lnTo>
                  <a:lnTo>
                    <a:pt x="208" y="40"/>
                  </a:lnTo>
                  <a:lnTo>
                    <a:pt x="176" y="16"/>
                  </a:lnTo>
                  <a:lnTo>
                    <a:pt x="168" y="24"/>
                  </a:lnTo>
                  <a:lnTo>
                    <a:pt x="168" y="48"/>
                  </a:lnTo>
                  <a:lnTo>
                    <a:pt x="144" y="48"/>
                  </a:lnTo>
                  <a:lnTo>
                    <a:pt x="144" y="72"/>
                  </a:lnTo>
                  <a:lnTo>
                    <a:pt x="152" y="88"/>
                  </a:lnTo>
                  <a:lnTo>
                    <a:pt x="144" y="96"/>
                  </a:lnTo>
                  <a:lnTo>
                    <a:pt x="144" y="112"/>
                  </a:lnTo>
                  <a:lnTo>
                    <a:pt x="112" y="144"/>
                  </a:lnTo>
                  <a:lnTo>
                    <a:pt x="112" y="168"/>
                  </a:lnTo>
                  <a:lnTo>
                    <a:pt x="104" y="200"/>
                  </a:lnTo>
                  <a:lnTo>
                    <a:pt x="72" y="224"/>
                  </a:lnTo>
                  <a:lnTo>
                    <a:pt x="48" y="256"/>
                  </a:lnTo>
                  <a:lnTo>
                    <a:pt x="32" y="272"/>
                  </a:lnTo>
                  <a:lnTo>
                    <a:pt x="8" y="280"/>
                  </a:lnTo>
                  <a:lnTo>
                    <a:pt x="0" y="296"/>
                  </a:lnTo>
                  <a:lnTo>
                    <a:pt x="16" y="304"/>
                  </a:lnTo>
                  <a:lnTo>
                    <a:pt x="8" y="312"/>
                  </a:lnTo>
                  <a:lnTo>
                    <a:pt x="8" y="352"/>
                  </a:lnTo>
                  <a:lnTo>
                    <a:pt x="16" y="360"/>
                  </a:lnTo>
                  <a:lnTo>
                    <a:pt x="16" y="384"/>
                  </a:lnTo>
                  <a:lnTo>
                    <a:pt x="56" y="384"/>
                  </a:lnTo>
                  <a:lnTo>
                    <a:pt x="56" y="360"/>
                  </a:lnTo>
                  <a:lnTo>
                    <a:pt x="40" y="344"/>
                  </a:lnTo>
                  <a:lnTo>
                    <a:pt x="48" y="312"/>
                  </a:lnTo>
                  <a:lnTo>
                    <a:pt x="80" y="304"/>
                  </a:lnTo>
                  <a:lnTo>
                    <a:pt x="104" y="304"/>
                  </a:lnTo>
                  <a:lnTo>
                    <a:pt x="152" y="280"/>
                  </a:lnTo>
                  <a:lnTo>
                    <a:pt x="184" y="280"/>
                  </a:lnTo>
                  <a:lnTo>
                    <a:pt x="192" y="296"/>
                  </a:lnTo>
                  <a:lnTo>
                    <a:pt x="208" y="264"/>
                  </a:lnTo>
                  <a:lnTo>
                    <a:pt x="240" y="248"/>
                  </a:lnTo>
                  <a:lnTo>
                    <a:pt x="248" y="224"/>
                  </a:lnTo>
                  <a:lnTo>
                    <a:pt x="264" y="240"/>
                  </a:lnTo>
                  <a:lnTo>
                    <a:pt x="272" y="240"/>
                  </a:lnTo>
                  <a:lnTo>
                    <a:pt x="264" y="216"/>
                  </a:lnTo>
                  <a:lnTo>
                    <a:pt x="264" y="184"/>
                  </a:lnTo>
                  <a:lnTo>
                    <a:pt x="280" y="208"/>
                  </a:lnTo>
                  <a:lnTo>
                    <a:pt x="288" y="232"/>
                  </a:lnTo>
                  <a:lnTo>
                    <a:pt x="336" y="232"/>
                  </a:lnTo>
                  <a:lnTo>
                    <a:pt x="320" y="216"/>
                  </a:lnTo>
                  <a:lnTo>
                    <a:pt x="336" y="200"/>
                  </a:lnTo>
                  <a:lnTo>
                    <a:pt x="360" y="208"/>
                  </a:lnTo>
                  <a:lnTo>
                    <a:pt x="376" y="192"/>
                  </a:lnTo>
                  <a:lnTo>
                    <a:pt x="392" y="192"/>
                  </a:lnTo>
                  <a:lnTo>
                    <a:pt x="392" y="200"/>
                  </a:lnTo>
                  <a:lnTo>
                    <a:pt x="400" y="200"/>
                  </a:lnTo>
                  <a:lnTo>
                    <a:pt x="400" y="184"/>
                  </a:lnTo>
                  <a:lnTo>
                    <a:pt x="424" y="192"/>
                  </a:lnTo>
                  <a:lnTo>
                    <a:pt x="448" y="176"/>
                  </a:lnTo>
                  <a:lnTo>
                    <a:pt x="472" y="168"/>
                  </a:lnTo>
                  <a:lnTo>
                    <a:pt x="480" y="136"/>
                  </a:lnTo>
                  <a:lnTo>
                    <a:pt x="504" y="128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</a:ln>
            <a:effectLst/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2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Freeform 17"/>
            <p:cNvSpPr/>
            <p:nvPr/>
          </p:nvSpPr>
          <p:spPr bwMode="gray">
            <a:xfrm>
              <a:off x="3980527" y="4698919"/>
              <a:ext cx="837911" cy="656184"/>
            </a:xfrm>
            <a:custGeom>
              <a:avLst/>
              <a:gdLst>
                <a:gd name="T0" fmla="*/ 868 w 497"/>
                <a:gd name="T1" fmla="*/ 572 h 385"/>
                <a:gd name="T2" fmla="*/ 1052 w 497"/>
                <a:gd name="T3" fmla="*/ 492 h 385"/>
                <a:gd name="T4" fmla="*/ 1131 w 497"/>
                <a:gd name="T5" fmla="*/ 398 h 385"/>
                <a:gd name="T6" fmla="*/ 1210 w 497"/>
                <a:gd name="T7" fmla="*/ 306 h 385"/>
                <a:gd name="T8" fmla="*/ 1251 w 497"/>
                <a:gd name="T9" fmla="*/ 266 h 385"/>
                <a:gd name="T10" fmla="*/ 1210 w 497"/>
                <a:gd name="T11" fmla="*/ 214 h 385"/>
                <a:gd name="T12" fmla="*/ 1151 w 497"/>
                <a:gd name="T13" fmla="*/ 158 h 385"/>
                <a:gd name="T14" fmla="*/ 1109 w 497"/>
                <a:gd name="T15" fmla="*/ 186 h 385"/>
                <a:gd name="T16" fmla="*/ 1070 w 497"/>
                <a:gd name="T17" fmla="*/ 173 h 385"/>
                <a:gd name="T18" fmla="*/ 1109 w 497"/>
                <a:gd name="T19" fmla="*/ 93 h 385"/>
                <a:gd name="T20" fmla="*/ 1109 w 497"/>
                <a:gd name="T21" fmla="*/ 27 h 385"/>
                <a:gd name="T22" fmla="*/ 1029 w 497"/>
                <a:gd name="T23" fmla="*/ 13 h 385"/>
                <a:gd name="T24" fmla="*/ 948 w 497"/>
                <a:gd name="T25" fmla="*/ 41 h 385"/>
                <a:gd name="T26" fmla="*/ 907 w 497"/>
                <a:gd name="T27" fmla="*/ 41 h 385"/>
                <a:gd name="T28" fmla="*/ 806 w 497"/>
                <a:gd name="T29" fmla="*/ 53 h 385"/>
                <a:gd name="T30" fmla="*/ 728 w 497"/>
                <a:gd name="T31" fmla="*/ 106 h 385"/>
                <a:gd name="T32" fmla="*/ 668 w 497"/>
                <a:gd name="T33" fmla="*/ 120 h 385"/>
                <a:gd name="T34" fmla="*/ 566 w 497"/>
                <a:gd name="T35" fmla="*/ 158 h 385"/>
                <a:gd name="T36" fmla="*/ 463 w 497"/>
                <a:gd name="T37" fmla="*/ 145 h 385"/>
                <a:gd name="T38" fmla="*/ 404 w 497"/>
                <a:gd name="T39" fmla="*/ 120 h 385"/>
                <a:gd name="T40" fmla="*/ 362 w 497"/>
                <a:gd name="T41" fmla="*/ 145 h 385"/>
                <a:gd name="T42" fmla="*/ 243 w 497"/>
                <a:gd name="T43" fmla="*/ 214 h 385"/>
                <a:gd name="T44" fmla="*/ 83 w 497"/>
                <a:gd name="T45" fmla="*/ 186 h 385"/>
                <a:gd name="T46" fmla="*/ 0 w 497"/>
                <a:gd name="T47" fmla="*/ 214 h 385"/>
                <a:gd name="T48" fmla="*/ 83 w 497"/>
                <a:gd name="T49" fmla="*/ 239 h 385"/>
                <a:gd name="T50" fmla="*/ 223 w 497"/>
                <a:gd name="T51" fmla="*/ 279 h 385"/>
                <a:gd name="T52" fmla="*/ 261 w 497"/>
                <a:gd name="T53" fmla="*/ 344 h 385"/>
                <a:gd name="T54" fmla="*/ 141 w 497"/>
                <a:gd name="T55" fmla="*/ 371 h 385"/>
                <a:gd name="T56" fmla="*/ 223 w 497"/>
                <a:gd name="T57" fmla="*/ 411 h 385"/>
                <a:gd name="T58" fmla="*/ 343 w 497"/>
                <a:gd name="T59" fmla="*/ 465 h 385"/>
                <a:gd name="T60" fmla="*/ 343 w 497"/>
                <a:gd name="T61" fmla="*/ 505 h 385"/>
                <a:gd name="T62" fmla="*/ 525 w 497"/>
                <a:gd name="T63" fmla="*/ 596 h 385"/>
                <a:gd name="T64" fmla="*/ 626 w 497"/>
                <a:gd name="T65" fmla="*/ 596 h 385"/>
                <a:gd name="T66" fmla="*/ 646 w 497"/>
                <a:gd name="T67" fmla="*/ 572 h 385"/>
                <a:gd name="T68" fmla="*/ 746 w 497"/>
                <a:gd name="T69" fmla="*/ 623 h 385"/>
                <a:gd name="T70" fmla="*/ 847 w 497"/>
                <a:gd name="T71" fmla="*/ 610 h 38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97"/>
                <a:gd name="T109" fmla="*/ 0 h 385"/>
                <a:gd name="T110" fmla="*/ 497 w 497"/>
                <a:gd name="T111" fmla="*/ 385 h 38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97" h="385">
                  <a:moveTo>
                    <a:pt x="336" y="368"/>
                  </a:moveTo>
                  <a:lnTo>
                    <a:pt x="344" y="344"/>
                  </a:lnTo>
                  <a:lnTo>
                    <a:pt x="368" y="344"/>
                  </a:lnTo>
                  <a:lnTo>
                    <a:pt x="416" y="296"/>
                  </a:lnTo>
                  <a:lnTo>
                    <a:pt x="440" y="272"/>
                  </a:lnTo>
                  <a:lnTo>
                    <a:pt x="448" y="240"/>
                  </a:lnTo>
                  <a:lnTo>
                    <a:pt x="448" y="216"/>
                  </a:lnTo>
                  <a:lnTo>
                    <a:pt x="480" y="184"/>
                  </a:lnTo>
                  <a:lnTo>
                    <a:pt x="480" y="168"/>
                  </a:lnTo>
                  <a:lnTo>
                    <a:pt x="496" y="160"/>
                  </a:lnTo>
                  <a:lnTo>
                    <a:pt x="480" y="152"/>
                  </a:lnTo>
                  <a:lnTo>
                    <a:pt x="480" y="128"/>
                  </a:lnTo>
                  <a:lnTo>
                    <a:pt x="456" y="128"/>
                  </a:lnTo>
                  <a:lnTo>
                    <a:pt x="456" y="96"/>
                  </a:lnTo>
                  <a:lnTo>
                    <a:pt x="440" y="96"/>
                  </a:lnTo>
                  <a:lnTo>
                    <a:pt x="440" y="112"/>
                  </a:lnTo>
                  <a:lnTo>
                    <a:pt x="424" y="112"/>
                  </a:lnTo>
                  <a:lnTo>
                    <a:pt x="424" y="104"/>
                  </a:lnTo>
                  <a:lnTo>
                    <a:pt x="432" y="64"/>
                  </a:lnTo>
                  <a:lnTo>
                    <a:pt x="440" y="56"/>
                  </a:lnTo>
                  <a:lnTo>
                    <a:pt x="440" y="40"/>
                  </a:lnTo>
                  <a:lnTo>
                    <a:pt x="440" y="16"/>
                  </a:lnTo>
                  <a:lnTo>
                    <a:pt x="432" y="0"/>
                  </a:lnTo>
                  <a:lnTo>
                    <a:pt x="408" y="8"/>
                  </a:lnTo>
                  <a:lnTo>
                    <a:pt x="392" y="8"/>
                  </a:lnTo>
                  <a:lnTo>
                    <a:pt x="376" y="24"/>
                  </a:lnTo>
                  <a:lnTo>
                    <a:pt x="360" y="32"/>
                  </a:lnTo>
                  <a:lnTo>
                    <a:pt x="360" y="24"/>
                  </a:lnTo>
                  <a:lnTo>
                    <a:pt x="344" y="32"/>
                  </a:lnTo>
                  <a:lnTo>
                    <a:pt x="320" y="32"/>
                  </a:lnTo>
                  <a:lnTo>
                    <a:pt x="304" y="40"/>
                  </a:lnTo>
                  <a:lnTo>
                    <a:pt x="288" y="64"/>
                  </a:lnTo>
                  <a:lnTo>
                    <a:pt x="272" y="56"/>
                  </a:lnTo>
                  <a:lnTo>
                    <a:pt x="264" y="72"/>
                  </a:lnTo>
                  <a:lnTo>
                    <a:pt x="232" y="72"/>
                  </a:lnTo>
                  <a:lnTo>
                    <a:pt x="224" y="96"/>
                  </a:lnTo>
                  <a:lnTo>
                    <a:pt x="200" y="104"/>
                  </a:lnTo>
                  <a:lnTo>
                    <a:pt x="184" y="88"/>
                  </a:lnTo>
                  <a:lnTo>
                    <a:pt x="176" y="64"/>
                  </a:lnTo>
                  <a:lnTo>
                    <a:pt x="160" y="72"/>
                  </a:lnTo>
                  <a:lnTo>
                    <a:pt x="160" y="88"/>
                  </a:lnTo>
                  <a:lnTo>
                    <a:pt x="144" y="88"/>
                  </a:lnTo>
                  <a:lnTo>
                    <a:pt x="104" y="112"/>
                  </a:lnTo>
                  <a:lnTo>
                    <a:pt x="96" y="128"/>
                  </a:lnTo>
                  <a:lnTo>
                    <a:pt x="48" y="112"/>
                  </a:lnTo>
                  <a:lnTo>
                    <a:pt x="32" y="112"/>
                  </a:lnTo>
                  <a:lnTo>
                    <a:pt x="24" y="120"/>
                  </a:lnTo>
                  <a:lnTo>
                    <a:pt x="0" y="128"/>
                  </a:lnTo>
                  <a:lnTo>
                    <a:pt x="0" y="144"/>
                  </a:lnTo>
                  <a:lnTo>
                    <a:pt x="32" y="144"/>
                  </a:lnTo>
                  <a:lnTo>
                    <a:pt x="40" y="160"/>
                  </a:lnTo>
                  <a:lnTo>
                    <a:pt x="88" y="168"/>
                  </a:lnTo>
                  <a:lnTo>
                    <a:pt x="96" y="176"/>
                  </a:lnTo>
                  <a:lnTo>
                    <a:pt x="104" y="208"/>
                  </a:lnTo>
                  <a:lnTo>
                    <a:pt x="64" y="208"/>
                  </a:lnTo>
                  <a:lnTo>
                    <a:pt x="56" y="224"/>
                  </a:lnTo>
                  <a:lnTo>
                    <a:pt x="64" y="240"/>
                  </a:lnTo>
                  <a:lnTo>
                    <a:pt x="88" y="248"/>
                  </a:lnTo>
                  <a:lnTo>
                    <a:pt x="136" y="264"/>
                  </a:lnTo>
                  <a:lnTo>
                    <a:pt x="136" y="280"/>
                  </a:lnTo>
                  <a:lnTo>
                    <a:pt x="120" y="288"/>
                  </a:lnTo>
                  <a:lnTo>
                    <a:pt x="136" y="304"/>
                  </a:lnTo>
                  <a:lnTo>
                    <a:pt x="136" y="328"/>
                  </a:lnTo>
                  <a:lnTo>
                    <a:pt x="208" y="360"/>
                  </a:lnTo>
                  <a:lnTo>
                    <a:pt x="224" y="360"/>
                  </a:lnTo>
                  <a:lnTo>
                    <a:pt x="248" y="360"/>
                  </a:lnTo>
                  <a:lnTo>
                    <a:pt x="256" y="368"/>
                  </a:lnTo>
                  <a:lnTo>
                    <a:pt x="256" y="344"/>
                  </a:lnTo>
                  <a:lnTo>
                    <a:pt x="288" y="352"/>
                  </a:lnTo>
                  <a:lnTo>
                    <a:pt x="296" y="376"/>
                  </a:lnTo>
                  <a:lnTo>
                    <a:pt x="312" y="384"/>
                  </a:lnTo>
                  <a:lnTo>
                    <a:pt x="336" y="368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</a:ln>
            <a:effectLst/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2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Freeform 18"/>
            <p:cNvSpPr/>
            <p:nvPr/>
          </p:nvSpPr>
          <p:spPr bwMode="invGray">
            <a:xfrm>
              <a:off x="3900659" y="4330778"/>
              <a:ext cx="622128" cy="603813"/>
            </a:xfrm>
            <a:custGeom>
              <a:avLst/>
              <a:gdLst>
                <a:gd name="T0" fmla="*/ 122 w 369"/>
                <a:gd name="T1" fmla="*/ 540 h 353"/>
                <a:gd name="T2" fmla="*/ 83 w 369"/>
                <a:gd name="T3" fmla="*/ 445 h 353"/>
                <a:gd name="T4" fmla="*/ 141 w 369"/>
                <a:gd name="T5" fmla="*/ 324 h 353"/>
                <a:gd name="T6" fmla="*/ 20 w 369"/>
                <a:gd name="T7" fmla="*/ 271 h 353"/>
                <a:gd name="T8" fmla="*/ 41 w 369"/>
                <a:gd name="T9" fmla="*/ 231 h 353"/>
                <a:gd name="T10" fmla="*/ 122 w 369"/>
                <a:gd name="T11" fmla="*/ 231 h 353"/>
                <a:gd name="T12" fmla="*/ 261 w 369"/>
                <a:gd name="T13" fmla="*/ 202 h 353"/>
                <a:gd name="T14" fmla="*/ 422 w 369"/>
                <a:gd name="T15" fmla="*/ 189 h 353"/>
                <a:gd name="T16" fmla="*/ 343 w 369"/>
                <a:gd name="T17" fmla="*/ 135 h 353"/>
                <a:gd name="T18" fmla="*/ 362 w 369"/>
                <a:gd name="T19" fmla="*/ 67 h 353"/>
                <a:gd name="T20" fmla="*/ 463 w 369"/>
                <a:gd name="T21" fmla="*/ 67 h 353"/>
                <a:gd name="T22" fmla="*/ 525 w 369"/>
                <a:gd name="T23" fmla="*/ 81 h 353"/>
                <a:gd name="T24" fmla="*/ 585 w 369"/>
                <a:gd name="T25" fmla="*/ 67 h 353"/>
                <a:gd name="T26" fmla="*/ 626 w 369"/>
                <a:gd name="T27" fmla="*/ 0 h 353"/>
                <a:gd name="T28" fmla="*/ 728 w 369"/>
                <a:gd name="T29" fmla="*/ 27 h 353"/>
                <a:gd name="T30" fmla="*/ 806 w 369"/>
                <a:gd name="T31" fmla="*/ 122 h 353"/>
                <a:gd name="T32" fmla="*/ 868 w 369"/>
                <a:gd name="T33" fmla="*/ 149 h 353"/>
                <a:gd name="T34" fmla="*/ 907 w 369"/>
                <a:gd name="T35" fmla="*/ 109 h 353"/>
                <a:gd name="T36" fmla="*/ 907 w 369"/>
                <a:gd name="T37" fmla="*/ 163 h 353"/>
                <a:gd name="T38" fmla="*/ 907 w 369"/>
                <a:gd name="T39" fmla="*/ 215 h 353"/>
                <a:gd name="T40" fmla="*/ 847 w 369"/>
                <a:gd name="T41" fmla="*/ 285 h 353"/>
                <a:gd name="T42" fmla="*/ 928 w 369"/>
                <a:gd name="T43" fmla="*/ 311 h 353"/>
                <a:gd name="T44" fmla="*/ 907 w 369"/>
                <a:gd name="T45" fmla="*/ 351 h 353"/>
                <a:gd name="T46" fmla="*/ 928 w 369"/>
                <a:gd name="T47" fmla="*/ 393 h 353"/>
                <a:gd name="T48" fmla="*/ 868 w 369"/>
                <a:gd name="T49" fmla="*/ 432 h 353"/>
                <a:gd name="T50" fmla="*/ 868 w 369"/>
                <a:gd name="T51" fmla="*/ 472 h 353"/>
                <a:gd name="T52" fmla="*/ 786 w 369"/>
                <a:gd name="T53" fmla="*/ 486 h 353"/>
                <a:gd name="T54" fmla="*/ 685 w 369"/>
                <a:gd name="T55" fmla="*/ 525 h 353"/>
                <a:gd name="T56" fmla="*/ 585 w 369"/>
                <a:gd name="T57" fmla="*/ 513 h 353"/>
                <a:gd name="T58" fmla="*/ 525 w 369"/>
                <a:gd name="T59" fmla="*/ 486 h 353"/>
                <a:gd name="T60" fmla="*/ 485 w 369"/>
                <a:gd name="T61" fmla="*/ 513 h 353"/>
                <a:gd name="T62" fmla="*/ 362 w 369"/>
                <a:gd name="T63" fmla="*/ 594 h 353"/>
                <a:gd name="T64" fmla="*/ 202 w 369"/>
                <a:gd name="T65" fmla="*/ 554 h 35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69"/>
                <a:gd name="T100" fmla="*/ 0 h 353"/>
                <a:gd name="T101" fmla="*/ 369 w 369"/>
                <a:gd name="T102" fmla="*/ 353 h 35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69" h="353">
                  <a:moveTo>
                    <a:pt x="48" y="344"/>
                  </a:moveTo>
                  <a:lnTo>
                    <a:pt x="48" y="320"/>
                  </a:lnTo>
                  <a:lnTo>
                    <a:pt x="64" y="296"/>
                  </a:lnTo>
                  <a:lnTo>
                    <a:pt x="32" y="264"/>
                  </a:lnTo>
                  <a:lnTo>
                    <a:pt x="56" y="224"/>
                  </a:lnTo>
                  <a:lnTo>
                    <a:pt x="56" y="192"/>
                  </a:lnTo>
                  <a:lnTo>
                    <a:pt x="8" y="200"/>
                  </a:lnTo>
                  <a:lnTo>
                    <a:pt x="8" y="160"/>
                  </a:lnTo>
                  <a:lnTo>
                    <a:pt x="0" y="152"/>
                  </a:lnTo>
                  <a:lnTo>
                    <a:pt x="16" y="136"/>
                  </a:lnTo>
                  <a:lnTo>
                    <a:pt x="32" y="144"/>
                  </a:lnTo>
                  <a:lnTo>
                    <a:pt x="48" y="136"/>
                  </a:lnTo>
                  <a:lnTo>
                    <a:pt x="96" y="136"/>
                  </a:lnTo>
                  <a:lnTo>
                    <a:pt x="104" y="120"/>
                  </a:lnTo>
                  <a:lnTo>
                    <a:pt x="112" y="112"/>
                  </a:lnTo>
                  <a:lnTo>
                    <a:pt x="168" y="112"/>
                  </a:lnTo>
                  <a:lnTo>
                    <a:pt x="160" y="80"/>
                  </a:lnTo>
                  <a:lnTo>
                    <a:pt x="136" y="80"/>
                  </a:lnTo>
                  <a:lnTo>
                    <a:pt x="128" y="56"/>
                  </a:lnTo>
                  <a:lnTo>
                    <a:pt x="144" y="40"/>
                  </a:lnTo>
                  <a:lnTo>
                    <a:pt x="168" y="48"/>
                  </a:lnTo>
                  <a:lnTo>
                    <a:pt x="184" y="40"/>
                  </a:lnTo>
                  <a:lnTo>
                    <a:pt x="192" y="56"/>
                  </a:lnTo>
                  <a:lnTo>
                    <a:pt x="208" y="48"/>
                  </a:lnTo>
                  <a:lnTo>
                    <a:pt x="208" y="24"/>
                  </a:lnTo>
                  <a:lnTo>
                    <a:pt x="232" y="40"/>
                  </a:lnTo>
                  <a:lnTo>
                    <a:pt x="240" y="8"/>
                  </a:lnTo>
                  <a:lnTo>
                    <a:pt x="248" y="0"/>
                  </a:lnTo>
                  <a:lnTo>
                    <a:pt x="264" y="16"/>
                  </a:lnTo>
                  <a:lnTo>
                    <a:pt x="288" y="16"/>
                  </a:lnTo>
                  <a:lnTo>
                    <a:pt x="312" y="72"/>
                  </a:lnTo>
                  <a:lnTo>
                    <a:pt x="320" y="72"/>
                  </a:lnTo>
                  <a:lnTo>
                    <a:pt x="328" y="88"/>
                  </a:lnTo>
                  <a:lnTo>
                    <a:pt x="344" y="88"/>
                  </a:lnTo>
                  <a:lnTo>
                    <a:pt x="352" y="72"/>
                  </a:lnTo>
                  <a:lnTo>
                    <a:pt x="360" y="64"/>
                  </a:lnTo>
                  <a:lnTo>
                    <a:pt x="368" y="88"/>
                  </a:lnTo>
                  <a:lnTo>
                    <a:pt x="360" y="96"/>
                  </a:lnTo>
                  <a:lnTo>
                    <a:pt x="360" y="112"/>
                  </a:lnTo>
                  <a:lnTo>
                    <a:pt x="360" y="128"/>
                  </a:lnTo>
                  <a:lnTo>
                    <a:pt x="336" y="152"/>
                  </a:lnTo>
                  <a:lnTo>
                    <a:pt x="336" y="168"/>
                  </a:lnTo>
                  <a:lnTo>
                    <a:pt x="360" y="168"/>
                  </a:lnTo>
                  <a:lnTo>
                    <a:pt x="368" y="184"/>
                  </a:lnTo>
                  <a:lnTo>
                    <a:pt x="360" y="192"/>
                  </a:lnTo>
                  <a:lnTo>
                    <a:pt x="360" y="208"/>
                  </a:lnTo>
                  <a:lnTo>
                    <a:pt x="360" y="232"/>
                  </a:lnTo>
                  <a:lnTo>
                    <a:pt x="368" y="232"/>
                  </a:lnTo>
                  <a:lnTo>
                    <a:pt x="368" y="248"/>
                  </a:lnTo>
                  <a:lnTo>
                    <a:pt x="344" y="256"/>
                  </a:lnTo>
                  <a:lnTo>
                    <a:pt x="344" y="272"/>
                  </a:lnTo>
                  <a:lnTo>
                    <a:pt x="344" y="280"/>
                  </a:lnTo>
                  <a:lnTo>
                    <a:pt x="320" y="272"/>
                  </a:lnTo>
                  <a:lnTo>
                    <a:pt x="312" y="288"/>
                  </a:lnTo>
                  <a:lnTo>
                    <a:pt x="280" y="288"/>
                  </a:lnTo>
                  <a:lnTo>
                    <a:pt x="272" y="312"/>
                  </a:lnTo>
                  <a:lnTo>
                    <a:pt x="248" y="320"/>
                  </a:lnTo>
                  <a:lnTo>
                    <a:pt x="232" y="304"/>
                  </a:lnTo>
                  <a:lnTo>
                    <a:pt x="224" y="280"/>
                  </a:lnTo>
                  <a:lnTo>
                    <a:pt x="208" y="288"/>
                  </a:lnTo>
                  <a:lnTo>
                    <a:pt x="208" y="304"/>
                  </a:lnTo>
                  <a:lnTo>
                    <a:pt x="192" y="304"/>
                  </a:lnTo>
                  <a:lnTo>
                    <a:pt x="152" y="328"/>
                  </a:lnTo>
                  <a:lnTo>
                    <a:pt x="144" y="352"/>
                  </a:lnTo>
                  <a:lnTo>
                    <a:pt x="96" y="328"/>
                  </a:lnTo>
                  <a:lnTo>
                    <a:pt x="80" y="328"/>
                  </a:lnTo>
                  <a:lnTo>
                    <a:pt x="48" y="344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</a:ln>
            <a:effectLst/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2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Freeform 19"/>
            <p:cNvSpPr/>
            <p:nvPr/>
          </p:nvSpPr>
          <p:spPr bwMode="invGray">
            <a:xfrm>
              <a:off x="3198663" y="4289189"/>
              <a:ext cx="958414" cy="1052052"/>
            </a:xfrm>
            <a:custGeom>
              <a:avLst/>
              <a:gdLst>
                <a:gd name="T0" fmla="*/ 1325 w 569"/>
                <a:gd name="T1" fmla="*/ 745 h 617"/>
                <a:gd name="T2" fmla="*/ 1406 w 569"/>
                <a:gd name="T3" fmla="*/ 690 h 617"/>
                <a:gd name="T4" fmla="*/ 1325 w 569"/>
                <a:gd name="T5" fmla="*/ 677 h 617"/>
                <a:gd name="T6" fmla="*/ 1244 w 569"/>
                <a:gd name="T7" fmla="*/ 638 h 617"/>
                <a:gd name="T8" fmla="*/ 1166 w 569"/>
                <a:gd name="T9" fmla="*/ 599 h 617"/>
                <a:gd name="T10" fmla="*/ 1206 w 569"/>
                <a:gd name="T11" fmla="*/ 531 h 617"/>
                <a:gd name="T12" fmla="*/ 1185 w 569"/>
                <a:gd name="T13" fmla="*/ 413 h 617"/>
                <a:gd name="T14" fmla="*/ 1065 w 569"/>
                <a:gd name="T15" fmla="*/ 373 h 617"/>
                <a:gd name="T16" fmla="*/ 1043 w 569"/>
                <a:gd name="T17" fmla="*/ 293 h 617"/>
                <a:gd name="T18" fmla="*/ 1125 w 569"/>
                <a:gd name="T19" fmla="*/ 279 h 617"/>
                <a:gd name="T20" fmla="*/ 1283 w 569"/>
                <a:gd name="T21" fmla="*/ 266 h 617"/>
                <a:gd name="T22" fmla="*/ 1283 w 569"/>
                <a:gd name="T23" fmla="*/ 186 h 617"/>
                <a:gd name="T24" fmla="*/ 1166 w 569"/>
                <a:gd name="T25" fmla="*/ 186 h 617"/>
                <a:gd name="T26" fmla="*/ 1084 w 569"/>
                <a:gd name="T27" fmla="*/ 106 h 617"/>
                <a:gd name="T28" fmla="*/ 1023 w 569"/>
                <a:gd name="T29" fmla="*/ 159 h 617"/>
                <a:gd name="T30" fmla="*/ 964 w 569"/>
                <a:gd name="T31" fmla="*/ 239 h 617"/>
                <a:gd name="T32" fmla="*/ 922 w 569"/>
                <a:gd name="T33" fmla="*/ 399 h 617"/>
                <a:gd name="T34" fmla="*/ 844 w 569"/>
                <a:gd name="T35" fmla="*/ 373 h 617"/>
                <a:gd name="T36" fmla="*/ 722 w 569"/>
                <a:gd name="T37" fmla="*/ 399 h 617"/>
                <a:gd name="T38" fmla="*/ 682 w 569"/>
                <a:gd name="T39" fmla="*/ 373 h 617"/>
                <a:gd name="T40" fmla="*/ 582 w 569"/>
                <a:gd name="T41" fmla="*/ 173 h 617"/>
                <a:gd name="T42" fmla="*/ 543 w 569"/>
                <a:gd name="T43" fmla="*/ 186 h 617"/>
                <a:gd name="T44" fmla="*/ 523 w 569"/>
                <a:gd name="T45" fmla="*/ 122 h 617"/>
                <a:gd name="T46" fmla="*/ 402 w 569"/>
                <a:gd name="T47" fmla="*/ 66 h 617"/>
                <a:gd name="T48" fmla="*/ 341 w 569"/>
                <a:gd name="T49" fmla="*/ 135 h 617"/>
                <a:gd name="T50" fmla="*/ 341 w 569"/>
                <a:gd name="T51" fmla="*/ 0 h 617"/>
                <a:gd name="T52" fmla="*/ 281 w 569"/>
                <a:gd name="T53" fmla="*/ 0 h 617"/>
                <a:gd name="T54" fmla="*/ 240 w 569"/>
                <a:gd name="T55" fmla="*/ 53 h 617"/>
                <a:gd name="T56" fmla="*/ 221 w 569"/>
                <a:gd name="T57" fmla="*/ 106 h 617"/>
                <a:gd name="T58" fmla="*/ 200 w 569"/>
                <a:gd name="T59" fmla="*/ 159 h 617"/>
                <a:gd name="T60" fmla="*/ 260 w 569"/>
                <a:gd name="T61" fmla="*/ 186 h 617"/>
                <a:gd name="T62" fmla="*/ 221 w 569"/>
                <a:gd name="T63" fmla="*/ 399 h 617"/>
                <a:gd name="T64" fmla="*/ 60 w 569"/>
                <a:gd name="T65" fmla="*/ 466 h 617"/>
                <a:gd name="T66" fmla="*/ 20 w 569"/>
                <a:gd name="T67" fmla="*/ 518 h 617"/>
                <a:gd name="T68" fmla="*/ 0 w 569"/>
                <a:gd name="T69" fmla="*/ 623 h 617"/>
                <a:gd name="T70" fmla="*/ 121 w 569"/>
                <a:gd name="T71" fmla="*/ 611 h 617"/>
                <a:gd name="T72" fmla="*/ 200 w 569"/>
                <a:gd name="T73" fmla="*/ 651 h 617"/>
                <a:gd name="T74" fmla="*/ 221 w 569"/>
                <a:gd name="T75" fmla="*/ 677 h 617"/>
                <a:gd name="T76" fmla="*/ 240 w 569"/>
                <a:gd name="T77" fmla="*/ 745 h 617"/>
                <a:gd name="T78" fmla="*/ 301 w 569"/>
                <a:gd name="T79" fmla="*/ 772 h 617"/>
                <a:gd name="T80" fmla="*/ 281 w 569"/>
                <a:gd name="T81" fmla="*/ 838 h 617"/>
                <a:gd name="T82" fmla="*/ 260 w 569"/>
                <a:gd name="T83" fmla="*/ 876 h 617"/>
                <a:gd name="T84" fmla="*/ 362 w 569"/>
                <a:gd name="T85" fmla="*/ 930 h 617"/>
                <a:gd name="T86" fmla="*/ 501 w 569"/>
                <a:gd name="T87" fmla="*/ 959 h 617"/>
                <a:gd name="T88" fmla="*/ 560 w 569"/>
                <a:gd name="T89" fmla="*/ 943 h 617"/>
                <a:gd name="T90" fmla="*/ 582 w 569"/>
                <a:gd name="T91" fmla="*/ 997 h 617"/>
                <a:gd name="T92" fmla="*/ 662 w 569"/>
                <a:gd name="T93" fmla="*/ 984 h 617"/>
                <a:gd name="T94" fmla="*/ 682 w 569"/>
                <a:gd name="T95" fmla="*/ 851 h 617"/>
                <a:gd name="T96" fmla="*/ 823 w 569"/>
                <a:gd name="T97" fmla="*/ 838 h 617"/>
                <a:gd name="T98" fmla="*/ 882 w 569"/>
                <a:gd name="T99" fmla="*/ 851 h 617"/>
                <a:gd name="T100" fmla="*/ 964 w 569"/>
                <a:gd name="T101" fmla="*/ 851 h 617"/>
                <a:gd name="T102" fmla="*/ 1043 w 569"/>
                <a:gd name="T103" fmla="*/ 866 h 617"/>
                <a:gd name="T104" fmla="*/ 1106 w 569"/>
                <a:gd name="T105" fmla="*/ 838 h 617"/>
                <a:gd name="T106" fmla="*/ 1227 w 569"/>
                <a:gd name="T107" fmla="*/ 784 h 617"/>
                <a:gd name="T108" fmla="*/ 1305 w 569"/>
                <a:gd name="T109" fmla="*/ 772 h 61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69"/>
                <a:gd name="T166" fmla="*/ 0 h 617"/>
                <a:gd name="T167" fmla="*/ 569 w 569"/>
                <a:gd name="T168" fmla="*/ 617 h 61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69" h="617">
                  <a:moveTo>
                    <a:pt x="520" y="464"/>
                  </a:moveTo>
                  <a:lnTo>
                    <a:pt x="528" y="448"/>
                  </a:lnTo>
                  <a:lnTo>
                    <a:pt x="568" y="448"/>
                  </a:lnTo>
                  <a:lnTo>
                    <a:pt x="560" y="416"/>
                  </a:lnTo>
                  <a:lnTo>
                    <a:pt x="552" y="400"/>
                  </a:lnTo>
                  <a:lnTo>
                    <a:pt x="528" y="408"/>
                  </a:lnTo>
                  <a:lnTo>
                    <a:pt x="504" y="400"/>
                  </a:lnTo>
                  <a:lnTo>
                    <a:pt x="496" y="384"/>
                  </a:lnTo>
                  <a:lnTo>
                    <a:pt x="464" y="384"/>
                  </a:lnTo>
                  <a:lnTo>
                    <a:pt x="464" y="360"/>
                  </a:lnTo>
                  <a:lnTo>
                    <a:pt x="464" y="344"/>
                  </a:lnTo>
                  <a:lnTo>
                    <a:pt x="480" y="320"/>
                  </a:lnTo>
                  <a:lnTo>
                    <a:pt x="448" y="288"/>
                  </a:lnTo>
                  <a:lnTo>
                    <a:pt x="472" y="248"/>
                  </a:lnTo>
                  <a:lnTo>
                    <a:pt x="472" y="216"/>
                  </a:lnTo>
                  <a:lnTo>
                    <a:pt x="424" y="224"/>
                  </a:lnTo>
                  <a:lnTo>
                    <a:pt x="424" y="184"/>
                  </a:lnTo>
                  <a:lnTo>
                    <a:pt x="416" y="176"/>
                  </a:lnTo>
                  <a:lnTo>
                    <a:pt x="432" y="160"/>
                  </a:lnTo>
                  <a:lnTo>
                    <a:pt x="448" y="168"/>
                  </a:lnTo>
                  <a:lnTo>
                    <a:pt x="464" y="152"/>
                  </a:lnTo>
                  <a:lnTo>
                    <a:pt x="512" y="160"/>
                  </a:lnTo>
                  <a:lnTo>
                    <a:pt x="528" y="136"/>
                  </a:lnTo>
                  <a:lnTo>
                    <a:pt x="512" y="112"/>
                  </a:lnTo>
                  <a:lnTo>
                    <a:pt x="488" y="128"/>
                  </a:lnTo>
                  <a:lnTo>
                    <a:pt x="464" y="112"/>
                  </a:lnTo>
                  <a:lnTo>
                    <a:pt x="464" y="64"/>
                  </a:lnTo>
                  <a:lnTo>
                    <a:pt x="432" y="64"/>
                  </a:lnTo>
                  <a:lnTo>
                    <a:pt x="424" y="96"/>
                  </a:lnTo>
                  <a:lnTo>
                    <a:pt x="408" y="96"/>
                  </a:lnTo>
                  <a:lnTo>
                    <a:pt x="408" y="120"/>
                  </a:lnTo>
                  <a:lnTo>
                    <a:pt x="384" y="144"/>
                  </a:lnTo>
                  <a:lnTo>
                    <a:pt x="368" y="144"/>
                  </a:lnTo>
                  <a:lnTo>
                    <a:pt x="368" y="240"/>
                  </a:lnTo>
                  <a:lnTo>
                    <a:pt x="344" y="240"/>
                  </a:lnTo>
                  <a:lnTo>
                    <a:pt x="336" y="224"/>
                  </a:lnTo>
                  <a:lnTo>
                    <a:pt x="320" y="240"/>
                  </a:lnTo>
                  <a:lnTo>
                    <a:pt x="288" y="240"/>
                  </a:lnTo>
                  <a:lnTo>
                    <a:pt x="288" y="232"/>
                  </a:lnTo>
                  <a:lnTo>
                    <a:pt x="272" y="224"/>
                  </a:lnTo>
                  <a:lnTo>
                    <a:pt x="272" y="192"/>
                  </a:lnTo>
                  <a:lnTo>
                    <a:pt x="232" y="104"/>
                  </a:lnTo>
                  <a:lnTo>
                    <a:pt x="216" y="104"/>
                  </a:lnTo>
                  <a:lnTo>
                    <a:pt x="216" y="112"/>
                  </a:lnTo>
                  <a:lnTo>
                    <a:pt x="200" y="88"/>
                  </a:lnTo>
                  <a:lnTo>
                    <a:pt x="208" y="72"/>
                  </a:lnTo>
                  <a:lnTo>
                    <a:pt x="176" y="32"/>
                  </a:lnTo>
                  <a:lnTo>
                    <a:pt x="160" y="40"/>
                  </a:lnTo>
                  <a:lnTo>
                    <a:pt x="152" y="80"/>
                  </a:lnTo>
                  <a:lnTo>
                    <a:pt x="136" y="80"/>
                  </a:lnTo>
                  <a:lnTo>
                    <a:pt x="136" y="64"/>
                  </a:lnTo>
                  <a:lnTo>
                    <a:pt x="136" y="0"/>
                  </a:lnTo>
                  <a:lnTo>
                    <a:pt x="120" y="16"/>
                  </a:lnTo>
                  <a:lnTo>
                    <a:pt x="112" y="0"/>
                  </a:lnTo>
                  <a:lnTo>
                    <a:pt x="96" y="16"/>
                  </a:lnTo>
                  <a:lnTo>
                    <a:pt x="96" y="32"/>
                  </a:lnTo>
                  <a:lnTo>
                    <a:pt x="104" y="64"/>
                  </a:lnTo>
                  <a:lnTo>
                    <a:pt x="88" y="64"/>
                  </a:lnTo>
                  <a:lnTo>
                    <a:pt x="72" y="64"/>
                  </a:lnTo>
                  <a:lnTo>
                    <a:pt x="80" y="96"/>
                  </a:lnTo>
                  <a:lnTo>
                    <a:pt x="80" y="112"/>
                  </a:lnTo>
                  <a:lnTo>
                    <a:pt x="104" y="112"/>
                  </a:lnTo>
                  <a:lnTo>
                    <a:pt x="104" y="168"/>
                  </a:lnTo>
                  <a:lnTo>
                    <a:pt x="88" y="240"/>
                  </a:lnTo>
                  <a:lnTo>
                    <a:pt x="40" y="272"/>
                  </a:lnTo>
                  <a:lnTo>
                    <a:pt x="24" y="280"/>
                  </a:lnTo>
                  <a:lnTo>
                    <a:pt x="16" y="288"/>
                  </a:lnTo>
                  <a:lnTo>
                    <a:pt x="8" y="312"/>
                  </a:lnTo>
                  <a:lnTo>
                    <a:pt x="8" y="360"/>
                  </a:lnTo>
                  <a:lnTo>
                    <a:pt x="0" y="376"/>
                  </a:lnTo>
                  <a:lnTo>
                    <a:pt x="32" y="376"/>
                  </a:lnTo>
                  <a:lnTo>
                    <a:pt x="48" y="368"/>
                  </a:lnTo>
                  <a:lnTo>
                    <a:pt x="88" y="376"/>
                  </a:lnTo>
                  <a:lnTo>
                    <a:pt x="80" y="392"/>
                  </a:lnTo>
                  <a:lnTo>
                    <a:pt x="72" y="392"/>
                  </a:lnTo>
                  <a:lnTo>
                    <a:pt x="88" y="408"/>
                  </a:lnTo>
                  <a:lnTo>
                    <a:pt x="80" y="432"/>
                  </a:lnTo>
                  <a:lnTo>
                    <a:pt x="96" y="448"/>
                  </a:lnTo>
                  <a:lnTo>
                    <a:pt x="120" y="448"/>
                  </a:lnTo>
                  <a:lnTo>
                    <a:pt x="120" y="464"/>
                  </a:lnTo>
                  <a:lnTo>
                    <a:pt x="112" y="472"/>
                  </a:lnTo>
                  <a:lnTo>
                    <a:pt x="112" y="504"/>
                  </a:lnTo>
                  <a:lnTo>
                    <a:pt x="96" y="504"/>
                  </a:lnTo>
                  <a:lnTo>
                    <a:pt x="104" y="528"/>
                  </a:lnTo>
                  <a:lnTo>
                    <a:pt x="144" y="528"/>
                  </a:lnTo>
                  <a:lnTo>
                    <a:pt x="144" y="560"/>
                  </a:lnTo>
                  <a:lnTo>
                    <a:pt x="160" y="568"/>
                  </a:lnTo>
                  <a:lnTo>
                    <a:pt x="200" y="576"/>
                  </a:lnTo>
                  <a:lnTo>
                    <a:pt x="216" y="560"/>
                  </a:lnTo>
                  <a:lnTo>
                    <a:pt x="224" y="568"/>
                  </a:lnTo>
                  <a:lnTo>
                    <a:pt x="216" y="592"/>
                  </a:lnTo>
                  <a:lnTo>
                    <a:pt x="232" y="600"/>
                  </a:lnTo>
                  <a:lnTo>
                    <a:pt x="264" y="616"/>
                  </a:lnTo>
                  <a:lnTo>
                    <a:pt x="264" y="592"/>
                  </a:lnTo>
                  <a:lnTo>
                    <a:pt x="264" y="520"/>
                  </a:lnTo>
                  <a:lnTo>
                    <a:pt x="272" y="512"/>
                  </a:lnTo>
                  <a:lnTo>
                    <a:pt x="320" y="512"/>
                  </a:lnTo>
                  <a:lnTo>
                    <a:pt x="328" y="504"/>
                  </a:lnTo>
                  <a:lnTo>
                    <a:pt x="344" y="504"/>
                  </a:lnTo>
                  <a:lnTo>
                    <a:pt x="352" y="512"/>
                  </a:lnTo>
                  <a:lnTo>
                    <a:pt x="376" y="504"/>
                  </a:lnTo>
                  <a:lnTo>
                    <a:pt x="384" y="512"/>
                  </a:lnTo>
                  <a:lnTo>
                    <a:pt x="392" y="504"/>
                  </a:lnTo>
                  <a:lnTo>
                    <a:pt x="416" y="520"/>
                  </a:lnTo>
                  <a:lnTo>
                    <a:pt x="416" y="504"/>
                  </a:lnTo>
                  <a:lnTo>
                    <a:pt x="440" y="504"/>
                  </a:lnTo>
                  <a:lnTo>
                    <a:pt x="480" y="496"/>
                  </a:lnTo>
                  <a:lnTo>
                    <a:pt x="488" y="472"/>
                  </a:lnTo>
                  <a:lnTo>
                    <a:pt x="504" y="464"/>
                  </a:lnTo>
                  <a:lnTo>
                    <a:pt x="520" y="464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</a:ln>
            <a:effectLst/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2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Freeform 20"/>
            <p:cNvSpPr/>
            <p:nvPr/>
          </p:nvSpPr>
          <p:spPr bwMode="invGray">
            <a:xfrm>
              <a:off x="1409344" y="3072321"/>
              <a:ext cx="2037330" cy="1340095"/>
            </a:xfrm>
            <a:custGeom>
              <a:avLst/>
              <a:gdLst>
                <a:gd name="T0" fmla="*/ 2979 w 1209"/>
                <a:gd name="T1" fmla="*/ 1217 h 785"/>
                <a:gd name="T2" fmla="*/ 2919 w 1209"/>
                <a:gd name="T3" fmla="*/ 1217 h 785"/>
                <a:gd name="T4" fmla="*/ 2919 w 1209"/>
                <a:gd name="T5" fmla="*/ 1311 h 785"/>
                <a:gd name="T6" fmla="*/ 2797 w 1209"/>
                <a:gd name="T7" fmla="*/ 1270 h 785"/>
                <a:gd name="T8" fmla="*/ 2736 w 1209"/>
                <a:gd name="T9" fmla="*/ 1257 h 785"/>
                <a:gd name="T10" fmla="*/ 2577 w 1209"/>
                <a:gd name="T11" fmla="*/ 1204 h 785"/>
                <a:gd name="T12" fmla="*/ 2618 w 1209"/>
                <a:gd name="T13" fmla="*/ 1161 h 785"/>
                <a:gd name="T14" fmla="*/ 2595 w 1209"/>
                <a:gd name="T15" fmla="*/ 1138 h 785"/>
                <a:gd name="T16" fmla="*/ 2517 w 1209"/>
                <a:gd name="T17" fmla="*/ 1110 h 785"/>
                <a:gd name="T18" fmla="*/ 2456 w 1209"/>
                <a:gd name="T19" fmla="*/ 1138 h 785"/>
                <a:gd name="T20" fmla="*/ 2334 w 1209"/>
                <a:gd name="T21" fmla="*/ 1084 h 785"/>
                <a:gd name="T22" fmla="*/ 2094 w 1209"/>
                <a:gd name="T23" fmla="*/ 1161 h 785"/>
                <a:gd name="T24" fmla="*/ 2034 w 1209"/>
                <a:gd name="T25" fmla="*/ 1204 h 785"/>
                <a:gd name="T26" fmla="*/ 1834 w 1209"/>
                <a:gd name="T27" fmla="*/ 1230 h 785"/>
                <a:gd name="T28" fmla="*/ 1650 w 1209"/>
                <a:gd name="T29" fmla="*/ 1190 h 785"/>
                <a:gd name="T30" fmla="*/ 1590 w 1209"/>
                <a:gd name="T31" fmla="*/ 1138 h 785"/>
                <a:gd name="T32" fmla="*/ 1468 w 1209"/>
                <a:gd name="T33" fmla="*/ 1177 h 785"/>
                <a:gd name="T34" fmla="*/ 1349 w 1209"/>
                <a:gd name="T35" fmla="*/ 1217 h 785"/>
                <a:gd name="T36" fmla="*/ 1147 w 1209"/>
                <a:gd name="T37" fmla="*/ 1124 h 785"/>
                <a:gd name="T38" fmla="*/ 1027 w 1209"/>
                <a:gd name="T39" fmla="*/ 1069 h 785"/>
                <a:gd name="T40" fmla="*/ 907 w 1209"/>
                <a:gd name="T41" fmla="*/ 1044 h 785"/>
                <a:gd name="T42" fmla="*/ 806 w 1209"/>
                <a:gd name="T43" fmla="*/ 990 h 785"/>
                <a:gd name="T44" fmla="*/ 684 w 1209"/>
                <a:gd name="T45" fmla="*/ 869 h 785"/>
                <a:gd name="T46" fmla="*/ 623 w 1209"/>
                <a:gd name="T47" fmla="*/ 854 h 785"/>
                <a:gd name="T48" fmla="*/ 523 w 1209"/>
                <a:gd name="T49" fmla="*/ 762 h 785"/>
                <a:gd name="T50" fmla="*/ 402 w 1209"/>
                <a:gd name="T51" fmla="*/ 643 h 785"/>
                <a:gd name="T52" fmla="*/ 301 w 1209"/>
                <a:gd name="T53" fmla="*/ 682 h 785"/>
                <a:gd name="T54" fmla="*/ 162 w 1209"/>
                <a:gd name="T55" fmla="*/ 549 h 785"/>
                <a:gd name="T56" fmla="*/ 79 w 1209"/>
                <a:gd name="T57" fmla="*/ 454 h 785"/>
                <a:gd name="T58" fmla="*/ 0 w 1209"/>
                <a:gd name="T59" fmla="*/ 429 h 785"/>
                <a:gd name="T60" fmla="*/ 41 w 1209"/>
                <a:gd name="T61" fmla="*/ 294 h 785"/>
                <a:gd name="T62" fmla="*/ 121 w 1209"/>
                <a:gd name="T63" fmla="*/ 321 h 785"/>
                <a:gd name="T64" fmla="*/ 200 w 1209"/>
                <a:gd name="T65" fmla="*/ 307 h 785"/>
                <a:gd name="T66" fmla="*/ 200 w 1209"/>
                <a:gd name="T67" fmla="*/ 214 h 785"/>
                <a:gd name="T68" fmla="*/ 141 w 1209"/>
                <a:gd name="T69" fmla="*/ 160 h 785"/>
                <a:gd name="T70" fmla="*/ 200 w 1209"/>
                <a:gd name="T71" fmla="*/ 80 h 785"/>
                <a:gd name="T72" fmla="*/ 384 w 1209"/>
                <a:gd name="T73" fmla="*/ 66 h 785"/>
                <a:gd name="T74" fmla="*/ 523 w 1209"/>
                <a:gd name="T75" fmla="*/ 13 h 785"/>
                <a:gd name="T76" fmla="*/ 723 w 1209"/>
                <a:gd name="T77" fmla="*/ 27 h 785"/>
                <a:gd name="T78" fmla="*/ 866 w 1209"/>
                <a:gd name="T79" fmla="*/ 93 h 785"/>
                <a:gd name="T80" fmla="*/ 1087 w 1209"/>
                <a:gd name="T81" fmla="*/ 93 h 785"/>
                <a:gd name="T82" fmla="*/ 1329 w 1209"/>
                <a:gd name="T83" fmla="*/ 66 h 785"/>
                <a:gd name="T84" fmla="*/ 1672 w 1209"/>
                <a:gd name="T85" fmla="*/ 93 h 785"/>
                <a:gd name="T86" fmla="*/ 1791 w 1209"/>
                <a:gd name="T87" fmla="*/ 122 h 785"/>
                <a:gd name="T88" fmla="*/ 1771 w 1209"/>
                <a:gd name="T89" fmla="*/ 160 h 785"/>
                <a:gd name="T90" fmla="*/ 1834 w 1209"/>
                <a:gd name="T91" fmla="*/ 227 h 785"/>
                <a:gd name="T92" fmla="*/ 1791 w 1209"/>
                <a:gd name="T93" fmla="*/ 307 h 785"/>
                <a:gd name="T94" fmla="*/ 1751 w 1209"/>
                <a:gd name="T95" fmla="*/ 416 h 785"/>
                <a:gd name="T96" fmla="*/ 1851 w 1209"/>
                <a:gd name="T97" fmla="*/ 535 h 785"/>
                <a:gd name="T98" fmla="*/ 2094 w 1209"/>
                <a:gd name="T99" fmla="*/ 615 h 785"/>
                <a:gd name="T100" fmla="*/ 2355 w 1209"/>
                <a:gd name="T101" fmla="*/ 695 h 785"/>
                <a:gd name="T102" fmla="*/ 2497 w 1209"/>
                <a:gd name="T103" fmla="*/ 708 h 785"/>
                <a:gd name="T104" fmla="*/ 2535 w 1209"/>
                <a:gd name="T105" fmla="*/ 804 h 785"/>
                <a:gd name="T106" fmla="*/ 2618 w 1209"/>
                <a:gd name="T107" fmla="*/ 830 h 785"/>
                <a:gd name="T108" fmla="*/ 2655 w 1209"/>
                <a:gd name="T109" fmla="*/ 790 h 785"/>
                <a:gd name="T110" fmla="*/ 2718 w 1209"/>
                <a:gd name="T111" fmla="*/ 804 h 785"/>
                <a:gd name="T112" fmla="*/ 2756 w 1209"/>
                <a:gd name="T113" fmla="*/ 776 h 785"/>
                <a:gd name="T114" fmla="*/ 2857 w 1209"/>
                <a:gd name="T115" fmla="*/ 737 h 785"/>
                <a:gd name="T116" fmla="*/ 2960 w 1209"/>
                <a:gd name="T117" fmla="*/ 762 h 785"/>
                <a:gd name="T118" fmla="*/ 3039 w 1209"/>
                <a:gd name="T119" fmla="*/ 895 h 785"/>
                <a:gd name="T120" fmla="*/ 3039 w 1209"/>
                <a:gd name="T121" fmla="*/ 963 h 785"/>
                <a:gd name="T122" fmla="*/ 3019 w 1209"/>
                <a:gd name="T123" fmla="*/ 1190 h 78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209"/>
                <a:gd name="T187" fmla="*/ 0 h 785"/>
                <a:gd name="T188" fmla="*/ 1209 w 1209"/>
                <a:gd name="T189" fmla="*/ 785 h 78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209" h="785">
                  <a:moveTo>
                    <a:pt x="1200" y="712"/>
                  </a:moveTo>
                  <a:lnTo>
                    <a:pt x="1184" y="728"/>
                  </a:lnTo>
                  <a:lnTo>
                    <a:pt x="1176" y="712"/>
                  </a:lnTo>
                  <a:lnTo>
                    <a:pt x="1160" y="728"/>
                  </a:lnTo>
                  <a:lnTo>
                    <a:pt x="1168" y="776"/>
                  </a:lnTo>
                  <a:lnTo>
                    <a:pt x="1160" y="784"/>
                  </a:lnTo>
                  <a:lnTo>
                    <a:pt x="1136" y="776"/>
                  </a:lnTo>
                  <a:lnTo>
                    <a:pt x="1112" y="760"/>
                  </a:lnTo>
                  <a:lnTo>
                    <a:pt x="1112" y="744"/>
                  </a:lnTo>
                  <a:lnTo>
                    <a:pt x="1088" y="752"/>
                  </a:lnTo>
                  <a:lnTo>
                    <a:pt x="1024" y="728"/>
                  </a:lnTo>
                  <a:lnTo>
                    <a:pt x="1024" y="720"/>
                  </a:lnTo>
                  <a:lnTo>
                    <a:pt x="1040" y="712"/>
                  </a:lnTo>
                  <a:lnTo>
                    <a:pt x="1040" y="696"/>
                  </a:lnTo>
                  <a:lnTo>
                    <a:pt x="1024" y="688"/>
                  </a:lnTo>
                  <a:lnTo>
                    <a:pt x="1032" y="680"/>
                  </a:lnTo>
                  <a:lnTo>
                    <a:pt x="1016" y="656"/>
                  </a:lnTo>
                  <a:lnTo>
                    <a:pt x="1000" y="664"/>
                  </a:lnTo>
                  <a:lnTo>
                    <a:pt x="984" y="672"/>
                  </a:lnTo>
                  <a:lnTo>
                    <a:pt x="976" y="680"/>
                  </a:lnTo>
                  <a:lnTo>
                    <a:pt x="960" y="680"/>
                  </a:lnTo>
                  <a:lnTo>
                    <a:pt x="928" y="648"/>
                  </a:lnTo>
                  <a:lnTo>
                    <a:pt x="864" y="696"/>
                  </a:lnTo>
                  <a:lnTo>
                    <a:pt x="832" y="696"/>
                  </a:lnTo>
                  <a:lnTo>
                    <a:pt x="824" y="720"/>
                  </a:lnTo>
                  <a:lnTo>
                    <a:pt x="808" y="720"/>
                  </a:lnTo>
                  <a:lnTo>
                    <a:pt x="760" y="744"/>
                  </a:lnTo>
                  <a:lnTo>
                    <a:pt x="728" y="736"/>
                  </a:lnTo>
                  <a:lnTo>
                    <a:pt x="712" y="712"/>
                  </a:lnTo>
                  <a:lnTo>
                    <a:pt x="656" y="712"/>
                  </a:lnTo>
                  <a:lnTo>
                    <a:pt x="664" y="688"/>
                  </a:lnTo>
                  <a:lnTo>
                    <a:pt x="632" y="680"/>
                  </a:lnTo>
                  <a:lnTo>
                    <a:pt x="600" y="680"/>
                  </a:lnTo>
                  <a:lnTo>
                    <a:pt x="584" y="704"/>
                  </a:lnTo>
                  <a:lnTo>
                    <a:pt x="552" y="728"/>
                  </a:lnTo>
                  <a:lnTo>
                    <a:pt x="536" y="728"/>
                  </a:lnTo>
                  <a:lnTo>
                    <a:pt x="544" y="680"/>
                  </a:lnTo>
                  <a:lnTo>
                    <a:pt x="456" y="672"/>
                  </a:lnTo>
                  <a:lnTo>
                    <a:pt x="424" y="640"/>
                  </a:lnTo>
                  <a:lnTo>
                    <a:pt x="408" y="640"/>
                  </a:lnTo>
                  <a:lnTo>
                    <a:pt x="392" y="648"/>
                  </a:lnTo>
                  <a:lnTo>
                    <a:pt x="360" y="624"/>
                  </a:lnTo>
                  <a:lnTo>
                    <a:pt x="336" y="600"/>
                  </a:lnTo>
                  <a:lnTo>
                    <a:pt x="320" y="592"/>
                  </a:lnTo>
                  <a:lnTo>
                    <a:pt x="280" y="544"/>
                  </a:lnTo>
                  <a:lnTo>
                    <a:pt x="272" y="520"/>
                  </a:lnTo>
                  <a:lnTo>
                    <a:pt x="264" y="512"/>
                  </a:lnTo>
                  <a:lnTo>
                    <a:pt x="248" y="512"/>
                  </a:lnTo>
                  <a:lnTo>
                    <a:pt x="224" y="464"/>
                  </a:lnTo>
                  <a:lnTo>
                    <a:pt x="208" y="456"/>
                  </a:lnTo>
                  <a:lnTo>
                    <a:pt x="192" y="424"/>
                  </a:lnTo>
                  <a:lnTo>
                    <a:pt x="160" y="384"/>
                  </a:lnTo>
                  <a:lnTo>
                    <a:pt x="144" y="384"/>
                  </a:lnTo>
                  <a:lnTo>
                    <a:pt x="120" y="408"/>
                  </a:lnTo>
                  <a:lnTo>
                    <a:pt x="96" y="376"/>
                  </a:lnTo>
                  <a:lnTo>
                    <a:pt x="64" y="328"/>
                  </a:lnTo>
                  <a:lnTo>
                    <a:pt x="40" y="304"/>
                  </a:lnTo>
                  <a:lnTo>
                    <a:pt x="32" y="272"/>
                  </a:lnTo>
                  <a:lnTo>
                    <a:pt x="8" y="280"/>
                  </a:lnTo>
                  <a:lnTo>
                    <a:pt x="0" y="256"/>
                  </a:lnTo>
                  <a:lnTo>
                    <a:pt x="8" y="248"/>
                  </a:lnTo>
                  <a:lnTo>
                    <a:pt x="16" y="176"/>
                  </a:lnTo>
                  <a:lnTo>
                    <a:pt x="32" y="168"/>
                  </a:lnTo>
                  <a:lnTo>
                    <a:pt x="48" y="192"/>
                  </a:lnTo>
                  <a:lnTo>
                    <a:pt x="64" y="184"/>
                  </a:lnTo>
                  <a:lnTo>
                    <a:pt x="80" y="184"/>
                  </a:lnTo>
                  <a:lnTo>
                    <a:pt x="72" y="144"/>
                  </a:lnTo>
                  <a:lnTo>
                    <a:pt x="80" y="128"/>
                  </a:lnTo>
                  <a:lnTo>
                    <a:pt x="56" y="120"/>
                  </a:lnTo>
                  <a:lnTo>
                    <a:pt x="56" y="96"/>
                  </a:lnTo>
                  <a:lnTo>
                    <a:pt x="64" y="56"/>
                  </a:lnTo>
                  <a:lnTo>
                    <a:pt x="80" y="48"/>
                  </a:lnTo>
                  <a:lnTo>
                    <a:pt x="120" y="56"/>
                  </a:lnTo>
                  <a:lnTo>
                    <a:pt x="152" y="40"/>
                  </a:lnTo>
                  <a:lnTo>
                    <a:pt x="176" y="0"/>
                  </a:lnTo>
                  <a:lnTo>
                    <a:pt x="208" y="8"/>
                  </a:lnTo>
                  <a:lnTo>
                    <a:pt x="272" y="32"/>
                  </a:lnTo>
                  <a:lnTo>
                    <a:pt x="288" y="16"/>
                  </a:lnTo>
                  <a:lnTo>
                    <a:pt x="336" y="24"/>
                  </a:lnTo>
                  <a:lnTo>
                    <a:pt x="344" y="56"/>
                  </a:lnTo>
                  <a:lnTo>
                    <a:pt x="408" y="72"/>
                  </a:lnTo>
                  <a:lnTo>
                    <a:pt x="432" y="56"/>
                  </a:lnTo>
                  <a:lnTo>
                    <a:pt x="504" y="56"/>
                  </a:lnTo>
                  <a:lnTo>
                    <a:pt x="528" y="40"/>
                  </a:lnTo>
                  <a:lnTo>
                    <a:pt x="640" y="32"/>
                  </a:lnTo>
                  <a:lnTo>
                    <a:pt x="664" y="56"/>
                  </a:lnTo>
                  <a:lnTo>
                    <a:pt x="696" y="64"/>
                  </a:lnTo>
                  <a:lnTo>
                    <a:pt x="712" y="72"/>
                  </a:lnTo>
                  <a:lnTo>
                    <a:pt x="720" y="88"/>
                  </a:lnTo>
                  <a:lnTo>
                    <a:pt x="704" y="96"/>
                  </a:lnTo>
                  <a:lnTo>
                    <a:pt x="728" y="104"/>
                  </a:lnTo>
                  <a:lnTo>
                    <a:pt x="728" y="136"/>
                  </a:lnTo>
                  <a:lnTo>
                    <a:pt x="704" y="168"/>
                  </a:lnTo>
                  <a:lnTo>
                    <a:pt x="712" y="184"/>
                  </a:lnTo>
                  <a:lnTo>
                    <a:pt x="704" y="232"/>
                  </a:lnTo>
                  <a:lnTo>
                    <a:pt x="696" y="248"/>
                  </a:lnTo>
                  <a:lnTo>
                    <a:pt x="712" y="296"/>
                  </a:lnTo>
                  <a:lnTo>
                    <a:pt x="736" y="320"/>
                  </a:lnTo>
                  <a:lnTo>
                    <a:pt x="784" y="320"/>
                  </a:lnTo>
                  <a:lnTo>
                    <a:pt x="832" y="368"/>
                  </a:lnTo>
                  <a:lnTo>
                    <a:pt x="864" y="376"/>
                  </a:lnTo>
                  <a:lnTo>
                    <a:pt x="936" y="416"/>
                  </a:lnTo>
                  <a:lnTo>
                    <a:pt x="968" y="400"/>
                  </a:lnTo>
                  <a:lnTo>
                    <a:pt x="992" y="424"/>
                  </a:lnTo>
                  <a:lnTo>
                    <a:pt x="1016" y="448"/>
                  </a:lnTo>
                  <a:lnTo>
                    <a:pt x="1008" y="480"/>
                  </a:lnTo>
                  <a:lnTo>
                    <a:pt x="1040" y="480"/>
                  </a:lnTo>
                  <a:lnTo>
                    <a:pt x="1040" y="496"/>
                  </a:lnTo>
                  <a:lnTo>
                    <a:pt x="1064" y="496"/>
                  </a:lnTo>
                  <a:lnTo>
                    <a:pt x="1056" y="472"/>
                  </a:lnTo>
                  <a:lnTo>
                    <a:pt x="1072" y="472"/>
                  </a:lnTo>
                  <a:lnTo>
                    <a:pt x="1080" y="480"/>
                  </a:lnTo>
                  <a:lnTo>
                    <a:pt x="1096" y="480"/>
                  </a:lnTo>
                  <a:lnTo>
                    <a:pt x="1096" y="464"/>
                  </a:lnTo>
                  <a:lnTo>
                    <a:pt x="1120" y="464"/>
                  </a:lnTo>
                  <a:lnTo>
                    <a:pt x="1136" y="440"/>
                  </a:lnTo>
                  <a:lnTo>
                    <a:pt x="1152" y="432"/>
                  </a:lnTo>
                  <a:lnTo>
                    <a:pt x="1176" y="456"/>
                  </a:lnTo>
                  <a:lnTo>
                    <a:pt x="1176" y="480"/>
                  </a:lnTo>
                  <a:lnTo>
                    <a:pt x="1208" y="536"/>
                  </a:lnTo>
                  <a:lnTo>
                    <a:pt x="1192" y="544"/>
                  </a:lnTo>
                  <a:lnTo>
                    <a:pt x="1208" y="576"/>
                  </a:lnTo>
                  <a:lnTo>
                    <a:pt x="1208" y="608"/>
                  </a:lnTo>
                  <a:lnTo>
                    <a:pt x="1200" y="712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</a:ln>
            <a:effectLst/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2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Freeform 21"/>
            <p:cNvSpPr/>
            <p:nvPr/>
          </p:nvSpPr>
          <p:spPr bwMode="gray">
            <a:xfrm>
              <a:off x="3323369" y="3620681"/>
              <a:ext cx="1279286" cy="1079778"/>
            </a:xfrm>
            <a:custGeom>
              <a:avLst/>
              <a:gdLst>
                <a:gd name="T0" fmla="*/ 1730 w 761"/>
                <a:gd name="T1" fmla="*/ 812 h 633"/>
                <a:gd name="T2" fmla="*/ 1670 w 761"/>
                <a:gd name="T3" fmla="*/ 838 h 633"/>
                <a:gd name="T4" fmla="*/ 1630 w 761"/>
                <a:gd name="T5" fmla="*/ 812 h 633"/>
                <a:gd name="T6" fmla="*/ 1512 w 761"/>
                <a:gd name="T7" fmla="*/ 719 h 633"/>
                <a:gd name="T8" fmla="*/ 1453 w 761"/>
                <a:gd name="T9" fmla="*/ 707 h 633"/>
                <a:gd name="T10" fmla="*/ 1371 w 761"/>
                <a:gd name="T11" fmla="*/ 732 h 633"/>
                <a:gd name="T12" fmla="*/ 1332 w 761"/>
                <a:gd name="T13" fmla="*/ 786 h 633"/>
                <a:gd name="T14" fmla="*/ 1273 w 761"/>
                <a:gd name="T15" fmla="*/ 773 h 633"/>
                <a:gd name="T16" fmla="*/ 1173 w 761"/>
                <a:gd name="T17" fmla="*/ 786 h 633"/>
                <a:gd name="T18" fmla="*/ 1254 w 761"/>
                <a:gd name="T19" fmla="*/ 825 h 633"/>
                <a:gd name="T20" fmla="*/ 1133 w 761"/>
                <a:gd name="T21" fmla="*/ 880 h 633"/>
                <a:gd name="T22" fmla="*/ 1035 w 761"/>
                <a:gd name="T23" fmla="*/ 867 h 633"/>
                <a:gd name="T24" fmla="*/ 974 w 761"/>
                <a:gd name="T25" fmla="*/ 759 h 633"/>
                <a:gd name="T26" fmla="*/ 894 w 761"/>
                <a:gd name="T27" fmla="*/ 812 h 633"/>
                <a:gd name="T28" fmla="*/ 834 w 761"/>
                <a:gd name="T29" fmla="*/ 838 h 633"/>
                <a:gd name="T30" fmla="*/ 735 w 761"/>
                <a:gd name="T31" fmla="*/ 894 h 633"/>
                <a:gd name="T32" fmla="*/ 675 w 761"/>
                <a:gd name="T33" fmla="*/ 1052 h 633"/>
                <a:gd name="T34" fmla="*/ 619 w 761"/>
                <a:gd name="T35" fmla="*/ 1052 h 633"/>
                <a:gd name="T36" fmla="*/ 537 w 761"/>
                <a:gd name="T37" fmla="*/ 1039 h 633"/>
                <a:gd name="T38" fmla="*/ 498 w 761"/>
                <a:gd name="T39" fmla="*/ 960 h 633"/>
                <a:gd name="T40" fmla="*/ 360 w 761"/>
                <a:gd name="T41" fmla="*/ 825 h 633"/>
                <a:gd name="T42" fmla="*/ 319 w 761"/>
                <a:gd name="T43" fmla="*/ 800 h 633"/>
                <a:gd name="T44" fmla="*/ 259 w 761"/>
                <a:gd name="T45" fmla="*/ 707 h 633"/>
                <a:gd name="T46" fmla="*/ 199 w 761"/>
                <a:gd name="T47" fmla="*/ 773 h 633"/>
                <a:gd name="T48" fmla="*/ 179 w 761"/>
                <a:gd name="T49" fmla="*/ 414 h 633"/>
                <a:gd name="T50" fmla="*/ 179 w 761"/>
                <a:gd name="T51" fmla="*/ 359 h 633"/>
                <a:gd name="T52" fmla="*/ 101 w 761"/>
                <a:gd name="T53" fmla="*/ 227 h 633"/>
                <a:gd name="T54" fmla="*/ 0 w 761"/>
                <a:gd name="T55" fmla="*/ 173 h 633"/>
                <a:gd name="T56" fmla="*/ 20 w 761"/>
                <a:gd name="T57" fmla="*/ 106 h 633"/>
                <a:gd name="T58" fmla="*/ 41 w 761"/>
                <a:gd name="T59" fmla="*/ 53 h 633"/>
                <a:gd name="T60" fmla="*/ 79 w 761"/>
                <a:gd name="T61" fmla="*/ 0 h 633"/>
                <a:gd name="T62" fmla="*/ 158 w 761"/>
                <a:gd name="T63" fmla="*/ 27 h 633"/>
                <a:gd name="T64" fmla="*/ 218 w 761"/>
                <a:gd name="T65" fmla="*/ 135 h 633"/>
                <a:gd name="T66" fmla="*/ 319 w 761"/>
                <a:gd name="T67" fmla="*/ 200 h 633"/>
                <a:gd name="T68" fmla="*/ 377 w 761"/>
                <a:gd name="T69" fmla="*/ 173 h 633"/>
                <a:gd name="T70" fmla="*/ 438 w 761"/>
                <a:gd name="T71" fmla="*/ 214 h 633"/>
                <a:gd name="T72" fmla="*/ 558 w 761"/>
                <a:gd name="T73" fmla="*/ 159 h 633"/>
                <a:gd name="T74" fmla="*/ 716 w 761"/>
                <a:gd name="T75" fmla="*/ 159 h 633"/>
                <a:gd name="T76" fmla="*/ 735 w 761"/>
                <a:gd name="T77" fmla="*/ 66 h 633"/>
                <a:gd name="T78" fmla="*/ 795 w 761"/>
                <a:gd name="T79" fmla="*/ 53 h 633"/>
                <a:gd name="T80" fmla="*/ 855 w 761"/>
                <a:gd name="T81" fmla="*/ 80 h 633"/>
                <a:gd name="T82" fmla="*/ 995 w 761"/>
                <a:gd name="T83" fmla="*/ 122 h 633"/>
                <a:gd name="T84" fmla="*/ 1035 w 761"/>
                <a:gd name="T85" fmla="*/ 227 h 633"/>
                <a:gd name="T86" fmla="*/ 1173 w 761"/>
                <a:gd name="T87" fmla="*/ 266 h 633"/>
                <a:gd name="T88" fmla="*/ 1273 w 761"/>
                <a:gd name="T89" fmla="*/ 227 h 633"/>
                <a:gd name="T90" fmla="*/ 1371 w 761"/>
                <a:gd name="T91" fmla="*/ 239 h 633"/>
                <a:gd name="T92" fmla="*/ 1554 w 761"/>
                <a:gd name="T93" fmla="*/ 307 h 633"/>
                <a:gd name="T94" fmla="*/ 1752 w 761"/>
                <a:gd name="T95" fmla="*/ 374 h 633"/>
                <a:gd name="T96" fmla="*/ 1890 w 761"/>
                <a:gd name="T97" fmla="*/ 427 h 633"/>
                <a:gd name="T98" fmla="*/ 1850 w 761"/>
                <a:gd name="T99" fmla="*/ 493 h 633"/>
                <a:gd name="T100" fmla="*/ 1651 w 761"/>
                <a:gd name="T101" fmla="*/ 520 h 633"/>
                <a:gd name="T102" fmla="*/ 1609 w 761"/>
                <a:gd name="T103" fmla="*/ 559 h 633"/>
                <a:gd name="T104" fmla="*/ 1630 w 761"/>
                <a:gd name="T105" fmla="*/ 600 h 633"/>
                <a:gd name="T106" fmla="*/ 1630 w 761"/>
                <a:gd name="T107" fmla="*/ 627 h 633"/>
                <a:gd name="T108" fmla="*/ 1752 w 761"/>
                <a:gd name="T109" fmla="*/ 759 h 63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61"/>
                <a:gd name="T166" fmla="*/ 0 h 633"/>
                <a:gd name="T167" fmla="*/ 761 w 761"/>
                <a:gd name="T168" fmla="*/ 633 h 63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61" h="633">
                  <a:moveTo>
                    <a:pt x="696" y="480"/>
                  </a:moveTo>
                  <a:lnTo>
                    <a:pt x="696" y="488"/>
                  </a:lnTo>
                  <a:lnTo>
                    <a:pt x="688" y="504"/>
                  </a:lnTo>
                  <a:lnTo>
                    <a:pt x="672" y="504"/>
                  </a:lnTo>
                  <a:lnTo>
                    <a:pt x="664" y="488"/>
                  </a:lnTo>
                  <a:lnTo>
                    <a:pt x="656" y="488"/>
                  </a:lnTo>
                  <a:lnTo>
                    <a:pt x="632" y="432"/>
                  </a:lnTo>
                  <a:lnTo>
                    <a:pt x="608" y="432"/>
                  </a:lnTo>
                  <a:lnTo>
                    <a:pt x="592" y="416"/>
                  </a:lnTo>
                  <a:lnTo>
                    <a:pt x="584" y="424"/>
                  </a:lnTo>
                  <a:lnTo>
                    <a:pt x="576" y="456"/>
                  </a:lnTo>
                  <a:lnTo>
                    <a:pt x="552" y="440"/>
                  </a:lnTo>
                  <a:lnTo>
                    <a:pt x="552" y="464"/>
                  </a:lnTo>
                  <a:lnTo>
                    <a:pt x="536" y="472"/>
                  </a:lnTo>
                  <a:lnTo>
                    <a:pt x="528" y="464"/>
                  </a:lnTo>
                  <a:lnTo>
                    <a:pt x="512" y="464"/>
                  </a:lnTo>
                  <a:lnTo>
                    <a:pt x="488" y="456"/>
                  </a:lnTo>
                  <a:lnTo>
                    <a:pt x="472" y="472"/>
                  </a:lnTo>
                  <a:lnTo>
                    <a:pt x="480" y="496"/>
                  </a:lnTo>
                  <a:lnTo>
                    <a:pt x="504" y="496"/>
                  </a:lnTo>
                  <a:lnTo>
                    <a:pt x="512" y="528"/>
                  </a:lnTo>
                  <a:lnTo>
                    <a:pt x="456" y="528"/>
                  </a:lnTo>
                  <a:lnTo>
                    <a:pt x="440" y="504"/>
                  </a:lnTo>
                  <a:lnTo>
                    <a:pt x="416" y="520"/>
                  </a:lnTo>
                  <a:lnTo>
                    <a:pt x="392" y="504"/>
                  </a:lnTo>
                  <a:lnTo>
                    <a:pt x="392" y="456"/>
                  </a:lnTo>
                  <a:lnTo>
                    <a:pt x="360" y="456"/>
                  </a:lnTo>
                  <a:lnTo>
                    <a:pt x="360" y="488"/>
                  </a:lnTo>
                  <a:lnTo>
                    <a:pt x="336" y="496"/>
                  </a:lnTo>
                  <a:lnTo>
                    <a:pt x="336" y="504"/>
                  </a:lnTo>
                  <a:lnTo>
                    <a:pt x="312" y="536"/>
                  </a:lnTo>
                  <a:lnTo>
                    <a:pt x="296" y="536"/>
                  </a:lnTo>
                  <a:lnTo>
                    <a:pt x="296" y="632"/>
                  </a:lnTo>
                  <a:lnTo>
                    <a:pt x="272" y="632"/>
                  </a:lnTo>
                  <a:lnTo>
                    <a:pt x="264" y="616"/>
                  </a:lnTo>
                  <a:lnTo>
                    <a:pt x="248" y="632"/>
                  </a:lnTo>
                  <a:lnTo>
                    <a:pt x="216" y="632"/>
                  </a:lnTo>
                  <a:lnTo>
                    <a:pt x="216" y="624"/>
                  </a:lnTo>
                  <a:lnTo>
                    <a:pt x="200" y="616"/>
                  </a:lnTo>
                  <a:lnTo>
                    <a:pt x="200" y="576"/>
                  </a:lnTo>
                  <a:lnTo>
                    <a:pt x="160" y="496"/>
                  </a:lnTo>
                  <a:lnTo>
                    <a:pt x="144" y="496"/>
                  </a:lnTo>
                  <a:lnTo>
                    <a:pt x="144" y="504"/>
                  </a:lnTo>
                  <a:lnTo>
                    <a:pt x="128" y="480"/>
                  </a:lnTo>
                  <a:lnTo>
                    <a:pt x="136" y="472"/>
                  </a:lnTo>
                  <a:lnTo>
                    <a:pt x="104" y="424"/>
                  </a:lnTo>
                  <a:lnTo>
                    <a:pt x="88" y="432"/>
                  </a:lnTo>
                  <a:lnTo>
                    <a:pt x="80" y="464"/>
                  </a:lnTo>
                  <a:lnTo>
                    <a:pt x="64" y="472"/>
                  </a:lnTo>
                  <a:lnTo>
                    <a:pt x="72" y="248"/>
                  </a:lnTo>
                  <a:lnTo>
                    <a:pt x="56" y="224"/>
                  </a:lnTo>
                  <a:lnTo>
                    <a:pt x="72" y="216"/>
                  </a:lnTo>
                  <a:lnTo>
                    <a:pt x="40" y="160"/>
                  </a:lnTo>
                  <a:lnTo>
                    <a:pt x="40" y="136"/>
                  </a:lnTo>
                  <a:lnTo>
                    <a:pt x="16" y="112"/>
                  </a:lnTo>
                  <a:lnTo>
                    <a:pt x="0" y="104"/>
                  </a:lnTo>
                  <a:lnTo>
                    <a:pt x="0" y="96"/>
                  </a:lnTo>
                  <a:lnTo>
                    <a:pt x="8" y="64"/>
                  </a:lnTo>
                  <a:lnTo>
                    <a:pt x="24" y="48"/>
                  </a:lnTo>
                  <a:lnTo>
                    <a:pt x="16" y="32"/>
                  </a:lnTo>
                  <a:lnTo>
                    <a:pt x="16" y="0"/>
                  </a:lnTo>
                  <a:lnTo>
                    <a:pt x="32" y="0"/>
                  </a:lnTo>
                  <a:lnTo>
                    <a:pt x="40" y="16"/>
                  </a:lnTo>
                  <a:lnTo>
                    <a:pt x="64" y="16"/>
                  </a:lnTo>
                  <a:lnTo>
                    <a:pt x="88" y="40"/>
                  </a:lnTo>
                  <a:lnTo>
                    <a:pt x="88" y="80"/>
                  </a:lnTo>
                  <a:lnTo>
                    <a:pt x="104" y="80"/>
                  </a:lnTo>
                  <a:lnTo>
                    <a:pt x="128" y="120"/>
                  </a:lnTo>
                  <a:lnTo>
                    <a:pt x="152" y="112"/>
                  </a:lnTo>
                  <a:lnTo>
                    <a:pt x="152" y="104"/>
                  </a:lnTo>
                  <a:lnTo>
                    <a:pt x="160" y="112"/>
                  </a:lnTo>
                  <a:lnTo>
                    <a:pt x="176" y="128"/>
                  </a:lnTo>
                  <a:lnTo>
                    <a:pt x="216" y="128"/>
                  </a:lnTo>
                  <a:lnTo>
                    <a:pt x="224" y="96"/>
                  </a:lnTo>
                  <a:lnTo>
                    <a:pt x="256" y="88"/>
                  </a:lnTo>
                  <a:lnTo>
                    <a:pt x="288" y="96"/>
                  </a:lnTo>
                  <a:lnTo>
                    <a:pt x="304" y="72"/>
                  </a:lnTo>
                  <a:lnTo>
                    <a:pt x="296" y="40"/>
                  </a:lnTo>
                  <a:lnTo>
                    <a:pt x="296" y="32"/>
                  </a:lnTo>
                  <a:lnTo>
                    <a:pt x="320" y="32"/>
                  </a:lnTo>
                  <a:lnTo>
                    <a:pt x="336" y="24"/>
                  </a:lnTo>
                  <a:lnTo>
                    <a:pt x="344" y="48"/>
                  </a:lnTo>
                  <a:lnTo>
                    <a:pt x="384" y="72"/>
                  </a:lnTo>
                  <a:lnTo>
                    <a:pt x="400" y="72"/>
                  </a:lnTo>
                  <a:lnTo>
                    <a:pt x="400" y="88"/>
                  </a:lnTo>
                  <a:lnTo>
                    <a:pt x="416" y="136"/>
                  </a:lnTo>
                  <a:lnTo>
                    <a:pt x="432" y="152"/>
                  </a:lnTo>
                  <a:lnTo>
                    <a:pt x="472" y="160"/>
                  </a:lnTo>
                  <a:lnTo>
                    <a:pt x="496" y="128"/>
                  </a:lnTo>
                  <a:lnTo>
                    <a:pt x="512" y="136"/>
                  </a:lnTo>
                  <a:lnTo>
                    <a:pt x="520" y="152"/>
                  </a:lnTo>
                  <a:lnTo>
                    <a:pt x="552" y="144"/>
                  </a:lnTo>
                  <a:lnTo>
                    <a:pt x="592" y="176"/>
                  </a:lnTo>
                  <a:lnTo>
                    <a:pt x="624" y="184"/>
                  </a:lnTo>
                  <a:lnTo>
                    <a:pt x="656" y="192"/>
                  </a:lnTo>
                  <a:lnTo>
                    <a:pt x="704" y="224"/>
                  </a:lnTo>
                  <a:lnTo>
                    <a:pt x="728" y="232"/>
                  </a:lnTo>
                  <a:lnTo>
                    <a:pt x="760" y="256"/>
                  </a:lnTo>
                  <a:lnTo>
                    <a:pt x="760" y="296"/>
                  </a:lnTo>
                  <a:lnTo>
                    <a:pt x="744" y="296"/>
                  </a:lnTo>
                  <a:lnTo>
                    <a:pt x="712" y="312"/>
                  </a:lnTo>
                  <a:lnTo>
                    <a:pt x="664" y="312"/>
                  </a:lnTo>
                  <a:lnTo>
                    <a:pt x="648" y="328"/>
                  </a:lnTo>
                  <a:lnTo>
                    <a:pt x="648" y="336"/>
                  </a:lnTo>
                  <a:lnTo>
                    <a:pt x="656" y="352"/>
                  </a:lnTo>
                  <a:lnTo>
                    <a:pt x="656" y="360"/>
                  </a:lnTo>
                  <a:lnTo>
                    <a:pt x="648" y="376"/>
                  </a:lnTo>
                  <a:lnTo>
                    <a:pt x="656" y="376"/>
                  </a:lnTo>
                  <a:lnTo>
                    <a:pt x="696" y="424"/>
                  </a:lnTo>
                  <a:lnTo>
                    <a:pt x="704" y="456"/>
                  </a:lnTo>
                  <a:lnTo>
                    <a:pt x="696" y="480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</a:ln>
            <a:effectLst/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2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Freeform 22"/>
            <p:cNvSpPr/>
            <p:nvPr/>
          </p:nvSpPr>
          <p:spPr bwMode="invGray">
            <a:xfrm>
              <a:off x="2582140" y="2868996"/>
              <a:ext cx="1321322" cy="1053592"/>
            </a:xfrm>
            <a:custGeom>
              <a:avLst/>
              <a:gdLst>
                <a:gd name="T0" fmla="*/ 1679 w 785"/>
                <a:gd name="T1" fmla="*/ 898 h 617"/>
                <a:gd name="T2" fmla="*/ 1541 w 785"/>
                <a:gd name="T3" fmla="*/ 951 h 617"/>
                <a:gd name="T4" fmla="*/ 1481 w 785"/>
                <a:gd name="T5" fmla="*/ 910 h 617"/>
                <a:gd name="T6" fmla="*/ 1420 w 785"/>
                <a:gd name="T7" fmla="*/ 938 h 617"/>
                <a:gd name="T8" fmla="*/ 1320 w 785"/>
                <a:gd name="T9" fmla="*/ 870 h 617"/>
                <a:gd name="T10" fmla="*/ 1260 w 785"/>
                <a:gd name="T11" fmla="*/ 765 h 617"/>
                <a:gd name="T12" fmla="*/ 1181 w 785"/>
                <a:gd name="T13" fmla="*/ 737 h 617"/>
                <a:gd name="T14" fmla="*/ 1140 w 785"/>
                <a:gd name="T15" fmla="*/ 765 h 617"/>
                <a:gd name="T16" fmla="*/ 1160 w 785"/>
                <a:gd name="T17" fmla="*/ 804 h 617"/>
                <a:gd name="T18" fmla="*/ 1102 w 785"/>
                <a:gd name="T19" fmla="*/ 898 h 617"/>
                <a:gd name="T20" fmla="*/ 1140 w 785"/>
                <a:gd name="T21" fmla="*/ 925 h 617"/>
                <a:gd name="T22" fmla="*/ 1060 w 785"/>
                <a:gd name="T23" fmla="*/ 977 h 617"/>
                <a:gd name="T24" fmla="*/ 1002 w 785"/>
                <a:gd name="T25" fmla="*/ 1004 h 617"/>
                <a:gd name="T26" fmla="*/ 941 w 785"/>
                <a:gd name="T27" fmla="*/ 991 h 617"/>
                <a:gd name="T28" fmla="*/ 920 w 785"/>
                <a:gd name="T29" fmla="*/ 1018 h 617"/>
                <a:gd name="T30" fmla="*/ 841 w 785"/>
                <a:gd name="T31" fmla="*/ 1004 h 617"/>
                <a:gd name="T32" fmla="*/ 800 w 785"/>
                <a:gd name="T33" fmla="*/ 951 h 617"/>
                <a:gd name="T34" fmla="*/ 580 w 785"/>
                <a:gd name="T35" fmla="*/ 898 h 617"/>
                <a:gd name="T36" fmla="*/ 339 w 785"/>
                <a:gd name="T37" fmla="*/ 830 h 617"/>
                <a:gd name="T38" fmla="*/ 101 w 785"/>
                <a:gd name="T39" fmla="*/ 737 h 617"/>
                <a:gd name="T40" fmla="*/ 0 w 785"/>
                <a:gd name="T41" fmla="*/ 615 h 617"/>
                <a:gd name="T42" fmla="*/ 41 w 785"/>
                <a:gd name="T43" fmla="*/ 510 h 617"/>
                <a:gd name="T44" fmla="*/ 79 w 785"/>
                <a:gd name="T45" fmla="*/ 416 h 617"/>
                <a:gd name="T46" fmla="*/ 20 w 785"/>
                <a:gd name="T47" fmla="*/ 361 h 617"/>
                <a:gd name="T48" fmla="*/ 121 w 785"/>
                <a:gd name="T49" fmla="*/ 349 h 617"/>
                <a:gd name="T50" fmla="*/ 259 w 785"/>
                <a:gd name="T51" fmla="*/ 375 h 617"/>
                <a:gd name="T52" fmla="*/ 239 w 785"/>
                <a:gd name="T53" fmla="*/ 308 h 617"/>
                <a:gd name="T54" fmla="*/ 321 w 785"/>
                <a:gd name="T55" fmla="*/ 227 h 617"/>
                <a:gd name="T56" fmla="*/ 221 w 785"/>
                <a:gd name="T57" fmla="*/ 122 h 617"/>
                <a:gd name="T58" fmla="*/ 381 w 785"/>
                <a:gd name="T59" fmla="*/ 27 h 617"/>
                <a:gd name="T60" fmla="*/ 722 w 785"/>
                <a:gd name="T61" fmla="*/ 0 h 617"/>
                <a:gd name="T62" fmla="*/ 961 w 785"/>
                <a:gd name="T63" fmla="*/ 67 h 617"/>
                <a:gd name="T64" fmla="*/ 1140 w 785"/>
                <a:gd name="T65" fmla="*/ 173 h 617"/>
                <a:gd name="T66" fmla="*/ 1181 w 785"/>
                <a:gd name="T67" fmla="*/ 80 h 617"/>
                <a:gd name="T68" fmla="*/ 1320 w 785"/>
                <a:gd name="T69" fmla="*/ 122 h 617"/>
                <a:gd name="T70" fmla="*/ 1481 w 785"/>
                <a:gd name="T71" fmla="*/ 161 h 617"/>
                <a:gd name="T72" fmla="*/ 1642 w 785"/>
                <a:gd name="T73" fmla="*/ 201 h 617"/>
                <a:gd name="T74" fmla="*/ 1822 w 785"/>
                <a:gd name="T75" fmla="*/ 294 h 617"/>
                <a:gd name="T76" fmla="*/ 1922 w 785"/>
                <a:gd name="T77" fmla="*/ 388 h 617"/>
                <a:gd name="T78" fmla="*/ 1963 w 785"/>
                <a:gd name="T79" fmla="*/ 562 h 617"/>
                <a:gd name="T80" fmla="*/ 1880 w 785"/>
                <a:gd name="T81" fmla="*/ 602 h 617"/>
                <a:gd name="T82" fmla="*/ 1780 w 785"/>
                <a:gd name="T83" fmla="*/ 682 h 617"/>
                <a:gd name="T84" fmla="*/ 1842 w 785"/>
                <a:gd name="T85" fmla="*/ 724 h 617"/>
                <a:gd name="T86" fmla="*/ 1761 w 785"/>
                <a:gd name="T87" fmla="*/ 765 h 617"/>
                <a:gd name="T88" fmla="*/ 1642 w 785"/>
                <a:gd name="T89" fmla="*/ 751 h 617"/>
                <a:gd name="T90" fmla="*/ 1663 w 785"/>
                <a:gd name="T91" fmla="*/ 817 h 617"/>
                <a:gd name="T92" fmla="*/ 1780 w 785"/>
                <a:gd name="T93" fmla="*/ 845 h 61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785"/>
                <a:gd name="T142" fmla="*/ 0 h 617"/>
                <a:gd name="T143" fmla="*/ 785 w 785"/>
                <a:gd name="T144" fmla="*/ 617 h 617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785" h="617">
                  <a:moveTo>
                    <a:pt x="704" y="528"/>
                  </a:moveTo>
                  <a:lnTo>
                    <a:pt x="672" y="536"/>
                  </a:lnTo>
                  <a:lnTo>
                    <a:pt x="656" y="568"/>
                  </a:lnTo>
                  <a:lnTo>
                    <a:pt x="616" y="568"/>
                  </a:lnTo>
                  <a:lnTo>
                    <a:pt x="608" y="552"/>
                  </a:lnTo>
                  <a:lnTo>
                    <a:pt x="592" y="544"/>
                  </a:lnTo>
                  <a:lnTo>
                    <a:pt x="592" y="552"/>
                  </a:lnTo>
                  <a:lnTo>
                    <a:pt x="568" y="560"/>
                  </a:lnTo>
                  <a:lnTo>
                    <a:pt x="544" y="520"/>
                  </a:lnTo>
                  <a:lnTo>
                    <a:pt x="528" y="520"/>
                  </a:lnTo>
                  <a:lnTo>
                    <a:pt x="528" y="480"/>
                  </a:lnTo>
                  <a:lnTo>
                    <a:pt x="504" y="456"/>
                  </a:lnTo>
                  <a:lnTo>
                    <a:pt x="488" y="456"/>
                  </a:lnTo>
                  <a:lnTo>
                    <a:pt x="472" y="440"/>
                  </a:lnTo>
                  <a:lnTo>
                    <a:pt x="456" y="440"/>
                  </a:lnTo>
                  <a:lnTo>
                    <a:pt x="456" y="456"/>
                  </a:lnTo>
                  <a:lnTo>
                    <a:pt x="456" y="472"/>
                  </a:lnTo>
                  <a:lnTo>
                    <a:pt x="464" y="480"/>
                  </a:lnTo>
                  <a:lnTo>
                    <a:pt x="448" y="496"/>
                  </a:lnTo>
                  <a:lnTo>
                    <a:pt x="440" y="536"/>
                  </a:lnTo>
                  <a:lnTo>
                    <a:pt x="448" y="552"/>
                  </a:lnTo>
                  <a:lnTo>
                    <a:pt x="456" y="552"/>
                  </a:lnTo>
                  <a:lnTo>
                    <a:pt x="440" y="560"/>
                  </a:lnTo>
                  <a:lnTo>
                    <a:pt x="424" y="584"/>
                  </a:lnTo>
                  <a:lnTo>
                    <a:pt x="400" y="584"/>
                  </a:lnTo>
                  <a:lnTo>
                    <a:pt x="400" y="600"/>
                  </a:lnTo>
                  <a:lnTo>
                    <a:pt x="384" y="608"/>
                  </a:lnTo>
                  <a:lnTo>
                    <a:pt x="376" y="592"/>
                  </a:lnTo>
                  <a:lnTo>
                    <a:pt x="360" y="592"/>
                  </a:lnTo>
                  <a:lnTo>
                    <a:pt x="368" y="608"/>
                  </a:lnTo>
                  <a:lnTo>
                    <a:pt x="352" y="616"/>
                  </a:lnTo>
                  <a:lnTo>
                    <a:pt x="336" y="600"/>
                  </a:lnTo>
                  <a:lnTo>
                    <a:pt x="312" y="600"/>
                  </a:lnTo>
                  <a:lnTo>
                    <a:pt x="320" y="568"/>
                  </a:lnTo>
                  <a:lnTo>
                    <a:pt x="264" y="520"/>
                  </a:lnTo>
                  <a:lnTo>
                    <a:pt x="232" y="536"/>
                  </a:lnTo>
                  <a:lnTo>
                    <a:pt x="168" y="496"/>
                  </a:lnTo>
                  <a:lnTo>
                    <a:pt x="136" y="496"/>
                  </a:lnTo>
                  <a:lnTo>
                    <a:pt x="88" y="440"/>
                  </a:lnTo>
                  <a:lnTo>
                    <a:pt x="40" y="440"/>
                  </a:lnTo>
                  <a:lnTo>
                    <a:pt x="16" y="416"/>
                  </a:lnTo>
                  <a:lnTo>
                    <a:pt x="0" y="368"/>
                  </a:lnTo>
                  <a:lnTo>
                    <a:pt x="8" y="352"/>
                  </a:lnTo>
                  <a:lnTo>
                    <a:pt x="16" y="304"/>
                  </a:lnTo>
                  <a:lnTo>
                    <a:pt x="8" y="280"/>
                  </a:lnTo>
                  <a:lnTo>
                    <a:pt x="32" y="248"/>
                  </a:lnTo>
                  <a:lnTo>
                    <a:pt x="32" y="224"/>
                  </a:lnTo>
                  <a:lnTo>
                    <a:pt x="8" y="216"/>
                  </a:lnTo>
                  <a:lnTo>
                    <a:pt x="16" y="208"/>
                  </a:lnTo>
                  <a:lnTo>
                    <a:pt x="48" y="208"/>
                  </a:lnTo>
                  <a:lnTo>
                    <a:pt x="56" y="200"/>
                  </a:lnTo>
                  <a:lnTo>
                    <a:pt x="104" y="224"/>
                  </a:lnTo>
                  <a:lnTo>
                    <a:pt x="104" y="192"/>
                  </a:lnTo>
                  <a:lnTo>
                    <a:pt x="96" y="184"/>
                  </a:lnTo>
                  <a:lnTo>
                    <a:pt x="96" y="160"/>
                  </a:lnTo>
                  <a:lnTo>
                    <a:pt x="128" y="136"/>
                  </a:lnTo>
                  <a:lnTo>
                    <a:pt x="120" y="112"/>
                  </a:lnTo>
                  <a:lnTo>
                    <a:pt x="88" y="72"/>
                  </a:lnTo>
                  <a:lnTo>
                    <a:pt x="96" y="32"/>
                  </a:lnTo>
                  <a:lnTo>
                    <a:pt x="152" y="16"/>
                  </a:lnTo>
                  <a:lnTo>
                    <a:pt x="256" y="8"/>
                  </a:lnTo>
                  <a:lnTo>
                    <a:pt x="288" y="0"/>
                  </a:lnTo>
                  <a:lnTo>
                    <a:pt x="344" y="24"/>
                  </a:lnTo>
                  <a:lnTo>
                    <a:pt x="384" y="40"/>
                  </a:lnTo>
                  <a:lnTo>
                    <a:pt x="424" y="64"/>
                  </a:lnTo>
                  <a:lnTo>
                    <a:pt x="456" y="104"/>
                  </a:lnTo>
                  <a:lnTo>
                    <a:pt x="472" y="56"/>
                  </a:lnTo>
                  <a:lnTo>
                    <a:pt x="472" y="48"/>
                  </a:lnTo>
                  <a:lnTo>
                    <a:pt x="504" y="64"/>
                  </a:lnTo>
                  <a:lnTo>
                    <a:pt x="528" y="72"/>
                  </a:lnTo>
                  <a:lnTo>
                    <a:pt x="584" y="64"/>
                  </a:lnTo>
                  <a:lnTo>
                    <a:pt x="592" y="96"/>
                  </a:lnTo>
                  <a:lnTo>
                    <a:pt x="640" y="128"/>
                  </a:lnTo>
                  <a:lnTo>
                    <a:pt x="656" y="120"/>
                  </a:lnTo>
                  <a:lnTo>
                    <a:pt x="728" y="192"/>
                  </a:lnTo>
                  <a:lnTo>
                    <a:pt x="728" y="176"/>
                  </a:lnTo>
                  <a:lnTo>
                    <a:pt x="760" y="208"/>
                  </a:lnTo>
                  <a:lnTo>
                    <a:pt x="768" y="232"/>
                  </a:lnTo>
                  <a:lnTo>
                    <a:pt x="776" y="288"/>
                  </a:lnTo>
                  <a:lnTo>
                    <a:pt x="784" y="336"/>
                  </a:lnTo>
                  <a:lnTo>
                    <a:pt x="776" y="360"/>
                  </a:lnTo>
                  <a:lnTo>
                    <a:pt x="752" y="360"/>
                  </a:lnTo>
                  <a:lnTo>
                    <a:pt x="744" y="392"/>
                  </a:lnTo>
                  <a:lnTo>
                    <a:pt x="712" y="408"/>
                  </a:lnTo>
                  <a:lnTo>
                    <a:pt x="712" y="424"/>
                  </a:lnTo>
                  <a:lnTo>
                    <a:pt x="736" y="432"/>
                  </a:lnTo>
                  <a:lnTo>
                    <a:pt x="728" y="440"/>
                  </a:lnTo>
                  <a:lnTo>
                    <a:pt x="704" y="456"/>
                  </a:lnTo>
                  <a:lnTo>
                    <a:pt x="672" y="448"/>
                  </a:lnTo>
                  <a:lnTo>
                    <a:pt x="656" y="448"/>
                  </a:lnTo>
                  <a:lnTo>
                    <a:pt x="648" y="464"/>
                  </a:lnTo>
                  <a:lnTo>
                    <a:pt x="664" y="488"/>
                  </a:lnTo>
                  <a:lnTo>
                    <a:pt x="696" y="496"/>
                  </a:lnTo>
                  <a:lnTo>
                    <a:pt x="712" y="504"/>
                  </a:lnTo>
                  <a:lnTo>
                    <a:pt x="704" y="528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</a:ln>
            <a:effectLst/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2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Freeform 23"/>
            <p:cNvSpPr/>
            <p:nvPr/>
          </p:nvSpPr>
          <p:spPr bwMode="gray">
            <a:xfrm>
              <a:off x="4978174" y="4206010"/>
              <a:ext cx="514237" cy="728580"/>
            </a:xfrm>
            <a:custGeom>
              <a:avLst/>
              <a:gdLst>
                <a:gd name="T0" fmla="*/ 685 w 305"/>
                <a:gd name="T1" fmla="*/ 69 h 425"/>
                <a:gd name="T2" fmla="*/ 708 w 305"/>
                <a:gd name="T3" fmla="*/ 122 h 425"/>
                <a:gd name="T4" fmla="*/ 766 w 305"/>
                <a:gd name="T5" fmla="*/ 150 h 425"/>
                <a:gd name="T6" fmla="*/ 766 w 305"/>
                <a:gd name="T7" fmla="*/ 231 h 425"/>
                <a:gd name="T8" fmla="*/ 685 w 305"/>
                <a:gd name="T9" fmla="*/ 259 h 425"/>
                <a:gd name="T10" fmla="*/ 685 w 305"/>
                <a:gd name="T11" fmla="*/ 273 h 425"/>
                <a:gd name="T12" fmla="*/ 606 w 305"/>
                <a:gd name="T13" fmla="*/ 273 h 425"/>
                <a:gd name="T14" fmla="*/ 566 w 305"/>
                <a:gd name="T15" fmla="*/ 300 h 425"/>
                <a:gd name="T16" fmla="*/ 566 w 305"/>
                <a:gd name="T17" fmla="*/ 342 h 425"/>
                <a:gd name="T18" fmla="*/ 585 w 305"/>
                <a:gd name="T19" fmla="*/ 354 h 425"/>
                <a:gd name="T20" fmla="*/ 525 w 305"/>
                <a:gd name="T21" fmla="*/ 410 h 425"/>
                <a:gd name="T22" fmla="*/ 485 w 305"/>
                <a:gd name="T23" fmla="*/ 410 h 425"/>
                <a:gd name="T24" fmla="*/ 485 w 305"/>
                <a:gd name="T25" fmla="*/ 464 h 425"/>
                <a:gd name="T26" fmla="*/ 485 w 305"/>
                <a:gd name="T27" fmla="*/ 479 h 425"/>
                <a:gd name="T28" fmla="*/ 485 w 305"/>
                <a:gd name="T29" fmla="*/ 518 h 425"/>
                <a:gd name="T30" fmla="*/ 444 w 305"/>
                <a:gd name="T31" fmla="*/ 546 h 425"/>
                <a:gd name="T32" fmla="*/ 422 w 305"/>
                <a:gd name="T33" fmla="*/ 614 h 425"/>
                <a:gd name="T34" fmla="*/ 404 w 305"/>
                <a:gd name="T35" fmla="*/ 656 h 425"/>
                <a:gd name="T36" fmla="*/ 404 w 305"/>
                <a:gd name="T37" fmla="*/ 669 h 425"/>
                <a:gd name="T38" fmla="*/ 384 w 305"/>
                <a:gd name="T39" fmla="*/ 710 h 425"/>
                <a:gd name="T40" fmla="*/ 343 w 305"/>
                <a:gd name="T41" fmla="*/ 710 h 425"/>
                <a:gd name="T42" fmla="*/ 322 w 305"/>
                <a:gd name="T43" fmla="*/ 696 h 425"/>
                <a:gd name="T44" fmla="*/ 162 w 305"/>
                <a:gd name="T45" fmla="*/ 723 h 425"/>
                <a:gd name="T46" fmla="*/ 141 w 305"/>
                <a:gd name="T47" fmla="*/ 710 h 425"/>
                <a:gd name="T48" fmla="*/ 202 w 305"/>
                <a:gd name="T49" fmla="*/ 629 h 425"/>
                <a:gd name="T50" fmla="*/ 141 w 305"/>
                <a:gd name="T51" fmla="*/ 614 h 425"/>
                <a:gd name="T52" fmla="*/ 101 w 305"/>
                <a:gd name="T53" fmla="*/ 629 h 425"/>
                <a:gd name="T54" fmla="*/ 61 w 305"/>
                <a:gd name="T55" fmla="*/ 614 h 425"/>
                <a:gd name="T56" fmla="*/ 61 w 305"/>
                <a:gd name="T57" fmla="*/ 546 h 425"/>
                <a:gd name="T58" fmla="*/ 101 w 305"/>
                <a:gd name="T59" fmla="*/ 533 h 425"/>
                <a:gd name="T60" fmla="*/ 122 w 305"/>
                <a:gd name="T61" fmla="*/ 533 h 425"/>
                <a:gd name="T62" fmla="*/ 122 w 305"/>
                <a:gd name="T63" fmla="*/ 492 h 425"/>
                <a:gd name="T64" fmla="*/ 83 w 305"/>
                <a:gd name="T65" fmla="*/ 492 h 425"/>
                <a:gd name="T66" fmla="*/ 83 w 305"/>
                <a:gd name="T67" fmla="*/ 464 h 425"/>
                <a:gd name="T68" fmla="*/ 41 w 305"/>
                <a:gd name="T69" fmla="*/ 451 h 425"/>
                <a:gd name="T70" fmla="*/ 41 w 305"/>
                <a:gd name="T71" fmla="*/ 368 h 425"/>
                <a:gd name="T72" fmla="*/ 0 w 305"/>
                <a:gd name="T73" fmla="*/ 342 h 425"/>
                <a:gd name="T74" fmla="*/ 20 w 305"/>
                <a:gd name="T75" fmla="*/ 300 h 425"/>
                <a:gd name="T76" fmla="*/ 83 w 305"/>
                <a:gd name="T77" fmla="*/ 259 h 425"/>
                <a:gd name="T78" fmla="*/ 83 w 305"/>
                <a:gd name="T79" fmla="*/ 218 h 425"/>
                <a:gd name="T80" fmla="*/ 61 w 305"/>
                <a:gd name="T81" fmla="*/ 206 h 425"/>
                <a:gd name="T82" fmla="*/ 83 w 305"/>
                <a:gd name="T83" fmla="*/ 178 h 425"/>
                <a:gd name="T84" fmla="*/ 41 w 305"/>
                <a:gd name="T85" fmla="*/ 136 h 425"/>
                <a:gd name="T86" fmla="*/ 83 w 305"/>
                <a:gd name="T87" fmla="*/ 109 h 425"/>
                <a:gd name="T88" fmla="*/ 141 w 305"/>
                <a:gd name="T89" fmla="*/ 96 h 425"/>
                <a:gd name="T90" fmla="*/ 283 w 305"/>
                <a:gd name="T91" fmla="*/ 41 h 425"/>
                <a:gd name="T92" fmla="*/ 362 w 305"/>
                <a:gd name="T93" fmla="*/ 13 h 425"/>
                <a:gd name="T94" fmla="*/ 422 w 305"/>
                <a:gd name="T95" fmla="*/ 13 h 425"/>
                <a:gd name="T96" fmla="*/ 463 w 305"/>
                <a:gd name="T97" fmla="*/ 0 h 425"/>
                <a:gd name="T98" fmla="*/ 485 w 305"/>
                <a:gd name="T99" fmla="*/ 13 h 425"/>
                <a:gd name="T100" fmla="*/ 463 w 305"/>
                <a:gd name="T101" fmla="*/ 27 h 425"/>
                <a:gd name="T102" fmla="*/ 463 w 305"/>
                <a:gd name="T103" fmla="*/ 56 h 425"/>
                <a:gd name="T104" fmla="*/ 525 w 305"/>
                <a:gd name="T105" fmla="*/ 56 h 425"/>
                <a:gd name="T106" fmla="*/ 525 w 305"/>
                <a:gd name="T107" fmla="*/ 27 h 425"/>
                <a:gd name="T108" fmla="*/ 546 w 305"/>
                <a:gd name="T109" fmla="*/ 0 h 425"/>
                <a:gd name="T110" fmla="*/ 585 w 305"/>
                <a:gd name="T111" fmla="*/ 27 h 425"/>
                <a:gd name="T112" fmla="*/ 606 w 305"/>
                <a:gd name="T113" fmla="*/ 56 h 425"/>
                <a:gd name="T114" fmla="*/ 685 w 305"/>
                <a:gd name="T115" fmla="*/ 56 h 425"/>
                <a:gd name="T116" fmla="*/ 685 w 305"/>
                <a:gd name="T117" fmla="*/ 69 h 42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05"/>
                <a:gd name="T178" fmla="*/ 0 h 425"/>
                <a:gd name="T179" fmla="*/ 305 w 305"/>
                <a:gd name="T180" fmla="*/ 425 h 42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05" h="425">
                  <a:moveTo>
                    <a:pt x="272" y="40"/>
                  </a:moveTo>
                  <a:lnTo>
                    <a:pt x="280" y="72"/>
                  </a:lnTo>
                  <a:lnTo>
                    <a:pt x="304" y="88"/>
                  </a:lnTo>
                  <a:lnTo>
                    <a:pt x="304" y="136"/>
                  </a:lnTo>
                  <a:lnTo>
                    <a:pt x="272" y="152"/>
                  </a:lnTo>
                  <a:lnTo>
                    <a:pt x="272" y="160"/>
                  </a:lnTo>
                  <a:lnTo>
                    <a:pt x="240" y="160"/>
                  </a:lnTo>
                  <a:lnTo>
                    <a:pt x="224" y="176"/>
                  </a:lnTo>
                  <a:lnTo>
                    <a:pt x="224" y="200"/>
                  </a:lnTo>
                  <a:lnTo>
                    <a:pt x="232" y="208"/>
                  </a:lnTo>
                  <a:lnTo>
                    <a:pt x="208" y="240"/>
                  </a:lnTo>
                  <a:lnTo>
                    <a:pt x="192" y="240"/>
                  </a:lnTo>
                  <a:lnTo>
                    <a:pt x="192" y="272"/>
                  </a:lnTo>
                  <a:lnTo>
                    <a:pt x="192" y="280"/>
                  </a:lnTo>
                  <a:lnTo>
                    <a:pt x="192" y="304"/>
                  </a:lnTo>
                  <a:lnTo>
                    <a:pt x="176" y="320"/>
                  </a:lnTo>
                  <a:lnTo>
                    <a:pt x="168" y="360"/>
                  </a:lnTo>
                  <a:lnTo>
                    <a:pt x="160" y="384"/>
                  </a:lnTo>
                  <a:lnTo>
                    <a:pt x="160" y="392"/>
                  </a:lnTo>
                  <a:lnTo>
                    <a:pt x="152" y="416"/>
                  </a:lnTo>
                  <a:lnTo>
                    <a:pt x="136" y="416"/>
                  </a:lnTo>
                  <a:lnTo>
                    <a:pt x="128" y="408"/>
                  </a:lnTo>
                  <a:lnTo>
                    <a:pt x="64" y="424"/>
                  </a:lnTo>
                  <a:lnTo>
                    <a:pt x="56" y="416"/>
                  </a:lnTo>
                  <a:lnTo>
                    <a:pt x="80" y="368"/>
                  </a:lnTo>
                  <a:lnTo>
                    <a:pt x="56" y="360"/>
                  </a:lnTo>
                  <a:lnTo>
                    <a:pt x="40" y="368"/>
                  </a:lnTo>
                  <a:lnTo>
                    <a:pt x="24" y="360"/>
                  </a:lnTo>
                  <a:lnTo>
                    <a:pt x="24" y="320"/>
                  </a:lnTo>
                  <a:lnTo>
                    <a:pt x="40" y="312"/>
                  </a:lnTo>
                  <a:lnTo>
                    <a:pt x="48" y="312"/>
                  </a:lnTo>
                  <a:lnTo>
                    <a:pt x="48" y="288"/>
                  </a:lnTo>
                  <a:lnTo>
                    <a:pt x="32" y="288"/>
                  </a:lnTo>
                  <a:lnTo>
                    <a:pt x="32" y="272"/>
                  </a:lnTo>
                  <a:lnTo>
                    <a:pt x="16" y="264"/>
                  </a:lnTo>
                  <a:lnTo>
                    <a:pt x="16" y="216"/>
                  </a:lnTo>
                  <a:lnTo>
                    <a:pt x="0" y="200"/>
                  </a:lnTo>
                  <a:lnTo>
                    <a:pt x="8" y="176"/>
                  </a:lnTo>
                  <a:lnTo>
                    <a:pt x="32" y="152"/>
                  </a:lnTo>
                  <a:lnTo>
                    <a:pt x="32" y="128"/>
                  </a:lnTo>
                  <a:lnTo>
                    <a:pt x="24" y="120"/>
                  </a:lnTo>
                  <a:lnTo>
                    <a:pt x="32" y="104"/>
                  </a:lnTo>
                  <a:lnTo>
                    <a:pt x="16" y="80"/>
                  </a:lnTo>
                  <a:lnTo>
                    <a:pt x="32" y="64"/>
                  </a:lnTo>
                  <a:lnTo>
                    <a:pt x="56" y="56"/>
                  </a:lnTo>
                  <a:lnTo>
                    <a:pt x="112" y="24"/>
                  </a:lnTo>
                  <a:lnTo>
                    <a:pt x="144" y="8"/>
                  </a:lnTo>
                  <a:lnTo>
                    <a:pt x="168" y="8"/>
                  </a:lnTo>
                  <a:lnTo>
                    <a:pt x="184" y="0"/>
                  </a:lnTo>
                  <a:lnTo>
                    <a:pt x="192" y="8"/>
                  </a:lnTo>
                  <a:lnTo>
                    <a:pt x="184" y="16"/>
                  </a:lnTo>
                  <a:lnTo>
                    <a:pt x="184" y="32"/>
                  </a:lnTo>
                  <a:lnTo>
                    <a:pt x="208" y="32"/>
                  </a:lnTo>
                  <a:lnTo>
                    <a:pt x="208" y="16"/>
                  </a:lnTo>
                  <a:lnTo>
                    <a:pt x="216" y="0"/>
                  </a:lnTo>
                  <a:lnTo>
                    <a:pt x="232" y="16"/>
                  </a:lnTo>
                  <a:lnTo>
                    <a:pt x="240" y="32"/>
                  </a:lnTo>
                  <a:lnTo>
                    <a:pt x="272" y="32"/>
                  </a:lnTo>
                  <a:lnTo>
                    <a:pt x="272" y="40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</a:ln>
            <a:effectLst/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2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Freeform 24"/>
            <p:cNvSpPr/>
            <p:nvPr/>
          </p:nvSpPr>
          <p:spPr bwMode="gray">
            <a:xfrm>
              <a:off x="4465339" y="4206010"/>
              <a:ext cx="594104" cy="714717"/>
            </a:xfrm>
            <a:custGeom>
              <a:avLst/>
              <a:gdLst>
                <a:gd name="T0" fmla="*/ 841 w 353"/>
                <a:gd name="T1" fmla="*/ 178 h 417"/>
                <a:gd name="T2" fmla="*/ 860 w 353"/>
                <a:gd name="T3" fmla="*/ 218 h 417"/>
                <a:gd name="T4" fmla="*/ 781 w 353"/>
                <a:gd name="T5" fmla="*/ 300 h 417"/>
                <a:gd name="T6" fmla="*/ 799 w 353"/>
                <a:gd name="T7" fmla="*/ 367 h 417"/>
                <a:gd name="T8" fmla="*/ 799 w 353"/>
                <a:gd name="T9" fmla="*/ 451 h 417"/>
                <a:gd name="T10" fmla="*/ 819 w 353"/>
                <a:gd name="T11" fmla="*/ 491 h 417"/>
                <a:gd name="T12" fmla="*/ 880 w 353"/>
                <a:gd name="T13" fmla="*/ 532 h 417"/>
                <a:gd name="T14" fmla="*/ 819 w 353"/>
                <a:gd name="T15" fmla="*/ 546 h 417"/>
                <a:gd name="T16" fmla="*/ 799 w 353"/>
                <a:gd name="T17" fmla="*/ 626 h 417"/>
                <a:gd name="T18" fmla="*/ 681 w 353"/>
                <a:gd name="T19" fmla="*/ 682 h 417"/>
                <a:gd name="T20" fmla="*/ 560 w 353"/>
                <a:gd name="T21" fmla="*/ 640 h 417"/>
                <a:gd name="T22" fmla="*/ 539 w 353"/>
                <a:gd name="T23" fmla="*/ 695 h 417"/>
                <a:gd name="T24" fmla="*/ 480 w 353"/>
                <a:gd name="T25" fmla="*/ 710 h 417"/>
                <a:gd name="T26" fmla="*/ 422 w 353"/>
                <a:gd name="T27" fmla="*/ 655 h 417"/>
                <a:gd name="T28" fmla="*/ 381 w 353"/>
                <a:gd name="T29" fmla="*/ 682 h 417"/>
                <a:gd name="T30" fmla="*/ 360 w 353"/>
                <a:gd name="T31" fmla="*/ 601 h 417"/>
                <a:gd name="T32" fmla="*/ 381 w 353"/>
                <a:gd name="T33" fmla="*/ 532 h 417"/>
                <a:gd name="T34" fmla="*/ 360 w 353"/>
                <a:gd name="T35" fmla="*/ 491 h 417"/>
                <a:gd name="T36" fmla="*/ 239 w 353"/>
                <a:gd name="T37" fmla="*/ 532 h 417"/>
                <a:gd name="T38" fmla="*/ 160 w 353"/>
                <a:gd name="T39" fmla="*/ 517 h 417"/>
                <a:gd name="T40" fmla="*/ 79 w 353"/>
                <a:gd name="T41" fmla="*/ 532 h 417"/>
                <a:gd name="T42" fmla="*/ 60 w 353"/>
                <a:gd name="T43" fmla="*/ 517 h 417"/>
                <a:gd name="T44" fmla="*/ 41 w 353"/>
                <a:gd name="T45" fmla="*/ 451 h 417"/>
                <a:gd name="T46" fmla="*/ 60 w 353"/>
                <a:gd name="T47" fmla="*/ 408 h 417"/>
                <a:gd name="T48" fmla="*/ 0 w 353"/>
                <a:gd name="T49" fmla="*/ 382 h 417"/>
                <a:gd name="T50" fmla="*/ 60 w 353"/>
                <a:gd name="T51" fmla="*/ 286 h 417"/>
                <a:gd name="T52" fmla="*/ 60 w 353"/>
                <a:gd name="T53" fmla="*/ 231 h 417"/>
                <a:gd name="T54" fmla="*/ 60 w 353"/>
                <a:gd name="T55" fmla="*/ 206 h 417"/>
                <a:gd name="T56" fmla="*/ 121 w 353"/>
                <a:gd name="T57" fmla="*/ 56 h 417"/>
                <a:gd name="T58" fmla="*/ 259 w 353"/>
                <a:gd name="T59" fmla="*/ 69 h 417"/>
                <a:gd name="T60" fmla="*/ 281 w 353"/>
                <a:gd name="T61" fmla="*/ 0 h 417"/>
                <a:gd name="T62" fmla="*/ 459 w 353"/>
                <a:gd name="T63" fmla="*/ 27 h 417"/>
                <a:gd name="T64" fmla="*/ 620 w 353"/>
                <a:gd name="T65" fmla="*/ 69 h 417"/>
                <a:gd name="T66" fmla="*/ 722 w 353"/>
                <a:gd name="T67" fmla="*/ 56 h 417"/>
                <a:gd name="T68" fmla="*/ 759 w 353"/>
                <a:gd name="T69" fmla="*/ 136 h 41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53"/>
                <a:gd name="T106" fmla="*/ 0 h 417"/>
                <a:gd name="T107" fmla="*/ 353 w 353"/>
                <a:gd name="T108" fmla="*/ 417 h 41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53" h="417">
                  <a:moveTo>
                    <a:pt x="320" y="80"/>
                  </a:moveTo>
                  <a:lnTo>
                    <a:pt x="336" y="104"/>
                  </a:lnTo>
                  <a:lnTo>
                    <a:pt x="328" y="120"/>
                  </a:lnTo>
                  <a:lnTo>
                    <a:pt x="344" y="128"/>
                  </a:lnTo>
                  <a:lnTo>
                    <a:pt x="328" y="152"/>
                  </a:lnTo>
                  <a:lnTo>
                    <a:pt x="312" y="176"/>
                  </a:lnTo>
                  <a:lnTo>
                    <a:pt x="304" y="200"/>
                  </a:lnTo>
                  <a:lnTo>
                    <a:pt x="320" y="216"/>
                  </a:lnTo>
                  <a:lnTo>
                    <a:pt x="320" y="248"/>
                  </a:lnTo>
                  <a:lnTo>
                    <a:pt x="320" y="264"/>
                  </a:lnTo>
                  <a:lnTo>
                    <a:pt x="336" y="272"/>
                  </a:lnTo>
                  <a:lnTo>
                    <a:pt x="328" y="288"/>
                  </a:lnTo>
                  <a:lnTo>
                    <a:pt x="352" y="288"/>
                  </a:lnTo>
                  <a:lnTo>
                    <a:pt x="352" y="312"/>
                  </a:lnTo>
                  <a:lnTo>
                    <a:pt x="344" y="312"/>
                  </a:lnTo>
                  <a:lnTo>
                    <a:pt x="328" y="320"/>
                  </a:lnTo>
                  <a:lnTo>
                    <a:pt x="328" y="360"/>
                  </a:lnTo>
                  <a:lnTo>
                    <a:pt x="320" y="368"/>
                  </a:lnTo>
                  <a:lnTo>
                    <a:pt x="264" y="368"/>
                  </a:lnTo>
                  <a:lnTo>
                    <a:pt x="272" y="400"/>
                  </a:lnTo>
                  <a:lnTo>
                    <a:pt x="248" y="400"/>
                  </a:lnTo>
                  <a:lnTo>
                    <a:pt x="224" y="376"/>
                  </a:lnTo>
                  <a:lnTo>
                    <a:pt x="216" y="384"/>
                  </a:lnTo>
                  <a:lnTo>
                    <a:pt x="216" y="408"/>
                  </a:lnTo>
                  <a:lnTo>
                    <a:pt x="200" y="408"/>
                  </a:lnTo>
                  <a:lnTo>
                    <a:pt x="192" y="416"/>
                  </a:lnTo>
                  <a:lnTo>
                    <a:pt x="168" y="416"/>
                  </a:lnTo>
                  <a:lnTo>
                    <a:pt x="168" y="384"/>
                  </a:lnTo>
                  <a:lnTo>
                    <a:pt x="152" y="384"/>
                  </a:lnTo>
                  <a:lnTo>
                    <a:pt x="152" y="400"/>
                  </a:lnTo>
                  <a:lnTo>
                    <a:pt x="136" y="400"/>
                  </a:lnTo>
                  <a:lnTo>
                    <a:pt x="144" y="352"/>
                  </a:lnTo>
                  <a:lnTo>
                    <a:pt x="152" y="336"/>
                  </a:lnTo>
                  <a:lnTo>
                    <a:pt x="152" y="312"/>
                  </a:lnTo>
                  <a:lnTo>
                    <a:pt x="152" y="296"/>
                  </a:lnTo>
                  <a:lnTo>
                    <a:pt x="144" y="288"/>
                  </a:lnTo>
                  <a:lnTo>
                    <a:pt x="96" y="296"/>
                  </a:lnTo>
                  <a:lnTo>
                    <a:pt x="96" y="312"/>
                  </a:lnTo>
                  <a:lnTo>
                    <a:pt x="72" y="320"/>
                  </a:lnTo>
                  <a:lnTo>
                    <a:pt x="64" y="304"/>
                  </a:lnTo>
                  <a:lnTo>
                    <a:pt x="56" y="320"/>
                  </a:lnTo>
                  <a:lnTo>
                    <a:pt x="32" y="312"/>
                  </a:lnTo>
                  <a:lnTo>
                    <a:pt x="32" y="304"/>
                  </a:lnTo>
                  <a:lnTo>
                    <a:pt x="24" y="304"/>
                  </a:lnTo>
                  <a:lnTo>
                    <a:pt x="24" y="288"/>
                  </a:lnTo>
                  <a:lnTo>
                    <a:pt x="16" y="264"/>
                  </a:lnTo>
                  <a:lnTo>
                    <a:pt x="32" y="256"/>
                  </a:lnTo>
                  <a:lnTo>
                    <a:pt x="24" y="240"/>
                  </a:lnTo>
                  <a:lnTo>
                    <a:pt x="0" y="240"/>
                  </a:lnTo>
                  <a:lnTo>
                    <a:pt x="0" y="224"/>
                  </a:lnTo>
                  <a:lnTo>
                    <a:pt x="24" y="192"/>
                  </a:lnTo>
                  <a:lnTo>
                    <a:pt x="24" y="168"/>
                  </a:lnTo>
                  <a:lnTo>
                    <a:pt x="32" y="160"/>
                  </a:lnTo>
                  <a:lnTo>
                    <a:pt x="24" y="136"/>
                  </a:lnTo>
                  <a:lnTo>
                    <a:pt x="16" y="136"/>
                  </a:lnTo>
                  <a:lnTo>
                    <a:pt x="24" y="120"/>
                  </a:lnTo>
                  <a:lnTo>
                    <a:pt x="16" y="80"/>
                  </a:lnTo>
                  <a:lnTo>
                    <a:pt x="48" y="32"/>
                  </a:lnTo>
                  <a:lnTo>
                    <a:pt x="80" y="32"/>
                  </a:lnTo>
                  <a:lnTo>
                    <a:pt x="104" y="40"/>
                  </a:lnTo>
                  <a:lnTo>
                    <a:pt x="96" y="8"/>
                  </a:lnTo>
                  <a:lnTo>
                    <a:pt x="112" y="0"/>
                  </a:lnTo>
                  <a:lnTo>
                    <a:pt x="152" y="16"/>
                  </a:lnTo>
                  <a:lnTo>
                    <a:pt x="184" y="16"/>
                  </a:lnTo>
                  <a:lnTo>
                    <a:pt x="208" y="40"/>
                  </a:lnTo>
                  <a:lnTo>
                    <a:pt x="248" y="40"/>
                  </a:lnTo>
                  <a:lnTo>
                    <a:pt x="256" y="48"/>
                  </a:lnTo>
                  <a:lnTo>
                    <a:pt x="288" y="32"/>
                  </a:lnTo>
                  <a:lnTo>
                    <a:pt x="304" y="32"/>
                  </a:lnTo>
                  <a:lnTo>
                    <a:pt x="304" y="80"/>
                  </a:lnTo>
                  <a:lnTo>
                    <a:pt x="320" y="80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</a:ln>
            <a:effectLst/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2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Freeform 25"/>
            <p:cNvSpPr/>
            <p:nvPr/>
          </p:nvSpPr>
          <p:spPr bwMode="gray">
            <a:xfrm>
              <a:off x="4413495" y="3799361"/>
              <a:ext cx="822498" cy="545280"/>
            </a:xfrm>
            <a:custGeom>
              <a:avLst/>
              <a:gdLst>
                <a:gd name="T0" fmla="*/ 1216 w 489"/>
                <a:gd name="T1" fmla="*/ 404 h 321"/>
                <a:gd name="T2" fmla="*/ 1116 w 489"/>
                <a:gd name="T3" fmla="*/ 430 h 321"/>
                <a:gd name="T4" fmla="*/ 977 w 489"/>
                <a:gd name="T5" fmla="*/ 483 h 321"/>
                <a:gd name="T6" fmla="*/ 918 w 489"/>
                <a:gd name="T7" fmla="*/ 495 h 321"/>
                <a:gd name="T8" fmla="*/ 879 w 489"/>
                <a:gd name="T9" fmla="*/ 522 h 321"/>
                <a:gd name="T10" fmla="*/ 819 w 489"/>
                <a:gd name="T11" fmla="*/ 522 h 321"/>
                <a:gd name="T12" fmla="*/ 837 w 489"/>
                <a:gd name="T13" fmla="*/ 444 h 321"/>
                <a:gd name="T14" fmla="*/ 797 w 489"/>
                <a:gd name="T15" fmla="*/ 444 h 321"/>
                <a:gd name="T16" fmla="*/ 718 w 489"/>
                <a:gd name="T17" fmla="*/ 471 h 321"/>
                <a:gd name="T18" fmla="*/ 697 w 489"/>
                <a:gd name="T19" fmla="*/ 458 h 321"/>
                <a:gd name="T20" fmla="*/ 598 w 489"/>
                <a:gd name="T21" fmla="*/ 458 h 321"/>
                <a:gd name="T22" fmla="*/ 559 w 489"/>
                <a:gd name="T23" fmla="*/ 417 h 321"/>
                <a:gd name="T24" fmla="*/ 459 w 489"/>
                <a:gd name="T25" fmla="*/ 417 h 321"/>
                <a:gd name="T26" fmla="*/ 360 w 489"/>
                <a:gd name="T27" fmla="*/ 391 h 321"/>
                <a:gd name="T28" fmla="*/ 319 w 489"/>
                <a:gd name="T29" fmla="*/ 404 h 321"/>
                <a:gd name="T30" fmla="*/ 339 w 489"/>
                <a:gd name="T31" fmla="*/ 458 h 321"/>
                <a:gd name="T32" fmla="*/ 278 w 489"/>
                <a:gd name="T33" fmla="*/ 444 h 321"/>
                <a:gd name="T34" fmla="*/ 199 w 489"/>
                <a:gd name="T35" fmla="*/ 444 h 321"/>
                <a:gd name="T36" fmla="*/ 121 w 489"/>
                <a:gd name="T37" fmla="*/ 522 h 321"/>
                <a:gd name="T38" fmla="*/ 20 w 489"/>
                <a:gd name="T39" fmla="*/ 444 h 321"/>
                <a:gd name="T40" fmla="*/ 0 w 489"/>
                <a:gd name="T41" fmla="*/ 444 h 321"/>
                <a:gd name="T42" fmla="*/ 20 w 489"/>
                <a:gd name="T43" fmla="*/ 417 h 321"/>
                <a:gd name="T44" fmla="*/ 41 w 489"/>
                <a:gd name="T45" fmla="*/ 404 h 321"/>
                <a:gd name="T46" fmla="*/ 0 w 489"/>
                <a:gd name="T47" fmla="*/ 378 h 321"/>
                <a:gd name="T48" fmla="*/ 0 w 489"/>
                <a:gd name="T49" fmla="*/ 365 h 321"/>
                <a:gd name="T50" fmla="*/ 41 w 489"/>
                <a:gd name="T51" fmla="*/ 340 h 321"/>
                <a:gd name="T52" fmla="*/ 179 w 489"/>
                <a:gd name="T53" fmla="*/ 340 h 321"/>
                <a:gd name="T54" fmla="*/ 239 w 489"/>
                <a:gd name="T55" fmla="*/ 314 h 321"/>
                <a:gd name="T56" fmla="*/ 278 w 489"/>
                <a:gd name="T57" fmla="*/ 300 h 321"/>
                <a:gd name="T58" fmla="*/ 278 w 489"/>
                <a:gd name="T59" fmla="*/ 260 h 321"/>
                <a:gd name="T60" fmla="*/ 199 w 489"/>
                <a:gd name="T61" fmla="*/ 196 h 321"/>
                <a:gd name="T62" fmla="*/ 179 w 489"/>
                <a:gd name="T63" fmla="*/ 130 h 321"/>
                <a:gd name="T64" fmla="*/ 218 w 489"/>
                <a:gd name="T65" fmla="*/ 92 h 321"/>
                <a:gd name="T66" fmla="*/ 218 w 489"/>
                <a:gd name="T67" fmla="*/ 66 h 321"/>
                <a:gd name="T68" fmla="*/ 179 w 489"/>
                <a:gd name="T69" fmla="*/ 13 h 321"/>
                <a:gd name="T70" fmla="*/ 319 w 489"/>
                <a:gd name="T71" fmla="*/ 13 h 321"/>
                <a:gd name="T72" fmla="*/ 360 w 489"/>
                <a:gd name="T73" fmla="*/ 26 h 321"/>
                <a:gd name="T74" fmla="*/ 418 w 489"/>
                <a:gd name="T75" fmla="*/ 0 h 321"/>
                <a:gd name="T76" fmla="*/ 519 w 489"/>
                <a:gd name="T77" fmla="*/ 117 h 321"/>
                <a:gd name="T78" fmla="*/ 697 w 489"/>
                <a:gd name="T79" fmla="*/ 117 h 321"/>
                <a:gd name="T80" fmla="*/ 736 w 489"/>
                <a:gd name="T81" fmla="*/ 130 h 321"/>
                <a:gd name="T82" fmla="*/ 778 w 489"/>
                <a:gd name="T83" fmla="*/ 117 h 321"/>
                <a:gd name="T84" fmla="*/ 837 w 489"/>
                <a:gd name="T85" fmla="*/ 143 h 321"/>
                <a:gd name="T86" fmla="*/ 837 w 489"/>
                <a:gd name="T87" fmla="*/ 184 h 321"/>
                <a:gd name="T88" fmla="*/ 879 w 489"/>
                <a:gd name="T89" fmla="*/ 208 h 321"/>
                <a:gd name="T90" fmla="*/ 898 w 489"/>
                <a:gd name="T91" fmla="*/ 184 h 321"/>
                <a:gd name="T92" fmla="*/ 935 w 489"/>
                <a:gd name="T93" fmla="*/ 208 h 321"/>
                <a:gd name="T94" fmla="*/ 1017 w 489"/>
                <a:gd name="T95" fmla="*/ 208 h 321"/>
                <a:gd name="T96" fmla="*/ 1036 w 489"/>
                <a:gd name="T97" fmla="*/ 196 h 321"/>
                <a:gd name="T98" fmla="*/ 1157 w 489"/>
                <a:gd name="T99" fmla="*/ 248 h 321"/>
                <a:gd name="T100" fmla="*/ 1178 w 489"/>
                <a:gd name="T101" fmla="*/ 314 h 321"/>
                <a:gd name="T102" fmla="*/ 1178 w 489"/>
                <a:gd name="T103" fmla="*/ 352 h 321"/>
                <a:gd name="T104" fmla="*/ 1216 w 489"/>
                <a:gd name="T105" fmla="*/ 404 h 32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89"/>
                <a:gd name="T160" fmla="*/ 0 h 321"/>
                <a:gd name="T161" fmla="*/ 489 w 489"/>
                <a:gd name="T162" fmla="*/ 321 h 32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89" h="321">
                  <a:moveTo>
                    <a:pt x="488" y="248"/>
                  </a:moveTo>
                  <a:lnTo>
                    <a:pt x="448" y="264"/>
                  </a:lnTo>
                  <a:lnTo>
                    <a:pt x="392" y="296"/>
                  </a:lnTo>
                  <a:lnTo>
                    <a:pt x="368" y="304"/>
                  </a:lnTo>
                  <a:lnTo>
                    <a:pt x="352" y="320"/>
                  </a:lnTo>
                  <a:lnTo>
                    <a:pt x="328" y="320"/>
                  </a:lnTo>
                  <a:lnTo>
                    <a:pt x="336" y="272"/>
                  </a:lnTo>
                  <a:lnTo>
                    <a:pt x="320" y="272"/>
                  </a:lnTo>
                  <a:lnTo>
                    <a:pt x="288" y="288"/>
                  </a:lnTo>
                  <a:lnTo>
                    <a:pt x="280" y="280"/>
                  </a:lnTo>
                  <a:lnTo>
                    <a:pt x="240" y="280"/>
                  </a:lnTo>
                  <a:lnTo>
                    <a:pt x="224" y="256"/>
                  </a:lnTo>
                  <a:lnTo>
                    <a:pt x="184" y="256"/>
                  </a:lnTo>
                  <a:lnTo>
                    <a:pt x="144" y="240"/>
                  </a:lnTo>
                  <a:lnTo>
                    <a:pt x="128" y="248"/>
                  </a:lnTo>
                  <a:lnTo>
                    <a:pt x="136" y="280"/>
                  </a:lnTo>
                  <a:lnTo>
                    <a:pt x="112" y="272"/>
                  </a:lnTo>
                  <a:lnTo>
                    <a:pt x="80" y="272"/>
                  </a:lnTo>
                  <a:lnTo>
                    <a:pt x="48" y="320"/>
                  </a:lnTo>
                  <a:lnTo>
                    <a:pt x="8" y="272"/>
                  </a:lnTo>
                  <a:lnTo>
                    <a:pt x="0" y="272"/>
                  </a:lnTo>
                  <a:lnTo>
                    <a:pt x="8" y="256"/>
                  </a:lnTo>
                  <a:lnTo>
                    <a:pt x="16" y="248"/>
                  </a:lnTo>
                  <a:lnTo>
                    <a:pt x="0" y="232"/>
                  </a:lnTo>
                  <a:lnTo>
                    <a:pt x="0" y="224"/>
                  </a:lnTo>
                  <a:lnTo>
                    <a:pt x="16" y="208"/>
                  </a:lnTo>
                  <a:lnTo>
                    <a:pt x="72" y="208"/>
                  </a:lnTo>
                  <a:lnTo>
                    <a:pt x="96" y="192"/>
                  </a:lnTo>
                  <a:lnTo>
                    <a:pt x="112" y="184"/>
                  </a:lnTo>
                  <a:lnTo>
                    <a:pt x="112" y="160"/>
                  </a:lnTo>
                  <a:lnTo>
                    <a:pt x="80" y="120"/>
                  </a:lnTo>
                  <a:lnTo>
                    <a:pt x="72" y="80"/>
                  </a:lnTo>
                  <a:lnTo>
                    <a:pt x="88" y="56"/>
                  </a:lnTo>
                  <a:lnTo>
                    <a:pt x="88" y="40"/>
                  </a:lnTo>
                  <a:lnTo>
                    <a:pt x="72" y="8"/>
                  </a:lnTo>
                  <a:lnTo>
                    <a:pt x="128" y="8"/>
                  </a:lnTo>
                  <a:lnTo>
                    <a:pt x="144" y="16"/>
                  </a:lnTo>
                  <a:lnTo>
                    <a:pt x="168" y="0"/>
                  </a:lnTo>
                  <a:lnTo>
                    <a:pt x="208" y="72"/>
                  </a:lnTo>
                  <a:lnTo>
                    <a:pt x="280" y="72"/>
                  </a:lnTo>
                  <a:lnTo>
                    <a:pt x="296" y="80"/>
                  </a:lnTo>
                  <a:lnTo>
                    <a:pt x="312" y="72"/>
                  </a:lnTo>
                  <a:lnTo>
                    <a:pt x="336" y="88"/>
                  </a:lnTo>
                  <a:lnTo>
                    <a:pt x="336" y="112"/>
                  </a:lnTo>
                  <a:lnTo>
                    <a:pt x="352" y="128"/>
                  </a:lnTo>
                  <a:lnTo>
                    <a:pt x="360" y="112"/>
                  </a:lnTo>
                  <a:lnTo>
                    <a:pt x="376" y="128"/>
                  </a:lnTo>
                  <a:lnTo>
                    <a:pt x="408" y="128"/>
                  </a:lnTo>
                  <a:lnTo>
                    <a:pt x="416" y="120"/>
                  </a:lnTo>
                  <a:lnTo>
                    <a:pt x="464" y="152"/>
                  </a:lnTo>
                  <a:lnTo>
                    <a:pt x="472" y="192"/>
                  </a:lnTo>
                  <a:lnTo>
                    <a:pt x="472" y="216"/>
                  </a:lnTo>
                  <a:lnTo>
                    <a:pt x="488" y="248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</a:ln>
            <a:effectLst/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2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Freeform 26"/>
            <p:cNvSpPr/>
            <p:nvPr/>
          </p:nvSpPr>
          <p:spPr bwMode="gray">
            <a:xfrm>
              <a:off x="5072054" y="3606818"/>
              <a:ext cx="512835" cy="657725"/>
            </a:xfrm>
            <a:custGeom>
              <a:avLst/>
              <a:gdLst>
                <a:gd name="T0" fmla="*/ 218 w 305"/>
                <a:gd name="T1" fmla="*/ 0 h 385"/>
                <a:gd name="T2" fmla="*/ 319 w 305"/>
                <a:gd name="T3" fmla="*/ 53 h 385"/>
                <a:gd name="T4" fmla="*/ 438 w 305"/>
                <a:gd name="T5" fmla="*/ 109 h 385"/>
                <a:gd name="T6" fmla="*/ 498 w 305"/>
                <a:gd name="T7" fmla="*/ 161 h 385"/>
                <a:gd name="T8" fmla="*/ 598 w 305"/>
                <a:gd name="T9" fmla="*/ 227 h 385"/>
                <a:gd name="T10" fmla="*/ 676 w 305"/>
                <a:gd name="T11" fmla="*/ 241 h 385"/>
                <a:gd name="T12" fmla="*/ 619 w 305"/>
                <a:gd name="T13" fmla="*/ 241 h 385"/>
                <a:gd name="T14" fmla="*/ 577 w 305"/>
                <a:gd name="T15" fmla="*/ 295 h 385"/>
                <a:gd name="T16" fmla="*/ 619 w 305"/>
                <a:gd name="T17" fmla="*/ 375 h 385"/>
                <a:gd name="T18" fmla="*/ 718 w 305"/>
                <a:gd name="T19" fmla="*/ 416 h 385"/>
                <a:gd name="T20" fmla="*/ 718 w 305"/>
                <a:gd name="T21" fmla="*/ 497 h 385"/>
                <a:gd name="T22" fmla="*/ 697 w 305"/>
                <a:gd name="T23" fmla="*/ 538 h 385"/>
                <a:gd name="T24" fmla="*/ 656 w 305"/>
                <a:gd name="T25" fmla="*/ 523 h 385"/>
                <a:gd name="T26" fmla="*/ 676 w 305"/>
                <a:gd name="T27" fmla="*/ 578 h 385"/>
                <a:gd name="T28" fmla="*/ 656 w 305"/>
                <a:gd name="T29" fmla="*/ 604 h 385"/>
                <a:gd name="T30" fmla="*/ 559 w 305"/>
                <a:gd name="T31" fmla="*/ 643 h 385"/>
                <a:gd name="T32" fmla="*/ 458 w 305"/>
                <a:gd name="T33" fmla="*/ 643 h 385"/>
                <a:gd name="T34" fmla="*/ 377 w 305"/>
                <a:gd name="T35" fmla="*/ 618 h 385"/>
                <a:gd name="T36" fmla="*/ 319 w 305"/>
                <a:gd name="T37" fmla="*/ 643 h 385"/>
                <a:gd name="T38" fmla="*/ 338 w 305"/>
                <a:gd name="T39" fmla="*/ 604 h 385"/>
                <a:gd name="T40" fmla="*/ 300 w 305"/>
                <a:gd name="T41" fmla="*/ 618 h 385"/>
                <a:gd name="T42" fmla="*/ 199 w 305"/>
                <a:gd name="T43" fmla="*/ 523 h 385"/>
                <a:gd name="T44" fmla="*/ 179 w 305"/>
                <a:gd name="T45" fmla="*/ 443 h 385"/>
                <a:gd name="T46" fmla="*/ 179 w 305"/>
                <a:gd name="T47" fmla="*/ 363 h 385"/>
                <a:gd name="T48" fmla="*/ 179 w 305"/>
                <a:gd name="T49" fmla="*/ 267 h 385"/>
                <a:gd name="T50" fmla="*/ 60 w 305"/>
                <a:gd name="T51" fmla="*/ 255 h 385"/>
                <a:gd name="T52" fmla="*/ 0 w 305"/>
                <a:gd name="T53" fmla="*/ 227 h 385"/>
                <a:gd name="T54" fmla="*/ 79 w 305"/>
                <a:gd name="T55" fmla="*/ 202 h 385"/>
                <a:gd name="T56" fmla="*/ 101 w 305"/>
                <a:gd name="T57" fmla="*/ 67 h 385"/>
                <a:gd name="T58" fmla="*/ 179 w 305"/>
                <a:gd name="T59" fmla="*/ 94 h 385"/>
                <a:gd name="T60" fmla="*/ 259 w 305"/>
                <a:gd name="T61" fmla="*/ 80 h 385"/>
                <a:gd name="T62" fmla="*/ 199 w 305"/>
                <a:gd name="T63" fmla="*/ 27 h 38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05"/>
                <a:gd name="T97" fmla="*/ 0 h 385"/>
                <a:gd name="T98" fmla="*/ 305 w 305"/>
                <a:gd name="T99" fmla="*/ 385 h 38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05" h="385">
                  <a:moveTo>
                    <a:pt x="80" y="8"/>
                  </a:moveTo>
                  <a:lnTo>
                    <a:pt x="88" y="0"/>
                  </a:lnTo>
                  <a:lnTo>
                    <a:pt x="120" y="8"/>
                  </a:lnTo>
                  <a:lnTo>
                    <a:pt x="128" y="32"/>
                  </a:lnTo>
                  <a:lnTo>
                    <a:pt x="152" y="32"/>
                  </a:lnTo>
                  <a:lnTo>
                    <a:pt x="176" y="64"/>
                  </a:lnTo>
                  <a:lnTo>
                    <a:pt x="184" y="56"/>
                  </a:lnTo>
                  <a:lnTo>
                    <a:pt x="200" y="96"/>
                  </a:lnTo>
                  <a:lnTo>
                    <a:pt x="224" y="136"/>
                  </a:lnTo>
                  <a:lnTo>
                    <a:pt x="240" y="136"/>
                  </a:lnTo>
                  <a:lnTo>
                    <a:pt x="256" y="120"/>
                  </a:lnTo>
                  <a:lnTo>
                    <a:pt x="272" y="144"/>
                  </a:lnTo>
                  <a:lnTo>
                    <a:pt x="256" y="160"/>
                  </a:lnTo>
                  <a:lnTo>
                    <a:pt x="248" y="144"/>
                  </a:lnTo>
                  <a:lnTo>
                    <a:pt x="232" y="144"/>
                  </a:lnTo>
                  <a:lnTo>
                    <a:pt x="232" y="176"/>
                  </a:lnTo>
                  <a:lnTo>
                    <a:pt x="224" y="192"/>
                  </a:lnTo>
                  <a:lnTo>
                    <a:pt x="248" y="224"/>
                  </a:lnTo>
                  <a:lnTo>
                    <a:pt x="248" y="248"/>
                  </a:lnTo>
                  <a:lnTo>
                    <a:pt x="288" y="248"/>
                  </a:lnTo>
                  <a:lnTo>
                    <a:pt x="304" y="264"/>
                  </a:lnTo>
                  <a:lnTo>
                    <a:pt x="288" y="296"/>
                  </a:lnTo>
                  <a:lnTo>
                    <a:pt x="296" y="320"/>
                  </a:lnTo>
                  <a:lnTo>
                    <a:pt x="280" y="320"/>
                  </a:lnTo>
                  <a:lnTo>
                    <a:pt x="280" y="312"/>
                  </a:lnTo>
                  <a:lnTo>
                    <a:pt x="264" y="312"/>
                  </a:lnTo>
                  <a:lnTo>
                    <a:pt x="264" y="328"/>
                  </a:lnTo>
                  <a:lnTo>
                    <a:pt x="272" y="344"/>
                  </a:lnTo>
                  <a:lnTo>
                    <a:pt x="264" y="344"/>
                  </a:lnTo>
                  <a:lnTo>
                    <a:pt x="264" y="360"/>
                  </a:lnTo>
                  <a:lnTo>
                    <a:pt x="232" y="384"/>
                  </a:lnTo>
                  <a:lnTo>
                    <a:pt x="224" y="384"/>
                  </a:lnTo>
                  <a:lnTo>
                    <a:pt x="216" y="376"/>
                  </a:lnTo>
                  <a:lnTo>
                    <a:pt x="184" y="384"/>
                  </a:lnTo>
                  <a:lnTo>
                    <a:pt x="168" y="352"/>
                  </a:lnTo>
                  <a:lnTo>
                    <a:pt x="152" y="368"/>
                  </a:lnTo>
                  <a:lnTo>
                    <a:pt x="152" y="384"/>
                  </a:lnTo>
                  <a:lnTo>
                    <a:pt x="128" y="384"/>
                  </a:lnTo>
                  <a:lnTo>
                    <a:pt x="128" y="368"/>
                  </a:lnTo>
                  <a:lnTo>
                    <a:pt x="136" y="360"/>
                  </a:lnTo>
                  <a:lnTo>
                    <a:pt x="128" y="352"/>
                  </a:lnTo>
                  <a:lnTo>
                    <a:pt x="120" y="368"/>
                  </a:lnTo>
                  <a:lnTo>
                    <a:pt x="88" y="360"/>
                  </a:lnTo>
                  <a:lnTo>
                    <a:pt x="80" y="312"/>
                  </a:lnTo>
                  <a:lnTo>
                    <a:pt x="80" y="296"/>
                  </a:lnTo>
                  <a:lnTo>
                    <a:pt x="72" y="264"/>
                  </a:lnTo>
                  <a:lnTo>
                    <a:pt x="32" y="240"/>
                  </a:lnTo>
                  <a:lnTo>
                    <a:pt x="72" y="216"/>
                  </a:lnTo>
                  <a:lnTo>
                    <a:pt x="80" y="216"/>
                  </a:lnTo>
                  <a:lnTo>
                    <a:pt x="72" y="160"/>
                  </a:lnTo>
                  <a:lnTo>
                    <a:pt x="48" y="168"/>
                  </a:lnTo>
                  <a:lnTo>
                    <a:pt x="24" y="152"/>
                  </a:lnTo>
                  <a:lnTo>
                    <a:pt x="16" y="136"/>
                  </a:lnTo>
                  <a:lnTo>
                    <a:pt x="0" y="136"/>
                  </a:lnTo>
                  <a:lnTo>
                    <a:pt x="8" y="120"/>
                  </a:lnTo>
                  <a:lnTo>
                    <a:pt x="32" y="120"/>
                  </a:lnTo>
                  <a:lnTo>
                    <a:pt x="40" y="88"/>
                  </a:lnTo>
                  <a:lnTo>
                    <a:pt x="40" y="40"/>
                  </a:lnTo>
                  <a:lnTo>
                    <a:pt x="48" y="40"/>
                  </a:lnTo>
                  <a:lnTo>
                    <a:pt x="72" y="56"/>
                  </a:lnTo>
                  <a:lnTo>
                    <a:pt x="80" y="72"/>
                  </a:lnTo>
                  <a:lnTo>
                    <a:pt x="104" y="48"/>
                  </a:lnTo>
                  <a:lnTo>
                    <a:pt x="104" y="32"/>
                  </a:lnTo>
                  <a:lnTo>
                    <a:pt x="80" y="16"/>
                  </a:lnTo>
                  <a:lnTo>
                    <a:pt x="80" y="8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</a:ln>
            <a:effectLst/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2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Freeform 27"/>
            <p:cNvSpPr/>
            <p:nvPr/>
          </p:nvSpPr>
          <p:spPr bwMode="gray">
            <a:xfrm>
              <a:off x="4615266" y="3401953"/>
              <a:ext cx="634739" cy="614595"/>
            </a:xfrm>
            <a:custGeom>
              <a:avLst/>
              <a:gdLst>
                <a:gd name="T0" fmla="*/ 500 w 377"/>
                <a:gd name="T1" fmla="*/ 13 h 361"/>
                <a:gd name="T2" fmla="*/ 621 w 377"/>
                <a:gd name="T3" fmla="*/ 0 h 361"/>
                <a:gd name="T4" fmla="*/ 661 w 377"/>
                <a:gd name="T5" fmla="*/ 27 h 361"/>
                <a:gd name="T6" fmla="*/ 761 w 377"/>
                <a:gd name="T7" fmla="*/ 40 h 361"/>
                <a:gd name="T8" fmla="*/ 803 w 377"/>
                <a:gd name="T9" fmla="*/ 27 h 361"/>
                <a:gd name="T10" fmla="*/ 842 w 377"/>
                <a:gd name="T11" fmla="*/ 27 h 361"/>
                <a:gd name="T12" fmla="*/ 701 w 377"/>
                <a:gd name="T13" fmla="*/ 105 h 361"/>
                <a:gd name="T14" fmla="*/ 681 w 377"/>
                <a:gd name="T15" fmla="*/ 144 h 361"/>
                <a:gd name="T16" fmla="*/ 701 w 377"/>
                <a:gd name="T17" fmla="*/ 158 h 361"/>
                <a:gd name="T18" fmla="*/ 722 w 377"/>
                <a:gd name="T19" fmla="*/ 158 h 361"/>
                <a:gd name="T20" fmla="*/ 803 w 377"/>
                <a:gd name="T21" fmla="*/ 210 h 361"/>
                <a:gd name="T22" fmla="*/ 881 w 377"/>
                <a:gd name="T23" fmla="*/ 210 h 361"/>
                <a:gd name="T24" fmla="*/ 881 w 377"/>
                <a:gd name="T25" fmla="*/ 239 h 361"/>
                <a:gd name="T26" fmla="*/ 941 w 377"/>
                <a:gd name="T27" fmla="*/ 252 h 361"/>
                <a:gd name="T28" fmla="*/ 941 w 377"/>
                <a:gd name="T29" fmla="*/ 279 h 361"/>
                <a:gd name="T30" fmla="*/ 881 w 377"/>
                <a:gd name="T31" fmla="*/ 316 h 361"/>
                <a:gd name="T32" fmla="*/ 881 w 377"/>
                <a:gd name="T33" fmla="*/ 292 h 361"/>
                <a:gd name="T34" fmla="*/ 821 w 377"/>
                <a:gd name="T35" fmla="*/ 265 h 361"/>
                <a:gd name="T36" fmla="*/ 782 w 377"/>
                <a:gd name="T37" fmla="*/ 265 h 361"/>
                <a:gd name="T38" fmla="*/ 782 w 377"/>
                <a:gd name="T39" fmla="*/ 344 h 361"/>
                <a:gd name="T40" fmla="*/ 761 w 377"/>
                <a:gd name="T41" fmla="*/ 396 h 361"/>
                <a:gd name="T42" fmla="*/ 701 w 377"/>
                <a:gd name="T43" fmla="*/ 396 h 361"/>
                <a:gd name="T44" fmla="*/ 681 w 377"/>
                <a:gd name="T45" fmla="*/ 409 h 361"/>
                <a:gd name="T46" fmla="*/ 722 w 377"/>
                <a:gd name="T47" fmla="*/ 422 h 361"/>
                <a:gd name="T48" fmla="*/ 743 w 377"/>
                <a:gd name="T49" fmla="*/ 450 h 361"/>
                <a:gd name="T50" fmla="*/ 803 w 377"/>
                <a:gd name="T51" fmla="*/ 474 h 361"/>
                <a:gd name="T52" fmla="*/ 860 w 377"/>
                <a:gd name="T53" fmla="*/ 462 h 361"/>
                <a:gd name="T54" fmla="*/ 881 w 377"/>
                <a:gd name="T55" fmla="*/ 554 h 361"/>
                <a:gd name="T56" fmla="*/ 761 w 377"/>
                <a:gd name="T57" fmla="*/ 594 h 361"/>
                <a:gd name="T58" fmla="*/ 743 w 377"/>
                <a:gd name="T59" fmla="*/ 580 h 361"/>
                <a:gd name="T60" fmla="*/ 722 w 377"/>
                <a:gd name="T61" fmla="*/ 594 h 361"/>
                <a:gd name="T62" fmla="*/ 643 w 377"/>
                <a:gd name="T63" fmla="*/ 594 h 361"/>
                <a:gd name="T64" fmla="*/ 601 w 377"/>
                <a:gd name="T65" fmla="*/ 567 h 361"/>
                <a:gd name="T66" fmla="*/ 582 w 377"/>
                <a:gd name="T67" fmla="*/ 594 h 361"/>
                <a:gd name="T68" fmla="*/ 542 w 377"/>
                <a:gd name="T69" fmla="*/ 567 h 361"/>
                <a:gd name="T70" fmla="*/ 542 w 377"/>
                <a:gd name="T71" fmla="*/ 527 h 361"/>
                <a:gd name="T72" fmla="*/ 482 w 377"/>
                <a:gd name="T73" fmla="*/ 501 h 361"/>
                <a:gd name="T74" fmla="*/ 440 w 377"/>
                <a:gd name="T75" fmla="*/ 514 h 361"/>
                <a:gd name="T76" fmla="*/ 401 w 377"/>
                <a:gd name="T77" fmla="*/ 501 h 361"/>
                <a:gd name="T78" fmla="*/ 221 w 377"/>
                <a:gd name="T79" fmla="*/ 487 h 361"/>
                <a:gd name="T80" fmla="*/ 121 w 377"/>
                <a:gd name="T81" fmla="*/ 382 h 361"/>
                <a:gd name="T82" fmla="*/ 41 w 377"/>
                <a:gd name="T83" fmla="*/ 303 h 361"/>
                <a:gd name="T84" fmla="*/ 0 w 377"/>
                <a:gd name="T85" fmla="*/ 210 h 361"/>
                <a:gd name="T86" fmla="*/ 79 w 377"/>
                <a:gd name="T87" fmla="*/ 210 h 361"/>
                <a:gd name="T88" fmla="*/ 281 w 377"/>
                <a:gd name="T89" fmla="*/ 130 h 361"/>
                <a:gd name="T90" fmla="*/ 341 w 377"/>
                <a:gd name="T91" fmla="*/ 130 h 361"/>
                <a:gd name="T92" fmla="*/ 422 w 377"/>
                <a:gd name="T93" fmla="*/ 130 h 361"/>
                <a:gd name="T94" fmla="*/ 482 w 377"/>
                <a:gd name="T95" fmla="*/ 80 h 361"/>
                <a:gd name="T96" fmla="*/ 500 w 377"/>
                <a:gd name="T97" fmla="*/ 13 h 36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77"/>
                <a:gd name="T148" fmla="*/ 0 h 361"/>
                <a:gd name="T149" fmla="*/ 377 w 377"/>
                <a:gd name="T150" fmla="*/ 361 h 36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77" h="361">
                  <a:moveTo>
                    <a:pt x="200" y="8"/>
                  </a:moveTo>
                  <a:lnTo>
                    <a:pt x="248" y="0"/>
                  </a:lnTo>
                  <a:lnTo>
                    <a:pt x="264" y="16"/>
                  </a:lnTo>
                  <a:lnTo>
                    <a:pt x="304" y="24"/>
                  </a:lnTo>
                  <a:lnTo>
                    <a:pt x="320" y="16"/>
                  </a:lnTo>
                  <a:lnTo>
                    <a:pt x="336" y="16"/>
                  </a:lnTo>
                  <a:lnTo>
                    <a:pt x="280" y="64"/>
                  </a:lnTo>
                  <a:lnTo>
                    <a:pt x="272" y="88"/>
                  </a:lnTo>
                  <a:lnTo>
                    <a:pt x="280" y="96"/>
                  </a:lnTo>
                  <a:lnTo>
                    <a:pt x="288" y="96"/>
                  </a:lnTo>
                  <a:lnTo>
                    <a:pt x="320" y="128"/>
                  </a:lnTo>
                  <a:lnTo>
                    <a:pt x="352" y="128"/>
                  </a:lnTo>
                  <a:lnTo>
                    <a:pt x="352" y="144"/>
                  </a:lnTo>
                  <a:lnTo>
                    <a:pt x="376" y="152"/>
                  </a:lnTo>
                  <a:lnTo>
                    <a:pt x="376" y="168"/>
                  </a:lnTo>
                  <a:lnTo>
                    <a:pt x="352" y="192"/>
                  </a:lnTo>
                  <a:lnTo>
                    <a:pt x="352" y="176"/>
                  </a:lnTo>
                  <a:lnTo>
                    <a:pt x="328" y="160"/>
                  </a:lnTo>
                  <a:lnTo>
                    <a:pt x="312" y="160"/>
                  </a:lnTo>
                  <a:lnTo>
                    <a:pt x="312" y="208"/>
                  </a:lnTo>
                  <a:lnTo>
                    <a:pt x="304" y="240"/>
                  </a:lnTo>
                  <a:lnTo>
                    <a:pt x="280" y="240"/>
                  </a:lnTo>
                  <a:lnTo>
                    <a:pt x="272" y="248"/>
                  </a:lnTo>
                  <a:lnTo>
                    <a:pt x="288" y="256"/>
                  </a:lnTo>
                  <a:lnTo>
                    <a:pt x="296" y="272"/>
                  </a:lnTo>
                  <a:lnTo>
                    <a:pt x="320" y="288"/>
                  </a:lnTo>
                  <a:lnTo>
                    <a:pt x="344" y="280"/>
                  </a:lnTo>
                  <a:lnTo>
                    <a:pt x="352" y="336"/>
                  </a:lnTo>
                  <a:lnTo>
                    <a:pt x="304" y="360"/>
                  </a:lnTo>
                  <a:lnTo>
                    <a:pt x="296" y="352"/>
                  </a:lnTo>
                  <a:lnTo>
                    <a:pt x="288" y="360"/>
                  </a:lnTo>
                  <a:lnTo>
                    <a:pt x="256" y="360"/>
                  </a:lnTo>
                  <a:lnTo>
                    <a:pt x="240" y="344"/>
                  </a:lnTo>
                  <a:lnTo>
                    <a:pt x="232" y="360"/>
                  </a:lnTo>
                  <a:lnTo>
                    <a:pt x="216" y="344"/>
                  </a:lnTo>
                  <a:lnTo>
                    <a:pt x="216" y="320"/>
                  </a:lnTo>
                  <a:lnTo>
                    <a:pt x="192" y="304"/>
                  </a:lnTo>
                  <a:lnTo>
                    <a:pt x="176" y="312"/>
                  </a:lnTo>
                  <a:lnTo>
                    <a:pt x="160" y="304"/>
                  </a:lnTo>
                  <a:lnTo>
                    <a:pt x="88" y="296"/>
                  </a:lnTo>
                  <a:lnTo>
                    <a:pt x="48" y="232"/>
                  </a:lnTo>
                  <a:lnTo>
                    <a:pt x="16" y="184"/>
                  </a:lnTo>
                  <a:lnTo>
                    <a:pt x="0" y="128"/>
                  </a:lnTo>
                  <a:lnTo>
                    <a:pt x="32" y="128"/>
                  </a:lnTo>
                  <a:lnTo>
                    <a:pt x="112" y="80"/>
                  </a:lnTo>
                  <a:lnTo>
                    <a:pt x="136" y="80"/>
                  </a:lnTo>
                  <a:lnTo>
                    <a:pt x="168" y="80"/>
                  </a:lnTo>
                  <a:lnTo>
                    <a:pt x="192" y="48"/>
                  </a:lnTo>
                  <a:lnTo>
                    <a:pt x="200" y="8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</a:ln>
            <a:effectLst/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2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Freeform 28"/>
            <p:cNvSpPr/>
            <p:nvPr/>
          </p:nvSpPr>
          <p:spPr bwMode="invGray">
            <a:xfrm>
              <a:off x="4602655" y="2842810"/>
              <a:ext cx="418956" cy="780952"/>
            </a:xfrm>
            <a:custGeom>
              <a:avLst/>
              <a:gdLst>
                <a:gd name="T0" fmla="*/ 519 w 249"/>
                <a:gd name="T1" fmla="*/ 565 h 457"/>
                <a:gd name="T2" fmla="*/ 498 w 249"/>
                <a:gd name="T3" fmla="*/ 632 h 457"/>
                <a:gd name="T4" fmla="*/ 438 w 249"/>
                <a:gd name="T5" fmla="*/ 687 h 457"/>
                <a:gd name="T6" fmla="*/ 339 w 249"/>
                <a:gd name="T7" fmla="*/ 673 h 457"/>
                <a:gd name="T8" fmla="*/ 199 w 249"/>
                <a:gd name="T9" fmla="*/ 724 h 457"/>
                <a:gd name="T10" fmla="*/ 101 w 249"/>
                <a:gd name="T11" fmla="*/ 765 h 457"/>
                <a:gd name="T12" fmla="*/ 20 w 249"/>
                <a:gd name="T13" fmla="*/ 765 h 457"/>
                <a:gd name="T14" fmla="*/ 0 w 249"/>
                <a:gd name="T15" fmla="*/ 752 h 457"/>
                <a:gd name="T16" fmla="*/ 41 w 249"/>
                <a:gd name="T17" fmla="*/ 646 h 457"/>
                <a:gd name="T18" fmla="*/ 60 w 249"/>
                <a:gd name="T19" fmla="*/ 619 h 457"/>
                <a:gd name="T20" fmla="*/ 20 w 249"/>
                <a:gd name="T21" fmla="*/ 551 h 457"/>
                <a:gd name="T22" fmla="*/ 41 w 249"/>
                <a:gd name="T23" fmla="*/ 444 h 457"/>
                <a:gd name="T24" fmla="*/ 60 w 249"/>
                <a:gd name="T25" fmla="*/ 376 h 457"/>
                <a:gd name="T26" fmla="*/ 79 w 249"/>
                <a:gd name="T27" fmla="*/ 349 h 457"/>
                <a:gd name="T28" fmla="*/ 41 w 249"/>
                <a:gd name="T29" fmla="*/ 323 h 457"/>
                <a:gd name="T30" fmla="*/ 79 w 249"/>
                <a:gd name="T31" fmla="*/ 270 h 457"/>
                <a:gd name="T32" fmla="*/ 138 w 249"/>
                <a:gd name="T33" fmla="*/ 189 h 457"/>
                <a:gd name="T34" fmla="*/ 138 w 249"/>
                <a:gd name="T35" fmla="*/ 135 h 457"/>
                <a:gd name="T36" fmla="*/ 179 w 249"/>
                <a:gd name="T37" fmla="*/ 135 h 457"/>
                <a:gd name="T38" fmla="*/ 300 w 249"/>
                <a:gd name="T39" fmla="*/ 41 h 457"/>
                <a:gd name="T40" fmla="*/ 360 w 249"/>
                <a:gd name="T41" fmla="*/ 27 h 457"/>
                <a:gd name="T42" fmla="*/ 421 w 249"/>
                <a:gd name="T43" fmla="*/ 0 h 457"/>
                <a:gd name="T44" fmla="*/ 438 w 249"/>
                <a:gd name="T45" fmla="*/ 13 h 457"/>
                <a:gd name="T46" fmla="*/ 538 w 249"/>
                <a:gd name="T47" fmla="*/ 0 h 457"/>
                <a:gd name="T48" fmla="*/ 598 w 249"/>
                <a:gd name="T49" fmla="*/ 41 h 457"/>
                <a:gd name="T50" fmla="*/ 538 w 249"/>
                <a:gd name="T51" fmla="*/ 54 h 457"/>
                <a:gd name="T52" fmla="*/ 519 w 249"/>
                <a:gd name="T53" fmla="*/ 80 h 457"/>
                <a:gd name="T54" fmla="*/ 598 w 249"/>
                <a:gd name="T55" fmla="*/ 80 h 457"/>
                <a:gd name="T56" fmla="*/ 620 w 249"/>
                <a:gd name="T57" fmla="*/ 149 h 457"/>
                <a:gd name="T58" fmla="*/ 580 w 249"/>
                <a:gd name="T59" fmla="*/ 202 h 457"/>
                <a:gd name="T60" fmla="*/ 538 w 249"/>
                <a:gd name="T61" fmla="*/ 175 h 457"/>
                <a:gd name="T62" fmla="*/ 480 w 249"/>
                <a:gd name="T63" fmla="*/ 202 h 457"/>
                <a:gd name="T64" fmla="*/ 498 w 249"/>
                <a:gd name="T65" fmla="*/ 229 h 457"/>
                <a:gd name="T66" fmla="*/ 459 w 249"/>
                <a:gd name="T67" fmla="*/ 270 h 457"/>
                <a:gd name="T68" fmla="*/ 560 w 249"/>
                <a:gd name="T69" fmla="*/ 363 h 457"/>
                <a:gd name="T70" fmla="*/ 480 w 249"/>
                <a:gd name="T71" fmla="*/ 510 h 457"/>
                <a:gd name="T72" fmla="*/ 519 w 249"/>
                <a:gd name="T73" fmla="*/ 565 h 45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49"/>
                <a:gd name="T112" fmla="*/ 0 h 457"/>
                <a:gd name="T113" fmla="*/ 249 w 249"/>
                <a:gd name="T114" fmla="*/ 457 h 45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49" h="457">
                  <a:moveTo>
                    <a:pt x="208" y="336"/>
                  </a:moveTo>
                  <a:lnTo>
                    <a:pt x="200" y="376"/>
                  </a:lnTo>
                  <a:lnTo>
                    <a:pt x="176" y="408"/>
                  </a:lnTo>
                  <a:lnTo>
                    <a:pt x="136" y="400"/>
                  </a:lnTo>
                  <a:lnTo>
                    <a:pt x="80" y="432"/>
                  </a:lnTo>
                  <a:lnTo>
                    <a:pt x="40" y="456"/>
                  </a:lnTo>
                  <a:lnTo>
                    <a:pt x="8" y="456"/>
                  </a:lnTo>
                  <a:lnTo>
                    <a:pt x="0" y="448"/>
                  </a:lnTo>
                  <a:lnTo>
                    <a:pt x="16" y="384"/>
                  </a:lnTo>
                  <a:lnTo>
                    <a:pt x="24" y="368"/>
                  </a:lnTo>
                  <a:lnTo>
                    <a:pt x="8" y="328"/>
                  </a:lnTo>
                  <a:lnTo>
                    <a:pt x="16" y="264"/>
                  </a:lnTo>
                  <a:lnTo>
                    <a:pt x="24" y="224"/>
                  </a:lnTo>
                  <a:lnTo>
                    <a:pt x="32" y="208"/>
                  </a:lnTo>
                  <a:lnTo>
                    <a:pt x="16" y="192"/>
                  </a:lnTo>
                  <a:lnTo>
                    <a:pt x="32" y="160"/>
                  </a:lnTo>
                  <a:lnTo>
                    <a:pt x="56" y="112"/>
                  </a:lnTo>
                  <a:lnTo>
                    <a:pt x="56" y="80"/>
                  </a:lnTo>
                  <a:lnTo>
                    <a:pt x="72" y="80"/>
                  </a:lnTo>
                  <a:lnTo>
                    <a:pt x="120" y="24"/>
                  </a:lnTo>
                  <a:lnTo>
                    <a:pt x="144" y="16"/>
                  </a:lnTo>
                  <a:lnTo>
                    <a:pt x="168" y="0"/>
                  </a:lnTo>
                  <a:lnTo>
                    <a:pt x="176" y="8"/>
                  </a:lnTo>
                  <a:lnTo>
                    <a:pt x="216" y="0"/>
                  </a:lnTo>
                  <a:lnTo>
                    <a:pt x="240" y="24"/>
                  </a:lnTo>
                  <a:lnTo>
                    <a:pt x="216" y="32"/>
                  </a:lnTo>
                  <a:lnTo>
                    <a:pt x="208" y="48"/>
                  </a:lnTo>
                  <a:lnTo>
                    <a:pt x="240" y="48"/>
                  </a:lnTo>
                  <a:lnTo>
                    <a:pt x="248" y="88"/>
                  </a:lnTo>
                  <a:lnTo>
                    <a:pt x="232" y="120"/>
                  </a:lnTo>
                  <a:lnTo>
                    <a:pt x="216" y="104"/>
                  </a:lnTo>
                  <a:lnTo>
                    <a:pt x="192" y="120"/>
                  </a:lnTo>
                  <a:lnTo>
                    <a:pt x="200" y="136"/>
                  </a:lnTo>
                  <a:lnTo>
                    <a:pt x="184" y="160"/>
                  </a:lnTo>
                  <a:lnTo>
                    <a:pt x="224" y="216"/>
                  </a:lnTo>
                  <a:lnTo>
                    <a:pt x="192" y="304"/>
                  </a:lnTo>
                  <a:lnTo>
                    <a:pt x="208" y="336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</a:ln>
            <a:effectLst/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2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Freeform 29"/>
            <p:cNvSpPr/>
            <p:nvPr/>
          </p:nvSpPr>
          <p:spPr bwMode="gray">
            <a:xfrm>
              <a:off x="4157077" y="2978360"/>
              <a:ext cx="540859" cy="1038189"/>
            </a:xfrm>
            <a:custGeom>
              <a:avLst/>
              <a:gdLst>
                <a:gd name="T0" fmla="*/ 806 w 321"/>
                <a:gd name="T1" fmla="*/ 797 h 609"/>
                <a:gd name="T2" fmla="*/ 744 w 321"/>
                <a:gd name="T3" fmla="*/ 825 h 609"/>
                <a:gd name="T4" fmla="*/ 705 w 321"/>
                <a:gd name="T5" fmla="*/ 811 h 609"/>
                <a:gd name="T6" fmla="*/ 562 w 321"/>
                <a:gd name="T7" fmla="*/ 811 h 609"/>
                <a:gd name="T8" fmla="*/ 605 w 321"/>
                <a:gd name="T9" fmla="*/ 863 h 609"/>
                <a:gd name="T10" fmla="*/ 562 w 321"/>
                <a:gd name="T11" fmla="*/ 930 h 609"/>
                <a:gd name="T12" fmla="*/ 583 w 321"/>
                <a:gd name="T13" fmla="*/ 1010 h 609"/>
                <a:gd name="T14" fmla="*/ 503 w 321"/>
                <a:gd name="T15" fmla="*/ 996 h 609"/>
                <a:gd name="T16" fmla="*/ 384 w 321"/>
                <a:gd name="T17" fmla="*/ 943 h 609"/>
                <a:gd name="T18" fmla="*/ 240 w 321"/>
                <a:gd name="T19" fmla="*/ 916 h 609"/>
                <a:gd name="T20" fmla="*/ 141 w 321"/>
                <a:gd name="T21" fmla="*/ 863 h 609"/>
                <a:gd name="T22" fmla="*/ 41 w 321"/>
                <a:gd name="T23" fmla="*/ 863 h 609"/>
                <a:gd name="T24" fmla="*/ 41 w 321"/>
                <a:gd name="T25" fmla="*/ 851 h 609"/>
                <a:gd name="T26" fmla="*/ 0 w 321"/>
                <a:gd name="T27" fmla="*/ 838 h 609"/>
                <a:gd name="T28" fmla="*/ 20 w 321"/>
                <a:gd name="T29" fmla="*/ 825 h 609"/>
                <a:gd name="T30" fmla="*/ 20 w 321"/>
                <a:gd name="T31" fmla="*/ 784 h 609"/>
                <a:gd name="T32" fmla="*/ 0 w 321"/>
                <a:gd name="T33" fmla="*/ 771 h 609"/>
                <a:gd name="T34" fmla="*/ 41 w 321"/>
                <a:gd name="T35" fmla="*/ 758 h 609"/>
                <a:gd name="T36" fmla="*/ 121 w 321"/>
                <a:gd name="T37" fmla="*/ 758 h 609"/>
                <a:gd name="T38" fmla="*/ 121 w 321"/>
                <a:gd name="T39" fmla="*/ 572 h 609"/>
                <a:gd name="T40" fmla="*/ 221 w 321"/>
                <a:gd name="T41" fmla="*/ 572 h 609"/>
                <a:gd name="T42" fmla="*/ 221 w 321"/>
                <a:gd name="T43" fmla="*/ 597 h 609"/>
                <a:gd name="T44" fmla="*/ 281 w 321"/>
                <a:gd name="T45" fmla="*/ 597 h 609"/>
                <a:gd name="T46" fmla="*/ 281 w 321"/>
                <a:gd name="T47" fmla="*/ 545 h 609"/>
                <a:gd name="T48" fmla="*/ 402 w 321"/>
                <a:gd name="T49" fmla="*/ 545 h 609"/>
                <a:gd name="T50" fmla="*/ 422 w 321"/>
                <a:gd name="T51" fmla="*/ 466 h 609"/>
                <a:gd name="T52" fmla="*/ 422 w 321"/>
                <a:gd name="T53" fmla="*/ 411 h 609"/>
                <a:gd name="T54" fmla="*/ 362 w 321"/>
                <a:gd name="T55" fmla="*/ 385 h 609"/>
                <a:gd name="T56" fmla="*/ 281 w 321"/>
                <a:gd name="T57" fmla="*/ 345 h 609"/>
                <a:gd name="T58" fmla="*/ 240 w 321"/>
                <a:gd name="T59" fmla="*/ 307 h 609"/>
                <a:gd name="T60" fmla="*/ 260 w 321"/>
                <a:gd name="T61" fmla="*/ 239 h 609"/>
                <a:gd name="T62" fmla="*/ 301 w 321"/>
                <a:gd name="T63" fmla="*/ 214 h 609"/>
                <a:gd name="T64" fmla="*/ 362 w 321"/>
                <a:gd name="T65" fmla="*/ 239 h 609"/>
                <a:gd name="T66" fmla="*/ 444 w 321"/>
                <a:gd name="T67" fmla="*/ 239 h 609"/>
                <a:gd name="T68" fmla="*/ 463 w 321"/>
                <a:gd name="T69" fmla="*/ 199 h 609"/>
                <a:gd name="T70" fmla="*/ 503 w 321"/>
                <a:gd name="T71" fmla="*/ 199 h 609"/>
                <a:gd name="T72" fmla="*/ 483 w 321"/>
                <a:gd name="T73" fmla="*/ 145 h 609"/>
                <a:gd name="T74" fmla="*/ 622 w 321"/>
                <a:gd name="T75" fmla="*/ 53 h 609"/>
                <a:gd name="T76" fmla="*/ 622 w 321"/>
                <a:gd name="T77" fmla="*/ 27 h 609"/>
                <a:gd name="T78" fmla="*/ 705 w 321"/>
                <a:gd name="T79" fmla="*/ 27 h 609"/>
                <a:gd name="T80" fmla="*/ 723 w 321"/>
                <a:gd name="T81" fmla="*/ 41 h 609"/>
                <a:gd name="T82" fmla="*/ 744 w 321"/>
                <a:gd name="T83" fmla="*/ 13 h 609"/>
                <a:gd name="T84" fmla="*/ 765 w 321"/>
                <a:gd name="T85" fmla="*/ 0 h 609"/>
                <a:gd name="T86" fmla="*/ 806 w 321"/>
                <a:gd name="T87" fmla="*/ 41 h 609"/>
                <a:gd name="T88" fmla="*/ 806 w 321"/>
                <a:gd name="T89" fmla="*/ 53 h 609"/>
                <a:gd name="T90" fmla="*/ 705 w 321"/>
                <a:gd name="T91" fmla="*/ 186 h 609"/>
                <a:gd name="T92" fmla="*/ 744 w 321"/>
                <a:gd name="T93" fmla="*/ 214 h 609"/>
                <a:gd name="T94" fmla="*/ 705 w 321"/>
                <a:gd name="T95" fmla="*/ 307 h 609"/>
                <a:gd name="T96" fmla="*/ 684 w 321"/>
                <a:gd name="T97" fmla="*/ 411 h 609"/>
                <a:gd name="T98" fmla="*/ 723 w 321"/>
                <a:gd name="T99" fmla="*/ 479 h 609"/>
                <a:gd name="T100" fmla="*/ 663 w 321"/>
                <a:gd name="T101" fmla="*/ 597 h 609"/>
                <a:gd name="T102" fmla="*/ 684 w 321"/>
                <a:gd name="T103" fmla="*/ 623 h 609"/>
                <a:gd name="T104" fmla="*/ 723 w 321"/>
                <a:gd name="T105" fmla="*/ 716 h 609"/>
                <a:gd name="T106" fmla="*/ 806 w 321"/>
                <a:gd name="T107" fmla="*/ 797 h 60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21"/>
                <a:gd name="T163" fmla="*/ 0 h 609"/>
                <a:gd name="T164" fmla="*/ 321 w 321"/>
                <a:gd name="T165" fmla="*/ 609 h 609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21" h="609">
                  <a:moveTo>
                    <a:pt x="320" y="480"/>
                  </a:moveTo>
                  <a:lnTo>
                    <a:pt x="296" y="496"/>
                  </a:lnTo>
                  <a:lnTo>
                    <a:pt x="280" y="488"/>
                  </a:lnTo>
                  <a:lnTo>
                    <a:pt x="224" y="488"/>
                  </a:lnTo>
                  <a:lnTo>
                    <a:pt x="240" y="520"/>
                  </a:lnTo>
                  <a:lnTo>
                    <a:pt x="224" y="560"/>
                  </a:lnTo>
                  <a:lnTo>
                    <a:pt x="232" y="608"/>
                  </a:lnTo>
                  <a:lnTo>
                    <a:pt x="200" y="600"/>
                  </a:lnTo>
                  <a:lnTo>
                    <a:pt x="152" y="568"/>
                  </a:lnTo>
                  <a:lnTo>
                    <a:pt x="96" y="552"/>
                  </a:lnTo>
                  <a:lnTo>
                    <a:pt x="56" y="520"/>
                  </a:lnTo>
                  <a:lnTo>
                    <a:pt x="16" y="520"/>
                  </a:lnTo>
                  <a:lnTo>
                    <a:pt x="16" y="512"/>
                  </a:lnTo>
                  <a:lnTo>
                    <a:pt x="0" y="504"/>
                  </a:lnTo>
                  <a:lnTo>
                    <a:pt x="8" y="496"/>
                  </a:lnTo>
                  <a:lnTo>
                    <a:pt x="8" y="472"/>
                  </a:lnTo>
                  <a:lnTo>
                    <a:pt x="0" y="464"/>
                  </a:lnTo>
                  <a:lnTo>
                    <a:pt x="16" y="456"/>
                  </a:lnTo>
                  <a:lnTo>
                    <a:pt x="48" y="456"/>
                  </a:lnTo>
                  <a:lnTo>
                    <a:pt x="48" y="344"/>
                  </a:lnTo>
                  <a:lnTo>
                    <a:pt x="88" y="344"/>
                  </a:lnTo>
                  <a:lnTo>
                    <a:pt x="88" y="360"/>
                  </a:lnTo>
                  <a:lnTo>
                    <a:pt x="112" y="360"/>
                  </a:lnTo>
                  <a:lnTo>
                    <a:pt x="112" y="328"/>
                  </a:lnTo>
                  <a:lnTo>
                    <a:pt x="160" y="328"/>
                  </a:lnTo>
                  <a:lnTo>
                    <a:pt x="168" y="280"/>
                  </a:lnTo>
                  <a:lnTo>
                    <a:pt x="168" y="248"/>
                  </a:lnTo>
                  <a:lnTo>
                    <a:pt x="144" y="232"/>
                  </a:lnTo>
                  <a:lnTo>
                    <a:pt x="112" y="208"/>
                  </a:lnTo>
                  <a:lnTo>
                    <a:pt x="96" y="184"/>
                  </a:lnTo>
                  <a:lnTo>
                    <a:pt x="104" y="144"/>
                  </a:lnTo>
                  <a:lnTo>
                    <a:pt x="120" y="128"/>
                  </a:lnTo>
                  <a:lnTo>
                    <a:pt x="144" y="144"/>
                  </a:lnTo>
                  <a:lnTo>
                    <a:pt x="176" y="144"/>
                  </a:lnTo>
                  <a:lnTo>
                    <a:pt x="184" y="120"/>
                  </a:lnTo>
                  <a:lnTo>
                    <a:pt x="200" y="120"/>
                  </a:lnTo>
                  <a:lnTo>
                    <a:pt x="192" y="88"/>
                  </a:lnTo>
                  <a:lnTo>
                    <a:pt x="248" y="32"/>
                  </a:lnTo>
                  <a:lnTo>
                    <a:pt x="248" y="16"/>
                  </a:lnTo>
                  <a:lnTo>
                    <a:pt x="280" y="16"/>
                  </a:lnTo>
                  <a:lnTo>
                    <a:pt x="288" y="24"/>
                  </a:lnTo>
                  <a:lnTo>
                    <a:pt x="296" y="8"/>
                  </a:lnTo>
                  <a:lnTo>
                    <a:pt x="304" y="0"/>
                  </a:lnTo>
                  <a:lnTo>
                    <a:pt x="320" y="24"/>
                  </a:lnTo>
                  <a:lnTo>
                    <a:pt x="320" y="32"/>
                  </a:lnTo>
                  <a:lnTo>
                    <a:pt x="280" y="112"/>
                  </a:lnTo>
                  <a:lnTo>
                    <a:pt x="296" y="128"/>
                  </a:lnTo>
                  <a:lnTo>
                    <a:pt x="280" y="184"/>
                  </a:lnTo>
                  <a:lnTo>
                    <a:pt x="272" y="248"/>
                  </a:lnTo>
                  <a:lnTo>
                    <a:pt x="288" y="288"/>
                  </a:lnTo>
                  <a:lnTo>
                    <a:pt x="264" y="360"/>
                  </a:lnTo>
                  <a:lnTo>
                    <a:pt x="272" y="376"/>
                  </a:lnTo>
                  <a:lnTo>
                    <a:pt x="288" y="432"/>
                  </a:lnTo>
                  <a:lnTo>
                    <a:pt x="320" y="480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</a:ln>
            <a:effectLst/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2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Freeform 30"/>
            <p:cNvSpPr/>
            <p:nvPr/>
          </p:nvSpPr>
          <p:spPr bwMode="invGray">
            <a:xfrm>
              <a:off x="4056191" y="2992223"/>
              <a:ext cx="295651" cy="534498"/>
            </a:xfrm>
            <a:custGeom>
              <a:avLst/>
              <a:gdLst>
                <a:gd name="T0" fmla="*/ 423 w 177"/>
                <a:gd name="T1" fmla="*/ 201 h 313"/>
                <a:gd name="T2" fmla="*/ 386 w 177"/>
                <a:gd name="T3" fmla="*/ 173 h 313"/>
                <a:gd name="T4" fmla="*/ 288 w 177"/>
                <a:gd name="T5" fmla="*/ 149 h 313"/>
                <a:gd name="T6" fmla="*/ 327 w 177"/>
                <a:gd name="T7" fmla="*/ 53 h 313"/>
                <a:gd name="T8" fmla="*/ 309 w 177"/>
                <a:gd name="T9" fmla="*/ 0 h 313"/>
                <a:gd name="T10" fmla="*/ 175 w 177"/>
                <a:gd name="T11" fmla="*/ 93 h 313"/>
                <a:gd name="T12" fmla="*/ 154 w 177"/>
                <a:gd name="T13" fmla="*/ 187 h 313"/>
                <a:gd name="T14" fmla="*/ 97 w 177"/>
                <a:gd name="T15" fmla="*/ 201 h 313"/>
                <a:gd name="T16" fmla="*/ 20 w 177"/>
                <a:gd name="T17" fmla="*/ 241 h 313"/>
                <a:gd name="T18" fmla="*/ 0 w 177"/>
                <a:gd name="T19" fmla="*/ 280 h 313"/>
                <a:gd name="T20" fmla="*/ 97 w 177"/>
                <a:gd name="T21" fmla="*/ 322 h 313"/>
                <a:gd name="T22" fmla="*/ 97 w 177"/>
                <a:gd name="T23" fmla="*/ 375 h 313"/>
                <a:gd name="T24" fmla="*/ 116 w 177"/>
                <a:gd name="T25" fmla="*/ 402 h 313"/>
                <a:gd name="T26" fmla="*/ 97 w 177"/>
                <a:gd name="T27" fmla="*/ 442 h 313"/>
                <a:gd name="T28" fmla="*/ 116 w 177"/>
                <a:gd name="T29" fmla="*/ 468 h 313"/>
                <a:gd name="T30" fmla="*/ 230 w 177"/>
                <a:gd name="T31" fmla="*/ 523 h 313"/>
                <a:gd name="T32" fmla="*/ 272 w 177"/>
                <a:gd name="T33" fmla="*/ 523 h 313"/>
                <a:gd name="T34" fmla="*/ 272 w 177"/>
                <a:gd name="T35" fmla="*/ 497 h 313"/>
                <a:gd name="T36" fmla="*/ 309 w 177"/>
                <a:gd name="T37" fmla="*/ 456 h 313"/>
                <a:gd name="T38" fmla="*/ 288 w 177"/>
                <a:gd name="T39" fmla="*/ 402 h 313"/>
                <a:gd name="T40" fmla="*/ 272 w 177"/>
                <a:gd name="T41" fmla="*/ 402 h 313"/>
                <a:gd name="T42" fmla="*/ 250 w 177"/>
                <a:gd name="T43" fmla="*/ 349 h 313"/>
                <a:gd name="T44" fmla="*/ 288 w 177"/>
                <a:gd name="T45" fmla="*/ 349 h 313"/>
                <a:gd name="T46" fmla="*/ 288 w 177"/>
                <a:gd name="T47" fmla="*/ 294 h 313"/>
                <a:gd name="T48" fmla="*/ 327 w 177"/>
                <a:gd name="T49" fmla="*/ 294 h 313"/>
                <a:gd name="T50" fmla="*/ 365 w 177"/>
                <a:gd name="T51" fmla="*/ 308 h 313"/>
                <a:gd name="T52" fmla="*/ 386 w 177"/>
                <a:gd name="T53" fmla="*/ 227 h 313"/>
                <a:gd name="T54" fmla="*/ 423 w 177"/>
                <a:gd name="T55" fmla="*/ 201 h 31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77"/>
                <a:gd name="T85" fmla="*/ 0 h 313"/>
                <a:gd name="T86" fmla="*/ 177 w 177"/>
                <a:gd name="T87" fmla="*/ 313 h 31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77" h="313">
                  <a:moveTo>
                    <a:pt x="176" y="120"/>
                  </a:moveTo>
                  <a:lnTo>
                    <a:pt x="160" y="104"/>
                  </a:lnTo>
                  <a:lnTo>
                    <a:pt x="120" y="88"/>
                  </a:lnTo>
                  <a:lnTo>
                    <a:pt x="136" y="32"/>
                  </a:lnTo>
                  <a:lnTo>
                    <a:pt x="128" y="0"/>
                  </a:lnTo>
                  <a:lnTo>
                    <a:pt x="72" y="56"/>
                  </a:lnTo>
                  <a:lnTo>
                    <a:pt x="64" y="112"/>
                  </a:lnTo>
                  <a:lnTo>
                    <a:pt x="40" y="120"/>
                  </a:lnTo>
                  <a:lnTo>
                    <a:pt x="8" y="144"/>
                  </a:lnTo>
                  <a:lnTo>
                    <a:pt x="0" y="168"/>
                  </a:lnTo>
                  <a:lnTo>
                    <a:pt x="40" y="192"/>
                  </a:lnTo>
                  <a:lnTo>
                    <a:pt x="40" y="224"/>
                  </a:lnTo>
                  <a:lnTo>
                    <a:pt x="48" y="240"/>
                  </a:lnTo>
                  <a:lnTo>
                    <a:pt x="40" y="264"/>
                  </a:lnTo>
                  <a:lnTo>
                    <a:pt x="48" y="280"/>
                  </a:lnTo>
                  <a:lnTo>
                    <a:pt x="96" y="312"/>
                  </a:lnTo>
                  <a:lnTo>
                    <a:pt x="112" y="312"/>
                  </a:lnTo>
                  <a:lnTo>
                    <a:pt x="112" y="296"/>
                  </a:lnTo>
                  <a:lnTo>
                    <a:pt x="128" y="272"/>
                  </a:lnTo>
                  <a:lnTo>
                    <a:pt x="120" y="240"/>
                  </a:lnTo>
                  <a:lnTo>
                    <a:pt x="112" y="240"/>
                  </a:lnTo>
                  <a:lnTo>
                    <a:pt x="104" y="208"/>
                  </a:lnTo>
                  <a:lnTo>
                    <a:pt x="120" y="208"/>
                  </a:lnTo>
                  <a:lnTo>
                    <a:pt x="120" y="176"/>
                  </a:lnTo>
                  <a:lnTo>
                    <a:pt x="136" y="176"/>
                  </a:lnTo>
                  <a:lnTo>
                    <a:pt x="152" y="184"/>
                  </a:lnTo>
                  <a:lnTo>
                    <a:pt x="160" y="136"/>
                  </a:lnTo>
                  <a:lnTo>
                    <a:pt x="176" y="120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</a:ln>
            <a:effectLst/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2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Freeform 31"/>
            <p:cNvSpPr/>
            <p:nvPr/>
          </p:nvSpPr>
          <p:spPr bwMode="invGray">
            <a:xfrm>
              <a:off x="2998293" y="2460806"/>
              <a:ext cx="1443225" cy="1434056"/>
            </a:xfrm>
            <a:custGeom>
              <a:avLst/>
              <a:gdLst>
                <a:gd name="T0" fmla="*/ 1584 w 857"/>
                <a:gd name="T1" fmla="*/ 798 h 841"/>
                <a:gd name="T2" fmla="*/ 1686 w 857"/>
                <a:gd name="T3" fmla="*/ 890 h 841"/>
                <a:gd name="T4" fmla="*/ 1686 w 857"/>
                <a:gd name="T5" fmla="*/ 943 h 841"/>
                <a:gd name="T6" fmla="*/ 1847 w 857"/>
                <a:gd name="T7" fmla="*/ 1038 h 841"/>
                <a:gd name="T8" fmla="*/ 1865 w 857"/>
                <a:gd name="T9" fmla="*/ 997 h 841"/>
                <a:gd name="T10" fmla="*/ 1885 w 857"/>
                <a:gd name="T11" fmla="*/ 917 h 841"/>
                <a:gd name="T12" fmla="*/ 1847 w 857"/>
                <a:gd name="T13" fmla="*/ 866 h 841"/>
                <a:gd name="T14" fmla="*/ 1885 w 857"/>
                <a:gd name="T15" fmla="*/ 811 h 841"/>
                <a:gd name="T16" fmla="*/ 2005 w 857"/>
                <a:gd name="T17" fmla="*/ 851 h 841"/>
                <a:gd name="T18" fmla="*/ 2148 w 857"/>
                <a:gd name="T19" fmla="*/ 917 h 841"/>
                <a:gd name="T20" fmla="*/ 2005 w 857"/>
                <a:gd name="T21" fmla="*/ 1052 h 841"/>
                <a:gd name="T22" fmla="*/ 1946 w 857"/>
                <a:gd name="T23" fmla="*/ 1104 h 841"/>
                <a:gd name="T24" fmla="*/ 1847 w 857"/>
                <a:gd name="T25" fmla="*/ 1077 h 841"/>
                <a:gd name="T26" fmla="*/ 1766 w 857"/>
                <a:gd name="T27" fmla="*/ 1250 h 841"/>
                <a:gd name="T28" fmla="*/ 1745 w 857"/>
                <a:gd name="T29" fmla="*/ 1291 h 841"/>
                <a:gd name="T30" fmla="*/ 1726 w 857"/>
                <a:gd name="T31" fmla="*/ 1343 h 841"/>
                <a:gd name="T32" fmla="*/ 1584 w 857"/>
                <a:gd name="T33" fmla="*/ 1397 h 841"/>
                <a:gd name="T34" fmla="*/ 1487 w 857"/>
                <a:gd name="T35" fmla="*/ 1263 h 841"/>
                <a:gd name="T36" fmla="*/ 1445 w 857"/>
                <a:gd name="T37" fmla="*/ 1250 h 841"/>
                <a:gd name="T38" fmla="*/ 1324 w 857"/>
                <a:gd name="T39" fmla="*/ 1156 h 841"/>
                <a:gd name="T40" fmla="*/ 1244 w 857"/>
                <a:gd name="T41" fmla="*/ 1182 h 841"/>
                <a:gd name="T42" fmla="*/ 1224 w 857"/>
                <a:gd name="T43" fmla="*/ 1210 h 841"/>
                <a:gd name="T44" fmla="*/ 1203 w 857"/>
                <a:gd name="T45" fmla="*/ 1291 h 841"/>
                <a:gd name="T46" fmla="*/ 1165 w 857"/>
                <a:gd name="T47" fmla="*/ 1238 h 841"/>
                <a:gd name="T48" fmla="*/ 1043 w 857"/>
                <a:gd name="T49" fmla="*/ 1210 h 841"/>
                <a:gd name="T50" fmla="*/ 1023 w 857"/>
                <a:gd name="T51" fmla="*/ 1145 h 841"/>
                <a:gd name="T52" fmla="*/ 1144 w 857"/>
                <a:gd name="T53" fmla="*/ 1156 h 841"/>
                <a:gd name="T54" fmla="*/ 1224 w 857"/>
                <a:gd name="T55" fmla="*/ 1118 h 841"/>
                <a:gd name="T56" fmla="*/ 1165 w 857"/>
                <a:gd name="T57" fmla="*/ 1064 h 841"/>
                <a:gd name="T58" fmla="*/ 1264 w 857"/>
                <a:gd name="T59" fmla="*/ 997 h 841"/>
                <a:gd name="T60" fmla="*/ 1344 w 857"/>
                <a:gd name="T61" fmla="*/ 943 h 841"/>
                <a:gd name="T62" fmla="*/ 1203 w 857"/>
                <a:gd name="T63" fmla="*/ 679 h 841"/>
                <a:gd name="T64" fmla="*/ 1023 w 857"/>
                <a:gd name="T65" fmla="*/ 599 h 841"/>
                <a:gd name="T66" fmla="*/ 861 w 857"/>
                <a:gd name="T67" fmla="*/ 559 h 841"/>
                <a:gd name="T68" fmla="*/ 703 w 857"/>
                <a:gd name="T69" fmla="*/ 518 h 841"/>
                <a:gd name="T70" fmla="*/ 522 w 857"/>
                <a:gd name="T71" fmla="*/ 559 h 841"/>
                <a:gd name="T72" fmla="*/ 121 w 857"/>
                <a:gd name="T73" fmla="*/ 399 h 841"/>
                <a:gd name="T74" fmla="*/ 20 w 857"/>
                <a:gd name="T75" fmla="*/ 266 h 841"/>
                <a:gd name="T76" fmla="*/ 121 w 857"/>
                <a:gd name="T77" fmla="*/ 252 h 841"/>
                <a:gd name="T78" fmla="*/ 281 w 857"/>
                <a:gd name="T79" fmla="*/ 159 h 841"/>
                <a:gd name="T80" fmla="*/ 341 w 857"/>
                <a:gd name="T81" fmla="*/ 106 h 841"/>
                <a:gd name="T82" fmla="*/ 542 w 857"/>
                <a:gd name="T83" fmla="*/ 53 h 841"/>
                <a:gd name="T84" fmla="*/ 582 w 857"/>
                <a:gd name="T85" fmla="*/ 0 h 841"/>
                <a:gd name="T86" fmla="*/ 722 w 857"/>
                <a:gd name="T87" fmla="*/ 122 h 841"/>
                <a:gd name="T88" fmla="*/ 743 w 857"/>
                <a:gd name="T89" fmla="*/ 214 h 841"/>
                <a:gd name="T90" fmla="*/ 782 w 857"/>
                <a:gd name="T91" fmla="*/ 293 h 841"/>
                <a:gd name="T92" fmla="*/ 844 w 857"/>
                <a:gd name="T93" fmla="*/ 320 h 841"/>
                <a:gd name="T94" fmla="*/ 1023 w 857"/>
                <a:gd name="T95" fmla="*/ 293 h 841"/>
                <a:gd name="T96" fmla="*/ 1023 w 857"/>
                <a:gd name="T97" fmla="*/ 359 h 841"/>
                <a:gd name="T98" fmla="*/ 964 w 857"/>
                <a:gd name="T99" fmla="*/ 424 h 841"/>
                <a:gd name="T100" fmla="*/ 1083 w 857"/>
                <a:gd name="T101" fmla="*/ 546 h 841"/>
                <a:gd name="T102" fmla="*/ 1244 w 857"/>
                <a:gd name="T103" fmla="*/ 572 h 841"/>
                <a:gd name="T104" fmla="*/ 1324 w 857"/>
                <a:gd name="T105" fmla="*/ 531 h 841"/>
                <a:gd name="T106" fmla="*/ 1465 w 857"/>
                <a:gd name="T107" fmla="*/ 531 h 841"/>
                <a:gd name="T108" fmla="*/ 1565 w 857"/>
                <a:gd name="T109" fmla="*/ 559 h 841"/>
                <a:gd name="T110" fmla="*/ 1445 w 857"/>
                <a:gd name="T111" fmla="*/ 651 h 841"/>
                <a:gd name="T112" fmla="*/ 1505 w 857"/>
                <a:gd name="T113" fmla="*/ 758 h 84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857"/>
                <a:gd name="T172" fmla="*/ 0 h 841"/>
                <a:gd name="T173" fmla="*/ 857 w 857"/>
                <a:gd name="T174" fmla="*/ 841 h 84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857" h="841">
                  <a:moveTo>
                    <a:pt x="640" y="456"/>
                  </a:moveTo>
                  <a:lnTo>
                    <a:pt x="632" y="480"/>
                  </a:lnTo>
                  <a:lnTo>
                    <a:pt x="680" y="504"/>
                  </a:lnTo>
                  <a:lnTo>
                    <a:pt x="672" y="536"/>
                  </a:lnTo>
                  <a:lnTo>
                    <a:pt x="680" y="544"/>
                  </a:lnTo>
                  <a:lnTo>
                    <a:pt x="672" y="568"/>
                  </a:lnTo>
                  <a:lnTo>
                    <a:pt x="680" y="592"/>
                  </a:lnTo>
                  <a:lnTo>
                    <a:pt x="736" y="624"/>
                  </a:lnTo>
                  <a:lnTo>
                    <a:pt x="744" y="624"/>
                  </a:lnTo>
                  <a:lnTo>
                    <a:pt x="744" y="600"/>
                  </a:lnTo>
                  <a:lnTo>
                    <a:pt x="760" y="584"/>
                  </a:lnTo>
                  <a:lnTo>
                    <a:pt x="752" y="552"/>
                  </a:lnTo>
                  <a:lnTo>
                    <a:pt x="736" y="544"/>
                  </a:lnTo>
                  <a:lnTo>
                    <a:pt x="736" y="520"/>
                  </a:lnTo>
                  <a:lnTo>
                    <a:pt x="752" y="520"/>
                  </a:lnTo>
                  <a:lnTo>
                    <a:pt x="752" y="488"/>
                  </a:lnTo>
                  <a:lnTo>
                    <a:pt x="784" y="496"/>
                  </a:lnTo>
                  <a:lnTo>
                    <a:pt x="800" y="512"/>
                  </a:lnTo>
                  <a:lnTo>
                    <a:pt x="840" y="536"/>
                  </a:lnTo>
                  <a:lnTo>
                    <a:pt x="856" y="552"/>
                  </a:lnTo>
                  <a:lnTo>
                    <a:pt x="848" y="632"/>
                  </a:lnTo>
                  <a:lnTo>
                    <a:pt x="800" y="632"/>
                  </a:lnTo>
                  <a:lnTo>
                    <a:pt x="800" y="664"/>
                  </a:lnTo>
                  <a:lnTo>
                    <a:pt x="776" y="664"/>
                  </a:lnTo>
                  <a:lnTo>
                    <a:pt x="776" y="648"/>
                  </a:lnTo>
                  <a:lnTo>
                    <a:pt x="736" y="648"/>
                  </a:lnTo>
                  <a:lnTo>
                    <a:pt x="736" y="760"/>
                  </a:lnTo>
                  <a:lnTo>
                    <a:pt x="704" y="752"/>
                  </a:lnTo>
                  <a:lnTo>
                    <a:pt x="688" y="768"/>
                  </a:lnTo>
                  <a:lnTo>
                    <a:pt x="696" y="776"/>
                  </a:lnTo>
                  <a:lnTo>
                    <a:pt x="704" y="800"/>
                  </a:lnTo>
                  <a:lnTo>
                    <a:pt x="688" y="808"/>
                  </a:lnTo>
                  <a:lnTo>
                    <a:pt x="664" y="840"/>
                  </a:lnTo>
                  <a:lnTo>
                    <a:pt x="632" y="840"/>
                  </a:lnTo>
                  <a:lnTo>
                    <a:pt x="608" y="816"/>
                  </a:lnTo>
                  <a:lnTo>
                    <a:pt x="592" y="760"/>
                  </a:lnTo>
                  <a:lnTo>
                    <a:pt x="592" y="752"/>
                  </a:lnTo>
                  <a:lnTo>
                    <a:pt x="576" y="752"/>
                  </a:lnTo>
                  <a:lnTo>
                    <a:pt x="544" y="736"/>
                  </a:lnTo>
                  <a:lnTo>
                    <a:pt x="528" y="696"/>
                  </a:lnTo>
                  <a:lnTo>
                    <a:pt x="512" y="704"/>
                  </a:lnTo>
                  <a:lnTo>
                    <a:pt x="496" y="712"/>
                  </a:lnTo>
                  <a:lnTo>
                    <a:pt x="488" y="712"/>
                  </a:lnTo>
                  <a:lnTo>
                    <a:pt x="488" y="728"/>
                  </a:lnTo>
                  <a:lnTo>
                    <a:pt x="496" y="752"/>
                  </a:lnTo>
                  <a:lnTo>
                    <a:pt x="480" y="776"/>
                  </a:lnTo>
                  <a:lnTo>
                    <a:pt x="448" y="768"/>
                  </a:lnTo>
                  <a:lnTo>
                    <a:pt x="464" y="744"/>
                  </a:lnTo>
                  <a:lnTo>
                    <a:pt x="448" y="736"/>
                  </a:lnTo>
                  <a:lnTo>
                    <a:pt x="416" y="728"/>
                  </a:lnTo>
                  <a:lnTo>
                    <a:pt x="400" y="704"/>
                  </a:lnTo>
                  <a:lnTo>
                    <a:pt x="408" y="688"/>
                  </a:lnTo>
                  <a:lnTo>
                    <a:pt x="424" y="688"/>
                  </a:lnTo>
                  <a:lnTo>
                    <a:pt x="456" y="696"/>
                  </a:lnTo>
                  <a:lnTo>
                    <a:pt x="480" y="680"/>
                  </a:lnTo>
                  <a:lnTo>
                    <a:pt x="488" y="672"/>
                  </a:lnTo>
                  <a:lnTo>
                    <a:pt x="464" y="664"/>
                  </a:lnTo>
                  <a:lnTo>
                    <a:pt x="464" y="640"/>
                  </a:lnTo>
                  <a:lnTo>
                    <a:pt x="496" y="632"/>
                  </a:lnTo>
                  <a:lnTo>
                    <a:pt x="504" y="600"/>
                  </a:lnTo>
                  <a:lnTo>
                    <a:pt x="528" y="600"/>
                  </a:lnTo>
                  <a:lnTo>
                    <a:pt x="536" y="568"/>
                  </a:lnTo>
                  <a:lnTo>
                    <a:pt x="520" y="480"/>
                  </a:lnTo>
                  <a:lnTo>
                    <a:pt x="480" y="408"/>
                  </a:lnTo>
                  <a:lnTo>
                    <a:pt x="480" y="432"/>
                  </a:lnTo>
                  <a:lnTo>
                    <a:pt x="408" y="360"/>
                  </a:lnTo>
                  <a:lnTo>
                    <a:pt x="392" y="368"/>
                  </a:lnTo>
                  <a:lnTo>
                    <a:pt x="344" y="336"/>
                  </a:lnTo>
                  <a:lnTo>
                    <a:pt x="336" y="304"/>
                  </a:lnTo>
                  <a:lnTo>
                    <a:pt x="280" y="312"/>
                  </a:lnTo>
                  <a:lnTo>
                    <a:pt x="224" y="288"/>
                  </a:lnTo>
                  <a:lnTo>
                    <a:pt x="208" y="336"/>
                  </a:lnTo>
                  <a:lnTo>
                    <a:pt x="136" y="280"/>
                  </a:lnTo>
                  <a:lnTo>
                    <a:pt x="48" y="240"/>
                  </a:lnTo>
                  <a:lnTo>
                    <a:pt x="0" y="248"/>
                  </a:lnTo>
                  <a:lnTo>
                    <a:pt x="8" y="160"/>
                  </a:lnTo>
                  <a:lnTo>
                    <a:pt x="24" y="144"/>
                  </a:lnTo>
                  <a:lnTo>
                    <a:pt x="48" y="152"/>
                  </a:lnTo>
                  <a:lnTo>
                    <a:pt x="72" y="112"/>
                  </a:lnTo>
                  <a:lnTo>
                    <a:pt x="112" y="96"/>
                  </a:lnTo>
                  <a:lnTo>
                    <a:pt x="136" y="80"/>
                  </a:lnTo>
                  <a:lnTo>
                    <a:pt x="136" y="64"/>
                  </a:lnTo>
                  <a:lnTo>
                    <a:pt x="200" y="64"/>
                  </a:lnTo>
                  <a:lnTo>
                    <a:pt x="216" y="32"/>
                  </a:lnTo>
                  <a:lnTo>
                    <a:pt x="216" y="8"/>
                  </a:lnTo>
                  <a:lnTo>
                    <a:pt x="232" y="0"/>
                  </a:lnTo>
                  <a:lnTo>
                    <a:pt x="272" y="8"/>
                  </a:lnTo>
                  <a:lnTo>
                    <a:pt x="288" y="72"/>
                  </a:lnTo>
                  <a:lnTo>
                    <a:pt x="288" y="104"/>
                  </a:lnTo>
                  <a:lnTo>
                    <a:pt x="296" y="128"/>
                  </a:lnTo>
                  <a:lnTo>
                    <a:pt x="312" y="152"/>
                  </a:lnTo>
                  <a:lnTo>
                    <a:pt x="312" y="176"/>
                  </a:lnTo>
                  <a:lnTo>
                    <a:pt x="320" y="192"/>
                  </a:lnTo>
                  <a:lnTo>
                    <a:pt x="336" y="192"/>
                  </a:lnTo>
                  <a:lnTo>
                    <a:pt x="336" y="168"/>
                  </a:lnTo>
                  <a:lnTo>
                    <a:pt x="408" y="176"/>
                  </a:lnTo>
                  <a:lnTo>
                    <a:pt x="408" y="200"/>
                  </a:lnTo>
                  <a:lnTo>
                    <a:pt x="408" y="216"/>
                  </a:lnTo>
                  <a:lnTo>
                    <a:pt x="384" y="240"/>
                  </a:lnTo>
                  <a:lnTo>
                    <a:pt x="384" y="256"/>
                  </a:lnTo>
                  <a:lnTo>
                    <a:pt x="432" y="304"/>
                  </a:lnTo>
                  <a:lnTo>
                    <a:pt x="432" y="328"/>
                  </a:lnTo>
                  <a:lnTo>
                    <a:pt x="488" y="352"/>
                  </a:lnTo>
                  <a:lnTo>
                    <a:pt x="496" y="344"/>
                  </a:lnTo>
                  <a:lnTo>
                    <a:pt x="488" y="312"/>
                  </a:lnTo>
                  <a:lnTo>
                    <a:pt x="528" y="320"/>
                  </a:lnTo>
                  <a:lnTo>
                    <a:pt x="536" y="320"/>
                  </a:lnTo>
                  <a:lnTo>
                    <a:pt x="584" y="320"/>
                  </a:lnTo>
                  <a:lnTo>
                    <a:pt x="608" y="312"/>
                  </a:lnTo>
                  <a:lnTo>
                    <a:pt x="624" y="336"/>
                  </a:lnTo>
                  <a:lnTo>
                    <a:pt x="584" y="368"/>
                  </a:lnTo>
                  <a:lnTo>
                    <a:pt x="576" y="392"/>
                  </a:lnTo>
                  <a:lnTo>
                    <a:pt x="568" y="416"/>
                  </a:lnTo>
                  <a:lnTo>
                    <a:pt x="600" y="456"/>
                  </a:lnTo>
                  <a:lnTo>
                    <a:pt x="640" y="456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</a:ln>
            <a:effectLst/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2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Freeform 32"/>
            <p:cNvSpPr/>
            <p:nvPr/>
          </p:nvSpPr>
          <p:spPr bwMode="invGray">
            <a:xfrm>
              <a:off x="3456482" y="1136115"/>
              <a:ext cx="2397436" cy="2117966"/>
            </a:xfrm>
            <a:custGeom>
              <a:avLst/>
              <a:gdLst>
                <a:gd name="T0" fmla="*/ 41 w 1425"/>
                <a:gd name="T1" fmla="*/ 1497 h 1241"/>
                <a:gd name="T2" fmla="*/ 158 w 1425"/>
                <a:gd name="T3" fmla="*/ 1617 h 1241"/>
                <a:gd name="T4" fmla="*/ 339 w 1425"/>
                <a:gd name="T5" fmla="*/ 1629 h 1241"/>
                <a:gd name="T6" fmla="*/ 279 w 1425"/>
                <a:gd name="T7" fmla="*/ 1722 h 1241"/>
                <a:gd name="T8" fmla="*/ 538 w 1425"/>
                <a:gd name="T9" fmla="*/ 1885 h 1241"/>
                <a:gd name="T10" fmla="*/ 639 w 1425"/>
                <a:gd name="T11" fmla="*/ 1829 h 1241"/>
                <a:gd name="T12" fmla="*/ 879 w 1425"/>
                <a:gd name="T13" fmla="*/ 1843 h 1241"/>
                <a:gd name="T14" fmla="*/ 819 w 1425"/>
                <a:gd name="T15" fmla="*/ 2070 h 1241"/>
                <a:gd name="T16" fmla="*/ 1058 w 1425"/>
                <a:gd name="T17" fmla="*/ 2004 h 1241"/>
                <a:gd name="T18" fmla="*/ 1240 w 1425"/>
                <a:gd name="T19" fmla="*/ 1856 h 1241"/>
                <a:gd name="T20" fmla="*/ 1396 w 1425"/>
                <a:gd name="T21" fmla="*/ 2043 h 1241"/>
                <a:gd name="T22" fmla="*/ 1498 w 1425"/>
                <a:gd name="T23" fmla="*/ 2004 h 1241"/>
                <a:gd name="T24" fmla="*/ 1657 w 1425"/>
                <a:gd name="T25" fmla="*/ 1856 h 1241"/>
                <a:gd name="T26" fmla="*/ 1758 w 1425"/>
                <a:gd name="T27" fmla="*/ 1829 h 1241"/>
                <a:gd name="T28" fmla="*/ 1837 w 1425"/>
                <a:gd name="T29" fmla="*/ 1829 h 1241"/>
                <a:gd name="T30" fmla="*/ 1998 w 1425"/>
                <a:gd name="T31" fmla="*/ 1712 h 1241"/>
                <a:gd name="T32" fmla="*/ 2155 w 1425"/>
                <a:gd name="T33" fmla="*/ 1684 h 1241"/>
                <a:gd name="T34" fmla="*/ 2236 w 1425"/>
                <a:gd name="T35" fmla="*/ 1536 h 1241"/>
                <a:gd name="T36" fmla="*/ 2355 w 1425"/>
                <a:gd name="T37" fmla="*/ 1522 h 1241"/>
                <a:gd name="T38" fmla="*/ 2515 w 1425"/>
                <a:gd name="T39" fmla="*/ 1456 h 1241"/>
                <a:gd name="T40" fmla="*/ 2715 w 1425"/>
                <a:gd name="T41" fmla="*/ 1376 h 1241"/>
                <a:gd name="T42" fmla="*/ 2814 w 1425"/>
                <a:gd name="T43" fmla="*/ 1536 h 1241"/>
                <a:gd name="T44" fmla="*/ 2933 w 1425"/>
                <a:gd name="T45" fmla="*/ 1482 h 1241"/>
                <a:gd name="T46" fmla="*/ 2933 w 1425"/>
                <a:gd name="T47" fmla="*/ 1403 h 1241"/>
                <a:gd name="T48" fmla="*/ 3374 w 1425"/>
                <a:gd name="T49" fmla="*/ 1310 h 1241"/>
                <a:gd name="T50" fmla="*/ 3434 w 1425"/>
                <a:gd name="T51" fmla="*/ 1217 h 1241"/>
                <a:gd name="T52" fmla="*/ 3274 w 1425"/>
                <a:gd name="T53" fmla="*/ 1122 h 1241"/>
                <a:gd name="T54" fmla="*/ 3155 w 1425"/>
                <a:gd name="T55" fmla="*/ 934 h 1241"/>
                <a:gd name="T56" fmla="*/ 3334 w 1425"/>
                <a:gd name="T57" fmla="*/ 934 h 1241"/>
                <a:gd name="T58" fmla="*/ 3374 w 1425"/>
                <a:gd name="T59" fmla="*/ 788 h 1241"/>
                <a:gd name="T60" fmla="*/ 3233 w 1425"/>
                <a:gd name="T61" fmla="*/ 721 h 1241"/>
                <a:gd name="T62" fmla="*/ 3472 w 1425"/>
                <a:gd name="T63" fmla="*/ 493 h 1241"/>
                <a:gd name="T64" fmla="*/ 3554 w 1425"/>
                <a:gd name="T65" fmla="*/ 214 h 1241"/>
                <a:gd name="T66" fmla="*/ 3355 w 1425"/>
                <a:gd name="T67" fmla="*/ 214 h 1241"/>
                <a:gd name="T68" fmla="*/ 3155 w 1425"/>
                <a:gd name="T69" fmla="*/ 122 h 1241"/>
                <a:gd name="T70" fmla="*/ 2974 w 1425"/>
                <a:gd name="T71" fmla="*/ 109 h 1241"/>
                <a:gd name="T72" fmla="*/ 2914 w 1425"/>
                <a:gd name="T73" fmla="*/ 0 h 1241"/>
                <a:gd name="T74" fmla="*/ 2896 w 1425"/>
                <a:gd name="T75" fmla="*/ 109 h 1241"/>
                <a:gd name="T76" fmla="*/ 2814 w 1425"/>
                <a:gd name="T77" fmla="*/ 280 h 1241"/>
                <a:gd name="T78" fmla="*/ 2795 w 1425"/>
                <a:gd name="T79" fmla="*/ 401 h 1241"/>
                <a:gd name="T80" fmla="*/ 2476 w 1425"/>
                <a:gd name="T81" fmla="*/ 466 h 1241"/>
                <a:gd name="T82" fmla="*/ 2476 w 1425"/>
                <a:gd name="T83" fmla="*/ 721 h 1241"/>
                <a:gd name="T84" fmla="*/ 2634 w 1425"/>
                <a:gd name="T85" fmla="*/ 695 h 1241"/>
                <a:gd name="T86" fmla="*/ 2836 w 1425"/>
                <a:gd name="T87" fmla="*/ 748 h 1241"/>
                <a:gd name="T88" fmla="*/ 2836 w 1425"/>
                <a:gd name="T89" fmla="*/ 841 h 1241"/>
                <a:gd name="T90" fmla="*/ 2596 w 1425"/>
                <a:gd name="T91" fmla="*/ 895 h 1241"/>
                <a:gd name="T92" fmla="*/ 2476 w 1425"/>
                <a:gd name="T93" fmla="*/ 988 h 1241"/>
                <a:gd name="T94" fmla="*/ 2155 w 1425"/>
                <a:gd name="T95" fmla="*/ 1109 h 1241"/>
                <a:gd name="T96" fmla="*/ 1897 w 1425"/>
                <a:gd name="T97" fmla="*/ 1082 h 1241"/>
                <a:gd name="T98" fmla="*/ 1916 w 1425"/>
                <a:gd name="T99" fmla="*/ 1255 h 1241"/>
                <a:gd name="T100" fmla="*/ 1596 w 1425"/>
                <a:gd name="T101" fmla="*/ 1415 h 1241"/>
                <a:gd name="T102" fmla="*/ 1139 w 1425"/>
                <a:gd name="T103" fmla="*/ 1469 h 1241"/>
                <a:gd name="T104" fmla="*/ 879 w 1425"/>
                <a:gd name="T105" fmla="*/ 1482 h 1241"/>
                <a:gd name="T106" fmla="*/ 620 w 1425"/>
                <a:gd name="T107" fmla="*/ 1441 h 1241"/>
                <a:gd name="T108" fmla="*/ 239 w 1425"/>
                <a:gd name="T109" fmla="*/ 1363 h 124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425"/>
                <a:gd name="T166" fmla="*/ 0 h 1241"/>
                <a:gd name="T167" fmla="*/ 1425 w 1425"/>
                <a:gd name="T168" fmla="*/ 1241 h 1241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425" h="1241">
                  <a:moveTo>
                    <a:pt x="0" y="784"/>
                  </a:moveTo>
                  <a:lnTo>
                    <a:pt x="16" y="848"/>
                  </a:lnTo>
                  <a:lnTo>
                    <a:pt x="16" y="896"/>
                  </a:lnTo>
                  <a:lnTo>
                    <a:pt x="40" y="928"/>
                  </a:lnTo>
                  <a:lnTo>
                    <a:pt x="48" y="968"/>
                  </a:lnTo>
                  <a:lnTo>
                    <a:pt x="64" y="968"/>
                  </a:lnTo>
                  <a:lnTo>
                    <a:pt x="64" y="944"/>
                  </a:lnTo>
                  <a:lnTo>
                    <a:pt x="136" y="952"/>
                  </a:lnTo>
                  <a:lnTo>
                    <a:pt x="136" y="976"/>
                  </a:lnTo>
                  <a:lnTo>
                    <a:pt x="136" y="992"/>
                  </a:lnTo>
                  <a:lnTo>
                    <a:pt x="112" y="1016"/>
                  </a:lnTo>
                  <a:lnTo>
                    <a:pt x="112" y="1032"/>
                  </a:lnTo>
                  <a:lnTo>
                    <a:pt x="160" y="1080"/>
                  </a:lnTo>
                  <a:lnTo>
                    <a:pt x="160" y="1104"/>
                  </a:lnTo>
                  <a:lnTo>
                    <a:pt x="216" y="1128"/>
                  </a:lnTo>
                  <a:lnTo>
                    <a:pt x="224" y="1120"/>
                  </a:lnTo>
                  <a:lnTo>
                    <a:pt x="216" y="1088"/>
                  </a:lnTo>
                  <a:lnTo>
                    <a:pt x="256" y="1096"/>
                  </a:lnTo>
                  <a:lnTo>
                    <a:pt x="264" y="1096"/>
                  </a:lnTo>
                  <a:lnTo>
                    <a:pt x="336" y="1088"/>
                  </a:lnTo>
                  <a:lnTo>
                    <a:pt x="352" y="1104"/>
                  </a:lnTo>
                  <a:lnTo>
                    <a:pt x="312" y="1144"/>
                  </a:lnTo>
                  <a:lnTo>
                    <a:pt x="296" y="1192"/>
                  </a:lnTo>
                  <a:lnTo>
                    <a:pt x="328" y="1240"/>
                  </a:lnTo>
                  <a:lnTo>
                    <a:pt x="376" y="1232"/>
                  </a:lnTo>
                  <a:lnTo>
                    <a:pt x="400" y="1208"/>
                  </a:lnTo>
                  <a:lnTo>
                    <a:pt x="424" y="1200"/>
                  </a:lnTo>
                  <a:lnTo>
                    <a:pt x="432" y="1136"/>
                  </a:lnTo>
                  <a:lnTo>
                    <a:pt x="488" y="1088"/>
                  </a:lnTo>
                  <a:lnTo>
                    <a:pt x="496" y="1112"/>
                  </a:lnTo>
                  <a:lnTo>
                    <a:pt x="480" y="1176"/>
                  </a:lnTo>
                  <a:lnTo>
                    <a:pt x="520" y="1192"/>
                  </a:lnTo>
                  <a:lnTo>
                    <a:pt x="560" y="1224"/>
                  </a:lnTo>
                  <a:lnTo>
                    <a:pt x="576" y="1224"/>
                  </a:lnTo>
                  <a:lnTo>
                    <a:pt x="592" y="1224"/>
                  </a:lnTo>
                  <a:lnTo>
                    <a:pt x="600" y="1200"/>
                  </a:lnTo>
                  <a:lnTo>
                    <a:pt x="616" y="1200"/>
                  </a:lnTo>
                  <a:lnTo>
                    <a:pt x="608" y="1168"/>
                  </a:lnTo>
                  <a:lnTo>
                    <a:pt x="664" y="1112"/>
                  </a:lnTo>
                  <a:lnTo>
                    <a:pt x="664" y="1096"/>
                  </a:lnTo>
                  <a:lnTo>
                    <a:pt x="696" y="1096"/>
                  </a:lnTo>
                  <a:lnTo>
                    <a:pt x="704" y="1096"/>
                  </a:lnTo>
                  <a:lnTo>
                    <a:pt x="712" y="1080"/>
                  </a:lnTo>
                  <a:lnTo>
                    <a:pt x="720" y="1080"/>
                  </a:lnTo>
                  <a:lnTo>
                    <a:pt x="736" y="1096"/>
                  </a:lnTo>
                  <a:lnTo>
                    <a:pt x="736" y="1072"/>
                  </a:lnTo>
                  <a:lnTo>
                    <a:pt x="760" y="1080"/>
                  </a:lnTo>
                  <a:lnTo>
                    <a:pt x="800" y="1024"/>
                  </a:lnTo>
                  <a:lnTo>
                    <a:pt x="832" y="1016"/>
                  </a:lnTo>
                  <a:lnTo>
                    <a:pt x="848" y="1000"/>
                  </a:lnTo>
                  <a:lnTo>
                    <a:pt x="864" y="1008"/>
                  </a:lnTo>
                  <a:lnTo>
                    <a:pt x="896" y="1000"/>
                  </a:lnTo>
                  <a:lnTo>
                    <a:pt x="872" y="928"/>
                  </a:lnTo>
                  <a:lnTo>
                    <a:pt x="896" y="920"/>
                  </a:lnTo>
                  <a:lnTo>
                    <a:pt x="896" y="888"/>
                  </a:lnTo>
                  <a:lnTo>
                    <a:pt x="928" y="872"/>
                  </a:lnTo>
                  <a:lnTo>
                    <a:pt x="944" y="912"/>
                  </a:lnTo>
                  <a:lnTo>
                    <a:pt x="984" y="888"/>
                  </a:lnTo>
                  <a:lnTo>
                    <a:pt x="1000" y="896"/>
                  </a:lnTo>
                  <a:lnTo>
                    <a:pt x="1008" y="872"/>
                  </a:lnTo>
                  <a:lnTo>
                    <a:pt x="1040" y="880"/>
                  </a:lnTo>
                  <a:lnTo>
                    <a:pt x="1040" y="840"/>
                  </a:lnTo>
                  <a:lnTo>
                    <a:pt x="1088" y="824"/>
                  </a:lnTo>
                  <a:lnTo>
                    <a:pt x="1112" y="864"/>
                  </a:lnTo>
                  <a:lnTo>
                    <a:pt x="1112" y="904"/>
                  </a:lnTo>
                  <a:lnTo>
                    <a:pt x="1128" y="920"/>
                  </a:lnTo>
                  <a:lnTo>
                    <a:pt x="1160" y="912"/>
                  </a:lnTo>
                  <a:lnTo>
                    <a:pt x="1176" y="912"/>
                  </a:lnTo>
                  <a:lnTo>
                    <a:pt x="1176" y="888"/>
                  </a:lnTo>
                  <a:lnTo>
                    <a:pt x="1176" y="864"/>
                  </a:lnTo>
                  <a:lnTo>
                    <a:pt x="1160" y="832"/>
                  </a:lnTo>
                  <a:lnTo>
                    <a:pt x="1176" y="840"/>
                  </a:lnTo>
                  <a:lnTo>
                    <a:pt x="1200" y="872"/>
                  </a:lnTo>
                  <a:lnTo>
                    <a:pt x="1328" y="776"/>
                  </a:lnTo>
                  <a:lnTo>
                    <a:pt x="1352" y="784"/>
                  </a:lnTo>
                  <a:lnTo>
                    <a:pt x="1392" y="752"/>
                  </a:lnTo>
                  <a:lnTo>
                    <a:pt x="1392" y="728"/>
                  </a:lnTo>
                  <a:lnTo>
                    <a:pt x="1376" y="728"/>
                  </a:lnTo>
                  <a:lnTo>
                    <a:pt x="1376" y="688"/>
                  </a:lnTo>
                  <a:lnTo>
                    <a:pt x="1352" y="640"/>
                  </a:lnTo>
                  <a:lnTo>
                    <a:pt x="1312" y="672"/>
                  </a:lnTo>
                  <a:lnTo>
                    <a:pt x="1288" y="616"/>
                  </a:lnTo>
                  <a:lnTo>
                    <a:pt x="1296" y="592"/>
                  </a:lnTo>
                  <a:lnTo>
                    <a:pt x="1264" y="560"/>
                  </a:lnTo>
                  <a:lnTo>
                    <a:pt x="1272" y="536"/>
                  </a:lnTo>
                  <a:lnTo>
                    <a:pt x="1312" y="560"/>
                  </a:lnTo>
                  <a:lnTo>
                    <a:pt x="1336" y="560"/>
                  </a:lnTo>
                  <a:lnTo>
                    <a:pt x="1328" y="512"/>
                  </a:lnTo>
                  <a:lnTo>
                    <a:pt x="1328" y="488"/>
                  </a:lnTo>
                  <a:lnTo>
                    <a:pt x="1352" y="472"/>
                  </a:lnTo>
                  <a:lnTo>
                    <a:pt x="1352" y="456"/>
                  </a:lnTo>
                  <a:lnTo>
                    <a:pt x="1320" y="472"/>
                  </a:lnTo>
                  <a:lnTo>
                    <a:pt x="1296" y="432"/>
                  </a:lnTo>
                  <a:lnTo>
                    <a:pt x="1368" y="336"/>
                  </a:lnTo>
                  <a:lnTo>
                    <a:pt x="1384" y="360"/>
                  </a:lnTo>
                  <a:lnTo>
                    <a:pt x="1392" y="296"/>
                  </a:lnTo>
                  <a:lnTo>
                    <a:pt x="1408" y="272"/>
                  </a:lnTo>
                  <a:lnTo>
                    <a:pt x="1400" y="216"/>
                  </a:lnTo>
                  <a:lnTo>
                    <a:pt x="1424" y="128"/>
                  </a:lnTo>
                  <a:lnTo>
                    <a:pt x="1384" y="88"/>
                  </a:lnTo>
                  <a:lnTo>
                    <a:pt x="1360" y="120"/>
                  </a:lnTo>
                  <a:lnTo>
                    <a:pt x="1344" y="128"/>
                  </a:lnTo>
                  <a:lnTo>
                    <a:pt x="1296" y="144"/>
                  </a:lnTo>
                  <a:lnTo>
                    <a:pt x="1280" y="120"/>
                  </a:lnTo>
                  <a:lnTo>
                    <a:pt x="1264" y="72"/>
                  </a:lnTo>
                  <a:lnTo>
                    <a:pt x="1240" y="56"/>
                  </a:lnTo>
                  <a:lnTo>
                    <a:pt x="1224" y="72"/>
                  </a:lnTo>
                  <a:lnTo>
                    <a:pt x="1192" y="64"/>
                  </a:lnTo>
                  <a:lnTo>
                    <a:pt x="1208" y="32"/>
                  </a:lnTo>
                  <a:lnTo>
                    <a:pt x="1200" y="0"/>
                  </a:lnTo>
                  <a:lnTo>
                    <a:pt x="1168" y="0"/>
                  </a:lnTo>
                  <a:lnTo>
                    <a:pt x="1128" y="40"/>
                  </a:lnTo>
                  <a:lnTo>
                    <a:pt x="1128" y="56"/>
                  </a:lnTo>
                  <a:lnTo>
                    <a:pt x="1160" y="64"/>
                  </a:lnTo>
                  <a:lnTo>
                    <a:pt x="1168" y="88"/>
                  </a:lnTo>
                  <a:lnTo>
                    <a:pt x="1136" y="136"/>
                  </a:lnTo>
                  <a:lnTo>
                    <a:pt x="1128" y="168"/>
                  </a:lnTo>
                  <a:lnTo>
                    <a:pt x="1112" y="200"/>
                  </a:lnTo>
                  <a:lnTo>
                    <a:pt x="1112" y="232"/>
                  </a:lnTo>
                  <a:lnTo>
                    <a:pt x="1120" y="240"/>
                  </a:lnTo>
                  <a:lnTo>
                    <a:pt x="1056" y="288"/>
                  </a:lnTo>
                  <a:lnTo>
                    <a:pt x="1016" y="280"/>
                  </a:lnTo>
                  <a:lnTo>
                    <a:pt x="992" y="280"/>
                  </a:lnTo>
                  <a:lnTo>
                    <a:pt x="944" y="416"/>
                  </a:lnTo>
                  <a:lnTo>
                    <a:pt x="960" y="432"/>
                  </a:lnTo>
                  <a:lnTo>
                    <a:pt x="992" y="432"/>
                  </a:lnTo>
                  <a:lnTo>
                    <a:pt x="1032" y="432"/>
                  </a:lnTo>
                  <a:lnTo>
                    <a:pt x="1040" y="440"/>
                  </a:lnTo>
                  <a:lnTo>
                    <a:pt x="1056" y="416"/>
                  </a:lnTo>
                  <a:lnTo>
                    <a:pt x="1080" y="408"/>
                  </a:lnTo>
                  <a:lnTo>
                    <a:pt x="1104" y="416"/>
                  </a:lnTo>
                  <a:lnTo>
                    <a:pt x="1136" y="448"/>
                  </a:lnTo>
                  <a:lnTo>
                    <a:pt x="1160" y="480"/>
                  </a:lnTo>
                  <a:lnTo>
                    <a:pt x="1160" y="512"/>
                  </a:lnTo>
                  <a:lnTo>
                    <a:pt x="1136" y="504"/>
                  </a:lnTo>
                  <a:lnTo>
                    <a:pt x="1088" y="520"/>
                  </a:lnTo>
                  <a:lnTo>
                    <a:pt x="1048" y="520"/>
                  </a:lnTo>
                  <a:lnTo>
                    <a:pt x="1040" y="536"/>
                  </a:lnTo>
                  <a:lnTo>
                    <a:pt x="1016" y="536"/>
                  </a:lnTo>
                  <a:lnTo>
                    <a:pt x="992" y="560"/>
                  </a:lnTo>
                  <a:lnTo>
                    <a:pt x="992" y="592"/>
                  </a:lnTo>
                  <a:lnTo>
                    <a:pt x="968" y="608"/>
                  </a:lnTo>
                  <a:lnTo>
                    <a:pt x="912" y="616"/>
                  </a:lnTo>
                  <a:lnTo>
                    <a:pt x="864" y="664"/>
                  </a:lnTo>
                  <a:lnTo>
                    <a:pt x="800" y="664"/>
                  </a:lnTo>
                  <a:lnTo>
                    <a:pt x="784" y="648"/>
                  </a:lnTo>
                  <a:lnTo>
                    <a:pt x="760" y="648"/>
                  </a:lnTo>
                  <a:lnTo>
                    <a:pt x="752" y="680"/>
                  </a:lnTo>
                  <a:lnTo>
                    <a:pt x="728" y="704"/>
                  </a:lnTo>
                  <a:lnTo>
                    <a:pt x="768" y="752"/>
                  </a:lnTo>
                  <a:lnTo>
                    <a:pt x="720" y="784"/>
                  </a:lnTo>
                  <a:lnTo>
                    <a:pt x="696" y="824"/>
                  </a:lnTo>
                  <a:lnTo>
                    <a:pt x="640" y="848"/>
                  </a:lnTo>
                  <a:lnTo>
                    <a:pt x="560" y="856"/>
                  </a:lnTo>
                  <a:lnTo>
                    <a:pt x="496" y="864"/>
                  </a:lnTo>
                  <a:lnTo>
                    <a:pt x="456" y="880"/>
                  </a:lnTo>
                  <a:lnTo>
                    <a:pt x="408" y="912"/>
                  </a:lnTo>
                  <a:lnTo>
                    <a:pt x="384" y="912"/>
                  </a:lnTo>
                  <a:lnTo>
                    <a:pt x="352" y="888"/>
                  </a:lnTo>
                  <a:lnTo>
                    <a:pt x="312" y="888"/>
                  </a:lnTo>
                  <a:lnTo>
                    <a:pt x="280" y="864"/>
                  </a:lnTo>
                  <a:lnTo>
                    <a:pt x="248" y="864"/>
                  </a:lnTo>
                  <a:lnTo>
                    <a:pt x="224" y="824"/>
                  </a:lnTo>
                  <a:lnTo>
                    <a:pt x="160" y="816"/>
                  </a:lnTo>
                  <a:lnTo>
                    <a:pt x="96" y="816"/>
                  </a:lnTo>
                  <a:lnTo>
                    <a:pt x="64" y="792"/>
                  </a:lnTo>
                  <a:lnTo>
                    <a:pt x="0" y="784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</a:ln>
            <a:effectLst/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2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Freeform 33"/>
            <p:cNvSpPr/>
            <p:nvPr/>
          </p:nvSpPr>
          <p:spPr bwMode="invGray">
            <a:xfrm>
              <a:off x="1248207" y="1491933"/>
              <a:ext cx="2142419" cy="1762148"/>
            </a:xfrm>
            <a:custGeom>
              <a:avLst/>
              <a:gdLst>
                <a:gd name="T0" fmla="*/ 3140 w 1273"/>
                <a:gd name="T1" fmla="*/ 960 h 1033"/>
                <a:gd name="T2" fmla="*/ 3099 w 1273"/>
                <a:gd name="T3" fmla="*/ 1052 h 1033"/>
                <a:gd name="T4" fmla="*/ 2939 w 1273"/>
                <a:gd name="T5" fmla="*/ 1052 h 1033"/>
                <a:gd name="T6" fmla="*/ 2879 w 1273"/>
                <a:gd name="T7" fmla="*/ 1105 h 1033"/>
                <a:gd name="T8" fmla="*/ 2699 w 1273"/>
                <a:gd name="T9" fmla="*/ 1199 h 1033"/>
                <a:gd name="T10" fmla="*/ 2620 w 1273"/>
                <a:gd name="T11" fmla="*/ 1213 h 1033"/>
                <a:gd name="T12" fmla="*/ 2339 w 1273"/>
                <a:gd name="T13" fmla="*/ 1373 h 1033"/>
                <a:gd name="T14" fmla="*/ 2200 w 1273"/>
                <a:gd name="T15" fmla="*/ 1467 h 1033"/>
                <a:gd name="T16" fmla="*/ 2300 w 1273"/>
                <a:gd name="T17" fmla="*/ 1571 h 1033"/>
                <a:gd name="T18" fmla="*/ 2222 w 1273"/>
                <a:gd name="T19" fmla="*/ 1653 h 1033"/>
                <a:gd name="T20" fmla="*/ 2239 w 1273"/>
                <a:gd name="T21" fmla="*/ 1720 h 1033"/>
                <a:gd name="T22" fmla="*/ 2101 w 1273"/>
                <a:gd name="T23" fmla="*/ 1692 h 1033"/>
                <a:gd name="T24" fmla="*/ 2018 w 1273"/>
                <a:gd name="T25" fmla="*/ 1666 h 1033"/>
                <a:gd name="T26" fmla="*/ 1841 w 1273"/>
                <a:gd name="T27" fmla="*/ 1598 h 1033"/>
                <a:gd name="T28" fmla="*/ 1500 w 1273"/>
                <a:gd name="T29" fmla="*/ 1640 h 1033"/>
                <a:gd name="T30" fmla="*/ 1282 w 1273"/>
                <a:gd name="T31" fmla="*/ 1653 h 1033"/>
                <a:gd name="T32" fmla="*/ 1079 w 1273"/>
                <a:gd name="T33" fmla="*/ 1585 h 1033"/>
                <a:gd name="T34" fmla="*/ 920 w 1273"/>
                <a:gd name="T35" fmla="*/ 1598 h 1033"/>
                <a:gd name="T36" fmla="*/ 681 w 1273"/>
                <a:gd name="T37" fmla="*/ 1545 h 1033"/>
                <a:gd name="T38" fmla="*/ 539 w 1273"/>
                <a:gd name="T39" fmla="*/ 1640 h 1033"/>
                <a:gd name="T40" fmla="*/ 381 w 1273"/>
                <a:gd name="T41" fmla="*/ 1571 h 1033"/>
                <a:gd name="T42" fmla="*/ 259 w 1273"/>
                <a:gd name="T43" fmla="*/ 1440 h 1033"/>
                <a:gd name="T44" fmla="*/ 138 w 1273"/>
                <a:gd name="T45" fmla="*/ 1332 h 1033"/>
                <a:gd name="T46" fmla="*/ 160 w 1273"/>
                <a:gd name="T47" fmla="*/ 1291 h 1033"/>
                <a:gd name="T48" fmla="*/ 101 w 1273"/>
                <a:gd name="T49" fmla="*/ 1187 h 1033"/>
                <a:gd name="T50" fmla="*/ 0 w 1273"/>
                <a:gd name="T51" fmla="*/ 1146 h 1033"/>
                <a:gd name="T52" fmla="*/ 79 w 1273"/>
                <a:gd name="T53" fmla="*/ 1146 h 1033"/>
                <a:gd name="T54" fmla="*/ 79 w 1273"/>
                <a:gd name="T55" fmla="*/ 1026 h 1033"/>
                <a:gd name="T56" fmla="*/ 60 w 1273"/>
                <a:gd name="T57" fmla="*/ 947 h 1033"/>
                <a:gd name="T58" fmla="*/ 0 w 1273"/>
                <a:gd name="T59" fmla="*/ 867 h 1033"/>
                <a:gd name="T60" fmla="*/ 221 w 1273"/>
                <a:gd name="T61" fmla="*/ 773 h 1033"/>
                <a:gd name="T62" fmla="*/ 339 w 1273"/>
                <a:gd name="T63" fmla="*/ 760 h 1033"/>
                <a:gd name="T64" fmla="*/ 381 w 1273"/>
                <a:gd name="T65" fmla="*/ 800 h 1033"/>
                <a:gd name="T66" fmla="*/ 500 w 1273"/>
                <a:gd name="T67" fmla="*/ 800 h 1033"/>
                <a:gd name="T68" fmla="*/ 759 w 1273"/>
                <a:gd name="T69" fmla="*/ 760 h 1033"/>
                <a:gd name="T70" fmla="*/ 1041 w 1273"/>
                <a:gd name="T71" fmla="*/ 708 h 1033"/>
                <a:gd name="T72" fmla="*/ 1059 w 1273"/>
                <a:gd name="T73" fmla="*/ 627 h 1033"/>
                <a:gd name="T74" fmla="*/ 1179 w 1273"/>
                <a:gd name="T75" fmla="*/ 388 h 1033"/>
                <a:gd name="T76" fmla="*/ 1140 w 1273"/>
                <a:gd name="T77" fmla="*/ 332 h 1033"/>
                <a:gd name="T78" fmla="*/ 1480 w 1273"/>
                <a:gd name="T79" fmla="*/ 374 h 1033"/>
                <a:gd name="T80" fmla="*/ 1660 w 1273"/>
                <a:gd name="T81" fmla="*/ 159 h 1033"/>
                <a:gd name="T82" fmla="*/ 1959 w 1273"/>
                <a:gd name="T83" fmla="*/ 214 h 1033"/>
                <a:gd name="T84" fmla="*/ 1959 w 1273"/>
                <a:gd name="T85" fmla="*/ 135 h 1033"/>
                <a:gd name="T86" fmla="*/ 2101 w 1273"/>
                <a:gd name="T87" fmla="*/ 66 h 1033"/>
                <a:gd name="T88" fmla="*/ 2200 w 1273"/>
                <a:gd name="T89" fmla="*/ 0 h 1033"/>
                <a:gd name="T90" fmla="*/ 2319 w 1273"/>
                <a:gd name="T91" fmla="*/ 27 h 1033"/>
                <a:gd name="T92" fmla="*/ 2319 w 1273"/>
                <a:gd name="T93" fmla="*/ 80 h 1033"/>
                <a:gd name="T94" fmla="*/ 2401 w 1273"/>
                <a:gd name="T95" fmla="*/ 186 h 1033"/>
                <a:gd name="T96" fmla="*/ 2560 w 1273"/>
                <a:gd name="T97" fmla="*/ 239 h 1033"/>
                <a:gd name="T98" fmla="*/ 2599 w 1273"/>
                <a:gd name="T99" fmla="*/ 414 h 1033"/>
                <a:gd name="T100" fmla="*/ 2539 w 1273"/>
                <a:gd name="T101" fmla="*/ 559 h 1033"/>
                <a:gd name="T102" fmla="*/ 2782 w 1273"/>
                <a:gd name="T103" fmla="*/ 615 h 1033"/>
                <a:gd name="T104" fmla="*/ 3021 w 1273"/>
                <a:gd name="T105" fmla="*/ 732 h 1033"/>
                <a:gd name="T106" fmla="*/ 3082 w 1273"/>
                <a:gd name="T107" fmla="*/ 800 h 1033"/>
                <a:gd name="T108" fmla="*/ 3179 w 1273"/>
                <a:gd name="T109" fmla="*/ 947 h 103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73"/>
                <a:gd name="T166" fmla="*/ 0 h 1033"/>
                <a:gd name="T167" fmla="*/ 1273 w 1273"/>
                <a:gd name="T168" fmla="*/ 1033 h 103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73" h="1033">
                  <a:moveTo>
                    <a:pt x="1272" y="568"/>
                  </a:moveTo>
                  <a:lnTo>
                    <a:pt x="1256" y="576"/>
                  </a:lnTo>
                  <a:lnTo>
                    <a:pt x="1256" y="600"/>
                  </a:lnTo>
                  <a:lnTo>
                    <a:pt x="1240" y="632"/>
                  </a:lnTo>
                  <a:lnTo>
                    <a:pt x="1208" y="632"/>
                  </a:lnTo>
                  <a:lnTo>
                    <a:pt x="1176" y="632"/>
                  </a:lnTo>
                  <a:lnTo>
                    <a:pt x="1176" y="648"/>
                  </a:lnTo>
                  <a:lnTo>
                    <a:pt x="1152" y="664"/>
                  </a:lnTo>
                  <a:lnTo>
                    <a:pt x="1112" y="680"/>
                  </a:lnTo>
                  <a:lnTo>
                    <a:pt x="1080" y="720"/>
                  </a:lnTo>
                  <a:lnTo>
                    <a:pt x="1064" y="712"/>
                  </a:lnTo>
                  <a:lnTo>
                    <a:pt x="1048" y="728"/>
                  </a:lnTo>
                  <a:lnTo>
                    <a:pt x="1040" y="816"/>
                  </a:lnTo>
                  <a:lnTo>
                    <a:pt x="936" y="824"/>
                  </a:lnTo>
                  <a:lnTo>
                    <a:pt x="888" y="840"/>
                  </a:lnTo>
                  <a:lnTo>
                    <a:pt x="880" y="880"/>
                  </a:lnTo>
                  <a:lnTo>
                    <a:pt x="920" y="928"/>
                  </a:lnTo>
                  <a:lnTo>
                    <a:pt x="920" y="944"/>
                  </a:lnTo>
                  <a:lnTo>
                    <a:pt x="888" y="968"/>
                  </a:lnTo>
                  <a:lnTo>
                    <a:pt x="888" y="992"/>
                  </a:lnTo>
                  <a:lnTo>
                    <a:pt x="896" y="1000"/>
                  </a:lnTo>
                  <a:lnTo>
                    <a:pt x="896" y="1032"/>
                  </a:lnTo>
                  <a:lnTo>
                    <a:pt x="840" y="1008"/>
                  </a:lnTo>
                  <a:lnTo>
                    <a:pt x="840" y="1016"/>
                  </a:lnTo>
                  <a:lnTo>
                    <a:pt x="816" y="1016"/>
                  </a:lnTo>
                  <a:lnTo>
                    <a:pt x="808" y="1000"/>
                  </a:lnTo>
                  <a:lnTo>
                    <a:pt x="760" y="976"/>
                  </a:lnTo>
                  <a:lnTo>
                    <a:pt x="736" y="960"/>
                  </a:lnTo>
                  <a:lnTo>
                    <a:pt x="624" y="968"/>
                  </a:lnTo>
                  <a:lnTo>
                    <a:pt x="600" y="984"/>
                  </a:lnTo>
                  <a:lnTo>
                    <a:pt x="528" y="984"/>
                  </a:lnTo>
                  <a:lnTo>
                    <a:pt x="512" y="992"/>
                  </a:lnTo>
                  <a:lnTo>
                    <a:pt x="440" y="984"/>
                  </a:lnTo>
                  <a:lnTo>
                    <a:pt x="432" y="952"/>
                  </a:lnTo>
                  <a:lnTo>
                    <a:pt x="384" y="944"/>
                  </a:lnTo>
                  <a:lnTo>
                    <a:pt x="368" y="960"/>
                  </a:lnTo>
                  <a:lnTo>
                    <a:pt x="296" y="928"/>
                  </a:lnTo>
                  <a:lnTo>
                    <a:pt x="272" y="928"/>
                  </a:lnTo>
                  <a:lnTo>
                    <a:pt x="248" y="968"/>
                  </a:lnTo>
                  <a:lnTo>
                    <a:pt x="216" y="984"/>
                  </a:lnTo>
                  <a:lnTo>
                    <a:pt x="176" y="976"/>
                  </a:lnTo>
                  <a:lnTo>
                    <a:pt x="152" y="944"/>
                  </a:lnTo>
                  <a:lnTo>
                    <a:pt x="152" y="872"/>
                  </a:lnTo>
                  <a:lnTo>
                    <a:pt x="104" y="864"/>
                  </a:lnTo>
                  <a:lnTo>
                    <a:pt x="72" y="816"/>
                  </a:lnTo>
                  <a:lnTo>
                    <a:pt x="56" y="800"/>
                  </a:lnTo>
                  <a:lnTo>
                    <a:pt x="48" y="784"/>
                  </a:lnTo>
                  <a:lnTo>
                    <a:pt x="64" y="776"/>
                  </a:lnTo>
                  <a:lnTo>
                    <a:pt x="64" y="752"/>
                  </a:lnTo>
                  <a:lnTo>
                    <a:pt x="40" y="712"/>
                  </a:lnTo>
                  <a:lnTo>
                    <a:pt x="16" y="704"/>
                  </a:lnTo>
                  <a:lnTo>
                    <a:pt x="0" y="688"/>
                  </a:lnTo>
                  <a:lnTo>
                    <a:pt x="16" y="680"/>
                  </a:lnTo>
                  <a:lnTo>
                    <a:pt x="32" y="688"/>
                  </a:lnTo>
                  <a:lnTo>
                    <a:pt x="40" y="672"/>
                  </a:lnTo>
                  <a:lnTo>
                    <a:pt x="32" y="616"/>
                  </a:lnTo>
                  <a:lnTo>
                    <a:pt x="48" y="592"/>
                  </a:lnTo>
                  <a:lnTo>
                    <a:pt x="24" y="568"/>
                  </a:lnTo>
                  <a:lnTo>
                    <a:pt x="0" y="568"/>
                  </a:lnTo>
                  <a:lnTo>
                    <a:pt x="0" y="520"/>
                  </a:lnTo>
                  <a:lnTo>
                    <a:pt x="48" y="464"/>
                  </a:lnTo>
                  <a:lnTo>
                    <a:pt x="88" y="464"/>
                  </a:lnTo>
                  <a:lnTo>
                    <a:pt x="112" y="448"/>
                  </a:lnTo>
                  <a:lnTo>
                    <a:pt x="136" y="456"/>
                  </a:lnTo>
                  <a:lnTo>
                    <a:pt x="144" y="448"/>
                  </a:lnTo>
                  <a:lnTo>
                    <a:pt x="152" y="480"/>
                  </a:lnTo>
                  <a:lnTo>
                    <a:pt x="168" y="472"/>
                  </a:lnTo>
                  <a:lnTo>
                    <a:pt x="200" y="480"/>
                  </a:lnTo>
                  <a:lnTo>
                    <a:pt x="208" y="456"/>
                  </a:lnTo>
                  <a:lnTo>
                    <a:pt x="304" y="456"/>
                  </a:lnTo>
                  <a:lnTo>
                    <a:pt x="320" y="432"/>
                  </a:lnTo>
                  <a:lnTo>
                    <a:pt x="416" y="424"/>
                  </a:lnTo>
                  <a:lnTo>
                    <a:pt x="424" y="408"/>
                  </a:lnTo>
                  <a:lnTo>
                    <a:pt x="424" y="376"/>
                  </a:lnTo>
                  <a:lnTo>
                    <a:pt x="464" y="352"/>
                  </a:lnTo>
                  <a:lnTo>
                    <a:pt x="472" y="232"/>
                  </a:lnTo>
                  <a:lnTo>
                    <a:pt x="456" y="224"/>
                  </a:lnTo>
                  <a:lnTo>
                    <a:pt x="456" y="200"/>
                  </a:lnTo>
                  <a:lnTo>
                    <a:pt x="576" y="208"/>
                  </a:lnTo>
                  <a:lnTo>
                    <a:pt x="592" y="224"/>
                  </a:lnTo>
                  <a:lnTo>
                    <a:pt x="608" y="176"/>
                  </a:lnTo>
                  <a:lnTo>
                    <a:pt x="664" y="96"/>
                  </a:lnTo>
                  <a:lnTo>
                    <a:pt x="744" y="136"/>
                  </a:lnTo>
                  <a:lnTo>
                    <a:pt x="784" y="128"/>
                  </a:lnTo>
                  <a:lnTo>
                    <a:pt x="792" y="104"/>
                  </a:lnTo>
                  <a:lnTo>
                    <a:pt x="784" y="80"/>
                  </a:lnTo>
                  <a:lnTo>
                    <a:pt x="816" y="48"/>
                  </a:lnTo>
                  <a:lnTo>
                    <a:pt x="840" y="40"/>
                  </a:lnTo>
                  <a:lnTo>
                    <a:pt x="872" y="24"/>
                  </a:lnTo>
                  <a:lnTo>
                    <a:pt x="880" y="0"/>
                  </a:lnTo>
                  <a:lnTo>
                    <a:pt x="928" y="8"/>
                  </a:lnTo>
                  <a:lnTo>
                    <a:pt x="928" y="16"/>
                  </a:lnTo>
                  <a:lnTo>
                    <a:pt x="912" y="32"/>
                  </a:lnTo>
                  <a:lnTo>
                    <a:pt x="928" y="48"/>
                  </a:lnTo>
                  <a:lnTo>
                    <a:pt x="936" y="72"/>
                  </a:lnTo>
                  <a:lnTo>
                    <a:pt x="960" y="112"/>
                  </a:lnTo>
                  <a:lnTo>
                    <a:pt x="984" y="120"/>
                  </a:lnTo>
                  <a:lnTo>
                    <a:pt x="1024" y="144"/>
                  </a:lnTo>
                  <a:lnTo>
                    <a:pt x="1024" y="200"/>
                  </a:lnTo>
                  <a:lnTo>
                    <a:pt x="1040" y="248"/>
                  </a:lnTo>
                  <a:lnTo>
                    <a:pt x="1008" y="304"/>
                  </a:lnTo>
                  <a:lnTo>
                    <a:pt x="1016" y="336"/>
                  </a:lnTo>
                  <a:lnTo>
                    <a:pt x="1048" y="360"/>
                  </a:lnTo>
                  <a:lnTo>
                    <a:pt x="1112" y="368"/>
                  </a:lnTo>
                  <a:lnTo>
                    <a:pt x="1160" y="392"/>
                  </a:lnTo>
                  <a:lnTo>
                    <a:pt x="1208" y="440"/>
                  </a:lnTo>
                  <a:lnTo>
                    <a:pt x="1232" y="440"/>
                  </a:lnTo>
                  <a:lnTo>
                    <a:pt x="1232" y="480"/>
                  </a:lnTo>
                  <a:lnTo>
                    <a:pt x="1248" y="520"/>
                  </a:lnTo>
                  <a:lnTo>
                    <a:pt x="1272" y="568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</a:ln>
            <a:effectLst/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2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Freeform 34"/>
            <p:cNvSpPr/>
            <p:nvPr/>
          </p:nvSpPr>
          <p:spPr bwMode="invGray">
            <a:xfrm>
              <a:off x="5706793" y="4726645"/>
              <a:ext cx="214382" cy="440537"/>
            </a:xfrm>
            <a:custGeom>
              <a:avLst/>
              <a:gdLst>
                <a:gd name="T0" fmla="*/ 55 w 129"/>
                <a:gd name="T1" fmla="*/ 395 h 257"/>
                <a:gd name="T2" fmla="*/ 75 w 129"/>
                <a:gd name="T3" fmla="*/ 424 h 257"/>
                <a:gd name="T4" fmla="*/ 130 w 129"/>
                <a:gd name="T5" fmla="*/ 437 h 257"/>
                <a:gd name="T6" fmla="*/ 151 w 129"/>
                <a:gd name="T7" fmla="*/ 382 h 257"/>
                <a:gd name="T8" fmla="*/ 243 w 129"/>
                <a:gd name="T9" fmla="*/ 315 h 257"/>
                <a:gd name="T10" fmla="*/ 243 w 129"/>
                <a:gd name="T11" fmla="*/ 218 h 257"/>
                <a:gd name="T12" fmla="*/ 280 w 129"/>
                <a:gd name="T13" fmla="*/ 164 h 257"/>
                <a:gd name="T14" fmla="*/ 300 w 129"/>
                <a:gd name="T15" fmla="*/ 122 h 257"/>
                <a:gd name="T16" fmla="*/ 263 w 129"/>
                <a:gd name="T17" fmla="*/ 96 h 257"/>
                <a:gd name="T18" fmla="*/ 243 w 129"/>
                <a:gd name="T19" fmla="*/ 0 h 257"/>
                <a:gd name="T20" fmla="*/ 151 w 129"/>
                <a:gd name="T21" fmla="*/ 41 h 257"/>
                <a:gd name="T22" fmla="*/ 114 w 129"/>
                <a:gd name="T23" fmla="*/ 41 h 257"/>
                <a:gd name="T24" fmla="*/ 130 w 129"/>
                <a:gd name="T25" fmla="*/ 69 h 257"/>
                <a:gd name="T26" fmla="*/ 55 w 129"/>
                <a:gd name="T27" fmla="*/ 122 h 257"/>
                <a:gd name="T28" fmla="*/ 55 w 129"/>
                <a:gd name="T29" fmla="*/ 191 h 257"/>
                <a:gd name="T30" fmla="*/ 0 w 129"/>
                <a:gd name="T31" fmla="*/ 231 h 257"/>
                <a:gd name="T32" fmla="*/ 18 w 129"/>
                <a:gd name="T33" fmla="*/ 286 h 257"/>
                <a:gd name="T34" fmla="*/ 38 w 129"/>
                <a:gd name="T35" fmla="*/ 382 h 257"/>
                <a:gd name="T36" fmla="*/ 55 w 129"/>
                <a:gd name="T37" fmla="*/ 395 h 25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9"/>
                <a:gd name="T58" fmla="*/ 0 h 257"/>
                <a:gd name="T59" fmla="*/ 129 w 129"/>
                <a:gd name="T60" fmla="*/ 257 h 25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9" h="257">
                  <a:moveTo>
                    <a:pt x="24" y="232"/>
                  </a:moveTo>
                  <a:lnTo>
                    <a:pt x="32" y="248"/>
                  </a:lnTo>
                  <a:lnTo>
                    <a:pt x="56" y="256"/>
                  </a:lnTo>
                  <a:lnTo>
                    <a:pt x="64" y="224"/>
                  </a:lnTo>
                  <a:lnTo>
                    <a:pt x="104" y="184"/>
                  </a:lnTo>
                  <a:lnTo>
                    <a:pt x="104" y="128"/>
                  </a:lnTo>
                  <a:lnTo>
                    <a:pt x="120" y="96"/>
                  </a:lnTo>
                  <a:lnTo>
                    <a:pt x="128" y="72"/>
                  </a:lnTo>
                  <a:lnTo>
                    <a:pt x="112" y="56"/>
                  </a:lnTo>
                  <a:lnTo>
                    <a:pt x="104" y="0"/>
                  </a:lnTo>
                  <a:lnTo>
                    <a:pt x="64" y="24"/>
                  </a:lnTo>
                  <a:lnTo>
                    <a:pt x="48" y="24"/>
                  </a:lnTo>
                  <a:lnTo>
                    <a:pt x="56" y="40"/>
                  </a:lnTo>
                  <a:lnTo>
                    <a:pt x="24" y="72"/>
                  </a:lnTo>
                  <a:lnTo>
                    <a:pt x="24" y="112"/>
                  </a:lnTo>
                  <a:lnTo>
                    <a:pt x="0" y="136"/>
                  </a:lnTo>
                  <a:lnTo>
                    <a:pt x="8" y="168"/>
                  </a:lnTo>
                  <a:lnTo>
                    <a:pt x="16" y="224"/>
                  </a:lnTo>
                  <a:lnTo>
                    <a:pt x="24" y="232"/>
                  </a:lnTo>
                </a:path>
              </a:pathLst>
            </a:custGeom>
            <a:grpFill/>
            <a:ln w="9525">
              <a:solidFill>
                <a:schemeClr val="bg1"/>
              </a:solidFill>
              <a:prstDash val="solid"/>
              <a:round/>
            </a:ln>
            <a:effectLst/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2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4" name="矩形 43"/>
          <p:cNvSpPr/>
          <p:nvPr/>
        </p:nvSpPr>
        <p:spPr>
          <a:xfrm>
            <a:off x="7515917" y="2576755"/>
            <a:ext cx="1140038" cy="379648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defTabSz="914400"/>
            <a:r>
              <a:rPr lang="zh-CN" altLang="en-US" sz="1865" b="1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865" b="1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矩形 47"/>
          <p:cNvSpPr>
            <a:spLocks noChangeArrowheads="1"/>
          </p:cNvSpPr>
          <p:nvPr/>
        </p:nvSpPr>
        <p:spPr bwMode="auto">
          <a:xfrm>
            <a:off x="7515920" y="2949289"/>
            <a:ext cx="3152903" cy="812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14400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sym typeface="微软雅黑" panose="020B0503020204020204" pitchFamily="34" charset="-122"/>
              </a:rPr>
              <a:t>在此录入上述图表的描述说明，在此录入上述图表的描述说明，在此录入上述图表的描述说明。</a:t>
            </a:r>
            <a:endParaRPr lang="zh-CN" altLang="en-US" sz="1200" dirty="0">
              <a:solidFill>
                <a:prstClr val="black">
                  <a:lumMod val="65000"/>
                  <a:lumOff val="35000"/>
                </a:prstClr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46" name="组合 45"/>
          <p:cNvGrpSpPr/>
          <p:nvPr/>
        </p:nvGrpSpPr>
        <p:grpSpPr>
          <a:xfrm>
            <a:off x="5074886" y="3439822"/>
            <a:ext cx="480000" cy="480000"/>
            <a:chOff x="1697563" y="2241401"/>
            <a:chExt cx="480000" cy="480000"/>
          </a:xfrm>
        </p:grpSpPr>
        <p:sp>
          <p:nvSpPr>
            <p:cNvPr id="47" name="椭圆 46"/>
            <p:cNvSpPr/>
            <p:nvPr/>
          </p:nvSpPr>
          <p:spPr>
            <a:xfrm>
              <a:off x="1697563" y="2241401"/>
              <a:ext cx="480000" cy="480000"/>
            </a:xfrm>
            <a:prstGeom prst="ellipse">
              <a:avLst/>
            </a:prstGeom>
            <a:solidFill>
              <a:srgbClr val="B0131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矩形 47"/>
            <p:cNvSpPr/>
            <p:nvPr/>
          </p:nvSpPr>
          <p:spPr>
            <a:xfrm>
              <a:off x="1712180" y="2276218"/>
              <a:ext cx="450764" cy="37965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4400"/>
              <a:r>
                <a:rPr lang="en-US" altLang="zh-CN" sz="1865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  <a:endParaRPr lang="zh-CN" altLang="en-US" sz="1865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5471624" y="4466480"/>
            <a:ext cx="480001" cy="480000"/>
            <a:chOff x="1697563" y="2241401"/>
            <a:chExt cx="479999" cy="480000"/>
          </a:xfrm>
        </p:grpSpPr>
        <p:sp>
          <p:nvSpPr>
            <p:cNvPr id="50" name="椭圆 49"/>
            <p:cNvSpPr/>
            <p:nvPr/>
          </p:nvSpPr>
          <p:spPr>
            <a:xfrm>
              <a:off x="1697563" y="2241401"/>
              <a:ext cx="479999" cy="4800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矩形 50"/>
            <p:cNvSpPr/>
            <p:nvPr/>
          </p:nvSpPr>
          <p:spPr>
            <a:xfrm>
              <a:off x="1712180" y="2276218"/>
              <a:ext cx="450763" cy="37965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4400"/>
              <a:r>
                <a:rPr lang="en-US" altLang="zh-CN" sz="1865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  <a:endParaRPr lang="zh-CN" altLang="en-US" sz="1865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3837759" y="4524424"/>
            <a:ext cx="480001" cy="480000"/>
            <a:chOff x="1697563" y="2241401"/>
            <a:chExt cx="479999" cy="480000"/>
          </a:xfrm>
        </p:grpSpPr>
        <p:sp>
          <p:nvSpPr>
            <p:cNvPr id="53" name="椭圆 52"/>
            <p:cNvSpPr/>
            <p:nvPr/>
          </p:nvSpPr>
          <p:spPr>
            <a:xfrm>
              <a:off x="1697563" y="2241401"/>
              <a:ext cx="479999" cy="480000"/>
            </a:xfrm>
            <a:prstGeom prst="ellipse">
              <a:avLst/>
            </a:prstGeom>
            <a:solidFill>
              <a:srgbClr val="B0131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矩形 53"/>
            <p:cNvSpPr/>
            <p:nvPr/>
          </p:nvSpPr>
          <p:spPr>
            <a:xfrm>
              <a:off x="1712180" y="2276218"/>
              <a:ext cx="450763" cy="37965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4400"/>
              <a:r>
                <a:rPr lang="en-US" altLang="zh-CN" sz="1865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03</a:t>
              </a:r>
              <a:endParaRPr lang="zh-CN" altLang="en-US" sz="1865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6786558" y="2564376"/>
            <a:ext cx="533400" cy="533400"/>
            <a:chOff x="1676400" y="2235200"/>
            <a:chExt cx="533400" cy="533400"/>
          </a:xfrm>
        </p:grpSpPr>
        <p:sp>
          <p:nvSpPr>
            <p:cNvPr id="56" name="椭圆 55"/>
            <p:cNvSpPr/>
            <p:nvPr/>
          </p:nvSpPr>
          <p:spPr>
            <a:xfrm>
              <a:off x="1676400" y="2235200"/>
              <a:ext cx="533400" cy="533400"/>
            </a:xfrm>
            <a:prstGeom prst="ellipse">
              <a:avLst/>
            </a:prstGeom>
            <a:solidFill>
              <a:srgbClr val="B013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矩形 56"/>
            <p:cNvSpPr/>
            <p:nvPr/>
          </p:nvSpPr>
          <p:spPr>
            <a:xfrm>
              <a:off x="1717719" y="2289525"/>
              <a:ext cx="450764" cy="37965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4400"/>
              <a:r>
                <a:rPr lang="en-US" altLang="zh-CN" sz="1865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  <a:endParaRPr lang="zh-CN" altLang="en-US" sz="1865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8" name="矩形 57"/>
          <p:cNvSpPr/>
          <p:nvPr/>
        </p:nvSpPr>
        <p:spPr>
          <a:xfrm>
            <a:off x="7515917" y="3945772"/>
            <a:ext cx="1140038" cy="379648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defTabSz="914400"/>
            <a:r>
              <a:rPr lang="zh-CN" altLang="en-US" sz="1865" b="1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865" b="1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矩形 47"/>
          <p:cNvSpPr>
            <a:spLocks noChangeArrowheads="1"/>
          </p:cNvSpPr>
          <p:nvPr/>
        </p:nvSpPr>
        <p:spPr bwMode="auto">
          <a:xfrm>
            <a:off x="7515920" y="4318307"/>
            <a:ext cx="3152903" cy="572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14400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sym typeface="微软雅黑" panose="020B0503020204020204" pitchFamily="34" charset="-122"/>
              </a:rPr>
              <a:t>在此录入上述图表的描述说明，在此录入上述图表的描述说明。</a:t>
            </a:r>
            <a:endParaRPr lang="zh-CN" altLang="en-US" sz="1200" dirty="0">
              <a:solidFill>
                <a:prstClr val="black">
                  <a:lumMod val="65000"/>
                  <a:lumOff val="35000"/>
                </a:prstClr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60" name="组合 59"/>
          <p:cNvGrpSpPr/>
          <p:nvPr/>
        </p:nvGrpSpPr>
        <p:grpSpPr>
          <a:xfrm>
            <a:off x="6786558" y="3933394"/>
            <a:ext cx="533400" cy="533400"/>
            <a:chOff x="1676400" y="2235200"/>
            <a:chExt cx="533400" cy="533400"/>
          </a:xfrm>
        </p:grpSpPr>
        <p:sp>
          <p:nvSpPr>
            <p:cNvPr id="61" name="椭圆 60"/>
            <p:cNvSpPr/>
            <p:nvPr/>
          </p:nvSpPr>
          <p:spPr>
            <a:xfrm>
              <a:off x="1676400" y="2235200"/>
              <a:ext cx="533400" cy="533400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" name="矩形 61"/>
            <p:cNvSpPr/>
            <p:nvPr/>
          </p:nvSpPr>
          <p:spPr>
            <a:xfrm>
              <a:off x="1717719" y="2289525"/>
              <a:ext cx="450764" cy="37965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4400"/>
              <a:r>
                <a:rPr lang="en-US" altLang="zh-CN" sz="1865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  <a:endParaRPr lang="zh-CN" altLang="en-US" sz="1865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3" name="矩形 62"/>
          <p:cNvSpPr/>
          <p:nvPr/>
        </p:nvSpPr>
        <p:spPr>
          <a:xfrm>
            <a:off x="7515917" y="5240327"/>
            <a:ext cx="1140038" cy="379648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defTabSz="914400"/>
            <a:r>
              <a:rPr lang="zh-CN" altLang="en-US" sz="1865" b="1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865" b="1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矩形 47"/>
          <p:cNvSpPr>
            <a:spLocks noChangeArrowheads="1"/>
          </p:cNvSpPr>
          <p:nvPr/>
        </p:nvSpPr>
        <p:spPr bwMode="auto">
          <a:xfrm>
            <a:off x="7515920" y="5612861"/>
            <a:ext cx="3152903" cy="812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14400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sym typeface="微软雅黑" panose="020B0503020204020204" pitchFamily="34" charset="-122"/>
              </a:rPr>
              <a:t>在此录入上述图表的描述说明，在此录入上述图表的描述说明，在此录入上述图表的描述说明。</a:t>
            </a:r>
            <a:endParaRPr lang="zh-CN" altLang="en-US" sz="1200" dirty="0">
              <a:solidFill>
                <a:prstClr val="black">
                  <a:lumMod val="65000"/>
                  <a:lumOff val="35000"/>
                </a:prstClr>
              </a:solidFill>
              <a:sym typeface="微软雅黑" panose="020B0503020204020204" pitchFamily="34" charset="-122"/>
            </a:endParaRPr>
          </a:p>
        </p:txBody>
      </p:sp>
      <p:grpSp>
        <p:nvGrpSpPr>
          <p:cNvPr id="65" name="组合 64"/>
          <p:cNvGrpSpPr/>
          <p:nvPr/>
        </p:nvGrpSpPr>
        <p:grpSpPr>
          <a:xfrm>
            <a:off x="6786558" y="5227950"/>
            <a:ext cx="533400" cy="533400"/>
            <a:chOff x="1676400" y="2235200"/>
            <a:chExt cx="533400" cy="533400"/>
          </a:xfrm>
        </p:grpSpPr>
        <p:sp>
          <p:nvSpPr>
            <p:cNvPr id="66" name="椭圆 65"/>
            <p:cNvSpPr/>
            <p:nvPr/>
          </p:nvSpPr>
          <p:spPr>
            <a:xfrm>
              <a:off x="1676400" y="2235200"/>
              <a:ext cx="533400" cy="533400"/>
            </a:xfrm>
            <a:prstGeom prst="ellipse">
              <a:avLst/>
            </a:prstGeom>
            <a:solidFill>
              <a:srgbClr val="B0131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" name="矩形 66"/>
            <p:cNvSpPr/>
            <p:nvPr/>
          </p:nvSpPr>
          <p:spPr>
            <a:xfrm>
              <a:off x="1717719" y="2289525"/>
              <a:ext cx="450764" cy="37965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4400"/>
              <a:r>
                <a:rPr lang="en-US" altLang="zh-CN" sz="1865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03</a:t>
              </a:r>
              <a:endParaRPr lang="zh-CN" altLang="en-US" sz="1865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8" name="矩形 3"/>
          <p:cNvSpPr>
            <a:spLocks noChangeArrowheads="1"/>
          </p:cNvSpPr>
          <p:nvPr/>
        </p:nvSpPr>
        <p:spPr bwMode="auto">
          <a:xfrm>
            <a:off x="5281337" y="515424"/>
            <a:ext cx="2444882" cy="543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14400">
              <a:spcBef>
                <a:spcPct val="0"/>
              </a:spcBef>
              <a:buNone/>
            </a:pPr>
            <a:r>
              <a:rPr lang="zh-CN" altLang="en-US" sz="2935" b="1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点击添加标题</a:t>
            </a:r>
            <a:endParaRPr lang="zh-CN" altLang="en-US" sz="2935" b="1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9" name="文本框 37"/>
          <p:cNvSpPr txBox="1"/>
          <p:nvPr/>
        </p:nvSpPr>
        <p:spPr>
          <a:xfrm>
            <a:off x="7743898" y="731581"/>
            <a:ext cx="2308007" cy="318092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defTabSz="914400"/>
            <a:r>
              <a:rPr lang="en-US" altLang="zh-CN" sz="1465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Your Title</a:t>
            </a:r>
            <a:endParaRPr lang="zh-CN" altLang="en-US" sz="1465" baseline="-3000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0" name="组合 69"/>
          <p:cNvGrpSpPr/>
          <p:nvPr/>
        </p:nvGrpSpPr>
        <p:grpSpPr>
          <a:xfrm>
            <a:off x="4749504" y="570216"/>
            <a:ext cx="263341" cy="395013"/>
            <a:chOff x="5284519" y="1508166"/>
            <a:chExt cx="213756" cy="427512"/>
          </a:xfrm>
        </p:grpSpPr>
        <p:cxnSp>
          <p:nvCxnSpPr>
            <p:cNvPr id="71" name="直接连接符 70"/>
            <p:cNvCxnSpPr/>
            <p:nvPr/>
          </p:nvCxnSpPr>
          <p:spPr>
            <a:xfrm>
              <a:off x="5284519" y="1508166"/>
              <a:ext cx="213756" cy="213756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oval" w="med" len="med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接连接符 71"/>
            <p:cNvCxnSpPr/>
            <p:nvPr/>
          </p:nvCxnSpPr>
          <p:spPr>
            <a:xfrm flipH="1">
              <a:off x="5284519" y="1721922"/>
              <a:ext cx="213756" cy="213756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oval" w="med" len="med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0">
        <p15:prstTrans prst="pageCurlDouble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4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4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4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4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750"/>
                            </p:stCondLst>
                            <p:childTnLst>
                              <p:par>
                                <p:cTn id="4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4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4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4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25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75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4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4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4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4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4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4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0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58" grpId="0"/>
      <p:bldP spid="59" grpId="0"/>
      <p:bldP spid="63" grpId="0"/>
      <p:bldP spid="64" grpId="0"/>
      <p:bldP spid="68" grpId="0"/>
      <p:bldP spid="6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9"/>
          <p:cNvPicPr>
            <a:picLocks noChangeAspect="1" noChangeArrowheads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contrast="-20000"/>
                    </a14:imgEffect>
                    <a14:imgEffect>
                      <a14:colorTemperature colorTemp="88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313052" y="2685984"/>
            <a:ext cx="9055553" cy="427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组合 7"/>
          <p:cNvGrpSpPr/>
          <p:nvPr/>
        </p:nvGrpSpPr>
        <p:grpSpPr>
          <a:xfrm>
            <a:off x="6022935" y="4935565"/>
            <a:ext cx="282095" cy="442445"/>
            <a:chOff x="1397666" y="1419622"/>
            <a:chExt cx="474034" cy="743490"/>
          </a:xfrm>
          <a:solidFill>
            <a:schemeClr val="tx1">
              <a:lumMod val="75000"/>
              <a:lumOff val="25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grpSp>
          <p:nvGrpSpPr>
            <p:cNvPr id="9" name="组合 8"/>
            <p:cNvGrpSpPr/>
            <p:nvPr/>
          </p:nvGrpSpPr>
          <p:grpSpPr>
            <a:xfrm>
              <a:off x="1397666" y="1419622"/>
              <a:ext cx="474034" cy="743490"/>
              <a:chOff x="1397666" y="1419622"/>
              <a:chExt cx="474034" cy="743490"/>
            </a:xfrm>
            <a:grpFill/>
          </p:grpSpPr>
          <p:sp>
            <p:nvSpPr>
              <p:cNvPr id="11" name="同心圆 10"/>
              <p:cNvSpPr/>
              <p:nvPr/>
            </p:nvSpPr>
            <p:spPr>
              <a:xfrm>
                <a:off x="1397666" y="1419622"/>
                <a:ext cx="474034" cy="474034"/>
              </a:xfrm>
              <a:prstGeom prst="donu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 sz="1865"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等腰三角形 11"/>
              <p:cNvSpPr/>
              <p:nvPr/>
            </p:nvSpPr>
            <p:spPr>
              <a:xfrm rot="10800000">
                <a:off x="1425882" y="1771198"/>
                <a:ext cx="417601" cy="39191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 sz="1865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0" name="椭圆 9"/>
            <p:cNvSpPr/>
            <p:nvPr/>
          </p:nvSpPr>
          <p:spPr>
            <a:xfrm>
              <a:off x="1562675" y="1584631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>
                <a:solidFill>
                  <a:prstClr val="white"/>
                </a:solidFill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 flipV="1">
            <a:off x="5595201" y="3389213"/>
            <a:ext cx="1137564" cy="1314301"/>
            <a:chOff x="1282655" y="3043919"/>
            <a:chExt cx="1037898" cy="1314301"/>
          </a:xfrm>
          <a:solidFill>
            <a:schemeClr val="tx1">
              <a:lumMod val="75000"/>
              <a:lumOff val="2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5" name="矩形 14"/>
            <p:cNvSpPr/>
            <p:nvPr/>
          </p:nvSpPr>
          <p:spPr>
            <a:xfrm>
              <a:off x="1282655" y="3149326"/>
              <a:ext cx="1037898" cy="120889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>
                <a:solidFill>
                  <a:prstClr val="white"/>
                </a:solidFill>
              </a:endParaRPr>
            </a:p>
          </p:txBody>
        </p:sp>
        <p:sp>
          <p:nvSpPr>
            <p:cNvPr id="16" name="直角三角形 15"/>
            <p:cNvSpPr/>
            <p:nvPr/>
          </p:nvSpPr>
          <p:spPr>
            <a:xfrm rot="8161794">
              <a:off x="1684377" y="3043919"/>
              <a:ext cx="234455" cy="234455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>
                <a:solidFill>
                  <a:prstClr val="white"/>
                </a:solidFill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5661291" y="3474474"/>
            <a:ext cx="1005385" cy="338546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 defTabSz="914400"/>
            <a:r>
              <a:rPr lang="zh-CN" altLang="en-US" sz="1600" dirty="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600" dirty="0">
              <a:solidFill>
                <a:prstClr val="white">
                  <a:lumMod val="9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47"/>
          <p:cNvSpPr>
            <a:spLocks noChangeArrowheads="1"/>
          </p:cNvSpPr>
          <p:nvPr/>
        </p:nvSpPr>
        <p:spPr bwMode="auto">
          <a:xfrm>
            <a:off x="5607905" y="3795586"/>
            <a:ext cx="1124860" cy="757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/>
          <a:p>
            <a:pPr algn="ctr" defTabSz="914400">
              <a:lnSpc>
                <a:spcPct val="120000"/>
              </a:lnSpc>
              <a:spcBef>
                <a:spcPct val="0"/>
              </a:spcBef>
            </a:pPr>
            <a:r>
              <a:rPr lang="zh-CN" altLang="en-US" sz="1200" dirty="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在此录入上述图表的综合描述说明。</a:t>
            </a:r>
            <a:endParaRPr lang="zh-CN" altLang="en-US" sz="1200" dirty="0">
              <a:solidFill>
                <a:prstClr val="white">
                  <a:lumMod val="9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9668115" y="5590343"/>
            <a:ext cx="282095" cy="442445"/>
            <a:chOff x="1397666" y="1419622"/>
            <a:chExt cx="474034" cy="743490"/>
          </a:xfrm>
          <a:solidFill>
            <a:schemeClr val="tx1">
              <a:lumMod val="75000"/>
              <a:lumOff val="25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grpSp>
          <p:nvGrpSpPr>
            <p:cNvPr id="21" name="组合 20"/>
            <p:cNvGrpSpPr/>
            <p:nvPr/>
          </p:nvGrpSpPr>
          <p:grpSpPr>
            <a:xfrm>
              <a:off x="1397666" y="1419622"/>
              <a:ext cx="474034" cy="743490"/>
              <a:chOff x="1397666" y="1419622"/>
              <a:chExt cx="474034" cy="743490"/>
            </a:xfrm>
            <a:grpFill/>
          </p:grpSpPr>
          <p:sp>
            <p:nvSpPr>
              <p:cNvPr id="23" name="同心圆 22"/>
              <p:cNvSpPr/>
              <p:nvPr/>
            </p:nvSpPr>
            <p:spPr>
              <a:xfrm>
                <a:off x="1397666" y="1419622"/>
                <a:ext cx="474034" cy="474034"/>
              </a:xfrm>
              <a:prstGeom prst="donu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 sz="1865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等腰三角形 23"/>
              <p:cNvSpPr/>
              <p:nvPr/>
            </p:nvSpPr>
            <p:spPr>
              <a:xfrm rot="10800000">
                <a:off x="1425882" y="1771198"/>
                <a:ext cx="417601" cy="39191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 sz="1865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2" name="椭圆 21"/>
            <p:cNvSpPr/>
            <p:nvPr/>
          </p:nvSpPr>
          <p:spPr>
            <a:xfrm>
              <a:off x="1562675" y="1584631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>
                <a:solidFill>
                  <a:prstClr val="white"/>
                </a:solidFill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 flipV="1">
            <a:off x="9226731" y="4039695"/>
            <a:ext cx="1137564" cy="1314301"/>
            <a:chOff x="1282655" y="3043919"/>
            <a:chExt cx="1037898" cy="1314301"/>
          </a:xfrm>
          <a:solidFill>
            <a:schemeClr val="tx1">
              <a:lumMod val="75000"/>
              <a:lumOff val="2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1" name="矩形 50"/>
            <p:cNvSpPr/>
            <p:nvPr/>
          </p:nvSpPr>
          <p:spPr>
            <a:xfrm>
              <a:off x="1282655" y="3149326"/>
              <a:ext cx="1037898" cy="120889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>
                <a:solidFill>
                  <a:prstClr val="white"/>
                </a:solidFill>
              </a:endParaRPr>
            </a:p>
          </p:txBody>
        </p:sp>
        <p:sp>
          <p:nvSpPr>
            <p:cNvPr id="52" name="直角三角形 51"/>
            <p:cNvSpPr/>
            <p:nvPr/>
          </p:nvSpPr>
          <p:spPr>
            <a:xfrm rot="8161794">
              <a:off x="1684377" y="3043919"/>
              <a:ext cx="234455" cy="234455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>
                <a:solidFill>
                  <a:prstClr val="white"/>
                </a:solidFill>
              </a:endParaRPr>
            </a:p>
          </p:txBody>
        </p:sp>
      </p:grpSp>
      <p:sp>
        <p:nvSpPr>
          <p:cNvPr id="53" name="矩形 52"/>
          <p:cNvSpPr/>
          <p:nvPr/>
        </p:nvSpPr>
        <p:spPr>
          <a:xfrm>
            <a:off x="9292822" y="4124957"/>
            <a:ext cx="1005385" cy="338546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 defTabSz="914400"/>
            <a:r>
              <a:rPr lang="zh-CN" altLang="en-US" sz="16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6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矩形 47"/>
          <p:cNvSpPr>
            <a:spLocks noChangeArrowheads="1"/>
          </p:cNvSpPr>
          <p:nvPr/>
        </p:nvSpPr>
        <p:spPr bwMode="auto">
          <a:xfrm>
            <a:off x="9239435" y="4446068"/>
            <a:ext cx="1124860" cy="757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/>
          <a:p>
            <a:pPr algn="ctr" defTabSz="914400">
              <a:lnSpc>
                <a:spcPct val="120000"/>
              </a:lnSpc>
              <a:spcBef>
                <a:spcPct val="0"/>
              </a:spcBef>
            </a:pPr>
            <a:r>
              <a:rPr lang="zh-CN" altLang="en-US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在此录入上述图表的综合描述说明。</a:t>
            </a:r>
            <a:endParaRPr lang="zh-CN" altLang="en-US" sz="1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55" name="组合 54"/>
          <p:cNvGrpSpPr/>
          <p:nvPr/>
        </p:nvGrpSpPr>
        <p:grpSpPr>
          <a:xfrm>
            <a:off x="3495203" y="4678429"/>
            <a:ext cx="282095" cy="442445"/>
            <a:chOff x="1397666" y="1419622"/>
            <a:chExt cx="474034" cy="743490"/>
          </a:xfrm>
          <a:solidFill>
            <a:srgbClr val="B01319"/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grpSp>
          <p:nvGrpSpPr>
            <p:cNvPr id="56" name="组合 55"/>
            <p:cNvGrpSpPr/>
            <p:nvPr/>
          </p:nvGrpSpPr>
          <p:grpSpPr>
            <a:xfrm>
              <a:off x="1397666" y="1419622"/>
              <a:ext cx="474034" cy="743490"/>
              <a:chOff x="1397666" y="1419622"/>
              <a:chExt cx="474034" cy="743490"/>
            </a:xfrm>
            <a:grpFill/>
          </p:grpSpPr>
          <p:sp>
            <p:nvSpPr>
              <p:cNvPr id="58" name="同心圆 57"/>
              <p:cNvSpPr/>
              <p:nvPr/>
            </p:nvSpPr>
            <p:spPr>
              <a:xfrm>
                <a:off x="1397666" y="1419622"/>
                <a:ext cx="474034" cy="474034"/>
              </a:xfrm>
              <a:prstGeom prst="donu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 sz="1865">
                  <a:solidFill>
                    <a:prstClr val="black"/>
                  </a:solidFill>
                </a:endParaRPr>
              </a:p>
            </p:txBody>
          </p:sp>
          <p:sp>
            <p:nvSpPr>
              <p:cNvPr id="59" name="等腰三角形 58"/>
              <p:cNvSpPr/>
              <p:nvPr/>
            </p:nvSpPr>
            <p:spPr>
              <a:xfrm rot="10800000">
                <a:off x="1425882" y="1771198"/>
                <a:ext cx="417601" cy="39191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 sz="1865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57" name="椭圆 56"/>
            <p:cNvSpPr/>
            <p:nvPr/>
          </p:nvSpPr>
          <p:spPr>
            <a:xfrm>
              <a:off x="1562675" y="1584631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>
                <a:solidFill>
                  <a:prstClr val="white"/>
                </a:solidFill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 flipV="1">
            <a:off x="3067466" y="3132077"/>
            <a:ext cx="1137564" cy="1314301"/>
            <a:chOff x="1282655" y="3043919"/>
            <a:chExt cx="1037898" cy="1314301"/>
          </a:xfrm>
          <a:solidFill>
            <a:srgbClr val="B0131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1" name="矩形 60"/>
            <p:cNvSpPr/>
            <p:nvPr/>
          </p:nvSpPr>
          <p:spPr>
            <a:xfrm>
              <a:off x="1282655" y="3149326"/>
              <a:ext cx="1037898" cy="120889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>
                <a:solidFill>
                  <a:prstClr val="white"/>
                </a:solidFill>
              </a:endParaRPr>
            </a:p>
          </p:txBody>
        </p:sp>
        <p:sp>
          <p:nvSpPr>
            <p:cNvPr id="62" name="直角三角形 61"/>
            <p:cNvSpPr/>
            <p:nvPr/>
          </p:nvSpPr>
          <p:spPr>
            <a:xfrm rot="8161794">
              <a:off x="1684377" y="3043919"/>
              <a:ext cx="234455" cy="234455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>
                <a:solidFill>
                  <a:prstClr val="white"/>
                </a:solidFill>
              </a:endParaRPr>
            </a:p>
          </p:txBody>
        </p:sp>
      </p:grpSp>
      <p:sp>
        <p:nvSpPr>
          <p:cNvPr id="63" name="矩形 62"/>
          <p:cNvSpPr/>
          <p:nvPr/>
        </p:nvSpPr>
        <p:spPr>
          <a:xfrm>
            <a:off x="3133556" y="3217337"/>
            <a:ext cx="1005385" cy="338546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 defTabSz="914400"/>
            <a:r>
              <a:rPr lang="zh-CN" altLang="en-US" sz="1600" dirty="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600" dirty="0">
              <a:solidFill>
                <a:prstClr val="white">
                  <a:lumMod val="9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矩形 47"/>
          <p:cNvSpPr>
            <a:spLocks noChangeArrowheads="1"/>
          </p:cNvSpPr>
          <p:nvPr/>
        </p:nvSpPr>
        <p:spPr bwMode="auto">
          <a:xfrm>
            <a:off x="3080170" y="3538450"/>
            <a:ext cx="1124860" cy="757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/>
          <a:p>
            <a:pPr algn="ctr" defTabSz="914400">
              <a:lnSpc>
                <a:spcPct val="120000"/>
              </a:lnSpc>
              <a:spcBef>
                <a:spcPct val="0"/>
              </a:spcBef>
            </a:pPr>
            <a:r>
              <a:rPr lang="zh-CN" altLang="en-US" sz="1200" dirty="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在此录入上述图表的综合描述说明。</a:t>
            </a:r>
            <a:endParaRPr lang="zh-CN" altLang="en-US" sz="1200" dirty="0">
              <a:solidFill>
                <a:prstClr val="white">
                  <a:lumMod val="9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65" name="组合 64"/>
          <p:cNvGrpSpPr/>
          <p:nvPr/>
        </p:nvGrpSpPr>
        <p:grpSpPr>
          <a:xfrm>
            <a:off x="7866967" y="4028195"/>
            <a:ext cx="282095" cy="442445"/>
            <a:chOff x="1397666" y="1419622"/>
            <a:chExt cx="474034" cy="743490"/>
          </a:xfrm>
          <a:solidFill>
            <a:srgbClr val="B01319"/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grpSp>
          <p:nvGrpSpPr>
            <p:cNvPr id="66" name="组合 65"/>
            <p:cNvGrpSpPr/>
            <p:nvPr/>
          </p:nvGrpSpPr>
          <p:grpSpPr>
            <a:xfrm>
              <a:off x="1397666" y="1419622"/>
              <a:ext cx="474034" cy="743490"/>
              <a:chOff x="1397666" y="1419622"/>
              <a:chExt cx="474034" cy="743490"/>
            </a:xfrm>
            <a:grpFill/>
          </p:grpSpPr>
          <p:sp>
            <p:nvSpPr>
              <p:cNvPr id="68" name="同心圆 67"/>
              <p:cNvSpPr/>
              <p:nvPr/>
            </p:nvSpPr>
            <p:spPr>
              <a:xfrm>
                <a:off x="1397666" y="1419622"/>
                <a:ext cx="474034" cy="474034"/>
              </a:xfrm>
              <a:prstGeom prst="donu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 sz="1865">
                  <a:solidFill>
                    <a:prstClr val="black"/>
                  </a:solidFill>
                </a:endParaRPr>
              </a:p>
            </p:txBody>
          </p:sp>
          <p:sp>
            <p:nvSpPr>
              <p:cNvPr id="69" name="等腰三角形 68"/>
              <p:cNvSpPr/>
              <p:nvPr/>
            </p:nvSpPr>
            <p:spPr>
              <a:xfrm rot="10800000">
                <a:off x="1425882" y="1771198"/>
                <a:ext cx="417601" cy="391914"/>
              </a:xfrm>
              <a:prstGeom prst="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zh-CN" altLang="en-US" sz="1865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67" name="椭圆 66"/>
            <p:cNvSpPr/>
            <p:nvPr/>
          </p:nvSpPr>
          <p:spPr>
            <a:xfrm>
              <a:off x="1562675" y="1584631"/>
              <a:ext cx="144016" cy="1440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>
                <a:solidFill>
                  <a:prstClr val="white"/>
                </a:solidFill>
              </a:endParaRPr>
            </a:p>
          </p:txBody>
        </p:sp>
      </p:grpSp>
      <p:grpSp>
        <p:nvGrpSpPr>
          <p:cNvPr id="70" name="组合 69"/>
          <p:cNvGrpSpPr/>
          <p:nvPr/>
        </p:nvGrpSpPr>
        <p:grpSpPr>
          <a:xfrm flipV="1">
            <a:off x="7439230" y="2481843"/>
            <a:ext cx="1137564" cy="1314301"/>
            <a:chOff x="1282655" y="3043919"/>
            <a:chExt cx="1037898" cy="1314301"/>
          </a:xfrm>
          <a:solidFill>
            <a:srgbClr val="B0131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1" name="矩形 70"/>
            <p:cNvSpPr/>
            <p:nvPr/>
          </p:nvSpPr>
          <p:spPr>
            <a:xfrm>
              <a:off x="1282655" y="3149326"/>
              <a:ext cx="1037898" cy="120889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>
                <a:solidFill>
                  <a:prstClr val="white"/>
                </a:solidFill>
              </a:endParaRPr>
            </a:p>
          </p:txBody>
        </p:sp>
        <p:sp>
          <p:nvSpPr>
            <p:cNvPr id="72" name="直角三角形 71"/>
            <p:cNvSpPr/>
            <p:nvPr/>
          </p:nvSpPr>
          <p:spPr>
            <a:xfrm rot="8161794">
              <a:off x="1684377" y="3043919"/>
              <a:ext cx="234455" cy="234455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 sz="1865">
                <a:solidFill>
                  <a:prstClr val="white"/>
                </a:solidFill>
              </a:endParaRPr>
            </a:p>
          </p:txBody>
        </p:sp>
      </p:grpSp>
      <p:sp>
        <p:nvSpPr>
          <p:cNvPr id="73" name="矩形 72"/>
          <p:cNvSpPr/>
          <p:nvPr/>
        </p:nvSpPr>
        <p:spPr>
          <a:xfrm>
            <a:off x="7505320" y="2567105"/>
            <a:ext cx="1005385" cy="338546"/>
          </a:xfrm>
          <a:prstGeom prst="rect">
            <a:avLst/>
          </a:prstGeom>
        </p:spPr>
        <p:txBody>
          <a:bodyPr wrap="none" lIns="91431" tIns="45716" rIns="91431" bIns="45716">
            <a:spAutoFit/>
          </a:bodyPr>
          <a:lstStyle/>
          <a:p>
            <a:pPr algn="ctr" defTabSz="914400"/>
            <a:r>
              <a:rPr lang="zh-CN" altLang="en-US" sz="16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6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4" name="矩形 47"/>
          <p:cNvSpPr>
            <a:spLocks noChangeArrowheads="1"/>
          </p:cNvSpPr>
          <p:nvPr/>
        </p:nvSpPr>
        <p:spPr bwMode="auto">
          <a:xfrm>
            <a:off x="7451934" y="2888216"/>
            <a:ext cx="1124860" cy="757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/>
          <a:p>
            <a:pPr algn="ctr" defTabSz="914400">
              <a:lnSpc>
                <a:spcPct val="120000"/>
              </a:lnSpc>
              <a:spcBef>
                <a:spcPct val="0"/>
              </a:spcBef>
            </a:pPr>
            <a:r>
              <a:rPr lang="zh-CN" altLang="en-US" sz="1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在此录入上述图表的综合描述说明。</a:t>
            </a:r>
            <a:endParaRPr lang="zh-CN" altLang="en-US" sz="12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7" name="矩形 47"/>
          <p:cNvSpPr>
            <a:spLocks noChangeArrowheads="1"/>
          </p:cNvSpPr>
          <p:nvPr/>
        </p:nvSpPr>
        <p:spPr bwMode="auto">
          <a:xfrm>
            <a:off x="1883123" y="1631521"/>
            <a:ext cx="8629464" cy="572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14400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1200" dirty="0">
                <a:solidFill>
                  <a:prstClr val="black">
                    <a:lumMod val="65000"/>
                    <a:lumOff val="35000"/>
                  </a:prstClr>
                </a:solidFill>
                <a:sym typeface="微软雅黑" panose="020B0503020204020204" pitchFamily="34" charset="-122"/>
              </a:rPr>
              <a:t>在此录入上述图表的综合描述说明，在此录入上述图表的综合描述说明。在此录入上述图表的综合描述说明，在此录入上述图表的综合描述说明，在此录入上述图表的综合描述说明，在此录入上述图表的综合描述说明。</a:t>
            </a:r>
            <a:endParaRPr lang="zh-CN" altLang="en-US" sz="1200" dirty="0">
              <a:solidFill>
                <a:prstClr val="black">
                  <a:lumMod val="65000"/>
                  <a:lumOff val="35000"/>
                </a:prstClr>
              </a:solidFill>
              <a:sym typeface="微软雅黑" panose="020B0503020204020204" pitchFamily="34" charset="-122"/>
            </a:endParaRPr>
          </a:p>
        </p:txBody>
      </p:sp>
      <p:sp>
        <p:nvSpPr>
          <p:cNvPr id="46" name="矩形 3"/>
          <p:cNvSpPr>
            <a:spLocks noChangeArrowheads="1"/>
          </p:cNvSpPr>
          <p:nvPr/>
        </p:nvSpPr>
        <p:spPr bwMode="auto">
          <a:xfrm>
            <a:off x="5281337" y="515424"/>
            <a:ext cx="2444882" cy="543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14400">
              <a:spcBef>
                <a:spcPct val="0"/>
              </a:spcBef>
              <a:buNone/>
            </a:pPr>
            <a:r>
              <a:rPr lang="zh-CN" altLang="en-US" sz="2935" b="1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  <a:sym typeface="Impact" panose="020B0806030902050204" pitchFamily="34" charset="0"/>
              </a:rPr>
              <a:t>点击添加标题</a:t>
            </a:r>
            <a:endParaRPr lang="zh-CN" altLang="en-US" sz="2935" b="1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47" name="文本框 37"/>
          <p:cNvSpPr txBox="1"/>
          <p:nvPr/>
        </p:nvSpPr>
        <p:spPr>
          <a:xfrm>
            <a:off x="7743898" y="731581"/>
            <a:ext cx="2308007" cy="318092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defTabSz="914400"/>
            <a:r>
              <a:rPr lang="en-US" altLang="zh-CN" sz="1465" dirty="0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Your Title</a:t>
            </a:r>
            <a:endParaRPr lang="zh-CN" altLang="en-US" sz="1465" baseline="-3000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8" name="组合 47"/>
          <p:cNvGrpSpPr/>
          <p:nvPr/>
        </p:nvGrpSpPr>
        <p:grpSpPr>
          <a:xfrm>
            <a:off x="4749504" y="570216"/>
            <a:ext cx="263341" cy="395013"/>
            <a:chOff x="5284519" y="1508166"/>
            <a:chExt cx="213756" cy="427512"/>
          </a:xfrm>
        </p:grpSpPr>
        <p:cxnSp>
          <p:nvCxnSpPr>
            <p:cNvPr id="49" name="直接连接符 48"/>
            <p:cNvCxnSpPr/>
            <p:nvPr/>
          </p:nvCxnSpPr>
          <p:spPr>
            <a:xfrm>
              <a:off x="5284519" y="1508166"/>
              <a:ext cx="213756" cy="213756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oval" w="med" len="med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接连接符 74"/>
            <p:cNvCxnSpPr/>
            <p:nvPr/>
          </p:nvCxnSpPr>
          <p:spPr>
            <a:xfrm flipH="1">
              <a:off x="5284519" y="1721922"/>
              <a:ext cx="213756" cy="213756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headEnd type="oval" w="med" len="med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0">
        <p15:prstTrans prst="pageCurlDouble"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25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25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250"/>
                            </p:stCondLst>
                            <p:childTnLst>
                              <p:par>
                                <p:cTn id="6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7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7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7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7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7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250"/>
                            </p:stCondLst>
                            <p:childTnLst>
                              <p:par>
                                <p:cTn id="8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53" grpId="0"/>
      <p:bldP spid="54" grpId="0"/>
      <p:bldP spid="63" grpId="0"/>
      <p:bldP spid="64" grpId="0"/>
      <p:bldP spid="73" grpId="0"/>
      <p:bldP spid="74" grpId="0"/>
      <p:bldP spid="77" grpId="0"/>
      <p:bldP spid="46" grpId="0"/>
      <p:bldP spid="47" grpId="0"/>
    </p:bldLst>
  </p:timing>
</p:sld>
</file>

<file path=ppt/tags/tag1.xml><?xml version="1.0" encoding="utf-8"?>
<p:tagLst xmlns:p="http://schemas.openxmlformats.org/presentationml/2006/main">
  <p:tag name="ISPRING_PRESENTATION_TITLE" val="红色商务大气年终年中汇报总结模板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 Office 主题 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主题     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Office   主题  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 Office 主题  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   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    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    Office 主题 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Office 主题       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Office 主题        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    Office 主题  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 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0.xml><?xml version="1.0" encoding="utf-8"?>
<a:theme xmlns:a="http://schemas.openxmlformats.org/drawingml/2006/main" name="  Office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1.xml><?xml version="1.0" encoding="utf-8"?>
<a:theme xmlns:a="http://schemas.openxmlformats.org/drawingml/2006/main" name="Office主题   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3.xml><?xml version="1.0" encoding="utf-8"?>
<a:theme xmlns:a="http://schemas.openxmlformats.org/drawingml/2006/main" name="26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4.xml><?xml version="1.0" encoding="utf-8"?>
<a:theme xmlns:a="http://schemas.openxmlformats.org/drawingml/2006/main" name="27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5.xml><?xml version="1.0" encoding="utf-8"?>
<a:theme xmlns:a="http://schemas.openxmlformats.org/drawingml/2006/main" name="29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6.xml><?xml version="1.0" encoding="utf-8"?>
<a:theme xmlns:a="http://schemas.openxmlformats.org/drawingml/2006/main" name="30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7.xml><?xml version="1.0" encoding="utf-8"?>
<a:theme xmlns:a="http://schemas.openxmlformats.org/drawingml/2006/main" name="3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8.xml><?xml version="1.0" encoding="utf-8"?>
<a:theme xmlns:a="http://schemas.openxmlformats.org/drawingml/2006/main" name="3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9.xml><?xml version="1.0" encoding="utf-8"?>
<a:theme xmlns:a="http://schemas.openxmlformats.org/drawingml/2006/main" name="33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 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0.xml><?xml version="1.0" encoding="utf-8"?>
<a:theme xmlns:a="http://schemas.openxmlformats.org/drawingml/2006/main" name="34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1.xml><?xml version="1.0" encoding="utf-8"?>
<a:theme xmlns:a="http://schemas.openxmlformats.org/drawingml/2006/main" name="36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2.xml><?xml version="1.0" encoding="utf-8"?>
<a:theme xmlns:a="http://schemas.openxmlformats.org/drawingml/2006/main" name="37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3.xml><?xml version="1.0" encoding="utf-8"?>
<a:theme xmlns:a="http://schemas.openxmlformats.org/drawingml/2006/main" name="38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4.xml><?xml version="1.0" encoding="utf-8"?>
<a:theme xmlns:a="http://schemas.openxmlformats.org/drawingml/2006/main" name="39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5.xml><?xml version="1.0" encoding="utf-8"?>
<a:theme xmlns:a="http://schemas.openxmlformats.org/drawingml/2006/main" name="40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6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  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6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   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主题    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  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主题 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7672</Words>
  <Application>WPS 演示</Application>
  <PresentationFormat>宽屏</PresentationFormat>
  <Paragraphs>909</Paragraphs>
  <Slides>42</Slides>
  <Notes>42</Notes>
  <HiddenSlides>0</HiddenSlides>
  <MMClips>1</MMClips>
  <ScaleCrop>false</ScaleCrop>
  <HeadingPairs>
    <vt:vector size="6" baseType="variant">
      <vt:variant>
        <vt:lpstr>已用的字体</vt:lpstr>
      </vt:variant>
      <vt:variant>
        <vt:i4>22</vt:i4>
      </vt:variant>
      <vt:variant>
        <vt:lpstr>主题</vt:lpstr>
      </vt:variant>
      <vt:variant>
        <vt:i4>35</vt:i4>
      </vt:variant>
      <vt:variant>
        <vt:lpstr>幻灯片标题</vt:lpstr>
      </vt:variant>
      <vt:variant>
        <vt:i4>42</vt:i4>
      </vt:variant>
    </vt:vector>
  </HeadingPairs>
  <TitlesOfParts>
    <vt:vector size="99" baseType="lpstr">
      <vt:lpstr>Arial</vt:lpstr>
      <vt:lpstr>宋体</vt:lpstr>
      <vt:lpstr>Wingdings</vt:lpstr>
      <vt:lpstr>微软雅黑</vt:lpstr>
      <vt:lpstr>Arial Unicode MS</vt:lpstr>
      <vt:lpstr>造字工房悦黑体验版常规体</vt:lpstr>
      <vt:lpstr>Kartika</vt:lpstr>
      <vt:lpstr>DejaVu Math TeX Gyre</vt:lpstr>
      <vt:lpstr>Verdana</vt:lpstr>
      <vt:lpstr>Impact</vt:lpstr>
      <vt:lpstr>方正姚体</vt:lpstr>
      <vt:lpstr>方正大黑简体</vt:lpstr>
      <vt:lpstr>黑体</vt:lpstr>
      <vt:lpstr>Calibri</vt:lpstr>
      <vt:lpstr>Arial Unicode MS</vt:lpstr>
      <vt:lpstr>Calibri Light</vt:lpstr>
      <vt:lpstr>Open Sans</vt:lpstr>
      <vt:lpstr>Segoe Print</vt:lpstr>
      <vt:lpstr>TeXGyreAdventor</vt:lpstr>
      <vt:lpstr>Microsoft YaHei UI</vt:lpstr>
      <vt:lpstr>AVGmdBU</vt:lpstr>
      <vt:lpstr>MS PGothic</vt:lpstr>
      <vt:lpstr>Office 主题</vt:lpstr>
      <vt:lpstr> Office 主题</vt:lpstr>
      <vt:lpstr>Office 主题 </vt:lpstr>
      <vt:lpstr>Office 主题  </vt:lpstr>
      <vt:lpstr>6_Office 主题</vt:lpstr>
      <vt:lpstr>Office 主题   </vt:lpstr>
      <vt:lpstr>Office 主题    </vt:lpstr>
      <vt:lpstr>  Office 主题</vt:lpstr>
      <vt:lpstr>Office主题 </vt:lpstr>
      <vt:lpstr> Office 主题 </vt:lpstr>
      <vt:lpstr>Office 主题     </vt:lpstr>
      <vt:lpstr>Office   主题  </vt:lpstr>
      <vt:lpstr> Office 主题  </vt:lpstr>
      <vt:lpstr>   Office 主题</vt:lpstr>
      <vt:lpstr>    Office 主题</vt:lpstr>
      <vt:lpstr>    Office 主题 </vt:lpstr>
      <vt:lpstr>Office 主题       </vt:lpstr>
      <vt:lpstr>Office 主题        </vt:lpstr>
      <vt:lpstr>    Office 主题  </vt:lpstr>
      <vt:lpstr>  Office主题</vt:lpstr>
      <vt:lpstr>Office主题   </vt:lpstr>
      <vt:lpstr>Office</vt:lpstr>
      <vt:lpstr>26_Office 主题</vt:lpstr>
      <vt:lpstr>27_Office 主题</vt:lpstr>
      <vt:lpstr>29_Office 主题</vt:lpstr>
      <vt:lpstr>30_Office 主题</vt:lpstr>
      <vt:lpstr>31_Office 主题</vt:lpstr>
      <vt:lpstr>32_Office 主题</vt:lpstr>
      <vt:lpstr>33_Office 主题</vt:lpstr>
      <vt:lpstr>34_Office 主题</vt:lpstr>
      <vt:lpstr>36_Office 主题</vt:lpstr>
      <vt:lpstr>37_Office 主题</vt:lpstr>
      <vt:lpstr>38_Office 主题</vt:lpstr>
      <vt:lpstr>39_Office 主题</vt:lpstr>
      <vt:lpstr>40_Office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红色商务大气年终年中汇报总结模板</dc:title>
  <dc:creator>PC</dc:creator>
  <cp:lastModifiedBy>一颗苹果</cp:lastModifiedBy>
  <cp:revision>59</cp:revision>
  <dcterms:created xsi:type="dcterms:W3CDTF">2016-07-16T08:53:00Z</dcterms:created>
  <dcterms:modified xsi:type="dcterms:W3CDTF">2021-09-18T02:24:29Z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E74C2C1AA690474295F98E43E4A92E5E</vt:lpwstr>
  </property>
  <property fmtid="{D5CDD505-2E9C-101B-9397-08002B2CF9AE}" pid="3" name="KSOProductBuildVer">
    <vt:lpwstr>2052-11.1.0.10700</vt:lpwstr>
  </property>
</Properties>
</file>