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8" r:id="rId3"/>
    <p:sldId id="264" r:id="rId5"/>
    <p:sldId id="263" r:id="rId6"/>
    <p:sldId id="363" r:id="rId7"/>
    <p:sldId id="280" r:id="rId8"/>
    <p:sldId id="275" r:id="rId9"/>
    <p:sldId id="361" r:id="rId10"/>
    <p:sldId id="362" r:id="rId11"/>
    <p:sldId id="367" r:id="rId12"/>
    <p:sldId id="267" r:id="rId13"/>
    <p:sldId id="360" r:id="rId14"/>
    <p:sldId id="276" r:id="rId15"/>
    <p:sldId id="288" r:id="rId16"/>
    <p:sldId id="295" r:id="rId17"/>
    <p:sldId id="366" r:id="rId18"/>
    <p:sldId id="364" r:id="rId19"/>
    <p:sldId id="274" r:id="rId20"/>
    <p:sldId id="299" r:id="rId21"/>
    <p:sldId id="359" r:id="rId22"/>
    <p:sldId id="365" r:id="rId23"/>
    <p:sldId id="282" r:id="rId24"/>
    <p:sldId id="286" r:id="rId25"/>
    <p:sldId id="270" r:id="rId26"/>
    <p:sldId id="273" r:id="rId27"/>
    <p:sldId id="260" r:id="rId28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D9C"/>
    <a:srgbClr val="000846"/>
    <a:srgbClr val="AB3250"/>
    <a:srgbClr val="036D8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6" Type="http://schemas.microsoft.com/office/2011/relationships/chartColorStyle" Target="colors1.xml"/><Relationship Id="rId5" Type="http://schemas.microsoft.com/office/2011/relationships/chartStyle" Target="style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85214135402427"/>
          <c:y val="0.0399391009450011"/>
          <c:w val="0.958100660038353"/>
          <c:h val="0.814798298120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26186720"/>
        <c:axId val="1126188960"/>
      </c:barChart>
      <c:catAx>
        <c:axId val="112618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126188960"/>
        <c:crosses val="autoZero"/>
        <c:auto val="1"/>
        <c:lblAlgn val="ctr"/>
        <c:lblOffset val="100"/>
        <c:noMultiLvlLbl val="0"/>
      </c:catAx>
      <c:valAx>
        <c:axId val="11261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12618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757012795276"/>
          <c:y val="0.0623553398550429"/>
          <c:w val="0.20119309653031"/>
          <c:h val="0.06574934123359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80862-7396-4DFF-B9D3-97C2FEB42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14C77-7963-42F6-9AC0-15E949986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81175" y="2880215"/>
            <a:ext cx="2399370" cy="1688179"/>
          </a:xfrm>
          <a:custGeom>
            <a:avLst/>
            <a:gdLst>
              <a:gd name="connsiteX0" fmla="*/ 0 w 2399370"/>
              <a:gd name="connsiteY0" fmla="*/ 0 h 1688179"/>
              <a:gd name="connsiteX1" fmla="*/ 2399370 w 2399370"/>
              <a:gd name="connsiteY1" fmla="*/ 0 h 1688179"/>
              <a:gd name="connsiteX2" fmla="*/ 2399370 w 2399370"/>
              <a:gd name="connsiteY2" fmla="*/ 1688179 h 1688179"/>
              <a:gd name="connsiteX3" fmla="*/ 0 w 2399370"/>
              <a:gd name="connsiteY3" fmla="*/ 1688179 h 168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370" h="1688179">
                <a:moveTo>
                  <a:pt x="0" y="0"/>
                </a:moveTo>
                <a:lnTo>
                  <a:pt x="2399370" y="0"/>
                </a:lnTo>
                <a:lnTo>
                  <a:pt x="2399370" y="1688179"/>
                </a:lnTo>
                <a:lnTo>
                  <a:pt x="0" y="1688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45094" y="2487956"/>
            <a:ext cx="3101811" cy="2182411"/>
          </a:xfrm>
          <a:custGeom>
            <a:avLst/>
            <a:gdLst>
              <a:gd name="connsiteX0" fmla="*/ 0 w 3101811"/>
              <a:gd name="connsiteY0" fmla="*/ 0 h 2182411"/>
              <a:gd name="connsiteX1" fmla="*/ 3101811 w 3101811"/>
              <a:gd name="connsiteY1" fmla="*/ 0 h 2182411"/>
              <a:gd name="connsiteX2" fmla="*/ 3101811 w 3101811"/>
              <a:gd name="connsiteY2" fmla="*/ 2182411 h 2182411"/>
              <a:gd name="connsiteX3" fmla="*/ 0 w 3101811"/>
              <a:gd name="connsiteY3" fmla="*/ 2182411 h 218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811" h="2182411">
                <a:moveTo>
                  <a:pt x="0" y="0"/>
                </a:moveTo>
                <a:lnTo>
                  <a:pt x="3101811" y="0"/>
                </a:lnTo>
                <a:lnTo>
                  <a:pt x="3101811" y="2182411"/>
                </a:lnTo>
                <a:lnTo>
                  <a:pt x="0" y="21824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011455" y="2880215"/>
            <a:ext cx="2399370" cy="1688179"/>
          </a:xfrm>
          <a:custGeom>
            <a:avLst/>
            <a:gdLst>
              <a:gd name="connsiteX0" fmla="*/ 0 w 2399370"/>
              <a:gd name="connsiteY0" fmla="*/ 0 h 1688179"/>
              <a:gd name="connsiteX1" fmla="*/ 2399370 w 2399370"/>
              <a:gd name="connsiteY1" fmla="*/ 0 h 1688179"/>
              <a:gd name="connsiteX2" fmla="*/ 2399370 w 2399370"/>
              <a:gd name="connsiteY2" fmla="*/ 1688179 h 1688179"/>
              <a:gd name="connsiteX3" fmla="*/ 0 w 2399370"/>
              <a:gd name="connsiteY3" fmla="*/ 1688179 h 168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370" h="1688179">
                <a:moveTo>
                  <a:pt x="0" y="0"/>
                </a:moveTo>
                <a:lnTo>
                  <a:pt x="2399370" y="0"/>
                </a:lnTo>
                <a:lnTo>
                  <a:pt x="2399370" y="1688179"/>
                </a:lnTo>
                <a:lnTo>
                  <a:pt x="0" y="1688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0" b="25730"/>
          <a:stretch>
            <a:fillRect/>
          </a:stretch>
        </p:blipFill>
        <p:spPr>
          <a:xfrm>
            <a:off x="0" y="0"/>
            <a:ext cx="12189348" cy="685799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209550" y="0"/>
            <a:ext cx="11772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4.png"/><Relationship Id="rId7" Type="http://schemas.openxmlformats.org/officeDocument/2006/relationships/image" Target="../media/image9.png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0" b="25730"/>
          <a:stretch>
            <a:fillRect/>
          </a:stretch>
        </p:blipFill>
        <p:spPr>
          <a:xfrm>
            <a:off x="0" y="0"/>
            <a:ext cx="12189348" cy="6857999"/>
          </a:xfrm>
          <a:prstGeom prst="rect">
            <a:avLst/>
          </a:prstGeom>
        </p:spPr>
      </p:pic>
      <p:sp>
        <p:nvSpPr>
          <p:cNvPr id="12" name="任意多边形: 形状 11"/>
          <p:cNvSpPr/>
          <p:nvPr/>
        </p:nvSpPr>
        <p:spPr>
          <a:xfrm>
            <a:off x="4406447" y="1348695"/>
            <a:ext cx="3381828" cy="4160611"/>
          </a:xfrm>
          <a:custGeom>
            <a:avLst/>
            <a:gdLst>
              <a:gd name="connsiteX0" fmla="*/ 0 w 3381828"/>
              <a:gd name="connsiteY0" fmla="*/ 2524876 h 4160611"/>
              <a:gd name="connsiteX1" fmla="*/ 156038 w 3381828"/>
              <a:gd name="connsiteY1" fmla="*/ 2524876 h 4160611"/>
              <a:gd name="connsiteX2" fmla="*/ 156038 w 3381828"/>
              <a:gd name="connsiteY2" fmla="*/ 4004573 h 4160611"/>
              <a:gd name="connsiteX3" fmla="*/ 3225790 w 3381828"/>
              <a:gd name="connsiteY3" fmla="*/ 4004573 h 4160611"/>
              <a:gd name="connsiteX4" fmla="*/ 3225790 w 3381828"/>
              <a:gd name="connsiteY4" fmla="*/ 2524876 h 4160611"/>
              <a:gd name="connsiteX5" fmla="*/ 3381828 w 3381828"/>
              <a:gd name="connsiteY5" fmla="*/ 2524876 h 4160611"/>
              <a:gd name="connsiteX6" fmla="*/ 3381828 w 3381828"/>
              <a:gd name="connsiteY6" fmla="*/ 4160611 h 4160611"/>
              <a:gd name="connsiteX7" fmla="*/ 0 w 3381828"/>
              <a:gd name="connsiteY7" fmla="*/ 4160611 h 4160611"/>
              <a:gd name="connsiteX8" fmla="*/ 0 w 3381828"/>
              <a:gd name="connsiteY8" fmla="*/ 0 h 4160611"/>
              <a:gd name="connsiteX9" fmla="*/ 3381828 w 3381828"/>
              <a:gd name="connsiteY9" fmla="*/ 0 h 4160611"/>
              <a:gd name="connsiteX10" fmla="*/ 3381828 w 3381828"/>
              <a:gd name="connsiteY10" fmla="*/ 1341743 h 4160611"/>
              <a:gd name="connsiteX11" fmla="*/ 3225790 w 3381828"/>
              <a:gd name="connsiteY11" fmla="*/ 1341743 h 4160611"/>
              <a:gd name="connsiteX12" fmla="*/ 3225790 w 3381828"/>
              <a:gd name="connsiteY12" fmla="*/ 156038 h 4160611"/>
              <a:gd name="connsiteX13" fmla="*/ 156038 w 3381828"/>
              <a:gd name="connsiteY13" fmla="*/ 156038 h 4160611"/>
              <a:gd name="connsiteX14" fmla="*/ 156038 w 3381828"/>
              <a:gd name="connsiteY14" fmla="*/ 1341743 h 4160611"/>
              <a:gd name="connsiteX15" fmla="*/ 0 w 3381828"/>
              <a:gd name="connsiteY15" fmla="*/ 1341743 h 416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1828" h="4160611">
                <a:moveTo>
                  <a:pt x="0" y="2524876"/>
                </a:moveTo>
                <a:lnTo>
                  <a:pt x="156038" y="2524876"/>
                </a:lnTo>
                <a:lnTo>
                  <a:pt x="156038" y="4004573"/>
                </a:lnTo>
                <a:lnTo>
                  <a:pt x="3225790" y="4004573"/>
                </a:lnTo>
                <a:lnTo>
                  <a:pt x="3225790" y="2524876"/>
                </a:lnTo>
                <a:lnTo>
                  <a:pt x="3381828" y="2524876"/>
                </a:lnTo>
                <a:lnTo>
                  <a:pt x="3381828" y="4160611"/>
                </a:lnTo>
                <a:lnTo>
                  <a:pt x="0" y="4160611"/>
                </a:lnTo>
                <a:close/>
                <a:moveTo>
                  <a:pt x="0" y="0"/>
                </a:moveTo>
                <a:lnTo>
                  <a:pt x="3381828" y="0"/>
                </a:lnTo>
                <a:lnTo>
                  <a:pt x="3381828" y="1341743"/>
                </a:lnTo>
                <a:lnTo>
                  <a:pt x="3225790" y="1341743"/>
                </a:lnTo>
                <a:lnTo>
                  <a:pt x="3225790" y="156038"/>
                </a:lnTo>
                <a:lnTo>
                  <a:pt x="156038" y="156038"/>
                </a:lnTo>
                <a:lnTo>
                  <a:pt x="156038" y="1341743"/>
                </a:lnTo>
                <a:lnTo>
                  <a:pt x="0" y="13417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1452" y="2519273"/>
            <a:ext cx="676909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WONDERFUL</a:t>
            </a:r>
            <a:endParaRPr lang="zh-CN" alt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09060" y="4160838"/>
            <a:ext cx="5738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749801" y="4319418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a wider field</a:t>
            </a:r>
            <a:endParaRPr lang="en-US" altLang="zh-CN" sz="1100" dirty="0">
              <a:solidFill>
                <a:schemeClr val="bg1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11452" y="1553609"/>
            <a:ext cx="676909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smtClean="0">
                <a:solidFill>
                  <a:schemeClr val="bg1"/>
                </a:solidFill>
                <a:latin typeface="Century Gothic" panose="020B0502020202020204" pitchFamily="34" charset="0"/>
              </a:rPr>
              <a:t>202X</a:t>
            </a:r>
            <a:endParaRPr lang="zh-CN" alt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/>
        </p:nvSpPr>
        <p:spPr>
          <a:xfrm>
            <a:off x="1781175" y="2765915"/>
            <a:ext cx="2399370" cy="1688179"/>
          </a:xfrm>
          <a:custGeom>
            <a:avLst/>
            <a:gdLst>
              <a:gd name="connsiteX0" fmla="*/ 0 w 2399370"/>
              <a:gd name="connsiteY0" fmla="*/ 0 h 1688179"/>
              <a:gd name="connsiteX1" fmla="*/ 2399370 w 2399370"/>
              <a:gd name="connsiteY1" fmla="*/ 0 h 1688179"/>
              <a:gd name="connsiteX2" fmla="*/ 2399370 w 2399370"/>
              <a:gd name="connsiteY2" fmla="*/ 1688179 h 1688179"/>
              <a:gd name="connsiteX3" fmla="*/ 0 w 2399370"/>
              <a:gd name="connsiteY3" fmla="*/ 1688179 h 168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370" h="1688179">
                <a:moveTo>
                  <a:pt x="0" y="0"/>
                </a:moveTo>
                <a:lnTo>
                  <a:pt x="2399370" y="0"/>
                </a:lnTo>
                <a:lnTo>
                  <a:pt x="2399370" y="1688179"/>
                </a:lnTo>
                <a:lnTo>
                  <a:pt x="0" y="1688179"/>
                </a:lnTo>
                <a:close/>
              </a:path>
            </a:pathLst>
          </a:custGeom>
          <a:blipFill>
            <a:blip r:embed="rId1"/>
            <a:srcRect/>
            <a:stretch>
              <a:fillRect l="-2649" r="-2621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4545094" y="2373656"/>
            <a:ext cx="3101811" cy="2182411"/>
          </a:xfrm>
          <a:custGeom>
            <a:avLst/>
            <a:gdLst>
              <a:gd name="connsiteX0" fmla="*/ 0 w 3101811"/>
              <a:gd name="connsiteY0" fmla="*/ 0 h 2182411"/>
              <a:gd name="connsiteX1" fmla="*/ 3101811 w 3101811"/>
              <a:gd name="connsiteY1" fmla="*/ 0 h 2182411"/>
              <a:gd name="connsiteX2" fmla="*/ 3101811 w 3101811"/>
              <a:gd name="connsiteY2" fmla="*/ 2182411 h 2182411"/>
              <a:gd name="connsiteX3" fmla="*/ 0 w 3101811"/>
              <a:gd name="connsiteY3" fmla="*/ 2182411 h 218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811" h="2182411">
                <a:moveTo>
                  <a:pt x="0" y="0"/>
                </a:moveTo>
                <a:lnTo>
                  <a:pt x="3101811" y="0"/>
                </a:lnTo>
                <a:lnTo>
                  <a:pt x="3101811" y="2182411"/>
                </a:lnTo>
                <a:lnTo>
                  <a:pt x="0" y="2182411"/>
                </a:lnTo>
                <a:close/>
              </a:path>
            </a:pathLst>
          </a:custGeom>
          <a:blipFill>
            <a:blip r:embed="rId2"/>
            <a:srcRect/>
            <a:stretch>
              <a:fillRect t="-55730" b="-5516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8011455" y="2765915"/>
            <a:ext cx="2399370" cy="1688179"/>
          </a:xfrm>
          <a:custGeom>
            <a:avLst/>
            <a:gdLst>
              <a:gd name="connsiteX0" fmla="*/ 0 w 2399370"/>
              <a:gd name="connsiteY0" fmla="*/ 0 h 1688179"/>
              <a:gd name="connsiteX1" fmla="*/ 2399370 w 2399370"/>
              <a:gd name="connsiteY1" fmla="*/ 0 h 1688179"/>
              <a:gd name="connsiteX2" fmla="*/ 2399370 w 2399370"/>
              <a:gd name="connsiteY2" fmla="*/ 1688179 h 1688179"/>
              <a:gd name="connsiteX3" fmla="*/ 0 w 2399370"/>
              <a:gd name="connsiteY3" fmla="*/ 1688179 h 168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9370" h="1688179">
                <a:moveTo>
                  <a:pt x="0" y="0"/>
                </a:moveTo>
                <a:lnTo>
                  <a:pt x="2399370" y="0"/>
                </a:lnTo>
                <a:lnTo>
                  <a:pt x="2399370" y="1688179"/>
                </a:lnTo>
                <a:lnTo>
                  <a:pt x="0" y="1688179"/>
                </a:lnTo>
                <a:close/>
              </a:path>
            </a:pathLst>
          </a:custGeom>
          <a:blipFill>
            <a:blip r:embed="rId3"/>
            <a:srcRect/>
            <a:stretch>
              <a:fillRect l="-3232" r="-32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ïṧ1ïḑè"/>
          <p:cNvSpPr/>
          <p:nvPr/>
        </p:nvSpPr>
        <p:spPr bwMode="auto">
          <a:xfrm>
            <a:off x="1781175" y="4122645"/>
            <a:ext cx="2399370" cy="3314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wrap="square" lIns="90000" tIns="46800" rIns="90000" bIns="46800" anchor="t" anchorCtr="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60000"/>
              </a:lnSpc>
            </a:pP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1" name="i$ļiḑé"/>
          <p:cNvSpPr/>
          <p:nvPr/>
        </p:nvSpPr>
        <p:spPr bwMode="auto">
          <a:xfrm>
            <a:off x="8011455" y="4122645"/>
            <a:ext cx="2399370" cy="33144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24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73600" y="4693597"/>
            <a:ext cx="2844800" cy="895549"/>
            <a:chOff x="2584933" y="2343753"/>
            <a:chExt cx="2844800" cy="895549"/>
          </a:xfrm>
        </p:grpSpPr>
        <p:sp>
          <p:nvSpPr>
            <p:cNvPr id="18" name="文本框 17"/>
            <p:cNvSpPr txBox="1"/>
            <p:nvPr/>
          </p:nvSpPr>
          <p:spPr>
            <a:xfrm>
              <a:off x="307591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584933" y="2687228"/>
              <a:ext cx="2844800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049442" y="4133924"/>
            <a:ext cx="1862835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标题文字添加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81176" y="4594966"/>
            <a:ext cx="2399368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in a wider field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79720" y="4133924"/>
            <a:ext cx="1862835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标题文字添加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11454" y="4594966"/>
            <a:ext cx="2399368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in a wider field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6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  <p:bldP spid="13" grpId="0" animBg="1"/>
      <p:bldP spid="11" grpId="0" animBg="1"/>
      <p:bldP spid="21" grpId="0"/>
      <p:bldP spid="22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2757792"/>
            <a:ext cx="3632200" cy="2979856"/>
          </a:xfrm>
          <a:prstGeom prst="rect">
            <a:avLst/>
          </a:prstGeom>
        </p:spPr>
      </p:pic>
      <p:sp>
        <p:nvSpPr>
          <p:cNvPr id="28" name="任意多边形: 形状 27"/>
          <p:cNvSpPr/>
          <p:nvPr/>
        </p:nvSpPr>
        <p:spPr>
          <a:xfrm>
            <a:off x="4422775" y="2889251"/>
            <a:ext cx="3351166" cy="1920875"/>
          </a:xfrm>
          <a:custGeom>
            <a:avLst/>
            <a:gdLst>
              <a:gd name="connsiteX0" fmla="*/ 0 w 3351166"/>
              <a:gd name="connsiteY0" fmla="*/ 0 h 1920875"/>
              <a:gd name="connsiteX1" fmla="*/ 3351166 w 3351166"/>
              <a:gd name="connsiteY1" fmla="*/ 0 h 1920875"/>
              <a:gd name="connsiteX2" fmla="*/ 3351166 w 3351166"/>
              <a:gd name="connsiteY2" fmla="*/ 1920875 h 1920875"/>
              <a:gd name="connsiteX3" fmla="*/ 0 w 3351166"/>
              <a:gd name="connsiteY3" fmla="*/ 1920875 h 192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66" h="1920875">
                <a:moveTo>
                  <a:pt x="0" y="0"/>
                </a:moveTo>
                <a:lnTo>
                  <a:pt x="3351166" y="0"/>
                </a:lnTo>
                <a:lnTo>
                  <a:pt x="3351166" y="1920875"/>
                </a:lnTo>
                <a:lnTo>
                  <a:pt x="0" y="1920875"/>
                </a:lnTo>
                <a:close/>
              </a:path>
            </a:pathLst>
          </a:custGeom>
          <a:blipFill>
            <a:blip r:embed="rId2"/>
            <a:srcRect/>
            <a:stretch>
              <a:fillRect l="-1571" r="-156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" name="圆角矩形 13"/>
          <p:cNvSpPr/>
          <p:nvPr/>
        </p:nvSpPr>
        <p:spPr>
          <a:xfrm rot="2700000">
            <a:off x="879929" y="2536718"/>
            <a:ext cx="667658" cy="667658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圆角矩形 16"/>
          <p:cNvSpPr/>
          <p:nvPr/>
        </p:nvSpPr>
        <p:spPr>
          <a:xfrm rot="2700000">
            <a:off x="879929" y="4706604"/>
            <a:ext cx="667658" cy="66765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圆角矩形 19"/>
          <p:cNvSpPr/>
          <p:nvPr/>
        </p:nvSpPr>
        <p:spPr>
          <a:xfrm rot="2700000">
            <a:off x="10662558" y="2536718"/>
            <a:ext cx="667658" cy="667658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圆角矩形 22"/>
          <p:cNvSpPr/>
          <p:nvPr/>
        </p:nvSpPr>
        <p:spPr>
          <a:xfrm rot="2700000">
            <a:off x="10662558" y="4706604"/>
            <a:ext cx="667658" cy="66765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1036121" y="2718200"/>
            <a:ext cx="355274" cy="323680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椭圆 32"/>
          <p:cNvSpPr/>
          <p:nvPr/>
        </p:nvSpPr>
        <p:spPr>
          <a:xfrm>
            <a:off x="1036121" y="4896243"/>
            <a:ext cx="355274" cy="287277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椭圆 33"/>
          <p:cNvSpPr/>
          <p:nvPr/>
        </p:nvSpPr>
        <p:spPr>
          <a:xfrm>
            <a:off x="10818750" y="2716969"/>
            <a:ext cx="355274" cy="326143"/>
          </a:xfrm>
          <a:custGeom>
            <a:avLst/>
            <a:gdLst>
              <a:gd name="connsiteX0" fmla="*/ 117399 w 337212"/>
              <a:gd name="connsiteY0" fmla="*/ 192088 h 309563"/>
              <a:gd name="connsiteX1" fmla="*/ 130099 w 337212"/>
              <a:gd name="connsiteY1" fmla="*/ 196036 h 309563"/>
              <a:gd name="connsiteX2" fmla="*/ 130099 w 337212"/>
              <a:gd name="connsiteY2" fmla="*/ 278941 h 309563"/>
              <a:gd name="connsiteX3" fmla="*/ 117399 w 337212"/>
              <a:gd name="connsiteY3" fmla="*/ 292101 h 309563"/>
              <a:gd name="connsiteX4" fmla="*/ 176137 w 337212"/>
              <a:gd name="connsiteY4" fmla="*/ 187325 h 309563"/>
              <a:gd name="connsiteX5" fmla="*/ 187250 w 337212"/>
              <a:gd name="connsiteY5" fmla="*/ 191271 h 309563"/>
              <a:gd name="connsiteX6" fmla="*/ 187250 w 337212"/>
              <a:gd name="connsiteY6" fmla="*/ 267562 h 309563"/>
              <a:gd name="connsiteX7" fmla="*/ 176137 w 337212"/>
              <a:gd name="connsiteY7" fmla="*/ 279400 h 309563"/>
              <a:gd name="connsiteX8" fmla="*/ 176137 w 337212"/>
              <a:gd name="connsiteY8" fmla="*/ 187325 h 309563"/>
              <a:gd name="connsiteX9" fmla="*/ 231699 w 337212"/>
              <a:gd name="connsiteY9" fmla="*/ 180975 h 309563"/>
              <a:gd name="connsiteX10" fmla="*/ 239637 w 337212"/>
              <a:gd name="connsiteY10" fmla="*/ 184982 h 309563"/>
              <a:gd name="connsiteX11" fmla="*/ 239637 w 337212"/>
              <a:gd name="connsiteY11" fmla="*/ 254429 h 309563"/>
              <a:gd name="connsiteX12" fmla="*/ 231699 w 337212"/>
              <a:gd name="connsiteY12" fmla="*/ 265113 h 309563"/>
              <a:gd name="connsiteX13" fmla="*/ 277737 w 337212"/>
              <a:gd name="connsiteY13" fmla="*/ 177800 h 309563"/>
              <a:gd name="connsiteX14" fmla="*/ 287262 w 337212"/>
              <a:gd name="connsiteY14" fmla="*/ 180398 h 309563"/>
              <a:gd name="connsiteX15" fmla="*/ 287262 w 337212"/>
              <a:gd name="connsiteY15" fmla="*/ 238847 h 309563"/>
              <a:gd name="connsiteX16" fmla="*/ 277737 w 337212"/>
              <a:gd name="connsiteY16" fmla="*/ 249238 h 309563"/>
              <a:gd name="connsiteX17" fmla="*/ 280912 w 337212"/>
              <a:gd name="connsiteY17" fmla="*/ 92075 h 309563"/>
              <a:gd name="connsiteX18" fmla="*/ 307493 w 337212"/>
              <a:gd name="connsiteY18" fmla="*/ 92075 h 309563"/>
              <a:gd name="connsiteX19" fmla="*/ 315468 w 337212"/>
              <a:gd name="connsiteY19" fmla="*/ 97314 h 309563"/>
              <a:gd name="connsiteX20" fmla="*/ 336733 w 337212"/>
              <a:gd name="connsiteY20" fmla="*/ 158869 h 309563"/>
              <a:gd name="connsiteX21" fmla="*/ 331417 w 337212"/>
              <a:gd name="connsiteY21" fmla="*/ 169347 h 309563"/>
              <a:gd name="connsiteX22" fmla="*/ 320784 w 337212"/>
              <a:gd name="connsiteY22" fmla="*/ 164108 h 309563"/>
              <a:gd name="connsiteX23" fmla="*/ 314139 w 337212"/>
              <a:gd name="connsiteY23" fmla="*/ 145772 h 309563"/>
              <a:gd name="connsiteX24" fmla="*/ 314139 w 337212"/>
              <a:gd name="connsiteY24" fmla="*/ 238761 h 309563"/>
              <a:gd name="connsiteX25" fmla="*/ 304835 w 337212"/>
              <a:gd name="connsiteY25" fmla="*/ 249238 h 309563"/>
              <a:gd name="connsiteX26" fmla="*/ 294203 w 337212"/>
              <a:gd name="connsiteY26" fmla="*/ 238761 h 309563"/>
              <a:gd name="connsiteX27" fmla="*/ 294203 w 337212"/>
              <a:gd name="connsiteY27" fmla="*/ 179824 h 309563"/>
              <a:gd name="connsiteX28" fmla="*/ 288886 w 337212"/>
              <a:gd name="connsiteY28" fmla="*/ 179824 h 309563"/>
              <a:gd name="connsiteX29" fmla="*/ 294203 w 337212"/>
              <a:gd name="connsiteY29" fmla="*/ 178515 h 309563"/>
              <a:gd name="connsiteX30" fmla="*/ 304835 w 337212"/>
              <a:gd name="connsiteY30" fmla="*/ 157560 h 309563"/>
              <a:gd name="connsiteX31" fmla="*/ 280912 w 337212"/>
              <a:gd name="connsiteY31" fmla="*/ 92075 h 309563"/>
              <a:gd name="connsiteX32" fmla="*/ 231699 w 337212"/>
              <a:gd name="connsiteY32" fmla="*/ 82550 h 309563"/>
              <a:gd name="connsiteX33" fmla="*/ 243745 w 337212"/>
              <a:gd name="connsiteY33" fmla="*/ 82550 h 309563"/>
              <a:gd name="connsiteX34" fmla="*/ 262484 w 337212"/>
              <a:gd name="connsiteY34" fmla="*/ 82550 h 309563"/>
              <a:gd name="connsiteX35" fmla="*/ 273192 w 337212"/>
              <a:gd name="connsiteY35" fmla="*/ 89117 h 309563"/>
              <a:gd name="connsiteX36" fmla="*/ 297285 w 337212"/>
              <a:gd name="connsiteY36" fmla="*/ 160041 h 309563"/>
              <a:gd name="connsiteX37" fmla="*/ 291931 w 337212"/>
              <a:gd name="connsiteY37" fmla="*/ 171861 h 309563"/>
              <a:gd name="connsiteX38" fmla="*/ 279885 w 337212"/>
              <a:gd name="connsiteY38" fmla="*/ 166608 h 309563"/>
              <a:gd name="connsiteX39" fmla="*/ 271854 w 337212"/>
              <a:gd name="connsiteY39" fmla="*/ 144280 h 309563"/>
              <a:gd name="connsiteX40" fmla="*/ 271854 w 337212"/>
              <a:gd name="connsiteY40" fmla="*/ 253292 h 309563"/>
              <a:gd name="connsiteX41" fmla="*/ 259807 w 337212"/>
              <a:gd name="connsiteY41" fmla="*/ 265113 h 309563"/>
              <a:gd name="connsiteX42" fmla="*/ 247761 w 337212"/>
              <a:gd name="connsiteY42" fmla="*/ 253292 h 309563"/>
              <a:gd name="connsiteX43" fmla="*/ 247761 w 337212"/>
              <a:gd name="connsiteY43" fmla="*/ 183682 h 309563"/>
              <a:gd name="connsiteX44" fmla="*/ 258469 w 337212"/>
              <a:gd name="connsiteY44" fmla="*/ 160041 h 309563"/>
              <a:gd name="connsiteX45" fmla="*/ 231699 w 337212"/>
              <a:gd name="connsiteY45" fmla="*/ 82550 h 309563"/>
              <a:gd name="connsiteX46" fmla="*/ 177724 w 337212"/>
              <a:gd name="connsiteY46" fmla="*/ 77788 h 309563"/>
              <a:gd name="connsiteX47" fmla="*/ 214510 w 337212"/>
              <a:gd name="connsiteY47" fmla="*/ 77788 h 309563"/>
              <a:gd name="connsiteX48" fmla="*/ 225021 w 337212"/>
              <a:gd name="connsiteY48" fmla="*/ 85643 h 309563"/>
              <a:gd name="connsiteX49" fmla="*/ 252610 w 337212"/>
              <a:gd name="connsiteY49" fmla="*/ 162884 h 309563"/>
              <a:gd name="connsiteX50" fmla="*/ 246041 w 337212"/>
              <a:gd name="connsiteY50" fmla="*/ 175976 h 309563"/>
              <a:gd name="connsiteX51" fmla="*/ 231590 w 337212"/>
              <a:gd name="connsiteY51" fmla="*/ 169430 h 309563"/>
              <a:gd name="connsiteX52" fmla="*/ 223707 w 337212"/>
              <a:gd name="connsiteY52" fmla="*/ 145865 h 309563"/>
              <a:gd name="connsiteX53" fmla="*/ 223707 w 337212"/>
              <a:gd name="connsiteY53" fmla="*/ 266309 h 309563"/>
              <a:gd name="connsiteX54" fmla="*/ 210569 w 337212"/>
              <a:gd name="connsiteY54" fmla="*/ 279401 h 309563"/>
              <a:gd name="connsiteX55" fmla="*/ 198745 w 337212"/>
              <a:gd name="connsiteY55" fmla="*/ 266309 h 309563"/>
              <a:gd name="connsiteX56" fmla="*/ 198745 w 337212"/>
              <a:gd name="connsiteY56" fmla="*/ 189068 h 309563"/>
              <a:gd name="connsiteX57" fmla="*/ 197759 w 337212"/>
              <a:gd name="connsiteY57" fmla="*/ 189068 h 309563"/>
              <a:gd name="connsiteX58" fmla="*/ 194803 w 337212"/>
              <a:gd name="connsiteY58" fmla="*/ 189068 h 309563"/>
              <a:gd name="connsiteX59" fmla="*/ 206628 w 337212"/>
              <a:gd name="connsiteY59" fmla="*/ 178595 h 309563"/>
              <a:gd name="connsiteX60" fmla="*/ 206628 w 337212"/>
              <a:gd name="connsiteY60" fmla="*/ 162884 h 309563"/>
              <a:gd name="connsiteX61" fmla="*/ 177724 w 337212"/>
              <a:gd name="connsiteY61" fmla="*/ 79097 h 309563"/>
              <a:gd name="connsiteX62" fmla="*/ 177724 w 337212"/>
              <a:gd name="connsiteY62" fmla="*/ 77788 h 309563"/>
              <a:gd name="connsiteX63" fmla="*/ 120574 w 337212"/>
              <a:gd name="connsiteY63" fmla="*/ 73025 h 309563"/>
              <a:gd name="connsiteX64" fmla="*/ 157008 w 337212"/>
              <a:gd name="connsiteY64" fmla="*/ 73025 h 309563"/>
              <a:gd name="connsiteX65" fmla="*/ 168720 w 337212"/>
              <a:gd name="connsiteY65" fmla="*/ 80953 h 309563"/>
              <a:gd name="connsiteX66" fmla="*/ 197347 w 337212"/>
              <a:gd name="connsiteY66" fmla="*/ 166840 h 309563"/>
              <a:gd name="connsiteX67" fmla="*/ 190840 w 337212"/>
              <a:gd name="connsiteY67" fmla="*/ 181375 h 309563"/>
              <a:gd name="connsiteX68" fmla="*/ 176527 w 337212"/>
              <a:gd name="connsiteY68" fmla="*/ 173447 h 309563"/>
              <a:gd name="connsiteX69" fmla="*/ 167418 w 337212"/>
              <a:gd name="connsiteY69" fmla="*/ 148341 h 309563"/>
              <a:gd name="connsiteX70" fmla="*/ 167418 w 337212"/>
              <a:gd name="connsiteY70" fmla="*/ 279153 h 309563"/>
              <a:gd name="connsiteX71" fmla="*/ 153105 w 337212"/>
              <a:gd name="connsiteY71" fmla="*/ 293688 h 309563"/>
              <a:gd name="connsiteX72" fmla="*/ 140093 w 337212"/>
              <a:gd name="connsiteY72" fmla="*/ 279153 h 309563"/>
              <a:gd name="connsiteX73" fmla="*/ 140093 w 337212"/>
              <a:gd name="connsiteY73" fmla="*/ 195909 h 309563"/>
              <a:gd name="connsiteX74" fmla="*/ 133586 w 337212"/>
              <a:gd name="connsiteY74" fmla="*/ 195909 h 309563"/>
              <a:gd name="connsiteX75" fmla="*/ 138791 w 337212"/>
              <a:gd name="connsiteY75" fmla="*/ 194588 h 309563"/>
              <a:gd name="connsiteX76" fmla="*/ 151804 w 337212"/>
              <a:gd name="connsiteY76" fmla="*/ 166840 h 309563"/>
              <a:gd name="connsiteX77" fmla="*/ 120574 w 337212"/>
              <a:gd name="connsiteY77" fmla="*/ 73025 h 309563"/>
              <a:gd name="connsiteX78" fmla="*/ 46220 w 337212"/>
              <a:gd name="connsiteY78" fmla="*/ 66675 h 309563"/>
              <a:gd name="connsiteX79" fmla="*/ 72821 w 337212"/>
              <a:gd name="connsiteY79" fmla="*/ 66675 h 309563"/>
              <a:gd name="connsiteX80" fmla="*/ 98092 w 337212"/>
              <a:gd name="connsiteY80" fmla="*/ 66675 h 309563"/>
              <a:gd name="connsiteX81" fmla="*/ 111393 w 337212"/>
              <a:gd name="connsiteY81" fmla="*/ 74595 h 309563"/>
              <a:gd name="connsiteX82" fmla="*/ 143315 w 337212"/>
              <a:gd name="connsiteY82" fmla="*/ 169638 h 309563"/>
              <a:gd name="connsiteX83" fmla="*/ 135334 w 337212"/>
              <a:gd name="connsiteY83" fmla="*/ 185479 h 309563"/>
              <a:gd name="connsiteX84" fmla="*/ 119374 w 337212"/>
              <a:gd name="connsiteY84" fmla="*/ 177559 h 309563"/>
              <a:gd name="connsiteX85" fmla="*/ 108733 w 337212"/>
              <a:gd name="connsiteY85" fmla="*/ 148518 h 309563"/>
              <a:gd name="connsiteX86" fmla="*/ 108733 w 337212"/>
              <a:gd name="connsiteY86" fmla="*/ 295043 h 309563"/>
              <a:gd name="connsiteX87" fmla="*/ 94102 w 337212"/>
              <a:gd name="connsiteY87" fmla="*/ 309563 h 309563"/>
              <a:gd name="connsiteX88" fmla="*/ 78141 w 337212"/>
              <a:gd name="connsiteY88" fmla="*/ 295043 h 309563"/>
              <a:gd name="connsiteX89" fmla="*/ 78141 w 337212"/>
              <a:gd name="connsiteY89" fmla="*/ 202640 h 309563"/>
              <a:gd name="connsiteX90" fmla="*/ 66171 w 337212"/>
              <a:gd name="connsiteY90" fmla="*/ 202640 h 309563"/>
              <a:gd name="connsiteX91" fmla="*/ 66171 w 337212"/>
              <a:gd name="connsiteY91" fmla="*/ 295043 h 309563"/>
              <a:gd name="connsiteX92" fmla="*/ 50210 w 337212"/>
              <a:gd name="connsiteY92" fmla="*/ 309563 h 309563"/>
              <a:gd name="connsiteX93" fmla="*/ 35579 w 337212"/>
              <a:gd name="connsiteY93" fmla="*/ 295043 h 309563"/>
              <a:gd name="connsiteX94" fmla="*/ 35579 w 337212"/>
              <a:gd name="connsiteY94" fmla="*/ 148518 h 309563"/>
              <a:gd name="connsiteX95" fmla="*/ 24938 w 337212"/>
              <a:gd name="connsiteY95" fmla="*/ 177559 h 309563"/>
              <a:gd name="connsiteX96" fmla="*/ 8978 w 337212"/>
              <a:gd name="connsiteY96" fmla="*/ 185479 h 309563"/>
              <a:gd name="connsiteX97" fmla="*/ 997 w 337212"/>
              <a:gd name="connsiteY97" fmla="*/ 169638 h 309563"/>
              <a:gd name="connsiteX98" fmla="*/ 32919 w 337212"/>
              <a:gd name="connsiteY98" fmla="*/ 74595 h 309563"/>
              <a:gd name="connsiteX99" fmla="*/ 46220 w 337212"/>
              <a:gd name="connsiteY99" fmla="*/ 66675 h 309563"/>
              <a:gd name="connsiteX100" fmla="*/ 289643 w 337212"/>
              <a:gd name="connsiteY100" fmla="*/ 49213 h 309563"/>
              <a:gd name="connsiteX101" fmla="*/ 309487 w 337212"/>
              <a:gd name="connsiteY101" fmla="*/ 68263 h 309563"/>
              <a:gd name="connsiteX102" fmla="*/ 289643 w 337212"/>
              <a:gd name="connsiteY102" fmla="*/ 87313 h 309563"/>
              <a:gd name="connsiteX103" fmla="*/ 269799 w 337212"/>
              <a:gd name="connsiteY103" fmla="*/ 68263 h 309563"/>
              <a:gd name="connsiteX104" fmla="*/ 271122 w 337212"/>
              <a:gd name="connsiteY104" fmla="*/ 68263 h 309563"/>
              <a:gd name="connsiteX105" fmla="*/ 272445 w 337212"/>
              <a:gd name="connsiteY105" fmla="*/ 59373 h 309563"/>
              <a:gd name="connsiteX106" fmla="*/ 289643 w 337212"/>
              <a:gd name="connsiteY106" fmla="*/ 49213 h 309563"/>
              <a:gd name="connsiteX107" fmla="*/ 244544 w 337212"/>
              <a:gd name="connsiteY107" fmla="*/ 33338 h 309563"/>
              <a:gd name="connsiteX108" fmla="*/ 266625 w 337212"/>
              <a:gd name="connsiteY108" fmla="*/ 55699 h 309563"/>
              <a:gd name="connsiteX109" fmla="*/ 244544 w 337212"/>
              <a:gd name="connsiteY109" fmla="*/ 79376 h 309563"/>
              <a:gd name="connsiteX110" fmla="*/ 223762 w 337212"/>
              <a:gd name="connsiteY110" fmla="*/ 63592 h 309563"/>
              <a:gd name="connsiteX111" fmla="*/ 226360 w 337212"/>
              <a:gd name="connsiteY111" fmla="*/ 49123 h 309563"/>
              <a:gd name="connsiteX112" fmla="*/ 226360 w 337212"/>
              <a:gd name="connsiteY112" fmla="*/ 43861 h 309563"/>
              <a:gd name="connsiteX113" fmla="*/ 244544 w 337212"/>
              <a:gd name="connsiteY113" fmla="*/ 33338 h 309563"/>
              <a:gd name="connsiteX114" fmla="*/ 192806 w 337212"/>
              <a:gd name="connsiteY114" fmla="*/ 23813 h 309563"/>
              <a:gd name="connsiteX115" fmla="*/ 217412 w 337212"/>
              <a:gd name="connsiteY115" fmla="*/ 48420 h 309563"/>
              <a:gd name="connsiteX116" fmla="*/ 192806 w 337212"/>
              <a:gd name="connsiteY116" fmla="*/ 73026 h 309563"/>
              <a:gd name="connsiteX117" fmla="*/ 168199 w 337212"/>
              <a:gd name="connsiteY117" fmla="*/ 51010 h 309563"/>
              <a:gd name="connsiteX118" fmla="*/ 170789 w 337212"/>
              <a:gd name="connsiteY118" fmla="*/ 39354 h 309563"/>
              <a:gd name="connsiteX119" fmla="*/ 170789 w 337212"/>
              <a:gd name="connsiteY119" fmla="*/ 38059 h 309563"/>
              <a:gd name="connsiteX120" fmla="*/ 192806 w 337212"/>
              <a:gd name="connsiteY120" fmla="*/ 23813 h 309563"/>
              <a:gd name="connsiteX121" fmla="*/ 133275 w 337212"/>
              <a:gd name="connsiteY121" fmla="*/ 12700 h 309563"/>
              <a:gd name="connsiteX122" fmla="*/ 160262 w 337212"/>
              <a:gd name="connsiteY122" fmla="*/ 39029 h 309563"/>
              <a:gd name="connsiteX123" fmla="*/ 133275 w 337212"/>
              <a:gd name="connsiteY123" fmla="*/ 66675 h 309563"/>
              <a:gd name="connsiteX124" fmla="*/ 106287 w 337212"/>
              <a:gd name="connsiteY124" fmla="*/ 48245 h 309563"/>
              <a:gd name="connsiteX125" fmla="*/ 111685 w 337212"/>
              <a:gd name="connsiteY125" fmla="*/ 29814 h 309563"/>
              <a:gd name="connsiteX126" fmla="*/ 110335 w 337212"/>
              <a:gd name="connsiteY126" fmla="*/ 23232 h 309563"/>
              <a:gd name="connsiteX127" fmla="*/ 133275 w 337212"/>
              <a:gd name="connsiteY127" fmla="*/ 12700 h 309563"/>
              <a:gd name="connsiteX128" fmla="*/ 72809 w 337212"/>
              <a:gd name="connsiteY128" fmla="*/ 0 h 309563"/>
              <a:gd name="connsiteX129" fmla="*/ 101525 w 337212"/>
              <a:gd name="connsiteY129" fmla="*/ 30163 h 309563"/>
              <a:gd name="connsiteX130" fmla="*/ 72809 w 337212"/>
              <a:gd name="connsiteY130" fmla="*/ 60325 h 309563"/>
              <a:gd name="connsiteX131" fmla="*/ 42787 w 337212"/>
              <a:gd name="connsiteY131" fmla="*/ 30163 h 309563"/>
              <a:gd name="connsiteX132" fmla="*/ 72809 w 337212"/>
              <a:gd name="connsiteY132" fmla="*/ 0 h 30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37212" h="309563">
                <a:moveTo>
                  <a:pt x="117399" y="192088"/>
                </a:moveTo>
                <a:cubicBezTo>
                  <a:pt x="121632" y="194720"/>
                  <a:pt x="125866" y="196036"/>
                  <a:pt x="130099" y="196036"/>
                </a:cubicBezTo>
                <a:cubicBezTo>
                  <a:pt x="130099" y="196036"/>
                  <a:pt x="130099" y="196036"/>
                  <a:pt x="130099" y="278941"/>
                </a:cubicBezTo>
                <a:cubicBezTo>
                  <a:pt x="130099" y="285521"/>
                  <a:pt x="124455" y="290785"/>
                  <a:pt x="117399" y="292101"/>
                </a:cubicBezTo>
                <a:close/>
                <a:moveTo>
                  <a:pt x="176137" y="187325"/>
                </a:moveTo>
                <a:cubicBezTo>
                  <a:pt x="179841" y="189956"/>
                  <a:pt x="183546" y="191271"/>
                  <a:pt x="187250" y="191271"/>
                </a:cubicBezTo>
                <a:cubicBezTo>
                  <a:pt x="187250" y="191271"/>
                  <a:pt x="187250" y="191271"/>
                  <a:pt x="187250" y="267562"/>
                </a:cubicBezTo>
                <a:cubicBezTo>
                  <a:pt x="187250" y="274139"/>
                  <a:pt x="182311" y="279400"/>
                  <a:pt x="176137" y="279400"/>
                </a:cubicBezTo>
                <a:cubicBezTo>
                  <a:pt x="176137" y="279400"/>
                  <a:pt x="176137" y="279400"/>
                  <a:pt x="176137" y="187325"/>
                </a:cubicBezTo>
                <a:close/>
                <a:moveTo>
                  <a:pt x="231699" y="180975"/>
                </a:moveTo>
                <a:cubicBezTo>
                  <a:pt x="233967" y="183646"/>
                  <a:pt x="236235" y="183646"/>
                  <a:pt x="239637" y="184982"/>
                </a:cubicBezTo>
                <a:cubicBezTo>
                  <a:pt x="239637" y="184982"/>
                  <a:pt x="239637" y="184982"/>
                  <a:pt x="239637" y="254429"/>
                </a:cubicBezTo>
                <a:cubicBezTo>
                  <a:pt x="239637" y="259771"/>
                  <a:pt x="236235" y="263778"/>
                  <a:pt x="231699" y="265113"/>
                </a:cubicBezTo>
                <a:close/>
                <a:moveTo>
                  <a:pt x="277737" y="177800"/>
                </a:moveTo>
                <a:cubicBezTo>
                  <a:pt x="280458" y="179099"/>
                  <a:pt x="283180" y="180398"/>
                  <a:pt x="287262" y="180398"/>
                </a:cubicBezTo>
                <a:cubicBezTo>
                  <a:pt x="287262" y="180398"/>
                  <a:pt x="287262" y="180398"/>
                  <a:pt x="287262" y="238847"/>
                </a:cubicBezTo>
                <a:cubicBezTo>
                  <a:pt x="287262" y="244043"/>
                  <a:pt x="283180" y="247939"/>
                  <a:pt x="277737" y="249238"/>
                </a:cubicBezTo>
                <a:close/>
                <a:moveTo>
                  <a:pt x="280912" y="92075"/>
                </a:moveTo>
                <a:cubicBezTo>
                  <a:pt x="282241" y="92075"/>
                  <a:pt x="306164" y="92075"/>
                  <a:pt x="307493" y="92075"/>
                </a:cubicBezTo>
                <a:cubicBezTo>
                  <a:pt x="311481" y="92075"/>
                  <a:pt x="314139" y="94694"/>
                  <a:pt x="315468" y="97314"/>
                </a:cubicBezTo>
                <a:cubicBezTo>
                  <a:pt x="315468" y="97314"/>
                  <a:pt x="315468" y="97314"/>
                  <a:pt x="336733" y="158869"/>
                </a:cubicBezTo>
                <a:cubicBezTo>
                  <a:pt x="338062" y="162798"/>
                  <a:pt x="336733" y="168037"/>
                  <a:pt x="331417" y="169347"/>
                </a:cubicBezTo>
                <a:cubicBezTo>
                  <a:pt x="327430" y="170657"/>
                  <a:pt x="322113" y="168037"/>
                  <a:pt x="320784" y="164108"/>
                </a:cubicBezTo>
                <a:cubicBezTo>
                  <a:pt x="320784" y="164108"/>
                  <a:pt x="320784" y="164108"/>
                  <a:pt x="314139" y="145772"/>
                </a:cubicBezTo>
                <a:cubicBezTo>
                  <a:pt x="314139" y="145772"/>
                  <a:pt x="314139" y="145772"/>
                  <a:pt x="314139" y="238761"/>
                </a:cubicBezTo>
                <a:cubicBezTo>
                  <a:pt x="314139" y="243999"/>
                  <a:pt x="310152" y="249238"/>
                  <a:pt x="304835" y="249238"/>
                </a:cubicBezTo>
                <a:cubicBezTo>
                  <a:pt x="299519" y="249238"/>
                  <a:pt x="294203" y="243999"/>
                  <a:pt x="294203" y="238761"/>
                </a:cubicBezTo>
                <a:cubicBezTo>
                  <a:pt x="294203" y="238761"/>
                  <a:pt x="294203" y="238761"/>
                  <a:pt x="294203" y="179824"/>
                </a:cubicBezTo>
                <a:cubicBezTo>
                  <a:pt x="294203" y="179824"/>
                  <a:pt x="294203" y="179824"/>
                  <a:pt x="288886" y="179824"/>
                </a:cubicBezTo>
                <a:cubicBezTo>
                  <a:pt x="291545" y="179824"/>
                  <a:pt x="292874" y="179824"/>
                  <a:pt x="294203" y="178515"/>
                </a:cubicBezTo>
                <a:cubicBezTo>
                  <a:pt x="302177" y="175895"/>
                  <a:pt x="307493" y="166727"/>
                  <a:pt x="304835" y="157560"/>
                </a:cubicBezTo>
                <a:cubicBezTo>
                  <a:pt x="304835" y="157560"/>
                  <a:pt x="304835" y="157560"/>
                  <a:pt x="280912" y="92075"/>
                </a:cubicBezTo>
                <a:close/>
                <a:moveTo>
                  <a:pt x="231699" y="82550"/>
                </a:moveTo>
                <a:cubicBezTo>
                  <a:pt x="235715" y="82550"/>
                  <a:pt x="239730" y="82550"/>
                  <a:pt x="243745" y="82550"/>
                </a:cubicBezTo>
                <a:cubicBezTo>
                  <a:pt x="253115" y="82550"/>
                  <a:pt x="262484" y="82550"/>
                  <a:pt x="262484" y="82550"/>
                </a:cubicBezTo>
                <a:cubicBezTo>
                  <a:pt x="267838" y="82550"/>
                  <a:pt x="271854" y="85177"/>
                  <a:pt x="273192" y="89117"/>
                </a:cubicBezTo>
                <a:cubicBezTo>
                  <a:pt x="273192" y="89117"/>
                  <a:pt x="273192" y="89117"/>
                  <a:pt x="297285" y="160041"/>
                </a:cubicBezTo>
                <a:cubicBezTo>
                  <a:pt x="299962" y="165294"/>
                  <a:pt x="297285" y="170548"/>
                  <a:pt x="291931" y="171861"/>
                </a:cubicBezTo>
                <a:cubicBezTo>
                  <a:pt x="286577" y="174488"/>
                  <a:pt x="281223" y="170548"/>
                  <a:pt x="279885" y="166608"/>
                </a:cubicBezTo>
                <a:cubicBezTo>
                  <a:pt x="279885" y="166608"/>
                  <a:pt x="279885" y="166608"/>
                  <a:pt x="271854" y="144280"/>
                </a:cubicBezTo>
                <a:cubicBezTo>
                  <a:pt x="271854" y="144280"/>
                  <a:pt x="271854" y="144280"/>
                  <a:pt x="271854" y="253292"/>
                </a:cubicBezTo>
                <a:cubicBezTo>
                  <a:pt x="271854" y="259859"/>
                  <a:pt x="266500" y="265113"/>
                  <a:pt x="259807" y="265113"/>
                </a:cubicBezTo>
                <a:cubicBezTo>
                  <a:pt x="253115" y="265113"/>
                  <a:pt x="247761" y="259859"/>
                  <a:pt x="247761" y="253292"/>
                </a:cubicBezTo>
                <a:cubicBezTo>
                  <a:pt x="247761" y="253292"/>
                  <a:pt x="247761" y="253292"/>
                  <a:pt x="247761" y="183682"/>
                </a:cubicBezTo>
                <a:cubicBezTo>
                  <a:pt x="257130" y="179742"/>
                  <a:pt x="262484" y="169235"/>
                  <a:pt x="258469" y="160041"/>
                </a:cubicBezTo>
                <a:cubicBezTo>
                  <a:pt x="258469" y="160041"/>
                  <a:pt x="258469" y="160041"/>
                  <a:pt x="231699" y="82550"/>
                </a:cubicBezTo>
                <a:close/>
                <a:moveTo>
                  <a:pt x="177724" y="77788"/>
                </a:moveTo>
                <a:cubicBezTo>
                  <a:pt x="177724" y="77788"/>
                  <a:pt x="213196" y="77788"/>
                  <a:pt x="214510" y="77788"/>
                </a:cubicBezTo>
                <a:cubicBezTo>
                  <a:pt x="219765" y="77788"/>
                  <a:pt x="223707" y="80406"/>
                  <a:pt x="225021" y="85643"/>
                </a:cubicBezTo>
                <a:cubicBezTo>
                  <a:pt x="225021" y="85643"/>
                  <a:pt x="225021" y="85643"/>
                  <a:pt x="252610" y="162884"/>
                </a:cubicBezTo>
                <a:cubicBezTo>
                  <a:pt x="253924" y="168121"/>
                  <a:pt x="251296" y="174667"/>
                  <a:pt x="246041" y="175976"/>
                </a:cubicBezTo>
                <a:cubicBezTo>
                  <a:pt x="239472" y="178595"/>
                  <a:pt x="234217" y="175976"/>
                  <a:pt x="231590" y="169430"/>
                </a:cubicBezTo>
                <a:cubicBezTo>
                  <a:pt x="231590" y="169430"/>
                  <a:pt x="231590" y="169430"/>
                  <a:pt x="223707" y="145865"/>
                </a:cubicBezTo>
                <a:cubicBezTo>
                  <a:pt x="223707" y="145865"/>
                  <a:pt x="223707" y="145865"/>
                  <a:pt x="223707" y="266309"/>
                </a:cubicBezTo>
                <a:cubicBezTo>
                  <a:pt x="223707" y="272855"/>
                  <a:pt x="218452" y="279401"/>
                  <a:pt x="210569" y="279401"/>
                </a:cubicBezTo>
                <a:cubicBezTo>
                  <a:pt x="204000" y="279401"/>
                  <a:pt x="198745" y="272855"/>
                  <a:pt x="198745" y="266309"/>
                </a:cubicBezTo>
                <a:cubicBezTo>
                  <a:pt x="198745" y="266309"/>
                  <a:pt x="198745" y="266309"/>
                  <a:pt x="198745" y="189068"/>
                </a:cubicBezTo>
                <a:cubicBezTo>
                  <a:pt x="198745" y="189068"/>
                  <a:pt x="198745" y="189068"/>
                  <a:pt x="197759" y="189068"/>
                </a:cubicBezTo>
                <a:lnTo>
                  <a:pt x="194803" y="189068"/>
                </a:lnTo>
                <a:cubicBezTo>
                  <a:pt x="200059" y="187759"/>
                  <a:pt x="204000" y="183831"/>
                  <a:pt x="206628" y="178595"/>
                </a:cubicBezTo>
                <a:cubicBezTo>
                  <a:pt x="209255" y="173358"/>
                  <a:pt x="209255" y="168121"/>
                  <a:pt x="206628" y="162884"/>
                </a:cubicBezTo>
                <a:cubicBezTo>
                  <a:pt x="206628" y="162884"/>
                  <a:pt x="206628" y="162884"/>
                  <a:pt x="177724" y="79097"/>
                </a:cubicBezTo>
                <a:cubicBezTo>
                  <a:pt x="177724" y="79097"/>
                  <a:pt x="177724" y="77788"/>
                  <a:pt x="177724" y="77788"/>
                </a:cubicBezTo>
                <a:close/>
                <a:moveTo>
                  <a:pt x="120574" y="73025"/>
                </a:moveTo>
                <a:cubicBezTo>
                  <a:pt x="120574" y="73025"/>
                  <a:pt x="157008" y="73025"/>
                  <a:pt x="157008" y="73025"/>
                </a:cubicBezTo>
                <a:cubicBezTo>
                  <a:pt x="162213" y="73025"/>
                  <a:pt x="167418" y="75668"/>
                  <a:pt x="168720" y="80953"/>
                </a:cubicBezTo>
                <a:cubicBezTo>
                  <a:pt x="168720" y="80953"/>
                  <a:pt x="168720" y="80953"/>
                  <a:pt x="197347" y="166840"/>
                </a:cubicBezTo>
                <a:cubicBezTo>
                  <a:pt x="199949" y="172125"/>
                  <a:pt x="197347" y="178732"/>
                  <a:pt x="190840" y="181375"/>
                </a:cubicBezTo>
                <a:cubicBezTo>
                  <a:pt x="184334" y="184017"/>
                  <a:pt x="177828" y="180053"/>
                  <a:pt x="176527" y="173447"/>
                </a:cubicBezTo>
                <a:lnTo>
                  <a:pt x="167418" y="148341"/>
                </a:lnTo>
                <a:cubicBezTo>
                  <a:pt x="167418" y="148341"/>
                  <a:pt x="167418" y="148341"/>
                  <a:pt x="167418" y="279153"/>
                </a:cubicBezTo>
                <a:cubicBezTo>
                  <a:pt x="167418" y="287081"/>
                  <a:pt x="160912" y="293688"/>
                  <a:pt x="153105" y="293688"/>
                </a:cubicBezTo>
                <a:cubicBezTo>
                  <a:pt x="145297" y="293688"/>
                  <a:pt x="140093" y="287081"/>
                  <a:pt x="140093" y="279153"/>
                </a:cubicBezTo>
                <a:cubicBezTo>
                  <a:pt x="140093" y="279153"/>
                  <a:pt x="140093" y="279153"/>
                  <a:pt x="140093" y="195909"/>
                </a:cubicBezTo>
                <a:cubicBezTo>
                  <a:pt x="140093" y="195909"/>
                  <a:pt x="140093" y="195909"/>
                  <a:pt x="133586" y="195909"/>
                </a:cubicBezTo>
                <a:cubicBezTo>
                  <a:pt x="134888" y="195909"/>
                  <a:pt x="136189" y="195909"/>
                  <a:pt x="138791" y="194588"/>
                </a:cubicBezTo>
                <a:cubicBezTo>
                  <a:pt x="150502" y="190624"/>
                  <a:pt x="155707" y="177411"/>
                  <a:pt x="151804" y="166840"/>
                </a:cubicBezTo>
                <a:cubicBezTo>
                  <a:pt x="151804" y="166840"/>
                  <a:pt x="151804" y="166840"/>
                  <a:pt x="120574" y="73025"/>
                </a:cubicBezTo>
                <a:close/>
                <a:moveTo>
                  <a:pt x="46220" y="66675"/>
                </a:moveTo>
                <a:cubicBezTo>
                  <a:pt x="47550" y="66675"/>
                  <a:pt x="59520" y="66675"/>
                  <a:pt x="72821" y="66675"/>
                </a:cubicBezTo>
                <a:cubicBezTo>
                  <a:pt x="84792" y="66675"/>
                  <a:pt x="96762" y="66675"/>
                  <a:pt x="98092" y="66675"/>
                </a:cubicBezTo>
                <a:cubicBezTo>
                  <a:pt x="103413" y="66675"/>
                  <a:pt x="108733" y="69315"/>
                  <a:pt x="111393" y="74595"/>
                </a:cubicBezTo>
                <a:cubicBezTo>
                  <a:pt x="111393" y="74595"/>
                  <a:pt x="111393" y="74595"/>
                  <a:pt x="143315" y="169638"/>
                </a:cubicBezTo>
                <a:cubicBezTo>
                  <a:pt x="145975" y="176239"/>
                  <a:pt x="143315" y="184159"/>
                  <a:pt x="135334" y="185479"/>
                </a:cubicBezTo>
                <a:cubicBezTo>
                  <a:pt x="128684" y="188119"/>
                  <a:pt x="122034" y="184159"/>
                  <a:pt x="119374" y="177559"/>
                </a:cubicBezTo>
                <a:cubicBezTo>
                  <a:pt x="119374" y="177559"/>
                  <a:pt x="119374" y="177559"/>
                  <a:pt x="108733" y="148518"/>
                </a:cubicBezTo>
                <a:cubicBezTo>
                  <a:pt x="108733" y="148518"/>
                  <a:pt x="108733" y="148518"/>
                  <a:pt x="108733" y="295043"/>
                </a:cubicBezTo>
                <a:cubicBezTo>
                  <a:pt x="108733" y="302963"/>
                  <a:pt x="102083" y="309563"/>
                  <a:pt x="94102" y="309563"/>
                </a:cubicBezTo>
                <a:cubicBezTo>
                  <a:pt x="84792" y="309563"/>
                  <a:pt x="78141" y="302963"/>
                  <a:pt x="78141" y="295043"/>
                </a:cubicBezTo>
                <a:cubicBezTo>
                  <a:pt x="78141" y="295043"/>
                  <a:pt x="78141" y="295043"/>
                  <a:pt x="78141" y="202640"/>
                </a:cubicBezTo>
                <a:cubicBezTo>
                  <a:pt x="78141" y="202640"/>
                  <a:pt x="78141" y="202640"/>
                  <a:pt x="66171" y="202640"/>
                </a:cubicBezTo>
                <a:cubicBezTo>
                  <a:pt x="66171" y="202640"/>
                  <a:pt x="66171" y="202640"/>
                  <a:pt x="66171" y="295043"/>
                </a:cubicBezTo>
                <a:cubicBezTo>
                  <a:pt x="66171" y="302963"/>
                  <a:pt x="59520" y="309563"/>
                  <a:pt x="50210" y="309563"/>
                </a:cubicBezTo>
                <a:cubicBezTo>
                  <a:pt x="42229" y="309563"/>
                  <a:pt x="35579" y="302963"/>
                  <a:pt x="35579" y="295043"/>
                </a:cubicBezTo>
                <a:cubicBezTo>
                  <a:pt x="35579" y="295043"/>
                  <a:pt x="35579" y="295043"/>
                  <a:pt x="35579" y="148518"/>
                </a:cubicBezTo>
                <a:cubicBezTo>
                  <a:pt x="35579" y="148518"/>
                  <a:pt x="35579" y="148518"/>
                  <a:pt x="24938" y="177559"/>
                </a:cubicBezTo>
                <a:cubicBezTo>
                  <a:pt x="22278" y="184159"/>
                  <a:pt x="15628" y="188119"/>
                  <a:pt x="8978" y="185479"/>
                </a:cubicBezTo>
                <a:cubicBezTo>
                  <a:pt x="997" y="184159"/>
                  <a:pt x="-1663" y="176239"/>
                  <a:pt x="997" y="169638"/>
                </a:cubicBezTo>
                <a:cubicBezTo>
                  <a:pt x="997" y="169638"/>
                  <a:pt x="997" y="169638"/>
                  <a:pt x="32919" y="74595"/>
                </a:cubicBezTo>
                <a:cubicBezTo>
                  <a:pt x="35579" y="69315"/>
                  <a:pt x="40899" y="66675"/>
                  <a:pt x="46220" y="66675"/>
                </a:cubicBezTo>
                <a:close/>
                <a:moveTo>
                  <a:pt x="289643" y="49213"/>
                </a:moveTo>
                <a:cubicBezTo>
                  <a:pt x="301549" y="49213"/>
                  <a:pt x="309487" y="58103"/>
                  <a:pt x="309487" y="68263"/>
                </a:cubicBezTo>
                <a:cubicBezTo>
                  <a:pt x="309487" y="79693"/>
                  <a:pt x="300227" y="87313"/>
                  <a:pt x="289643" y="87313"/>
                </a:cubicBezTo>
                <a:cubicBezTo>
                  <a:pt x="280383" y="87313"/>
                  <a:pt x="269799" y="79693"/>
                  <a:pt x="269799" y="68263"/>
                </a:cubicBezTo>
                <a:cubicBezTo>
                  <a:pt x="269799" y="68263"/>
                  <a:pt x="271122" y="68263"/>
                  <a:pt x="271122" y="68263"/>
                </a:cubicBezTo>
                <a:cubicBezTo>
                  <a:pt x="271122" y="65723"/>
                  <a:pt x="272445" y="63183"/>
                  <a:pt x="272445" y="59373"/>
                </a:cubicBezTo>
                <a:cubicBezTo>
                  <a:pt x="276414" y="54293"/>
                  <a:pt x="283028" y="49213"/>
                  <a:pt x="289643" y="49213"/>
                </a:cubicBezTo>
                <a:close/>
                <a:moveTo>
                  <a:pt x="244544" y="33338"/>
                </a:moveTo>
                <a:cubicBezTo>
                  <a:pt x="257533" y="33338"/>
                  <a:pt x="266625" y="43861"/>
                  <a:pt x="266625" y="55699"/>
                </a:cubicBezTo>
                <a:cubicBezTo>
                  <a:pt x="266625" y="68853"/>
                  <a:pt x="256234" y="79376"/>
                  <a:pt x="244544" y="79376"/>
                </a:cubicBezTo>
                <a:cubicBezTo>
                  <a:pt x="235452" y="79376"/>
                  <a:pt x="226360" y="72799"/>
                  <a:pt x="223762" y="63592"/>
                </a:cubicBezTo>
                <a:cubicBezTo>
                  <a:pt x="225061" y="59645"/>
                  <a:pt x="226360" y="54384"/>
                  <a:pt x="226360" y="49123"/>
                </a:cubicBezTo>
                <a:cubicBezTo>
                  <a:pt x="226360" y="47807"/>
                  <a:pt x="226360" y="46492"/>
                  <a:pt x="226360" y="43861"/>
                </a:cubicBezTo>
                <a:cubicBezTo>
                  <a:pt x="230256" y="37284"/>
                  <a:pt x="236751" y="33338"/>
                  <a:pt x="244544" y="33338"/>
                </a:cubicBezTo>
                <a:close/>
                <a:moveTo>
                  <a:pt x="192806" y="23813"/>
                </a:moveTo>
                <a:cubicBezTo>
                  <a:pt x="205756" y="23813"/>
                  <a:pt x="217412" y="35469"/>
                  <a:pt x="217412" y="48420"/>
                </a:cubicBezTo>
                <a:cubicBezTo>
                  <a:pt x="217412" y="62665"/>
                  <a:pt x="205756" y="73026"/>
                  <a:pt x="192806" y="73026"/>
                </a:cubicBezTo>
                <a:cubicBezTo>
                  <a:pt x="179855" y="73026"/>
                  <a:pt x="169494" y="63961"/>
                  <a:pt x="168199" y="51010"/>
                </a:cubicBezTo>
                <a:cubicBezTo>
                  <a:pt x="169494" y="48420"/>
                  <a:pt x="170789" y="44534"/>
                  <a:pt x="170789" y="39354"/>
                </a:cubicBezTo>
                <a:cubicBezTo>
                  <a:pt x="170789" y="39354"/>
                  <a:pt x="170789" y="39354"/>
                  <a:pt x="170789" y="38059"/>
                </a:cubicBezTo>
                <a:cubicBezTo>
                  <a:pt x="174674" y="30288"/>
                  <a:pt x="182445" y="23813"/>
                  <a:pt x="192806" y="23813"/>
                </a:cubicBezTo>
                <a:close/>
                <a:moveTo>
                  <a:pt x="133275" y="12700"/>
                </a:moveTo>
                <a:cubicBezTo>
                  <a:pt x="148118" y="12700"/>
                  <a:pt x="160262" y="24548"/>
                  <a:pt x="160262" y="39029"/>
                </a:cubicBezTo>
                <a:cubicBezTo>
                  <a:pt x="160262" y="54827"/>
                  <a:pt x="148118" y="66675"/>
                  <a:pt x="133275" y="66675"/>
                </a:cubicBezTo>
                <a:cubicBezTo>
                  <a:pt x="121130" y="66675"/>
                  <a:pt x="110335" y="60093"/>
                  <a:pt x="106287" y="48245"/>
                </a:cubicBezTo>
                <a:cubicBezTo>
                  <a:pt x="108986" y="42979"/>
                  <a:pt x="111685" y="36396"/>
                  <a:pt x="111685" y="29814"/>
                </a:cubicBezTo>
                <a:cubicBezTo>
                  <a:pt x="111685" y="27181"/>
                  <a:pt x="110335" y="25865"/>
                  <a:pt x="110335" y="23232"/>
                </a:cubicBezTo>
                <a:cubicBezTo>
                  <a:pt x="115733" y="16649"/>
                  <a:pt x="123829" y="12700"/>
                  <a:pt x="133275" y="12700"/>
                </a:cubicBezTo>
                <a:close/>
                <a:moveTo>
                  <a:pt x="72809" y="0"/>
                </a:moveTo>
                <a:cubicBezTo>
                  <a:pt x="88472" y="0"/>
                  <a:pt x="101525" y="14426"/>
                  <a:pt x="101525" y="30163"/>
                </a:cubicBezTo>
                <a:cubicBezTo>
                  <a:pt x="101525" y="47211"/>
                  <a:pt x="87167" y="60325"/>
                  <a:pt x="72809" y="60325"/>
                </a:cubicBezTo>
                <a:cubicBezTo>
                  <a:pt x="57145" y="60325"/>
                  <a:pt x="42787" y="47211"/>
                  <a:pt x="42787" y="30163"/>
                </a:cubicBezTo>
                <a:cubicBezTo>
                  <a:pt x="42787" y="14426"/>
                  <a:pt x="55840" y="0"/>
                  <a:pt x="728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椭圆 34"/>
          <p:cNvSpPr/>
          <p:nvPr/>
        </p:nvSpPr>
        <p:spPr>
          <a:xfrm>
            <a:off x="10818750" y="4862245"/>
            <a:ext cx="355274" cy="355274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792659" y="2416383"/>
            <a:ext cx="2248912" cy="971342"/>
            <a:chOff x="3389687" y="2343753"/>
            <a:chExt cx="2248912" cy="971342"/>
          </a:xfrm>
        </p:grpSpPr>
        <p:sp>
          <p:nvSpPr>
            <p:cNvPr id="17" name="文本框 16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92659" y="4568327"/>
            <a:ext cx="2248912" cy="971342"/>
            <a:chOff x="3389687" y="2343753"/>
            <a:chExt cx="2248912" cy="971342"/>
          </a:xfrm>
        </p:grpSpPr>
        <p:sp>
          <p:nvSpPr>
            <p:cNvPr id="20" name="文本框 19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218219" y="2416383"/>
            <a:ext cx="2248912" cy="971342"/>
            <a:chOff x="3389687" y="2343753"/>
            <a:chExt cx="2248912" cy="971342"/>
          </a:xfrm>
        </p:grpSpPr>
        <p:sp>
          <p:nvSpPr>
            <p:cNvPr id="23" name="文本框 22"/>
            <p:cNvSpPr txBox="1"/>
            <p:nvPr/>
          </p:nvSpPr>
          <p:spPr>
            <a:xfrm>
              <a:off x="3676255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18219" y="4568327"/>
            <a:ext cx="2248912" cy="971342"/>
            <a:chOff x="3389687" y="2343753"/>
            <a:chExt cx="2248912" cy="971342"/>
          </a:xfrm>
        </p:grpSpPr>
        <p:sp>
          <p:nvSpPr>
            <p:cNvPr id="26" name="文本框 25"/>
            <p:cNvSpPr txBox="1"/>
            <p:nvPr/>
          </p:nvSpPr>
          <p:spPr>
            <a:xfrm>
              <a:off x="3676255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7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7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3" grpId="0" animBg="1"/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e4332d29-e016-428c-beb2-65d4fc2733ea" descr="aAoAAB+LCAAAAAAABADdlE9LxDAQxb/LoLcq/edSclNE6UERuuhBeggk7EaabMmmUin97iY2203dKHpsb+1kXub3po92cKY+agoICo6lumV4IzHPFeUQQE4AiaaqArhhgjCxuZe7pt4Deu1GmXvywtT2GVcNNVrBFMPV8IpO+g9tD0ww3nDbFl6GuoRbpxSFQ5ERUlG3LReKyvdxQmRqX8+FknrA3U5yrPTALuzPwR4BSrS2N2JCWy0KYD1gHXgsnlmA16c5MDavyVuzV5wKdRQ9Yb06qqk8fk91x+4RJ/6+j4so860kG0zYq4strumjvssA2xWYUgTlaG+Cqyfrh4nxPviReE3bf3o0Cted74P8im8ucOktgo+79JDPJYtZ5mYxXnIW41lnMV5+Fq8m/8VkyVlMZp3FZPlZXK3cLKZLzmI66yymf81i2X8CrONY1GgKAAA="/>
          <p:cNvGrpSpPr>
            <a:grpSpLocks noChangeAspect="1"/>
          </p:cNvGrpSpPr>
          <p:nvPr/>
        </p:nvGrpSpPr>
        <p:grpSpPr>
          <a:xfrm>
            <a:off x="1485901" y="2244348"/>
            <a:ext cx="9220200" cy="2765802"/>
            <a:chOff x="2217228" y="1887139"/>
            <a:chExt cx="7782119" cy="2334418"/>
          </a:xfrm>
        </p:grpSpPr>
        <p:sp>
          <p:nvSpPr>
            <p:cNvPr id="3" name="ValueBack1"/>
            <p:cNvSpPr/>
            <p:nvPr/>
          </p:nvSpPr>
          <p:spPr>
            <a:xfrm>
              <a:off x="4281413" y="1887140"/>
              <a:ext cx="1541863" cy="1541860"/>
            </a:xfrm>
            <a:prstGeom prst="ellipse">
              <a:avLst/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ValueShape2"/>
            <p:cNvSpPr/>
            <p:nvPr/>
          </p:nvSpPr>
          <p:spPr>
            <a:xfrm rot="10571852">
              <a:off x="4281413" y="1887139"/>
              <a:ext cx="1541863" cy="1541863"/>
            </a:xfrm>
            <a:prstGeom prst="arc">
              <a:avLst>
                <a:gd name="adj1" fmla="val 10800000"/>
                <a:gd name="adj2" fmla="val 8208000"/>
              </a:avLst>
            </a:prstGeom>
            <a:ln w="127000">
              <a:solidFill>
                <a:srgbClr val="AB32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ExtraShape1"/>
            <p:cNvSpPr>
              <a:spLocks noChangeArrowheads="1"/>
            </p:cNvSpPr>
            <p:nvPr/>
          </p:nvSpPr>
          <p:spPr bwMode="auto">
            <a:xfrm>
              <a:off x="2224088" y="3894825"/>
              <a:ext cx="1503363" cy="32673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ExtraShape2"/>
            <p:cNvSpPr>
              <a:spLocks noChangeArrowheads="1"/>
            </p:cNvSpPr>
            <p:nvPr/>
          </p:nvSpPr>
          <p:spPr bwMode="auto">
            <a:xfrm>
              <a:off x="4306888" y="3894825"/>
              <a:ext cx="1493838" cy="326732"/>
            </a:xfrm>
            <a:prstGeom prst="roundRect">
              <a:avLst>
                <a:gd name="adj" fmla="val 50000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ValueText2"/>
            <p:cNvSpPr>
              <a:spLocks noChangeArrowheads="1"/>
            </p:cNvSpPr>
            <p:nvPr/>
          </p:nvSpPr>
          <p:spPr bwMode="auto">
            <a:xfrm>
              <a:off x="4665311" y="2369740"/>
              <a:ext cx="814495" cy="51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entury Gothic" panose="020B0502020202020204" pitchFamily="34" charset="0"/>
                </a:rPr>
                <a:t>88%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9" name="ExtraShape3"/>
            <p:cNvSpPr>
              <a:spLocks noChangeArrowheads="1"/>
            </p:cNvSpPr>
            <p:nvPr/>
          </p:nvSpPr>
          <p:spPr bwMode="auto">
            <a:xfrm>
              <a:off x="6381750" y="3894825"/>
              <a:ext cx="1501775" cy="326732"/>
            </a:xfrm>
            <a:prstGeom prst="roundRect">
              <a:avLst>
                <a:gd name="adj" fmla="val 50000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ExtraShape4"/>
            <p:cNvSpPr>
              <a:spLocks noChangeArrowheads="1"/>
            </p:cNvSpPr>
            <p:nvPr/>
          </p:nvSpPr>
          <p:spPr bwMode="auto">
            <a:xfrm>
              <a:off x="8464550" y="3894825"/>
              <a:ext cx="1501775" cy="326732"/>
            </a:xfrm>
            <a:prstGeom prst="roundRect">
              <a:avLst>
                <a:gd name="adj" fmla="val 5000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ValueBack2"/>
            <p:cNvSpPr/>
            <p:nvPr/>
          </p:nvSpPr>
          <p:spPr>
            <a:xfrm>
              <a:off x="2217228" y="1887140"/>
              <a:ext cx="1541863" cy="1541860"/>
            </a:xfrm>
            <a:prstGeom prst="ellipse">
              <a:avLst/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ValueShape1"/>
            <p:cNvSpPr/>
            <p:nvPr/>
          </p:nvSpPr>
          <p:spPr>
            <a:xfrm rot="10571852">
              <a:off x="2217228" y="1887139"/>
              <a:ext cx="1541863" cy="1541863"/>
            </a:xfrm>
            <a:prstGeom prst="arc">
              <a:avLst>
                <a:gd name="adj1" fmla="val 10800000"/>
                <a:gd name="adj2" fmla="val 17280000"/>
              </a:avLst>
            </a:prstGeom>
            <a:ln w="127000">
              <a:solidFill>
                <a:srgbClr val="036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ValueText1"/>
            <p:cNvSpPr>
              <a:spLocks noChangeArrowheads="1"/>
            </p:cNvSpPr>
            <p:nvPr/>
          </p:nvSpPr>
          <p:spPr bwMode="auto">
            <a:xfrm>
              <a:off x="2597920" y="2369740"/>
              <a:ext cx="814495" cy="51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entury Gothic" panose="020B0502020202020204" pitchFamily="34" charset="0"/>
                </a:rPr>
                <a:t>30%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5" name="ValueBack3"/>
            <p:cNvSpPr/>
            <p:nvPr/>
          </p:nvSpPr>
          <p:spPr>
            <a:xfrm>
              <a:off x="6368726" y="1887140"/>
              <a:ext cx="1541863" cy="1541860"/>
            </a:xfrm>
            <a:prstGeom prst="ellipse">
              <a:avLst/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ValueShape3"/>
            <p:cNvSpPr/>
            <p:nvPr/>
          </p:nvSpPr>
          <p:spPr>
            <a:xfrm rot="10571852">
              <a:off x="6368726" y="1887139"/>
              <a:ext cx="1541863" cy="1541863"/>
            </a:xfrm>
            <a:prstGeom prst="arc">
              <a:avLst>
                <a:gd name="adj1" fmla="val 10800000"/>
                <a:gd name="adj2" fmla="val 0"/>
              </a:avLst>
            </a:prstGeom>
            <a:ln w="127000">
              <a:solidFill>
                <a:srgbClr val="036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ValueText3"/>
            <p:cNvSpPr>
              <a:spLocks noChangeArrowheads="1"/>
            </p:cNvSpPr>
            <p:nvPr/>
          </p:nvSpPr>
          <p:spPr bwMode="auto">
            <a:xfrm>
              <a:off x="6751821" y="2369740"/>
              <a:ext cx="814495" cy="51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entury Gothic" panose="020B0502020202020204" pitchFamily="34" charset="0"/>
                </a:rPr>
                <a:t>50%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9" name="ValueBack4"/>
            <p:cNvSpPr/>
            <p:nvPr/>
          </p:nvSpPr>
          <p:spPr>
            <a:xfrm>
              <a:off x="8457484" y="1887140"/>
              <a:ext cx="1541863" cy="1541860"/>
            </a:xfrm>
            <a:prstGeom prst="ellipse">
              <a:avLst/>
            </a:prstGeom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ValueShape4"/>
            <p:cNvSpPr/>
            <p:nvPr/>
          </p:nvSpPr>
          <p:spPr>
            <a:xfrm rot="10571852">
              <a:off x="8457484" y="1887139"/>
              <a:ext cx="1541863" cy="1541863"/>
            </a:xfrm>
            <a:prstGeom prst="arc">
              <a:avLst>
                <a:gd name="adj1" fmla="val 10800000"/>
                <a:gd name="adj2" fmla="val 3456000"/>
              </a:avLst>
            </a:prstGeom>
            <a:ln w="127000">
              <a:solidFill>
                <a:srgbClr val="AB32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ValueText4"/>
            <p:cNvSpPr>
              <a:spLocks noChangeArrowheads="1"/>
            </p:cNvSpPr>
            <p:nvPr/>
          </p:nvSpPr>
          <p:spPr bwMode="auto">
            <a:xfrm>
              <a:off x="8843785" y="2369740"/>
              <a:ext cx="814495" cy="51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entury Gothic" panose="020B0502020202020204" pitchFamily="34" charset="0"/>
                </a:rPr>
                <a:t>66%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317725" y="463192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标题文字添加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78036" y="463192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标题文字添加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261368" y="463192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标题文字添加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728296" y="463192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标题文字添加</a:t>
            </a:r>
            <a:endParaRPr lang="zh-CN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95639" y="5114612"/>
            <a:ext cx="2210572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39640" y="5114612"/>
            <a:ext cx="2210572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204357" y="5114612"/>
            <a:ext cx="2210572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687420" y="5114612"/>
            <a:ext cx="2210572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5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480084" y="2797048"/>
            <a:ext cx="3235930" cy="2977228"/>
            <a:chOff x="4325938" y="1790725"/>
            <a:chExt cx="3514726" cy="3233737"/>
          </a:xfrm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5173663" y="1790725"/>
              <a:ext cx="1819275" cy="1144587"/>
            </a:xfrm>
            <a:custGeom>
              <a:avLst/>
              <a:gdLst>
                <a:gd name="T0" fmla="*/ 612 w 720"/>
                <a:gd name="T1" fmla="*/ 0 h 452"/>
                <a:gd name="T2" fmla="*/ 108 w 720"/>
                <a:gd name="T3" fmla="*/ 0 h 452"/>
                <a:gd name="T4" fmla="*/ 0 w 720"/>
                <a:gd name="T5" fmla="*/ 111 h 452"/>
                <a:gd name="T6" fmla="*/ 0 w 720"/>
                <a:gd name="T7" fmla="*/ 340 h 452"/>
                <a:gd name="T8" fmla="*/ 108 w 720"/>
                <a:gd name="T9" fmla="*/ 452 h 452"/>
                <a:gd name="T10" fmla="*/ 612 w 720"/>
                <a:gd name="T11" fmla="*/ 452 h 452"/>
                <a:gd name="T12" fmla="*/ 720 w 720"/>
                <a:gd name="T13" fmla="*/ 340 h 452"/>
                <a:gd name="T14" fmla="*/ 720 w 720"/>
                <a:gd name="T15" fmla="*/ 111 h 452"/>
                <a:gd name="T16" fmla="*/ 612 w 720"/>
                <a:gd name="T17" fmla="*/ 0 h 452"/>
                <a:gd name="T18" fmla="*/ 623 w 720"/>
                <a:gd name="T19" fmla="*/ 356 h 452"/>
                <a:gd name="T20" fmla="*/ 544 w 720"/>
                <a:gd name="T21" fmla="*/ 438 h 452"/>
                <a:gd name="T22" fmla="*/ 176 w 720"/>
                <a:gd name="T23" fmla="*/ 438 h 452"/>
                <a:gd name="T24" fmla="*/ 97 w 720"/>
                <a:gd name="T25" fmla="*/ 356 h 452"/>
                <a:gd name="T26" fmla="*/ 97 w 720"/>
                <a:gd name="T27" fmla="*/ 189 h 452"/>
                <a:gd name="T28" fmla="*/ 176 w 720"/>
                <a:gd name="T29" fmla="*/ 107 h 452"/>
                <a:gd name="T30" fmla="*/ 544 w 720"/>
                <a:gd name="T31" fmla="*/ 107 h 452"/>
                <a:gd name="T32" fmla="*/ 623 w 720"/>
                <a:gd name="T33" fmla="*/ 189 h 452"/>
                <a:gd name="T34" fmla="*/ 623 w 720"/>
                <a:gd name="T35" fmla="*/ 3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AB32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48"/>
            <p:cNvSpPr/>
            <p:nvPr/>
          </p:nvSpPr>
          <p:spPr bwMode="auto">
            <a:xfrm>
              <a:off x="6083301" y="2481287"/>
              <a:ext cx="1757363" cy="1238250"/>
            </a:xfrm>
            <a:custGeom>
              <a:avLst/>
              <a:gdLst>
                <a:gd name="T0" fmla="*/ 1107 w 1107"/>
                <a:gd name="T1" fmla="*/ 780 h 780"/>
                <a:gd name="T2" fmla="*/ 0 w 1107"/>
                <a:gd name="T3" fmla="*/ 0 h 780"/>
                <a:gd name="T4" fmla="*/ 0 w 1107"/>
                <a:gd name="T5" fmla="*/ 780 h 780"/>
                <a:gd name="T6" fmla="*/ 1107 w 1107"/>
                <a:gd name="T7" fmla="*/ 78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7" h="780">
                  <a:moveTo>
                    <a:pt x="1107" y="780"/>
                  </a:moveTo>
                  <a:lnTo>
                    <a:pt x="0" y="0"/>
                  </a:lnTo>
                  <a:lnTo>
                    <a:pt x="0" y="780"/>
                  </a:lnTo>
                  <a:lnTo>
                    <a:pt x="1107" y="780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49"/>
            <p:cNvSpPr/>
            <p:nvPr/>
          </p:nvSpPr>
          <p:spPr bwMode="auto">
            <a:xfrm>
              <a:off x="6083301" y="2481287"/>
              <a:ext cx="1757363" cy="1238250"/>
            </a:xfrm>
            <a:custGeom>
              <a:avLst/>
              <a:gdLst>
                <a:gd name="T0" fmla="*/ 695 w 695"/>
                <a:gd name="T1" fmla="*/ 489 h 489"/>
                <a:gd name="T2" fmla="*/ 695 w 695"/>
                <a:gd name="T3" fmla="*/ 93 h 489"/>
                <a:gd name="T4" fmla="*/ 605 w 695"/>
                <a:gd name="T5" fmla="*/ 0 h 489"/>
                <a:gd name="T6" fmla="*/ 0 w 695"/>
                <a:gd name="T7" fmla="*/ 0 h 489"/>
                <a:gd name="T8" fmla="*/ 0 w 695"/>
                <a:gd name="T9" fmla="*/ 489 h 489"/>
                <a:gd name="T10" fmla="*/ 695 w 695"/>
                <a:gd name="T11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50"/>
            <p:cNvSpPr/>
            <p:nvPr/>
          </p:nvSpPr>
          <p:spPr bwMode="auto">
            <a:xfrm>
              <a:off x="4325938" y="2481287"/>
              <a:ext cx="1757363" cy="1238250"/>
            </a:xfrm>
            <a:custGeom>
              <a:avLst/>
              <a:gdLst>
                <a:gd name="T0" fmla="*/ 695 w 695"/>
                <a:gd name="T1" fmla="*/ 0 h 489"/>
                <a:gd name="T2" fmla="*/ 90 w 695"/>
                <a:gd name="T3" fmla="*/ 0 h 489"/>
                <a:gd name="T4" fmla="*/ 0 w 695"/>
                <a:gd name="T5" fmla="*/ 93 h 489"/>
                <a:gd name="T6" fmla="*/ 0 w 695"/>
                <a:gd name="T7" fmla="*/ 489 h 489"/>
                <a:gd name="T8" fmla="*/ 695 w 695"/>
                <a:gd name="T9" fmla="*/ 489 h 489"/>
                <a:gd name="T10" fmla="*/ 695 w 695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2"/>
                    <a:pt x="0" y="93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695" y="489"/>
                    <a:pt x="695" y="489"/>
                    <a:pt x="695" y="489"/>
                  </a:cubicBezTo>
                  <a:lnTo>
                    <a:pt x="69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reeform 52"/>
            <p:cNvSpPr/>
            <p:nvPr/>
          </p:nvSpPr>
          <p:spPr bwMode="auto">
            <a:xfrm>
              <a:off x="6083301" y="3719537"/>
              <a:ext cx="1757363" cy="1304925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516 h 516"/>
                <a:gd name="T4" fmla="*/ 605 w 695"/>
                <a:gd name="T5" fmla="*/ 516 h 516"/>
                <a:gd name="T6" fmla="*/ 695 w 695"/>
                <a:gd name="T7" fmla="*/ 423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Freeform 54"/>
            <p:cNvSpPr/>
            <p:nvPr/>
          </p:nvSpPr>
          <p:spPr bwMode="auto">
            <a:xfrm>
              <a:off x="4325938" y="3719537"/>
              <a:ext cx="1757363" cy="1304925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auto">
            <a:xfrm>
              <a:off x="5737226" y="4129112"/>
              <a:ext cx="469900" cy="48895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auto">
            <a:xfrm>
              <a:off x="5956301" y="2867050"/>
              <a:ext cx="471488" cy="48736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auto">
            <a:xfrm>
              <a:off x="6738938" y="3610000"/>
              <a:ext cx="469900" cy="485775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4957763" y="3348062"/>
              <a:ext cx="469900" cy="48736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Freeform 99"/>
            <p:cNvSpPr>
              <a:spLocks noEditPoints="1"/>
            </p:cNvSpPr>
            <p:nvPr/>
          </p:nvSpPr>
          <p:spPr bwMode="auto">
            <a:xfrm>
              <a:off x="6796347" y="4394225"/>
              <a:ext cx="426121" cy="277085"/>
            </a:xfrm>
            <a:custGeom>
              <a:avLst/>
              <a:gdLst>
                <a:gd name="T0" fmla="*/ 13 w 94"/>
                <a:gd name="T1" fmla="*/ 0 h 61"/>
                <a:gd name="T2" fmla="*/ 82 w 94"/>
                <a:gd name="T3" fmla="*/ 0 h 61"/>
                <a:gd name="T4" fmla="*/ 89 w 94"/>
                <a:gd name="T5" fmla="*/ 2 h 61"/>
                <a:gd name="T6" fmla="*/ 47 w 94"/>
                <a:gd name="T7" fmla="*/ 33 h 61"/>
                <a:gd name="T8" fmla="*/ 6 w 94"/>
                <a:gd name="T9" fmla="*/ 2 h 61"/>
                <a:gd name="T10" fmla="*/ 13 w 94"/>
                <a:gd name="T11" fmla="*/ 0 h 61"/>
                <a:gd name="T12" fmla="*/ 94 w 94"/>
                <a:gd name="T13" fmla="*/ 9 h 61"/>
                <a:gd name="T14" fmla="*/ 67 w 94"/>
                <a:gd name="T15" fmla="*/ 29 h 61"/>
                <a:gd name="T16" fmla="*/ 93 w 94"/>
                <a:gd name="T17" fmla="*/ 53 h 61"/>
                <a:gd name="T18" fmla="*/ 94 w 94"/>
                <a:gd name="T19" fmla="*/ 48 h 61"/>
                <a:gd name="T20" fmla="*/ 94 w 94"/>
                <a:gd name="T21" fmla="*/ 12 h 61"/>
                <a:gd name="T22" fmla="*/ 94 w 94"/>
                <a:gd name="T23" fmla="*/ 9 h 61"/>
                <a:gd name="T24" fmla="*/ 87 w 94"/>
                <a:gd name="T25" fmla="*/ 60 h 61"/>
                <a:gd name="T26" fmla="*/ 82 w 94"/>
                <a:gd name="T27" fmla="*/ 61 h 61"/>
                <a:gd name="T28" fmla="*/ 13 w 94"/>
                <a:gd name="T29" fmla="*/ 61 h 61"/>
                <a:gd name="T30" fmla="*/ 6 w 94"/>
                <a:gd name="T31" fmla="*/ 59 h 61"/>
                <a:gd name="T32" fmla="*/ 34 w 94"/>
                <a:gd name="T33" fmla="*/ 34 h 61"/>
                <a:gd name="T34" fmla="*/ 44 w 94"/>
                <a:gd name="T35" fmla="*/ 42 h 61"/>
                <a:gd name="T36" fmla="*/ 47 w 94"/>
                <a:gd name="T37" fmla="*/ 44 h 61"/>
                <a:gd name="T38" fmla="*/ 50 w 94"/>
                <a:gd name="T39" fmla="*/ 42 h 61"/>
                <a:gd name="T40" fmla="*/ 60 w 94"/>
                <a:gd name="T41" fmla="*/ 35 h 61"/>
                <a:gd name="T42" fmla="*/ 87 w 94"/>
                <a:gd name="T43" fmla="*/ 60 h 61"/>
                <a:gd name="T44" fmla="*/ 1 w 94"/>
                <a:gd name="T45" fmla="*/ 52 h 61"/>
                <a:gd name="T46" fmla="*/ 27 w 94"/>
                <a:gd name="T47" fmla="*/ 29 h 61"/>
                <a:gd name="T48" fmla="*/ 1 w 94"/>
                <a:gd name="T49" fmla="*/ 9 h 61"/>
                <a:gd name="T50" fmla="*/ 0 w 94"/>
                <a:gd name="T51" fmla="*/ 12 h 61"/>
                <a:gd name="T52" fmla="*/ 0 w 94"/>
                <a:gd name="T53" fmla="*/ 48 h 61"/>
                <a:gd name="T54" fmla="*/ 1 w 94"/>
                <a:gd name="T5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61">
                  <a:moveTo>
                    <a:pt x="13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7" y="1"/>
                    <a:pt x="89" y="2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10" y="0"/>
                    <a:pt x="13" y="0"/>
                  </a:cubicBezTo>
                  <a:close/>
                  <a:moveTo>
                    <a:pt x="94" y="9"/>
                  </a:moveTo>
                  <a:cubicBezTo>
                    <a:pt x="67" y="29"/>
                    <a:pt x="67" y="29"/>
                    <a:pt x="67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4" y="52"/>
                    <a:pt x="94" y="50"/>
                    <a:pt x="94" y="48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0"/>
                    <a:pt x="94" y="9"/>
                  </a:cubicBezTo>
                  <a:close/>
                  <a:moveTo>
                    <a:pt x="87" y="60"/>
                  </a:moveTo>
                  <a:cubicBezTo>
                    <a:pt x="85" y="60"/>
                    <a:pt x="84" y="61"/>
                    <a:pt x="8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0" y="61"/>
                    <a:pt x="8" y="60"/>
                    <a:pt x="6" y="59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87" y="60"/>
                    <a:pt x="87" y="60"/>
                    <a:pt x="87" y="60"/>
                  </a:cubicBezTo>
                  <a:close/>
                  <a:moveTo>
                    <a:pt x="1" y="52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1"/>
                    <a:pt x="1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00"/>
            <p:cNvSpPr>
              <a:spLocks noEditPoints="1"/>
            </p:cNvSpPr>
            <p:nvPr/>
          </p:nvSpPr>
          <p:spPr bwMode="auto">
            <a:xfrm>
              <a:off x="4957763" y="4247047"/>
              <a:ext cx="413527" cy="421925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01"/>
            <p:cNvSpPr>
              <a:spLocks noEditPoints="1"/>
            </p:cNvSpPr>
            <p:nvPr/>
          </p:nvSpPr>
          <p:spPr bwMode="auto">
            <a:xfrm>
              <a:off x="5002213" y="2806135"/>
              <a:ext cx="371545" cy="363150"/>
            </a:xfrm>
            <a:custGeom>
              <a:avLst/>
              <a:gdLst>
                <a:gd name="T0" fmla="*/ 74 w 82"/>
                <a:gd name="T1" fmla="*/ 6 h 80"/>
                <a:gd name="T2" fmla="*/ 67 w 82"/>
                <a:gd name="T3" fmla="*/ 27 h 80"/>
                <a:gd name="T4" fmla="*/ 65 w 82"/>
                <a:gd name="T5" fmla="*/ 30 h 80"/>
                <a:gd name="T6" fmla="*/ 75 w 82"/>
                <a:gd name="T7" fmla="*/ 71 h 80"/>
                <a:gd name="T8" fmla="*/ 66 w 82"/>
                <a:gd name="T9" fmla="*/ 80 h 80"/>
                <a:gd name="T10" fmla="*/ 44 w 82"/>
                <a:gd name="T11" fmla="*/ 50 h 80"/>
                <a:gd name="T12" fmla="*/ 36 w 82"/>
                <a:gd name="T13" fmla="*/ 57 h 80"/>
                <a:gd name="T14" fmla="*/ 39 w 82"/>
                <a:gd name="T15" fmla="*/ 70 h 80"/>
                <a:gd name="T16" fmla="*/ 34 w 82"/>
                <a:gd name="T17" fmla="*/ 75 h 80"/>
                <a:gd name="T18" fmla="*/ 26 w 82"/>
                <a:gd name="T19" fmla="*/ 61 h 80"/>
                <a:gd name="T20" fmla="*/ 21 w 82"/>
                <a:gd name="T21" fmla="*/ 67 h 80"/>
                <a:gd name="T22" fmla="*/ 16 w 82"/>
                <a:gd name="T23" fmla="*/ 62 h 80"/>
                <a:gd name="T24" fmla="*/ 21 w 82"/>
                <a:gd name="T25" fmla="*/ 57 h 80"/>
                <a:gd name="T26" fmla="*/ 7 w 82"/>
                <a:gd name="T27" fmla="*/ 50 h 80"/>
                <a:gd name="T28" fmla="*/ 12 w 82"/>
                <a:gd name="T29" fmla="*/ 44 h 80"/>
                <a:gd name="T30" fmla="*/ 25 w 82"/>
                <a:gd name="T31" fmla="*/ 47 h 80"/>
                <a:gd name="T32" fmla="*/ 32 w 82"/>
                <a:gd name="T33" fmla="*/ 39 h 80"/>
                <a:gd name="T34" fmla="*/ 0 w 82"/>
                <a:gd name="T35" fmla="*/ 18 h 80"/>
                <a:gd name="T36" fmla="*/ 9 w 82"/>
                <a:gd name="T37" fmla="*/ 8 h 80"/>
                <a:gd name="T38" fmla="*/ 51 w 82"/>
                <a:gd name="T39" fmla="*/ 16 h 80"/>
                <a:gd name="T40" fmla="*/ 53 w 82"/>
                <a:gd name="T41" fmla="*/ 13 h 80"/>
                <a:gd name="T42" fmla="*/ 74 w 82"/>
                <a:gd name="T43" fmla="*/ 6 h 80"/>
                <a:gd name="T44" fmla="*/ 82 w 82"/>
                <a:gd name="T45" fmla="*/ 50 h 80"/>
                <a:gd name="T46" fmla="*/ 74 w 82"/>
                <a:gd name="T47" fmla="*/ 42 h 80"/>
                <a:gd name="T48" fmla="*/ 72 w 82"/>
                <a:gd name="T49" fmla="*/ 44 h 80"/>
                <a:gd name="T50" fmla="*/ 76 w 82"/>
                <a:gd name="T51" fmla="*/ 57 h 80"/>
                <a:gd name="T52" fmla="*/ 82 w 82"/>
                <a:gd name="T53" fmla="*/ 50 h 80"/>
                <a:gd name="T54" fmla="*/ 29 w 82"/>
                <a:gd name="T55" fmla="*/ 0 h 80"/>
                <a:gd name="T56" fmla="*/ 23 w 82"/>
                <a:gd name="T57" fmla="*/ 7 h 80"/>
                <a:gd name="T58" fmla="*/ 36 w 82"/>
                <a:gd name="T59" fmla="*/ 10 h 80"/>
                <a:gd name="T60" fmla="*/ 37 w 82"/>
                <a:gd name="T61" fmla="*/ 8 h 80"/>
                <a:gd name="T62" fmla="*/ 29 w 82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" h="80">
                  <a:moveTo>
                    <a:pt x="74" y="6"/>
                  </a:moveTo>
                  <a:cubicBezTo>
                    <a:pt x="76" y="15"/>
                    <a:pt x="74" y="21"/>
                    <a:pt x="67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60" y="5"/>
                    <a:pt x="67" y="4"/>
                    <a:pt x="74" y="6"/>
                  </a:cubicBezTo>
                  <a:close/>
                  <a:moveTo>
                    <a:pt x="82" y="50"/>
                  </a:moveTo>
                  <a:cubicBezTo>
                    <a:pt x="74" y="42"/>
                    <a:pt x="74" y="42"/>
                    <a:pt x="74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2" y="50"/>
                    <a:pt x="82" y="50"/>
                    <a:pt x="82" y="50"/>
                  </a:cubicBezTo>
                  <a:close/>
                  <a:moveTo>
                    <a:pt x="29" y="0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8"/>
                    <a:pt x="37" y="8"/>
                    <a:pt x="37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02"/>
            <p:cNvSpPr>
              <a:spLocks noEditPoints="1"/>
            </p:cNvSpPr>
            <p:nvPr/>
          </p:nvSpPr>
          <p:spPr bwMode="auto">
            <a:xfrm>
              <a:off x="6835181" y="2747360"/>
              <a:ext cx="348455" cy="421925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08139" y="3239800"/>
            <a:ext cx="2218909" cy="884966"/>
            <a:chOff x="7483989" y="3375179"/>
            <a:chExt cx="3082049" cy="884966"/>
          </a:xfrm>
        </p:grpSpPr>
        <p:sp>
          <p:nvSpPr>
            <p:cNvPr id="18" name="矩形 17"/>
            <p:cNvSpPr/>
            <p:nvPr/>
          </p:nvSpPr>
          <p:spPr>
            <a:xfrm>
              <a:off x="7483990" y="3761547"/>
              <a:ext cx="3082048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away, behind the word mountains, far from the countries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Vokalia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483989" y="3375179"/>
              <a:ext cx="2482282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508139" y="4889310"/>
            <a:ext cx="2218909" cy="884966"/>
            <a:chOff x="7483989" y="3375179"/>
            <a:chExt cx="3082049" cy="884966"/>
          </a:xfrm>
        </p:grpSpPr>
        <p:sp>
          <p:nvSpPr>
            <p:cNvPr id="21" name="矩形 20"/>
            <p:cNvSpPr/>
            <p:nvPr/>
          </p:nvSpPr>
          <p:spPr>
            <a:xfrm>
              <a:off x="7483990" y="3761547"/>
              <a:ext cx="3082048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away, behind the word mountains, far from the countries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Vokalia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483989" y="3375179"/>
              <a:ext cx="2482282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70129" y="3239800"/>
            <a:ext cx="2218908" cy="884966"/>
            <a:chOff x="7483990" y="3375179"/>
            <a:chExt cx="3082048" cy="884966"/>
          </a:xfrm>
        </p:grpSpPr>
        <p:sp>
          <p:nvSpPr>
            <p:cNvPr id="24" name="矩形 23"/>
            <p:cNvSpPr/>
            <p:nvPr/>
          </p:nvSpPr>
          <p:spPr>
            <a:xfrm>
              <a:off x="7483990" y="3761547"/>
              <a:ext cx="3082048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away, behind the word mountains, far from the countries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Vokalia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097715" y="3375179"/>
              <a:ext cx="2468323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70129" y="4889310"/>
            <a:ext cx="2218908" cy="884966"/>
            <a:chOff x="7483990" y="3375179"/>
            <a:chExt cx="3082048" cy="884966"/>
          </a:xfrm>
        </p:grpSpPr>
        <p:sp>
          <p:nvSpPr>
            <p:cNvPr id="27" name="矩形 26"/>
            <p:cNvSpPr/>
            <p:nvPr/>
          </p:nvSpPr>
          <p:spPr>
            <a:xfrm>
              <a:off x="7483990" y="3761547"/>
              <a:ext cx="3082048" cy="4985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far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away, behind the word mountains, far from the countries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Vokalia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309398" y="3375179"/>
              <a:ext cx="2256640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Group 145"/>
          <p:cNvGrpSpPr/>
          <p:nvPr/>
        </p:nvGrpSpPr>
        <p:grpSpPr>
          <a:xfrm>
            <a:off x="1582278" y="1861004"/>
            <a:ext cx="608575" cy="608575"/>
            <a:chOff x="3510757" y="2582069"/>
            <a:chExt cx="464344" cy="464344"/>
          </a:xfrm>
          <a:solidFill>
            <a:srgbClr val="AB3250"/>
          </a:solidFill>
        </p:grpSpPr>
        <p:sp>
          <p:nvSpPr>
            <p:cNvPr id="30" name="AutoShape 126"/>
            <p:cNvSpPr/>
            <p:nvPr/>
          </p:nvSpPr>
          <p:spPr bwMode="auto">
            <a:xfrm>
              <a:off x="3510757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31" name="AutoShape 127"/>
            <p:cNvSpPr/>
            <p:nvPr/>
          </p:nvSpPr>
          <p:spPr bwMode="auto">
            <a:xfrm>
              <a:off x="3698875" y="265430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2270779" y="1767848"/>
            <a:ext cx="8320892" cy="7017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away, behind the word mountains, far from the countries Vokalia and Consonantia, there live the blind texts. Far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away, behind the word mountains, far from the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countriesand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Consonantia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there live the blind texts.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Vokalia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Consonantia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there live the blind texts.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5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"/>
          <p:cNvSpPr/>
          <p:nvPr/>
        </p:nvSpPr>
        <p:spPr>
          <a:xfrm rot="5875365" flipH="1" flipV="1">
            <a:off x="2566319" y="2333896"/>
            <a:ext cx="1583219" cy="1616435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30" name="Arc 3"/>
          <p:cNvSpPr/>
          <p:nvPr/>
        </p:nvSpPr>
        <p:spPr>
          <a:xfrm rot="4977318">
            <a:off x="7878860" y="2710687"/>
            <a:ext cx="1583219" cy="1616435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28" name="Arc 3"/>
          <p:cNvSpPr/>
          <p:nvPr/>
        </p:nvSpPr>
        <p:spPr>
          <a:xfrm rot="11554134" flipH="1">
            <a:off x="4063157" y="3226805"/>
            <a:ext cx="1583219" cy="1616434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29" name="Arc 3"/>
          <p:cNvSpPr/>
          <p:nvPr/>
        </p:nvSpPr>
        <p:spPr>
          <a:xfrm rot="10045866">
            <a:off x="6627420" y="2954339"/>
            <a:ext cx="1583219" cy="1616434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3" name="Shape 2620"/>
          <p:cNvSpPr/>
          <p:nvPr/>
        </p:nvSpPr>
        <p:spPr>
          <a:xfrm>
            <a:off x="3254245" y="1962601"/>
            <a:ext cx="1296453" cy="1323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hape 2621"/>
          <p:cNvSpPr/>
          <p:nvPr/>
        </p:nvSpPr>
        <p:spPr>
          <a:xfrm>
            <a:off x="3571146" y="2325146"/>
            <a:ext cx="662651" cy="59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盈利</a:t>
            </a:r>
            <a:endParaRPr lang="en-US" altLang="zh-CN"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扩大</a:t>
            </a:r>
            <a:endParaRPr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Shape 2630"/>
          <p:cNvSpPr/>
          <p:nvPr/>
        </p:nvSpPr>
        <p:spPr>
          <a:xfrm>
            <a:off x="1725598" y="2955097"/>
            <a:ext cx="996020" cy="101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hape 2621"/>
          <p:cNvSpPr/>
          <p:nvPr/>
        </p:nvSpPr>
        <p:spPr>
          <a:xfrm>
            <a:off x="1821246" y="3214264"/>
            <a:ext cx="804725" cy="49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173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市场占有率快</a:t>
            </a:r>
            <a:endParaRPr sz="173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Shape 2625"/>
          <p:cNvSpPr/>
          <p:nvPr/>
        </p:nvSpPr>
        <p:spPr>
          <a:xfrm>
            <a:off x="3676122" y="3797910"/>
            <a:ext cx="1065155" cy="108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Shape 2621"/>
          <p:cNvSpPr/>
          <p:nvPr/>
        </p:nvSpPr>
        <p:spPr>
          <a:xfrm>
            <a:off x="3877374" y="4042379"/>
            <a:ext cx="662651" cy="59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研发要快</a:t>
            </a:r>
            <a:endParaRPr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Shape 2640"/>
          <p:cNvSpPr/>
          <p:nvPr/>
        </p:nvSpPr>
        <p:spPr>
          <a:xfrm>
            <a:off x="6956189" y="1872408"/>
            <a:ext cx="1065155" cy="1087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Shape 2621"/>
          <p:cNvSpPr/>
          <p:nvPr/>
        </p:nvSpPr>
        <p:spPr>
          <a:xfrm>
            <a:off x="7157440" y="2116878"/>
            <a:ext cx="662653" cy="59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技术提高</a:t>
            </a:r>
            <a:endParaRPr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Shape 2645"/>
          <p:cNvSpPr/>
          <p:nvPr/>
        </p:nvSpPr>
        <p:spPr>
          <a:xfrm>
            <a:off x="7660552" y="3662324"/>
            <a:ext cx="1206439" cy="1231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Shape 2621"/>
          <p:cNvSpPr/>
          <p:nvPr/>
        </p:nvSpPr>
        <p:spPr>
          <a:xfrm>
            <a:off x="7932445" y="3978917"/>
            <a:ext cx="662653" cy="59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功能强大</a:t>
            </a:r>
            <a:endParaRPr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Shape 2635"/>
          <p:cNvSpPr/>
          <p:nvPr/>
        </p:nvSpPr>
        <p:spPr>
          <a:xfrm>
            <a:off x="9046533" y="1814656"/>
            <a:ext cx="1419870" cy="1449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sz="2400">
              <a:latin typeface="Century Gothic" panose="020B0502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Shape 2621"/>
          <p:cNvSpPr/>
          <p:nvPr/>
        </p:nvSpPr>
        <p:spPr>
          <a:xfrm>
            <a:off x="9243585" y="2240204"/>
            <a:ext cx="1025765" cy="59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利益</a:t>
            </a:r>
            <a:endParaRPr lang="en-US" altLang="zh-CN"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08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最大化</a:t>
            </a:r>
            <a:endParaRPr sz="208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Arc 3"/>
          <p:cNvSpPr/>
          <p:nvPr/>
        </p:nvSpPr>
        <p:spPr>
          <a:xfrm rot="20794530">
            <a:off x="3949669" y="2897628"/>
            <a:ext cx="1583219" cy="1616434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21" name="Arc 3"/>
          <p:cNvSpPr/>
          <p:nvPr/>
        </p:nvSpPr>
        <p:spPr>
          <a:xfrm rot="805470" flipH="1">
            <a:off x="6080062" y="2790720"/>
            <a:ext cx="1583219" cy="1616434"/>
          </a:xfrm>
          <a:prstGeom prst="arc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triangle" w="lg" len="lg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2970" tIns="21485" rIns="42970" bIns="21485" rtlCol="0" anchor="ctr"/>
          <a:lstStyle/>
          <a:p>
            <a:pPr algn="ctr"/>
            <a:endParaRPr lang="en-US" sz="780">
              <a:solidFill>
                <a:schemeClr val="accent2"/>
              </a:solidFill>
            </a:endParaRPr>
          </a:p>
        </p:txBody>
      </p:sp>
      <p:sp>
        <p:nvSpPr>
          <p:cNvPr id="26" name="Shape 2659"/>
          <p:cNvSpPr/>
          <p:nvPr/>
        </p:nvSpPr>
        <p:spPr>
          <a:xfrm>
            <a:off x="5351331" y="2959108"/>
            <a:ext cx="1434025" cy="146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  <a:srcRect/>
            <a:stretch>
              <a:fillRect t="-53115" b="-524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ym typeface="Arial" panose="020B0604020202020204" pitchFamily="34" charset="0"/>
            </a:endParaRPr>
          </a:p>
        </p:txBody>
      </p:sp>
      <p:cxnSp>
        <p:nvCxnSpPr>
          <p:cNvPr id="38" name="Straight Connector 43"/>
          <p:cNvCxnSpPr/>
          <p:nvPr/>
        </p:nvCxnSpPr>
        <p:spPr>
          <a:xfrm>
            <a:off x="1294122" y="5163886"/>
            <a:ext cx="96037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145"/>
          <p:cNvGrpSpPr/>
          <p:nvPr/>
        </p:nvGrpSpPr>
        <p:grpSpPr>
          <a:xfrm>
            <a:off x="1582278" y="5489928"/>
            <a:ext cx="608575" cy="608575"/>
            <a:chOff x="3510757" y="2582069"/>
            <a:chExt cx="464344" cy="464344"/>
          </a:xfrm>
          <a:solidFill>
            <a:srgbClr val="036D8D"/>
          </a:solidFill>
        </p:grpSpPr>
        <p:sp>
          <p:nvSpPr>
            <p:cNvPr id="40" name="AutoShape 126"/>
            <p:cNvSpPr/>
            <p:nvPr/>
          </p:nvSpPr>
          <p:spPr bwMode="auto">
            <a:xfrm>
              <a:off x="3510757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41" name="AutoShape 127"/>
            <p:cNvSpPr/>
            <p:nvPr/>
          </p:nvSpPr>
          <p:spPr bwMode="auto">
            <a:xfrm>
              <a:off x="3698875" y="265430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270779" y="5396772"/>
            <a:ext cx="8320892" cy="7017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away, behind the word mountains, far from the countries Vokalia and Consonantia, there live the blind texts. Far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away, behind the word mountains, far from the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countriesand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Consonantia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there live the blind texts.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Vokalia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Consonantia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there live the blind texts.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6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8" grpId="0" animBg="1"/>
      <p:bldP spid="29" grpId="0" animBg="1"/>
      <p:bldP spid="3" grpId="0" animBg="1"/>
      <p:bldP spid="4" grpId="0"/>
      <p:bldP spid="6" grpId="0" animBg="1"/>
      <p:bldP spid="7" grpId="0"/>
      <p:bldP spid="9" grpId="0" animBg="1"/>
      <p:bldP spid="10" grpId="0"/>
      <p:bldP spid="12" grpId="0" animBg="1"/>
      <p:bldP spid="13" grpId="0"/>
      <p:bldP spid="15" grpId="0" animBg="1"/>
      <p:bldP spid="16" grpId="0"/>
      <p:bldP spid="18" grpId="0" animBg="1"/>
      <p:bldP spid="19" grpId="0"/>
      <p:bldP spid="20" grpId="0" animBg="1"/>
      <p:bldP spid="21" grpId="0" animBg="1"/>
      <p:bldP spid="26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0" b="26190"/>
          <a:stretch>
            <a:fillRect/>
          </a:stretch>
        </p:blipFill>
        <p:spPr>
          <a:xfrm flipH="1" flipV="1">
            <a:off x="-2" y="-749"/>
            <a:ext cx="12192001" cy="68594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23707" y="2841366"/>
            <a:ext cx="1175268" cy="117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0846"/>
                </a:solidFill>
                <a:latin typeface="Century Gothic" panose="020B0502020202020204" pitchFamily="34" charset="0"/>
              </a:rPr>
              <a:t>3</a:t>
            </a:r>
            <a:endParaRPr lang="zh-CN" altLang="en-US" sz="6600" b="1" dirty="0">
              <a:solidFill>
                <a:srgbClr val="00084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45061" y="2831553"/>
            <a:ext cx="3754439" cy="1219820"/>
            <a:chOff x="2741784" y="2140553"/>
            <a:chExt cx="3754439" cy="1219820"/>
          </a:xfrm>
        </p:grpSpPr>
        <p:sp>
          <p:nvSpPr>
            <p:cNvPr id="6" name="文本框 5"/>
            <p:cNvSpPr txBox="1"/>
            <p:nvPr/>
          </p:nvSpPr>
          <p:spPr>
            <a:xfrm>
              <a:off x="2741784" y="2140553"/>
              <a:ext cx="2995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41785" y="2915828"/>
              <a:ext cx="3754438" cy="44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105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5070475" y="3517928"/>
            <a:ext cx="4635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-1.85185E-6 L 4.791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01057" y="1889045"/>
            <a:ext cx="1654629" cy="1654630"/>
          </a:xfrm>
          <a:prstGeom prst="ellipse">
            <a:avLst/>
          </a:prstGeom>
          <a:blipFill>
            <a:blip r:embed="rId1"/>
            <a:srcRect/>
            <a:stretch>
              <a:fillRect t="-55730" b="-5516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214223" y="2176212"/>
            <a:ext cx="7805747" cy="1080296"/>
            <a:chOff x="1439853" y="2213790"/>
            <a:chExt cx="7805747" cy="1080296"/>
          </a:xfrm>
        </p:grpSpPr>
        <p:sp>
          <p:nvSpPr>
            <p:cNvPr id="6" name="文本框 5"/>
            <p:cNvSpPr txBox="1"/>
            <p:nvPr/>
          </p:nvSpPr>
          <p:spPr>
            <a:xfrm>
              <a:off x="1439853" y="2675455"/>
              <a:ext cx="7805747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field. Using PowerPoint, The user can demonstrate on a projector or computer, or print the presentation and make it into a film to be used in a wider field. Using PowerPoint,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439853" y="2213790"/>
              <a:ext cx="1978260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标题文字添加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1201057" y="3993616"/>
            <a:ext cx="1654629" cy="1654630"/>
          </a:xfrm>
          <a:prstGeom prst="ellipse">
            <a:avLst/>
          </a:prstGeom>
          <a:blipFill>
            <a:blip r:embed="rId2"/>
            <a:srcRect/>
            <a:stretch>
              <a:fillRect l="-1571" r="-156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214223" y="4280783"/>
            <a:ext cx="7805747" cy="1080296"/>
            <a:chOff x="1439853" y="2213790"/>
            <a:chExt cx="7805747" cy="1080296"/>
          </a:xfrm>
        </p:grpSpPr>
        <p:sp>
          <p:nvSpPr>
            <p:cNvPr id="17" name="文本框 16"/>
            <p:cNvSpPr txBox="1"/>
            <p:nvPr/>
          </p:nvSpPr>
          <p:spPr>
            <a:xfrm>
              <a:off x="1439853" y="2675455"/>
              <a:ext cx="7805747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field. Using PowerPoint, The user can demonstrate on a projector or computer, or print the presentation and make it into a film to be used in a wider field. Using PowerPoint,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39853" y="2213790"/>
              <a:ext cx="1978260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标题文字添加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1393370" y="3783137"/>
            <a:ext cx="746034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9280192" y="3586288"/>
            <a:ext cx="393699" cy="393699"/>
            <a:chOff x="6488483" y="620039"/>
            <a:chExt cx="425884" cy="425884"/>
          </a:xfrm>
        </p:grpSpPr>
        <p:sp>
          <p:nvSpPr>
            <p:cNvPr id="33" name="椭圆 32"/>
            <p:cNvSpPr/>
            <p:nvPr/>
          </p:nvSpPr>
          <p:spPr>
            <a:xfrm>
              <a:off x="6488483" y="620039"/>
              <a:ext cx="425884" cy="425884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4" name="椭圆 21"/>
            <p:cNvSpPr/>
            <p:nvPr/>
          </p:nvSpPr>
          <p:spPr>
            <a:xfrm>
              <a:off x="6613430" y="745118"/>
              <a:ext cx="175990" cy="175724"/>
            </a:xfrm>
            <a:custGeom>
              <a:avLst/>
              <a:gdLst>
                <a:gd name="connsiteX0" fmla="*/ 506334 w 607638"/>
                <a:gd name="connsiteY0" fmla="*/ 455027 h 606722"/>
                <a:gd name="connsiteX1" fmla="*/ 506334 w 607638"/>
                <a:gd name="connsiteY1" fmla="*/ 505592 h 606722"/>
                <a:gd name="connsiteX2" fmla="*/ 531616 w 607638"/>
                <a:gd name="connsiteY2" fmla="*/ 505592 h 606722"/>
                <a:gd name="connsiteX3" fmla="*/ 556986 w 607638"/>
                <a:gd name="connsiteY3" fmla="*/ 480265 h 606722"/>
                <a:gd name="connsiteX4" fmla="*/ 531616 w 607638"/>
                <a:gd name="connsiteY4" fmla="*/ 455027 h 606722"/>
                <a:gd name="connsiteX5" fmla="*/ 430401 w 607638"/>
                <a:gd name="connsiteY5" fmla="*/ 353896 h 606722"/>
                <a:gd name="connsiteX6" fmla="*/ 405031 w 607638"/>
                <a:gd name="connsiteY6" fmla="*/ 379223 h 606722"/>
                <a:gd name="connsiteX7" fmla="*/ 430401 w 607638"/>
                <a:gd name="connsiteY7" fmla="*/ 404461 h 606722"/>
                <a:gd name="connsiteX8" fmla="*/ 455683 w 607638"/>
                <a:gd name="connsiteY8" fmla="*/ 404461 h 606722"/>
                <a:gd name="connsiteX9" fmla="*/ 455683 w 607638"/>
                <a:gd name="connsiteY9" fmla="*/ 353896 h 606722"/>
                <a:gd name="connsiteX10" fmla="*/ 480964 w 607638"/>
                <a:gd name="connsiteY10" fmla="*/ 252766 h 606722"/>
                <a:gd name="connsiteX11" fmla="*/ 506334 w 607638"/>
                <a:gd name="connsiteY11" fmla="*/ 278093 h 606722"/>
                <a:gd name="connsiteX12" fmla="*/ 506334 w 607638"/>
                <a:gd name="connsiteY12" fmla="*/ 303331 h 606722"/>
                <a:gd name="connsiteX13" fmla="*/ 556986 w 607638"/>
                <a:gd name="connsiteY13" fmla="*/ 303331 h 606722"/>
                <a:gd name="connsiteX14" fmla="*/ 582268 w 607638"/>
                <a:gd name="connsiteY14" fmla="*/ 328658 h 606722"/>
                <a:gd name="connsiteX15" fmla="*/ 556986 w 607638"/>
                <a:gd name="connsiteY15" fmla="*/ 353896 h 606722"/>
                <a:gd name="connsiteX16" fmla="*/ 506334 w 607638"/>
                <a:gd name="connsiteY16" fmla="*/ 353896 h 606722"/>
                <a:gd name="connsiteX17" fmla="*/ 506334 w 607638"/>
                <a:gd name="connsiteY17" fmla="*/ 404461 h 606722"/>
                <a:gd name="connsiteX18" fmla="*/ 531616 w 607638"/>
                <a:gd name="connsiteY18" fmla="*/ 404461 h 606722"/>
                <a:gd name="connsiteX19" fmla="*/ 607638 w 607638"/>
                <a:gd name="connsiteY19" fmla="*/ 480265 h 606722"/>
                <a:gd name="connsiteX20" fmla="*/ 531616 w 607638"/>
                <a:gd name="connsiteY20" fmla="*/ 556157 h 606722"/>
                <a:gd name="connsiteX21" fmla="*/ 506334 w 607638"/>
                <a:gd name="connsiteY21" fmla="*/ 556157 h 606722"/>
                <a:gd name="connsiteX22" fmla="*/ 506334 w 607638"/>
                <a:gd name="connsiteY22" fmla="*/ 581395 h 606722"/>
                <a:gd name="connsiteX23" fmla="*/ 480964 w 607638"/>
                <a:gd name="connsiteY23" fmla="*/ 606722 h 606722"/>
                <a:gd name="connsiteX24" fmla="*/ 455683 w 607638"/>
                <a:gd name="connsiteY24" fmla="*/ 581395 h 606722"/>
                <a:gd name="connsiteX25" fmla="*/ 455683 w 607638"/>
                <a:gd name="connsiteY25" fmla="*/ 556157 h 606722"/>
                <a:gd name="connsiteX26" fmla="*/ 405031 w 607638"/>
                <a:gd name="connsiteY26" fmla="*/ 556157 h 606722"/>
                <a:gd name="connsiteX27" fmla="*/ 379749 w 607638"/>
                <a:gd name="connsiteY27" fmla="*/ 530830 h 606722"/>
                <a:gd name="connsiteX28" fmla="*/ 405031 w 607638"/>
                <a:gd name="connsiteY28" fmla="*/ 505592 h 606722"/>
                <a:gd name="connsiteX29" fmla="*/ 455683 w 607638"/>
                <a:gd name="connsiteY29" fmla="*/ 505592 h 606722"/>
                <a:gd name="connsiteX30" fmla="*/ 455683 w 607638"/>
                <a:gd name="connsiteY30" fmla="*/ 455027 h 606722"/>
                <a:gd name="connsiteX31" fmla="*/ 430401 w 607638"/>
                <a:gd name="connsiteY31" fmla="*/ 455027 h 606722"/>
                <a:gd name="connsiteX32" fmla="*/ 354379 w 607638"/>
                <a:gd name="connsiteY32" fmla="*/ 379223 h 606722"/>
                <a:gd name="connsiteX33" fmla="*/ 430401 w 607638"/>
                <a:gd name="connsiteY33" fmla="*/ 303331 h 606722"/>
                <a:gd name="connsiteX34" fmla="*/ 455683 w 607638"/>
                <a:gd name="connsiteY34" fmla="*/ 303331 h 606722"/>
                <a:gd name="connsiteX35" fmla="*/ 455683 w 607638"/>
                <a:gd name="connsiteY35" fmla="*/ 278093 h 606722"/>
                <a:gd name="connsiteX36" fmla="*/ 480964 w 607638"/>
                <a:gd name="connsiteY36" fmla="*/ 252766 h 606722"/>
                <a:gd name="connsiteX37" fmla="*/ 303759 w 607638"/>
                <a:gd name="connsiteY37" fmla="*/ 151716 h 606722"/>
                <a:gd name="connsiteX38" fmla="*/ 329117 w 607638"/>
                <a:gd name="connsiteY38" fmla="*/ 176950 h 606722"/>
                <a:gd name="connsiteX39" fmla="*/ 329117 w 607638"/>
                <a:gd name="connsiteY39" fmla="*/ 303301 h 606722"/>
                <a:gd name="connsiteX40" fmla="*/ 303759 w 607638"/>
                <a:gd name="connsiteY40" fmla="*/ 328624 h 606722"/>
                <a:gd name="connsiteX41" fmla="*/ 227862 w 607638"/>
                <a:gd name="connsiteY41" fmla="*/ 328624 h 606722"/>
                <a:gd name="connsiteX42" fmla="*/ 202593 w 607638"/>
                <a:gd name="connsiteY42" fmla="*/ 303301 h 606722"/>
                <a:gd name="connsiteX43" fmla="*/ 227862 w 607638"/>
                <a:gd name="connsiteY43" fmla="*/ 278066 h 606722"/>
                <a:gd name="connsiteX44" fmla="*/ 278490 w 607638"/>
                <a:gd name="connsiteY44" fmla="*/ 278066 h 606722"/>
                <a:gd name="connsiteX45" fmla="*/ 278490 w 607638"/>
                <a:gd name="connsiteY45" fmla="*/ 176950 h 606722"/>
                <a:gd name="connsiteX46" fmla="*/ 303759 w 607638"/>
                <a:gd name="connsiteY46" fmla="*/ 151716 h 606722"/>
                <a:gd name="connsiteX47" fmla="*/ 303762 w 607638"/>
                <a:gd name="connsiteY47" fmla="*/ 0 h 606722"/>
                <a:gd name="connsiteX48" fmla="*/ 606634 w 607638"/>
                <a:gd name="connsiteY48" fmla="*/ 220667 h 606722"/>
                <a:gd name="connsiteX49" fmla="*/ 589190 w 607638"/>
                <a:gd name="connsiteY49" fmla="*/ 251860 h 606722"/>
                <a:gd name="connsiteX50" fmla="*/ 557950 w 607638"/>
                <a:gd name="connsiteY50" fmla="*/ 234353 h 606722"/>
                <a:gd name="connsiteX51" fmla="*/ 303762 w 607638"/>
                <a:gd name="connsiteY51" fmla="*/ 50568 h 606722"/>
                <a:gd name="connsiteX52" fmla="*/ 50642 w 607638"/>
                <a:gd name="connsiteY52" fmla="*/ 303317 h 606722"/>
                <a:gd name="connsiteX53" fmla="*/ 303762 w 607638"/>
                <a:gd name="connsiteY53" fmla="*/ 556154 h 606722"/>
                <a:gd name="connsiteX54" fmla="*/ 329127 w 607638"/>
                <a:gd name="connsiteY54" fmla="*/ 581394 h 606722"/>
                <a:gd name="connsiteX55" fmla="*/ 303762 w 607638"/>
                <a:gd name="connsiteY55" fmla="*/ 606722 h 606722"/>
                <a:gd name="connsiteX56" fmla="*/ 0 w 607638"/>
                <a:gd name="connsiteY56" fmla="*/ 303317 h 606722"/>
                <a:gd name="connsiteX57" fmla="*/ 303762 w 607638"/>
                <a:gd name="connsiteY5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7638" h="606722">
                  <a:moveTo>
                    <a:pt x="506334" y="455027"/>
                  </a:moveTo>
                  <a:lnTo>
                    <a:pt x="506334" y="505592"/>
                  </a:lnTo>
                  <a:lnTo>
                    <a:pt x="531616" y="505592"/>
                  </a:lnTo>
                  <a:cubicBezTo>
                    <a:pt x="545592" y="505592"/>
                    <a:pt x="556986" y="494217"/>
                    <a:pt x="556986" y="480265"/>
                  </a:cubicBezTo>
                  <a:cubicBezTo>
                    <a:pt x="556986" y="466401"/>
                    <a:pt x="545592" y="455027"/>
                    <a:pt x="531616" y="455027"/>
                  </a:cubicBezTo>
                  <a:close/>
                  <a:moveTo>
                    <a:pt x="430401" y="353896"/>
                  </a:moveTo>
                  <a:cubicBezTo>
                    <a:pt x="416425" y="353896"/>
                    <a:pt x="405031" y="365271"/>
                    <a:pt x="405031" y="379223"/>
                  </a:cubicBezTo>
                  <a:cubicBezTo>
                    <a:pt x="405031" y="393087"/>
                    <a:pt x="416425" y="404461"/>
                    <a:pt x="430401" y="404461"/>
                  </a:cubicBezTo>
                  <a:lnTo>
                    <a:pt x="455683" y="404461"/>
                  </a:lnTo>
                  <a:lnTo>
                    <a:pt x="455683" y="353896"/>
                  </a:lnTo>
                  <a:close/>
                  <a:moveTo>
                    <a:pt x="480964" y="252766"/>
                  </a:moveTo>
                  <a:cubicBezTo>
                    <a:pt x="495029" y="252766"/>
                    <a:pt x="506334" y="264141"/>
                    <a:pt x="506334" y="278093"/>
                  </a:cubicBezTo>
                  <a:lnTo>
                    <a:pt x="506334" y="303331"/>
                  </a:lnTo>
                  <a:lnTo>
                    <a:pt x="556986" y="303331"/>
                  </a:lnTo>
                  <a:cubicBezTo>
                    <a:pt x="570962" y="303331"/>
                    <a:pt x="582268" y="314706"/>
                    <a:pt x="582268" y="328658"/>
                  </a:cubicBezTo>
                  <a:cubicBezTo>
                    <a:pt x="582268" y="342610"/>
                    <a:pt x="570962" y="353896"/>
                    <a:pt x="556986" y="353896"/>
                  </a:cubicBezTo>
                  <a:lnTo>
                    <a:pt x="506334" y="353896"/>
                  </a:lnTo>
                  <a:lnTo>
                    <a:pt x="506334" y="404461"/>
                  </a:lnTo>
                  <a:lnTo>
                    <a:pt x="531616" y="404461"/>
                  </a:lnTo>
                  <a:cubicBezTo>
                    <a:pt x="573544" y="404461"/>
                    <a:pt x="607638" y="438497"/>
                    <a:pt x="607638" y="480265"/>
                  </a:cubicBezTo>
                  <a:cubicBezTo>
                    <a:pt x="607638" y="522121"/>
                    <a:pt x="573544" y="556157"/>
                    <a:pt x="531616" y="556157"/>
                  </a:cubicBezTo>
                  <a:lnTo>
                    <a:pt x="506334" y="556157"/>
                  </a:lnTo>
                  <a:lnTo>
                    <a:pt x="506334" y="581395"/>
                  </a:lnTo>
                  <a:cubicBezTo>
                    <a:pt x="506334" y="595347"/>
                    <a:pt x="495029" y="606722"/>
                    <a:pt x="480964" y="606722"/>
                  </a:cubicBezTo>
                  <a:cubicBezTo>
                    <a:pt x="466988" y="606722"/>
                    <a:pt x="455683" y="595347"/>
                    <a:pt x="455683" y="581395"/>
                  </a:cubicBezTo>
                  <a:lnTo>
                    <a:pt x="455683" y="556157"/>
                  </a:lnTo>
                  <a:lnTo>
                    <a:pt x="405031" y="556157"/>
                  </a:lnTo>
                  <a:cubicBezTo>
                    <a:pt x="391055" y="556157"/>
                    <a:pt x="379749" y="544782"/>
                    <a:pt x="379749" y="530830"/>
                  </a:cubicBezTo>
                  <a:cubicBezTo>
                    <a:pt x="379749" y="516878"/>
                    <a:pt x="391055" y="505592"/>
                    <a:pt x="405031" y="505592"/>
                  </a:cubicBezTo>
                  <a:lnTo>
                    <a:pt x="455683" y="505592"/>
                  </a:lnTo>
                  <a:lnTo>
                    <a:pt x="455683" y="455027"/>
                  </a:lnTo>
                  <a:lnTo>
                    <a:pt x="430401" y="455027"/>
                  </a:lnTo>
                  <a:cubicBezTo>
                    <a:pt x="388473" y="455027"/>
                    <a:pt x="354379" y="420991"/>
                    <a:pt x="354379" y="379223"/>
                  </a:cubicBezTo>
                  <a:cubicBezTo>
                    <a:pt x="354379" y="337367"/>
                    <a:pt x="388473" y="303331"/>
                    <a:pt x="430401" y="303331"/>
                  </a:cubicBezTo>
                  <a:lnTo>
                    <a:pt x="455683" y="303331"/>
                  </a:lnTo>
                  <a:lnTo>
                    <a:pt x="455683" y="278093"/>
                  </a:lnTo>
                  <a:cubicBezTo>
                    <a:pt x="455683" y="264141"/>
                    <a:pt x="466988" y="252766"/>
                    <a:pt x="480964" y="252766"/>
                  </a:cubicBezTo>
                  <a:close/>
                  <a:moveTo>
                    <a:pt x="303759" y="151716"/>
                  </a:moveTo>
                  <a:cubicBezTo>
                    <a:pt x="317817" y="151716"/>
                    <a:pt x="329117" y="163000"/>
                    <a:pt x="329117" y="176950"/>
                  </a:cubicBezTo>
                  <a:lnTo>
                    <a:pt x="329117" y="303301"/>
                  </a:lnTo>
                  <a:cubicBezTo>
                    <a:pt x="329117" y="317251"/>
                    <a:pt x="317817" y="328624"/>
                    <a:pt x="303759" y="328624"/>
                  </a:cubicBezTo>
                  <a:lnTo>
                    <a:pt x="227862" y="328624"/>
                  </a:lnTo>
                  <a:cubicBezTo>
                    <a:pt x="213893" y="328624"/>
                    <a:pt x="202593" y="317251"/>
                    <a:pt x="202593" y="303301"/>
                  </a:cubicBezTo>
                  <a:cubicBezTo>
                    <a:pt x="202593" y="289351"/>
                    <a:pt x="213893" y="278066"/>
                    <a:pt x="227862" y="278066"/>
                  </a:cubicBezTo>
                  <a:lnTo>
                    <a:pt x="278490" y="278066"/>
                  </a:lnTo>
                  <a:lnTo>
                    <a:pt x="278490" y="176950"/>
                  </a:lnTo>
                  <a:cubicBezTo>
                    <a:pt x="278490" y="163000"/>
                    <a:pt x="289790" y="151716"/>
                    <a:pt x="303759" y="151716"/>
                  </a:cubicBezTo>
                  <a:close/>
                  <a:moveTo>
                    <a:pt x="303762" y="0"/>
                  </a:moveTo>
                  <a:cubicBezTo>
                    <a:pt x="443049" y="0"/>
                    <a:pt x="570410" y="92781"/>
                    <a:pt x="606634" y="220667"/>
                  </a:cubicBezTo>
                  <a:cubicBezTo>
                    <a:pt x="610461" y="234086"/>
                    <a:pt x="602629" y="248039"/>
                    <a:pt x="589190" y="251860"/>
                  </a:cubicBezTo>
                  <a:cubicBezTo>
                    <a:pt x="575839" y="255504"/>
                    <a:pt x="561688" y="247861"/>
                    <a:pt x="557950" y="234353"/>
                  </a:cubicBezTo>
                  <a:cubicBezTo>
                    <a:pt x="527779" y="127885"/>
                    <a:pt x="420888" y="50568"/>
                    <a:pt x="303762" y="50568"/>
                  </a:cubicBezTo>
                  <a:cubicBezTo>
                    <a:pt x="164208" y="50568"/>
                    <a:pt x="50642" y="163967"/>
                    <a:pt x="50642" y="303317"/>
                  </a:cubicBezTo>
                  <a:cubicBezTo>
                    <a:pt x="50642" y="442755"/>
                    <a:pt x="164208" y="556154"/>
                    <a:pt x="303762" y="556154"/>
                  </a:cubicBezTo>
                  <a:cubicBezTo>
                    <a:pt x="317824" y="556154"/>
                    <a:pt x="329127" y="567441"/>
                    <a:pt x="329127" y="581394"/>
                  </a:cubicBezTo>
                  <a:cubicBezTo>
                    <a:pt x="329127" y="595347"/>
                    <a:pt x="317824" y="606722"/>
                    <a:pt x="303762" y="606722"/>
                  </a:cubicBezTo>
                  <a:cubicBezTo>
                    <a:pt x="136261" y="606722"/>
                    <a:pt x="0" y="470661"/>
                    <a:pt x="0" y="303317"/>
                  </a:cubicBezTo>
                  <a:cubicBezTo>
                    <a:pt x="0" y="136061"/>
                    <a:pt x="136261" y="0"/>
                    <a:pt x="3037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945974" y="3586288"/>
            <a:ext cx="393699" cy="393699"/>
            <a:chOff x="6488483" y="620039"/>
            <a:chExt cx="425884" cy="425884"/>
          </a:xfrm>
        </p:grpSpPr>
        <p:sp>
          <p:nvSpPr>
            <p:cNvPr id="36" name="椭圆 35"/>
            <p:cNvSpPr/>
            <p:nvPr/>
          </p:nvSpPr>
          <p:spPr>
            <a:xfrm>
              <a:off x="6488483" y="620039"/>
              <a:ext cx="425884" cy="425884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7" name="椭圆 24"/>
            <p:cNvSpPr/>
            <p:nvPr/>
          </p:nvSpPr>
          <p:spPr>
            <a:xfrm>
              <a:off x="6613430" y="777973"/>
              <a:ext cx="175990" cy="110014"/>
            </a:xfrm>
            <a:custGeom>
              <a:avLst/>
              <a:gdLst>
                <a:gd name="connsiteX0" fmla="*/ 218748 w 607427"/>
                <a:gd name="connsiteY0" fmla="*/ 211767 h 379713"/>
                <a:gd name="connsiteX1" fmla="*/ 303678 w 607427"/>
                <a:gd name="connsiteY1" fmla="*/ 286283 h 379713"/>
                <a:gd name="connsiteX2" fmla="*/ 388608 w 607427"/>
                <a:gd name="connsiteY2" fmla="*/ 211767 h 379713"/>
                <a:gd name="connsiteX3" fmla="*/ 580118 w 607427"/>
                <a:gd name="connsiteY3" fmla="*/ 379713 h 379713"/>
                <a:gd name="connsiteX4" fmla="*/ 27238 w 607427"/>
                <a:gd name="connsiteY4" fmla="*/ 379713 h 379713"/>
                <a:gd name="connsiteX5" fmla="*/ 607427 w 607427"/>
                <a:gd name="connsiteY5" fmla="*/ 19970 h 379713"/>
                <a:gd name="connsiteX6" fmla="*/ 607427 w 607427"/>
                <a:gd name="connsiteY6" fmla="*/ 359531 h 379713"/>
                <a:gd name="connsiteX7" fmla="*/ 413725 w 607427"/>
                <a:gd name="connsiteY7" fmla="*/ 189751 h 379713"/>
                <a:gd name="connsiteX8" fmla="*/ 0 w 607427"/>
                <a:gd name="connsiteY8" fmla="*/ 19970 h 379713"/>
                <a:gd name="connsiteX9" fmla="*/ 193561 w 607427"/>
                <a:gd name="connsiteY9" fmla="*/ 189751 h 379713"/>
                <a:gd name="connsiteX10" fmla="*/ 0 w 607427"/>
                <a:gd name="connsiteY10" fmla="*/ 359531 h 379713"/>
                <a:gd name="connsiteX11" fmla="*/ 27379 w 607427"/>
                <a:gd name="connsiteY11" fmla="*/ 0 h 379713"/>
                <a:gd name="connsiteX12" fmla="*/ 579906 w 607427"/>
                <a:gd name="connsiteY12" fmla="*/ 0 h 379713"/>
                <a:gd name="connsiteX13" fmla="*/ 303694 w 607427"/>
                <a:gd name="connsiteY13" fmla="*/ 242251 h 37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7427" h="379713">
                  <a:moveTo>
                    <a:pt x="218748" y="211767"/>
                  </a:moveTo>
                  <a:lnTo>
                    <a:pt x="303678" y="286283"/>
                  </a:lnTo>
                  <a:lnTo>
                    <a:pt x="388608" y="211767"/>
                  </a:lnTo>
                  <a:lnTo>
                    <a:pt x="580118" y="379713"/>
                  </a:lnTo>
                  <a:lnTo>
                    <a:pt x="27238" y="379713"/>
                  </a:lnTo>
                  <a:close/>
                  <a:moveTo>
                    <a:pt x="607427" y="19970"/>
                  </a:moveTo>
                  <a:lnTo>
                    <a:pt x="607427" y="359531"/>
                  </a:lnTo>
                  <a:lnTo>
                    <a:pt x="413725" y="189751"/>
                  </a:lnTo>
                  <a:close/>
                  <a:moveTo>
                    <a:pt x="0" y="19970"/>
                  </a:moveTo>
                  <a:lnTo>
                    <a:pt x="193561" y="189751"/>
                  </a:lnTo>
                  <a:lnTo>
                    <a:pt x="0" y="359531"/>
                  </a:lnTo>
                  <a:close/>
                  <a:moveTo>
                    <a:pt x="27379" y="0"/>
                  </a:moveTo>
                  <a:lnTo>
                    <a:pt x="579906" y="0"/>
                  </a:lnTo>
                  <a:lnTo>
                    <a:pt x="303694" y="242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611757" y="3586288"/>
            <a:ext cx="393699" cy="393699"/>
            <a:chOff x="6488483" y="620039"/>
            <a:chExt cx="425884" cy="425884"/>
          </a:xfrm>
        </p:grpSpPr>
        <p:sp>
          <p:nvSpPr>
            <p:cNvPr id="39" name="椭圆 38"/>
            <p:cNvSpPr/>
            <p:nvPr/>
          </p:nvSpPr>
          <p:spPr>
            <a:xfrm>
              <a:off x="6488483" y="620039"/>
              <a:ext cx="425884" cy="425884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40" name="椭圆 27"/>
            <p:cNvSpPr/>
            <p:nvPr/>
          </p:nvSpPr>
          <p:spPr>
            <a:xfrm>
              <a:off x="6613430" y="750609"/>
              <a:ext cx="175990" cy="164742"/>
            </a:xfrm>
            <a:custGeom>
              <a:avLst/>
              <a:gdLst>
                <a:gd name="connsiteX0" fmla="*/ 243883 w 600653"/>
                <a:gd name="connsiteY0" fmla="*/ 476473 h 562265"/>
                <a:gd name="connsiteX1" fmla="*/ 243883 w 600653"/>
                <a:gd name="connsiteY1" fmla="*/ 521100 h 562265"/>
                <a:gd name="connsiteX2" fmla="*/ 356770 w 600653"/>
                <a:gd name="connsiteY2" fmla="*/ 521100 h 562265"/>
                <a:gd name="connsiteX3" fmla="*/ 356770 w 600653"/>
                <a:gd name="connsiteY3" fmla="*/ 476473 h 562265"/>
                <a:gd name="connsiteX4" fmla="*/ 38528 w 600653"/>
                <a:gd name="connsiteY4" fmla="*/ 381063 h 562265"/>
                <a:gd name="connsiteX5" fmla="*/ 38528 w 600653"/>
                <a:gd name="connsiteY5" fmla="*/ 418766 h 562265"/>
                <a:gd name="connsiteX6" fmla="*/ 57792 w 600653"/>
                <a:gd name="connsiteY6" fmla="*/ 438001 h 562265"/>
                <a:gd name="connsiteX7" fmla="*/ 542861 w 600653"/>
                <a:gd name="connsiteY7" fmla="*/ 438001 h 562265"/>
                <a:gd name="connsiteX8" fmla="*/ 562125 w 600653"/>
                <a:gd name="connsiteY8" fmla="*/ 418766 h 562265"/>
                <a:gd name="connsiteX9" fmla="*/ 562125 w 600653"/>
                <a:gd name="connsiteY9" fmla="*/ 381063 h 562265"/>
                <a:gd name="connsiteX10" fmla="*/ 300326 w 600653"/>
                <a:gd name="connsiteY10" fmla="*/ 210426 h 562265"/>
                <a:gd name="connsiteX11" fmla="*/ 315710 w 600653"/>
                <a:gd name="connsiteY11" fmla="*/ 225826 h 562265"/>
                <a:gd name="connsiteX12" fmla="*/ 315710 w 600653"/>
                <a:gd name="connsiteY12" fmla="*/ 251620 h 562265"/>
                <a:gd name="connsiteX13" fmla="*/ 300326 w 600653"/>
                <a:gd name="connsiteY13" fmla="*/ 267019 h 562265"/>
                <a:gd name="connsiteX14" fmla="*/ 284943 w 600653"/>
                <a:gd name="connsiteY14" fmla="*/ 251620 h 562265"/>
                <a:gd name="connsiteX15" fmla="*/ 284943 w 600653"/>
                <a:gd name="connsiteY15" fmla="*/ 225826 h 562265"/>
                <a:gd name="connsiteX16" fmla="*/ 300326 w 600653"/>
                <a:gd name="connsiteY16" fmla="*/ 210426 h 562265"/>
                <a:gd name="connsiteX17" fmla="*/ 253291 w 600653"/>
                <a:gd name="connsiteY17" fmla="*/ 184466 h 562265"/>
                <a:gd name="connsiteX18" fmla="*/ 243081 w 600653"/>
                <a:gd name="connsiteY18" fmla="*/ 194851 h 562265"/>
                <a:gd name="connsiteX19" fmla="*/ 243081 w 600653"/>
                <a:gd name="connsiteY19" fmla="*/ 281397 h 562265"/>
                <a:gd name="connsiteX20" fmla="*/ 253291 w 600653"/>
                <a:gd name="connsiteY20" fmla="*/ 291782 h 562265"/>
                <a:gd name="connsiteX21" fmla="*/ 347292 w 600653"/>
                <a:gd name="connsiteY21" fmla="*/ 291782 h 562265"/>
                <a:gd name="connsiteX22" fmla="*/ 357502 w 600653"/>
                <a:gd name="connsiteY22" fmla="*/ 281397 h 562265"/>
                <a:gd name="connsiteX23" fmla="*/ 357502 w 600653"/>
                <a:gd name="connsiteY23" fmla="*/ 194851 h 562265"/>
                <a:gd name="connsiteX24" fmla="*/ 347292 w 600653"/>
                <a:gd name="connsiteY24" fmla="*/ 184466 h 562265"/>
                <a:gd name="connsiteX25" fmla="*/ 300292 w 600653"/>
                <a:gd name="connsiteY25" fmla="*/ 100420 h 562265"/>
                <a:gd name="connsiteX26" fmla="*/ 258299 w 600653"/>
                <a:gd name="connsiteY26" fmla="*/ 142347 h 562265"/>
                <a:gd name="connsiteX27" fmla="*/ 258299 w 600653"/>
                <a:gd name="connsiteY27" fmla="*/ 153694 h 562265"/>
                <a:gd name="connsiteX28" fmla="*/ 342477 w 600653"/>
                <a:gd name="connsiteY28" fmla="*/ 153694 h 562265"/>
                <a:gd name="connsiteX29" fmla="*/ 342477 w 600653"/>
                <a:gd name="connsiteY29" fmla="*/ 142347 h 562265"/>
                <a:gd name="connsiteX30" fmla="*/ 300292 w 600653"/>
                <a:gd name="connsiteY30" fmla="*/ 100420 h 562265"/>
                <a:gd name="connsiteX31" fmla="*/ 300292 w 600653"/>
                <a:gd name="connsiteY31" fmla="*/ 69648 h 562265"/>
                <a:gd name="connsiteX32" fmla="*/ 373297 w 600653"/>
                <a:gd name="connsiteY32" fmla="*/ 142347 h 562265"/>
                <a:gd name="connsiteX33" fmla="*/ 373297 w 600653"/>
                <a:gd name="connsiteY33" fmla="*/ 161964 h 562265"/>
                <a:gd name="connsiteX34" fmla="*/ 373104 w 600653"/>
                <a:gd name="connsiteY34" fmla="*/ 162925 h 562265"/>
                <a:gd name="connsiteX35" fmla="*/ 388322 w 600653"/>
                <a:gd name="connsiteY35" fmla="*/ 194851 h 562265"/>
                <a:gd name="connsiteX36" fmla="*/ 388322 w 600653"/>
                <a:gd name="connsiteY36" fmla="*/ 281397 h 562265"/>
                <a:gd name="connsiteX37" fmla="*/ 347292 w 600653"/>
                <a:gd name="connsiteY37" fmla="*/ 322554 h 562265"/>
                <a:gd name="connsiteX38" fmla="*/ 253291 w 600653"/>
                <a:gd name="connsiteY38" fmla="*/ 322554 h 562265"/>
                <a:gd name="connsiteX39" fmla="*/ 212261 w 600653"/>
                <a:gd name="connsiteY39" fmla="*/ 281397 h 562265"/>
                <a:gd name="connsiteX40" fmla="*/ 212261 w 600653"/>
                <a:gd name="connsiteY40" fmla="*/ 194851 h 562265"/>
                <a:gd name="connsiteX41" fmla="*/ 227479 w 600653"/>
                <a:gd name="connsiteY41" fmla="*/ 162925 h 562265"/>
                <a:gd name="connsiteX42" fmla="*/ 227479 w 600653"/>
                <a:gd name="connsiteY42" fmla="*/ 161964 h 562265"/>
                <a:gd name="connsiteX43" fmla="*/ 227479 w 600653"/>
                <a:gd name="connsiteY43" fmla="*/ 142347 h 562265"/>
                <a:gd name="connsiteX44" fmla="*/ 300292 w 600653"/>
                <a:gd name="connsiteY44" fmla="*/ 69648 h 562265"/>
                <a:gd name="connsiteX45" fmla="*/ 57792 w 600653"/>
                <a:gd name="connsiteY45" fmla="*/ 38472 h 562265"/>
                <a:gd name="connsiteX46" fmla="*/ 38528 w 600653"/>
                <a:gd name="connsiteY46" fmla="*/ 57708 h 562265"/>
                <a:gd name="connsiteX47" fmla="*/ 38528 w 600653"/>
                <a:gd name="connsiteY47" fmla="*/ 342591 h 562265"/>
                <a:gd name="connsiteX48" fmla="*/ 562125 w 600653"/>
                <a:gd name="connsiteY48" fmla="*/ 342591 h 562265"/>
                <a:gd name="connsiteX49" fmla="*/ 562125 w 600653"/>
                <a:gd name="connsiteY49" fmla="*/ 57708 h 562265"/>
                <a:gd name="connsiteX50" fmla="*/ 542861 w 600653"/>
                <a:gd name="connsiteY50" fmla="*/ 38472 h 562265"/>
                <a:gd name="connsiteX51" fmla="*/ 57792 w 600653"/>
                <a:gd name="connsiteY51" fmla="*/ 0 h 562265"/>
                <a:gd name="connsiteX52" fmla="*/ 542861 w 600653"/>
                <a:gd name="connsiteY52" fmla="*/ 0 h 562265"/>
                <a:gd name="connsiteX53" fmla="*/ 600653 w 600653"/>
                <a:gd name="connsiteY53" fmla="*/ 57708 h 562265"/>
                <a:gd name="connsiteX54" fmla="*/ 600653 w 600653"/>
                <a:gd name="connsiteY54" fmla="*/ 418766 h 562265"/>
                <a:gd name="connsiteX55" fmla="*/ 542861 w 600653"/>
                <a:gd name="connsiteY55" fmla="*/ 476473 h 562265"/>
                <a:gd name="connsiteX56" fmla="*/ 395298 w 600653"/>
                <a:gd name="connsiteY56" fmla="*/ 476473 h 562265"/>
                <a:gd name="connsiteX57" fmla="*/ 395298 w 600653"/>
                <a:gd name="connsiteY57" fmla="*/ 523793 h 562265"/>
                <a:gd name="connsiteX58" fmla="*/ 460411 w 600653"/>
                <a:gd name="connsiteY58" fmla="*/ 523793 h 562265"/>
                <a:gd name="connsiteX59" fmla="*/ 479675 w 600653"/>
                <a:gd name="connsiteY59" fmla="*/ 543029 h 562265"/>
                <a:gd name="connsiteX60" fmla="*/ 460411 w 600653"/>
                <a:gd name="connsiteY60" fmla="*/ 562265 h 562265"/>
                <a:gd name="connsiteX61" fmla="*/ 140435 w 600653"/>
                <a:gd name="connsiteY61" fmla="*/ 562265 h 562265"/>
                <a:gd name="connsiteX62" fmla="*/ 121171 w 600653"/>
                <a:gd name="connsiteY62" fmla="*/ 543029 h 562265"/>
                <a:gd name="connsiteX63" fmla="*/ 140435 w 600653"/>
                <a:gd name="connsiteY63" fmla="*/ 523793 h 562265"/>
                <a:gd name="connsiteX64" fmla="*/ 205355 w 600653"/>
                <a:gd name="connsiteY64" fmla="*/ 523793 h 562265"/>
                <a:gd name="connsiteX65" fmla="*/ 205355 w 600653"/>
                <a:gd name="connsiteY65" fmla="*/ 476473 h 562265"/>
                <a:gd name="connsiteX66" fmla="*/ 57792 w 600653"/>
                <a:gd name="connsiteY66" fmla="*/ 476473 h 562265"/>
                <a:gd name="connsiteX67" fmla="*/ 0 w 600653"/>
                <a:gd name="connsiteY67" fmla="*/ 418766 h 562265"/>
                <a:gd name="connsiteX68" fmla="*/ 0 w 600653"/>
                <a:gd name="connsiteY68" fmla="*/ 57708 h 562265"/>
                <a:gd name="connsiteX69" fmla="*/ 57792 w 600653"/>
                <a:gd name="connsiteY69" fmla="*/ 0 h 5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0653" h="562265">
                  <a:moveTo>
                    <a:pt x="243883" y="476473"/>
                  </a:moveTo>
                  <a:lnTo>
                    <a:pt x="243883" y="521100"/>
                  </a:lnTo>
                  <a:lnTo>
                    <a:pt x="356770" y="521100"/>
                  </a:lnTo>
                  <a:lnTo>
                    <a:pt x="356770" y="476473"/>
                  </a:lnTo>
                  <a:close/>
                  <a:moveTo>
                    <a:pt x="38528" y="381063"/>
                  </a:moveTo>
                  <a:lnTo>
                    <a:pt x="38528" y="418766"/>
                  </a:lnTo>
                  <a:cubicBezTo>
                    <a:pt x="38528" y="429345"/>
                    <a:pt x="47197" y="438001"/>
                    <a:pt x="57792" y="438001"/>
                  </a:cubicBezTo>
                  <a:lnTo>
                    <a:pt x="542861" y="438001"/>
                  </a:lnTo>
                  <a:cubicBezTo>
                    <a:pt x="553649" y="438001"/>
                    <a:pt x="562125" y="429345"/>
                    <a:pt x="562125" y="418766"/>
                  </a:cubicBezTo>
                  <a:lnTo>
                    <a:pt x="562125" y="381063"/>
                  </a:lnTo>
                  <a:close/>
                  <a:moveTo>
                    <a:pt x="300326" y="210426"/>
                  </a:moveTo>
                  <a:cubicBezTo>
                    <a:pt x="308787" y="210426"/>
                    <a:pt x="315710" y="217356"/>
                    <a:pt x="315710" y="225826"/>
                  </a:cubicBezTo>
                  <a:lnTo>
                    <a:pt x="315710" y="251620"/>
                  </a:lnTo>
                  <a:cubicBezTo>
                    <a:pt x="315710" y="260089"/>
                    <a:pt x="308787" y="267019"/>
                    <a:pt x="300326" y="267019"/>
                  </a:cubicBezTo>
                  <a:cubicBezTo>
                    <a:pt x="291866" y="267019"/>
                    <a:pt x="284943" y="260089"/>
                    <a:pt x="284943" y="251620"/>
                  </a:cubicBezTo>
                  <a:lnTo>
                    <a:pt x="284943" y="225826"/>
                  </a:lnTo>
                  <a:cubicBezTo>
                    <a:pt x="284943" y="217356"/>
                    <a:pt x="291866" y="210426"/>
                    <a:pt x="300326" y="210426"/>
                  </a:cubicBezTo>
                  <a:close/>
                  <a:moveTo>
                    <a:pt x="253291" y="184466"/>
                  </a:moveTo>
                  <a:cubicBezTo>
                    <a:pt x="247897" y="184466"/>
                    <a:pt x="243081" y="189274"/>
                    <a:pt x="243081" y="194851"/>
                  </a:cubicBezTo>
                  <a:lnTo>
                    <a:pt x="243081" y="281397"/>
                  </a:lnTo>
                  <a:cubicBezTo>
                    <a:pt x="243081" y="286974"/>
                    <a:pt x="247897" y="291782"/>
                    <a:pt x="253291" y="291782"/>
                  </a:cubicBezTo>
                  <a:lnTo>
                    <a:pt x="347292" y="291782"/>
                  </a:lnTo>
                  <a:cubicBezTo>
                    <a:pt x="352879" y="291782"/>
                    <a:pt x="357502" y="286974"/>
                    <a:pt x="357502" y="281397"/>
                  </a:cubicBezTo>
                  <a:lnTo>
                    <a:pt x="357502" y="194851"/>
                  </a:lnTo>
                  <a:cubicBezTo>
                    <a:pt x="357502" y="189274"/>
                    <a:pt x="352879" y="184466"/>
                    <a:pt x="347292" y="184466"/>
                  </a:cubicBezTo>
                  <a:close/>
                  <a:moveTo>
                    <a:pt x="300292" y="100420"/>
                  </a:moveTo>
                  <a:cubicBezTo>
                    <a:pt x="277176" y="100420"/>
                    <a:pt x="258299" y="119268"/>
                    <a:pt x="258299" y="142347"/>
                  </a:cubicBezTo>
                  <a:lnTo>
                    <a:pt x="258299" y="153694"/>
                  </a:lnTo>
                  <a:lnTo>
                    <a:pt x="342477" y="153694"/>
                  </a:lnTo>
                  <a:lnTo>
                    <a:pt x="342477" y="142347"/>
                  </a:lnTo>
                  <a:cubicBezTo>
                    <a:pt x="342477" y="119268"/>
                    <a:pt x="323599" y="100420"/>
                    <a:pt x="300292" y="100420"/>
                  </a:cubicBezTo>
                  <a:close/>
                  <a:moveTo>
                    <a:pt x="300292" y="69648"/>
                  </a:moveTo>
                  <a:cubicBezTo>
                    <a:pt x="340551" y="69648"/>
                    <a:pt x="373297" y="102343"/>
                    <a:pt x="373297" y="142347"/>
                  </a:cubicBezTo>
                  <a:lnTo>
                    <a:pt x="373297" y="161964"/>
                  </a:lnTo>
                  <a:cubicBezTo>
                    <a:pt x="373297" y="162348"/>
                    <a:pt x="373104" y="162541"/>
                    <a:pt x="373104" y="162925"/>
                  </a:cubicBezTo>
                  <a:cubicBezTo>
                    <a:pt x="382351" y="170426"/>
                    <a:pt x="388322" y="181965"/>
                    <a:pt x="388322" y="194851"/>
                  </a:cubicBezTo>
                  <a:lnTo>
                    <a:pt x="388322" y="281397"/>
                  </a:lnTo>
                  <a:cubicBezTo>
                    <a:pt x="388322" y="304091"/>
                    <a:pt x="370022" y="322554"/>
                    <a:pt x="347292" y="322554"/>
                  </a:cubicBezTo>
                  <a:lnTo>
                    <a:pt x="253291" y="322554"/>
                  </a:lnTo>
                  <a:cubicBezTo>
                    <a:pt x="230753" y="322554"/>
                    <a:pt x="212261" y="304091"/>
                    <a:pt x="212261" y="281397"/>
                  </a:cubicBezTo>
                  <a:lnTo>
                    <a:pt x="212261" y="194851"/>
                  </a:lnTo>
                  <a:cubicBezTo>
                    <a:pt x="212261" y="181965"/>
                    <a:pt x="218232" y="170426"/>
                    <a:pt x="227479" y="162925"/>
                  </a:cubicBezTo>
                  <a:cubicBezTo>
                    <a:pt x="227479" y="162541"/>
                    <a:pt x="227479" y="162348"/>
                    <a:pt x="227479" y="161964"/>
                  </a:cubicBezTo>
                  <a:lnTo>
                    <a:pt x="227479" y="142347"/>
                  </a:lnTo>
                  <a:cubicBezTo>
                    <a:pt x="227479" y="102343"/>
                    <a:pt x="260225" y="69648"/>
                    <a:pt x="300292" y="69648"/>
                  </a:cubicBezTo>
                  <a:close/>
                  <a:moveTo>
                    <a:pt x="57792" y="38472"/>
                  </a:moveTo>
                  <a:cubicBezTo>
                    <a:pt x="47197" y="38472"/>
                    <a:pt x="38528" y="47128"/>
                    <a:pt x="38528" y="57708"/>
                  </a:cubicBezTo>
                  <a:lnTo>
                    <a:pt x="38528" y="342591"/>
                  </a:lnTo>
                  <a:lnTo>
                    <a:pt x="562125" y="342591"/>
                  </a:lnTo>
                  <a:lnTo>
                    <a:pt x="562125" y="57708"/>
                  </a:lnTo>
                  <a:cubicBezTo>
                    <a:pt x="562125" y="47128"/>
                    <a:pt x="553649" y="38472"/>
                    <a:pt x="542861" y="38472"/>
                  </a:cubicBezTo>
                  <a:close/>
                  <a:moveTo>
                    <a:pt x="57792" y="0"/>
                  </a:moveTo>
                  <a:lnTo>
                    <a:pt x="542861" y="0"/>
                  </a:lnTo>
                  <a:cubicBezTo>
                    <a:pt x="574839" y="0"/>
                    <a:pt x="600653" y="25776"/>
                    <a:pt x="600653" y="57708"/>
                  </a:cubicBezTo>
                  <a:lnTo>
                    <a:pt x="600653" y="418766"/>
                  </a:lnTo>
                  <a:cubicBezTo>
                    <a:pt x="600653" y="450505"/>
                    <a:pt x="574839" y="476473"/>
                    <a:pt x="542861" y="476473"/>
                  </a:cubicBezTo>
                  <a:lnTo>
                    <a:pt x="395298" y="476473"/>
                  </a:lnTo>
                  <a:lnTo>
                    <a:pt x="395298" y="523793"/>
                  </a:lnTo>
                  <a:lnTo>
                    <a:pt x="460411" y="523793"/>
                  </a:lnTo>
                  <a:cubicBezTo>
                    <a:pt x="471006" y="523793"/>
                    <a:pt x="479675" y="532257"/>
                    <a:pt x="479675" y="543029"/>
                  </a:cubicBezTo>
                  <a:cubicBezTo>
                    <a:pt x="479675" y="553609"/>
                    <a:pt x="471006" y="562265"/>
                    <a:pt x="460411" y="562265"/>
                  </a:cubicBezTo>
                  <a:lnTo>
                    <a:pt x="140435" y="562265"/>
                  </a:lnTo>
                  <a:cubicBezTo>
                    <a:pt x="129840" y="562265"/>
                    <a:pt x="121171" y="553609"/>
                    <a:pt x="121171" y="543029"/>
                  </a:cubicBezTo>
                  <a:cubicBezTo>
                    <a:pt x="121171" y="532257"/>
                    <a:pt x="129840" y="523793"/>
                    <a:pt x="140435" y="523793"/>
                  </a:cubicBezTo>
                  <a:lnTo>
                    <a:pt x="205355" y="523793"/>
                  </a:lnTo>
                  <a:lnTo>
                    <a:pt x="205355" y="476473"/>
                  </a:lnTo>
                  <a:lnTo>
                    <a:pt x="57792" y="476473"/>
                  </a:lnTo>
                  <a:cubicBezTo>
                    <a:pt x="26006" y="476473"/>
                    <a:pt x="0" y="450505"/>
                    <a:pt x="0" y="418766"/>
                  </a:cubicBezTo>
                  <a:lnTo>
                    <a:pt x="0" y="57708"/>
                  </a:lnTo>
                  <a:cubicBezTo>
                    <a:pt x="0" y="25776"/>
                    <a:pt x="26006" y="0"/>
                    <a:pt x="577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6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/>
          <p:cNvSpPr/>
          <p:nvPr/>
        </p:nvSpPr>
        <p:spPr>
          <a:xfrm>
            <a:off x="6124576" y="2316368"/>
            <a:ext cx="2294499" cy="1529666"/>
          </a:xfrm>
          <a:custGeom>
            <a:avLst/>
            <a:gdLst>
              <a:gd name="connsiteX0" fmla="*/ 0 w 2294499"/>
              <a:gd name="connsiteY0" fmla="*/ 0 h 1529666"/>
              <a:gd name="connsiteX1" fmla="*/ 2294499 w 2294499"/>
              <a:gd name="connsiteY1" fmla="*/ 0 h 1529666"/>
              <a:gd name="connsiteX2" fmla="*/ 2294499 w 2294499"/>
              <a:gd name="connsiteY2" fmla="*/ 1529666 h 1529666"/>
              <a:gd name="connsiteX3" fmla="*/ 0 w 2294499"/>
              <a:gd name="connsiteY3" fmla="*/ 1529666 h 15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499" h="1529666">
                <a:moveTo>
                  <a:pt x="0" y="0"/>
                </a:moveTo>
                <a:lnTo>
                  <a:pt x="2294499" y="0"/>
                </a:lnTo>
                <a:lnTo>
                  <a:pt x="2294499" y="1529666"/>
                </a:lnTo>
                <a:lnTo>
                  <a:pt x="0" y="1529666"/>
                </a:lnTo>
                <a:close/>
              </a:path>
            </a:pathLst>
          </a:custGeom>
          <a:blipFill>
            <a:blip r:embed="rId1"/>
            <a:srcRect/>
            <a:stretch>
              <a:fillRect l="-1571" r="-156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>
            <a:off x="8621152" y="2316368"/>
            <a:ext cx="2294499" cy="1529666"/>
          </a:xfrm>
          <a:custGeom>
            <a:avLst/>
            <a:gdLst>
              <a:gd name="connsiteX0" fmla="*/ 0 w 2294499"/>
              <a:gd name="connsiteY0" fmla="*/ 0 h 1529666"/>
              <a:gd name="connsiteX1" fmla="*/ 2294499 w 2294499"/>
              <a:gd name="connsiteY1" fmla="*/ 0 h 1529666"/>
              <a:gd name="connsiteX2" fmla="*/ 2294499 w 2294499"/>
              <a:gd name="connsiteY2" fmla="*/ 1529666 h 1529666"/>
              <a:gd name="connsiteX3" fmla="*/ 0 w 2294499"/>
              <a:gd name="connsiteY3" fmla="*/ 1529666 h 15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499" h="1529666">
                <a:moveTo>
                  <a:pt x="0" y="0"/>
                </a:moveTo>
                <a:lnTo>
                  <a:pt x="2294499" y="0"/>
                </a:lnTo>
                <a:lnTo>
                  <a:pt x="2294499" y="1529666"/>
                </a:lnTo>
                <a:lnTo>
                  <a:pt x="0" y="1529666"/>
                </a:lnTo>
                <a:close/>
              </a:path>
            </a:pathLst>
          </a:custGeom>
          <a:blipFill>
            <a:blip r:embed="rId2"/>
            <a:stretch>
              <a:fillRect l="-822" r="-816"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>
            <a:off x="6124576" y="4177282"/>
            <a:ext cx="2294499" cy="1529666"/>
          </a:xfrm>
          <a:custGeom>
            <a:avLst/>
            <a:gdLst>
              <a:gd name="connsiteX0" fmla="*/ 0 w 2294499"/>
              <a:gd name="connsiteY0" fmla="*/ 0 h 1529666"/>
              <a:gd name="connsiteX1" fmla="*/ 2294499 w 2294499"/>
              <a:gd name="connsiteY1" fmla="*/ 0 h 1529666"/>
              <a:gd name="connsiteX2" fmla="*/ 2294499 w 2294499"/>
              <a:gd name="connsiteY2" fmla="*/ 1529666 h 1529666"/>
              <a:gd name="connsiteX3" fmla="*/ 0 w 2294499"/>
              <a:gd name="connsiteY3" fmla="*/ 1529666 h 15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499" h="1529666">
                <a:moveTo>
                  <a:pt x="0" y="0"/>
                </a:moveTo>
                <a:lnTo>
                  <a:pt x="2294499" y="0"/>
                </a:lnTo>
                <a:lnTo>
                  <a:pt x="2294499" y="1529666"/>
                </a:lnTo>
                <a:lnTo>
                  <a:pt x="0" y="1529666"/>
                </a:lnTo>
                <a:close/>
              </a:path>
            </a:pathLst>
          </a:custGeom>
          <a:blipFill>
            <a:blip r:embed="rId3"/>
            <a:srcRect/>
            <a:stretch>
              <a:fillRect l="-2649" r="-2621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0" name="任意多边形: 形状 39"/>
          <p:cNvSpPr/>
          <p:nvPr/>
        </p:nvSpPr>
        <p:spPr>
          <a:xfrm>
            <a:off x="8621152" y="4177282"/>
            <a:ext cx="2294499" cy="1529666"/>
          </a:xfrm>
          <a:custGeom>
            <a:avLst/>
            <a:gdLst>
              <a:gd name="connsiteX0" fmla="*/ 0 w 2294499"/>
              <a:gd name="connsiteY0" fmla="*/ 0 h 1529666"/>
              <a:gd name="connsiteX1" fmla="*/ 2294499 w 2294499"/>
              <a:gd name="connsiteY1" fmla="*/ 0 h 1529666"/>
              <a:gd name="connsiteX2" fmla="*/ 2294499 w 2294499"/>
              <a:gd name="connsiteY2" fmla="*/ 1529666 h 1529666"/>
              <a:gd name="connsiteX3" fmla="*/ 0 w 2294499"/>
              <a:gd name="connsiteY3" fmla="*/ 1529666 h 15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499" h="1529666">
                <a:moveTo>
                  <a:pt x="0" y="0"/>
                </a:moveTo>
                <a:lnTo>
                  <a:pt x="2294499" y="0"/>
                </a:lnTo>
                <a:lnTo>
                  <a:pt x="2294499" y="1529666"/>
                </a:lnTo>
                <a:lnTo>
                  <a:pt x="0" y="1529666"/>
                </a:lnTo>
                <a:close/>
              </a:path>
            </a:pathLst>
          </a:custGeom>
          <a:blipFill>
            <a:blip r:embed="rId4"/>
            <a:srcRect/>
            <a:stretch>
              <a:fillRect l="-4611" r="-4561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52364" y="2446278"/>
            <a:ext cx="584200" cy="584200"/>
            <a:chOff x="1028700" y="1853169"/>
            <a:chExt cx="787400" cy="787400"/>
          </a:xfrm>
        </p:grpSpPr>
        <p:sp>
          <p:nvSpPr>
            <p:cNvPr id="9" name="椭圆 8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blipFill dpi="0" rotWithShape="1">
              <a:blip r:embed="rId5"/>
              <a:srcRect/>
              <a:tile tx="0" ty="0" sx="100000" sy="100000" flip="none" algn="ctr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237694" y="2063723"/>
              <a:ext cx="369412" cy="366291"/>
            </a:xfrm>
            <a:custGeom>
              <a:avLst/>
              <a:gdLst>
                <a:gd name="connsiteX0" fmla="*/ 192254 w 338138"/>
                <a:gd name="connsiteY0" fmla="*/ 135421 h 335282"/>
                <a:gd name="connsiteX1" fmla="*/ 152810 w 338138"/>
                <a:gd name="connsiteY1" fmla="*/ 151158 h 335282"/>
                <a:gd name="connsiteX2" fmla="*/ 152810 w 338138"/>
                <a:gd name="connsiteY2" fmla="*/ 229842 h 335282"/>
                <a:gd name="connsiteX3" fmla="*/ 232697 w 338138"/>
                <a:gd name="connsiteY3" fmla="*/ 229842 h 335282"/>
                <a:gd name="connsiteX4" fmla="*/ 232697 w 338138"/>
                <a:gd name="connsiteY4" fmla="*/ 151158 h 335282"/>
                <a:gd name="connsiteX5" fmla="*/ 192254 w 338138"/>
                <a:gd name="connsiteY5" fmla="*/ 135421 h 335282"/>
                <a:gd name="connsiteX6" fmla="*/ 238125 w 338138"/>
                <a:gd name="connsiteY6" fmla="*/ 69850 h 335282"/>
                <a:gd name="connsiteX7" fmla="*/ 225425 w 338138"/>
                <a:gd name="connsiteY7" fmla="*/ 80963 h 335282"/>
                <a:gd name="connsiteX8" fmla="*/ 238125 w 338138"/>
                <a:gd name="connsiteY8" fmla="*/ 92076 h 335282"/>
                <a:gd name="connsiteX9" fmla="*/ 250825 w 338138"/>
                <a:gd name="connsiteY9" fmla="*/ 80963 h 335282"/>
                <a:gd name="connsiteX10" fmla="*/ 238125 w 338138"/>
                <a:gd name="connsiteY10" fmla="*/ 69850 h 335282"/>
                <a:gd name="connsiteX11" fmla="*/ 214313 w 338138"/>
                <a:gd name="connsiteY11" fmla="*/ 57150 h 335282"/>
                <a:gd name="connsiteX12" fmla="*/ 263526 w 338138"/>
                <a:gd name="connsiteY12" fmla="*/ 57150 h 335282"/>
                <a:gd name="connsiteX13" fmla="*/ 263526 w 338138"/>
                <a:gd name="connsiteY13" fmla="*/ 106363 h 335282"/>
                <a:gd name="connsiteX14" fmla="*/ 214313 w 338138"/>
                <a:gd name="connsiteY14" fmla="*/ 106363 h 335282"/>
                <a:gd name="connsiteX15" fmla="*/ 49213 w 338138"/>
                <a:gd name="connsiteY15" fmla="*/ 57150 h 335282"/>
                <a:gd name="connsiteX16" fmla="*/ 195263 w 338138"/>
                <a:gd name="connsiteY16" fmla="*/ 57150 h 335282"/>
                <a:gd name="connsiteX17" fmla="*/ 195263 w 338138"/>
                <a:gd name="connsiteY17" fmla="*/ 106363 h 335282"/>
                <a:gd name="connsiteX18" fmla="*/ 49213 w 338138"/>
                <a:gd name="connsiteY18" fmla="*/ 106363 h 335282"/>
                <a:gd name="connsiteX19" fmla="*/ 22225 w 338138"/>
                <a:gd name="connsiteY19" fmla="*/ 28575 h 335282"/>
                <a:gd name="connsiteX20" fmla="*/ 22225 w 338138"/>
                <a:gd name="connsiteY20" fmla="*/ 269875 h 335282"/>
                <a:gd name="connsiteX21" fmla="*/ 241853 w 338138"/>
                <a:gd name="connsiteY21" fmla="*/ 269875 h 335282"/>
                <a:gd name="connsiteX22" fmla="*/ 247114 w 338138"/>
                <a:gd name="connsiteY22" fmla="*/ 259384 h 335282"/>
                <a:gd name="connsiteX23" fmla="*/ 233962 w 338138"/>
                <a:gd name="connsiteY23" fmla="*/ 248892 h 335282"/>
                <a:gd name="connsiteX24" fmla="*/ 155054 w 338138"/>
                <a:gd name="connsiteY24" fmla="*/ 251515 h 335282"/>
                <a:gd name="connsiteX25" fmla="*/ 49843 w 338138"/>
                <a:gd name="connsiteY25" fmla="*/ 251515 h 335282"/>
                <a:gd name="connsiteX26" fmla="*/ 49843 w 338138"/>
                <a:gd name="connsiteY26" fmla="*/ 231844 h 335282"/>
                <a:gd name="connsiteX27" fmla="*/ 135327 w 338138"/>
                <a:gd name="connsiteY27" fmla="*/ 231844 h 335282"/>
                <a:gd name="connsiteX28" fmla="*/ 122175 w 338138"/>
                <a:gd name="connsiteY28" fmla="*/ 201682 h 335282"/>
                <a:gd name="connsiteX29" fmla="*/ 49843 w 338138"/>
                <a:gd name="connsiteY29" fmla="*/ 201682 h 335282"/>
                <a:gd name="connsiteX30" fmla="*/ 49843 w 338138"/>
                <a:gd name="connsiteY30" fmla="*/ 183322 h 335282"/>
                <a:gd name="connsiteX31" fmla="*/ 120860 w 338138"/>
                <a:gd name="connsiteY31" fmla="*/ 183322 h 335282"/>
                <a:gd name="connsiteX32" fmla="*/ 131381 w 338138"/>
                <a:gd name="connsiteY32" fmla="*/ 153159 h 335282"/>
                <a:gd name="connsiteX33" fmla="*/ 49843 w 338138"/>
                <a:gd name="connsiteY33" fmla="*/ 153159 h 335282"/>
                <a:gd name="connsiteX34" fmla="*/ 49843 w 338138"/>
                <a:gd name="connsiteY34" fmla="*/ 134800 h 335282"/>
                <a:gd name="connsiteX35" fmla="*/ 147163 w 338138"/>
                <a:gd name="connsiteY35" fmla="*/ 134800 h 335282"/>
                <a:gd name="connsiteX36" fmla="*/ 243168 w 338138"/>
                <a:gd name="connsiteY36" fmla="*/ 138734 h 335282"/>
                <a:gd name="connsiteX37" fmla="*/ 251059 w 338138"/>
                <a:gd name="connsiteY37" fmla="*/ 231844 h 335282"/>
                <a:gd name="connsiteX38" fmla="*/ 264210 w 338138"/>
                <a:gd name="connsiteY38" fmla="*/ 243647 h 335282"/>
                <a:gd name="connsiteX39" fmla="*/ 272101 w 338138"/>
                <a:gd name="connsiteY39" fmla="*/ 238401 h 335282"/>
                <a:gd name="connsiteX40" fmla="*/ 290513 w 338138"/>
                <a:gd name="connsiteY40" fmla="*/ 256761 h 335282"/>
                <a:gd name="connsiteX41" fmla="*/ 290513 w 338138"/>
                <a:gd name="connsiteY41" fmla="*/ 28575 h 335282"/>
                <a:gd name="connsiteX42" fmla="*/ 22225 w 338138"/>
                <a:gd name="connsiteY42" fmla="*/ 28575 h 335282"/>
                <a:gd name="connsiteX43" fmla="*/ 0 w 338138"/>
                <a:gd name="connsiteY43" fmla="*/ 0 h 335282"/>
                <a:gd name="connsiteX44" fmla="*/ 311721 w 338138"/>
                <a:gd name="connsiteY44" fmla="*/ 0 h 335282"/>
                <a:gd name="connsiteX45" fmla="*/ 311721 w 338138"/>
                <a:gd name="connsiteY45" fmla="*/ 278479 h 335282"/>
                <a:gd name="connsiteX46" fmla="*/ 338138 w 338138"/>
                <a:gd name="connsiteY46" fmla="*/ 304875 h 335282"/>
                <a:gd name="connsiteX47" fmla="*/ 330213 w 338138"/>
                <a:gd name="connsiteY47" fmla="*/ 325992 h 335282"/>
                <a:gd name="connsiteX48" fmla="*/ 307759 w 338138"/>
                <a:gd name="connsiteY48" fmla="*/ 335230 h 335282"/>
                <a:gd name="connsiteX49" fmla="*/ 262850 w 338138"/>
                <a:gd name="connsiteY49" fmla="*/ 291677 h 335282"/>
                <a:gd name="connsiteX50" fmla="*/ 0 w 338138"/>
                <a:gd name="connsiteY50" fmla="*/ 291677 h 335282"/>
                <a:gd name="connsiteX51" fmla="*/ 0 w 338138"/>
                <a:gd name="connsiteY51" fmla="*/ 0 h 33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335282">
                  <a:moveTo>
                    <a:pt x="192254" y="135421"/>
                  </a:moveTo>
                  <a:cubicBezTo>
                    <a:pt x="177774" y="135421"/>
                    <a:pt x="163461" y="140666"/>
                    <a:pt x="152810" y="151158"/>
                  </a:cubicBezTo>
                  <a:cubicBezTo>
                    <a:pt x="130175" y="173452"/>
                    <a:pt x="130175" y="207548"/>
                    <a:pt x="152810" y="229842"/>
                  </a:cubicBezTo>
                  <a:cubicBezTo>
                    <a:pt x="174113" y="250825"/>
                    <a:pt x="210062" y="250825"/>
                    <a:pt x="232697" y="229842"/>
                  </a:cubicBezTo>
                  <a:cubicBezTo>
                    <a:pt x="254000" y="207548"/>
                    <a:pt x="254000" y="173452"/>
                    <a:pt x="232697" y="151158"/>
                  </a:cubicBezTo>
                  <a:cubicBezTo>
                    <a:pt x="221379" y="140666"/>
                    <a:pt x="206733" y="135421"/>
                    <a:pt x="192254" y="135421"/>
                  </a:cubicBezTo>
                  <a:close/>
                  <a:moveTo>
                    <a:pt x="238125" y="69850"/>
                  </a:moveTo>
                  <a:cubicBezTo>
                    <a:pt x="231111" y="69850"/>
                    <a:pt x="225425" y="74825"/>
                    <a:pt x="225425" y="80963"/>
                  </a:cubicBezTo>
                  <a:cubicBezTo>
                    <a:pt x="225425" y="87101"/>
                    <a:pt x="231111" y="92076"/>
                    <a:pt x="238125" y="92076"/>
                  </a:cubicBezTo>
                  <a:cubicBezTo>
                    <a:pt x="245139" y="92076"/>
                    <a:pt x="250825" y="87101"/>
                    <a:pt x="250825" y="80963"/>
                  </a:cubicBezTo>
                  <a:cubicBezTo>
                    <a:pt x="250825" y="74825"/>
                    <a:pt x="245139" y="69850"/>
                    <a:pt x="238125" y="69850"/>
                  </a:cubicBezTo>
                  <a:close/>
                  <a:moveTo>
                    <a:pt x="214313" y="57150"/>
                  </a:moveTo>
                  <a:lnTo>
                    <a:pt x="263526" y="57150"/>
                  </a:lnTo>
                  <a:lnTo>
                    <a:pt x="263526" y="106363"/>
                  </a:lnTo>
                  <a:lnTo>
                    <a:pt x="214313" y="106363"/>
                  </a:lnTo>
                  <a:close/>
                  <a:moveTo>
                    <a:pt x="49213" y="57150"/>
                  </a:moveTo>
                  <a:lnTo>
                    <a:pt x="195263" y="57150"/>
                  </a:lnTo>
                  <a:lnTo>
                    <a:pt x="195263" y="106363"/>
                  </a:lnTo>
                  <a:lnTo>
                    <a:pt x="49213" y="106363"/>
                  </a:lnTo>
                  <a:close/>
                  <a:moveTo>
                    <a:pt x="22225" y="28575"/>
                  </a:moveTo>
                  <a:cubicBezTo>
                    <a:pt x="22225" y="28575"/>
                    <a:pt x="22225" y="28575"/>
                    <a:pt x="22225" y="269875"/>
                  </a:cubicBezTo>
                  <a:lnTo>
                    <a:pt x="241853" y="269875"/>
                  </a:lnTo>
                  <a:cubicBezTo>
                    <a:pt x="241853" y="269875"/>
                    <a:pt x="241853" y="269875"/>
                    <a:pt x="247114" y="259384"/>
                  </a:cubicBezTo>
                  <a:cubicBezTo>
                    <a:pt x="247114" y="259384"/>
                    <a:pt x="247114" y="259384"/>
                    <a:pt x="233962" y="248892"/>
                  </a:cubicBezTo>
                  <a:cubicBezTo>
                    <a:pt x="210289" y="264629"/>
                    <a:pt x="178726" y="265941"/>
                    <a:pt x="155054" y="251515"/>
                  </a:cubicBezTo>
                  <a:cubicBezTo>
                    <a:pt x="155054" y="251515"/>
                    <a:pt x="155054" y="251515"/>
                    <a:pt x="49843" y="251515"/>
                  </a:cubicBezTo>
                  <a:cubicBezTo>
                    <a:pt x="49843" y="251515"/>
                    <a:pt x="49843" y="251515"/>
                    <a:pt x="49843" y="231844"/>
                  </a:cubicBezTo>
                  <a:cubicBezTo>
                    <a:pt x="49843" y="231844"/>
                    <a:pt x="49843" y="231844"/>
                    <a:pt x="135327" y="231844"/>
                  </a:cubicBezTo>
                  <a:cubicBezTo>
                    <a:pt x="128751" y="222664"/>
                    <a:pt x="123490" y="213484"/>
                    <a:pt x="122175" y="201682"/>
                  </a:cubicBezTo>
                  <a:cubicBezTo>
                    <a:pt x="122175" y="201682"/>
                    <a:pt x="122175" y="201682"/>
                    <a:pt x="49843" y="201682"/>
                  </a:cubicBezTo>
                  <a:cubicBezTo>
                    <a:pt x="49843" y="201682"/>
                    <a:pt x="49843" y="201682"/>
                    <a:pt x="49843" y="183322"/>
                  </a:cubicBezTo>
                  <a:cubicBezTo>
                    <a:pt x="49843" y="183322"/>
                    <a:pt x="49843" y="183322"/>
                    <a:pt x="120860" y="183322"/>
                  </a:cubicBezTo>
                  <a:cubicBezTo>
                    <a:pt x="122175" y="172831"/>
                    <a:pt x="124806" y="162339"/>
                    <a:pt x="131381" y="153159"/>
                  </a:cubicBezTo>
                  <a:cubicBezTo>
                    <a:pt x="131381" y="153159"/>
                    <a:pt x="131381" y="153159"/>
                    <a:pt x="49843" y="153159"/>
                  </a:cubicBezTo>
                  <a:cubicBezTo>
                    <a:pt x="49843" y="153159"/>
                    <a:pt x="49843" y="153159"/>
                    <a:pt x="49843" y="134800"/>
                  </a:cubicBezTo>
                  <a:cubicBezTo>
                    <a:pt x="49843" y="134800"/>
                    <a:pt x="49843" y="134800"/>
                    <a:pt x="147163" y="134800"/>
                  </a:cubicBezTo>
                  <a:cubicBezTo>
                    <a:pt x="174781" y="111194"/>
                    <a:pt x="216865" y="112506"/>
                    <a:pt x="243168" y="138734"/>
                  </a:cubicBezTo>
                  <a:cubicBezTo>
                    <a:pt x="269471" y="164962"/>
                    <a:pt x="270786" y="202993"/>
                    <a:pt x="251059" y="231844"/>
                  </a:cubicBezTo>
                  <a:cubicBezTo>
                    <a:pt x="251059" y="231844"/>
                    <a:pt x="251059" y="231844"/>
                    <a:pt x="264210" y="243647"/>
                  </a:cubicBezTo>
                  <a:cubicBezTo>
                    <a:pt x="264210" y="243647"/>
                    <a:pt x="264210" y="243647"/>
                    <a:pt x="272101" y="238401"/>
                  </a:cubicBezTo>
                  <a:cubicBezTo>
                    <a:pt x="272101" y="238401"/>
                    <a:pt x="272101" y="238401"/>
                    <a:pt x="290513" y="256761"/>
                  </a:cubicBezTo>
                  <a:cubicBezTo>
                    <a:pt x="290513" y="256761"/>
                    <a:pt x="290513" y="256761"/>
                    <a:pt x="290513" y="28575"/>
                  </a:cubicBezTo>
                  <a:cubicBezTo>
                    <a:pt x="290513" y="28575"/>
                    <a:pt x="290513" y="28575"/>
                    <a:pt x="22225" y="28575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311721" y="0"/>
                  </a:cubicBezTo>
                  <a:cubicBezTo>
                    <a:pt x="311721" y="0"/>
                    <a:pt x="311721" y="0"/>
                    <a:pt x="311721" y="278479"/>
                  </a:cubicBezTo>
                  <a:cubicBezTo>
                    <a:pt x="311721" y="278479"/>
                    <a:pt x="311721" y="278479"/>
                    <a:pt x="338138" y="304875"/>
                  </a:cubicBezTo>
                  <a:cubicBezTo>
                    <a:pt x="338138" y="304875"/>
                    <a:pt x="338138" y="316753"/>
                    <a:pt x="330213" y="325992"/>
                  </a:cubicBezTo>
                  <a:cubicBezTo>
                    <a:pt x="320967" y="336550"/>
                    <a:pt x="307759" y="335230"/>
                    <a:pt x="307759" y="335230"/>
                  </a:cubicBezTo>
                  <a:cubicBezTo>
                    <a:pt x="307759" y="335230"/>
                    <a:pt x="307759" y="335230"/>
                    <a:pt x="262850" y="291677"/>
                  </a:cubicBezTo>
                  <a:cubicBezTo>
                    <a:pt x="262850" y="291677"/>
                    <a:pt x="262850" y="291677"/>
                    <a:pt x="0" y="291677"/>
                  </a:cubicBezTo>
                  <a:cubicBezTo>
                    <a:pt x="0" y="291677"/>
                    <a:pt x="0" y="29167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52364" y="3694053"/>
            <a:ext cx="584200" cy="584200"/>
            <a:chOff x="1028700" y="1853169"/>
            <a:chExt cx="787400" cy="787400"/>
          </a:xfrm>
        </p:grpSpPr>
        <p:sp>
          <p:nvSpPr>
            <p:cNvPr id="16" name="椭圆 15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237694" y="2062163"/>
              <a:ext cx="369412" cy="369412"/>
            </a:xfrm>
            <a:custGeom>
              <a:avLst/>
              <a:gdLst>
                <a:gd name="connsiteX0" fmla="*/ 311151 w 331788"/>
                <a:gd name="connsiteY0" fmla="*/ 34925 h 331788"/>
                <a:gd name="connsiteX1" fmla="*/ 331788 w 331788"/>
                <a:gd name="connsiteY1" fmla="*/ 92075 h 331788"/>
                <a:gd name="connsiteX2" fmla="*/ 311151 w 331788"/>
                <a:gd name="connsiteY2" fmla="*/ 98425 h 331788"/>
                <a:gd name="connsiteX3" fmla="*/ 304801 w 331788"/>
                <a:gd name="connsiteY3" fmla="*/ 76200 h 331788"/>
                <a:gd name="connsiteX4" fmla="*/ 254001 w 331788"/>
                <a:gd name="connsiteY4" fmla="*/ 222251 h 331788"/>
                <a:gd name="connsiteX5" fmla="*/ 206376 w 331788"/>
                <a:gd name="connsiteY5" fmla="*/ 146050 h 331788"/>
                <a:gd name="connsiteX6" fmla="*/ 157163 w 331788"/>
                <a:gd name="connsiteY6" fmla="*/ 241301 h 331788"/>
                <a:gd name="connsiteX7" fmla="*/ 103188 w 331788"/>
                <a:gd name="connsiteY7" fmla="*/ 163513 h 331788"/>
                <a:gd name="connsiteX8" fmla="*/ 61913 w 331788"/>
                <a:gd name="connsiteY8" fmla="*/ 242888 h 331788"/>
                <a:gd name="connsiteX9" fmla="*/ 44450 w 331788"/>
                <a:gd name="connsiteY9" fmla="*/ 231776 h 331788"/>
                <a:gd name="connsiteX10" fmla="*/ 101600 w 331788"/>
                <a:gd name="connsiteY10" fmla="*/ 123825 h 331788"/>
                <a:gd name="connsiteX11" fmla="*/ 153988 w 331788"/>
                <a:gd name="connsiteY11" fmla="*/ 201613 h 331788"/>
                <a:gd name="connsiteX12" fmla="*/ 203201 w 331788"/>
                <a:gd name="connsiteY12" fmla="*/ 106363 h 331788"/>
                <a:gd name="connsiteX13" fmla="*/ 247651 w 331788"/>
                <a:gd name="connsiteY13" fmla="*/ 174625 h 331788"/>
                <a:gd name="connsiteX14" fmla="*/ 284163 w 331788"/>
                <a:gd name="connsiteY14" fmla="*/ 69850 h 331788"/>
                <a:gd name="connsiteX15" fmla="*/ 263526 w 331788"/>
                <a:gd name="connsiteY15" fmla="*/ 79375 h 331788"/>
                <a:gd name="connsiteX16" fmla="*/ 255588 w 331788"/>
                <a:gd name="connsiteY16" fmla="*/ 61913 h 331788"/>
                <a:gd name="connsiteX17" fmla="*/ 0 w 331788"/>
                <a:gd name="connsiteY17" fmla="*/ 0 h 331788"/>
                <a:gd name="connsiteX18" fmla="*/ 20637 w 331788"/>
                <a:gd name="connsiteY18" fmla="*/ 0 h 331788"/>
                <a:gd name="connsiteX19" fmla="*/ 20637 w 331788"/>
                <a:gd name="connsiteY19" fmla="*/ 311151 h 331788"/>
                <a:gd name="connsiteX20" fmla="*/ 331788 w 331788"/>
                <a:gd name="connsiteY20" fmla="*/ 311151 h 331788"/>
                <a:gd name="connsiteX21" fmla="*/ 331788 w 331788"/>
                <a:gd name="connsiteY21" fmla="*/ 331788 h 331788"/>
                <a:gd name="connsiteX22" fmla="*/ 0 w 331788"/>
                <a:gd name="connsiteY22" fmla="*/ 331788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1788" h="331788">
                  <a:moveTo>
                    <a:pt x="311151" y="34925"/>
                  </a:moveTo>
                  <a:lnTo>
                    <a:pt x="331788" y="92075"/>
                  </a:lnTo>
                  <a:lnTo>
                    <a:pt x="311151" y="98425"/>
                  </a:lnTo>
                  <a:lnTo>
                    <a:pt x="304801" y="76200"/>
                  </a:lnTo>
                  <a:lnTo>
                    <a:pt x="254001" y="222251"/>
                  </a:lnTo>
                  <a:lnTo>
                    <a:pt x="206376" y="146050"/>
                  </a:lnTo>
                  <a:lnTo>
                    <a:pt x="157163" y="241301"/>
                  </a:lnTo>
                  <a:lnTo>
                    <a:pt x="103188" y="163513"/>
                  </a:lnTo>
                  <a:lnTo>
                    <a:pt x="61913" y="242888"/>
                  </a:lnTo>
                  <a:lnTo>
                    <a:pt x="44450" y="231776"/>
                  </a:lnTo>
                  <a:lnTo>
                    <a:pt x="101600" y="123825"/>
                  </a:lnTo>
                  <a:lnTo>
                    <a:pt x="153988" y="201613"/>
                  </a:lnTo>
                  <a:lnTo>
                    <a:pt x="203201" y="106363"/>
                  </a:lnTo>
                  <a:lnTo>
                    <a:pt x="247651" y="174625"/>
                  </a:lnTo>
                  <a:lnTo>
                    <a:pt x="284163" y="69850"/>
                  </a:lnTo>
                  <a:lnTo>
                    <a:pt x="263526" y="79375"/>
                  </a:lnTo>
                  <a:lnTo>
                    <a:pt x="255588" y="61913"/>
                  </a:lnTo>
                  <a:close/>
                  <a:moveTo>
                    <a:pt x="0" y="0"/>
                  </a:moveTo>
                  <a:lnTo>
                    <a:pt x="20637" y="0"/>
                  </a:lnTo>
                  <a:lnTo>
                    <a:pt x="20637" y="311151"/>
                  </a:lnTo>
                  <a:lnTo>
                    <a:pt x="331788" y="311151"/>
                  </a:lnTo>
                  <a:lnTo>
                    <a:pt x="331788" y="331788"/>
                  </a:lnTo>
                  <a:lnTo>
                    <a:pt x="0" y="3317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52364" y="4941828"/>
            <a:ext cx="584200" cy="584200"/>
            <a:chOff x="1028700" y="1853169"/>
            <a:chExt cx="787400" cy="787400"/>
          </a:xfrm>
        </p:grpSpPr>
        <p:sp>
          <p:nvSpPr>
            <p:cNvPr id="23" name="椭圆 22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237694" y="2087311"/>
              <a:ext cx="369412" cy="319115"/>
            </a:xfrm>
            <a:custGeom>
              <a:avLst/>
              <a:gdLst>
                <a:gd name="T0" fmla="*/ 185 w 256"/>
                <a:gd name="T1" fmla="*/ 0 h 222"/>
                <a:gd name="T2" fmla="*/ 256 w 256"/>
                <a:gd name="T3" fmla="*/ 71 h 222"/>
                <a:gd name="T4" fmla="*/ 128 w 256"/>
                <a:gd name="T5" fmla="*/ 222 h 222"/>
                <a:gd name="T6" fmla="*/ 0 w 256"/>
                <a:gd name="T7" fmla="*/ 71 h 222"/>
                <a:gd name="T8" fmla="*/ 71 w 256"/>
                <a:gd name="T9" fmla="*/ 0 h 222"/>
                <a:gd name="T10" fmla="*/ 128 w 256"/>
                <a:gd name="T11" fmla="*/ 30 h 222"/>
                <a:gd name="T12" fmla="*/ 185 w 256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22">
                  <a:moveTo>
                    <a:pt x="185" y="0"/>
                  </a:moveTo>
                  <a:cubicBezTo>
                    <a:pt x="224" y="0"/>
                    <a:pt x="256" y="32"/>
                    <a:pt x="256" y="71"/>
                  </a:cubicBezTo>
                  <a:cubicBezTo>
                    <a:pt x="256" y="136"/>
                    <a:pt x="128" y="222"/>
                    <a:pt x="128" y="222"/>
                  </a:cubicBezTo>
                  <a:cubicBezTo>
                    <a:pt x="128" y="222"/>
                    <a:pt x="0" y="139"/>
                    <a:pt x="0" y="71"/>
                  </a:cubicBezTo>
                  <a:cubicBezTo>
                    <a:pt x="0" y="23"/>
                    <a:pt x="32" y="0"/>
                    <a:pt x="71" y="0"/>
                  </a:cubicBezTo>
                  <a:cubicBezTo>
                    <a:pt x="94" y="0"/>
                    <a:pt x="115" y="12"/>
                    <a:pt x="128" y="30"/>
                  </a:cubicBezTo>
                  <a:cubicBezTo>
                    <a:pt x="141" y="12"/>
                    <a:pt x="162" y="0"/>
                    <a:pt x="1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038641" y="2338431"/>
            <a:ext cx="3638259" cy="795909"/>
            <a:chOff x="3389686" y="2343753"/>
            <a:chExt cx="3638259" cy="795909"/>
          </a:xfrm>
        </p:grpSpPr>
        <p:sp>
          <p:nvSpPr>
            <p:cNvPr id="28" name="文本框 27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89686" y="2696464"/>
              <a:ext cx="3638259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038641" y="3588198"/>
            <a:ext cx="3638259" cy="795909"/>
            <a:chOff x="3389686" y="2343753"/>
            <a:chExt cx="3638259" cy="795909"/>
          </a:xfrm>
        </p:grpSpPr>
        <p:sp>
          <p:nvSpPr>
            <p:cNvPr id="31" name="文本框 30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389686" y="2696464"/>
              <a:ext cx="3638259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38641" y="4835972"/>
            <a:ext cx="3638259" cy="795909"/>
            <a:chOff x="3389686" y="2343753"/>
            <a:chExt cx="3638259" cy="795909"/>
          </a:xfrm>
        </p:grpSpPr>
        <p:sp>
          <p:nvSpPr>
            <p:cNvPr id="34" name="文本框 33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389686" y="2696464"/>
              <a:ext cx="3638259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8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8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六边形 11"/>
          <p:cNvSpPr/>
          <p:nvPr/>
        </p:nvSpPr>
        <p:spPr>
          <a:xfrm rot="5400000">
            <a:off x="6707937" y="2647293"/>
            <a:ext cx="1371600" cy="1182414"/>
          </a:xfrm>
          <a:prstGeom prst="hexagon">
            <a:avLst>
              <a:gd name="adj" fmla="val 30523"/>
              <a:gd name="vf" fmla="val 115470"/>
            </a:avLst>
          </a:prstGeom>
          <a:blipFill>
            <a:blip r:embed="rId1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01" y="2981338"/>
            <a:ext cx="576700" cy="576700"/>
          </a:xfrm>
          <a:prstGeom prst="rect">
            <a:avLst/>
          </a:prstGeom>
        </p:spPr>
      </p:pic>
      <p:sp>
        <p:nvSpPr>
          <p:cNvPr id="15" name="六边形 14"/>
          <p:cNvSpPr/>
          <p:nvPr/>
        </p:nvSpPr>
        <p:spPr>
          <a:xfrm rot="5400000">
            <a:off x="1482437" y="2647293"/>
            <a:ext cx="1371600" cy="1182414"/>
          </a:xfrm>
          <a:prstGeom prst="hexagon">
            <a:avLst>
              <a:gd name="adj" fmla="val 30523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21" y="2981338"/>
            <a:ext cx="804497" cy="576700"/>
          </a:xfrm>
          <a:prstGeom prst="rect">
            <a:avLst/>
          </a:prstGeom>
        </p:spPr>
      </p:pic>
      <p:sp>
        <p:nvSpPr>
          <p:cNvPr id="18" name="六边形 17"/>
          <p:cNvSpPr/>
          <p:nvPr/>
        </p:nvSpPr>
        <p:spPr>
          <a:xfrm rot="5400000">
            <a:off x="9320686" y="2640365"/>
            <a:ext cx="1371600" cy="1182414"/>
          </a:xfrm>
          <a:prstGeom prst="hexagon">
            <a:avLst>
              <a:gd name="adj" fmla="val 30523"/>
              <a:gd name="vf" fmla="val 115470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03" y="2865544"/>
            <a:ext cx="732056" cy="732056"/>
          </a:xfrm>
          <a:prstGeom prst="rect">
            <a:avLst/>
          </a:prstGeom>
        </p:spPr>
      </p:pic>
      <p:sp>
        <p:nvSpPr>
          <p:cNvPr id="21" name="六边形 20"/>
          <p:cNvSpPr/>
          <p:nvPr/>
        </p:nvSpPr>
        <p:spPr>
          <a:xfrm rot="5400000">
            <a:off x="4095187" y="2647293"/>
            <a:ext cx="1371600" cy="1182414"/>
          </a:xfrm>
          <a:prstGeom prst="hexagon">
            <a:avLst>
              <a:gd name="adj" fmla="val 30523"/>
              <a:gd name="vf" fmla="val 115470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29" y="2961603"/>
            <a:ext cx="576700" cy="576700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1142961" y="4152900"/>
            <a:ext cx="2050552" cy="1135591"/>
            <a:chOff x="1142961" y="4152900"/>
            <a:chExt cx="2050552" cy="1135591"/>
          </a:xfrm>
        </p:grpSpPr>
        <p:grpSp>
          <p:nvGrpSpPr>
            <p:cNvPr id="35" name="组合 34"/>
            <p:cNvGrpSpPr/>
            <p:nvPr/>
          </p:nvGrpSpPr>
          <p:grpSpPr>
            <a:xfrm>
              <a:off x="1142961" y="4296017"/>
              <a:ext cx="2050552" cy="865474"/>
              <a:chOff x="7483989" y="3375179"/>
              <a:chExt cx="2050552" cy="865474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7483989" y="3761547"/>
                <a:ext cx="2050552" cy="4791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 </a:t>
                </a:r>
                <a:r>
                  <a:rPr lang="en-US" altLang="zh-CN" sz="1100" dirty="0" err="1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away, behind the word mountain</a:t>
                </a:r>
                <a:endPara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7483989" y="3375179"/>
                <a:ext cx="2050552" cy="3956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1292999" y="4152900"/>
              <a:ext cx="1775875" cy="1135591"/>
              <a:chOff x="1280299" y="4218230"/>
              <a:chExt cx="1775875" cy="994061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1280299" y="4218230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1280299" y="5212291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/>
          <p:cNvGrpSpPr/>
          <p:nvPr/>
        </p:nvGrpSpPr>
        <p:grpSpPr>
          <a:xfrm>
            <a:off x="3755711" y="4152900"/>
            <a:ext cx="2050552" cy="1135591"/>
            <a:chOff x="3755711" y="4152900"/>
            <a:chExt cx="2050552" cy="1135591"/>
          </a:xfrm>
        </p:grpSpPr>
        <p:grpSp>
          <p:nvGrpSpPr>
            <p:cNvPr id="38" name="组合 37"/>
            <p:cNvGrpSpPr/>
            <p:nvPr/>
          </p:nvGrpSpPr>
          <p:grpSpPr>
            <a:xfrm>
              <a:off x="3755711" y="4296017"/>
              <a:ext cx="2050552" cy="865474"/>
              <a:chOff x="7483989" y="3375179"/>
              <a:chExt cx="2050552" cy="865474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7483989" y="3761547"/>
                <a:ext cx="2050552" cy="4791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 </a:t>
                </a:r>
                <a:r>
                  <a:rPr lang="en-US" altLang="zh-CN" sz="1100" dirty="0" err="1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away, behind the word mountain</a:t>
                </a:r>
                <a:endPara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483989" y="3375179"/>
                <a:ext cx="2050552" cy="3956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3893049" y="4152900"/>
              <a:ext cx="1775875" cy="1135591"/>
              <a:chOff x="1280299" y="4218230"/>
              <a:chExt cx="1775875" cy="994061"/>
            </a:xfrm>
          </p:grpSpPr>
          <p:cxnSp>
            <p:nvCxnSpPr>
              <p:cNvPr id="53" name="直接连接符 52"/>
              <p:cNvCxnSpPr/>
              <p:nvPr/>
            </p:nvCxnSpPr>
            <p:spPr>
              <a:xfrm>
                <a:off x="1280299" y="4218230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1280299" y="5212291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组合 62"/>
          <p:cNvGrpSpPr/>
          <p:nvPr/>
        </p:nvGrpSpPr>
        <p:grpSpPr>
          <a:xfrm>
            <a:off x="6368461" y="4152900"/>
            <a:ext cx="2050552" cy="1135591"/>
            <a:chOff x="6368461" y="4152900"/>
            <a:chExt cx="2050552" cy="1135591"/>
          </a:xfrm>
        </p:grpSpPr>
        <p:grpSp>
          <p:nvGrpSpPr>
            <p:cNvPr id="41" name="组合 40"/>
            <p:cNvGrpSpPr/>
            <p:nvPr/>
          </p:nvGrpSpPr>
          <p:grpSpPr>
            <a:xfrm>
              <a:off x="6368461" y="4296017"/>
              <a:ext cx="2050552" cy="865474"/>
              <a:chOff x="7483989" y="3375179"/>
              <a:chExt cx="2050552" cy="865474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7483989" y="3761547"/>
                <a:ext cx="2050552" cy="4791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 </a:t>
                </a:r>
                <a:r>
                  <a:rPr lang="en-US" altLang="zh-CN" sz="1100" dirty="0" err="1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away, behind the word mountain</a:t>
                </a:r>
                <a:endPara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7483989" y="3375179"/>
                <a:ext cx="2050552" cy="3956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6518499" y="4152900"/>
              <a:ext cx="1775875" cy="1135591"/>
              <a:chOff x="1280299" y="4218230"/>
              <a:chExt cx="1775875" cy="994061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1280299" y="4218230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280299" y="5212291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组合 63"/>
          <p:cNvGrpSpPr/>
          <p:nvPr/>
        </p:nvGrpSpPr>
        <p:grpSpPr>
          <a:xfrm>
            <a:off x="8981211" y="4152900"/>
            <a:ext cx="2050552" cy="1135591"/>
            <a:chOff x="8981211" y="4152900"/>
            <a:chExt cx="2050552" cy="1135591"/>
          </a:xfrm>
        </p:grpSpPr>
        <p:grpSp>
          <p:nvGrpSpPr>
            <p:cNvPr id="44" name="组合 43"/>
            <p:cNvGrpSpPr/>
            <p:nvPr/>
          </p:nvGrpSpPr>
          <p:grpSpPr>
            <a:xfrm>
              <a:off x="8981211" y="4296017"/>
              <a:ext cx="2050552" cy="865474"/>
              <a:chOff x="7483989" y="3375179"/>
              <a:chExt cx="2050552" cy="865474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7483989" y="3761547"/>
                <a:ext cx="2050552" cy="4791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 </a:t>
                </a:r>
                <a:r>
                  <a:rPr lang="en-US" altLang="zh-CN" sz="1100" dirty="0" err="1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far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away, behind the word mountain</a:t>
                </a:r>
                <a:endPara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7483989" y="3375179"/>
                <a:ext cx="2050552" cy="39568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9131249" y="4152900"/>
              <a:ext cx="1775875" cy="1135591"/>
              <a:chOff x="1280299" y="4218230"/>
              <a:chExt cx="1775875" cy="994061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1280299" y="4218230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280299" y="5212291"/>
                <a:ext cx="177587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文本框 46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9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9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/>
        </p:nvGraphicFramePr>
        <p:xfrm>
          <a:off x="1295401" y="2277609"/>
          <a:ext cx="9601198" cy="371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2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286"/>
          <a:stretch>
            <a:fillRect/>
          </a:stretch>
        </p:blipFill>
        <p:spPr>
          <a:xfrm>
            <a:off x="3692525" y="-745"/>
            <a:ext cx="8499475" cy="68594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" y="0"/>
            <a:ext cx="4403726" cy="6858000"/>
          </a:xfrm>
          <a:prstGeom prst="rect">
            <a:avLst/>
          </a:prstGeom>
          <a:solidFill>
            <a:srgbClr val="01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25032" y="1396774"/>
            <a:ext cx="650258" cy="65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16D9C"/>
                </a:solidFill>
                <a:latin typeface="Century Gothic" panose="020B0502020202020204" pitchFamily="34" charset="0"/>
              </a:rPr>
              <a:t>1</a:t>
            </a:r>
            <a:endParaRPr lang="zh-CN" altLang="en-US" sz="4000" b="1" dirty="0">
              <a:solidFill>
                <a:srgbClr val="016D9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5032" y="2534839"/>
            <a:ext cx="650258" cy="65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16D9C"/>
                </a:solidFill>
                <a:latin typeface="Century Gothic" panose="020B0502020202020204" pitchFamily="34" charset="0"/>
              </a:rPr>
              <a:t>2</a:t>
            </a:r>
            <a:endParaRPr lang="zh-CN" altLang="en-US" sz="4000" b="1" dirty="0">
              <a:solidFill>
                <a:srgbClr val="016D9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25032" y="3672903"/>
            <a:ext cx="650258" cy="65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16D9C"/>
                </a:solidFill>
                <a:latin typeface="Century Gothic" panose="020B0502020202020204" pitchFamily="34" charset="0"/>
              </a:rPr>
              <a:t>3</a:t>
            </a:r>
            <a:endParaRPr lang="zh-CN" altLang="en-US" sz="4000" b="1" dirty="0">
              <a:solidFill>
                <a:srgbClr val="016D9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25032" y="4810969"/>
            <a:ext cx="650258" cy="65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16D9C"/>
                </a:solidFill>
                <a:latin typeface="Century Gothic" panose="020B0502020202020204" pitchFamily="34" charset="0"/>
              </a:rPr>
              <a:t>4</a:t>
            </a:r>
            <a:endParaRPr lang="zh-CN" altLang="en-US" sz="4000" b="1" dirty="0">
              <a:solidFill>
                <a:srgbClr val="016D9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01862" y="1340360"/>
            <a:ext cx="3347378" cy="763085"/>
            <a:chOff x="2741785" y="2318353"/>
            <a:chExt cx="3347378" cy="763085"/>
          </a:xfrm>
        </p:grpSpPr>
        <p:sp>
          <p:nvSpPr>
            <p:cNvPr id="9" name="文本框 8"/>
            <p:cNvSpPr txBox="1"/>
            <p:nvPr/>
          </p:nvSpPr>
          <p:spPr>
            <a:xfrm>
              <a:off x="2741785" y="2318353"/>
              <a:ext cx="2227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201862" y="2478425"/>
            <a:ext cx="3347378" cy="763085"/>
            <a:chOff x="2741785" y="2318353"/>
            <a:chExt cx="3347378" cy="763085"/>
          </a:xfrm>
        </p:grpSpPr>
        <p:sp>
          <p:nvSpPr>
            <p:cNvPr id="12" name="文本框 11"/>
            <p:cNvSpPr txBox="1"/>
            <p:nvPr/>
          </p:nvSpPr>
          <p:spPr>
            <a:xfrm>
              <a:off x="2741785" y="2318353"/>
              <a:ext cx="2227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1862" y="3616489"/>
            <a:ext cx="3347378" cy="763085"/>
            <a:chOff x="2741785" y="2318353"/>
            <a:chExt cx="3347378" cy="763085"/>
          </a:xfrm>
        </p:grpSpPr>
        <p:sp>
          <p:nvSpPr>
            <p:cNvPr id="15" name="文本框 14"/>
            <p:cNvSpPr txBox="1"/>
            <p:nvPr/>
          </p:nvSpPr>
          <p:spPr>
            <a:xfrm>
              <a:off x="2741785" y="2318353"/>
              <a:ext cx="2227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201862" y="4754555"/>
            <a:ext cx="3347378" cy="763085"/>
            <a:chOff x="2741785" y="2318353"/>
            <a:chExt cx="3347378" cy="763085"/>
          </a:xfrm>
        </p:grpSpPr>
        <p:sp>
          <p:nvSpPr>
            <p:cNvPr id="18" name="文本框 17"/>
            <p:cNvSpPr txBox="1"/>
            <p:nvPr/>
          </p:nvSpPr>
          <p:spPr>
            <a:xfrm>
              <a:off x="2741785" y="2318353"/>
              <a:ext cx="2227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07407E-6 L 1.45833E-6 4.07407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07407E-6 L 1.45833E-6 4.07407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07407E-6 L 1.45833E-6 4.07407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07407E-6 L 1.45833E-6 4.07407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0" b="26190"/>
          <a:stretch>
            <a:fillRect/>
          </a:stretch>
        </p:blipFill>
        <p:spPr>
          <a:xfrm flipH="1" flipV="1">
            <a:off x="-2" y="-749"/>
            <a:ext cx="12192001" cy="68594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23707" y="2841366"/>
            <a:ext cx="1175268" cy="117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0846"/>
                </a:solidFill>
                <a:latin typeface="Century Gothic" panose="020B0502020202020204" pitchFamily="34" charset="0"/>
              </a:rPr>
              <a:t>4</a:t>
            </a:r>
            <a:endParaRPr lang="zh-CN" altLang="en-US" sz="6600" b="1" dirty="0">
              <a:solidFill>
                <a:srgbClr val="00084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45061" y="2831553"/>
            <a:ext cx="3754439" cy="1219820"/>
            <a:chOff x="2741784" y="2140553"/>
            <a:chExt cx="3754439" cy="1219820"/>
          </a:xfrm>
        </p:grpSpPr>
        <p:sp>
          <p:nvSpPr>
            <p:cNvPr id="6" name="文本框 5"/>
            <p:cNvSpPr txBox="1"/>
            <p:nvPr/>
          </p:nvSpPr>
          <p:spPr>
            <a:xfrm>
              <a:off x="2741784" y="2140553"/>
              <a:ext cx="2995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41785" y="2915828"/>
              <a:ext cx="3754438" cy="44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105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5070475" y="3517928"/>
            <a:ext cx="4635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-1.85185E-6 L 4.791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iṣľíḑè"/>
          <p:cNvGrpSpPr/>
          <p:nvPr/>
        </p:nvGrpSpPr>
        <p:grpSpPr>
          <a:xfrm>
            <a:off x="1705640" y="3188824"/>
            <a:ext cx="4413961" cy="2864276"/>
            <a:chOff x="686464" y="1764000"/>
            <a:chExt cx="4968737" cy="3224276"/>
          </a:xfrm>
        </p:grpSpPr>
        <p:grpSp>
          <p:nvGrpSpPr>
            <p:cNvPr id="23" name="ísļiďê"/>
            <p:cNvGrpSpPr/>
            <p:nvPr/>
          </p:nvGrpSpPr>
          <p:grpSpPr>
            <a:xfrm>
              <a:off x="686464" y="1764000"/>
              <a:ext cx="4968737" cy="2981184"/>
              <a:chOff x="686464" y="1818862"/>
              <a:chExt cx="4968737" cy="2981184"/>
            </a:xfrm>
          </p:grpSpPr>
          <p:sp>
            <p:nvSpPr>
              <p:cNvPr id="25" name="iṧ1îḋé"/>
              <p:cNvSpPr/>
              <p:nvPr/>
            </p:nvSpPr>
            <p:spPr>
              <a:xfrm>
                <a:off x="1325832" y="2023278"/>
                <a:ext cx="3710243" cy="2513029"/>
              </a:xfrm>
              <a:prstGeom prst="rect">
                <a:avLst/>
              </a:prstGeom>
              <a:blipFill>
                <a:blip r:embed="rId1"/>
                <a:stretch>
                  <a:fillRect l="-822" r="-816"/>
                </a:stretch>
              </a:blipFill>
              <a:ln w="381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6" name="îşlîḍê"/>
              <p:cNvGrpSpPr/>
              <p:nvPr/>
            </p:nvGrpSpPr>
            <p:grpSpPr>
              <a:xfrm>
                <a:off x="686464" y="1818862"/>
                <a:ext cx="4968737" cy="2981184"/>
                <a:chOff x="2459596" y="1610580"/>
                <a:chExt cx="7272808" cy="3767656"/>
              </a:xfrm>
            </p:grpSpPr>
            <p:sp>
              <p:nvSpPr>
                <p:cNvPr id="27" name="ïśļíḓé"/>
                <p:cNvSpPr/>
                <p:nvPr/>
              </p:nvSpPr>
              <p:spPr>
                <a:xfrm>
                  <a:off x="3215253" y="1628800"/>
                  <a:ext cx="5761494" cy="3651552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0"/>
                </a:p>
              </p:txBody>
            </p:sp>
            <p:sp>
              <p:nvSpPr>
                <p:cNvPr id="28" name="ïSlídê"/>
                <p:cNvSpPr/>
                <p:nvPr/>
              </p:nvSpPr>
              <p:spPr>
                <a:xfrm>
                  <a:off x="3228835" y="1644767"/>
                  <a:ext cx="5734330" cy="3619617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0" dirty="0"/>
                </a:p>
              </p:txBody>
            </p:sp>
            <p:sp>
              <p:nvSpPr>
                <p:cNvPr id="29" name="iṣļïḑe"/>
                <p:cNvSpPr/>
                <p:nvPr/>
              </p:nvSpPr>
              <p:spPr>
                <a:xfrm>
                  <a:off x="6040055" y="1707676"/>
                  <a:ext cx="111889" cy="111889"/>
                </a:xfrm>
                <a:prstGeom prst="ellipse">
                  <a:avLst/>
                </a:prstGeom>
                <a:gradFill flip="none" rotWithShape="1">
                  <a:gsLst>
                    <a:gs pos="17000">
                      <a:schemeClr val="tx1"/>
                    </a:gs>
                    <a:gs pos="34000">
                      <a:srgbClr val="000000">
                        <a:lumMod val="84000"/>
                        <a:lumOff val="16000"/>
                      </a:srgbClr>
                    </a:gs>
                    <a:gs pos="100000">
                      <a:schemeClr val="bg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0"/>
                </a:p>
              </p:txBody>
            </p:sp>
            <p:grpSp>
              <p:nvGrpSpPr>
                <p:cNvPr id="30" name="iṩľidê"/>
                <p:cNvGrpSpPr/>
                <p:nvPr/>
              </p:nvGrpSpPr>
              <p:grpSpPr>
                <a:xfrm>
                  <a:off x="2459596" y="5232543"/>
                  <a:ext cx="7272808" cy="145693"/>
                  <a:chOff x="-1348120" y="5777968"/>
                  <a:chExt cx="9361040" cy="187524"/>
                </a:xfrm>
              </p:grpSpPr>
              <p:sp>
                <p:nvSpPr>
                  <p:cNvPr id="32" name="îsľîḓè"/>
                  <p:cNvSpPr/>
                  <p:nvPr/>
                </p:nvSpPr>
                <p:spPr>
                  <a:xfrm flipV="1">
                    <a:off x="-1348120" y="5928916"/>
                    <a:ext cx="9361040" cy="36576"/>
                  </a:xfrm>
                  <a:prstGeom prst="trapezoid">
                    <a:avLst>
                      <a:gd name="adj" fmla="val 814192"/>
                    </a:avLst>
                  </a:prstGeom>
                  <a:solidFill>
                    <a:srgbClr val="80808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  <p:sp>
                <p:nvSpPr>
                  <p:cNvPr id="33" name="ísľiḓé"/>
                  <p:cNvSpPr/>
                  <p:nvPr/>
                </p:nvSpPr>
                <p:spPr>
                  <a:xfrm>
                    <a:off x="-1348120" y="5777968"/>
                    <a:ext cx="9361040" cy="151090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</p:grpSp>
            <p:sp>
              <p:nvSpPr>
                <p:cNvPr id="31" name="íşḻíḍé"/>
                <p:cNvSpPr/>
                <p:nvPr/>
              </p:nvSpPr>
              <p:spPr>
                <a:xfrm>
                  <a:off x="7010658" y="1610580"/>
                  <a:ext cx="1966089" cy="3651552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90" dirty="0"/>
                </a:p>
              </p:txBody>
            </p:sp>
          </p:grpSp>
        </p:grpSp>
        <p:sp>
          <p:nvSpPr>
            <p:cNvPr id="24" name="iṣḷiḋè"/>
            <p:cNvSpPr/>
            <p:nvPr/>
          </p:nvSpPr>
          <p:spPr bwMode="auto">
            <a:xfrm>
              <a:off x="1264278" y="4936605"/>
              <a:ext cx="3813109" cy="516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40440" y="1788744"/>
            <a:ext cx="8911120" cy="892173"/>
            <a:chOff x="2009545" y="4901670"/>
            <a:chExt cx="8911120" cy="892173"/>
          </a:xfrm>
        </p:grpSpPr>
        <p:sp>
          <p:nvSpPr>
            <p:cNvPr id="35" name="矩形 34"/>
            <p:cNvSpPr/>
            <p:nvPr/>
          </p:nvSpPr>
          <p:spPr>
            <a:xfrm>
              <a:off x="2009546" y="4901670"/>
              <a:ext cx="2241974" cy="401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009545" y="5280497"/>
              <a:ext cx="8911120" cy="513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and make it into a film to be used in a wider </a:t>
              </a:r>
              <a:r>
                <a:rPr lang="en-US" altLang="zh-CN" sz="12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print the presentation and make it into a film to be used in a wider field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50054" y="3227295"/>
            <a:ext cx="4133217" cy="996325"/>
            <a:chOff x="6642732" y="3323503"/>
            <a:chExt cx="4133217" cy="996325"/>
          </a:xfrm>
        </p:grpSpPr>
        <p:sp>
          <p:nvSpPr>
            <p:cNvPr id="37" name="矩形 36"/>
            <p:cNvSpPr/>
            <p:nvPr/>
          </p:nvSpPr>
          <p:spPr>
            <a:xfrm>
              <a:off x="6642733" y="3323503"/>
              <a:ext cx="2241974" cy="45845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642732" y="3765830"/>
              <a:ext cx="41332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50054" y="4616058"/>
            <a:ext cx="4133217" cy="996325"/>
            <a:chOff x="6642732" y="3323503"/>
            <a:chExt cx="4133217" cy="996325"/>
          </a:xfrm>
        </p:grpSpPr>
        <p:sp>
          <p:nvSpPr>
            <p:cNvPr id="41" name="矩形 40"/>
            <p:cNvSpPr/>
            <p:nvPr/>
          </p:nvSpPr>
          <p:spPr>
            <a:xfrm>
              <a:off x="6642733" y="3323503"/>
              <a:ext cx="2241974" cy="45845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642732" y="3765830"/>
              <a:ext cx="41332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6250054" y="4472181"/>
            <a:ext cx="41332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2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9067" y="2223563"/>
            <a:ext cx="2269520" cy="1605954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666264" y="2223563"/>
            <a:ext cx="2269520" cy="1605954"/>
          </a:xfrm>
          <a:prstGeom prst="rect">
            <a:avLst/>
          </a:prstGeom>
          <a:blipFill>
            <a:blip r:embed="rId2"/>
            <a:srcRect/>
            <a:stretch>
              <a:fillRect l="-3232" r="-32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69067" y="4144383"/>
            <a:ext cx="2269520" cy="1605954"/>
          </a:xfrm>
          <a:prstGeom prst="rect">
            <a:avLst/>
          </a:prstGeom>
          <a:blipFill>
            <a:blip r:embed="rId3"/>
            <a:srcRect/>
            <a:stretch>
              <a:fillRect t="-46617" b="-460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666264" y="4144383"/>
            <a:ext cx="2269520" cy="1605954"/>
          </a:xfrm>
          <a:prstGeom prst="rect">
            <a:avLst/>
          </a:prstGeom>
          <a:blipFill dpi="0" rotWithShape="1">
            <a:blip r:embed="rId4"/>
            <a:srcRect/>
            <a:stretch>
              <a:fillRect l="-3294" r="-32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521291" y="2284149"/>
            <a:ext cx="528637" cy="528637"/>
            <a:chOff x="2844800" y="-2600960"/>
            <a:chExt cx="975360" cy="975360"/>
          </a:xfrm>
        </p:grpSpPr>
        <p:sp>
          <p:nvSpPr>
            <p:cNvPr id="25" name="椭圆 24"/>
            <p:cNvSpPr/>
            <p:nvPr/>
          </p:nvSpPr>
          <p:spPr>
            <a:xfrm>
              <a:off x="2844800" y="-2600960"/>
              <a:ext cx="975360" cy="975360"/>
            </a:xfrm>
            <a:prstGeom prst="ellipse">
              <a:avLst/>
            </a:prstGeom>
            <a:blipFill dpi="0" rotWithShape="1">
              <a:blip r:embed="rId5"/>
              <a:srcRect/>
              <a:tile tx="0" ty="0" sx="100000" sy="100000" flip="none" algn="ctr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椭圆 7"/>
            <p:cNvSpPr/>
            <p:nvPr/>
          </p:nvSpPr>
          <p:spPr>
            <a:xfrm>
              <a:off x="3108960" y="-2319434"/>
              <a:ext cx="447040" cy="412309"/>
            </a:xfrm>
            <a:custGeom>
              <a:avLst/>
              <a:gdLst>
                <a:gd name="connsiteX0" fmla="*/ 176147 w 578111"/>
                <a:gd name="connsiteY0" fmla="*/ 221031 h 533197"/>
                <a:gd name="connsiteX1" fmla="*/ 212154 w 578111"/>
                <a:gd name="connsiteY1" fmla="*/ 256947 h 533197"/>
                <a:gd name="connsiteX2" fmla="*/ 212154 w 578111"/>
                <a:gd name="connsiteY2" fmla="*/ 348118 h 533197"/>
                <a:gd name="connsiteX3" fmla="*/ 176147 w 578111"/>
                <a:gd name="connsiteY3" fmla="*/ 384955 h 533197"/>
                <a:gd name="connsiteX4" fmla="*/ 139217 w 578111"/>
                <a:gd name="connsiteY4" fmla="*/ 348118 h 533197"/>
                <a:gd name="connsiteX5" fmla="*/ 139217 w 578111"/>
                <a:gd name="connsiteY5" fmla="*/ 256947 h 533197"/>
                <a:gd name="connsiteX6" fmla="*/ 176147 w 578111"/>
                <a:gd name="connsiteY6" fmla="*/ 221031 h 533197"/>
                <a:gd name="connsiteX7" fmla="*/ 267503 w 578111"/>
                <a:gd name="connsiteY7" fmla="*/ 184193 h 533197"/>
                <a:gd name="connsiteX8" fmla="*/ 303437 w 578111"/>
                <a:gd name="connsiteY8" fmla="*/ 221030 h 533197"/>
                <a:gd name="connsiteX9" fmla="*/ 303437 w 578111"/>
                <a:gd name="connsiteY9" fmla="*/ 348119 h 533197"/>
                <a:gd name="connsiteX10" fmla="*/ 267503 w 578111"/>
                <a:gd name="connsiteY10" fmla="*/ 384956 h 533197"/>
                <a:gd name="connsiteX11" fmla="*/ 230648 w 578111"/>
                <a:gd name="connsiteY11" fmla="*/ 348119 h 533197"/>
                <a:gd name="connsiteX12" fmla="*/ 230648 w 578111"/>
                <a:gd name="connsiteY12" fmla="*/ 221030 h 533197"/>
                <a:gd name="connsiteX13" fmla="*/ 267503 w 578111"/>
                <a:gd name="connsiteY13" fmla="*/ 184193 h 533197"/>
                <a:gd name="connsiteX14" fmla="*/ 357937 w 578111"/>
                <a:gd name="connsiteY14" fmla="*/ 148390 h 533197"/>
                <a:gd name="connsiteX15" fmla="*/ 394867 w 578111"/>
                <a:gd name="connsiteY15" fmla="*/ 184289 h 533197"/>
                <a:gd name="connsiteX16" fmla="*/ 394867 w 578111"/>
                <a:gd name="connsiteY16" fmla="*/ 348136 h 533197"/>
                <a:gd name="connsiteX17" fmla="*/ 357937 w 578111"/>
                <a:gd name="connsiteY17" fmla="*/ 384955 h 533197"/>
                <a:gd name="connsiteX18" fmla="*/ 321930 w 578111"/>
                <a:gd name="connsiteY18" fmla="*/ 348136 h 533197"/>
                <a:gd name="connsiteX19" fmla="*/ 321930 w 578111"/>
                <a:gd name="connsiteY19" fmla="*/ 184289 h 533197"/>
                <a:gd name="connsiteX20" fmla="*/ 357937 w 578111"/>
                <a:gd name="connsiteY20" fmla="*/ 148390 h 533197"/>
                <a:gd name="connsiteX21" fmla="*/ 267469 w 578111"/>
                <a:gd name="connsiteY21" fmla="*/ 0 h 533197"/>
                <a:gd name="connsiteX22" fmla="*/ 529404 w 578111"/>
                <a:gd name="connsiteY22" fmla="*/ 218252 h 533197"/>
                <a:gd name="connsiteX23" fmla="*/ 566296 w 578111"/>
                <a:gd name="connsiteY23" fmla="*/ 218252 h 533197"/>
                <a:gd name="connsiteX24" fmla="*/ 576441 w 578111"/>
                <a:gd name="connsiteY24" fmla="*/ 224698 h 533197"/>
                <a:gd name="connsiteX25" fmla="*/ 575519 w 578111"/>
                <a:gd name="connsiteY25" fmla="*/ 237590 h 533197"/>
                <a:gd name="connsiteX26" fmla="*/ 514647 w 578111"/>
                <a:gd name="connsiteY26" fmla="*/ 310341 h 533197"/>
                <a:gd name="connsiteX27" fmla="*/ 505424 w 578111"/>
                <a:gd name="connsiteY27" fmla="*/ 314945 h 533197"/>
                <a:gd name="connsiteX28" fmla="*/ 496201 w 578111"/>
                <a:gd name="connsiteY28" fmla="*/ 310341 h 533197"/>
                <a:gd name="connsiteX29" fmla="*/ 435328 w 578111"/>
                <a:gd name="connsiteY29" fmla="*/ 237590 h 533197"/>
                <a:gd name="connsiteX30" fmla="*/ 433484 w 578111"/>
                <a:gd name="connsiteY30" fmla="*/ 224698 h 533197"/>
                <a:gd name="connsiteX31" fmla="*/ 444551 w 578111"/>
                <a:gd name="connsiteY31" fmla="*/ 218252 h 533197"/>
                <a:gd name="connsiteX32" fmla="*/ 480521 w 578111"/>
                <a:gd name="connsiteY32" fmla="*/ 218252 h 533197"/>
                <a:gd name="connsiteX33" fmla="*/ 267469 w 578111"/>
                <a:gd name="connsiteY33" fmla="*/ 47886 h 533197"/>
                <a:gd name="connsiteX34" fmla="*/ 48882 w 578111"/>
                <a:gd name="connsiteY34" fmla="*/ 266138 h 533197"/>
                <a:gd name="connsiteX35" fmla="*/ 267469 w 578111"/>
                <a:gd name="connsiteY35" fmla="*/ 484390 h 533197"/>
                <a:gd name="connsiteX36" fmla="*/ 456541 w 578111"/>
                <a:gd name="connsiteY36" fmla="*/ 375724 h 533197"/>
                <a:gd name="connsiteX37" fmla="*/ 489744 w 578111"/>
                <a:gd name="connsiteY37" fmla="*/ 366515 h 533197"/>
                <a:gd name="connsiteX38" fmla="*/ 498967 w 578111"/>
                <a:gd name="connsiteY38" fmla="*/ 399668 h 533197"/>
                <a:gd name="connsiteX39" fmla="*/ 267469 w 578111"/>
                <a:gd name="connsiteY39" fmla="*/ 533197 h 533197"/>
                <a:gd name="connsiteX40" fmla="*/ 0 w 578111"/>
                <a:gd name="connsiteY40" fmla="*/ 266138 h 533197"/>
                <a:gd name="connsiteX41" fmla="*/ 267469 w 578111"/>
                <a:gd name="connsiteY4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8111" h="533197">
                  <a:moveTo>
                    <a:pt x="176147" y="221031"/>
                  </a:moveTo>
                  <a:cubicBezTo>
                    <a:pt x="196459" y="221031"/>
                    <a:pt x="212154" y="237608"/>
                    <a:pt x="212154" y="256947"/>
                  </a:cubicBezTo>
                  <a:lnTo>
                    <a:pt x="212154" y="348118"/>
                  </a:lnTo>
                  <a:cubicBezTo>
                    <a:pt x="212154" y="368378"/>
                    <a:pt x="196459" y="384955"/>
                    <a:pt x="176147" y="384955"/>
                  </a:cubicBezTo>
                  <a:cubicBezTo>
                    <a:pt x="155836" y="384955"/>
                    <a:pt x="139217" y="368378"/>
                    <a:pt x="139217" y="348118"/>
                  </a:cubicBezTo>
                  <a:lnTo>
                    <a:pt x="139217" y="256947"/>
                  </a:lnTo>
                  <a:cubicBezTo>
                    <a:pt x="139217" y="237608"/>
                    <a:pt x="155836" y="221031"/>
                    <a:pt x="176147" y="221031"/>
                  </a:cubicBezTo>
                  <a:close/>
                  <a:moveTo>
                    <a:pt x="267503" y="184193"/>
                  </a:moveTo>
                  <a:cubicBezTo>
                    <a:pt x="286852" y="184193"/>
                    <a:pt x="303437" y="200770"/>
                    <a:pt x="303437" y="221030"/>
                  </a:cubicBezTo>
                  <a:lnTo>
                    <a:pt x="303437" y="348119"/>
                  </a:lnTo>
                  <a:cubicBezTo>
                    <a:pt x="303437" y="368379"/>
                    <a:pt x="287774" y="384956"/>
                    <a:pt x="267503" y="384956"/>
                  </a:cubicBezTo>
                  <a:cubicBezTo>
                    <a:pt x="247233" y="384956"/>
                    <a:pt x="230648" y="368379"/>
                    <a:pt x="230648" y="348119"/>
                  </a:cubicBezTo>
                  <a:lnTo>
                    <a:pt x="230648" y="221030"/>
                  </a:lnTo>
                  <a:cubicBezTo>
                    <a:pt x="230648" y="200770"/>
                    <a:pt x="247233" y="184193"/>
                    <a:pt x="267503" y="184193"/>
                  </a:cubicBezTo>
                  <a:close/>
                  <a:moveTo>
                    <a:pt x="357937" y="148390"/>
                  </a:moveTo>
                  <a:cubicBezTo>
                    <a:pt x="378249" y="148390"/>
                    <a:pt x="394867" y="164959"/>
                    <a:pt x="394867" y="184289"/>
                  </a:cubicBezTo>
                  <a:lnTo>
                    <a:pt x="394867" y="348136"/>
                  </a:lnTo>
                  <a:cubicBezTo>
                    <a:pt x="394867" y="368386"/>
                    <a:pt x="378249" y="384955"/>
                    <a:pt x="357937" y="384955"/>
                  </a:cubicBezTo>
                  <a:cubicBezTo>
                    <a:pt x="338549" y="384955"/>
                    <a:pt x="321930" y="368386"/>
                    <a:pt x="321930" y="348136"/>
                  </a:cubicBezTo>
                  <a:lnTo>
                    <a:pt x="321930" y="184289"/>
                  </a:lnTo>
                  <a:cubicBezTo>
                    <a:pt x="321930" y="164959"/>
                    <a:pt x="338549" y="148390"/>
                    <a:pt x="357937" y="148390"/>
                  </a:cubicBezTo>
                  <a:close/>
                  <a:moveTo>
                    <a:pt x="267469" y="0"/>
                  </a:moveTo>
                  <a:cubicBezTo>
                    <a:pt x="397514" y="0"/>
                    <a:pt x="507268" y="93931"/>
                    <a:pt x="529404" y="218252"/>
                  </a:cubicBezTo>
                  <a:lnTo>
                    <a:pt x="566296" y="218252"/>
                  </a:lnTo>
                  <a:cubicBezTo>
                    <a:pt x="570907" y="218252"/>
                    <a:pt x="574597" y="221014"/>
                    <a:pt x="576441" y="224698"/>
                  </a:cubicBezTo>
                  <a:cubicBezTo>
                    <a:pt x="579208" y="229302"/>
                    <a:pt x="578286" y="233907"/>
                    <a:pt x="575519" y="237590"/>
                  </a:cubicBezTo>
                  <a:lnTo>
                    <a:pt x="514647" y="310341"/>
                  </a:lnTo>
                  <a:cubicBezTo>
                    <a:pt x="511880" y="313104"/>
                    <a:pt x="509113" y="314945"/>
                    <a:pt x="505424" y="314945"/>
                  </a:cubicBezTo>
                  <a:cubicBezTo>
                    <a:pt x="501734" y="314945"/>
                    <a:pt x="498045" y="313104"/>
                    <a:pt x="496201" y="310341"/>
                  </a:cubicBezTo>
                  <a:lnTo>
                    <a:pt x="435328" y="237590"/>
                  </a:lnTo>
                  <a:cubicBezTo>
                    <a:pt x="431639" y="233907"/>
                    <a:pt x="431639" y="229302"/>
                    <a:pt x="433484" y="224698"/>
                  </a:cubicBezTo>
                  <a:cubicBezTo>
                    <a:pt x="435328" y="221014"/>
                    <a:pt x="439940" y="218252"/>
                    <a:pt x="444551" y="218252"/>
                  </a:cubicBezTo>
                  <a:lnTo>
                    <a:pt x="480521" y="218252"/>
                  </a:lnTo>
                  <a:cubicBezTo>
                    <a:pt x="458386" y="120637"/>
                    <a:pt x="370767" y="47886"/>
                    <a:pt x="267469" y="47886"/>
                  </a:cubicBezTo>
                  <a:cubicBezTo>
                    <a:pt x="146647" y="47886"/>
                    <a:pt x="48882" y="146422"/>
                    <a:pt x="48882" y="266138"/>
                  </a:cubicBezTo>
                  <a:cubicBezTo>
                    <a:pt x="48882" y="386775"/>
                    <a:pt x="146647" y="484390"/>
                    <a:pt x="267469" y="484390"/>
                  </a:cubicBezTo>
                  <a:cubicBezTo>
                    <a:pt x="344942" y="484390"/>
                    <a:pt x="417805" y="442949"/>
                    <a:pt x="456541" y="375724"/>
                  </a:cubicBezTo>
                  <a:cubicBezTo>
                    <a:pt x="462998" y="363753"/>
                    <a:pt x="477754" y="360069"/>
                    <a:pt x="489744" y="366515"/>
                  </a:cubicBezTo>
                  <a:cubicBezTo>
                    <a:pt x="501734" y="373883"/>
                    <a:pt x="505424" y="388617"/>
                    <a:pt x="498967" y="399668"/>
                  </a:cubicBezTo>
                  <a:cubicBezTo>
                    <a:pt x="451008" y="482548"/>
                    <a:pt x="362466" y="533197"/>
                    <a:pt x="267469" y="533197"/>
                  </a:cubicBezTo>
                  <a:cubicBezTo>
                    <a:pt x="119900" y="533197"/>
                    <a:pt x="0" y="413481"/>
                    <a:pt x="0" y="266138"/>
                  </a:cubicBezTo>
                  <a:cubicBezTo>
                    <a:pt x="0" y="119716"/>
                    <a:pt x="119900" y="0"/>
                    <a:pt x="2674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21291" y="4271382"/>
            <a:ext cx="528637" cy="528637"/>
            <a:chOff x="2844800" y="-2600960"/>
            <a:chExt cx="975360" cy="975360"/>
          </a:xfrm>
        </p:grpSpPr>
        <p:sp>
          <p:nvSpPr>
            <p:cNvPr id="31" name="椭圆 30"/>
            <p:cNvSpPr/>
            <p:nvPr/>
          </p:nvSpPr>
          <p:spPr>
            <a:xfrm>
              <a:off x="2844800" y="-2600960"/>
              <a:ext cx="975360" cy="97536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2" name="椭圆 10"/>
            <p:cNvSpPr/>
            <p:nvPr/>
          </p:nvSpPr>
          <p:spPr>
            <a:xfrm>
              <a:off x="3108960" y="-2322514"/>
              <a:ext cx="447040" cy="418469"/>
            </a:xfrm>
            <a:custGeom>
              <a:avLst/>
              <a:gdLst>
                <a:gd name="connsiteX0" fmla="*/ 243883 w 600653"/>
                <a:gd name="connsiteY0" fmla="*/ 476473 h 562265"/>
                <a:gd name="connsiteX1" fmla="*/ 243883 w 600653"/>
                <a:gd name="connsiteY1" fmla="*/ 521100 h 562265"/>
                <a:gd name="connsiteX2" fmla="*/ 356770 w 600653"/>
                <a:gd name="connsiteY2" fmla="*/ 521100 h 562265"/>
                <a:gd name="connsiteX3" fmla="*/ 356770 w 600653"/>
                <a:gd name="connsiteY3" fmla="*/ 476473 h 562265"/>
                <a:gd name="connsiteX4" fmla="*/ 38528 w 600653"/>
                <a:gd name="connsiteY4" fmla="*/ 381063 h 562265"/>
                <a:gd name="connsiteX5" fmla="*/ 38528 w 600653"/>
                <a:gd name="connsiteY5" fmla="*/ 418766 h 562265"/>
                <a:gd name="connsiteX6" fmla="*/ 57792 w 600653"/>
                <a:gd name="connsiteY6" fmla="*/ 438001 h 562265"/>
                <a:gd name="connsiteX7" fmla="*/ 542861 w 600653"/>
                <a:gd name="connsiteY7" fmla="*/ 438001 h 562265"/>
                <a:gd name="connsiteX8" fmla="*/ 562125 w 600653"/>
                <a:gd name="connsiteY8" fmla="*/ 418766 h 562265"/>
                <a:gd name="connsiteX9" fmla="*/ 562125 w 600653"/>
                <a:gd name="connsiteY9" fmla="*/ 381063 h 562265"/>
                <a:gd name="connsiteX10" fmla="*/ 300326 w 600653"/>
                <a:gd name="connsiteY10" fmla="*/ 210426 h 562265"/>
                <a:gd name="connsiteX11" fmla="*/ 315710 w 600653"/>
                <a:gd name="connsiteY11" fmla="*/ 225826 h 562265"/>
                <a:gd name="connsiteX12" fmla="*/ 315710 w 600653"/>
                <a:gd name="connsiteY12" fmla="*/ 251620 h 562265"/>
                <a:gd name="connsiteX13" fmla="*/ 300326 w 600653"/>
                <a:gd name="connsiteY13" fmla="*/ 267019 h 562265"/>
                <a:gd name="connsiteX14" fmla="*/ 284943 w 600653"/>
                <a:gd name="connsiteY14" fmla="*/ 251620 h 562265"/>
                <a:gd name="connsiteX15" fmla="*/ 284943 w 600653"/>
                <a:gd name="connsiteY15" fmla="*/ 225826 h 562265"/>
                <a:gd name="connsiteX16" fmla="*/ 300326 w 600653"/>
                <a:gd name="connsiteY16" fmla="*/ 210426 h 562265"/>
                <a:gd name="connsiteX17" fmla="*/ 253291 w 600653"/>
                <a:gd name="connsiteY17" fmla="*/ 184466 h 562265"/>
                <a:gd name="connsiteX18" fmla="*/ 243081 w 600653"/>
                <a:gd name="connsiteY18" fmla="*/ 194851 h 562265"/>
                <a:gd name="connsiteX19" fmla="*/ 243081 w 600653"/>
                <a:gd name="connsiteY19" fmla="*/ 281397 h 562265"/>
                <a:gd name="connsiteX20" fmla="*/ 253291 w 600653"/>
                <a:gd name="connsiteY20" fmla="*/ 291782 h 562265"/>
                <a:gd name="connsiteX21" fmla="*/ 347292 w 600653"/>
                <a:gd name="connsiteY21" fmla="*/ 291782 h 562265"/>
                <a:gd name="connsiteX22" fmla="*/ 357502 w 600653"/>
                <a:gd name="connsiteY22" fmla="*/ 281397 h 562265"/>
                <a:gd name="connsiteX23" fmla="*/ 357502 w 600653"/>
                <a:gd name="connsiteY23" fmla="*/ 194851 h 562265"/>
                <a:gd name="connsiteX24" fmla="*/ 347292 w 600653"/>
                <a:gd name="connsiteY24" fmla="*/ 184466 h 562265"/>
                <a:gd name="connsiteX25" fmla="*/ 300292 w 600653"/>
                <a:gd name="connsiteY25" fmla="*/ 100420 h 562265"/>
                <a:gd name="connsiteX26" fmla="*/ 258299 w 600653"/>
                <a:gd name="connsiteY26" fmla="*/ 142347 h 562265"/>
                <a:gd name="connsiteX27" fmla="*/ 258299 w 600653"/>
                <a:gd name="connsiteY27" fmla="*/ 153694 h 562265"/>
                <a:gd name="connsiteX28" fmla="*/ 342477 w 600653"/>
                <a:gd name="connsiteY28" fmla="*/ 153694 h 562265"/>
                <a:gd name="connsiteX29" fmla="*/ 342477 w 600653"/>
                <a:gd name="connsiteY29" fmla="*/ 142347 h 562265"/>
                <a:gd name="connsiteX30" fmla="*/ 300292 w 600653"/>
                <a:gd name="connsiteY30" fmla="*/ 100420 h 562265"/>
                <a:gd name="connsiteX31" fmla="*/ 300292 w 600653"/>
                <a:gd name="connsiteY31" fmla="*/ 69648 h 562265"/>
                <a:gd name="connsiteX32" fmla="*/ 373297 w 600653"/>
                <a:gd name="connsiteY32" fmla="*/ 142347 h 562265"/>
                <a:gd name="connsiteX33" fmla="*/ 373297 w 600653"/>
                <a:gd name="connsiteY33" fmla="*/ 161964 h 562265"/>
                <a:gd name="connsiteX34" fmla="*/ 373104 w 600653"/>
                <a:gd name="connsiteY34" fmla="*/ 162925 h 562265"/>
                <a:gd name="connsiteX35" fmla="*/ 388322 w 600653"/>
                <a:gd name="connsiteY35" fmla="*/ 194851 h 562265"/>
                <a:gd name="connsiteX36" fmla="*/ 388322 w 600653"/>
                <a:gd name="connsiteY36" fmla="*/ 281397 h 562265"/>
                <a:gd name="connsiteX37" fmla="*/ 347292 w 600653"/>
                <a:gd name="connsiteY37" fmla="*/ 322554 h 562265"/>
                <a:gd name="connsiteX38" fmla="*/ 253291 w 600653"/>
                <a:gd name="connsiteY38" fmla="*/ 322554 h 562265"/>
                <a:gd name="connsiteX39" fmla="*/ 212261 w 600653"/>
                <a:gd name="connsiteY39" fmla="*/ 281397 h 562265"/>
                <a:gd name="connsiteX40" fmla="*/ 212261 w 600653"/>
                <a:gd name="connsiteY40" fmla="*/ 194851 h 562265"/>
                <a:gd name="connsiteX41" fmla="*/ 227479 w 600653"/>
                <a:gd name="connsiteY41" fmla="*/ 162925 h 562265"/>
                <a:gd name="connsiteX42" fmla="*/ 227479 w 600653"/>
                <a:gd name="connsiteY42" fmla="*/ 161964 h 562265"/>
                <a:gd name="connsiteX43" fmla="*/ 227479 w 600653"/>
                <a:gd name="connsiteY43" fmla="*/ 142347 h 562265"/>
                <a:gd name="connsiteX44" fmla="*/ 300292 w 600653"/>
                <a:gd name="connsiteY44" fmla="*/ 69648 h 562265"/>
                <a:gd name="connsiteX45" fmla="*/ 57792 w 600653"/>
                <a:gd name="connsiteY45" fmla="*/ 38472 h 562265"/>
                <a:gd name="connsiteX46" fmla="*/ 38528 w 600653"/>
                <a:gd name="connsiteY46" fmla="*/ 57708 h 562265"/>
                <a:gd name="connsiteX47" fmla="*/ 38528 w 600653"/>
                <a:gd name="connsiteY47" fmla="*/ 342591 h 562265"/>
                <a:gd name="connsiteX48" fmla="*/ 562125 w 600653"/>
                <a:gd name="connsiteY48" fmla="*/ 342591 h 562265"/>
                <a:gd name="connsiteX49" fmla="*/ 562125 w 600653"/>
                <a:gd name="connsiteY49" fmla="*/ 57708 h 562265"/>
                <a:gd name="connsiteX50" fmla="*/ 542861 w 600653"/>
                <a:gd name="connsiteY50" fmla="*/ 38472 h 562265"/>
                <a:gd name="connsiteX51" fmla="*/ 57792 w 600653"/>
                <a:gd name="connsiteY51" fmla="*/ 0 h 562265"/>
                <a:gd name="connsiteX52" fmla="*/ 542861 w 600653"/>
                <a:gd name="connsiteY52" fmla="*/ 0 h 562265"/>
                <a:gd name="connsiteX53" fmla="*/ 600653 w 600653"/>
                <a:gd name="connsiteY53" fmla="*/ 57708 h 562265"/>
                <a:gd name="connsiteX54" fmla="*/ 600653 w 600653"/>
                <a:gd name="connsiteY54" fmla="*/ 418766 h 562265"/>
                <a:gd name="connsiteX55" fmla="*/ 542861 w 600653"/>
                <a:gd name="connsiteY55" fmla="*/ 476473 h 562265"/>
                <a:gd name="connsiteX56" fmla="*/ 395298 w 600653"/>
                <a:gd name="connsiteY56" fmla="*/ 476473 h 562265"/>
                <a:gd name="connsiteX57" fmla="*/ 395298 w 600653"/>
                <a:gd name="connsiteY57" fmla="*/ 523793 h 562265"/>
                <a:gd name="connsiteX58" fmla="*/ 460411 w 600653"/>
                <a:gd name="connsiteY58" fmla="*/ 523793 h 562265"/>
                <a:gd name="connsiteX59" fmla="*/ 479675 w 600653"/>
                <a:gd name="connsiteY59" fmla="*/ 543029 h 562265"/>
                <a:gd name="connsiteX60" fmla="*/ 460411 w 600653"/>
                <a:gd name="connsiteY60" fmla="*/ 562265 h 562265"/>
                <a:gd name="connsiteX61" fmla="*/ 140435 w 600653"/>
                <a:gd name="connsiteY61" fmla="*/ 562265 h 562265"/>
                <a:gd name="connsiteX62" fmla="*/ 121171 w 600653"/>
                <a:gd name="connsiteY62" fmla="*/ 543029 h 562265"/>
                <a:gd name="connsiteX63" fmla="*/ 140435 w 600653"/>
                <a:gd name="connsiteY63" fmla="*/ 523793 h 562265"/>
                <a:gd name="connsiteX64" fmla="*/ 205355 w 600653"/>
                <a:gd name="connsiteY64" fmla="*/ 523793 h 562265"/>
                <a:gd name="connsiteX65" fmla="*/ 205355 w 600653"/>
                <a:gd name="connsiteY65" fmla="*/ 476473 h 562265"/>
                <a:gd name="connsiteX66" fmla="*/ 57792 w 600653"/>
                <a:gd name="connsiteY66" fmla="*/ 476473 h 562265"/>
                <a:gd name="connsiteX67" fmla="*/ 0 w 600653"/>
                <a:gd name="connsiteY67" fmla="*/ 418766 h 562265"/>
                <a:gd name="connsiteX68" fmla="*/ 0 w 600653"/>
                <a:gd name="connsiteY68" fmla="*/ 57708 h 562265"/>
                <a:gd name="connsiteX69" fmla="*/ 57792 w 600653"/>
                <a:gd name="connsiteY69" fmla="*/ 0 h 5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00653" h="562265">
                  <a:moveTo>
                    <a:pt x="243883" y="476473"/>
                  </a:moveTo>
                  <a:lnTo>
                    <a:pt x="243883" y="521100"/>
                  </a:lnTo>
                  <a:lnTo>
                    <a:pt x="356770" y="521100"/>
                  </a:lnTo>
                  <a:lnTo>
                    <a:pt x="356770" y="476473"/>
                  </a:lnTo>
                  <a:close/>
                  <a:moveTo>
                    <a:pt x="38528" y="381063"/>
                  </a:moveTo>
                  <a:lnTo>
                    <a:pt x="38528" y="418766"/>
                  </a:lnTo>
                  <a:cubicBezTo>
                    <a:pt x="38528" y="429345"/>
                    <a:pt x="47197" y="438001"/>
                    <a:pt x="57792" y="438001"/>
                  </a:cubicBezTo>
                  <a:lnTo>
                    <a:pt x="542861" y="438001"/>
                  </a:lnTo>
                  <a:cubicBezTo>
                    <a:pt x="553649" y="438001"/>
                    <a:pt x="562125" y="429345"/>
                    <a:pt x="562125" y="418766"/>
                  </a:cubicBezTo>
                  <a:lnTo>
                    <a:pt x="562125" y="381063"/>
                  </a:lnTo>
                  <a:close/>
                  <a:moveTo>
                    <a:pt x="300326" y="210426"/>
                  </a:moveTo>
                  <a:cubicBezTo>
                    <a:pt x="308787" y="210426"/>
                    <a:pt x="315710" y="217356"/>
                    <a:pt x="315710" y="225826"/>
                  </a:cubicBezTo>
                  <a:lnTo>
                    <a:pt x="315710" y="251620"/>
                  </a:lnTo>
                  <a:cubicBezTo>
                    <a:pt x="315710" y="260089"/>
                    <a:pt x="308787" y="267019"/>
                    <a:pt x="300326" y="267019"/>
                  </a:cubicBezTo>
                  <a:cubicBezTo>
                    <a:pt x="291866" y="267019"/>
                    <a:pt x="284943" y="260089"/>
                    <a:pt x="284943" y="251620"/>
                  </a:cubicBezTo>
                  <a:lnTo>
                    <a:pt x="284943" y="225826"/>
                  </a:lnTo>
                  <a:cubicBezTo>
                    <a:pt x="284943" y="217356"/>
                    <a:pt x="291866" y="210426"/>
                    <a:pt x="300326" y="210426"/>
                  </a:cubicBezTo>
                  <a:close/>
                  <a:moveTo>
                    <a:pt x="253291" y="184466"/>
                  </a:moveTo>
                  <a:cubicBezTo>
                    <a:pt x="247897" y="184466"/>
                    <a:pt x="243081" y="189274"/>
                    <a:pt x="243081" y="194851"/>
                  </a:cubicBezTo>
                  <a:lnTo>
                    <a:pt x="243081" y="281397"/>
                  </a:lnTo>
                  <a:cubicBezTo>
                    <a:pt x="243081" y="286974"/>
                    <a:pt x="247897" y="291782"/>
                    <a:pt x="253291" y="291782"/>
                  </a:cubicBezTo>
                  <a:lnTo>
                    <a:pt x="347292" y="291782"/>
                  </a:lnTo>
                  <a:cubicBezTo>
                    <a:pt x="352879" y="291782"/>
                    <a:pt x="357502" y="286974"/>
                    <a:pt x="357502" y="281397"/>
                  </a:cubicBezTo>
                  <a:lnTo>
                    <a:pt x="357502" y="194851"/>
                  </a:lnTo>
                  <a:cubicBezTo>
                    <a:pt x="357502" y="189274"/>
                    <a:pt x="352879" y="184466"/>
                    <a:pt x="347292" y="184466"/>
                  </a:cubicBezTo>
                  <a:close/>
                  <a:moveTo>
                    <a:pt x="300292" y="100420"/>
                  </a:moveTo>
                  <a:cubicBezTo>
                    <a:pt x="277176" y="100420"/>
                    <a:pt x="258299" y="119268"/>
                    <a:pt x="258299" y="142347"/>
                  </a:cubicBezTo>
                  <a:lnTo>
                    <a:pt x="258299" y="153694"/>
                  </a:lnTo>
                  <a:lnTo>
                    <a:pt x="342477" y="153694"/>
                  </a:lnTo>
                  <a:lnTo>
                    <a:pt x="342477" y="142347"/>
                  </a:lnTo>
                  <a:cubicBezTo>
                    <a:pt x="342477" y="119268"/>
                    <a:pt x="323599" y="100420"/>
                    <a:pt x="300292" y="100420"/>
                  </a:cubicBezTo>
                  <a:close/>
                  <a:moveTo>
                    <a:pt x="300292" y="69648"/>
                  </a:moveTo>
                  <a:cubicBezTo>
                    <a:pt x="340551" y="69648"/>
                    <a:pt x="373297" y="102343"/>
                    <a:pt x="373297" y="142347"/>
                  </a:cubicBezTo>
                  <a:lnTo>
                    <a:pt x="373297" y="161964"/>
                  </a:lnTo>
                  <a:cubicBezTo>
                    <a:pt x="373297" y="162348"/>
                    <a:pt x="373104" y="162541"/>
                    <a:pt x="373104" y="162925"/>
                  </a:cubicBezTo>
                  <a:cubicBezTo>
                    <a:pt x="382351" y="170426"/>
                    <a:pt x="388322" y="181965"/>
                    <a:pt x="388322" y="194851"/>
                  </a:cubicBezTo>
                  <a:lnTo>
                    <a:pt x="388322" y="281397"/>
                  </a:lnTo>
                  <a:cubicBezTo>
                    <a:pt x="388322" y="304091"/>
                    <a:pt x="370022" y="322554"/>
                    <a:pt x="347292" y="322554"/>
                  </a:cubicBezTo>
                  <a:lnTo>
                    <a:pt x="253291" y="322554"/>
                  </a:lnTo>
                  <a:cubicBezTo>
                    <a:pt x="230753" y="322554"/>
                    <a:pt x="212261" y="304091"/>
                    <a:pt x="212261" y="281397"/>
                  </a:cubicBezTo>
                  <a:lnTo>
                    <a:pt x="212261" y="194851"/>
                  </a:lnTo>
                  <a:cubicBezTo>
                    <a:pt x="212261" y="181965"/>
                    <a:pt x="218232" y="170426"/>
                    <a:pt x="227479" y="162925"/>
                  </a:cubicBezTo>
                  <a:cubicBezTo>
                    <a:pt x="227479" y="162541"/>
                    <a:pt x="227479" y="162348"/>
                    <a:pt x="227479" y="161964"/>
                  </a:cubicBezTo>
                  <a:lnTo>
                    <a:pt x="227479" y="142347"/>
                  </a:lnTo>
                  <a:cubicBezTo>
                    <a:pt x="227479" y="102343"/>
                    <a:pt x="260225" y="69648"/>
                    <a:pt x="300292" y="69648"/>
                  </a:cubicBezTo>
                  <a:close/>
                  <a:moveTo>
                    <a:pt x="57792" y="38472"/>
                  </a:moveTo>
                  <a:cubicBezTo>
                    <a:pt x="47197" y="38472"/>
                    <a:pt x="38528" y="47128"/>
                    <a:pt x="38528" y="57708"/>
                  </a:cubicBezTo>
                  <a:lnTo>
                    <a:pt x="38528" y="342591"/>
                  </a:lnTo>
                  <a:lnTo>
                    <a:pt x="562125" y="342591"/>
                  </a:lnTo>
                  <a:lnTo>
                    <a:pt x="562125" y="57708"/>
                  </a:lnTo>
                  <a:cubicBezTo>
                    <a:pt x="562125" y="47128"/>
                    <a:pt x="553649" y="38472"/>
                    <a:pt x="542861" y="38472"/>
                  </a:cubicBezTo>
                  <a:close/>
                  <a:moveTo>
                    <a:pt x="57792" y="0"/>
                  </a:moveTo>
                  <a:lnTo>
                    <a:pt x="542861" y="0"/>
                  </a:lnTo>
                  <a:cubicBezTo>
                    <a:pt x="574839" y="0"/>
                    <a:pt x="600653" y="25776"/>
                    <a:pt x="600653" y="57708"/>
                  </a:cubicBezTo>
                  <a:lnTo>
                    <a:pt x="600653" y="418766"/>
                  </a:lnTo>
                  <a:cubicBezTo>
                    <a:pt x="600653" y="450505"/>
                    <a:pt x="574839" y="476473"/>
                    <a:pt x="542861" y="476473"/>
                  </a:cubicBezTo>
                  <a:lnTo>
                    <a:pt x="395298" y="476473"/>
                  </a:lnTo>
                  <a:lnTo>
                    <a:pt x="395298" y="523793"/>
                  </a:lnTo>
                  <a:lnTo>
                    <a:pt x="460411" y="523793"/>
                  </a:lnTo>
                  <a:cubicBezTo>
                    <a:pt x="471006" y="523793"/>
                    <a:pt x="479675" y="532257"/>
                    <a:pt x="479675" y="543029"/>
                  </a:cubicBezTo>
                  <a:cubicBezTo>
                    <a:pt x="479675" y="553609"/>
                    <a:pt x="471006" y="562265"/>
                    <a:pt x="460411" y="562265"/>
                  </a:cubicBezTo>
                  <a:lnTo>
                    <a:pt x="140435" y="562265"/>
                  </a:lnTo>
                  <a:cubicBezTo>
                    <a:pt x="129840" y="562265"/>
                    <a:pt x="121171" y="553609"/>
                    <a:pt x="121171" y="543029"/>
                  </a:cubicBezTo>
                  <a:cubicBezTo>
                    <a:pt x="121171" y="532257"/>
                    <a:pt x="129840" y="523793"/>
                    <a:pt x="140435" y="523793"/>
                  </a:cubicBezTo>
                  <a:lnTo>
                    <a:pt x="205355" y="523793"/>
                  </a:lnTo>
                  <a:lnTo>
                    <a:pt x="205355" y="476473"/>
                  </a:lnTo>
                  <a:lnTo>
                    <a:pt x="57792" y="476473"/>
                  </a:lnTo>
                  <a:cubicBezTo>
                    <a:pt x="26006" y="476473"/>
                    <a:pt x="0" y="450505"/>
                    <a:pt x="0" y="418766"/>
                  </a:cubicBezTo>
                  <a:lnTo>
                    <a:pt x="0" y="57708"/>
                  </a:lnTo>
                  <a:cubicBezTo>
                    <a:pt x="0" y="25776"/>
                    <a:pt x="26006" y="0"/>
                    <a:pt x="577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061133" y="2284149"/>
            <a:ext cx="528637" cy="528637"/>
            <a:chOff x="2844800" y="-2600960"/>
            <a:chExt cx="975360" cy="975360"/>
          </a:xfrm>
        </p:grpSpPr>
        <p:sp>
          <p:nvSpPr>
            <p:cNvPr id="28" name="椭圆 27"/>
            <p:cNvSpPr/>
            <p:nvPr/>
          </p:nvSpPr>
          <p:spPr>
            <a:xfrm>
              <a:off x="2844800" y="-2600960"/>
              <a:ext cx="975360" cy="97536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29" name="椭圆 13"/>
            <p:cNvSpPr/>
            <p:nvPr/>
          </p:nvSpPr>
          <p:spPr>
            <a:xfrm>
              <a:off x="3108960" y="-2303626"/>
              <a:ext cx="447040" cy="380692"/>
            </a:xfrm>
            <a:custGeom>
              <a:avLst/>
              <a:gdLst>
                <a:gd name="connsiteX0" fmla="*/ 303714 w 607639"/>
                <a:gd name="connsiteY0" fmla="*/ 173520 h 517456"/>
                <a:gd name="connsiteX1" fmla="*/ 337586 w 607639"/>
                <a:gd name="connsiteY1" fmla="*/ 207321 h 517456"/>
                <a:gd name="connsiteX2" fmla="*/ 303714 w 607639"/>
                <a:gd name="connsiteY2" fmla="*/ 241122 h 517456"/>
                <a:gd name="connsiteX3" fmla="*/ 269842 w 607639"/>
                <a:gd name="connsiteY3" fmla="*/ 207321 h 517456"/>
                <a:gd name="connsiteX4" fmla="*/ 303714 w 607639"/>
                <a:gd name="connsiteY4" fmla="*/ 173520 h 517456"/>
                <a:gd name="connsiteX5" fmla="*/ 303758 w 607639"/>
                <a:gd name="connsiteY5" fmla="*/ 139994 h 517456"/>
                <a:gd name="connsiteX6" fmla="*/ 236373 w 607639"/>
                <a:gd name="connsiteY6" fmla="*/ 207277 h 517456"/>
                <a:gd name="connsiteX7" fmla="*/ 303758 w 607639"/>
                <a:gd name="connsiteY7" fmla="*/ 274559 h 517456"/>
                <a:gd name="connsiteX8" fmla="*/ 371054 w 607639"/>
                <a:gd name="connsiteY8" fmla="*/ 207277 h 517456"/>
                <a:gd name="connsiteX9" fmla="*/ 303758 w 607639"/>
                <a:gd name="connsiteY9" fmla="*/ 139994 h 517456"/>
                <a:gd name="connsiteX10" fmla="*/ 282839 w 607639"/>
                <a:gd name="connsiteY10" fmla="*/ 68801 h 517456"/>
                <a:gd name="connsiteX11" fmla="*/ 303669 w 607639"/>
                <a:gd name="connsiteY11" fmla="*/ 68801 h 517456"/>
                <a:gd name="connsiteX12" fmla="*/ 303847 w 607639"/>
                <a:gd name="connsiteY12" fmla="*/ 68801 h 517456"/>
                <a:gd name="connsiteX13" fmla="*/ 324588 w 607639"/>
                <a:gd name="connsiteY13" fmla="*/ 68801 h 517456"/>
                <a:gd name="connsiteX14" fmla="*/ 327703 w 607639"/>
                <a:gd name="connsiteY14" fmla="*/ 99465 h 517456"/>
                <a:gd name="connsiteX15" fmla="*/ 363221 w 607639"/>
                <a:gd name="connsiteY15" fmla="*/ 114219 h 517456"/>
                <a:gd name="connsiteX16" fmla="*/ 387166 w 607639"/>
                <a:gd name="connsiteY16" fmla="*/ 94665 h 517456"/>
                <a:gd name="connsiteX17" fmla="*/ 416541 w 607639"/>
                <a:gd name="connsiteY17" fmla="*/ 124085 h 517456"/>
                <a:gd name="connsiteX18" fmla="*/ 396958 w 607639"/>
                <a:gd name="connsiteY18" fmla="*/ 147993 h 517456"/>
                <a:gd name="connsiteX19" fmla="*/ 411645 w 607639"/>
                <a:gd name="connsiteY19" fmla="*/ 183457 h 517456"/>
                <a:gd name="connsiteX20" fmla="*/ 442445 w 607639"/>
                <a:gd name="connsiteY20" fmla="*/ 186479 h 517456"/>
                <a:gd name="connsiteX21" fmla="*/ 442445 w 607639"/>
                <a:gd name="connsiteY21" fmla="*/ 228075 h 517456"/>
                <a:gd name="connsiteX22" fmla="*/ 411645 w 607639"/>
                <a:gd name="connsiteY22" fmla="*/ 231185 h 517456"/>
                <a:gd name="connsiteX23" fmla="*/ 396958 w 607639"/>
                <a:gd name="connsiteY23" fmla="*/ 266649 h 517456"/>
                <a:gd name="connsiteX24" fmla="*/ 416541 w 607639"/>
                <a:gd name="connsiteY24" fmla="*/ 290558 h 517456"/>
                <a:gd name="connsiteX25" fmla="*/ 387166 w 607639"/>
                <a:gd name="connsiteY25" fmla="*/ 319977 h 517456"/>
                <a:gd name="connsiteX26" fmla="*/ 363221 w 607639"/>
                <a:gd name="connsiteY26" fmla="*/ 300423 h 517456"/>
                <a:gd name="connsiteX27" fmla="*/ 327703 w 607639"/>
                <a:gd name="connsiteY27" fmla="*/ 315177 h 517456"/>
                <a:gd name="connsiteX28" fmla="*/ 324588 w 607639"/>
                <a:gd name="connsiteY28" fmla="*/ 345841 h 517456"/>
                <a:gd name="connsiteX29" fmla="*/ 303847 w 607639"/>
                <a:gd name="connsiteY29" fmla="*/ 345841 h 517456"/>
                <a:gd name="connsiteX30" fmla="*/ 303669 w 607639"/>
                <a:gd name="connsiteY30" fmla="*/ 345841 h 517456"/>
                <a:gd name="connsiteX31" fmla="*/ 282839 w 607639"/>
                <a:gd name="connsiteY31" fmla="*/ 345841 h 517456"/>
                <a:gd name="connsiteX32" fmla="*/ 279813 w 607639"/>
                <a:gd name="connsiteY32" fmla="*/ 315177 h 517456"/>
                <a:gd name="connsiteX33" fmla="*/ 244295 w 607639"/>
                <a:gd name="connsiteY33" fmla="*/ 300423 h 517456"/>
                <a:gd name="connsiteX34" fmla="*/ 220350 w 607639"/>
                <a:gd name="connsiteY34" fmla="*/ 319977 h 517456"/>
                <a:gd name="connsiteX35" fmla="*/ 190886 w 607639"/>
                <a:gd name="connsiteY35" fmla="*/ 290558 h 517456"/>
                <a:gd name="connsiteX36" fmla="*/ 210558 w 607639"/>
                <a:gd name="connsiteY36" fmla="*/ 266649 h 517456"/>
                <a:gd name="connsiteX37" fmla="*/ 195782 w 607639"/>
                <a:gd name="connsiteY37" fmla="*/ 231185 h 517456"/>
                <a:gd name="connsiteX38" fmla="*/ 164982 w 607639"/>
                <a:gd name="connsiteY38" fmla="*/ 228075 h 517456"/>
                <a:gd name="connsiteX39" fmla="*/ 164982 w 607639"/>
                <a:gd name="connsiteY39" fmla="*/ 186568 h 517456"/>
                <a:gd name="connsiteX40" fmla="*/ 195782 w 607639"/>
                <a:gd name="connsiteY40" fmla="*/ 183457 h 517456"/>
                <a:gd name="connsiteX41" fmla="*/ 210558 w 607639"/>
                <a:gd name="connsiteY41" fmla="*/ 147993 h 517456"/>
                <a:gd name="connsiteX42" fmla="*/ 190886 w 607639"/>
                <a:gd name="connsiteY42" fmla="*/ 124085 h 517456"/>
                <a:gd name="connsiteX43" fmla="*/ 220350 w 607639"/>
                <a:gd name="connsiteY43" fmla="*/ 94665 h 517456"/>
                <a:gd name="connsiteX44" fmla="*/ 244295 w 607639"/>
                <a:gd name="connsiteY44" fmla="*/ 114219 h 517456"/>
                <a:gd name="connsiteX45" fmla="*/ 279813 w 607639"/>
                <a:gd name="connsiteY45" fmla="*/ 99465 h 517456"/>
                <a:gd name="connsiteX46" fmla="*/ 38005 w 607639"/>
                <a:gd name="connsiteY46" fmla="*/ 37951 h 517456"/>
                <a:gd name="connsiteX47" fmla="*/ 38005 w 607639"/>
                <a:gd name="connsiteY47" fmla="*/ 376049 h 517456"/>
                <a:gd name="connsiteX48" fmla="*/ 569634 w 607639"/>
                <a:gd name="connsiteY48" fmla="*/ 376049 h 517456"/>
                <a:gd name="connsiteX49" fmla="*/ 569634 w 607639"/>
                <a:gd name="connsiteY49" fmla="*/ 37951 h 517456"/>
                <a:gd name="connsiteX50" fmla="*/ 28482 w 607639"/>
                <a:gd name="connsiteY50" fmla="*/ 0 h 517456"/>
                <a:gd name="connsiteX51" fmla="*/ 579157 w 607639"/>
                <a:gd name="connsiteY51" fmla="*/ 0 h 517456"/>
                <a:gd name="connsiteX52" fmla="*/ 607639 w 607639"/>
                <a:gd name="connsiteY52" fmla="*/ 28441 h 517456"/>
                <a:gd name="connsiteX53" fmla="*/ 607639 w 607639"/>
                <a:gd name="connsiteY53" fmla="*/ 385559 h 517456"/>
                <a:gd name="connsiteX54" fmla="*/ 579157 w 607639"/>
                <a:gd name="connsiteY54" fmla="*/ 414000 h 517456"/>
                <a:gd name="connsiteX55" fmla="*/ 351304 w 607639"/>
                <a:gd name="connsiteY55" fmla="*/ 414000 h 517456"/>
                <a:gd name="connsiteX56" fmla="*/ 351304 w 607639"/>
                <a:gd name="connsiteY56" fmla="*/ 479593 h 517456"/>
                <a:gd name="connsiteX57" fmla="*/ 437906 w 607639"/>
                <a:gd name="connsiteY57" fmla="*/ 479593 h 517456"/>
                <a:gd name="connsiteX58" fmla="*/ 437906 w 607639"/>
                <a:gd name="connsiteY58" fmla="*/ 517456 h 517456"/>
                <a:gd name="connsiteX59" fmla="*/ 169733 w 607639"/>
                <a:gd name="connsiteY59" fmla="*/ 517456 h 517456"/>
                <a:gd name="connsiteX60" fmla="*/ 169733 w 607639"/>
                <a:gd name="connsiteY60" fmla="*/ 479593 h 517456"/>
                <a:gd name="connsiteX61" fmla="*/ 256335 w 607639"/>
                <a:gd name="connsiteY61" fmla="*/ 479593 h 517456"/>
                <a:gd name="connsiteX62" fmla="*/ 256335 w 607639"/>
                <a:gd name="connsiteY62" fmla="*/ 414000 h 517456"/>
                <a:gd name="connsiteX63" fmla="*/ 28482 w 607639"/>
                <a:gd name="connsiteY63" fmla="*/ 414000 h 517456"/>
                <a:gd name="connsiteX64" fmla="*/ 0 w 607639"/>
                <a:gd name="connsiteY64" fmla="*/ 385559 h 517456"/>
                <a:gd name="connsiteX65" fmla="*/ 0 w 607639"/>
                <a:gd name="connsiteY65" fmla="*/ 28441 h 517456"/>
                <a:gd name="connsiteX66" fmla="*/ 28482 w 607639"/>
                <a:gd name="connsiteY66" fmla="*/ 0 h 51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7639" h="517456">
                  <a:moveTo>
                    <a:pt x="303714" y="173520"/>
                  </a:moveTo>
                  <a:cubicBezTo>
                    <a:pt x="322421" y="173520"/>
                    <a:pt x="337586" y="188653"/>
                    <a:pt x="337586" y="207321"/>
                  </a:cubicBezTo>
                  <a:cubicBezTo>
                    <a:pt x="337586" y="225989"/>
                    <a:pt x="322421" y="241122"/>
                    <a:pt x="303714" y="241122"/>
                  </a:cubicBezTo>
                  <a:cubicBezTo>
                    <a:pt x="285007" y="241122"/>
                    <a:pt x="269842" y="225989"/>
                    <a:pt x="269842" y="207321"/>
                  </a:cubicBezTo>
                  <a:cubicBezTo>
                    <a:pt x="269842" y="188653"/>
                    <a:pt x="285007" y="173520"/>
                    <a:pt x="303714" y="173520"/>
                  </a:cubicBezTo>
                  <a:close/>
                  <a:moveTo>
                    <a:pt x="303758" y="139994"/>
                  </a:moveTo>
                  <a:cubicBezTo>
                    <a:pt x="266549" y="139994"/>
                    <a:pt x="236373" y="170125"/>
                    <a:pt x="236373" y="207277"/>
                  </a:cubicBezTo>
                  <a:cubicBezTo>
                    <a:pt x="236373" y="244517"/>
                    <a:pt x="266549" y="274559"/>
                    <a:pt x="303758" y="274559"/>
                  </a:cubicBezTo>
                  <a:cubicBezTo>
                    <a:pt x="340967" y="274559"/>
                    <a:pt x="371054" y="244517"/>
                    <a:pt x="371054" y="207277"/>
                  </a:cubicBezTo>
                  <a:cubicBezTo>
                    <a:pt x="371054" y="170125"/>
                    <a:pt x="340967" y="139994"/>
                    <a:pt x="303758" y="139994"/>
                  </a:cubicBezTo>
                  <a:close/>
                  <a:moveTo>
                    <a:pt x="282839" y="68801"/>
                  </a:moveTo>
                  <a:lnTo>
                    <a:pt x="303669" y="68801"/>
                  </a:lnTo>
                  <a:lnTo>
                    <a:pt x="303847" y="68801"/>
                  </a:lnTo>
                  <a:lnTo>
                    <a:pt x="324588" y="68801"/>
                  </a:lnTo>
                  <a:lnTo>
                    <a:pt x="327703" y="99465"/>
                  </a:lnTo>
                  <a:cubicBezTo>
                    <a:pt x="340522" y="102309"/>
                    <a:pt x="352450" y="107375"/>
                    <a:pt x="363221" y="114219"/>
                  </a:cubicBezTo>
                  <a:lnTo>
                    <a:pt x="387166" y="94665"/>
                  </a:lnTo>
                  <a:lnTo>
                    <a:pt x="416541" y="124085"/>
                  </a:lnTo>
                  <a:lnTo>
                    <a:pt x="396958" y="147993"/>
                  </a:lnTo>
                  <a:cubicBezTo>
                    <a:pt x="403812" y="158748"/>
                    <a:pt x="408797" y="170658"/>
                    <a:pt x="411645" y="183457"/>
                  </a:cubicBezTo>
                  <a:lnTo>
                    <a:pt x="442445" y="186479"/>
                  </a:lnTo>
                  <a:lnTo>
                    <a:pt x="442445" y="228075"/>
                  </a:lnTo>
                  <a:lnTo>
                    <a:pt x="411645" y="231185"/>
                  </a:lnTo>
                  <a:cubicBezTo>
                    <a:pt x="408886" y="243984"/>
                    <a:pt x="403812" y="255894"/>
                    <a:pt x="396958" y="266649"/>
                  </a:cubicBezTo>
                  <a:lnTo>
                    <a:pt x="416541" y="290558"/>
                  </a:lnTo>
                  <a:lnTo>
                    <a:pt x="387166" y="319977"/>
                  </a:lnTo>
                  <a:lnTo>
                    <a:pt x="363221" y="300423"/>
                  </a:lnTo>
                  <a:cubicBezTo>
                    <a:pt x="352450" y="307267"/>
                    <a:pt x="340522" y="312333"/>
                    <a:pt x="327703" y="315177"/>
                  </a:cubicBezTo>
                  <a:lnTo>
                    <a:pt x="324588" y="345841"/>
                  </a:lnTo>
                  <a:lnTo>
                    <a:pt x="303847" y="345841"/>
                  </a:lnTo>
                  <a:lnTo>
                    <a:pt x="303669" y="345841"/>
                  </a:lnTo>
                  <a:lnTo>
                    <a:pt x="282839" y="345841"/>
                  </a:lnTo>
                  <a:lnTo>
                    <a:pt x="279813" y="315177"/>
                  </a:lnTo>
                  <a:cubicBezTo>
                    <a:pt x="266994" y="312333"/>
                    <a:pt x="254977" y="307267"/>
                    <a:pt x="244295" y="300423"/>
                  </a:cubicBezTo>
                  <a:lnTo>
                    <a:pt x="220350" y="319977"/>
                  </a:lnTo>
                  <a:lnTo>
                    <a:pt x="190886" y="290558"/>
                  </a:lnTo>
                  <a:lnTo>
                    <a:pt x="210558" y="266649"/>
                  </a:lnTo>
                  <a:cubicBezTo>
                    <a:pt x="203704" y="255894"/>
                    <a:pt x="198630" y="243984"/>
                    <a:pt x="195782" y="231185"/>
                  </a:cubicBezTo>
                  <a:lnTo>
                    <a:pt x="164982" y="228075"/>
                  </a:lnTo>
                  <a:lnTo>
                    <a:pt x="164982" y="186568"/>
                  </a:lnTo>
                  <a:lnTo>
                    <a:pt x="195782" y="183457"/>
                  </a:lnTo>
                  <a:cubicBezTo>
                    <a:pt x="198630" y="170658"/>
                    <a:pt x="203704" y="158748"/>
                    <a:pt x="210558" y="147993"/>
                  </a:cubicBezTo>
                  <a:lnTo>
                    <a:pt x="190886" y="124085"/>
                  </a:lnTo>
                  <a:lnTo>
                    <a:pt x="220350" y="94665"/>
                  </a:lnTo>
                  <a:lnTo>
                    <a:pt x="244295" y="114219"/>
                  </a:lnTo>
                  <a:cubicBezTo>
                    <a:pt x="254977" y="107375"/>
                    <a:pt x="266905" y="102309"/>
                    <a:pt x="279813" y="99465"/>
                  </a:cubicBezTo>
                  <a:close/>
                  <a:moveTo>
                    <a:pt x="38005" y="37951"/>
                  </a:moveTo>
                  <a:lnTo>
                    <a:pt x="38005" y="376049"/>
                  </a:lnTo>
                  <a:lnTo>
                    <a:pt x="569634" y="376049"/>
                  </a:lnTo>
                  <a:lnTo>
                    <a:pt x="569634" y="37951"/>
                  </a:lnTo>
                  <a:close/>
                  <a:moveTo>
                    <a:pt x="28482" y="0"/>
                  </a:moveTo>
                  <a:lnTo>
                    <a:pt x="579157" y="0"/>
                  </a:lnTo>
                  <a:cubicBezTo>
                    <a:pt x="594822" y="0"/>
                    <a:pt x="607639" y="12799"/>
                    <a:pt x="607639" y="28441"/>
                  </a:cubicBezTo>
                  <a:lnTo>
                    <a:pt x="607639" y="385559"/>
                  </a:lnTo>
                  <a:cubicBezTo>
                    <a:pt x="607639" y="401202"/>
                    <a:pt x="594822" y="414000"/>
                    <a:pt x="579157" y="414000"/>
                  </a:cubicBezTo>
                  <a:lnTo>
                    <a:pt x="351304" y="414000"/>
                  </a:lnTo>
                  <a:lnTo>
                    <a:pt x="351304" y="479593"/>
                  </a:lnTo>
                  <a:lnTo>
                    <a:pt x="437906" y="479593"/>
                  </a:lnTo>
                  <a:lnTo>
                    <a:pt x="437906" y="517456"/>
                  </a:lnTo>
                  <a:lnTo>
                    <a:pt x="169733" y="517456"/>
                  </a:lnTo>
                  <a:lnTo>
                    <a:pt x="169733" y="479593"/>
                  </a:lnTo>
                  <a:lnTo>
                    <a:pt x="256335" y="479593"/>
                  </a:lnTo>
                  <a:lnTo>
                    <a:pt x="256335" y="414000"/>
                  </a:lnTo>
                  <a:lnTo>
                    <a:pt x="28482" y="414000"/>
                  </a:lnTo>
                  <a:cubicBezTo>
                    <a:pt x="12817" y="414000"/>
                    <a:pt x="0" y="401202"/>
                    <a:pt x="0" y="385559"/>
                  </a:cubicBezTo>
                  <a:lnTo>
                    <a:pt x="0" y="28441"/>
                  </a:lnTo>
                  <a:cubicBezTo>
                    <a:pt x="0" y="12799"/>
                    <a:pt x="12817" y="0"/>
                    <a:pt x="284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61133" y="4271382"/>
            <a:ext cx="528637" cy="528637"/>
            <a:chOff x="2844800" y="-2600960"/>
            <a:chExt cx="975360" cy="975360"/>
          </a:xfrm>
        </p:grpSpPr>
        <p:sp>
          <p:nvSpPr>
            <p:cNvPr id="34" name="椭圆 33"/>
            <p:cNvSpPr/>
            <p:nvPr/>
          </p:nvSpPr>
          <p:spPr>
            <a:xfrm>
              <a:off x="2844800" y="-2600960"/>
              <a:ext cx="975360" cy="97536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35" name="椭圆 16"/>
            <p:cNvSpPr/>
            <p:nvPr/>
          </p:nvSpPr>
          <p:spPr>
            <a:xfrm>
              <a:off x="3108960" y="-2319360"/>
              <a:ext cx="447040" cy="412160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406991" y="3003025"/>
            <a:ext cx="2178367" cy="7786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presentation and make it film to be used in a wider field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46833" y="3003025"/>
            <a:ext cx="2178367" cy="7786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presentation and make it film to be used in a wider field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06991" y="4955892"/>
            <a:ext cx="2178367" cy="7786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presentation and make it film to be used in a wider field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46833" y="4955892"/>
            <a:ext cx="2178367" cy="7786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presentation and make it film to be used in a wider field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9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9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c9e03e1-b0d4-4c47-ba83-33f412786f52"/>
          <p:cNvGrpSpPr>
            <a:grpSpLocks noChangeAspect="1"/>
          </p:cNvGrpSpPr>
          <p:nvPr/>
        </p:nvGrpSpPr>
        <p:grpSpPr>
          <a:xfrm>
            <a:off x="1791178" y="2508377"/>
            <a:ext cx="8609644" cy="1963993"/>
            <a:chOff x="1669585" y="2775077"/>
            <a:chExt cx="8609644" cy="1963993"/>
          </a:xfrm>
        </p:grpSpPr>
        <p:sp>
          <p:nvSpPr>
            <p:cNvPr id="11" name="ïṧḷïḓê-Oval 9"/>
            <p:cNvSpPr/>
            <p:nvPr/>
          </p:nvSpPr>
          <p:spPr>
            <a:xfrm>
              <a:off x="1669585" y="2775077"/>
              <a:ext cx="1876374" cy="18763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ïṧḷïḓê-Freeform: Shape 10"/>
            <p:cNvSpPr/>
            <p:nvPr/>
          </p:nvSpPr>
          <p:spPr>
            <a:xfrm rot="10800000" flipH="1">
              <a:off x="1743101" y="4215716"/>
              <a:ext cx="1691152" cy="52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AB325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ïṧḷïḓê-Oval 11"/>
            <p:cNvSpPr/>
            <p:nvPr/>
          </p:nvSpPr>
          <p:spPr>
            <a:xfrm rot="10800000" flipH="1">
              <a:off x="3914008" y="2862696"/>
              <a:ext cx="1876374" cy="18763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ïṧḷïḓê-Freeform: Shape 12"/>
            <p:cNvSpPr/>
            <p:nvPr/>
          </p:nvSpPr>
          <p:spPr>
            <a:xfrm>
              <a:off x="3987524" y="2775077"/>
              <a:ext cx="1691152" cy="52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036D8D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5" name="Group 13"/>
            <p:cNvGrpSpPr/>
            <p:nvPr/>
          </p:nvGrpSpPr>
          <p:grpSpPr>
            <a:xfrm>
              <a:off x="4037321" y="2986010"/>
              <a:ext cx="1629752" cy="1629752"/>
              <a:chOff x="0" y="0"/>
              <a:chExt cx="3259500" cy="3259500"/>
            </a:xfrm>
          </p:grpSpPr>
          <p:sp>
            <p:nvSpPr>
              <p:cNvPr id="29" name="ïṧḷïḓê-Oval 14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blipFill dpi="0" rotWithShape="1">
                <a:blip r:embed="rId1"/>
                <a:srcRect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sz="240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30" name="Group 15"/>
              <p:cNvGrpSpPr/>
              <p:nvPr/>
            </p:nvGrpSpPr>
            <p:grpSpPr>
              <a:xfrm>
                <a:off x="1103439" y="1088764"/>
                <a:ext cx="1052622" cy="1081972"/>
                <a:chOff x="-1" y="-1"/>
                <a:chExt cx="1052621" cy="1081970"/>
              </a:xfrm>
            </p:grpSpPr>
            <p:sp>
              <p:nvSpPr>
                <p:cNvPr id="31" name="ïṧḷïḓê-Freeform: Shape 16"/>
                <p:cNvSpPr/>
                <p:nvPr/>
              </p:nvSpPr>
              <p:spPr>
                <a:xfrm>
                  <a:off x="-1" y="144251"/>
                  <a:ext cx="1052621" cy="937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200" y="0"/>
                      </a:moveTo>
                      <a:lnTo>
                        <a:pt x="18120" y="0"/>
                      </a:lnTo>
                      <a:lnTo>
                        <a:pt x="18120" y="2700"/>
                      </a:lnTo>
                      <a:lnTo>
                        <a:pt x="14280" y="2700"/>
                      </a:lnTo>
                      <a:lnTo>
                        <a:pt x="14280" y="0"/>
                      </a:lnTo>
                      <a:lnTo>
                        <a:pt x="7320" y="0"/>
                      </a:lnTo>
                      <a:lnTo>
                        <a:pt x="7320" y="2700"/>
                      </a:lnTo>
                      <a:lnTo>
                        <a:pt x="3480" y="2700"/>
                      </a:lnTo>
                      <a:lnTo>
                        <a:pt x="3480" y="0"/>
                      </a:lnTo>
                      <a:lnTo>
                        <a:pt x="2400" y="0"/>
                      </a:lnTo>
                      <a:cubicBezTo>
                        <a:pt x="1079" y="0"/>
                        <a:pt x="0" y="1214"/>
                        <a:pt x="0" y="2700"/>
                      </a:cubicBezTo>
                      <a:lnTo>
                        <a:pt x="0" y="18900"/>
                      </a:lnTo>
                      <a:cubicBezTo>
                        <a:pt x="0" y="20386"/>
                        <a:pt x="1079" y="21600"/>
                        <a:pt x="2400" y="21600"/>
                      </a:cubicBezTo>
                      <a:lnTo>
                        <a:pt x="19200" y="21600"/>
                      </a:lnTo>
                      <a:cubicBezTo>
                        <a:pt x="20521" y="21600"/>
                        <a:pt x="21600" y="20386"/>
                        <a:pt x="21600" y="18900"/>
                      </a:cubicBezTo>
                      <a:lnTo>
                        <a:pt x="21600" y="2700"/>
                      </a:lnTo>
                      <a:cubicBezTo>
                        <a:pt x="21600" y="1214"/>
                        <a:pt x="20521" y="0"/>
                        <a:pt x="19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32" name="ïṧḷïḓê-Freeform: Shape 17"/>
                <p:cNvSpPr/>
                <p:nvPr/>
              </p:nvSpPr>
              <p:spPr>
                <a:xfrm>
                  <a:off x="216319" y="-1"/>
                  <a:ext cx="608143" cy="198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8694" y="0"/>
                      </a:lnTo>
                      <a:lnTo>
                        <a:pt x="18694" y="21600"/>
                      </a:lnTo>
                      <a:lnTo>
                        <a:pt x="21600" y="21600"/>
                      </a:lnTo>
                      <a:cubicBezTo>
                        <a:pt x="21600" y="21600"/>
                        <a:pt x="21600" y="0"/>
                        <a:pt x="21600" y="0"/>
                      </a:cubicBezTo>
                      <a:close/>
                      <a:moveTo>
                        <a:pt x="2906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906" y="21600"/>
                      </a:lnTo>
                      <a:cubicBezTo>
                        <a:pt x="2906" y="21600"/>
                        <a:pt x="2906" y="0"/>
                        <a:pt x="29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sp>
          <p:nvSpPr>
            <p:cNvPr id="16" name="ïṧḷïḓê-Oval 18"/>
            <p:cNvSpPr/>
            <p:nvPr/>
          </p:nvSpPr>
          <p:spPr>
            <a:xfrm>
              <a:off x="6158433" y="2775077"/>
              <a:ext cx="1876373" cy="18763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ïṧḷïḓê-Freeform: Shape 19"/>
            <p:cNvSpPr/>
            <p:nvPr/>
          </p:nvSpPr>
          <p:spPr>
            <a:xfrm rot="10800000" flipH="1">
              <a:off x="6231947" y="4215716"/>
              <a:ext cx="1691152" cy="52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AB325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ïṧḷïḓê-Oval 20"/>
            <p:cNvSpPr/>
            <p:nvPr/>
          </p:nvSpPr>
          <p:spPr>
            <a:xfrm rot="10800000" flipH="1">
              <a:off x="8402855" y="2862696"/>
              <a:ext cx="1876374" cy="18763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ïṧḷïḓê-Freeform: Shape 21"/>
            <p:cNvSpPr/>
            <p:nvPr/>
          </p:nvSpPr>
          <p:spPr>
            <a:xfrm>
              <a:off x="8476371" y="2775077"/>
              <a:ext cx="1691152" cy="52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036D8D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0" name="Group 22"/>
            <p:cNvGrpSpPr/>
            <p:nvPr/>
          </p:nvGrpSpPr>
          <p:grpSpPr>
            <a:xfrm>
              <a:off x="8526168" y="2986010"/>
              <a:ext cx="1629752" cy="1629752"/>
              <a:chOff x="0" y="0"/>
              <a:chExt cx="3259500" cy="3259500"/>
            </a:xfrm>
          </p:grpSpPr>
          <p:sp>
            <p:nvSpPr>
              <p:cNvPr id="27" name="is1ide-Oval 23"/>
              <p:cNvSpPr/>
              <p:nvPr/>
            </p:nvSpPr>
            <p:spPr>
              <a:xfrm rot="10800000" flipH="1">
                <a:off x="0" y="0"/>
                <a:ext cx="3259500" cy="32595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is1ide-Freeform: Shape 24"/>
              <p:cNvSpPr/>
              <p:nvPr/>
            </p:nvSpPr>
            <p:spPr>
              <a:xfrm>
                <a:off x="1105920" y="1290493"/>
                <a:ext cx="1052620" cy="67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9" h="21600" extrusionOk="0">
                    <a:moveTo>
                      <a:pt x="20331" y="5746"/>
                    </a:moveTo>
                    <a:cubicBezTo>
                      <a:pt x="19692" y="6285"/>
                      <a:pt x="11827" y="12917"/>
                      <a:pt x="11435" y="13248"/>
                    </a:cubicBezTo>
                    <a:cubicBezTo>
                      <a:pt x="11043" y="13577"/>
                      <a:pt x="10769" y="13620"/>
                      <a:pt x="10390" y="13620"/>
                    </a:cubicBezTo>
                    <a:cubicBezTo>
                      <a:pt x="10011" y="13620"/>
                      <a:pt x="9735" y="13577"/>
                      <a:pt x="9343" y="13248"/>
                    </a:cubicBezTo>
                    <a:cubicBezTo>
                      <a:pt x="8951" y="12917"/>
                      <a:pt x="1088" y="6285"/>
                      <a:pt x="448" y="5746"/>
                    </a:cubicBezTo>
                    <a:cubicBezTo>
                      <a:pt x="-3" y="5367"/>
                      <a:pt x="0" y="5811"/>
                      <a:pt x="0" y="6155"/>
                    </a:cubicBezTo>
                    <a:cubicBezTo>
                      <a:pt x="0" y="6498"/>
                      <a:pt x="0" y="19814"/>
                      <a:pt x="0" y="19814"/>
                    </a:cubicBezTo>
                    <a:cubicBezTo>
                      <a:pt x="0" y="20594"/>
                      <a:pt x="645" y="21600"/>
                      <a:pt x="1145" y="21600"/>
                    </a:cubicBezTo>
                    <a:lnTo>
                      <a:pt x="19633" y="21600"/>
                    </a:lnTo>
                    <a:cubicBezTo>
                      <a:pt x="20134" y="21600"/>
                      <a:pt x="20779" y="20594"/>
                      <a:pt x="20779" y="19814"/>
                    </a:cubicBezTo>
                    <a:cubicBezTo>
                      <a:pt x="20779" y="19814"/>
                      <a:pt x="20779" y="6498"/>
                      <a:pt x="20779" y="6155"/>
                    </a:cubicBezTo>
                    <a:cubicBezTo>
                      <a:pt x="20779" y="5811"/>
                      <a:pt x="20783" y="5367"/>
                      <a:pt x="20331" y="5746"/>
                    </a:cubicBezTo>
                    <a:close/>
                    <a:moveTo>
                      <a:pt x="687" y="2021"/>
                    </a:moveTo>
                    <a:cubicBezTo>
                      <a:pt x="1250" y="2510"/>
                      <a:pt x="9053" y="9271"/>
                      <a:pt x="9343" y="9524"/>
                    </a:cubicBezTo>
                    <a:cubicBezTo>
                      <a:pt x="9634" y="9775"/>
                      <a:pt x="10011" y="9897"/>
                      <a:pt x="10390" y="9897"/>
                    </a:cubicBezTo>
                    <a:cubicBezTo>
                      <a:pt x="10769" y="9897"/>
                      <a:pt x="11145" y="9775"/>
                      <a:pt x="11435" y="9524"/>
                    </a:cubicBezTo>
                    <a:cubicBezTo>
                      <a:pt x="11726" y="9271"/>
                      <a:pt x="19529" y="2510"/>
                      <a:pt x="20093" y="2021"/>
                    </a:cubicBezTo>
                    <a:cubicBezTo>
                      <a:pt x="20656" y="1534"/>
                      <a:pt x="21190" y="0"/>
                      <a:pt x="20154" y="0"/>
                    </a:cubicBezTo>
                    <a:lnTo>
                      <a:pt x="624" y="0"/>
                    </a:lnTo>
                    <a:cubicBezTo>
                      <a:pt x="-410" y="0"/>
                      <a:pt x="122" y="1534"/>
                      <a:pt x="687" y="20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1" name="Group 25"/>
            <p:cNvGrpSpPr/>
            <p:nvPr/>
          </p:nvGrpSpPr>
          <p:grpSpPr>
            <a:xfrm>
              <a:off x="6281743" y="2898388"/>
              <a:ext cx="1629751" cy="1629751"/>
              <a:chOff x="0" y="0"/>
              <a:chExt cx="3259500" cy="3259500"/>
            </a:xfrm>
          </p:grpSpPr>
          <p:sp>
            <p:nvSpPr>
              <p:cNvPr id="25" name="is1ide-Oval 26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is1ide-Freeform: Shape 27"/>
              <p:cNvSpPr/>
              <p:nvPr/>
            </p:nvSpPr>
            <p:spPr>
              <a:xfrm>
                <a:off x="1020253" y="1088765"/>
                <a:ext cx="1218990" cy="945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0757" extrusionOk="0">
                    <a:moveTo>
                      <a:pt x="11316" y="15681"/>
                    </a:moveTo>
                    <a:cubicBezTo>
                      <a:pt x="10444" y="15681"/>
                      <a:pt x="9737" y="14763"/>
                      <a:pt x="9737" y="13632"/>
                    </a:cubicBezTo>
                    <a:cubicBezTo>
                      <a:pt x="9737" y="12501"/>
                      <a:pt x="10444" y="11585"/>
                      <a:pt x="11316" y="11585"/>
                    </a:cubicBezTo>
                    <a:cubicBezTo>
                      <a:pt x="12189" y="11585"/>
                      <a:pt x="12896" y="12501"/>
                      <a:pt x="12896" y="13632"/>
                    </a:cubicBezTo>
                    <a:cubicBezTo>
                      <a:pt x="12896" y="14763"/>
                      <a:pt x="12189" y="15681"/>
                      <a:pt x="11316" y="15681"/>
                    </a:cubicBezTo>
                    <a:close/>
                    <a:moveTo>
                      <a:pt x="18009" y="2956"/>
                    </a:moveTo>
                    <a:cubicBezTo>
                      <a:pt x="14750" y="138"/>
                      <a:pt x="11090" y="-836"/>
                      <a:pt x="6751" y="781"/>
                    </a:cubicBezTo>
                    <a:cubicBezTo>
                      <a:pt x="3364" y="2045"/>
                      <a:pt x="258" y="7054"/>
                      <a:pt x="18" y="11348"/>
                    </a:cubicBezTo>
                    <a:cubicBezTo>
                      <a:pt x="-265" y="16419"/>
                      <a:pt x="2772" y="20764"/>
                      <a:pt x="8123" y="20757"/>
                    </a:cubicBezTo>
                    <a:cubicBezTo>
                      <a:pt x="13892" y="20749"/>
                      <a:pt x="16051" y="17148"/>
                      <a:pt x="16098" y="16053"/>
                    </a:cubicBezTo>
                    <a:cubicBezTo>
                      <a:pt x="16146" y="14957"/>
                      <a:pt x="13849" y="12933"/>
                      <a:pt x="15327" y="10853"/>
                    </a:cubicBezTo>
                    <a:cubicBezTo>
                      <a:pt x="17179" y="8245"/>
                      <a:pt x="18829" y="10466"/>
                      <a:pt x="19829" y="10154"/>
                    </a:cubicBezTo>
                    <a:cubicBezTo>
                      <a:pt x="20829" y="9841"/>
                      <a:pt x="21335" y="5836"/>
                      <a:pt x="18009" y="2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2" name="Group 28"/>
            <p:cNvGrpSpPr/>
            <p:nvPr/>
          </p:nvGrpSpPr>
          <p:grpSpPr>
            <a:xfrm>
              <a:off x="1792896" y="2898388"/>
              <a:ext cx="1629751" cy="1629751"/>
              <a:chOff x="0" y="0"/>
              <a:chExt cx="3259500" cy="3259500"/>
            </a:xfrm>
          </p:grpSpPr>
          <p:sp>
            <p:nvSpPr>
              <p:cNvPr id="23" name="is1ide-Oval 29"/>
              <p:cNvSpPr/>
              <p:nvPr/>
            </p:nvSpPr>
            <p:spPr>
              <a:xfrm>
                <a:off x="0" y="0"/>
                <a:ext cx="3259500" cy="3259500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is1ide-Freeform: Shape 30"/>
              <p:cNvSpPr/>
              <p:nvPr/>
            </p:nvSpPr>
            <p:spPr>
              <a:xfrm rot="1878951">
                <a:off x="1103273" y="1050034"/>
                <a:ext cx="1129045" cy="113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97" y="7822"/>
                    </a:moveTo>
                    <a:cubicBezTo>
                      <a:pt x="20468" y="10162"/>
                      <a:pt x="18217" y="11779"/>
                      <a:pt x="15729" y="11779"/>
                    </a:cubicBezTo>
                    <a:cubicBezTo>
                      <a:pt x="12478" y="11779"/>
                      <a:pt x="9833" y="9137"/>
                      <a:pt x="9833" y="5890"/>
                    </a:cubicBezTo>
                    <a:cubicBezTo>
                      <a:pt x="9833" y="2642"/>
                      <a:pt x="12478" y="0"/>
                      <a:pt x="15729" y="0"/>
                    </a:cubicBezTo>
                    <a:cubicBezTo>
                      <a:pt x="16690" y="0"/>
                      <a:pt x="17941" y="289"/>
                      <a:pt x="18744" y="828"/>
                    </a:cubicBezTo>
                    <a:cubicBezTo>
                      <a:pt x="18875" y="920"/>
                      <a:pt x="18954" y="1039"/>
                      <a:pt x="18954" y="1196"/>
                    </a:cubicBezTo>
                    <a:cubicBezTo>
                      <a:pt x="18954" y="1341"/>
                      <a:pt x="18862" y="1486"/>
                      <a:pt x="18744" y="1564"/>
                    </a:cubicBezTo>
                    <a:lnTo>
                      <a:pt x="14887" y="3786"/>
                    </a:lnTo>
                    <a:lnTo>
                      <a:pt x="14887" y="6731"/>
                    </a:lnTo>
                    <a:lnTo>
                      <a:pt x="17427" y="8138"/>
                    </a:lnTo>
                    <a:cubicBezTo>
                      <a:pt x="17862" y="7888"/>
                      <a:pt x="20916" y="5969"/>
                      <a:pt x="21179" y="5969"/>
                    </a:cubicBezTo>
                    <a:cubicBezTo>
                      <a:pt x="21442" y="5969"/>
                      <a:pt x="21600" y="6166"/>
                      <a:pt x="21600" y="6429"/>
                    </a:cubicBezTo>
                    <a:cubicBezTo>
                      <a:pt x="21600" y="6863"/>
                      <a:pt x="21442" y="7402"/>
                      <a:pt x="21297" y="7822"/>
                    </a:cubicBezTo>
                    <a:close/>
                    <a:moveTo>
                      <a:pt x="3936" y="16828"/>
                    </a:moveTo>
                    <a:cubicBezTo>
                      <a:pt x="3475" y="16828"/>
                      <a:pt x="3093" y="17209"/>
                      <a:pt x="3093" y="17669"/>
                    </a:cubicBezTo>
                    <a:cubicBezTo>
                      <a:pt x="3093" y="18129"/>
                      <a:pt x="3475" y="18511"/>
                      <a:pt x="3936" y="18511"/>
                    </a:cubicBezTo>
                    <a:cubicBezTo>
                      <a:pt x="4396" y="18511"/>
                      <a:pt x="4778" y="18129"/>
                      <a:pt x="4778" y="17669"/>
                    </a:cubicBezTo>
                    <a:cubicBezTo>
                      <a:pt x="4778" y="17209"/>
                      <a:pt x="4396" y="16828"/>
                      <a:pt x="3936" y="16828"/>
                    </a:cubicBezTo>
                    <a:close/>
                    <a:moveTo>
                      <a:pt x="4278" y="21114"/>
                    </a:moveTo>
                    <a:cubicBezTo>
                      <a:pt x="3975" y="21416"/>
                      <a:pt x="3541" y="21600"/>
                      <a:pt x="3093" y="21600"/>
                    </a:cubicBezTo>
                    <a:cubicBezTo>
                      <a:pt x="2646" y="21600"/>
                      <a:pt x="2211" y="21416"/>
                      <a:pt x="1895" y="21114"/>
                    </a:cubicBezTo>
                    <a:lnTo>
                      <a:pt x="500" y="19694"/>
                    </a:lnTo>
                    <a:cubicBezTo>
                      <a:pt x="184" y="19391"/>
                      <a:pt x="0" y="18958"/>
                      <a:pt x="0" y="18511"/>
                    </a:cubicBezTo>
                    <a:cubicBezTo>
                      <a:pt x="0" y="18064"/>
                      <a:pt x="184" y="17630"/>
                      <a:pt x="500" y="17314"/>
                    </a:cubicBezTo>
                    <a:lnTo>
                      <a:pt x="9464" y="8361"/>
                    </a:lnTo>
                    <a:cubicBezTo>
                      <a:pt x="10148" y="10084"/>
                      <a:pt x="11531" y="11464"/>
                      <a:pt x="13255" y="12148"/>
                    </a:cubicBezTo>
                    <a:cubicBezTo>
                      <a:pt x="13255" y="12148"/>
                      <a:pt x="4278" y="21114"/>
                      <a:pt x="4278" y="2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48" name="文本框 47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5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1637402" y="4722405"/>
            <a:ext cx="2183924" cy="895549"/>
            <a:chOff x="2916410" y="2343753"/>
            <a:chExt cx="2183924" cy="895549"/>
          </a:xfrm>
        </p:grpSpPr>
        <p:sp>
          <p:nvSpPr>
            <p:cNvPr id="52" name="文本框 51"/>
            <p:cNvSpPr txBox="1"/>
            <p:nvPr/>
          </p:nvSpPr>
          <p:spPr>
            <a:xfrm>
              <a:off x="307695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916410" y="2687228"/>
              <a:ext cx="218392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62731" y="4722405"/>
            <a:ext cx="2183924" cy="895549"/>
            <a:chOff x="2916410" y="2343753"/>
            <a:chExt cx="2183924" cy="895549"/>
          </a:xfrm>
        </p:grpSpPr>
        <p:sp>
          <p:nvSpPr>
            <p:cNvPr id="56" name="文本框 55"/>
            <p:cNvSpPr txBox="1"/>
            <p:nvPr/>
          </p:nvSpPr>
          <p:spPr>
            <a:xfrm>
              <a:off x="307695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916410" y="2687228"/>
              <a:ext cx="218392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088060" y="4722405"/>
            <a:ext cx="2183924" cy="895549"/>
            <a:chOff x="2916410" y="2343753"/>
            <a:chExt cx="2183924" cy="895549"/>
          </a:xfrm>
        </p:grpSpPr>
        <p:sp>
          <p:nvSpPr>
            <p:cNvPr id="59" name="文本框 58"/>
            <p:cNvSpPr txBox="1"/>
            <p:nvPr/>
          </p:nvSpPr>
          <p:spPr>
            <a:xfrm>
              <a:off x="307695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916410" y="2687228"/>
              <a:ext cx="218392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313389" y="4722405"/>
            <a:ext cx="2183924" cy="895549"/>
            <a:chOff x="2916410" y="2343753"/>
            <a:chExt cx="2183924" cy="895549"/>
          </a:xfrm>
        </p:grpSpPr>
        <p:sp>
          <p:nvSpPr>
            <p:cNvPr id="62" name="文本框 61"/>
            <p:cNvSpPr txBox="1"/>
            <p:nvPr/>
          </p:nvSpPr>
          <p:spPr>
            <a:xfrm>
              <a:off x="307695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916410" y="2687228"/>
              <a:ext cx="218392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81481E-6 L 1.875E-6 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4.81481E-6 L -2.08333E-7 4.81481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3 4.81481E-6 L -2.29167E-6 4.8148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3 4.81481E-6 L -4.16667E-6 4.81481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/>
          <p:cNvSpPr/>
          <p:nvPr/>
        </p:nvSpPr>
        <p:spPr>
          <a:xfrm>
            <a:off x="5237080" y="3251616"/>
            <a:ext cx="1717840" cy="1380294"/>
          </a:xfrm>
          <a:custGeom>
            <a:avLst/>
            <a:gdLst>
              <a:gd name="connsiteX0" fmla="*/ 305479 w 1417422"/>
              <a:gd name="connsiteY0" fmla="*/ 0 h 1138906"/>
              <a:gd name="connsiteX1" fmla="*/ 1111943 w 1417422"/>
              <a:gd name="connsiteY1" fmla="*/ 0 h 1138906"/>
              <a:gd name="connsiteX2" fmla="*/ 1417422 w 1417422"/>
              <a:gd name="connsiteY2" fmla="*/ 569453 h 1138906"/>
              <a:gd name="connsiteX3" fmla="*/ 1111943 w 1417422"/>
              <a:gd name="connsiteY3" fmla="*/ 1138906 h 1138906"/>
              <a:gd name="connsiteX4" fmla="*/ 305479 w 1417422"/>
              <a:gd name="connsiteY4" fmla="*/ 1138906 h 1138906"/>
              <a:gd name="connsiteX5" fmla="*/ 0 w 1417422"/>
              <a:gd name="connsiteY5" fmla="*/ 569453 h 113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7422" h="1138906">
                <a:moveTo>
                  <a:pt x="305479" y="0"/>
                </a:moveTo>
                <a:lnTo>
                  <a:pt x="1111943" y="0"/>
                </a:lnTo>
                <a:lnTo>
                  <a:pt x="1417422" y="569453"/>
                </a:lnTo>
                <a:lnTo>
                  <a:pt x="1111943" y="1138906"/>
                </a:lnTo>
                <a:lnTo>
                  <a:pt x="305479" y="1138906"/>
                </a:lnTo>
                <a:lnTo>
                  <a:pt x="0" y="569453"/>
                </a:lnTo>
                <a:close/>
              </a:path>
            </a:pathLst>
          </a:custGeom>
          <a:blipFill>
            <a:blip r:embed="rId1"/>
            <a:srcRect/>
            <a:stretch>
              <a:fillRect l="-2649" r="-2621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3931284" y="2535382"/>
            <a:ext cx="1417422" cy="1221916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6843295" y="2535382"/>
            <a:ext cx="1417422" cy="1221916"/>
          </a:xfrm>
          <a:prstGeom prst="hexag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3931284" y="4126228"/>
            <a:ext cx="1417422" cy="1221916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6" name="六边形 5"/>
          <p:cNvSpPr/>
          <p:nvPr/>
        </p:nvSpPr>
        <p:spPr>
          <a:xfrm>
            <a:off x="6843295" y="4126228"/>
            <a:ext cx="1417422" cy="1221916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8" name="椭圆 12"/>
          <p:cNvSpPr/>
          <p:nvPr/>
        </p:nvSpPr>
        <p:spPr>
          <a:xfrm>
            <a:off x="4329478" y="2859949"/>
            <a:ext cx="621032" cy="572782"/>
          </a:xfrm>
          <a:custGeom>
            <a:avLst/>
            <a:gdLst>
              <a:gd name="connsiteX0" fmla="*/ 176147 w 578111"/>
              <a:gd name="connsiteY0" fmla="*/ 221031 h 533197"/>
              <a:gd name="connsiteX1" fmla="*/ 212154 w 578111"/>
              <a:gd name="connsiteY1" fmla="*/ 256947 h 533197"/>
              <a:gd name="connsiteX2" fmla="*/ 212154 w 578111"/>
              <a:gd name="connsiteY2" fmla="*/ 348118 h 533197"/>
              <a:gd name="connsiteX3" fmla="*/ 176147 w 578111"/>
              <a:gd name="connsiteY3" fmla="*/ 384955 h 533197"/>
              <a:gd name="connsiteX4" fmla="*/ 139217 w 578111"/>
              <a:gd name="connsiteY4" fmla="*/ 348118 h 533197"/>
              <a:gd name="connsiteX5" fmla="*/ 139217 w 578111"/>
              <a:gd name="connsiteY5" fmla="*/ 256947 h 533197"/>
              <a:gd name="connsiteX6" fmla="*/ 176147 w 578111"/>
              <a:gd name="connsiteY6" fmla="*/ 221031 h 533197"/>
              <a:gd name="connsiteX7" fmla="*/ 267503 w 578111"/>
              <a:gd name="connsiteY7" fmla="*/ 184193 h 533197"/>
              <a:gd name="connsiteX8" fmla="*/ 303437 w 578111"/>
              <a:gd name="connsiteY8" fmla="*/ 221030 h 533197"/>
              <a:gd name="connsiteX9" fmla="*/ 303437 w 578111"/>
              <a:gd name="connsiteY9" fmla="*/ 348119 h 533197"/>
              <a:gd name="connsiteX10" fmla="*/ 267503 w 578111"/>
              <a:gd name="connsiteY10" fmla="*/ 384956 h 533197"/>
              <a:gd name="connsiteX11" fmla="*/ 230648 w 578111"/>
              <a:gd name="connsiteY11" fmla="*/ 348119 h 533197"/>
              <a:gd name="connsiteX12" fmla="*/ 230648 w 578111"/>
              <a:gd name="connsiteY12" fmla="*/ 221030 h 533197"/>
              <a:gd name="connsiteX13" fmla="*/ 267503 w 578111"/>
              <a:gd name="connsiteY13" fmla="*/ 184193 h 533197"/>
              <a:gd name="connsiteX14" fmla="*/ 357937 w 578111"/>
              <a:gd name="connsiteY14" fmla="*/ 148390 h 533197"/>
              <a:gd name="connsiteX15" fmla="*/ 394867 w 578111"/>
              <a:gd name="connsiteY15" fmla="*/ 184289 h 533197"/>
              <a:gd name="connsiteX16" fmla="*/ 394867 w 578111"/>
              <a:gd name="connsiteY16" fmla="*/ 348136 h 533197"/>
              <a:gd name="connsiteX17" fmla="*/ 357937 w 578111"/>
              <a:gd name="connsiteY17" fmla="*/ 384955 h 533197"/>
              <a:gd name="connsiteX18" fmla="*/ 321930 w 578111"/>
              <a:gd name="connsiteY18" fmla="*/ 348136 h 533197"/>
              <a:gd name="connsiteX19" fmla="*/ 321930 w 578111"/>
              <a:gd name="connsiteY19" fmla="*/ 184289 h 533197"/>
              <a:gd name="connsiteX20" fmla="*/ 357937 w 578111"/>
              <a:gd name="connsiteY20" fmla="*/ 148390 h 533197"/>
              <a:gd name="connsiteX21" fmla="*/ 267469 w 578111"/>
              <a:gd name="connsiteY21" fmla="*/ 0 h 533197"/>
              <a:gd name="connsiteX22" fmla="*/ 529404 w 578111"/>
              <a:gd name="connsiteY22" fmla="*/ 218252 h 533197"/>
              <a:gd name="connsiteX23" fmla="*/ 566296 w 578111"/>
              <a:gd name="connsiteY23" fmla="*/ 218252 h 533197"/>
              <a:gd name="connsiteX24" fmla="*/ 576441 w 578111"/>
              <a:gd name="connsiteY24" fmla="*/ 224698 h 533197"/>
              <a:gd name="connsiteX25" fmla="*/ 575519 w 578111"/>
              <a:gd name="connsiteY25" fmla="*/ 237590 h 533197"/>
              <a:gd name="connsiteX26" fmla="*/ 514647 w 578111"/>
              <a:gd name="connsiteY26" fmla="*/ 310341 h 533197"/>
              <a:gd name="connsiteX27" fmla="*/ 505424 w 578111"/>
              <a:gd name="connsiteY27" fmla="*/ 314945 h 533197"/>
              <a:gd name="connsiteX28" fmla="*/ 496201 w 578111"/>
              <a:gd name="connsiteY28" fmla="*/ 310341 h 533197"/>
              <a:gd name="connsiteX29" fmla="*/ 435328 w 578111"/>
              <a:gd name="connsiteY29" fmla="*/ 237590 h 533197"/>
              <a:gd name="connsiteX30" fmla="*/ 433484 w 578111"/>
              <a:gd name="connsiteY30" fmla="*/ 224698 h 533197"/>
              <a:gd name="connsiteX31" fmla="*/ 444551 w 578111"/>
              <a:gd name="connsiteY31" fmla="*/ 218252 h 533197"/>
              <a:gd name="connsiteX32" fmla="*/ 480521 w 578111"/>
              <a:gd name="connsiteY32" fmla="*/ 218252 h 533197"/>
              <a:gd name="connsiteX33" fmla="*/ 267469 w 578111"/>
              <a:gd name="connsiteY33" fmla="*/ 47886 h 533197"/>
              <a:gd name="connsiteX34" fmla="*/ 48882 w 578111"/>
              <a:gd name="connsiteY34" fmla="*/ 266138 h 533197"/>
              <a:gd name="connsiteX35" fmla="*/ 267469 w 578111"/>
              <a:gd name="connsiteY35" fmla="*/ 484390 h 533197"/>
              <a:gd name="connsiteX36" fmla="*/ 456541 w 578111"/>
              <a:gd name="connsiteY36" fmla="*/ 375724 h 533197"/>
              <a:gd name="connsiteX37" fmla="*/ 489744 w 578111"/>
              <a:gd name="connsiteY37" fmla="*/ 366515 h 533197"/>
              <a:gd name="connsiteX38" fmla="*/ 498967 w 578111"/>
              <a:gd name="connsiteY38" fmla="*/ 399668 h 533197"/>
              <a:gd name="connsiteX39" fmla="*/ 267469 w 578111"/>
              <a:gd name="connsiteY39" fmla="*/ 533197 h 533197"/>
              <a:gd name="connsiteX40" fmla="*/ 0 w 578111"/>
              <a:gd name="connsiteY40" fmla="*/ 266138 h 533197"/>
              <a:gd name="connsiteX41" fmla="*/ 267469 w 578111"/>
              <a:gd name="connsiteY4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11" h="533197">
                <a:moveTo>
                  <a:pt x="176147" y="221031"/>
                </a:moveTo>
                <a:cubicBezTo>
                  <a:pt x="196459" y="221031"/>
                  <a:pt x="212154" y="237608"/>
                  <a:pt x="212154" y="256947"/>
                </a:cubicBezTo>
                <a:lnTo>
                  <a:pt x="212154" y="348118"/>
                </a:lnTo>
                <a:cubicBezTo>
                  <a:pt x="212154" y="368378"/>
                  <a:pt x="196459" y="384955"/>
                  <a:pt x="176147" y="384955"/>
                </a:cubicBezTo>
                <a:cubicBezTo>
                  <a:pt x="155836" y="384955"/>
                  <a:pt x="139217" y="368378"/>
                  <a:pt x="139217" y="348118"/>
                </a:cubicBezTo>
                <a:lnTo>
                  <a:pt x="139217" y="256947"/>
                </a:lnTo>
                <a:cubicBezTo>
                  <a:pt x="139217" y="237608"/>
                  <a:pt x="155836" y="221031"/>
                  <a:pt x="176147" y="221031"/>
                </a:cubicBezTo>
                <a:close/>
                <a:moveTo>
                  <a:pt x="267503" y="184193"/>
                </a:moveTo>
                <a:cubicBezTo>
                  <a:pt x="286852" y="184193"/>
                  <a:pt x="303437" y="200770"/>
                  <a:pt x="303437" y="221030"/>
                </a:cubicBezTo>
                <a:lnTo>
                  <a:pt x="303437" y="348119"/>
                </a:lnTo>
                <a:cubicBezTo>
                  <a:pt x="303437" y="368379"/>
                  <a:pt x="287774" y="384956"/>
                  <a:pt x="267503" y="384956"/>
                </a:cubicBezTo>
                <a:cubicBezTo>
                  <a:pt x="247233" y="384956"/>
                  <a:pt x="230648" y="368379"/>
                  <a:pt x="230648" y="348119"/>
                </a:cubicBezTo>
                <a:lnTo>
                  <a:pt x="230648" y="221030"/>
                </a:lnTo>
                <a:cubicBezTo>
                  <a:pt x="230648" y="200770"/>
                  <a:pt x="247233" y="184193"/>
                  <a:pt x="267503" y="184193"/>
                </a:cubicBezTo>
                <a:close/>
                <a:moveTo>
                  <a:pt x="357937" y="148390"/>
                </a:moveTo>
                <a:cubicBezTo>
                  <a:pt x="378249" y="148390"/>
                  <a:pt x="394867" y="164959"/>
                  <a:pt x="394867" y="184289"/>
                </a:cubicBezTo>
                <a:lnTo>
                  <a:pt x="394867" y="348136"/>
                </a:lnTo>
                <a:cubicBezTo>
                  <a:pt x="394867" y="368386"/>
                  <a:pt x="378249" y="384955"/>
                  <a:pt x="357937" y="384955"/>
                </a:cubicBezTo>
                <a:cubicBezTo>
                  <a:pt x="338549" y="384955"/>
                  <a:pt x="321930" y="368386"/>
                  <a:pt x="321930" y="348136"/>
                </a:cubicBezTo>
                <a:lnTo>
                  <a:pt x="321930" y="184289"/>
                </a:lnTo>
                <a:cubicBezTo>
                  <a:pt x="321930" y="164959"/>
                  <a:pt x="338549" y="148390"/>
                  <a:pt x="357937" y="148390"/>
                </a:cubicBezTo>
                <a:close/>
                <a:moveTo>
                  <a:pt x="267469" y="0"/>
                </a:moveTo>
                <a:cubicBezTo>
                  <a:pt x="397514" y="0"/>
                  <a:pt x="507268" y="93931"/>
                  <a:pt x="529404" y="218252"/>
                </a:cubicBezTo>
                <a:lnTo>
                  <a:pt x="566296" y="218252"/>
                </a:lnTo>
                <a:cubicBezTo>
                  <a:pt x="570907" y="218252"/>
                  <a:pt x="574597" y="221014"/>
                  <a:pt x="576441" y="224698"/>
                </a:cubicBezTo>
                <a:cubicBezTo>
                  <a:pt x="579208" y="229302"/>
                  <a:pt x="578286" y="233907"/>
                  <a:pt x="575519" y="237590"/>
                </a:cubicBezTo>
                <a:lnTo>
                  <a:pt x="514647" y="310341"/>
                </a:lnTo>
                <a:cubicBezTo>
                  <a:pt x="511880" y="313104"/>
                  <a:pt x="509113" y="314945"/>
                  <a:pt x="505424" y="314945"/>
                </a:cubicBezTo>
                <a:cubicBezTo>
                  <a:pt x="501734" y="314945"/>
                  <a:pt x="498045" y="313104"/>
                  <a:pt x="496201" y="310341"/>
                </a:cubicBezTo>
                <a:lnTo>
                  <a:pt x="435328" y="237590"/>
                </a:lnTo>
                <a:cubicBezTo>
                  <a:pt x="431639" y="233907"/>
                  <a:pt x="431639" y="229302"/>
                  <a:pt x="433484" y="224698"/>
                </a:cubicBezTo>
                <a:cubicBezTo>
                  <a:pt x="435328" y="221014"/>
                  <a:pt x="439940" y="218252"/>
                  <a:pt x="444551" y="218252"/>
                </a:cubicBezTo>
                <a:lnTo>
                  <a:pt x="480521" y="218252"/>
                </a:lnTo>
                <a:cubicBezTo>
                  <a:pt x="458386" y="120637"/>
                  <a:pt x="370767" y="47886"/>
                  <a:pt x="267469" y="47886"/>
                </a:cubicBezTo>
                <a:cubicBezTo>
                  <a:pt x="146647" y="47886"/>
                  <a:pt x="48882" y="146422"/>
                  <a:pt x="48882" y="266138"/>
                </a:cubicBezTo>
                <a:cubicBezTo>
                  <a:pt x="48882" y="386775"/>
                  <a:pt x="146647" y="484390"/>
                  <a:pt x="267469" y="484390"/>
                </a:cubicBezTo>
                <a:cubicBezTo>
                  <a:pt x="344942" y="484390"/>
                  <a:pt x="417805" y="442949"/>
                  <a:pt x="456541" y="375724"/>
                </a:cubicBezTo>
                <a:cubicBezTo>
                  <a:pt x="462998" y="363753"/>
                  <a:pt x="477754" y="360069"/>
                  <a:pt x="489744" y="366515"/>
                </a:cubicBezTo>
                <a:cubicBezTo>
                  <a:pt x="501734" y="373883"/>
                  <a:pt x="505424" y="388617"/>
                  <a:pt x="498967" y="399668"/>
                </a:cubicBezTo>
                <a:cubicBezTo>
                  <a:pt x="451008" y="482548"/>
                  <a:pt x="362466" y="533197"/>
                  <a:pt x="267469" y="533197"/>
                </a:cubicBezTo>
                <a:cubicBezTo>
                  <a:pt x="119900" y="533197"/>
                  <a:pt x="0" y="413481"/>
                  <a:pt x="0" y="266138"/>
                </a:cubicBezTo>
                <a:cubicBezTo>
                  <a:pt x="0" y="119716"/>
                  <a:pt x="119900" y="0"/>
                  <a:pt x="267469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7000"/>
              </a:prstClr>
            </a:outerShdw>
          </a:effectLst>
        </p:spPr>
        <p:txBody>
          <a:bodyPr wrap="non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 kern="0">
              <a:solidFill>
                <a:schemeClr val="tx1"/>
              </a:solidFill>
            </a:endParaRPr>
          </a:p>
        </p:txBody>
      </p:sp>
      <p:sp>
        <p:nvSpPr>
          <p:cNvPr id="9" name="椭圆 13"/>
          <p:cNvSpPr/>
          <p:nvPr/>
        </p:nvSpPr>
        <p:spPr>
          <a:xfrm>
            <a:off x="7241488" y="2840217"/>
            <a:ext cx="621034" cy="612246"/>
          </a:xfrm>
          <a:custGeom>
            <a:avLst/>
            <a:gdLst>
              <a:gd name="connsiteX0" fmla="*/ 481576 w 607554"/>
              <a:gd name="connsiteY0" fmla="*/ 446886 h 598959"/>
              <a:gd name="connsiteX1" fmla="*/ 481576 w 607554"/>
              <a:gd name="connsiteY1" fmla="*/ 503769 h 598959"/>
              <a:gd name="connsiteX2" fmla="*/ 519134 w 607554"/>
              <a:gd name="connsiteY2" fmla="*/ 503769 h 598959"/>
              <a:gd name="connsiteX3" fmla="*/ 519134 w 607554"/>
              <a:gd name="connsiteY3" fmla="*/ 446886 h 598959"/>
              <a:gd name="connsiteX4" fmla="*/ 481576 w 607554"/>
              <a:gd name="connsiteY4" fmla="*/ 270994 h 598959"/>
              <a:gd name="connsiteX5" fmla="*/ 481576 w 607554"/>
              <a:gd name="connsiteY5" fmla="*/ 327877 h 598959"/>
              <a:gd name="connsiteX6" fmla="*/ 519134 w 607554"/>
              <a:gd name="connsiteY6" fmla="*/ 327877 h 598959"/>
              <a:gd name="connsiteX7" fmla="*/ 519134 w 607554"/>
              <a:gd name="connsiteY7" fmla="*/ 270994 h 598959"/>
              <a:gd name="connsiteX8" fmla="*/ 195909 w 607554"/>
              <a:gd name="connsiteY8" fmla="*/ 265961 h 598959"/>
              <a:gd name="connsiteX9" fmla="*/ 358877 w 607554"/>
              <a:gd name="connsiteY9" fmla="*/ 265961 h 598959"/>
              <a:gd name="connsiteX10" fmla="*/ 378725 w 607554"/>
              <a:gd name="connsiteY10" fmla="*/ 285870 h 598959"/>
              <a:gd name="connsiteX11" fmla="*/ 358877 w 607554"/>
              <a:gd name="connsiteY11" fmla="*/ 305689 h 598959"/>
              <a:gd name="connsiteX12" fmla="*/ 195909 w 607554"/>
              <a:gd name="connsiteY12" fmla="*/ 305689 h 598959"/>
              <a:gd name="connsiteX13" fmla="*/ 176061 w 607554"/>
              <a:gd name="connsiteY13" fmla="*/ 285870 h 598959"/>
              <a:gd name="connsiteX14" fmla="*/ 195909 w 607554"/>
              <a:gd name="connsiteY14" fmla="*/ 265961 h 598959"/>
              <a:gd name="connsiteX15" fmla="*/ 195909 w 607554"/>
              <a:gd name="connsiteY15" fmla="*/ 169145 h 598959"/>
              <a:gd name="connsiteX16" fmla="*/ 358877 w 607554"/>
              <a:gd name="connsiteY16" fmla="*/ 169145 h 598959"/>
              <a:gd name="connsiteX17" fmla="*/ 378725 w 607554"/>
              <a:gd name="connsiteY17" fmla="*/ 189053 h 598959"/>
              <a:gd name="connsiteX18" fmla="*/ 358877 w 607554"/>
              <a:gd name="connsiteY18" fmla="*/ 208873 h 598959"/>
              <a:gd name="connsiteX19" fmla="*/ 195909 w 607554"/>
              <a:gd name="connsiteY19" fmla="*/ 208873 h 598959"/>
              <a:gd name="connsiteX20" fmla="*/ 176061 w 607554"/>
              <a:gd name="connsiteY20" fmla="*/ 189053 h 598959"/>
              <a:gd name="connsiteX21" fmla="*/ 195909 w 607554"/>
              <a:gd name="connsiteY21" fmla="*/ 169145 h 598959"/>
              <a:gd name="connsiteX22" fmla="*/ 481576 w 607554"/>
              <a:gd name="connsiteY22" fmla="*/ 95190 h 598959"/>
              <a:gd name="connsiteX23" fmla="*/ 481576 w 607554"/>
              <a:gd name="connsiteY23" fmla="*/ 152073 h 598959"/>
              <a:gd name="connsiteX24" fmla="*/ 552954 w 607554"/>
              <a:gd name="connsiteY24" fmla="*/ 152073 h 598959"/>
              <a:gd name="connsiteX25" fmla="*/ 565858 w 607554"/>
              <a:gd name="connsiteY25" fmla="*/ 123631 h 598959"/>
              <a:gd name="connsiteX26" fmla="*/ 552954 w 607554"/>
              <a:gd name="connsiteY26" fmla="*/ 95190 h 598959"/>
              <a:gd name="connsiteX27" fmla="*/ 118547 w 607554"/>
              <a:gd name="connsiteY27" fmla="*/ 39640 h 598959"/>
              <a:gd name="connsiteX28" fmla="*/ 118547 w 607554"/>
              <a:gd name="connsiteY28" fmla="*/ 559230 h 598959"/>
              <a:gd name="connsiteX29" fmla="*/ 441793 w 607554"/>
              <a:gd name="connsiteY29" fmla="*/ 559230 h 598959"/>
              <a:gd name="connsiteX30" fmla="*/ 441793 w 607554"/>
              <a:gd name="connsiteY30" fmla="*/ 39640 h 598959"/>
              <a:gd name="connsiteX31" fmla="*/ 39783 w 607554"/>
              <a:gd name="connsiteY31" fmla="*/ 39640 h 598959"/>
              <a:gd name="connsiteX32" fmla="*/ 39783 w 607554"/>
              <a:gd name="connsiteY32" fmla="*/ 559230 h 598959"/>
              <a:gd name="connsiteX33" fmla="*/ 78764 w 607554"/>
              <a:gd name="connsiteY33" fmla="*/ 559230 h 598959"/>
              <a:gd name="connsiteX34" fmla="*/ 78764 w 607554"/>
              <a:gd name="connsiteY34" fmla="*/ 39640 h 598959"/>
              <a:gd name="connsiteX35" fmla="*/ 19847 w 607554"/>
              <a:gd name="connsiteY35" fmla="*/ 0 h 598959"/>
              <a:gd name="connsiteX36" fmla="*/ 461729 w 607554"/>
              <a:gd name="connsiteY36" fmla="*/ 0 h 598959"/>
              <a:gd name="connsiteX37" fmla="*/ 481576 w 607554"/>
              <a:gd name="connsiteY37" fmla="*/ 19820 h 598959"/>
              <a:gd name="connsiteX38" fmla="*/ 481576 w 607554"/>
              <a:gd name="connsiteY38" fmla="*/ 55461 h 598959"/>
              <a:gd name="connsiteX39" fmla="*/ 565769 w 607554"/>
              <a:gd name="connsiteY39" fmla="*/ 55461 h 598959"/>
              <a:gd name="connsiteX40" fmla="*/ 583836 w 607554"/>
              <a:gd name="connsiteY40" fmla="*/ 67104 h 598959"/>
              <a:gd name="connsiteX41" fmla="*/ 605819 w 607554"/>
              <a:gd name="connsiteY41" fmla="*/ 115454 h 598959"/>
              <a:gd name="connsiteX42" fmla="*/ 605819 w 607554"/>
              <a:gd name="connsiteY42" fmla="*/ 131808 h 598959"/>
              <a:gd name="connsiteX43" fmla="*/ 583836 w 607554"/>
              <a:gd name="connsiteY43" fmla="*/ 180159 h 598959"/>
              <a:gd name="connsiteX44" fmla="*/ 565769 w 607554"/>
              <a:gd name="connsiteY44" fmla="*/ 191802 h 598959"/>
              <a:gd name="connsiteX45" fmla="*/ 481576 w 607554"/>
              <a:gd name="connsiteY45" fmla="*/ 191802 h 598959"/>
              <a:gd name="connsiteX46" fmla="*/ 481576 w 607554"/>
              <a:gd name="connsiteY46" fmla="*/ 231264 h 598959"/>
              <a:gd name="connsiteX47" fmla="*/ 539070 w 607554"/>
              <a:gd name="connsiteY47" fmla="*/ 231264 h 598959"/>
              <a:gd name="connsiteX48" fmla="*/ 558916 w 607554"/>
              <a:gd name="connsiteY48" fmla="*/ 251173 h 598959"/>
              <a:gd name="connsiteX49" fmla="*/ 558916 w 607554"/>
              <a:gd name="connsiteY49" fmla="*/ 347786 h 598959"/>
              <a:gd name="connsiteX50" fmla="*/ 539070 w 607554"/>
              <a:gd name="connsiteY50" fmla="*/ 367606 h 598959"/>
              <a:gd name="connsiteX51" fmla="*/ 481576 w 607554"/>
              <a:gd name="connsiteY51" fmla="*/ 367606 h 598959"/>
              <a:gd name="connsiteX52" fmla="*/ 481576 w 607554"/>
              <a:gd name="connsiteY52" fmla="*/ 407157 h 598959"/>
              <a:gd name="connsiteX53" fmla="*/ 539070 w 607554"/>
              <a:gd name="connsiteY53" fmla="*/ 407157 h 598959"/>
              <a:gd name="connsiteX54" fmla="*/ 558916 w 607554"/>
              <a:gd name="connsiteY54" fmla="*/ 426977 h 598959"/>
              <a:gd name="connsiteX55" fmla="*/ 558916 w 607554"/>
              <a:gd name="connsiteY55" fmla="*/ 523589 h 598959"/>
              <a:gd name="connsiteX56" fmla="*/ 539070 w 607554"/>
              <a:gd name="connsiteY56" fmla="*/ 543498 h 598959"/>
              <a:gd name="connsiteX57" fmla="*/ 481576 w 607554"/>
              <a:gd name="connsiteY57" fmla="*/ 543498 h 598959"/>
              <a:gd name="connsiteX58" fmla="*/ 481576 w 607554"/>
              <a:gd name="connsiteY58" fmla="*/ 579139 h 598959"/>
              <a:gd name="connsiteX59" fmla="*/ 461729 w 607554"/>
              <a:gd name="connsiteY59" fmla="*/ 598959 h 598959"/>
              <a:gd name="connsiteX60" fmla="*/ 19847 w 607554"/>
              <a:gd name="connsiteY60" fmla="*/ 598959 h 598959"/>
              <a:gd name="connsiteX61" fmla="*/ 0 w 607554"/>
              <a:gd name="connsiteY61" fmla="*/ 579139 h 598959"/>
              <a:gd name="connsiteX62" fmla="*/ 0 w 607554"/>
              <a:gd name="connsiteY62" fmla="*/ 19820 h 598959"/>
              <a:gd name="connsiteX63" fmla="*/ 19847 w 607554"/>
              <a:gd name="connsiteY63" fmla="*/ 0 h 59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7554" h="598959">
                <a:moveTo>
                  <a:pt x="481576" y="446886"/>
                </a:moveTo>
                <a:lnTo>
                  <a:pt x="481576" y="503769"/>
                </a:lnTo>
                <a:lnTo>
                  <a:pt x="519134" y="503769"/>
                </a:lnTo>
                <a:lnTo>
                  <a:pt x="519134" y="446886"/>
                </a:lnTo>
                <a:close/>
                <a:moveTo>
                  <a:pt x="481576" y="270994"/>
                </a:moveTo>
                <a:lnTo>
                  <a:pt x="481576" y="327877"/>
                </a:lnTo>
                <a:lnTo>
                  <a:pt x="519134" y="327877"/>
                </a:lnTo>
                <a:lnTo>
                  <a:pt x="519134" y="270994"/>
                </a:lnTo>
                <a:close/>
                <a:moveTo>
                  <a:pt x="195909" y="265961"/>
                </a:moveTo>
                <a:lnTo>
                  <a:pt x="358877" y="265961"/>
                </a:lnTo>
                <a:cubicBezTo>
                  <a:pt x="369825" y="265961"/>
                  <a:pt x="378725" y="274849"/>
                  <a:pt x="378725" y="285870"/>
                </a:cubicBezTo>
                <a:cubicBezTo>
                  <a:pt x="378725" y="296801"/>
                  <a:pt x="369825" y="305689"/>
                  <a:pt x="358877" y="305689"/>
                </a:cubicBezTo>
                <a:lnTo>
                  <a:pt x="195909" y="305689"/>
                </a:lnTo>
                <a:cubicBezTo>
                  <a:pt x="184962" y="305689"/>
                  <a:pt x="176061" y="296801"/>
                  <a:pt x="176061" y="285870"/>
                </a:cubicBezTo>
                <a:cubicBezTo>
                  <a:pt x="176061" y="274849"/>
                  <a:pt x="184962" y="265961"/>
                  <a:pt x="195909" y="265961"/>
                </a:cubicBezTo>
                <a:close/>
                <a:moveTo>
                  <a:pt x="195909" y="169145"/>
                </a:moveTo>
                <a:lnTo>
                  <a:pt x="358877" y="169145"/>
                </a:lnTo>
                <a:cubicBezTo>
                  <a:pt x="369825" y="169145"/>
                  <a:pt x="378725" y="178033"/>
                  <a:pt x="378725" y="189053"/>
                </a:cubicBezTo>
                <a:cubicBezTo>
                  <a:pt x="378725" y="199985"/>
                  <a:pt x="369825" y="208873"/>
                  <a:pt x="358877" y="208873"/>
                </a:cubicBezTo>
                <a:lnTo>
                  <a:pt x="195909" y="208873"/>
                </a:lnTo>
                <a:cubicBezTo>
                  <a:pt x="184962" y="208873"/>
                  <a:pt x="176061" y="199985"/>
                  <a:pt x="176061" y="189053"/>
                </a:cubicBezTo>
                <a:cubicBezTo>
                  <a:pt x="176061" y="178033"/>
                  <a:pt x="184962" y="169145"/>
                  <a:pt x="195909" y="169145"/>
                </a:cubicBezTo>
                <a:close/>
                <a:moveTo>
                  <a:pt x="481576" y="95190"/>
                </a:moveTo>
                <a:lnTo>
                  <a:pt x="481576" y="152073"/>
                </a:lnTo>
                <a:lnTo>
                  <a:pt x="552954" y="152073"/>
                </a:lnTo>
                <a:lnTo>
                  <a:pt x="565858" y="123631"/>
                </a:lnTo>
                <a:lnTo>
                  <a:pt x="552954" y="95190"/>
                </a:lnTo>
                <a:close/>
                <a:moveTo>
                  <a:pt x="118547" y="39640"/>
                </a:moveTo>
                <a:lnTo>
                  <a:pt x="118547" y="559230"/>
                </a:lnTo>
                <a:lnTo>
                  <a:pt x="441793" y="559230"/>
                </a:lnTo>
                <a:lnTo>
                  <a:pt x="441793" y="39640"/>
                </a:lnTo>
                <a:close/>
                <a:moveTo>
                  <a:pt x="39783" y="39640"/>
                </a:moveTo>
                <a:lnTo>
                  <a:pt x="39783" y="559230"/>
                </a:lnTo>
                <a:lnTo>
                  <a:pt x="78764" y="559230"/>
                </a:lnTo>
                <a:lnTo>
                  <a:pt x="78764" y="39640"/>
                </a:lnTo>
                <a:close/>
                <a:moveTo>
                  <a:pt x="19847" y="0"/>
                </a:moveTo>
                <a:lnTo>
                  <a:pt x="461729" y="0"/>
                </a:lnTo>
                <a:cubicBezTo>
                  <a:pt x="472676" y="0"/>
                  <a:pt x="481576" y="8888"/>
                  <a:pt x="481576" y="19820"/>
                </a:cubicBezTo>
                <a:lnTo>
                  <a:pt x="481576" y="55461"/>
                </a:lnTo>
                <a:lnTo>
                  <a:pt x="565769" y="55461"/>
                </a:lnTo>
                <a:cubicBezTo>
                  <a:pt x="573512" y="55461"/>
                  <a:pt x="580632" y="59994"/>
                  <a:pt x="583836" y="67104"/>
                </a:cubicBezTo>
                <a:lnTo>
                  <a:pt x="605819" y="115454"/>
                </a:lnTo>
                <a:cubicBezTo>
                  <a:pt x="608133" y="120609"/>
                  <a:pt x="608133" y="126653"/>
                  <a:pt x="605819" y="131808"/>
                </a:cubicBezTo>
                <a:lnTo>
                  <a:pt x="583836" y="180159"/>
                </a:lnTo>
                <a:cubicBezTo>
                  <a:pt x="580632" y="187269"/>
                  <a:pt x="573512" y="191802"/>
                  <a:pt x="565769" y="191802"/>
                </a:cubicBezTo>
                <a:lnTo>
                  <a:pt x="481576" y="191802"/>
                </a:lnTo>
                <a:lnTo>
                  <a:pt x="481576" y="231264"/>
                </a:lnTo>
                <a:lnTo>
                  <a:pt x="539070" y="231264"/>
                </a:lnTo>
                <a:cubicBezTo>
                  <a:pt x="550017" y="231264"/>
                  <a:pt x="558916" y="240152"/>
                  <a:pt x="558916" y="251173"/>
                </a:cubicBezTo>
                <a:lnTo>
                  <a:pt x="558916" y="347786"/>
                </a:lnTo>
                <a:cubicBezTo>
                  <a:pt x="558916" y="358718"/>
                  <a:pt x="550017" y="367606"/>
                  <a:pt x="539070" y="367606"/>
                </a:cubicBezTo>
                <a:lnTo>
                  <a:pt x="481576" y="367606"/>
                </a:lnTo>
                <a:lnTo>
                  <a:pt x="481576" y="407157"/>
                </a:lnTo>
                <a:lnTo>
                  <a:pt x="539070" y="407157"/>
                </a:lnTo>
                <a:cubicBezTo>
                  <a:pt x="550017" y="407157"/>
                  <a:pt x="558916" y="416045"/>
                  <a:pt x="558916" y="426977"/>
                </a:cubicBezTo>
                <a:lnTo>
                  <a:pt x="558916" y="523589"/>
                </a:lnTo>
                <a:cubicBezTo>
                  <a:pt x="558916" y="534610"/>
                  <a:pt x="550017" y="543498"/>
                  <a:pt x="539070" y="543498"/>
                </a:cubicBezTo>
                <a:lnTo>
                  <a:pt x="481576" y="543498"/>
                </a:lnTo>
                <a:lnTo>
                  <a:pt x="481576" y="579139"/>
                </a:lnTo>
                <a:cubicBezTo>
                  <a:pt x="481576" y="590071"/>
                  <a:pt x="472676" y="598959"/>
                  <a:pt x="461729" y="598959"/>
                </a:cubicBezTo>
                <a:lnTo>
                  <a:pt x="19847" y="598959"/>
                </a:lnTo>
                <a:cubicBezTo>
                  <a:pt x="8900" y="598959"/>
                  <a:pt x="0" y="590071"/>
                  <a:pt x="0" y="579139"/>
                </a:cubicBezTo>
                <a:lnTo>
                  <a:pt x="0" y="19820"/>
                </a:lnTo>
                <a:cubicBezTo>
                  <a:pt x="0" y="8888"/>
                  <a:pt x="8900" y="0"/>
                  <a:pt x="1984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7000"/>
              </a:prstClr>
            </a:outerShdw>
          </a:effectLst>
        </p:spPr>
        <p:txBody>
          <a:bodyPr wrap="non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 kern="0">
              <a:solidFill>
                <a:schemeClr val="tx1"/>
              </a:solidFill>
            </a:endParaRPr>
          </a:p>
        </p:txBody>
      </p:sp>
      <p:sp>
        <p:nvSpPr>
          <p:cNvPr id="10" name="椭圆 14"/>
          <p:cNvSpPr/>
          <p:nvPr/>
        </p:nvSpPr>
        <p:spPr>
          <a:xfrm>
            <a:off x="4329478" y="4396745"/>
            <a:ext cx="621032" cy="620216"/>
          </a:xfrm>
          <a:custGeom>
            <a:avLst/>
            <a:gdLst>
              <a:gd name="connsiteX0" fmla="*/ 86413 w 591547"/>
              <a:gd name="connsiteY0" fmla="*/ 515758 h 590770"/>
              <a:gd name="connsiteX1" fmla="*/ 171919 w 591547"/>
              <a:gd name="connsiteY1" fmla="*/ 515758 h 590770"/>
              <a:gd name="connsiteX2" fmla="*/ 171919 w 591547"/>
              <a:gd name="connsiteY2" fmla="*/ 537523 h 590770"/>
              <a:gd name="connsiteX3" fmla="*/ 86413 w 591547"/>
              <a:gd name="connsiteY3" fmla="*/ 537523 h 590770"/>
              <a:gd name="connsiteX4" fmla="*/ 86413 w 591547"/>
              <a:gd name="connsiteY4" fmla="*/ 461733 h 590770"/>
              <a:gd name="connsiteX5" fmla="*/ 171919 w 591547"/>
              <a:gd name="connsiteY5" fmla="*/ 461733 h 590770"/>
              <a:gd name="connsiteX6" fmla="*/ 171919 w 591547"/>
              <a:gd name="connsiteY6" fmla="*/ 483498 h 590770"/>
              <a:gd name="connsiteX7" fmla="*/ 86413 w 591547"/>
              <a:gd name="connsiteY7" fmla="*/ 483498 h 590770"/>
              <a:gd name="connsiteX8" fmla="*/ 86413 w 591547"/>
              <a:gd name="connsiteY8" fmla="*/ 408616 h 590770"/>
              <a:gd name="connsiteX9" fmla="*/ 171919 w 591547"/>
              <a:gd name="connsiteY9" fmla="*/ 408616 h 590770"/>
              <a:gd name="connsiteX10" fmla="*/ 171919 w 591547"/>
              <a:gd name="connsiteY10" fmla="*/ 429474 h 590770"/>
              <a:gd name="connsiteX11" fmla="*/ 86413 w 591547"/>
              <a:gd name="connsiteY11" fmla="*/ 429474 h 590770"/>
              <a:gd name="connsiteX12" fmla="*/ 204177 w 591547"/>
              <a:gd name="connsiteY12" fmla="*/ 357041 h 590770"/>
              <a:gd name="connsiteX13" fmla="*/ 204177 w 591547"/>
              <a:gd name="connsiteY13" fmla="*/ 569815 h 590770"/>
              <a:gd name="connsiteX14" fmla="*/ 333300 w 591547"/>
              <a:gd name="connsiteY14" fmla="*/ 569815 h 590770"/>
              <a:gd name="connsiteX15" fmla="*/ 333300 w 591547"/>
              <a:gd name="connsiteY15" fmla="*/ 382026 h 590770"/>
              <a:gd name="connsiteX16" fmla="*/ 183194 w 591547"/>
              <a:gd name="connsiteY16" fmla="*/ 357041 h 590770"/>
              <a:gd name="connsiteX17" fmla="*/ 75053 w 591547"/>
              <a:gd name="connsiteY17" fmla="*/ 382026 h 590770"/>
              <a:gd name="connsiteX18" fmla="*/ 75053 w 591547"/>
              <a:gd name="connsiteY18" fmla="*/ 569815 h 590770"/>
              <a:gd name="connsiteX19" fmla="*/ 183194 w 591547"/>
              <a:gd name="connsiteY19" fmla="*/ 569815 h 590770"/>
              <a:gd name="connsiteX20" fmla="*/ 247709 w 591547"/>
              <a:gd name="connsiteY20" fmla="*/ 311838 h 590770"/>
              <a:gd name="connsiteX21" fmla="*/ 322851 w 591547"/>
              <a:gd name="connsiteY21" fmla="*/ 311838 h 590770"/>
              <a:gd name="connsiteX22" fmla="*/ 322851 w 591547"/>
              <a:gd name="connsiteY22" fmla="*/ 332826 h 590770"/>
              <a:gd name="connsiteX23" fmla="*/ 247709 w 591547"/>
              <a:gd name="connsiteY23" fmla="*/ 332826 h 590770"/>
              <a:gd name="connsiteX24" fmla="*/ 247709 w 591547"/>
              <a:gd name="connsiteY24" fmla="*/ 257944 h 590770"/>
              <a:gd name="connsiteX25" fmla="*/ 322851 w 591547"/>
              <a:gd name="connsiteY25" fmla="*/ 257944 h 590770"/>
              <a:gd name="connsiteX26" fmla="*/ 322851 w 591547"/>
              <a:gd name="connsiteY26" fmla="*/ 279580 h 590770"/>
              <a:gd name="connsiteX27" fmla="*/ 247709 w 591547"/>
              <a:gd name="connsiteY27" fmla="*/ 279580 h 590770"/>
              <a:gd name="connsiteX28" fmla="*/ 247709 w 591547"/>
              <a:gd name="connsiteY28" fmla="*/ 203919 h 590770"/>
              <a:gd name="connsiteX29" fmla="*/ 322851 w 591547"/>
              <a:gd name="connsiteY29" fmla="*/ 203919 h 590770"/>
              <a:gd name="connsiteX30" fmla="*/ 322851 w 591547"/>
              <a:gd name="connsiteY30" fmla="*/ 225684 h 590770"/>
              <a:gd name="connsiteX31" fmla="*/ 247709 w 591547"/>
              <a:gd name="connsiteY31" fmla="*/ 225684 h 590770"/>
              <a:gd name="connsiteX32" fmla="*/ 247709 w 591547"/>
              <a:gd name="connsiteY32" fmla="*/ 150672 h 590770"/>
              <a:gd name="connsiteX33" fmla="*/ 322851 w 591547"/>
              <a:gd name="connsiteY33" fmla="*/ 150672 h 590770"/>
              <a:gd name="connsiteX34" fmla="*/ 322851 w 591547"/>
              <a:gd name="connsiteY34" fmla="*/ 171660 h 590770"/>
              <a:gd name="connsiteX35" fmla="*/ 247709 w 591547"/>
              <a:gd name="connsiteY35" fmla="*/ 171660 h 590770"/>
              <a:gd name="connsiteX36" fmla="*/ 355090 w 591547"/>
              <a:gd name="connsiteY36" fmla="*/ 102357 h 590770"/>
              <a:gd name="connsiteX37" fmla="*/ 355090 w 591547"/>
              <a:gd name="connsiteY37" fmla="*/ 373160 h 590770"/>
              <a:gd name="connsiteX38" fmla="*/ 355090 w 591547"/>
              <a:gd name="connsiteY38" fmla="*/ 376384 h 590770"/>
              <a:gd name="connsiteX39" fmla="*/ 355090 w 591547"/>
              <a:gd name="connsiteY39" fmla="*/ 569815 h 590770"/>
              <a:gd name="connsiteX40" fmla="*/ 484213 w 591547"/>
              <a:gd name="connsiteY40" fmla="*/ 569815 h 590770"/>
              <a:gd name="connsiteX41" fmla="*/ 484213 w 591547"/>
              <a:gd name="connsiteY41" fmla="*/ 154744 h 590770"/>
              <a:gd name="connsiteX42" fmla="*/ 333300 w 591547"/>
              <a:gd name="connsiteY42" fmla="*/ 99939 h 590770"/>
              <a:gd name="connsiteX43" fmla="*/ 236458 w 591547"/>
              <a:gd name="connsiteY43" fmla="*/ 125730 h 590770"/>
              <a:gd name="connsiteX44" fmla="*/ 236458 w 591547"/>
              <a:gd name="connsiteY44" fmla="*/ 341728 h 590770"/>
              <a:gd name="connsiteX45" fmla="*/ 333300 w 591547"/>
              <a:gd name="connsiteY45" fmla="*/ 360265 h 590770"/>
              <a:gd name="connsiteX46" fmla="*/ 397862 w 591547"/>
              <a:gd name="connsiteY46" fmla="*/ 21761 h 590770"/>
              <a:gd name="connsiteX47" fmla="*/ 387371 w 591547"/>
              <a:gd name="connsiteY47" fmla="*/ 32238 h 590770"/>
              <a:gd name="connsiteX48" fmla="*/ 397862 w 591547"/>
              <a:gd name="connsiteY48" fmla="*/ 42716 h 590770"/>
              <a:gd name="connsiteX49" fmla="*/ 409160 w 591547"/>
              <a:gd name="connsiteY49" fmla="*/ 32238 h 590770"/>
              <a:gd name="connsiteX50" fmla="*/ 397862 w 591547"/>
              <a:gd name="connsiteY50" fmla="*/ 21761 h 590770"/>
              <a:gd name="connsiteX51" fmla="*/ 397862 w 591547"/>
              <a:gd name="connsiteY51" fmla="*/ 0 h 590770"/>
              <a:gd name="connsiteX52" fmla="*/ 430143 w 591547"/>
              <a:gd name="connsiteY52" fmla="*/ 32238 h 590770"/>
              <a:gd name="connsiteX53" fmla="*/ 409160 w 591547"/>
              <a:gd name="connsiteY53" fmla="*/ 62865 h 590770"/>
              <a:gd name="connsiteX54" fmla="*/ 409160 w 591547"/>
              <a:gd name="connsiteY54" fmla="*/ 100745 h 590770"/>
              <a:gd name="connsiteX55" fmla="*/ 498740 w 591547"/>
              <a:gd name="connsiteY55" fmla="*/ 137819 h 590770"/>
              <a:gd name="connsiteX56" fmla="*/ 506003 w 591547"/>
              <a:gd name="connsiteY56" fmla="*/ 147491 h 590770"/>
              <a:gd name="connsiteX57" fmla="*/ 506003 w 591547"/>
              <a:gd name="connsiteY57" fmla="*/ 569815 h 590770"/>
              <a:gd name="connsiteX58" fmla="*/ 591547 w 591547"/>
              <a:gd name="connsiteY58" fmla="*/ 569815 h 590770"/>
              <a:gd name="connsiteX59" fmla="*/ 591547 w 591547"/>
              <a:gd name="connsiteY59" fmla="*/ 590770 h 590770"/>
              <a:gd name="connsiteX60" fmla="*/ 494705 w 591547"/>
              <a:gd name="connsiteY60" fmla="*/ 590770 h 590770"/>
              <a:gd name="connsiteX61" fmla="*/ 344598 w 591547"/>
              <a:gd name="connsiteY61" fmla="*/ 590770 h 590770"/>
              <a:gd name="connsiteX62" fmla="*/ 193685 w 591547"/>
              <a:gd name="connsiteY62" fmla="*/ 590770 h 590770"/>
              <a:gd name="connsiteX63" fmla="*/ 64562 w 591547"/>
              <a:gd name="connsiteY63" fmla="*/ 590770 h 590770"/>
              <a:gd name="connsiteX64" fmla="*/ 0 w 591547"/>
              <a:gd name="connsiteY64" fmla="*/ 590770 h 590770"/>
              <a:gd name="connsiteX65" fmla="*/ 0 w 591547"/>
              <a:gd name="connsiteY65" fmla="*/ 569815 h 590770"/>
              <a:gd name="connsiteX66" fmla="*/ 54070 w 591547"/>
              <a:gd name="connsiteY66" fmla="*/ 569815 h 590770"/>
              <a:gd name="connsiteX67" fmla="*/ 54070 w 591547"/>
              <a:gd name="connsiteY67" fmla="*/ 373160 h 590770"/>
              <a:gd name="connsiteX68" fmla="*/ 62141 w 591547"/>
              <a:gd name="connsiteY68" fmla="*/ 362683 h 590770"/>
              <a:gd name="connsiteX69" fmla="*/ 191264 w 591547"/>
              <a:gd name="connsiteY69" fmla="*/ 333668 h 590770"/>
              <a:gd name="connsiteX70" fmla="*/ 195299 w 591547"/>
              <a:gd name="connsiteY70" fmla="*/ 333668 h 590770"/>
              <a:gd name="connsiteX71" fmla="*/ 196106 w 591547"/>
              <a:gd name="connsiteY71" fmla="*/ 333668 h 590770"/>
              <a:gd name="connsiteX72" fmla="*/ 215475 w 591547"/>
              <a:gd name="connsiteY72" fmla="*/ 336892 h 590770"/>
              <a:gd name="connsiteX73" fmla="*/ 215475 w 591547"/>
              <a:gd name="connsiteY73" fmla="*/ 116864 h 590770"/>
              <a:gd name="connsiteX74" fmla="*/ 223545 w 591547"/>
              <a:gd name="connsiteY74" fmla="*/ 106387 h 590770"/>
              <a:gd name="connsiteX75" fmla="*/ 341370 w 591547"/>
              <a:gd name="connsiteY75" fmla="*/ 75760 h 590770"/>
              <a:gd name="connsiteX76" fmla="*/ 342984 w 591547"/>
              <a:gd name="connsiteY76" fmla="*/ 75760 h 590770"/>
              <a:gd name="connsiteX77" fmla="*/ 345405 w 591547"/>
              <a:gd name="connsiteY77" fmla="*/ 75760 h 590770"/>
              <a:gd name="connsiteX78" fmla="*/ 347020 w 591547"/>
              <a:gd name="connsiteY78" fmla="*/ 75760 h 590770"/>
              <a:gd name="connsiteX79" fmla="*/ 348634 w 591547"/>
              <a:gd name="connsiteY79" fmla="*/ 75760 h 590770"/>
              <a:gd name="connsiteX80" fmla="*/ 387371 w 591547"/>
              <a:gd name="connsiteY80" fmla="*/ 91879 h 590770"/>
              <a:gd name="connsiteX81" fmla="*/ 387371 w 591547"/>
              <a:gd name="connsiteY81" fmla="*/ 62865 h 590770"/>
              <a:gd name="connsiteX82" fmla="*/ 365581 w 591547"/>
              <a:gd name="connsiteY82" fmla="*/ 32238 h 590770"/>
              <a:gd name="connsiteX83" fmla="*/ 397862 w 591547"/>
              <a:gd name="connsiteY83" fmla="*/ 0 h 59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1547" h="590770">
                <a:moveTo>
                  <a:pt x="86413" y="515758"/>
                </a:moveTo>
                <a:lnTo>
                  <a:pt x="171919" y="515758"/>
                </a:lnTo>
                <a:lnTo>
                  <a:pt x="171919" y="537523"/>
                </a:lnTo>
                <a:lnTo>
                  <a:pt x="86413" y="537523"/>
                </a:lnTo>
                <a:close/>
                <a:moveTo>
                  <a:pt x="86413" y="461733"/>
                </a:moveTo>
                <a:lnTo>
                  <a:pt x="171919" y="461733"/>
                </a:lnTo>
                <a:lnTo>
                  <a:pt x="171919" y="483498"/>
                </a:lnTo>
                <a:lnTo>
                  <a:pt x="86413" y="483498"/>
                </a:lnTo>
                <a:close/>
                <a:moveTo>
                  <a:pt x="86413" y="408616"/>
                </a:moveTo>
                <a:lnTo>
                  <a:pt x="171919" y="408616"/>
                </a:lnTo>
                <a:lnTo>
                  <a:pt x="171919" y="429474"/>
                </a:lnTo>
                <a:lnTo>
                  <a:pt x="86413" y="429474"/>
                </a:lnTo>
                <a:close/>
                <a:moveTo>
                  <a:pt x="204177" y="357041"/>
                </a:moveTo>
                <a:lnTo>
                  <a:pt x="204177" y="569815"/>
                </a:lnTo>
                <a:lnTo>
                  <a:pt x="333300" y="569815"/>
                </a:lnTo>
                <a:lnTo>
                  <a:pt x="333300" y="382026"/>
                </a:lnTo>
                <a:close/>
                <a:moveTo>
                  <a:pt x="183194" y="357041"/>
                </a:moveTo>
                <a:lnTo>
                  <a:pt x="75053" y="382026"/>
                </a:lnTo>
                <a:lnTo>
                  <a:pt x="75053" y="569815"/>
                </a:lnTo>
                <a:lnTo>
                  <a:pt x="183194" y="569815"/>
                </a:lnTo>
                <a:close/>
                <a:moveTo>
                  <a:pt x="247709" y="311838"/>
                </a:moveTo>
                <a:lnTo>
                  <a:pt x="322851" y="311838"/>
                </a:lnTo>
                <a:lnTo>
                  <a:pt x="322851" y="332826"/>
                </a:lnTo>
                <a:lnTo>
                  <a:pt x="247709" y="332826"/>
                </a:lnTo>
                <a:close/>
                <a:moveTo>
                  <a:pt x="247709" y="257944"/>
                </a:moveTo>
                <a:lnTo>
                  <a:pt x="322851" y="257944"/>
                </a:lnTo>
                <a:lnTo>
                  <a:pt x="322851" y="279580"/>
                </a:lnTo>
                <a:lnTo>
                  <a:pt x="247709" y="279580"/>
                </a:lnTo>
                <a:close/>
                <a:moveTo>
                  <a:pt x="247709" y="203919"/>
                </a:moveTo>
                <a:lnTo>
                  <a:pt x="322851" y="203919"/>
                </a:lnTo>
                <a:lnTo>
                  <a:pt x="322851" y="225684"/>
                </a:lnTo>
                <a:lnTo>
                  <a:pt x="247709" y="225684"/>
                </a:lnTo>
                <a:close/>
                <a:moveTo>
                  <a:pt x="247709" y="150672"/>
                </a:moveTo>
                <a:lnTo>
                  <a:pt x="322851" y="150672"/>
                </a:lnTo>
                <a:lnTo>
                  <a:pt x="322851" y="171660"/>
                </a:lnTo>
                <a:lnTo>
                  <a:pt x="247709" y="171660"/>
                </a:lnTo>
                <a:close/>
                <a:moveTo>
                  <a:pt x="355090" y="102357"/>
                </a:moveTo>
                <a:lnTo>
                  <a:pt x="355090" y="373160"/>
                </a:lnTo>
                <a:lnTo>
                  <a:pt x="355090" y="376384"/>
                </a:lnTo>
                <a:lnTo>
                  <a:pt x="355090" y="569815"/>
                </a:lnTo>
                <a:lnTo>
                  <a:pt x="484213" y="569815"/>
                </a:lnTo>
                <a:lnTo>
                  <a:pt x="484213" y="154744"/>
                </a:lnTo>
                <a:close/>
                <a:moveTo>
                  <a:pt x="333300" y="99939"/>
                </a:moveTo>
                <a:lnTo>
                  <a:pt x="236458" y="125730"/>
                </a:lnTo>
                <a:lnTo>
                  <a:pt x="236458" y="341728"/>
                </a:lnTo>
                <a:lnTo>
                  <a:pt x="333300" y="360265"/>
                </a:lnTo>
                <a:close/>
                <a:moveTo>
                  <a:pt x="397862" y="21761"/>
                </a:moveTo>
                <a:cubicBezTo>
                  <a:pt x="392213" y="21761"/>
                  <a:pt x="387371" y="26596"/>
                  <a:pt x="387371" y="32238"/>
                </a:cubicBezTo>
                <a:cubicBezTo>
                  <a:pt x="387371" y="37880"/>
                  <a:pt x="392213" y="42716"/>
                  <a:pt x="397862" y="42716"/>
                </a:cubicBezTo>
                <a:cubicBezTo>
                  <a:pt x="404318" y="42716"/>
                  <a:pt x="409160" y="37880"/>
                  <a:pt x="409160" y="32238"/>
                </a:cubicBezTo>
                <a:cubicBezTo>
                  <a:pt x="409160" y="26596"/>
                  <a:pt x="404318" y="21761"/>
                  <a:pt x="397862" y="21761"/>
                </a:cubicBezTo>
                <a:close/>
                <a:moveTo>
                  <a:pt x="397862" y="0"/>
                </a:moveTo>
                <a:cubicBezTo>
                  <a:pt x="415616" y="0"/>
                  <a:pt x="430143" y="14507"/>
                  <a:pt x="430143" y="32238"/>
                </a:cubicBezTo>
                <a:cubicBezTo>
                  <a:pt x="430143" y="45940"/>
                  <a:pt x="421266" y="58029"/>
                  <a:pt x="409160" y="62865"/>
                </a:cubicBezTo>
                <a:lnTo>
                  <a:pt x="409160" y="100745"/>
                </a:lnTo>
                <a:lnTo>
                  <a:pt x="498740" y="137819"/>
                </a:lnTo>
                <a:cubicBezTo>
                  <a:pt x="502775" y="139431"/>
                  <a:pt x="506003" y="143461"/>
                  <a:pt x="506003" y="147491"/>
                </a:cubicBezTo>
                <a:lnTo>
                  <a:pt x="506003" y="569815"/>
                </a:lnTo>
                <a:lnTo>
                  <a:pt x="591547" y="569815"/>
                </a:lnTo>
                <a:lnTo>
                  <a:pt x="591547" y="590770"/>
                </a:lnTo>
                <a:lnTo>
                  <a:pt x="494705" y="590770"/>
                </a:lnTo>
                <a:lnTo>
                  <a:pt x="344598" y="590770"/>
                </a:lnTo>
                <a:lnTo>
                  <a:pt x="193685" y="590770"/>
                </a:lnTo>
                <a:lnTo>
                  <a:pt x="64562" y="590770"/>
                </a:lnTo>
                <a:lnTo>
                  <a:pt x="0" y="590770"/>
                </a:lnTo>
                <a:lnTo>
                  <a:pt x="0" y="569815"/>
                </a:lnTo>
                <a:lnTo>
                  <a:pt x="54070" y="569815"/>
                </a:lnTo>
                <a:lnTo>
                  <a:pt x="54070" y="373160"/>
                </a:lnTo>
                <a:cubicBezTo>
                  <a:pt x="54070" y="368324"/>
                  <a:pt x="57298" y="364294"/>
                  <a:pt x="62141" y="362683"/>
                </a:cubicBezTo>
                <a:lnTo>
                  <a:pt x="191264" y="333668"/>
                </a:lnTo>
                <a:cubicBezTo>
                  <a:pt x="192878" y="332862"/>
                  <a:pt x="194492" y="332862"/>
                  <a:pt x="195299" y="333668"/>
                </a:cubicBezTo>
                <a:cubicBezTo>
                  <a:pt x="196106" y="333668"/>
                  <a:pt x="196106" y="333668"/>
                  <a:pt x="196106" y="333668"/>
                </a:cubicBezTo>
                <a:lnTo>
                  <a:pt x="215475" y="336892"/>
                </a:lnTo>
                <a:lnTo>
                  <a:pt x="215475" y="116864"/>
                </a:lnTo>
                <a:cubicBezTo>
                  <a:pt x="215475" y="112028"/>
                  <a:pt x="218703" y="107999"/>
                  <a:pt x="223545" y="106387"/>
                </a:cubicBezTo>
                <a:lnTo>
                  <a:pt x="341370" y="75760"/>
                </a:lnTo>
                <a:cubicBezTo>
                  <a:pt x="342177" y="75760"/>
                  <a:pt x="342177" y="75760"/>
                  <a:pt x="342984" y="75760"/>
                </a:cubicBezTo>
                <a:cubicBezTo>
                  <a:pt x="343791" y="75760"/>
                  <a:pt x="344598" y="74954"/>
                  <a:pt x="345405" y="75760"/>
                </a:cubicBezTo>
                <a:cubicBezTo>
                  <a:pt x="346213" y="75760"/>
                  <a:pt x="347020" y="75760"/>
                  <a:pt x="347020" y="75760"/>
                </a:cubicBezTo>
                <a:cubicBezTo>
                  <a:pt x="347827" y="75760"/>
                  <a:pt x="347827" y="75760"/>
                  <a:pt x="348634" y="75760"/>
                </a:cubicBezTo>
                <a:lnTo>
                  <a:pt x="387371" y="91879"/>
                </a:lnTo>
                <a:lnTo>
                  <a:pt x="387371" y="62865"/>
                </a:lnTo>
                <a:cubicBezTo>
                  <a:pt x="375265" y="58029"/>
                  <a:pt x="365581" y="45940"/>
                  <a:pt x="365581" y="32238"/>
                </a:cubicBezTo>
                <a:cubicBezTo>
                  <a:pt x="365581" y="14507"/>
                  <a:pt x="380107" y="0"/>
                  <a:pt x="397862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7000"/>
              </a:prstClr>
            </a:outerShdw>
          </a:effectLst>
        </p:spPr>
        <p:txBody>
          <a:bodyPr wrap="non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 kern="0">
              <a:solidFill>
                <a:schemeClr val="tx1"/>
              </a:solidFill>
            </a:endParaRPr>
          </a:p>
        </p:txBody>
      </p:sp>
      <p:sp>
        <p:nvSpPr>
          <p:cNvPr id="11" name="椭圆 15"/>
          <p:cNvSpPr/>
          <p:nvPr/>
        </p:nvSpPr>
        <p:spPr>
          <a:xfrm>
            <a:off x="7241488" y="4399140"/>
            <a:ext cx="621034" cy="61542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78425" h="573203">
                <a:moveTo>
                  <a:pt x="35688" y="330987"/>
                </a:moveTo>
                <a:cubicBezTo>
                  <a:pt x="32039" y="330987"/>
                  <a:pt x="29102" y="334008"/>
                  <a:pt x="29102" y="337651"/>
                </a:cubicBezTo>
                <a:lnTo>
                  <a:pt x="29102" y="484438"/>
                </a:lnTo>
                <a:cubicBezTo>
                  <a:pt x="29102" y="488081"/>
                  <a:pt x="32039" y="491102"/>
                  <a:pt x="35688" y="491102"/>
                </a:cubicBezTo>
                <a:lnTo>
                  <a:pt x="240293" y="491102"/>
                </a:lnTo>
                <a:cubicBezTo>
                  <a:pt x="243942" y="491102"/>
                  <a:pt x="246968" y="488081"/>
                  <a:pt x="246968" y="484438"/>
                </a:cubicBezTo>
                <a:lnTo>
                  <a:pt x="246968" y="337651"/>
                </a:lnTo>
                <a:cubicBezTo>
                  <a:pt x="246968" y="334008"/>
                  <a:pt x="243942" y="330987"/>
                  <a:pt x="240293" y="330987"/>
                </a:cubicBezTo>
                <a:close/>
                <a:moveTo>
                  <a:pt x="440550" y="305700"/>
                </a:moveTo>
                <a:cubicBezTo>
                  <a:pt x="444243" y="305700"/>
                  <a:pt x="447936" y="307122"/>
                  <a:pt x="450784" y="309967"/>
                </a:cubicBezTo>
                <a:lnTo>
                  <a:pt x="487627" y="346765"/>
                </a:lnTo>
                <a:cubicBezTo>
                  <a:pt x="493323" y="352454"/>
                  <a:pt x="493323" y="361520"/>
                  <a:pt x="487627" y="367209"/>
                </a:cubicBezTo>
                <a:cubicBezTo>
                  <a:pt x="484780" y="370053"/>
                  <a:pt x="481042" y="371475"/>
                  <a:pt x="477304" y="371475"/>
                </a:cubicBezTo>
                <a:cubicBezTo>
                  <a:pt x="473477" y="371475"/>
                  <a:pt x="469829" y="370053"/>
                  <a:pt x="466981" y="367209"/>
                </a:cubicBezTo>
                <a:lnTo>
                  <a:pt x="454967" y="355298"/>
                </a:lnTo>
                <a:lnTo>
                  <a:pt x="454967" y="470137"/>
                </a:lnTo>
                <a:cubicBezTo>
                  <a:pt x="454967" y="478137"/>
                  <a:pt x="448470" y="484714"/>
                  <a:pt x="440372" y="484714"/>
                </a:cubicBezTo>
                <a:lnTo>
                  <a:pt x="328329" y="484714"/>
                </a:lnTo>
                <a:cubicBezTo>
                  <a:pt x="320320" y="484714"/>
                  <a:pt x="313734" y="478137"/>
                  <a:pt x="313734" y="470137"/>
                </a:cubicBezTo>
                <a:cubicBezTo>
                  <a:pt x="313734" y="462049"/>
                  <a:pt x="320320" y="455560"/>
                  <a:pt x="328329" y="455560"/>
                </a:cubicBezTo>
                <a:lnTo>
                  <a:pt x="328329" y="455649"/>
                </a:lnTo>
                <a:lnTo>
                  <a:pt x="426044" y="455649"/>
                </a:lnTo>
                <a:lnTo>
                  <a:pt x="426044" y="355298"/>
                </a:lnTo>
                <a:lnTo>
                  <a:pt x="414030" y="367209"/>
                </a:lnTo>
                <a:cubicBezTo>
                  <a:pt x="408334" y="372897"/>
                  <a:pt x="399168" y="372897"/>
                  <a:pt x="393472" y="367209"/>
                </a:cubicBezTo>
                <a:cubicBezTo>
                  <a:pt x="387777" y="361520"/>
                  <a:pt x="387777" y="352454"/>
                  <a:pt x="393472" y="346765"/>
                </a:cubicBezTo>
                <a:lnTo>
                  <a:pt x="430316" y="309967"/>
                </a:lnTo>
                <a:cubicBezTo>
                  <a:pt x="433163" y="307122"/>
                  <a:pt x="436856" y="305700"/>
                  <a:pt x="440550" y="305700"/>
                </a:cubicBezTo>
                <a:close/>
                <a:moveTo>
                  <a:pt x="35688" y="302020"/>
                </a:moveTo>
                <a:lnTo>
                  <a:pt x="240293" y="302020"/>
                </a:lnTo>
                <a:cubicBezTo>
                  <a:pt x="259961" y="302020"/>
                  <a:pt x="275981" y="318014"/>
                  <a:pt x="275981" y="337651"/>
                </a:cubicBezTo>
                <a:lnTo>
                  <a:pt x="275981" y="484438"/>
                </a:lnTo>
                <a:cubicBezTo>
                  <a:pt x="275981" y="504075"/>
                  <a:pt x="259961" y="520068"/>
                  <a:pt x="240293" y="520068"/>
                </a:cubicBezTo>
                <a:lnTo>
                  <a:pt x="152631" y="520068"/>
                </a:lnTo>
                <a:lnTo>
                  <a:pt x="152631" y="544059"/>
                </a:lnTo>
                <a:lnTo>
                  <a:pt x="179152" y="544059"/>
                </a:lnTo>
                <a:cubicBezTo>
                  <a:pt x="187251" y="544059"/>
                  <a:pt x="193747" y="550545"/>
                  <a:pt x="193747" y="558631"/>
                </a:cubicBezTo>
                <a:cubicBezTo>
                  <a:pt x="193747" y="566628"/>
                  <a:pt x="187251" y="573203"/>
                  <a:pt x="179152" y="573203"/>
                </a:cubicBezTo>
                <a:lnTo>
                  <a:pt x="96829" y="573203"/>
                </a:lnTo>
                <a:cubicBezTo>
                  <a:pt x="88730" y="573203"/>
                  <a:pt x="82234" y="566628"/>
                  <a:pt x="82234" y="558631"/>
                </a:cubicBezTo>
                <a:cubicBezTo>
                  <a:pt x="82234" y="550545"/>
                  <a:pt x="88730" y="544059"/>
                  <a:pt x="96829" y="544059"/>
                </a:cubicBezTo>
                <a:lnTo>
                  <a:pt x="123439" y="544059"/>
                </a:lnTo>
                <a:lnTo>
                  <a:pt x="123439" y="520068"/>
                </a:lnTo>
                <a:lnTo>
                  <a:pt x="35688" y="520068"/>
                </a:lnTo>
                <a:cubicBezTo>
                  <a:pt x="16020" y="520068"/>
                  <a:pt x="0" y="504075"/>
                  <a:pt x="0" y="484438"/>
                </a:cubicBezTo>
                <a:lnTo>
                  <a:pt x="0" y="337651"/>
                </a:lnTo>
                <a:cubicBezTo>
                  <a:pt x="0" y="318014"/>
                  <a:pt x="16020" y="302020"/>
                  <a:pt x="35688" y="302020"/>
                </a:cubicBezTo>
                <a:close/>
                <a:moveTo>
                  <a:pt x="138020" y="94487"/>
                </a:moveTo>
                <a:lnTo>
                  <a:pt x="250020" y="94487"/>
                </a:lnTo>
                <a:cubicBezTo>
                  <a:pt x="258122" y="94487"/>
                  <a:pt x="264621" y="100974"/>
                  <a:pt x="264621" y="109060"/>
                </a:cubicBezTo>
                <a:cubicBezTo>
                  <a:pt x="264621" y="117147"/>
                  <a:pt x="258122" y="123634"/>
                  <a:pt x="250020" y="123634"/>
                </a:cubicBezTo>
                <a:lnTo>
                  <a:pt x="250020" y="123545"/>
                </a:lnTo>
                <a:lnTo>
                  <a:pt x="152710" y="123545"/>
                </a:lnTo>
                <a:lnTo>
                  <a:pt x="152710" y="223873"/>
                </a:lnTo>
                <a:lnTo>
                  <a:pt x="164729" y="211876"/>
                </a:lnTo>
                <a:cubicBezTo>
                  <a:pt x="170427" y="206189"/>
                  <a:pt x="179508" y="206189"/>
                  <a:pt x="185206" y="211876"/>
                </a:cubicBezTo>
                <a:cubicBezTo>
                  <a:pt x="190904" y="217563"/>
                  <a:pt x="190904" y="226716"/>
                  <a:pt x="185206" y="232404"/>
                </a:cubicBezTo>
                <a:lnTo>
                  <a:pt x="148436" y="269104"/>
                </a:lnTo>
                <a:cubicBezTo>
                  <a:pt x="145588" y="271948"/>
                  <a:pt x="141759" y="273370"/>
                  <a:pt x="138109" y="273370"/>
                </a:cubicBezTo>
                <a:cubicBezTo>
                  <a:pt x="134281" y="273370"/>
                  <a:pt x="130630" y="271948"/>
                  <a:pt x="127781" y="269104"/>
                </a:cubicBezTo>
                <a:lnTo>
                  <a:pt x="91012" y="232404"/>
                </a:lnTo>
                <a:cubicBezTo>
                  <a:pt x="85314" y="226716"/>
                  <a:pt x="85314" y="217563"/>
                  <a:pt x="91012" y="211876"/>
                </a:cubicBezTo>
                <a:cubicBezTo>
                  <a:pt x="96710" y="206189"/>
                  <a:pt x="105791" y="206189"/>
                  <a:pt x="111489" y="211876"/>
                </a:cubicBezTo>
                <a:lnTo>
                  <a:pt x="123508" y="223873"/>
                </a:lnTo>
                <a:lnTo>
                  <a:pt x="123508" y="109060"/>
                </a:lnTo>
                <a:cubicBezTo>
                  <a:pt x="123508" y="100974"/>
                  <a:pt x="129918" y="94487"/>
                  <a:pt x="138020" y="94487"/>
                </a:cubicBezTo>
                <a:close/>
                <a:moveTo>
                  <a:pt x="338148" y="29153"/>
                </a:moveTo>
                <a:cubicBezTo>
                  <a:pt x="334410" y="29153"/>
                  <a:pt x="331473" y="32176"/>
                  <a:pt x="331473" y="35820"/>
                </a:cubicBezTo>
                <a:lnTo>
                  <a:pt x="331473" y="182566"/>
                </a:lnTo>
                <a:cubicBezTo>
                  <a:pt x="331473" y="186210"/>
                  <a:pt x="334410" y="189143"/>
                  <a:pt x="338148" y="189143"/>
                </a:cubicBezTo>
                <a:lnTo>
                  <a:pt x="542650" y="189143"/>
                </a:lnTo>
                <a:cubicBezTo>
                  <a:pt x="546388" y="189143"/>
                  <a:pt x="549325" y="186210"/>
                  <a:pt x="549325" y="182566"/>
                </a:cubicBezTo>
                <a:lnTo>
                  <a:pt x="549325" y="35820"/>
                </a:lnTo>
                <a:cubicBezTo>
                  <a:pt x="549325" y="32176"/>
                  <a:pt x="546388" y="29153"/>
                  <a:pt x="542650" y="29153"/>
                </a:cubicBezTo>
                <a:close/>
                <a:moveTo>
                  <a:pt x="338148" y="0"/>
                </a:moveTo>
                <a:lnTo>
                  <a:pt x="542650" y="0"/>
                </a:lnTo>
                <a:cubicBezTo>
                  <a:pt x="562407" y="0"/>
                  <a:pt x="578425" y="16177"/>
                  <a:pt x="578425" y="35820"/>
                </a:cubicBezTo>
                <a:lnTo>
                  <a:pt x="578425" y="182388"/>
                </a:lnTo>
                <a:cubicBezTo>
                  <a:pt x="578425" y="202120"/>
                  <a:pt x="562407" y="218119"/>
                  <a:pt x="542650" y="218119"/>
                </a:cubicBezTo>
                <a:lnTo>
                  <a:pt x="454994" y="218119"/>
                </a:lnTo>
                <a:lnTo>
                  <a:pt x="454994" y="242029"/>
                </a:lnTo>
                <a:lnTo>
                  <a:pt x="481602" y="242029"/>
                </a:lnTo>
                <a:cubicBezTo>
                  <a:pt x="489611" y="242029"/>
                  <a:pt x="496197" y="248518"/>
                  <a:pt x="496197" y="256606"/>
                </a:cubicBezTo>
                <a:cubicBezTo>
                  <a:pt x="496197" y="264694"/>
                  <a:pt x="489611" y="271183"/>
                  <a:pt x="481602" y="271183"/>
                </a:cubicBezTo>
                <a:lnTo>
                  <a:pt x="399196" y="271183"/>
                </a:lnTo>
                <a:cubicBezTo>
                  <a:pt x="391187" y="271183"/>
                  <a:pt x="384601" y="264694"/>
                  <a:pt x="384601" y="256606"/>
                </a:cubicBezTo>
                <a:cubicBezTo>
                  <a:pt x="384601" y="248518"/>
                  <a:pt x="391187" y="242029"/>
                  <a:pt x="399196" y="242029"/>
                </a:cubicBezTo>
                <a:lnTo>
                  <a:pt x="425804" y="242029"/>
                </a:lnTo>
                <a:lnTo>
                  <a:pt x="425804" y="218119"/>
                </a:lnTo>
                <a:lnTo>
                  <a:pt x="338148" y="218119"/>
                </a:lnTo>
                <a:cubicBezTo>
                  <a:pt x="318391" y="218119"/>
                  <a:pt x="302373" y="202120"/>
                  <a:pt x="302373" y="182388"/>
                </a:cubicBezTo>
                <a:lnTo>
                  <a:pt x="302373" y="35731"/>
                </a:lnTo>
                <a:cubicBezTo>
                  <a:pt x="302373" y="15999"/>
                  <a:pt x="318391" y="0"/>
                  <a:pt x="33814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7000"/>
              </a:prstClr>
            </a:outerShdw>
          </a:effectLst>
        </p:spPr>
        <p:txBody>
          <a:bodyPr wrap="non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 kern="0">
              <a:solidFill>
                <a:schemeClr val="tx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497397" y="2660669"/>
            <a:ext cx="2248912" cy="971342"/>
            <a:chOff x="3389687" y="2343753"/>
            <a:chExt cx="2248912" cy="971342"/>
          </a:xfrm>
        </p:grpSpPr>
        <p:sp>
          <p:nvSpPr>
            <p:cNvPr id="25" name="文本框 24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97397" y="4251515"/>
            <a:ext cx="2248912" cy="971342"/>
            <a:chOff x="3389687" y="2343753"/>
            <a:chExt cx="2248912" cy="971342"/>
          </a:xfrm>
        </p:grpSpPr>
        <p:sp>
          <p:nvSpPr>
            <p:cNvPr id="28" name="文本框 27"/>
            <p:cNvSpPr txBox="1"/>
            <p:nvPr/>
          </p:nvSpPr>
          <p:spPr>
            <a:xfrm>
              <a:off x="3389687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58422" y="2660669"/>
            <a:ext cx="2248912" cy="971342"/>
            <a:chOff x="3389687" y="2343753"/>
            <a:chExt cx="2248912" cy="971342"/>
          </a:xfrm>
        </p:grpSpPr>
        <p:sp>
          <p:nvSpPr>
            <p:cNvPr id="31" name="文本框 30"/>
            <p:cNvSpPr txBox="1"/>
            <p:nvPr/>
          </p:nvSpPr>
          <p:spPr>
            <a:xfrm>
              <a:off x="3676255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458422" y="4251515"/>
            <a:ext cx="2248912" cy="971342"/>
            <a:chOff x="3389687" y="2343753"/>
            <a:chExt cx="2248912" cy="971342"/>
          </a:xfrm>
        </p:grpSpPr>
        <p:sp>
          <p:nvSpPr>
            <p:cNvPr id="34" name="文本框 33"/>
            <p:cNvSpPr txBox="1"/>
            <p:nvPr/>
          </p:nvSpPr>
          <p:spPr>
            <a:xfrm>
              <a:off x="3676255" y="2343753"/>
              <a:ext cx="1962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389687" y="2696464"/>
              <a:ext cx="224891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5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491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>
          <a:xfrm>
            <a:off x="4406447" y="1348695"/>
            <a:ext cx="3381828" cy="4160611"/>
          </a:xfrm>
          <a:custGeom>
            <a:avLst/>
            <a:gdLst>
              <a:gd name="connsiteX0" fmla="*/ 0 w 3381828"/>
              <a:gd name="connsiteY0" fmla="*/ 2091507 h 4160611"/>
              <a:gd name="connsiteX1" fmla="*/ 156038 w 3381828"/>
              <a:gd name="connsiteY1" fmla="*/ 2091507 h 4160611"/>
              <a:gd name="connsiteX2" fmla="*/ 156038 w 3381828"/>
              <a:gd name="connsiteY2" fmla="*/ 4004573 h 4160611"/>
              <a:gd name="connsiteX3" fmla="*/ 3225790 w 3381828"/>
              <a:gd name="connsiteY3" fmla="*/ 4004573 h 4160611"/>
              <a:gd name="connsiteX4" fmla="*/ 3225790 w 3381828"/>
              <a:gd name="connsiteY4" fmla="*/ 2091507 h 4160611"/>
              <a:gd name="connsiteX5" fmla="*/ 3381828 w 3381828"/>
              <a:gd name="connsiteY5" fmla="*/ 2091507 h 4160611"/>
              <a:gd name="connsiteX6" fmla="*/ 3381828 w 3381828"/>
              <a:gd name="connsiteY6" fmla="*/ 4160611 h 4160611"/>
              <a:gd name="connsiteX7" fmla="*/ 0 w 3381828"/>
              <a:gd name="connsiteY7" fmla="*/ 4160611 h 4160611"/>
              <a:gd name="connsiteX8" fmla="*/ 0 w 3381828"/>
              <a:gd name="connsiteY8" fmla="*/ 0 h 4160611"/>
              <a:gd name="connsiteX9" fmla="*/ 3381828 w 3381828"/>
              <a:gd name="connsiteY9" fmla="*/ 0 h 4160611"/>
              <a:gd name="connsiteX10" fmla="*/ 3381828 w 3381828"/>
              <a:gd name="connsiteY10" fmla="*/ 938803 h 4160611"/>
              <a:gd name="connsiteX11" fmla="*/ 3225790 w 3381828"/>
              <a:gd name="connsiteY11" fmla="*/ 938803 h 4160611"/>
              <a:gd name="connsiteX12" fmla="*/ 3225790 w 3381828"/>
              <a:gd name="connsiteY12" fmla="*/ 156038 h 4160611"/>
              <a:gd name="connsiteX13" fmla="*/ 156038 w 3381828"/>
              <a:gd name="connsiteY13" fmla="*/ 156038 h 4160611"/>
              <a:gd name="connsiteX14" fmla="*/ 156038 w 3381828"/>
              <a:gd name="connsiteY14" fmla="*/ 938803 h 4160611"/>
              <a:gd name="connsiteX15" fmla="*/ 0 w 3381828"/>
              <a:gd name="connsiteY15" fmla="*/ 938803 h 416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1828" h="4160611">
                <a:moveTo>
                  <a:pt x="0" y="2091507"/>
                </a:moveTo>
                <a:lnTo>
                  <a:pt x="156038" y="2091507"/>
                </a:lnTo>
                <a:lnTo>
                  <a:pt x="156038" y="4004573"/>
                </a:lnTo>
                <a:lnTo>
                  <a:pt x="3225790" y="4004573"/>
                </a:lnTo>
                <a:lnTo>
                  <a:pt x="3225790" y="2091507"/>
                </a:lnTo>
                <a:lnTo>
                  <a:pt x="3381828" y="2091507"/>
                </a:lnTo>
                <a:lnTo>
                  <a:pt x="3381828" y="4160611"/>
                </a:lnTo>
                <a:lnTo>
                  <a:pt x="0" y="4160611"/>
                </a:lnTo>
                <a:close/>
                <a:moveTo>
                  <a:pt x="0" y="0"/>
                </a:moveTo>
                <a:lnTo>
                  <a:pt x="3381828" y="0"/>
                </a:lnTo>
                <a:lnTo>
                  <a:pt x="3381828" y="938803"/>
                </a:lnTo>
                <a:lnTo>
                  <a:pt x="3225790" y="938803"/>
                </a:lnTo>
                <a:lnTo>
                  <a:pt x="3225790" y="156038"/>
                </a:lnTo>
                <a:lnTo>
                  <a:pt x="156038" y="156038"/>
                </a:lnTo>
                <a:lnTo>
                  <a:pt x="156038" y="938803"/>
                </a:lnTo>
                <a:lnTo>
                  <a:pt x="0" y="938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1452" y="2176373"/>
            <a:ext cx="67690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  <a:endParaRPr lang="zh-CN" alt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748338" y="3690938"/>
            <a:ext cx="6953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749801" y="4116218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a wider field</a:t>
            </a:r>
            <a:endParaRPr lang="en-US" altLang="zh-CN" sz="1100" dirty="0">
              <a:solidFill>
                <a:schemeClr val="bg1"/>
              </a:solidFill>
              <a:latin typeface="Century Gothic" panose="020B0502020202020204" pitchFamily="34" charset="0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0" b="26190"/>
          <a:stretch>
            <a:fillRect/>
          </a:stretch>
        </p:blipFill>
        <p:spPr>
          <a:xfrm flipH="1" flipV="1">
            <a:off x="-2" y="-749"/>
            <a:ext cx="12192001" cy="68594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23707" y="2841366"/>
            <a:ext cx="1175268" cy="117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0846"/>
                </a:solidFill>
                <a:latin typeface="Century Gothic" panose="020B0502020202020204" pitchFamily="34" charset="0"/>
              </a:rPr>
              <a:t>1</a:t>
            </a:r>
            <a:endParaRPr lang="zh-CN" altLang="en-US" sz="6600" b="1" dirty="0">
              <a:solidFill>
                <a:srgbClr val="00084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45061" y="2831553"/>
            <a:ext cx="3754439" cy="1219820"/>
            <a:chOff x="2741784" y="2140553"/>
            <a:chExt cx="3754439" cy="1219820"/>
          </a:xfrm>
        </p:grpSpPr>
        <p:sp>
          <p:nvSpPr>
            <p:cNvPr id="6" name="文本框 5"/>
            <p:cNvSpPr txBox="1"/>
            <p:nvPr/>
          </p:nvSpPr>
          <p:spPr>
            <a:xfrm>
              <a:off x="2741784" y="2140553"/>
              <a:ext cx="2995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41785" y="2915828"/>
              <a:ext cx="3754438" cy="44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105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5070475" y="3517928"/>
            <a:ext cx="4635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-1.85185E-6 L 4.791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íSľiḑé"/>
          <p:cNvSpPr/>
          <p:nvPr/>
        </p:nvSpPr>
        <p:spPr>
          <a:xfrm>
            <a:off x="874718" y="1949730"/>
            <a:ext cx="3638977" cy="2509774"/>
          </a:xfrm>
          <a:prstGeom prst="rect">
            <a:avLst/>
          </a:prstGeom>
          <a:blipFill>
            <a:blip r:embed="rId1"/>
            <a:srcRect/>
            <a:stretch>
              <a:fillRect t="-55730" b="-5516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iŝļîḋe"/>
          <p:cNvSpPr/>
          <p:nvPr/>
        </p:nvSpPr>
        <p:spPr>
          <a:xfrm>
            <a:off x="7678311" y="1949730"/>
            <a:ext cx="3638977" cy="2509774"/>
          </a:xfrm>
          <a:prstGeom prst="rect">
            <a:avLst/>
          </a:prstGeom>
          <a:blipFill>
            <a:blip r:embed="rId2"/>
            <a:srcRect/>
            <a:stretch>
              <a:fillRect l="-1571" r="-156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2" name="组合 1"/>
          <p:cNvGrpSpPr/>
          <p:nvPr/>
        </p:nvGrpSpPr>
        <p:grpSpPr>
          <a:xfrm>
            <a:off x="4513698" y="1949730"/>
            <a:ext cx="3164617" cy="2509774"/>
            <a:chOff x="4513698" y="1949730"/>
            <a:chExt cx="3164617" cy="2509774"/>
          </a:xfrm>
        </p:grpSpPr>
        <p:sp>
          <p:nvSpPr>
            <p:cNvPr id="4" name="iŝ1íḑe"/>
            <p:cNvSpPr/>
            <p:nvPr/>
          </p:nvSpPr>
          <p:spPr>
            <a:xfrm>
              <a:off x="4513698" y="1949730"/>
              <a:ext cx="3164617" cy="250977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endParaRPr sz="2400">
                <a:latin typeface="Century Gothic" panose="020B0502020202020204" pitchFamily="34" charset="0"/>
              </a:endParaRPr>
            </a:p>
          </p:txBody>
        </p:sp>
        <p:sp>
          <p:nvSpPr>
            <p:cNvPr id="5" name="îsḷiḋè"/>
            <p:cNvSpPr>
              <a:spLocks noChangeAspect="1"/>
            </p:cNvSpPr>
            <p:nvPr/>
          </p:nvSpPr>
          <p:spPr>
            <a:xfrm>
              <a:off x="5732241" y="2299352"/>
              <a:ext cx="727539" cy="72753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" name="işḷiḍê"/>
            <p:cNvSpPr/>
            <p:nvPr/>
          </p:nvSpPr>
          <p:spPr bwMode="auto">
            <a:xfrm>
              <a:off x="5935678" y="2530798"/>
              <a:ext cx="326461" cy="264646"/>
            </a:xfrm>
            <a:custGeom>
              <a:avLst/>
              <a:gdLst>
                <a:gd name="T0" fmla="*/ 68 w 186"/>
                <a:gd name="T1" fmla="*/ 84 h 151"/>
                <a:gd name="T2" fmla="*/ 118 w 186"/>
                <a:gd name="T3" fmla="*/ 84 h 151"/>
                <a:gd name="T4" fmla="*/ 93 w 186"/>
                <a:gd name="T5" fmla="*/ 101 h 151"/>
                <a:gd name="T6" fmla="*/ 93 w 186"/>
                <a:gd name="T7" fmla="*/ 67 h 151"/>
                <a:gd name="T8" fmla="*/ 93 w 186"/>
                <a:gd name="T9" fmla="*/ 101 h 151"/>
                <a:gd name="T10" fmla="*/ 114 w 186"/>
                <a:gd name="T11" fmla="*/ 25 h 151"/>
                <a:gd name="T12" fmla="*/ 114 w 186"/>
                <a:gd name="T13" fmla="*/ 16 h 151"/>
                <a:gd name="T14" fmla="*/ 68 w 186"/>
                <a:gd name="T15" fmla="*/ 21 h 151"/>
                <a:gd name="T16" fmla="*/ 156 w 186"/>
                <a:gd name="T17" fmla="*/ 33 h 151"/>
                <a:gd name="T18" fmla="*/ 156 w 186"/>
                <a:gd name="T19" fmla="*/ 59 h 151"/>
                <a:gd name="T20" fmla="*/ 156 w 186"/>
                <a:gd name="T21" fmla="*/ 33 h 151"/>
                <a:gd name="T22" fmla="*/ 152 w 186"/>
                <a:gd name="T23" fmla="*/ 46 h 151"/>
                <a:gd name="T24" fmla="*/ 160 w 186"/>
                <a:gd name="T25" fmla="*/ 46 h 151"/>
                <a:gd name="T26" fmla="*/ 169 w 186"/>
                <a:gd name="T27" fmla="*/ 16 h 151"/>
                <a:gd name="T28" fmla="*/ 122 w 186"/>
                <a:gd name="T29" fmla="*/ 0 h 151"/>
                <a:gd name="T30" fmla="*/ 63 w 186"/>
                <a:gd name="T31" fmla="*/ 0 h 151"/>
                <a:gd name="T32" fmla="*/ 17 w 186"/>
                <a:gd name="T33" fmla="*/ 16 h 151"/>
                <a:gd name="T34" fmla="*/ 0 w 186"/>
                <a:gd name="T35" fmla="*/ 135 h 151"/>
                <a:gd name="T36" fmla="*/ 169 w 186"/>
                <a:gd name="T37" fmla="*/ 151 h 151"/>
                <a:gd name="T38" fmla="*/ 186 w 186"/>
                <a:gd name="T39" fmla="*/ 33 h 151"/>
                <a:gd name="T40" fmla="*/ 177 w 186"/>
                <a:gd name="T41" fmla="*/ 101 h 151"/>
                <a:gd name="T42" fmla="*/ 137 w 186"/>
                <a:gd name="T43" fmla="*/ 109 h 151"/>
                <a:gd name="T44" fmla="*/ 177 w 186"/>
                <a:gd name="T45" fmla="*/ 135 h 151"/>
                <a:gd name="T46" fmla="*/ 17 w 186"/>
                <a:gd name="T47" fmla="*/ 143 h 151"/>
                <a:gd name="T48" fmla="*/ 9 w 186"/>
                <a:gd name="T49" fmla="*/ 109 h 151"/>
                <a:gd name="T50" fmla="*/ 45 w 186"/>
                <a:gd name="T51" fmla="*/ 101 h 151"/>
                <a:gd name="T52" fmla="*/ 9 w 186"/>
                <a:gd name="T53" fmla="*/ 33 h 151"/>
                <a:gd name="T54" fmla="*/ 34 w 186"/>
                <a:gd name="T55" fmla="*/ 25 h 151"/>
                <a:gd name="T56" fmla="*/ 93 w 186"/>
                <a:gd name="T57" fmla="*/ 8 h 151"/>
                <a:gd name="T58" fmla="*/ 152 w 186"/>
                <a:gd name="T59" fmla="*/ 25 h 151"/>
                <a:gd name="T60" fmla="*/ 177 w 186"/>
                <a:gd name="T61" fmla="*/ 33 h 151"/>
                <a:gd name="T62" fmla="*/ 156 w 186"/>
                <a:gd name="T63" fmla="*/ 67 h 151"/>
                <a:gd name="T64" fmla="*/ 156 w 186"/>
                <a:gd name="T65" fmla="*/ 75 h 151"/>
                <a:gd name="T66" fmla="*/ 156 w 186"/>
                <a:gd name="T67" fmla="*/ 67 h 151"/>
                <a:gd name="T68" fmla="*/ 51 w 186"/>
                <a:gd name="T69" fmla="*/ 84 h 151"/>
                <a:gd name="T70" fmla="*/ 135 w 186"/>
                <a:gd name="T71" fmla="*/ 84 h 151"/>
                <a:gd name="T72" fmla="*/ 93 w 186"/>
                <a:gd name="T73" fmla="*/ 118 h 151"/>
                <a:gd name="T74" fmla="*/ 93 w 186"/>
                <a:gd name="T75" fmla="*/ 50 h 151"/>
                <a:gd name="T76" fmla="*/ 93 w 186"/>
                <a:gd name="T77" fmla="*/ 11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6" h="151">
                  <a:moveTo>
                    <a:pt x="93" y="59"/>
                  </a:moveTo>
                  <a:cubicBezTo>
                    <a:pt x="79" y="59"/>
                    <a:pt x="68" y="70"/>
                    <a:pt x="68" y="84"/>
                  </a:cubicBezTo>
                  <a:cubicBezTo>
                    <a:pt x="68" y="98"/>
                    <a:pt x="79" y="109"/>
                    <a:pt x="93" y="109"/>
                  </a:cubicBezTo>
                  <a:cubicBezTo>
                    <a:pt x="107" y="109"/>
                    <a:pt x="118" y="98"/>
                    <a:pt x="118" y="84"/>
                  </a:cubicBezTo>
                  <a:cubicBezTo>
                    <a:pt x="118" y="70"/>
                    <a:pt x="107" y="59"/>
                    <a:pt x="93" y="59"/>
                  </a:cubicBezTo>
                  <a:close/>
                  <a:moveTo>
                    <a:pt x="93" y="101"/>
                  </a:moveTo>
                  <a:cubicBezTo>
                    <a:pt x="84" y="101"/>
                    <a:pt x="76" y="93"/>
                    <a:pt x="76" y="84"/>
                  </a:cubicBezTo>
                  <a:cubicBezTo>
                    <a:pt x="76" y="75"/>
                    <a:pt x="84" y="67"/>
                    <a:pt x="93" y="67"/>
                  </a:cubicBezTo>
                  <a:cubicBezTo>
                    <a:pt x="102" y="67"/>
                    <a:pt x="110" y="75"/>
                    <a:pt x="110" y="84"/>
                  </a:cubicBezTo>
                  <a:cubicBezTo>
                    <a:pt x="110" y="93"/>
                    <a:pt x="102" y="101"/>
                    <a:pt x="93" y="101"/>
                  </a:cubicBezTo>
                  <a:close/>
                  <a:moveTo>
                    <a:pt x="72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16" y="25"/>
                    <a:pt x="118" y="23"/>
                    <a:pt x="118" y="21"/>
                  </a:cubicBezTo>
                  <a:cubicBezTo>
                    <a:pt x="118" y="18"/>
                    <a:pt x="116" y="16"/>
                    <a:pt x="114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0" y="16"/>
                    <a:pt x="68" y="18"/>
                    <a:pt x="68" y="21"/>
                  </a:cubicBezTo>
                  <a:cubicBezTo>
                    <a:pt x="68" y="23"/>
                    <a:pt x="70" y="25"/>
                    <a:pt x="72" y="25"/>
                  </a:cubicBezTo>
                  <a:close/>
                  <a:moveTo>
                    <a:pt x="156" y="33"/>
                  </a:moveTo>
                  <a:cubicBezTo>
                    <a:pt x="149" y="33"/>
                    <a:pt x="144" y="39"/>
                    <a:pt x="144" y="46"/>
                  </a:cubicBezTo>
                  <a:cubicBezTo>
                    <a:pt x="144" y="53"/>
                    <a:pt x="149" y="59"/>
                    <a:pt x="156" y="59"/>
                  </a:cubicBezTo>
                  <a:cubicBezTo>
                    <a:pt x="163" y="59"/>
                    <a:pt x="169" y="53"/>
                    <a:pt x="169" y="46"/>
                  </a:cubicBezTo>
                  <a:cubicBezTo>
                    <a:pt x="169" y="39"/>
                    <a:pt x="163" y="33"/>
                    <a:pt x="156" y="33"/>
                  </a:cubicBezTo>
                  <a:close/>
                  <a:moveTo>
                    <a:pt x="156" y="50"/>
                  </a:moveTo>
                  <a:cubicBezTo>
                    <a:pt x="154" y="50"/>
                    <a:pt x="152" y="48"/>
                    <a:pt x="152" y="46"/>
                  </a:cubicBezTo>
                  <a:cubicBezTo>
                    <a:pt x="152" y="44"/>
                    <a:pt x="154" y="42"/>
                    <a:pt x="156" y="42"/>
                  </a:cubicBezTo>
                  <a:cubicBezTo>
                    <a:pt x="159" y="42"/>
                    <a:pt x="160" y="44"/>
                    <a:pt x="160" y="46"/>
                  </a:cubicBezTo>
                  <a:cubicBezTo>
                    <a:pt x="160" y="48"/>
                    <a:pt x="159" y="50"/>
                    <a:pt x="156" y="50"/>
                  </a:cubicBezTo>
                  <a:close/>
                  <a:moveTo>
                    <a:pt x="169" y="16"/>
                  </a:moveTo>
                  <a:cubicBezTo>
                    <a:pt x="152" y="16"/>
                    <a:pt x="152" y="16"/>
                    <a:pt x="152" y="16"/>
                  </a:cubicBezTo>
                  <a:cubicBezTo>
                    <a:pt x="139" y="16"/>
                    <a:pt x="139" y="0"/>
                    <a:pt x="122" y="0"/>
                  </a:cubicBezTo>
                  <a:cubicBezTo>
                    <a:pt x="106" y="0"/>
                    <a:pt x="93" y="0"/>
                    <a:pt x="93" y="0"/>
                  </a:cubicBezTo>
                  <a:cubicBezTo>
                    <a:pt x="93" y="0"/>
                    <a:pt x="80" y="0"/>
                    <a:pt x="63" y="0"/>
                  </a:cubicBezTo>
                  <a:cubicBezTo>
                    <a:pt x="47" y="0"/>
                    <a:pt x="47" y="16"/>
                    <a:pt x="3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8" y="16"/>
                    <a:pt x="0" y="24"/>
                    <a:pt x="0" y="3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4"/>
                    <a:pt x="8" y="151"/>
                    <a:pt x="17" y="151"/>
                  </a:cubicBezTo>
                  <a:cubicBezTo>
                    <a:pt x="169" y="151"/>
                    <a:pt x="169" y="151"/>
                    <a:pt x="169" y="151"/>
                  </a:cubicBezTo>
                  <a:cubicBezTo>
                    <a:pt x="178" y="151"/>
                    <a:pt x="186" y="144"/>
                    <a:pt x="186" y="135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24"/>
                    <a:pt x="178" y="16"/>
                    <a:pt x="169" y="16"/>
                  </a:cubicBezTo>
                  <a:close/>
                  <a:moveTo>
                    <a:pt x="177" y="101"/>
                  </a:moveTo>
                  <a:cubicBezTo>
                    <a:pt x="141" y="101"/>
                    <a:pt x="141" y="101"/>
                    <a:pt x="141" y="101"/>
                  </a:cubicBezTo>
                  <a:cubicBezTo>
                    <a:pt x="140" y="104"/>
                    <a:pt x="138" y="107"/>
                    <a:pt x="137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9"/>
                    <a:pt x="174" y="143"/>
                    <a:pt x="169" y="143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2" y="143"/>
                    <a:pt x="9" y="139"/>
                    <a:pt x="9" y="135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8" y="107"/>
                    <a:pt x="46" y="104"/>
                    <a:pt x="45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29"/>
                    <a:pt x="12" y="25"/>
                    <a:pt x="17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1" y="25"/>
                    <a:pt x="51" y="8"/>
                    <a:pt x="63" y="8"/>
                  </a:cubicBezTo>
                  <a:cubicBezTo>
                    <a:pt x="72" y="8"/>
                    <a:pt x="93" y="8"/>
                    <a:pt x="93" y="8"/>
                  </a:cubicBezTo>
                  <a:cubicBezTo>
                    <a:pt x="93" y="8"/>
                    <a:pt x="114" y="8"/>
                    <a:pt x="122" y="8"/>
                  </a:cubicBezTo>
                  <a:cubicBezTo>
                    <a:pt x="135" y="8"/>
                    <a:pt x="135" y="25"/>
                    <a:pt x="152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74" y="25"/>
                    <a:pt x="177" y="29"/>
                    <a:pt x="177" y="33"/>
                  </a:cubicBezTo>
                  <a:lnTo>
                    <a:pt x="177" y="101"/>
                  </a:lnTo>
                  <a:close/>
                  <a:moveTo>
                    <a:pt x="156" y="67"/>
                  </a:moveTo>
                  <a:cubicBezTo>
                    <a:pt x="154" y="67"/>
                    <a:pt x="152" y="69"/>
                    <a:pt x="152" y="71"/>
                  </a:cubicBezTo>
                  <a:cubicBezTo>
                    <a:pt x="152" y="74"/>
                    <a:pt x="154" y="75"/>
                    <a:pt x="156" y="75"/>
                  </a:cubicBezTo>
                  <a:cubicBezTo>
                    <a:pt x="159" y="75"/>
                    <a:pt x="160" y="74"/>
                    <a:pt x="160" y="71"/>
                  </a:cubicBezTo>
                  <a:cubicBezTo>
                    <a:pt x="160" y="69"/>
                    <a:pt x="159" y="67"/>
                    <a:pt x="156" y="67"/>
                  </a:cubicBezTo>
                  <a:close/>
                  <a:moveTo>
                    <a:pt x="93" y="42"/>
                  </a:moveTo>
                  <a:cubicBezTo>
                    <a:pt x="70" y="42"/>
                    <a:pt x="51" y="61"/>
                    <a:pt x="51" y="84"/>
                  </a:cubicBezTo>
                  <a:cubicBezTo>
                    <a:pt x="51" y="107"/>
                    <a:pt x="70" y="126"/>
                    <a:pt x="93" y="126"/>
                  </a:cubicBezTo>
                  <a:cubicBezTo>
                    <a:pt x="116" y="126"/>
                    <a:pt x="135" y="107"/>
                    <a:pt x="135" y="84"/>
                  </a:cubicBezTo>
                  <a:cubicBezTo>
                    <a:pt x="135" y="61"/>
                    <a:pt x="116" y="42"/>
                    <a:pt x="93" y="42"/>
                  </a:cubicBezTo>
                  <a:close/>
                  <a:moveTo>
                    <a:pt x="93" y="118"/>
                  </a:moveTo>
                  <a:cubicBezTo>
                    <a:pt x="74" y="118"/>
                    <a:pt x="59" y="103"/>
                    <a:pt x="59" y="84"/>
                  </a:cubicBezTo>
                  <a:cubicBezTo>
                    <a:pt x="59" y="65"/>
                    <a:pt x="74" y="50"/>
                    <a:pt x="93" y="50"/>
                  </a:cubicBezTo>
                  <a:cubicBezTo>
                    <a:pt x="112" y="50"/>
                    <a:pt x="127" y="65"/>
                    <a:pt x="127" y="84"/>
                  </a:cubicBezTo>
                  <a:cubicBezTo>
                    <a:pt x="127" y="103"/>
                    <a:pt x="112" y="118"/>
                    <a:pt x="93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709925" y="3258337"/>
              <a:ext cx="2772160" cy="957185"/>
              <a:chOff x="3624780" y="2412339"/>
              <a:chExt cx="2772160" cy="957185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943970" y="2412339"/>
                <a:ext cx="2133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624780" y="2750893"/>
                <a:ext cx="2772160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presentation and make it film to be used in a wider field</a:t>
                </a:r>
                <a:endPara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874712" y="4809126"/>
            <a:ext cx="10442575" cy="957185"/>
            <a:chOff x="3624778" y="2412339"/>
            <a:chExt cx="10442575" cy="957185"/>
          </a:xfrm>
        </p:grpSpPr>
        <p:sp>
          <p:nvSpPr>
            <p:cNvPr id="20" name="文本框 19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624778" y="2750893"/>
              <a:ext cx="104425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4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 rot="2507450">
            <a:off x="2464879" y="3864570"/>
            <a:ext cx="1064774" cy="1064774"/>
          </a:xfrm>
          <a:prstGeom prst="round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11" name="矩形: 圆角 10"/>
          <p:cNvSpPr/>
          <p:nvPr/>
        </p:nvSpPr>
        <p:spPr>
          <a:xfrm rot="2507450">
            <a:off x="8797378" y="2184571"/>
            <a:ext cx="1064774" cy="106477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14" name="矩形: 圆角 13"/>
          <p:cNvSpPr/>
          <p:nvPr/>
        </p:nvSpPr>
        <p:spPr>
          <a:xfrm rot="2507450">
            <a:off x="6582677" y="4396218"/>
            <a:ext cx="1064774" cy="106477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17" name="矩形: 圆角 16"/>
          <p:cNvSpPr/>
          <p:nvPr/>
        </p:nvSpPr>
        <p:spPr>
          <a:xfrm rot="2507450">
            <a:off x="4534047" y="2686623"/>
            <a:ext cx="1064774" cy="1064774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37091" y="3014601"/>
            <a:ext cx="183790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48640" y="4174980"/>
            <a:ext cx="194589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26220" y="3419764"/>
            <a:ext cx="22362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29917" y="3753037"/>
            <a:ext cx="19375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26"/>
          <p:cNvSpPr/>
          <p:nvPr/>
        </p:nvSpPr>
        <p:spPr>
          <a:xfrm>
            <a:off x="2744881" y="4163883"/>
            <a:ext cx="504770" cy="466148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38" name="椭圆 27"/>
          <p:cNvSpPr/>
          <p:nvPr/>
        </p:nvSpPr>
        <p:spPr>
          <a:xfrm>
            <a:off x="9077380" y="2474339"/>
            <a:ext cx="504770" cy="485239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37" name="椭圆 28"/>
          <p:cNvSpPr/>
          <p:nvPr/>
        </p:nvSpPr>
        <p:spPr>
          <a:xfrm>
            <a:off x="6904450" y="4676220"/>
            <a:ext cx="421228" cy="504770"/>
          </a:xfrm>
          <a:custGeom>
            <a:avLst/>
            <a:gdLst>
              <a:gd name="connsiteX0" fmla="*/ 234347 w 506307"/>
              <a:gd name="connsiteY0" fmla="*/ 379219 h 606722"/>
              <a:gd name="connsiteX1" fmla="*/ 271960 w 506307"/>
              <a:gd name="connsiteY1" fmla="*/ 379219 h 606722"/>
              <a:gd name="connsiteX2" fmla="*/ 278451 w 506307"/>
              <a:gd name="connsiteY2" fmla="*/ 385705 h 606722"/>
              <a:gd name="connsiteX3" fmla="*/ 278451 w 506307"/>
              <a:gd name="connsiteY3" fmla="*/ 448520 h 606722"/>
              <a:gd name="connsiteX4" fmla="*/ 271960 w 506307"/>
              <a:gd name="connsiteY4" fmla="*/ 455006 h 606722"/>
              <a:gd name="connsiteX5" fmla="*/ 234347 w 506307"/>
              <a:gd name="connsiteY5" fmla="*/ 455006 h 606722"/>
              <a:gd name="connsiteX6" fmla="*/ 227856 w 506307"/>
              <a:gd name="connsiteY6" fmla="*/ 448520 h 606722"/>
              <a:gd name="connsiteX7" fmla="*/ 227856 w 506307"/>
              <a:gd name="connsiteY7" fmla="*/ 385705 h 606722"/>
              <a:gd name="connsiteX8" fmla="*/ 234347 w 506307"/>
              <a:gd name="connsiteY8" fmla="*/ 379219 h 606722"/>
              <a:gd name="connsiteX9" fmla="*/ 234331 w 506307"/>
              <a:gd name="connsiteY9" fmla="*/ 328645 h 606722"/>
              <a:gd name="connsiteX10" fmla="*/ 177194 w 506307"/>
              <a:gd name="connsiteY10" fmla="*/ 385700 h 606722"/>
              <a:gd name="connsiteX11" fmla="*/ 177194 w 506307"/>
              <a:gd name="connsiteY11" fmla="*/ 448532 h 606722"/>
              <a:gd name="connsiteX12" fmla="*/ 234331 w 506307"/>
              <a:gd name="connsiteY12" fmla="*/ 505587 h 606722"/>
              <a:gd name="connsiteX13" fmla="*/ 271977 w 506307"/>
              <a:gd name="connsiteY13" fmla="*/ 505587 h 606722"/>
              <a:gd name="connsiteX14" fmla="*/ 329113 w 506307"/>
              <a:gd name="connsiteY14" fmla="*/ 448532 h 606722"/>
              <a:gd name="connsiteX15" fmla="*/ 329113 w 506307"/>
              <a:gd name="connsiteY15" fmla="*/ 385700 h 606722"/>
              <a:gd name="connsiteX16" fmla="*/ 271977 w 506307"/>
              <a:gd name="connsiteY16" fmla="*/ 328645 h 606722"/>
              <a:gd name="connsiteX17" fmla="*/ 253109 w 506307"/>
              <a:gd name="connsiteY17" fmla="*/ 0 h 606722"/>
              <a:gd name="connsiteX18" fmla="*/ 430303 w 506307"/>
              <a:gd name="connsiteY18" fmla="*/ 176942 h 606722"/>
              <a:gd name="connsiteX19" fmla="*/ 430303 w 506307"/>
              <a:gd name="connsiteY19" fmla="*/ 252749 h 606722"/>
              <a:gd name="connsiteX20" fmla="*/ 480943 w 506307"/>
              <a:gd name="connsiteY20" fmla="*/ 252749 h 606722"/>
              <a:gd name="connsiteX21" fmla="*/ 506307 w 506307"/>
              <a:gd name="connsiteY21" fmla="*/ 278077 h 606722"/>
              <a:gd name="connsiteX22" fmla="*/ 506307 w 506307"/>
              <a:gd name="connsiteY22" fmla="*/ 581394 h 606722"/>
              <a:gd name="connsiteX23" fmla="*/ 480943 w 506307"/>
              <a:gd name="connsiteY23" fmla="*/ 606722 h 606722"/>
              <a:gd name="connsiteX24" fmla="*/ 25275 w 506307"/>
              <a:gd name="connsiteY24" fmla="*/ 606722 h 606722"/>
              <a:gd name="connsiteX25" fmla="*/ 0 w 506307"/>
              <a:gd name="connsiteY25" fmla="*/ 581394 h 606722"/>
              <a:gd name="connsiteX26" fmla="*/ 0 w 506307"/>
              <a:gd name="connsiteY26" fmla="*/ 278077 h 606722"/>
              <a:gd name="connsiteX27" fmla="*/ 25275 w 506307"/>
              <a:gd name="connsiteY27" fmla="*/ 252749 h 606722"/>
              <a:gd name="connsiteX28" fmla="*/ 379753 w 506307"/>
              <a:gd name="connsiteY28" fmla="*/ 252749 h 606722"/>
              <a:gd name="connsiteX29" fmla="*/ 379753 w 506307"/>
              <a:gd name="connsiteY29" fmla="*/ 176942 h 606722"/>
              <a:gd name="connsiteX30" fmla="*/ 253109 w 506307"/>
              <a:gd name="connsiteY30" fmla="*/ 50568 h 606722"/>
              <a:gd name="connsiteX31" fmla="*/ 126554 w 506307"/>
              <a:gd name="connsiteY31" fmla="*/ 176942 h 606722"/>
              <a:gd name="connsiteX32" fmla="*/ 101279 w 506307"/>
              <a:gd name="connsiteY32" fmla="*/ 202270 h 606722"/>
              <a:gd name="connsiteX33" fmla="*/ 75915 w 506307"/>
              <a:gd name="connsiteY33" fmla="*/ 176942 h 606722"/>
              <a:gd name="connsiteX34" fmla="*/ 253109 w 506307"/>
              <a:gd name="connsiteY3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6307" h="606722">
                <a:moveTo>
                  <a:pt x="234347" y="379219"/>
                </a:moveTo>
                <a:lnTo>
                  <a:pt x="271960" y="379219"/>
                </a:lnTo>
                <a:cubicBezTo>
                  <a:pt x="275517" y="379219"/>
                  <a:pt x="278451" y="382062"/>
                  <a:pt x="278451" y="385705"/>
                </a:cubicBezTo>
                <a:lnTo>
                  <a:pt x="278451" y="448520"/>
                </a:lnTo>
                <a:cubicBezTo>
                  <a:pt x="278451" y="452074"/>
                  <a:pt x="275517" y="455006"/>
                  <a:pt x="271960" y="455006"/>
                </a:cubicBezTo>
                <a:lnTo>
                  <a:pt x="234347" y="455006"/>
                </a:lnTo>
                <a:cubicBezTo>
                  <a:pt x="230791" y="455006"/>
                  <a:pt x="227856" y="452074"/>
                  <a:pt x="227856" y="448520"/>
                </a:cubicBezTo>
                <a:lnTo>
                  <a:pt x="227856" y="385705"/>
                </a:lnTo>
                <a:cubicBezTo>
                  <a:pt x="227856" y="382062"/>
                  <a:pt x="230791" y="379219"/>
                  <a:pt x="234347" y="379219"/>
                </a:cubicBezTo>
                <a:close/>
                <a:moveTo>
                  <a:pt x="234331" y="328645"/>
                </a:moveTo>
                <a:cubicBezTo>
                  <a:pt x="202825" y="328645"/>
                  <a:pt x="177194" y="354240"/>
                  <a:pt x="177194" y="385700"/>
                </a:cubicBezTo>
                <a:lnTo>
                  <a:pt x="177194" y="448532"/>
                </a:lnTo>
                <a:cubicBezTo>
                  <a:pt x="177194" y="479992"/>
                  <a:pt x="202825" y="505587"/>
                  <a:pt x="234331" y="505587"/>
                </a:cubicBezTo>
                <a:lnTo>
                  <a:pt x="271977" y="505587"/>
                </a:lnTo>
                <a:cubicBezTo>
                  <a:pt x="303482" y="505587"/>
                  <a:pt x="329113" y="479992"/>
                  <a:pt x="329113" y="448532"/>
                </a:cubicBezTo>
                <a:lnTo>
                  <a:pt x="329113" y="385700"/>
                </a:lnTo>
                <a:cubicBezTo>
                  <a:pt x="329113" y="354240"/>
                  <a:pt x="303482" y="328645"/>
                  <a:pt x="271977" y="328645"/>
                </a:cubicBezTo>
                <a:close/>
                <a:moveTo>
                  <a:pt x="253109" y="0"/>
                </a:moveTo>
                <a:cubicBezTo>
                  <a:pt x="350829" y="0"/>
                  <a:pt x="430303" y="79362"/>
                  <a:pt x="430303" y="176942"/>
                </a:cubicBezTo>
                <a:lnTo>
                  <a:pt x="430303" y="252749"/>
                </a:lnTo>
                <a:lnTo>
                  <a:pt x="480943" y="252749"/>
                </a:lnTo>
                <a:cubicBezTo>
                  <a:pt x="494916" y="252749"/>
                  <a:pt x="506307" y="264124"/>
                  <a:pt x="506307" y="278077"/>
                </a:cubicBezTo>
                <a:lnTo>
                  <a:pt x="506307" y="581394"/>
                </a:lnTo>
                <a:cubicBezTo>
                  <a:pt x="506307" y="595435"/>
                  <a:pt x="494916" y="606722"/>
                  <a:pt x="480943" y="606722"/>
                </a:cubicBezTo>
                <a:lnTo>
                  <a:pt x="25275" y="606722"/>
                </a:lnTo>
                <a:cubicBezTo>
                  <a:pt x="11302" y="606722"/>
                  <a:pt x="0" y="595435"/>
                  <a:pt x="0" y="581394"/>
                </a:cubicBezTo>
                <a:lnTo>
                  <a:pt x="0" y="278077"/>
                </a:lnTo>
                <a:cubicBezTo>
                  <a:pt x="0" y="264124"/>
                  <a:pt x="11302" y="252749"/>
                  <a:pt x="25275" y="252749"/>
                </a:cubicBezTo>
                <a:lnTo>
                  <a:pt x="379753" y="252749"/>
                </a:lnTo>
                <a:lnTo>
                  <a:pt x="379753" y="176942"/>
                </a:lnTo>
                <a:cubicBezTo>
                  <a:pt x="379753" y="107267"/>
                  <a:pt x="322972" y="50568"/>
                  <a:pt x="253109" y="50568"/>
                </a:cubicBezTo>
                <a:cubicBezTo>
                  <a:pt x="183335" y="50568"/>
                  <a:pt x="126554" y="107267"/>
                  <a:pt x="126554" y="176942"/>
                </a:cubicBezTo>
                <a:cubicBezTo>
                  <a:pt x="126554" y="190895"/>
                  <a:pt x="115252" y="202270"/>
                  <a:pt x="101279" y="202270"/>
                </a:cubicBezTo>
                <a:cubicBezTo>
                  <a:pt x="87306" y="202270"/>
                  <a:pt x="75915" y="190895"/>
                  <a:pt x="75915" y="176942"/>
                </a:cubicBezTo>
                <a:cubicBezTo>
                  <a:pt x="75915" y="79362"/>
                  <a:pt x="155389" y="0"/>
                  <a:pt x="253109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36" name="椭圆 29"/>
          <p:cNvSpPr/>
          <p:nvPr/>
        </p:nvSpPr>
        <p:spPr>
          <a:xfrm>
            <a:off x="4822222" y="2966625"/>
            <a:ext cx="488425" cy="504770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90495" y="2602916"/>
            <a:ext cx="2531096" cy="394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78804" y="3027630"/>
            <a:ext cx="2531096" cy="394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56038" y="4560486"/>
            <a:ext cx="2531096" cy="394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033149" y="4138822"/>
            <a:ext cx="2531096" cy="394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529653" y="3604430"/>
            <a:ext cx="1004394" cy="55945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7440797" y="3150340"/>
            <a:ext cx="1460485" cy="130436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5603888" y="3618193"/>
            <a:ext cx="1019209" cy="83651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5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19" grpId="0"/>
      <p:bldP spid="20" grpId="0"/>
      <p:bldP spid="21" grpId="0"/>
      <p:bldP spid="22" grpId="0"/>
      <p:bldP spid="35" grpId="0" animBg="1"/>
      <p:bldP spid="38" grpId="0" animBg="1"/>
      <p:bldP spid="37" grpId="0" animBg="1"/>
      <p:bldP spid="36" grpId="0" animBg="1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776665" y="2351324"/>
            <a:ext cx="3347378" cy="737685"/>
            <a:chOff x="2741785" y="2343753"/>
            <a:chExt cx="3347378" cy="737685"/>
          </a:xfrm>
        </p:grpSpPr>
        <p:sp>
          <p:nvSpPr>
            <p:cNvPr id="43" name="文本框 42"/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76665" y="3559997"/>
            <a:ext cx="3347378" cy="737685"/>
            <a:chOff x="2741785" y="2343753"/>
            <a:chExt cx="3347378" cy="737685"/>
          </a:xfrm>
        </p:grpSpPr>
        <p:sp>
          <p:nvSpPr>
            <p:cNvPr id="46" name="文本框 45"/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776665" y="4768669"/>
            <a:ext cx="3347378" cy="737685"/>
            <a:chOff x="2741785" y="2343753"/>
            <a:chExt cx="3347378" cy="737685"/>
          </a:xfrm>
        </p:grpSpPr>
        <p:sp>
          <p:nvSpPr>
            <p:cNvPr id="49" name="文本框 48"/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01351" y="2351324"/>
            <a:ext cx="3347378" cy="737685"/>
            <a:chOff x="2741785" y="2343753"/>
            <a:chExt cx="3347378" cy="737685"/>
          </a:xfrm>
        </p:grpSpPr>
        <p:sp>
          <p:nvSpPr>
            <p:cNvPr id="52" name="文本框 51"/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01351" y="3559997"/>
            <a:ext cx="3347378" cy="737685"/>
            <a:chOff x="2741785" y="2343753"/>
            <a:chExt cx="3347378" cy="737685"/>
          </a:xfrm>
        </p:grpSpPr>
        <p:sp>
          <p:nvSpPr>
            <p:cNvPr id="55" name="文本框 54"/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1351" y="4768669"/>
            <a:ext cx="3347378" cy="737685"/>
            <a:chOff x="2741785" y="2343753"/>
            <a:chExt cx="3347378" cy="737685"/>
          </a:xfrm>
        </p:grpSpPr>
        <p:sp>
          <p:nvSpPr>
            <p:cNvPr id="58" name="文本框 57"/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772029" y="2708535"/>
            <a:ext cx="2647946" cy="2542656"/>
            <a:chOff x="4772029" y="2708535"/>
            <a:chExt cx="2647946" cy="2542656"/>
          </a:xfrm>
        </p:grpSpPr>
        <p:grpSp>
          <p:nvGrpSpPr>
            <p:cNvPr id="10" name="iśḻídé"/>
            <p:cNvGrpSpPr/>
            <p:nvPr/>
          </p:nvGrpSpPr>
          <p:grpSpPr>
            <a:xfrm>
              <a:off x="4772029" y="2708535"/>
              <a:ext cx="2647946" cy="2542656"/>
              <a:chOff x="3734097" y="1934413"/>
              <a:chExt cx="3888411" cy="3733800"/>
            </a:xfrm>
          </p:grpSpPr>
          <p:sp>
            <p:nvSpPr>
              <p:cNvPr id="12" name="i$lîďê"/>
              <p:cNvSpPr/>
              <p:nvPr/>
            </p:nvSpPr>
            <p:spPr bwMode="auto">
              <a:xfrm>
                <a:off x="5443718" y="1934413"/>
                <a:ext cx="1060961" cy="1494587"/>
              </a:xfrm>
              <a:custGeom>
                <a:avLst/>
                <a:gdLst/>
                <a:ahLst/>
                <a:cxnLst>
                  <a:cxn ang="0">
                    <a:pos x="307" y="353"/>
                  </a:cxn>
                  <a:cxn ang="0">
                    <a:pos x="284" y="409"/>
                  </a:cxn>
                  <a:cxn ang="0">
                    <a:pos x="229" y="432"/>
                  </a:cxn>
                  <a:cxn ang="0">
                    <a:pos x="173" y="409"/>
                  </a:cxn>
                  <a:cxn ang="0">
                    <a:pos x="157" y="385"/>
                  </a:cxn>
                  <a:cxn ang="0">
                    <a:pos x="155" y="381"/>
                  </a:cxn>
                  <a:cxn ang="0">
                    <a:pos x="0" y="0"/>
                  </a:cxn>
                  <a:cxn ang="0">
                    <a:pos x="167" y="19"/>
                  </a:cxn>
                  <a:cxn ang="0">
                    <a:pos x="298" y="317"/>
                  </a:cxn>
                  <a:cxn ang="0">
                    <a:pos x="307" y="353"/>
                  </a:cxn>
                </a:cxnLst>
                <a:rect l="0" t="0" r="r" b="b"/>
                <a:pathLst>
                  <a:path w="307" h="432">
                    <a:moveTo>
                      <a:pt x="307" y="353"/>
                    </a:moveTo>
                    <a:cubicBezTo>
                      <a:pt x="307" y="375"/>
                      <a:pt x="299" y="393"/>
                      <a:pt x="284" y="409"/>
                    </a:cubicBezTo>
                    <a:cubicBezTo>
                      <a:pt x="269" y="424"/>
                      <a:pt x="250" y="432"/>
                      <a:pt x="229" y="432"/>
                    </a:cubicBezTo>
                    <a:cubicBezTo>
                      <a:pt x="207" y="432"/>
                      <a:pt x="189" y="424"/>
                      <a:pt x="173" y="409"/>
                    </a:cubicBezTo>
                    <a:cubicBezTo>
                      <a:pt x="166" y="402"/>
                      <a:pt x="161" y="394"/>
                      <a:pt x="157" y="385"/>
                    </a:cubicBezTo>
                    <a:cubicBezTo>
                      <a:pt x="156" y="384"/>
                      <a:pt x="156" y="382"/>
                      <a:pt x="155" y="3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298" y="317"/>
                      <a:pt x="298" y="317"/>
                      <a:pt x="298" y="317"/>
                    </a:cubicBezTo>
                    <a:cubicBezTo>
                      <a:pt x="304" y="328"/>
                      <a:pt x="307" y="340"/>
                      <a:pt x="307" y="353"/>
                    </a:cubicBezTo>
                    <a:close/>
                  </a:path>
                </a:pathLst>
              </a:custGeom>
              <a:solidFill>
                <a:srgbClr val="036D8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îSļïḓe"/>
              <p:cNvSpPr/>
              <p:nvPr/>
            </p:nvSpPr>
            <p:spPr bwMode="auto">
              <a:xfrm>
                <a:off x="6328741" y="3030917"/>
                <a:ext cx="1293767" cy="1439494"/>
              </a:xfrm>
              <a:custGeom>
                <a:avLst/>
                <a:gdLst/>
                <a:ahLst/>
                <a:cxnLst>
                  <a:cxn ang="0">
                    <a:pos x="30" y="275"/>
                  </a:cxn>
                  <a:cxn ang="0">
                    <a:pos x="334" y="0"/>
                  </a:cxn>
                  <a:cxn ang="0">
                    <a:pos x="374" y="163"/>
                  </a:cxn>
                  <a:cxn ang="0">
                    <a:pos x="139" y="388"/>
                  </a:cxn>
                  <a:cxn ang="0">
                    <a:pos x="108" y="409"/>
                  </a:cxn>
                  <a:cxn ang="0">
                    <a:pos x="48" y="406"/>
                  </a:cxn>
                  <a:cxn ang="0">
                    <a:pos x="7" y="362"/>
                  </a:cxn>
                  <a:cxn ang="0">
                    <a:pos x="10" y="302"/>
                  </a:cxn>
                  <a:cxn ang="0">
                    <a:pos x="26" y="278"/>
                  </a:cxn>
                  <a:cxn ang="0">
                    <a:pos x="30" y="275"/>
                  </a:cxn>
                </a:cxnLst>
                <a:rect l="0" t="0" r="r" b="b"/>
                <a:pathLst>
                  <a:path w="374" h="416">
                    <a:moveTo>
                      <a:pt x="30" y="275"/>
                    </a:moveTo>
                    <a:cubicBezTo>
                      <a:pt x="334" y="0"/>
                      <a:pt x="334" y="0"/>
                      <a:pt x="334" y="0"/>
                    </a:cubicBezTo>
                    <a:cubicBezTo>
                      <a:pt x="374" y="163"/>
                      <a:pt x="374" y="163"/>
                      <a:pt x="374" y="163"/>
                    </a:cubicBezTo>
                    <a:cubicBezTo>
                      <a:pt x="139" y="388"/>
                      <a:pt x="139" y="388"/>
                      <a:pt x="139" y="388"/>
                    </a:cubicBezTo>
                    <a:cubicBezTo>
                      <a:pt x="131" y="397"/>
                      <a:pt x="120" y="404"/>
                      <a:pt x="108" y="409"/>
                    </a:cubicBezTo>
                    <a:cubicBezTo>
                      <a:pt x="87" y="416"/>
                      <a:pt x="67" y="415"/>
                      <a:pt x="48" y="406"/>
                    </a:cubicBezTo>
                    <a:cubicBezTo>
                      <a:pt x="28" y="397"/>
                      <a:pt x="14" y="382"/>
                      <a:pt x="7" y="362"/>
                    </a:cubicBezTo>
                    <a:cubicBezTo>
                      <a:pt x="0" y="342"/>
                      <a:pt x="1" y="322"/>
                      <a:pt x="10" y="302"/>
                    </a:cubicBezTo>
                    <a:cubicBezTo>
                      <a:pt x="14" y="293"/>
                      <a:pt x="20" y="285"/>
                      <a:pt x="26" y="278"/>
                    </a:cubicBezTo>
                    <a:cubicBezTo>
                      <a:pt x="27" y="277"/>
                      <a:pt x="29" y="276"/>
                      <a:pt x="30" y="275"/>
                    </a:cubicBezTo>
                    <a:close/>
                  </a:path>
                </a:pathLst>
              </a:custGeom>
              <a:solidFill>
                <a:srgbClr val="036D8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îşļíḋè"/>
              <p:cNvSpPr/>
              <p:nvPr/>
            </p:nvSpPr>
            <p:spPr bwMode="auto">
              <a:xfrm>
                <a:off x="3734097" y="2883413"/>
                <a:ext cx="1677633" cy="680650"/>
              </a:xfrm>
              <a:custGeom>
                <a:avLst/>
                <a:gdLst/>
                <a:ahLst/>
                <a:cxnLst>
                  <a:cxn ang="0">
                    <a:pos x="409" y="158"/>
                  </a:cxn>
                  <a:cxn ang="0">
                    <a:pos x="0" y="197"/>
                  </a:cxn>
                  <a:cxn ang="0">
                    <a:pos x="66" y="43"/>
                  </a:cxn>
                  <a:cxn ang="0">
                    <a:pos x="389" y="3"/>
                  </a:cxn>
                  <a:cxn ang="0">
                    <a:pos x="426" y="5"/>
                  </a:cxn>
                  <a:cxn ang="0">
                    <a:pos x="473" y="43"/>
                  </a:cxn>
                  <a:cxn ang="0">
                    <a:pos x="479" y="102"/>
                  </a:cxn>
                  <a:cxn ang="0">
                    <a:pos x="441" y="149"/>
                  </a:cxn>
                  <a:cxn ang="0">
                    <a:pos x="414" y="158"/>
                  </a:cxn>
                  <a:cxn ang="0">
                    <a:pos x="409" y="158"/>
                  </a:cxn>
                </a:cxnLst>
                <a:rect l="0" t="0" r="r" b="b"/>
                <a:pathLst>
                  <a:path w="485" h="197">
                    <a:moveTo>
                      <a:pt x="409" y="158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389" y="3"/>
                      <a:pt x="389" y="3"/>
                      <a:pt x="389" y="3"/>
                    </a:cubicBezTo>
                    <a:cubicBezTo>
                      <a:pt x="401" y="0"/>
                      <a:pt x="413" y="1"/>
                      <a:pt x="426" y="5"/>
                    </a:cubicBezTo>
                    <a:cubicBezTo>
                      <a:pt x="447" y="11"/>
                      <a:pt x="463" y="24"/>
                      <a:pt x="473" y="43"/>
                    </a:cubicBezTo>
                    <a:cubicBezTo>
                      <a:pt x="483" y="62"/>
                      <a:pt x="485" y="82"/>
                      <a:pt x="479" y="102"/>
                    </a:cubicBezTo>
                    <a:cubicBezTo>
                      <a:pt x="473" y="123"/>
                      <a:pt x="460" y="138"/>
                      <a:pt x="441" y="149"/>
                    </a:cubicBezTo>
                    <a:cubicBezTo>
                      <a:pt x="432" y="154"/>
                      <a:pt x="423" y="157"/>
                      <a:pt x="414" y="158"/>
                    </a:cubicBezTo>
                    <a:cubicBezTo>
                      <a:pt x="412" y="158"/>
                      <a:pt x="411" y="158"/>
                      <a:pt x="409" y="158"/>
                    </a:cubicBezTo>
                    <a:close/>
                  </a:path>
                </a:pathLst>
              </a:custGeom>
              <a:solidFill>
                <a:srgbClr val="036D8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iş1iḑè"/>
              <p:cNvSpPr/>
              <p:nvPr/>
            </p:nvSpPr>
            <p:spPr bwMode="auto">
              <a:xfrm>
                <a:off x="4336552" y="3933711"/>
                <a:ext cx="749959" cy="1734502"/>
              </a:xfrm>
              <a:custGeom>
                <a:avLst/>
                <a:gdLst/>
                <a:ahLst/>
                <a:cxnLst>
                  <a:cxn ang="0">
                    <a:pos x="183" y="17"/>
                  </a:cxn>
                  <a:cxn ang="0">
                    <a:pos x="215" y="67"/>
                  </a:cxn>
                  <a:cxn ang="0">
                    <a:pos x="215" y="96"/>
                  </a:cxn>
                  <a:cxn ang="0">
                    <a:pos x="214" y="100"/>
                  </a:cxn>
                  <a:cxn ang="0">
                    <a:pos x="126" y="501"/>
                  </a:cxn>
                  <a:cxn ang="0">
                    <a:pos x="0" y="391"/>
                  </a:cxn>
                  <a:cxn ang="0">
                    <a:pos x="60" y="72"/>
                  </a:cxn>
                  <a:cxn ang="0">
                    <a:pos x="74" y="37"/>
                  </a:cxn>
                  <a:cxn ang="0">
                    <a:pos x="124" y="4"/>
                  </a:cxn>
                  <a:cxn ang="0">
                    <a:pos x="183" y="17"/>
                  </a:cxn>
                </a:cxnLst>
                <a:rect l="0" t="0" r="r" b="b"/>
                <a:pathLst>
                  <a:path w="217" h="501">
                    <a:moveTo>
                      <a:pt x="183" y="17"/>
                    </a:moveTo>
                    <a:cubicBezTo>
                      <a:pt x="201" y="29"/>
                      <a:pt x="211" y="46"/>
                      <a:pt x="215" y="67"/>
                    </a:cubicBezTo>
                    <a:cubicBezTo>
                      <a:pt x="217" y="77"/>
                      <a:pt x="217" y="87"/>
                      <a:pt x="215" y="96"/>
                    </a:cubicBezTo>
                    <a:cubicBezTo>
                      <a:pt x="215" y="97"/>
                      <a:pt x="215" y="99"/>
                      <a:pt x="214" y="100"/>
                    </a:cubicBezTo>
                    <a:cubicBezTo>
                      <a:pt x="126" y="501"/>
                      <a:pt x="126" y="501"/>
                      <a:pt x="126" y="501"/>
                    </a:cubicBezTo>
                    <a:cubicBezTo>
                      <a:pt x="0" y="391"/>
                      <a:pt x="0" y="391"/>
                      <a:pt x="0" y="391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59"/>
                      <a:pt x="66" y="48"/>
                      <a:pt x="74" y="37"/>
                    </a:cubicBezTo>
                    <a:cubicBezTo>
                      <a:pt x="86" y="19"/>
                      <a:pt x="103" y="8"/>
                      <a:pt x="124" y="4"/>
                    </a:cubicBezTo>
                    <a:cubicBezTo>
                      <a:pt x="146" y="0"/>
                      <a:pt x="165" y="4"/>
                      <a:pt x="183" y="17"/>
                    </a:cubicBezTo>
                    <a:close/>
                  </a:path>
                </a:pathLst>
              </a:custGeom>
              <a:solidFill>
                <a:srgbClr val="036D8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íṡḻîdê"/>
              <p:cNvSpPr/>
              <p:nvPr/>
            </p:nvSpPr>
            <p:spPr bwMode="auto">
              <a:xfrm>
                <a:off x="4859035" y="1934413"/>
                <a:ext cx="1162258" cy="1494587"/>
              </a:xfrm>
              <a:custGeom>
                <a:avLst/>
                <a:gdLst/>
                <a:ahLst/>
                <a:cxnLst>
                  <a:cxn ang="0">
                    <a:pos x="336" y="19"/>
                  </a:cxn>
                  <a:cxn ang="0">
                    <a:pos x="153" y="380"/>
                  </a:cxn>
                  <a:cxn ang="0">
                    <a:pos x="134" y="409"/>
                  </a:cxn>
                  <a:cxn ang="0">
                    <a:pos x="79" y="432"/>
                  </a:cxn>
                  <a:cxn ang="0">
                    <a:pos x="23" y="409"/>
                  </a:cxn>
                  <a:cxn ang="0">
                    <a:pos x="0" y="353"/>
                  </a:cxn>
                  <a:cxn ang="0">
                    <a:pos x="8" y="318"/>
                  </a:cxn>
                  <a:cxn ang="0">
                    <a:pos x="11" y="314"/>
                  </a:cxn>
                  <a:cxn ang="0">
                    <a:pos x="169" y="0"/>
                  </a:cxn>
                  <a:cxn ang="0">
                    <a:pos x="336" y="19"/>
                  </a:cxn>
                </a:cxnLst>
                <a:rect l="0" t="0" r="r" b="b"/>
                <a:pathLst>
                  <a:path w="336" h="432">
                    <a:moveTo>
                      <a:pt x="336" y="19"/>
                    </a:moveTo>
                    <a:cubicBezTo>
                      <a:pt x="153" y="380"/>
                      <a:pt x="153" y="380"/>
                      <a:pt x="153" y="380"/>
                    </a:cubicBezTo>
                    <a:cubicBezTo>
                      <a:pt x="149" y="391"/>
                      <a:pt x="143" y="400"/>
                      <a:pt x="134" y="409"/>
                    </a:cubicBezTo>
                    <a:cubicBezTo>
                      <a:pt x="119" y="424"/>
                      <a:pt x="100" y="432"/>
                      <a:pt x="79" y="432"/>
                    </a:cubicBezTo>
                    <a:cubicBezTo>
                      <a:pt x="57" y="432"/>
                      <a:pt x="39" y="424"/>
                      <a:pt x="23" y="409"/>
                    </a:cubicBezTo>
                    <a:cubicBezTo>
                      <a:pt x="8" y="393"/>
                      <a:pt x="0" y="375"/>
                      <a:pt x="0" y="353"/>
                    </a:cubicBezTo>
                    <a:cubicBezTo>
                      <a:pt x="0" y="341"/>
                      <a:pt x="3" y="329"/>
                      <a:pt x="8" y="318"/>
                    </a:cubicBezTo>
                    <a:cubicBezTo>
                      <a:pt x="9" y="317"/>
                      <a:pt x="10" y="316"/>
                      <a:pt x="11" y="314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336" y="19"/>
                    </a:lnTo>
                    <a:close/>
                  </a:path>
                </a:pathLst>
              </a:custGeom>
              <a:solidFill>
                <a:srgbClr val="AB3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7" name="ïṩḷïďé"/>
              <p:cNvSpPr/>
              <p:nvPr/>
            </p:nvSpPr>
            <p:spPr bwMode="auto">
              <a:xfrm>
                <a:off x="3734097" y="3030917"/>
                <a:ext cx="1363077" cy="1464374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359" y="279"/>
                  </a:cxn>
                  <a:cxn ang="0">
                    <a:pos x="381" y="305"/>
                  </a:cxn>
                  <a:cxn ang="0">
                    <a:pos x="387" y="364"/>
                  </a:cxn>
                  <a:cxn ang="0">
                    <a:pos x="350" y="411"/>
                  </a:cxn>
                  <a:cxn ang="0">
                    <a:pos x="290" y="417"/>
                  </a:cxn>
                  <a:cxn ang="0">
                    <a:pos x="259" y="399"/>
                  </a:cxn>
                  <a:cxn ang="0">
                    <a:pos x="256" y="396"/>
                  </a:cxn>
                  <a:cxn ang="0">
                    <a:pos x="0" y="154"/>
                  </a:cxn>
                  <a:cxn ang="0">
                    <a:pos x="66" y="0"/>
                  </a:cxn>
                </a:cxnLst>
                <a:rect l="0" t="0" r="r" b="b"/>
                <a:pathLst>
                  <a:path w="394" h="423">
                    <a:moveTo>
                      <a:pt x="66" y="0"/>
                    </a:move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8" y="285"/>
                      <a:pt x="376" y="294"/>
                      <a:pt x="381" y="305"/>
                    </a:cubicBezTo>
                    <a:cubicBezTo>
                      <a:pt x="392" y="324"/>
                      <a:pt x="394" y="344"/>
                      <a:pt x="387" y="364"/>
                    </a:cubicBezTo>
                    <a:cubicBezTo>
                      <a:pt x="381" y="385"/>
                      <a:pt x="369" y="401"/>
                      <a:pt x="350" y="411"/>
                    </a:cubicBezTo>
                    <a:cubicBezTo>
                      <a:pt x="331" y="421"/>
                      <a:pt x="311" y="423"/>
                      <a:pt x="290" y="417"/>
                    </a:cubicBezTo>
                    <a:cubicBezTo>
                      <a:pt x="278" y="413"/>
                      <a:pt x="267" y="407"/>
                      <a:pt x="259" y="399"/>
                    </a:cubicBezTo>
                    <a:cubicBezTo>
                      <a:pt x="257" y="398"/>
                      <a:pt x="256" y="397"/>
                      <a:pt x="256" y="396"/>
                    </a:cubicBezTo>
                    <a:cubicBezTo>
                      <a:pt x="0" y="154"/>
                      <a:pt x="0" y="154"/>
                      <a:pt x="0" y="154"/>
                    </a:cubicBez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AB32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ïṣľïde"/>
              <p:cNvSpPr/>
              <p:nvPr/>
            </p:nvSpPr>
            <p:spPr bwMode="auto">
              <a:xfrm>
                <a:off x="5436610" y="4557492"/>
                <a:ext cx="1633204" cy="1092950"/>
              </a:xfrm>
              <a:custGeom>
                <a:avLst/>
                <a:gdLst/>
                <a:ahLst/>
                <a:cxnLst>
                  <a:cxn ang="0">
                    <a:pos x="325" y="316"/>
                  </a:cxn>
                  <a:cxn ang="0">
                    <a:pos x="46" y="151"/>
                  </a:cxn>
                  <a:cxn ang="0">
                    <a:pos x="17" y="126"/>
                  </a:cxn>
                  <a:cxn ang="0">
                    <a:pos x="3" y="68"/>
                  </a:cxn>
                  <a:cxn ang="0">
                    <a:pos x="34" y="17"/>
                  </a:cxn>
                  <a:cxn ang="0">
                    <a:pos x="93" y="3"/>
                  </a:cxn>
                  <a:cxn ang="0">
                    <a:pos x="120" y="13"/>
                  </a:cxn>
                  <a:cxn ang="0">
                    <a:pos x="124" y="15"/>
                  </a:cxn>
                  <a:cxn ang="0">
                    <a:pos x="472" y="234"/>
                  </a:cxn>
                  <a:cxn ang="0">
                    <a:pos x="325" y="316"/>
                  </a:cxn>
                </a:cxnLst>
                <a:rect l="0" t="0" r="r" b="b"/>
                <a:pathLst>
                  <a:path w="472" h="316">
                    <a:moveTo>
                      <a:pt x="325" y="316"/>
                    </a:moveTo>
                    <a:cubicBezTo>
                      <a:pt x="46" y="151"/>
                      <a:pt x="46" y="151"/>
                      <a:pt x="46" y="151"/>
                    </a:cubicBezTo>
                    <a:cubicBezTo>
                      <a:pt x="34" y="145"/>
                      <a:pt x="24" y="137"/>
                      <a:pt x="17" y="126"/>
                    </a:cubicBezTo>
                    <a:cubicBezTo>
                      <a:pt x="4" y="109"/>
                      <a:pt x="0" y="89"/>
                      <a:pt x="3" y="68"/>
                    </a:cubicBezTo>
                    <a:cubicBezTo>
                      <a:pt x="6" y="47"/>
                      <a:pt x="17" y="30"/>
                      <a:pt x="34" y="17"/>
                    </a:cubicBezTo>
                    <a:cubicBezTo>
                      <a:pt x="52" y="4"/>
                      <a:pt x="71" y="0"/>
                      <a:pt x="93" y="3"/>
                    </a:cubicBezTo>
                    <a:cubicBezTo>
                      <a:pt x="103" y="5"/>
                      <a:pt x="112" y="8"/>
                      <a:pt x="120" y="13"/>
                    </a:cubicBezTo>
                    <a:cubicBezTo>
                      <a:pt x="121" y="14"/>
                      <a:pt x="123" y="15"/>
                      <a:pt x="124" y="15"/>
                    </a:cubicBezTo>
                    <a:cubicBezTo>
                      <a:pt x="472" y="234"/>
                      <a:pt x="472" y="234"/>
                      <a:pt x="472" y="234"/>
                    </a:cubicBezTo>
                    <a:lnTo>
                      <a:pt x="325" y="316"/>
                    </a:lnTo>
                    <a:close/>
                  </a:path>
                </a:pathLst>
              </a:custGeom>
              <a:solidFill>
                <a:srgbClr val="036D8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iṥ1iḓe"/>
              <p:cNvSpPr/>
              <p:nvPr/>
            </p:nvSpPr>
            <p:spPr bwMode="auto">
              <a:xfrm>
                <a:off x="4336552" y="4561046"/>
                <a:ext cx="1663415" cy="1107167"/>
              </a:xfrm>
              <a:custGeom>
                <a:avLst/>
                <a:gdLst/>
                <a:ahLst/>
                <a:cxnLst>
                  <a:cxn ang="0">
                    <a:pos x="386" y="4"/>
                  </a:cxn>
                  <a:cxn ang="0">
                    <a:pos x="445" y="16"/>
                  </a:cxn>
                  <a:cxn ang="0">
                    <a:pos x="478" y="67"/>
                  </a:cxn>
                  <a:cxn ang="0">
                    <a:pos x="465" y="125"/>
                  </a:cxn>
                  <a:cxn ang="0">
                    <a:pos x="439" y="150"/>
                  </a:cxn>
                  <a:cxn ang="0">
                    <a:pos x="435" y="151"/>
                  </a:cxn>
                  <a:cxn ang="0">
                    <a:pos x="126" y="320"/>
                  </a:cxn>
                  <a:cxn ang="0">
                    <a:pos x="0" y="210"/>
                  </a:cxn>
                  <a:cxn ang="0">
                    <a:pos x="355" y="17"/>
                  </a:cxn>
                  <a:cxn ang="0">
                    <a:pos x="386" y="4"/>
                  </a:cxn>
                </a:cxnLst>
                <a:rect l="0" t="0" r="r" b="b"/>
                <a:pathLst>
                  <a:path w="481" h="320">
                    <a:moveTo>
                      <a:pt x="386" y="4"/>
                    </a:moveTo>
                    <a:cubicBezTo>
                      <a:pt x="408" y="0"/>
                      <a:pt x="427" y="4"/>
                      <a:pt x="445" y="16"/>
                    </a:cubicBezTo>
                    <a:cubicBezTo>
                      <a:pt x="463" y="28"/>
                      <a:pt x="474" y="45"/>
                      <a:pt x="478" y="67"/>
                    </a:cubicBezTo>
                    <a:cubicBezTo>
                      <a:pt x="481" y="88"/>
                      <a:pt x="477" y="107"/>
                      <a:pt x="465" y="125"/>
                    </a:cubicBezTo>
                    <a:cubicBezTo>
                      <a:pt x="458" y="136"/>
                      <a:pt x="449" y="144"/>
                      <a:pt x="439" y="150"/>
                    </a:cubicBezTo>
                    <a:cubicBezTo>
                      <a:pt x="437" y="150"/>
                      <a:pt x="436" y="151"/>
                      <a:pt x="435" y="151"/>
                    </a:cubicBezTo>
                    <a:cubicBezTo>
                      <a:pt x="126" y="320"/>
                      <a:pt x="126" y="320"/>
                      <a:pt x="126" y="32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55" y="17"/>
                      <a:pt x="355" y="17"/>
                      <a:pt x="355" y="17"/>
                    </a:cubicBezTo>
                    <a:cubicBezTo>
                      <a:pt x="364" y="10"/>
                      <a:pt x="375" y="6"/>
                      <a:pt x="386" y="4"/>
                    </a:cubicBezTo>
                    <a:close/>
                  </a:path>
                </a:pathLst>
              </a:custGeom>
              <a:solidFill>
                <a:srgbClr val="AB3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íśḻiḍe"/>
              <p:cNvSpPr/>
              <p:nvPr/>
            </p:nvSpPr>
            <p:spPr bwMode="auto">
              <a:xfrm>
                <a:off x="6335849" y="3914162"/>
                <a:ext cx="733965" cy="1736279"/>
              </a:xfrm>
              <a:custGeom>
                <a:avLst/>
                <a:gdLst/>
                <a:ahLst/>
                <a:cxnLst>
                  <a:cxn ang="0">
                    <a:pos x="143" y="35"/>
                  </a:cxn>
                  <a:cxn ang="0">
                    <a:pos x="156" y="68"/>
                  </a:cxn>
                  <a:cxn ang="0">
                    <a:pos x="157" y="72"/>
                  </a:cxn>
                  <a:cxn ang="0">
                    <a:pos x="212" y="420"/>
                  </a:cxn>
                  <a:cxn ang="0">
                    <a:pos x="65" y="502"/>
                  </a:cxn>
                  <a:cxn ang="0">
                    <a:pos x="3" y="102"/>
                  </a:cxn>
                  <a:cxn ang="0">
                    <a:pos x="2" y="68"/>
                  </a:cxn>
                  <a:cxn ang="0">
                    <a:pos x="33" y="17"/>
                  </a:cxn>
                  <a:cxn ang="0">
                    <a:pos x="92" y="3"/>
                  </a:cxn>
                  <a:cxn ang="0">
                    <a:pos x="143" y="35"/>
                  </a:cxn>
                </a:cxnLst>
                <a:rect l="0" t="0" r="r" b="b"/>
                <a:pathLst>
                  <a:path w="212" h="502">
                    <a:moveTo>
                      <a:pt x="143" y="35"/>
                    </a:moveTo>
                    <a:cubicBezTo>
                      <a:pt x="150" y="45"/>
                      <a:pt x="154" y="56"/>
                      <a:pt x="156" y="68"/>
                    </a:cubicBezTo>
                    <a:cubicBezTo>
                      <a:pt x="157" y="70"/>
                      <a:pt x="157" y="71"/>
                      <a:pt x="157" y="72"/>
                    </a:cubicBezTo>
                    <a:cubicBezTo>
                      <a:pt x="212" y="420"/>
                      <a:pt x="212" y="420"/>
                      <a:pt x="212" y="420"/>
                    </a:cubicBezTo>
                    <a:cubicBezTo>
                      <a:pt x="65" y="502"/>
                      <a:pt x="65" y="502"/>
                      <a:pt x="65" y="5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0" y="91"/>
                      <a:pt x="0" y="80"/>
                      <a:pt x="2" y="68"/>
                    </a:cubicBezTo>
                    <a:cubicBezTo>
                      <a:pt x="5" y="46"/>
                      <a:pt x="16" y="29"/>
                      <a:pt x="33" y="17"/>
                    </a:cubicBezTo>
                    <a:cubicBezTo>
                      <a:pt x="51" y="4"/>
                      <a:pt x="70" y="0"/>
                      <a:pt x="92" y="3"/>
                    </a:cubicBezTo>
                    <a:cubicBezTo>
                      <a:pt x="113" y="7"/>
                      <a:pt x="130" y="17"/>
                      <a:pt x="143" y="35"/>
                    </a:cubicBezTo>
                    <a:close/>
                  </a:path>
                </a:pathLst>
              </a:custGeom>
              <a:solidFill>
                <a:srgbClr val="AB32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ïśḷídè"/>
              <p:cNvSpPr/>
              <p:nvPr/>
            </p:nvSpPr>
            <p:spPr bwMode="auto">
              <a:xfrm>
                <a:off x="5951984" y="2879859"/>
                <a:ext cx="1670524" cy="716193"/>
              </a:xfrm>
              <a:custGeom>
                <a:avLst/>
                <a:gdLst/>
                <a:ahLst/>
                <a:cxnLst>
                  <a:cxn ang="0">
                    <a:pos x="483" y="207"/>
                  </a:cxn>
                  <a:cxn ang="0">
                    <a:pos x="81" y="158"/>
                  </a:cxn>
                  <a:cxn ang="0">
                    <a:pos x="48" y="151"/>
                  </a:cxn>
                  <a:cxn ang="0">
                    <a:pos x="7" y="106"/>
                  </a:cxn>
                  <a:cxn ang="0">
                    <a:pos x="10" y="46"/>
                  </a:cxn>
                  <a:cxn ang="0">
                    <a:pos x="54" y="6"/>
                  </a:cxn>
                  <a:cxn ang="0">
                    <a:pos x="90" y="2"/>
                  </a:cxn>
                  <a:cxn ang="0">
                    <a:pos x="94" y="2"/>
                  </a:cxn>
                  <a:cxn ang="0">
                    <a:pos x="443" y="44"/>
                  </a:cxn>
                  <a:cxn ang="0">
                    <a:pos x="483" y="207"/>
                  </a:cxn>
                </a:cxnLst>
                <a:rect l="0" t="0" r="r" b="b"/>
                <a:pathLst>
                  <a:path w="483" h="207">
                    <a:moveTo>
                      <a:pt x="483" y="207"/>
                    </a:moveTo>
                    <a:cubicBezTo>
                      <a:pt x="81" y="158"/>
                      <a:pt x="81" y="158"/>
                      <a:pt x="81" y="158"/>
                    </a:cubicBezTo>
                    <a:cubicBezTo>
                      <a:pt x="70" y="158"/>
                      <a:pt x="59" y="156"/>
                      <a:pt x="48" y="151"/>
                    </a:cubicBezTo>
                    <a:cubicBezTo>
                      <a:pt x="28" y="141"/>
                      <a:pt x="14" y="127"/>
                      <a:pt x="7" y="106"/>
                    </a:cubicBezTo>
                    <a:cubicBezTo>
                      <a:pt x="0" y="86"/>
                      <a:pt x="1" y="66"/>
                      <a:pt x="10" y="46"/>
                    </a:cubicBezTo>
                    <a:cubicBezTo>
                      <a:pt x="19" y="27"/>
                      <a:pt x="34" y="13"/>
                      <a:pt x="54" y="6"/>
                    </a:cubicBezTo>
                    <a:cubicBezTo>
                      <a:pt x="66" y="2"/>
                      <a:pt x="78" y="0"/>
                      <a:pt x="90" y="2"/>
                    </a:cubicBezTo>
                    <a:cubicBezTo>
                      <a:pt x="91" y="2"/>
                      <a:pt x="93" y="2"/>
                      <a:pt x="94" y="2"/>
                    </a:cubicBezTo>
                    <a:cubicBezTo>
                      <a:pt x="443" y="44"/>
                      <a:pt x="443" y="44"/>
                      <a:pt x="443" y="44"/>
                    </a:cubicBezTo>
                    <a:lnTo>
                      <a:pt x="483" y="207"/>
                    </a:lnTo>
                    <a:close/>
                  </a:path>
                </a:pathLst>
              </a:custGeom>
              <a:solidFill>
                <a:srgbClr val="AB3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60" name="íšḷïḋè"/>
            <p:cNvSpPr/>
            <p:nvPr/>
          </p:nvSpPr>
          <p:spPr bwMode="auto">
            <a:xfrm>
              <a:off x="5416459" y="4148883"/>
              <a:ext cx="216393" cy="217033"/>
            </a:xfrm>
            <a:custGeom>
              <a:avLst/>
              <a:gdLst>
                <a:gd name="T0" fmla="*/ 107 w 185"/>
                <a:gd name="T1" fmla="*/ 144 h 186"/>
                <a:gd name="T2" fmla="*/ 30 w 185"/>
                <a:gd name="T3" fmla="*/ 135 h 186"/>
                <a:gd name="T4" fmla="*/ 116 w 185"/>
                <a:gd name="T5" fmla="*/ 101 h 186"/>
                <a:gd name="T6" fmla="*/ 25 w 185"/>
                <a:gd name="T7" fmla="*/ 110 h 186"/>
                <a:gd name="T8" fmla="*/ 116 w 185"/>
                <a:gd name="T9" fmla="*/ 101 h 186"/>
                <a:gd name="T10" fmla="*/ 36 w 185"/>
                <a:gd name="T11" fmla="*/ 85 h 186"/>
                <a:gd name="T12" fmla="*/ 113 w 185"/>
                <a:gd name="T13" fmla="*/ 93 h 186"/>
                <a:gd name="T14" fmla="*/ 71 w 185"/>
                <a:gd name="T15" fmla="*/ 68 h 186"/>
                <a:gd name="T16" fmla="*/ 98 w 185"/>
                <a:gd name="T17" fmla="*/ 76 h 186"/>
                <a:gd name="T18" fmla="*/ 71 w 185"/>
                <a:gd name="T19" fmla="*/ 160 h 186"/>
                <a:gd name="T20" fmla="*/ 45 w 185"/>
                <a:gd name="T21" fmla="*/ 152 h 186"/>
                <a:gd name="T22" fmla="*/ 169 w 185"/>
                <a:gd name="T23" fmla="*/ 42 h 186"/>
                <a:gd name="T24" fmla="*/ 42 w 185"/>
                <a:gd name="T25" fmla="*/ 25 h 186"/>
                <a:gd name="T26" fmla="*/ 38 w 185"/>
                <a:gd name="T27" fmla="*/ 0 h 186"/>
                <a:gd name="T28" fmla="*/ 34 w 185"/>
                <a:gd name="T29" fmla="*/ 25 h 186"/>
                <a:gd name="T30" fmla="*/ 17 w 185"/>
                <a:gd name="T31" fmla="*/ 42 h 186"/>
                <a:gd name="T32" fmla="*/ 0 w 185"/>
                <a:gd name="T33" fmla="*/ 169 h 186"/>
                <a:gd name="T34" fmla="*/ 169 w 185"/>
                <a:gd name="T35" fmla="*/ 186 h 186"/>
                <a:gd name="T36" fmla="*/ 185 w 185"/>
                <a:gd name="T37" fmla="*/ 59 h 186"/>
                <a:gd name="T38" fmla="*/ 135 w 185"/>
                <a:gd name="T39" fmla="*/ 177 h 186"/>
                <a:gd name="T40" fmla="*/ 8 w 185"/>
                <a:gd name="T41" fmla="*/ 169 h 186"/>
                <a:gd name="T42" fmla="*/ 17 w 185"/>
                <a:gd name="T43" fmla="*/ 51 h 186"/>
                <a:gd name="T44" fmla="*/ 135 w 185"/>
                <a:gd name="T45" fmla="*/ 177 h 186"/>
                <a:gd name="T46" fmla="*/ 169 w 185"/>
                <a:gd name="T47" fmla="*/ 177 h 186"/>
                <a:gd name="T48" fmla="*/ 143 w 185"/>
                <a:gd name="T49" fmla="*/ 51 h 186"/>
                <a:gd name="T50" fmla="*/ 177 w 185"/>
                <a:gd name="T51" fmla="*/ 59 h 186"/>
                <a:gd name="T52" fmla="*/ 116 w 185"/>
                <a:gd name="T53" fmla="*/ 127 h 186"/>
                <a:gd name="T54" fmla="*/ 25 w 185"/>
                <a:gd name="T55" fmla="*/ 118 h 186"/>
                <a:gd name="T56" fmla="*/ 116 w 185"/>
                <a:gd name="T57" fmla="*/ 127 h 186"/>
                <a:gd name="T58" fmla="*/ 152 w 185"/>
                <a:gd name="T59" fmla="*/ 85 h 186"/>
                <a:gd name="T60" fmla="*/ 169 w 185"/>
                <a:gd name="T61" fmla="*/ 85 h 186"/>
                <a:gd name="T62" fmla="*/ 160 w 185"/>
                <a:gd name="T63" fmla="*/ 135 h 186"/>
                <a:gd name="T64" fmla="*/ 160 w 185"/>
                <a:gd name="T65" fmla="*/ 144 h 186"/>
                <a:gd name="T66" fmla="*/ 160 w 185"/>
                <a:gd name="T67" fmla="*/ 135 h 186"/>
                <a:gd name="T68" fmla="*/ 156 w 185"/>
                <a:gd name="T69" fmla="*/ 114 h 186"/>
                <a:gd name="T70" fmla="*/ 164 w 185"/>
                <a:gd name="T71" fmla="*/ 11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186">
                  <a:moveTo>
                    <a:pt x="36" y="144"/>
                  </a:moveTo>
                  <a:cubicBezTo>
                    <a:pt x="107" y="144"/>
                    <a:pt x="107" y="144"/>
                    <a:pt x="107" y="144"/>
                  </a:cubicBezTo>
                  <a:cubicBezTo>
                    <a:pt x="109" y="141"/>
                    <a:pt x="111" y="138"/>
                    <a:pt x="113" y="135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2" y="138"/>
                    <a:pt x="34" y="141"/>
                    <a:pt x="36" y="144"/>
                  </a:cubicBezTo>
                  <a:close/>
                  <a:moveTo>
                    <a:pt x="116" y="101"/>
                  </a:moveTo>
                  <a:cubicBezTo>
                    <a:pt x="27" y="101"/>
                    <a:pt x="27" y="101"/>
                    <a:pt x="27" y="101"/>
                  </a:cubicBezTo>
                  <a:cubicBezTo>
                    <a:pt x="26" y="104"/>
                    <a:pt x="26" y="107"/>
                    <a:pt x="25" y="110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7" y="107"/>
                    <a:pt x="117" y="104"/>
                    <a:pt x="116" y="101"/>
                  </a:cubicBezTo>
                  <a:close/>
                  <a:moveTo>
                    <a:pt x="107" y="85"/>
                  </a:moveTo>
                  <a:cubicBezTo>
                    <a:pt x="36" y="85"/>
                    <a:pt x="36" y="85"/>
                    <a:pt x="36" y="85"/>
                  </a:cubicBezTo>
                  <a:cubicBezTo>
                    <a:pt x="34" y="87"/>
                    <a:pt x="32" y="90"/>
                    <a:pt x="30" y="93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1" y="90"/>
                    <a:pt x="109" y="87"/>
                    <a:pt x="107" y="85"/>
                  </a:cubicBezTo>
                  <a:close/>
                  <a:moveTo>
                    <a:pt x="71" y="68"/>
                  </a:moveTo>
                  <a:cubicBezTo>
                    <a:pt x="62" y="68"/>
                    <a:pt x="53" y="71"/>
                    <a:pt x="45" y="76"/>
                  </a:cubicBezTo>
                  <a:cubicBezTo>
                    <a:pt x="98" y="76"/>
                    <a:pt x="98" y="76"/>
                    <a:pt x="98" y="76"/>
                  </a:cubicBezTo>
                  <a:cubicBezTo>
                    <a:pt x="90" y="71"/>
                    <a:pt x="81" y="68"/>
                    <a:pt x="71" y="68"/>
                  </a:cubicBezTo>
                  <a:close/>
                  <a:moveTo>
                    <a:pt x="71" y="160"/>
                  </a:moveTo>
                  <a:cubicBezTo>
                    <a:pt x="81" y="160"/>
                    <a:pt x="90" y="157"/>
                    <a:pt x="98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53" y="157"/>
                    <a:pt x="62" y="160"/>
                    <a:pt x="71" y="160"/>
                  </a:cubicBezTo>
                  <a:close/>
                  <a:moveTo>
                    <a:pt x="169" y="42"/>
                  </a:moveTo>
                  <a:cubicBezTo>
                    <a:pt x="42" y="42"/>
                    <a:pt x="42" y="42"/>
                    <a:pt x="42" y="42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7" y="23"/>
                    <a:pt x="50" y="18"/>
                    <a:pt x="50" y="13"/>
                  </a:cubicBezTo>
                  <a:cubicBezTo>
                    <a:pt x="50" y="6"/>
                    <a:pt x="45" y="0"/>
                    <a:pt x="38" y="0"/>
                  </a:cubicBezTo>
                  <a:cubicBezTo>
                    <a:pt x="31" y="0"/>
                    <a:pt x="25" y="6"/>
                    <a:pt x="25" y="13"/>
                  </a:cubicBezTo>
                  <a:cubicBezTo>
                    <a:pt x="25" y="18"/>
                    <a:pt x="29" y="23"/>
                    <a:pt x="34" y="25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7" y="42"/>
                    <a:pt x="0" y="50"/>
                    <a:pt x="0" y="5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8"/>
                    <a:pt x="7" y="186"/>
                    <a:pt x="17" y="186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8" y="186"/>
                    <a:pt x="185" y="178"/>
                    <a:pt x="185" y="169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185" y="50"/>
                    <a:pt x="178" y="42"/>
                    <a:pt x="169" y="42"/>
                  </a:cubicBezTo>
                  <a:close/>
                  <a:moveTo>
                    <a:pt x="135" y="177"/>
                  </a:moveTo>
                  <a:cubicBezTo>
                    <a:pt x="17" y="177"/>
                    <a:pt x="17" y="177"/>
                    <a:pt x="17" y="177"/>
                  </a:cubicBezTo>
                  <a:cubicBezTo>
                    <a:pt x="12" y="177"/>
                    <a:pt x="8" y="174"/>
                    <a:pt x="8" y="1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5"/>
                    <a:pt x="12" y="51"/>
                    <a:pt x="17" y="51"/>
                  </a:cubicBezTo>
                  <a:cubicBezTo>
                    <a:pt x="135" y="51"/>
                    <a:pt x="135" y="51"/>
                    <a:pt x="135" y="51"/>
                  </a:cubicBezTo>
                  <a:lnTo>
                    <a:pt x="135" y="177"/>
                  </a:lnTo>
                  <a:close/>
                  <a:moveTo>
                    <a:pt x="177" y="169"/>
                  </a:moveTo>
                  <a:cubicBezTo>
                    <a:pt x="177" y="174"/>
                    <a:pt x="173" y="177"/>
                    <a:pt x="169" y="177"/>
                  </a:cubicBezTo>
                  <a:cubicBezTo>
                    <a:pt x="143" y="177"/>
                    <a:pt x="143" y="177"/>
                    <a:pt x="143" y="177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73" y="51"/>
                    <a:pt x="177" y="55"/>
                    <a:pt x="177" y="59"/>
                  </a:cubicBezTo>
                  <a:lnTo>
                    <a:pt x="177" y="169"/>
                  </a:lnTo>
                  <a:close/>
                  <a:moveTo>
                    <a:pt x="116" y="127"/>
                  </a:moveTo>
                  <a:cubicBezTo>
                    <a:pt x="117" y="124"/>
                    <a:pt x="117" y="121"/>
                    <a:pt x="118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6" y="121"/>
                    <a:pt x="26" y="124"/>
                    <a:pt x="27" y="127"/>
                  </a:cubicBezTo>
                  <a:lnTo>
                    <a:pt x="116" y="127"/>
                  </a:lnTo>
                  <a:close/>
                  <a:moveTo>
                    <a:pt x="160" y="76"/>
                  </a:moveTo>
                  <a:cubicBezTo>
                    <a:pt x="155" y="76"/>
                    <a:pt x="152" y="80"/>
                    <a:pt x="152" y="85"/>
                  </a:cubicBezTo>
                  <a:cubicBezTo>
                    <a:pt x="152" y="89"/>
                    <a:pt x="155" y="93"/>
                    <a:pt x="160" y="93"/>
                  </a:cubicBezTo>
                  <a:cubicBezTo>
                    <a:pt x="165" y="93"/>
                    <a:pt x="169" y="89"/>
                    <a:pt x="169" y="85"/>
                  </a:cubicBezTo>
                  <a:cubicBezTo>
                    <a:pt x="169" y="80"/>
                    <a:pt x="165" y="76"/>
                    <a:pt x="160" y="76"/>
                  </a:cubicBezTo>
                  <a:close/>
                  <a:moveTo>
                    <a:pt x="160" y="135"/>
                  </a:moveTo>
                  <a:cubicBezTo>
                    <a:pt x="158" y="135"/>
                    <a:pt x="156" y="137"/>
                    <a:pt x="156" y="139"/>
                  </a:cubicBezTo>
                  <a:cubicBezTo>
                    <a:pt x="156" y="142"/>
                    <a:pt x="158" y="144"/>
                    <a:pt x="160" y="144"/>
                  </a:cubicBezTo>
                  <a:cubicBezTo>
                    <a:pt x="162" y="144"/>
                    <a:pt x="164" y="142"/>
                    <a:pt x="164" y="139"/>
                  </a:cubicBezTo>
                  <a:cubicBezTo>
                    <a:pt x="164" y="137"/>
                    <a:pt x="162" y="135"/>
                    <a:pt x="160" y="135"/>
                  </a:cubicBezTo>
                  <a:close/>
                  <a:moveTo>
                    <a:pt x="160" y="110"/>
                  </a:moveTo>
                  <a:cubicBezTo>
                    <a:pt x="158" y="110"/>
                    <a:pt x="156" y="112"/>
                    <a:pt x="156" y="114"/>
                  </a:cubicBezTo>
                  <a:cubicBezTo>
                    <a:pt x="156" y="116"/>
                    <a:pt x="158" y="118"/>
                    <a:pt x="160" y="118"/>
                  </a:cubicBezTo>
                  <a:cubicBezTo>
                    <a:pt x="162" y="118"/>
                    <a:pt x="164" y="116"/>
                    <a:pt x="164" y="114"/>
                  </a:cubicBezTo>
                  <a:cubicBezTo>
                    <a:pt x="164" y="112"/>
                    <a:pt x="162" y="110"/>
                    <a:pt x="160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61" name="í$ļídê"/>
            <p:cNvSpPr/>
            <p:nvPr/>
          </p:nvSpPr>
          <p:spPr bwMode="auto">
            <a:xfrm>
              <a:off x="6009141" y="4588546"/>
              <a:ext cx="217034" cy="216393"/>
            </a:xfrm>
            <a:custGeom>
              <a:avLst/>
              <a:gdLst>
                <a:gd name="T0" fmla="*/ 122 w 186"/>
                <a:gd name="T1" fmla="*/ 160 h 185"/>
                <a:gd name="T2" fmla="*/ 122 w 186"/>
                <a:gd name="T3" fmla="*/ 152 h 185"/>
                <a:gd name="T4" fmla="*/ 59 w 186"/>
                <a:gd name="T5" fmla="*/ 156 h 185"/>
                <a:gd name="T6" fmla="*/ 63 w 186"/>
                <a:gd name="T7" fmla="*/ 143 h 185"/>
                <a:gd name="T8" fmla="*/ 110 w 186"/>
                <a:gd name="T9" fmla="*/ 139 h 185"/>
                <a:gd name="T10" fmla="*/ 63 w 186"/>
                <a:gd name="T11" fmla="*/ 135 h 185"/>
                <a:gd name="T12" fmla="*/ 63 w 186"/>
                <a:gd name="T13" fmla="*/ 143 h 185"/>
                <a:gd name="T14" fmla="*/ 152 w 186"/>
                <a:gd name="T15" fmla="*/ 50 h 185"/>
                <a:gd name="T16" fmla="*/ 143 w 186"/>
                <a:gd name="T17" fmla="*/ 0 h 185"/>
                <a:gd name="T18" fmla="*/ 34 w 186"/>
                <a:gd name="T19" fmla="*/ 8 h 185"/>
                <a:gd name="T20" fmla="*/ 25 w 186"/>
                <a:gd name="T21" fmla="*/ 50 h 185"/>
                <a:gd name="T22" fmla="*/ 0 w 186"/>
                <a:gd name="T23" fmla="*/ 143 h 185"/>
                <a:gd name="T24" fmla="*/ 34 w 186"/>
                <a:gd name="T25" fmla="*/ 169 h 185"/>
                <a:gd name="T26" fmla="*/ 42 w 186"/>
                <a:gd name="T27" fmla="*/ 185 h 185"/>
                <a:gd name="T28" fmla="*/ 152 w 186"/>
                <a:gd name="T29" fmla="*/ 177 h 185"/>
                <a:gd name="T30" fmla="*/ 160 w 186"/>
                <a:gd name="T31" fmla="*/ 169 h 185"/>
                <a:gd name="T32" fmla="*/ 186 w 186"/>
                <a:gd name="T33" fmla="*/ 76 h 185"/>
                <a:gd name="T34" fmla="*/ 42 w 186"/>
                <a:gd name="T35" fmla="*/ 8 h 185"/>
                <a:gd name="T36" fmla="*/ 143 w 186"/>
                <a:gd name="T37" fmla="*/ 50 h 185"/>
                <a:gd name="T38" fmla="*/ 42 w 186"/>
                <a:gd name="T39" fmla="*/ 8 h 185"/>
                <a:gd name="T40" fmla="*/ 42 w 186"/>
                <a:gd name="T41" fmla="*/ 177 h 185"/>
                <a:gd name="T42" fmla="*/ 143 w 186"/>
                <a:gd name="T43" fmla="*/ 126 h 185"/>
                <a:gd name="T44" fmla="*/ 177 w 186"/>
                <a:gd name="T45" fmla="*/ 143 h 185"/>
                <a:gd name="T46" fmla="*/ 152 w 186"/>
                <a:gd name="T47" fmla="*/ 160 h 185"/>
                <a:gd name="T48" fmla="*/ 143 w 186"/>
                <a:gd name="T49" fmla="*/ 118 h 185"/>
                <a:gd name="T50" fmla="*/ 34 w 186"/>
                <a:gd name="T51" fmla="*/ 126 h 185"/>
                <a:gd name="T52" fmla="*/ 25 w 186"/>
                <a:gd name="T53" fmla="*/ 160 h 185"/>
                <a:gd name="T54" fmla="*/ 8 w 186"/>
                <a:gd name="T55" fmla="*/ 76 h 185"/>
                <a:gd name="T56" fmla="*/ 160 w 186"/>
                <a:gd name="T57" fmla="*/ 59 h 185"/>
                <a:gd name="T58" fmla="*/ 177 w 186"/>
                <a:gd name="T59" fmla="*/ 143 h 185"/>
                <a:gd name="T60" fmla="*/ 143 w 186"/>
                <a:gd name="T61" fmla="*/ 84 h 185"/>
                <a:gd name="T62" fmla="*/ 160 w 186"/>
                <a:gd name="T63" fmla="*/ 84 h 185"/>
                <a:gd name="T64" fmla="*/ 127 w 186"/>
                <a:gd name="T65" fmla="*/ 76 h 185"/>
                <a:gd name="T66" fmla="*/ 127 w 186"/>
                <a:gd name="T67" fmla="*/ 93 h 185"/>
                <a:gd name="T68" fmla="*/ 127 w 186"/>
                <a:gd name="T69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6" h="185">
                  <a:moveTo>
                    <a:pt x="63" y="160"/>
                  </a:moveTo>
                  <a:cubicBezTo>
                    <a:pt x="122" y="160"/>
                    <a:pt x="122" y="160"/>
                    <a:pt x="122" y="160"/>
                  </a:cubicBezTo>
                  <a:cubicBezTo>
                    <a:pt x="125" y="160"/>
                    <a:pt x="127" y="158"/>
                    <a:pt x="127" y="156"/>
                  </a:cubicBezTo>
                  <a:cubicBezTo>
                    <a:pt x="127" y="154"/>
                    <a:pt x="125" y="152"/>
                    <a:pt x="122" y="152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1" y="152"/>
                    <a:pt x="59" y="154"/>
                    <a:pt x="59" y="156"/>
                  </a:cubicBezTo>
                  <a:cubicBezTo>
                    <a:pt x="59" y="158"/>
                    <a:pt x="61" y="160"/>
                    <a:pt x="63" y="160"/>
                  </a:cubicBezTo>
                  <a:close/>
                  <a:moveTo>
                    <a:pt x="63" y="143"/>
                  </a:moveTo>
                  <a:cubicBezTo>
                    <a:pt x="106" y="143"/>
                    <a:pt x="106" y="143"/>
                    <a:pt x="106" y="143"/>
                  </a:cubicBezTo>
                  <a:cubicBezTo>
                    <a:pt x="108" y="143"/>
                    <a:pt x="110" y="141"/>
                    <a:pt x="110" y="139"/>
                  </a:cubicBezTo>
                  <a:cubicBezTo>
                    <a:pt x="110" y="137"/>
                    <a:pt x="108" y="135"/>
                    <a:pt x="106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1" y="135"/>
                    <a:pt x="59" y="137"/>
                    <a:pt x="59" y="139"/>
                  </a:cubicBezTo>
                  <a:cubicBezTo>
                    <a:pt x="59" y="141"/>
                    <a:pt x="61" y="143"/>
                    <a:pt x="63" y="143"/>
                  </a:cubicBezTo>
                  <a:close/>
                  <a:moveTo>
                    <a:pt x="160" y="50"/>
                  </a:moveTo>
                  <a:cubicBezTo>
                    <a:pt x="152" y="50"/>
                    <a:pt x="152" y="50"/>
                    <a:pt x="152" y="50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4"/>
                    <a:pt x="148" y="0"/>
                    <a:pt x="1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4" y="4"/>
                    <a:pt x="34" y="8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11" y="50"/>
                    <a:pt x="0" y="62"/>
                    <a:pt x="0" y="7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7"/>
                    <a:pt x="11" y="169"/>
                    <a:pt x="25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4" y="182"/>
                    <a:pt x="38" y="185"/>
                    <a:pt x="42" y="185"/>
                  </a:cubicBezTo>
                  <a:cubicBezTo>
                    <a:pt x="143" y="185"/>
                    <a:pt x="143" y="185"/>
                    <a:pt x="143" y="185"/>
                  </a:cubicBezTo>
                  <a:cubicBezTo>
                    <a:pt x="148" y="185"/>
                    <a:pt x="152" y="182"/>
                    <a:pt x="152" y="177"/>
                  </a:cubicBezTo>
                  <a:cubicBezTo>
                    <a:pt x="152" y="169"/>
                    <a:pt x="152" y="169"/>
                    <a:pt x="152" y="169"/>
                  </a:cubicBezTo>
                  <a:cubicBezTo>
                    <a:pt x="160" y="169"/>
                    <a:pt x="160" y="169"/>
                    <a:pt x="160" y="169"/>
                  </a:cubicBezTo>
                  <a:cubicBezTo>
                    <a:pt x="174" y="169"/>
                    <a:pt x="186" y="157"/>
                    <a:pt x="186" y="143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2"/>
                    <a:pt x="174" y="50"/>
                    <a:pt x="160" y="50"/>
                  </a:cubicBezTo>
                  <a:close/>
                  <a:moveTo>
                    <a:pt x="42" y="8"/>
                  </a:moveTo>
                  <a:cubicBezTo>
                    <a:pt x="143" y="8"/>
                    <a:pt x="143" y="8"/>
                    <a:pt x="143" y="8"/>
                  </a:cubicBezTo>
                  <a:cubicBezTo>
                    <a:pt x="143" y="50"/>
                    <a:pt x="143" y="50"/>
                    <a:pt x="143" y="50"/>
                  </a:cubicBezTo>
                  <a:cubicBezTo>
                    <a:pt x="42" y="50"/>
                    <a:pt x="42" y="50"/>
                    <a:pt x="42" y="50"/>
                  </a:cubicBezTo>
                  <a:lnTo>
                    <a:pt x="42" y="8"/>
                  </a:lnTo>
                  <a:close/>
                  <a:moveTo>
                    <a:pt x="143" y="177"/>
                  </a:moveTo>
                  <a:cubicBezTo>
                    <a:pt x="42" y="177"/>
                    <a:pt x="42" y="177"/>
                    <a:pt x="42" y="17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143" y="126"/>
                    <a:pt x="143" y="126"/>
                    <a:pt x="143" y="126"/>
                  </a:cubicBezTo>
                  <a:lnTo>
                    <a:pt x="143" y="177"/>
                  </a:lnTo>
                  <a:close/>
                  <a:moveTo>
                    <a:pt x="177" y="143"/>
                  </a:moveTo>
                  <a:cubicBezTo>
                    <a:pt x="177" y="153"/>
                    <a:pt x="170" y="160"/>
                    <a:pt x="160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2" y="122"/>
                    <a:pt x="148" y="118"/>
                    <a:pt x="143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8" y="118"/>
                    <a:pt x="34" y="122"/>
                    <a:pt x="34" y="126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16" y="160"/>
                    <a:pt x="8" y="153"/>
                    <a:pt x="8" y="143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6"/>
                    <a:pt x="16" y="59"/>
                    <a:pt x="25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70" y="59"/>
                    <a:pt x="177" y="66"/>
                    <a:pt x="177" y="76"/>
                  </a:cubicBezTo>
                  <a:lnTo>
                    <a:pt x="177" y="143"/>
                  </a:lnTo>
                  <a:close/>
                  <a:moveTo>
                    <a:pt x="152" y="76"/>
                  </a:moveTo>
                  <a:cubicBezTo>
                    <a:pt x="147" y="76"/>
                    <a:pt x="143" y="79"/>
                    <a:pt x="143" y="84"/>
                  </a:cubicBezTo>
                  <a:cubicBezTo>
                    <a:pt x="143" y="89"/>
                    <a:pt x="147" y="93"/>
                    <a:pt x="152" y="93"/>
                  </a:cubicBezTo>
                  <a:cubicBezTo>
                    <a:pt x="157" y="93"/>
                    <a:pt x="160" y="89"/>
                    <a:pt x="160" y="84"/>
                  </a:cubicBezTo>
                  <a:cubicBezTo>
                    <a:pt x="160" y="79"/>
                    <a:pt x="157" y="76"/>
                    <a:pt x="152" y="76"/>
                  </a:cubicBezTo>
                  <a:close/>
                  <a:moveTo>
                    <a:pt x="127" y="76"/>
                  </a:moveTo>
                  <a:cubicBezTo>
                    <a:pt x="122" y="76"/>
                    <a:pt x="118" y="79"/>
                    <a:pt x="118" y="84"/>
                  </a:cubicBezTo>
                  <a:cubicBezTo>
                    <a:pt x="118" y="89"/>
                    <a:pt x="122" y="93"/>
                    <a:pt x="127" y="93"/>
                  </a:cubicBezTo>
                  <a:cubicBezTo>
                    <a:pt x="131" y="93"/>
                    <a:pt x="135" y="89"/>
                    <a:pt x="135" y="84"/>
                  </a:cubicBezTo>
                  <a:cubicBezTo>
                    <a:pt x="135" y="79"/>
                    <a:pt x="131" y="76"/>
                    <a:pt x="127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62" name="ïṡliďé"/>
            <p:cNvSpPr/>
            <p:nvPr/>
          </p:nvSpPr>
          <p:spPr bwMode="auto">
            <a:xfrm>
              <a:off x="5596570" y="3421273"/>
              <a:ext cx="216393" cy="216393"/>
            </a:xfrm>
            <a:custGeom>
              <a:avLst/>
              <a:gdLst>
                <a:gd name="T0" fmla="*/ 92 w 185"/>
                <a:gd name="T1" fmla="*/ 42 h 185"/>
                <a:gd name="T2" fmla="*/ 92 w 185"/>
                <a:gd name="T3" fmla="*/ 34 h 185"/>
                <a:gd name="T4" fmla="*/ 92 w 185"/>
                <a:gd name="T5" fmla="*/ 8 h 185"/>
                <a:gd name="T6" fmla="*/ 120 w 185"/>
                <a:gd name="T7" fmla="*/ 12 h 185"/>
                <a:gd name="T8" fmla="*/ 64 w 185"/>
                <a:gd name="T9" fmla="*/ 13 h 185"/>
                <a:gd name="T10" fmla="*/ 92 w 185"/>
                <a:gd name="T11" fmla="*/ 8 h 185"/>
                <a:gd name="T12" fmla="*/ 109 w 185"/>
                <a:gd name="T13" fmla="*/ 24 h 185"/>
                <a:gd name="T14" fmla="*/ 76 w 185"/>
                <a:gd name="T15" fmla="*/ 25 h 185"/>
                <a:gd name="T16" fmla="*/ 92 w 185"/>
                <a:gd name="T17" fmla="*/ 25 h 185"/>
                <a:gd name="T18" fmla="*/ 55 w 185"/>
                <a:gd name="T19" fmla="*/ 169 h 185"/>
                <a:gd name="T20" fmla="*/ 101 w 185"/>
                <a:gd name="T21" fmla="*/ 164 h 185"/>
                <a:gd name="T22" fmla="*/ 55 w 185"/>
                <a:gd name="T23" fmla="*/ 160 h 185"/>
                <a:gd name="T24" fmla="*/ 55 w 185"/>
                <a:gd name="T25" fmla="*/ 169 h 185"/>
                <a:gd name="T26" fmla="*/ 185 w 185"/>
                <a:gd name="T27" fmla="*/ 146 h 185"/>
                <a:gd name="T28" fmla="*/ 168 w 185"/>
                <a:gd name="T29" fmla="*/ 87 h 185"/>
                <a:gd name="T30" fmla="*/ 164 w 185"/>
                <a:gd name="T31" fmla="*/ 84 h 185"/>
                <a:gd name="T32" fmla="*/ 156 w 185"/>
                <a:gd name="T33" fmla="*/ 34 h 185"/>
                <a:gd name="T34" fmla="*/ 147 w 185"/>
                <a:gd name="T35" fmla="*/ 34 h 185"/>
                <a:gd name="T36" fmla="*/ 38 w 185"/>
                <a:gd name="T37" fmla="*/ 84 h 185"/>
                <a:gd name="T38" fmla="*/ 33 w 185"/>
                <a:gd name="T39" fmla="*/ 29 h 185"/>
                <a:gd name="T40" fmla="*/ 29 w 185"/>
                <a:gd name="T41" fmla="*/ 84 h 185"/>
                <a:gd name="T42" fmla="*/ 17 w 185"/>
                <a:gd name="T43" fmla="*/ 87 h 185"/>
                <a:gd name="T44" fmla="*/ 0 w 185"/>
                <a:gd name="T45" fmla="*/ 146 h 185"/>
                <a:gd name="T46" fmla="*/ 0 w 185"/>
                <a:gd name="T47" fmla="*/ 147 h 185"/>
                <a:gd name="T48" fmla="*/ 0 w 185"/>
                <a:gd name="T49" fmla="*/ 156 h 185"/>
                <a:gd name="T50" fmla="*/ 0 w 185"/>
                <a:gd name="T51" fmla="*/ 169 h 185"/>
                <a:gd name="T52" fmla="*/ 168 w 185"/>
                <a:gd name="T53" fmla="*/ 185 h 185"/>
                <a:gd name="T54" fmla="*/ 185 w 185"/>
                <a:gd name="T55" fmla="*/ 160 h 185"/>
                <a:gd name="T56" fmla="*/ 185 w 185"/>
                <a:gd name="T57" fmla="*/ 156 h 185"/>
                <a:gd name="T58" fmla="*/ 24 w 185"/>
                <a:gd name="T59" fmla="*/ 93 h 185"/>
                <a:gd name="T60" fmla="*/ 176 w 185"/>
                <a:gd name="T61" fmla="*/ 143 h 185"/>
                <a:gd name="T62" fmla="*/ 24 w 185"/>
                <a:gd name="T63" fmla="*/ 93 h 185"/>
                <a:gd name="T64" fmla="*/ 168 w 185"/>
                <a:gd name="T65" fmla="*/ 177 h 185"/>
                <a:gd name="T66" fmla="*/ 8 w 185"/>
                <a:gd name="T67" fmla="*/ 169 h 185"/>
                <a:gd name="T68" fmla="*/ 177 w 185"/>
                <a:gd name="T69" fmla="*/ 152 h 185"/>
                <a:gd name="T70" fmla="*/ 21 w 185"/>
                <a:gd name="T71" fmla="*/ 169 h 185"/>
                <a:gd name="T72" fmla="*/ 21 w 185"/>
                <a:gd name="T73" fmla="*/ 160 h 185"/>
                <a:gd name="T74" fmla="*/ 21 w 185"/>
                <a:gd name="T75" fmla="*/ 169 h 185"/>
                <a:gd name="T76" fmla="*/ 42 w 185"/>
                <a:gd name="T77" fmla="*/ 164 h 185"/>
                <a:gd name="T78" fmla="*/ 33 w 185"/>
                <a:gd name="T79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185">
                  <a:moveTo>
                    <a:pt x="88" y="38"/>
                  </a:moveTo>
                  <a:cubicBezTo>
                    <a:pt x="88" y="40"/>
                    <a:pt x="90" y="42"/>
                    <a:pt x="92" y="42"/>
                  </a:cubicBezTo>
                  <a:cubicBezTo>
                    <a:pt x="95" y="42"/>
                    <a:pt x="97" y="40"/>
                    <a:pt x="97" y="38"/>
                  </a:cubicBezTo>
                  <a:cubicBezTo>
                    <a:pt x="97" y="35"/>
                    <a:pt x="95" y="34"/>
                    <a:pt x="92" y="34"/>
                  </a:cubicBezTo>
                  <a:cubicBezTo>
                    <a:pt x="90" y="34"/>
                    <a:pt x="88" y="35"/>
                    <a:pt x="88" y="38"/>
                  </a:cubicBezTo>
                  <a:close/>
                  <a:moveTo>
                    <a:pt x="92" y="8"/>
                  </a:moveTo>
                  <a:cubicBezTo>
                    <a:pt x="101" y="8"/>
                    <a:pt x="109" y="12"/>
                    <a:pt x="114" y="18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13" y="4"/>
                    <a:pt x="103" y="0"/>
                    <a:pt x="92" y="0"/>
                  </a:cubicBezTo>
                  <a:cubicBezTo>
                    <a:pt x="81" y="0"/>
                    <a:pt x="71" y="5"/>
                    <a:pt x="64" y="13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5" y="12"/>
                    <a:pt x="83" y="8"/>
                    <a:pt x="92" y="8"/>
                  </a:cubicBezTo>
                  <a:close/>
                  <a:moveTo>
                    <a:pt x="103" y="30"/>
                  </a:moveTo>
                  <a:cubicBezTo>
                    <a:pt x="109" y="24"/>
                    <a:pt x="109" y="24"/>
                    <a:pt x="109" y="24"/>
                  </a:cubicBezTo>
                  <a:cubicBezTo>
                    <a:pt x="105" y="20"/>
                    <a:pt x="99" y="17"/>
                    <a:pt x="92" y="17"/>
                  </a:cubicBezTo>
                  <a:cubicBezTo>
                    <a:pt x="86" y="17"/>
                    <a:pt x="80" y="20"/>
                    <a:pt x="76" y="2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4" y="28"/>
                    <a:pt x="88" y="25"/>
                    <a:pt x="92" y="25"/>
                  </a:cubicBezTo>
                  <a:cubicBezTo>
                    <a:pt x="97" y="25"/>
                    <a:pt x="101" y="27"/>
                    <a:pt x="103" y="30"/>
                  </a:cubicBezTo>
                  <a:close/>
                  <a:moveTo>
                    <a:pt x="55" y="169"/>
                  </a:moveTo>
                  <a:cubicBezTo>
                    <a:pt x="97" y="169"/>
                    <a:pt x="97" y="169"/>
                    <a:pt x="97" y="169"/>
                  </a:cubicBezTo>
                  <a:cubicBezTo>
                    <a:pt x="99" y="169"/>
                    <a:pt x="101" y="167"/>
                    <a:pt x="101" y="164"/>
                  </a:cubicBezTo>
                  <a:cubicBezTo>
                    <a:pt x="101" y="162"/>
                    <a:pt x="99" y="160"/>
                    <a:pt x="97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2" y="160"/>
                    <a:pt x="50" y="162"/>
                    <a:pt x="50" y="164"/>
                  </a:cubicBezTo>
                  <a:cubicBezTo>
                    <a:pt x="50" y="167"/>
                    <a:pt x="52" y="169"/>
                    <a:pt x="55" y="169"/>
                  </a:cubicBezTo>
                  <a:close/>
                  <a:moveTo>
                    <a:pt x="185" y="147"/>
                  </a:moveTo>
                  <a:cubicBezTo>
                    <a:pt x="185" y="147"/>
                    <a:pt x="185" y="146"/>
                    <a:pt x="185" y="146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7" y="85"/>
                    <a:pt x="166" y="84"/>
                    <a:pt x="164" y="84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31"/>
                    <a:pt x="154" y="29"/>
                    <a:pt x="152" y="29"/>
                  </a:cubicBezTo>
                  <a:cubicBezTo>
                    <a:pt x="149" y="29"/>
                    <a:pt x="147" y="31"/>
                    <a:pt x="147" y="34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1"/>
                    <a:pt x="36" y="29"/>
                    <a:pt x="33" y="29"/>
                  </a:cubicBezTo>
                  <a:cubicBezTo>
                    <a:pt x="31" y="29"/>
                    <a:pt x="29" y="31"/>
                    <a:pt x="29" y="3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9" y="84"/>
                    <a:pt x="17" y="85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7"/>
                    <a:pt x="0" y="14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7"/>
                    <a:pt x="0" y="159"/>
                    <a:pt x="0" y="160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8"/>
                    <a:pt x="7" y="185"/>
                    <a:pt x="17" y="185"/>
                  </a:cubicBezTo>
                  <a:cubicBezTo>
                    <a:pt x="168" y="185"/>
                    <a:pt x="168" y="185"/>
                    <a:pt x="168" y="185"/>
                  </a:cubicBezTo>
                  <a:cubicBezTo>
                    <a:pt x="178" y="185"/>
                    <a:pt x="185" y="178"/>
                    <a:pt x="185" y="169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85" y="159"/>
                    <a:pt x="185" y="157"/>
                    <a:pt x="185" y="156"/>
                  </a:cubicBezTo>
                  <a:cubicBezTo>
                    <a:pt x="185" y="156"/>
                    <a:pt x="185" y="156"/>
                    <a:pt x="185" y="156"/>
                  </a:cubicBezTo>
                  <a:lnTo>
                    <a:pt x="185" y="147"/>
                  </a:lnTo>
                  <a:close/>
                  <a:moveTo>
                    <a:pt x="24" y="93"/>
                  </a:moveTo>
                  <a:cubicBezTo>
                    <a:pt x="161" y="93"/>
                    <a:pt x="161" y="93"/>
                    <a:pt x="161" y="9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9" y="143"/>
                    <a:pt x="9" y="143"/>
                    <a:pt x="9" y="143"/>
                  </a:cubicBezTo>
                  <a:lnTo>
                    <a:pt x="24" y="93"/>
                  </a:lnTo>
                  <a:close/>
                  <a:moveTo>
                    <a:pt x="177" y="169"/>
                  </a:moveTo>
                  <a:cubicBezTo>
                    <a:pt x="177" y="173"/>
                    <a:pt x="173" y="177"/>
                    <a:pt x="16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2" y="177"/>
                    <a:pt x="8" y="173"/>
                    <a:pt x="8" y="169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77" y="152"/>
                    <a:pt x="177" y="152"/>
                    <a:pt x="177" y="152"/>
                  </a:cubicBezTo>
                  <a:lnTo>
                    <a:pt x="177" y="169"/>
                  </a:lnTo>
                  <a:close/>
                  <a:moveTo>
                    <a:pt x="21" y="169"/>
                  </a:moveTo>
                  <a:cubicBezTo>
                    <a:pt x="23" y="169"/>
                    <a:pt x="25" y="167"/>
                    <a:pt x="25" y="164"/>
                  </a:cubicBezTo>
                  <a:cubicBezTo>
                    <a:pt x="25" y="162"/>
                    <a:pt x="23" y="160"/>
                    <a:pt x="21" y="160"/>
                  </a:cubicBezTo>
                  <a:cubicBezTo>
                    <a:pt x="18" y="160"/>
                    <a:pt x="17" y="162"/>
                    <a:pt x="17" y="164"/>
                  </a:cubicBezTo>
                  <a:cubicBezTo>
                    <a:pt x="17" y="167"/>
                    <a:pt x="18" y="169"/>
                    <a:pt x="21" y="169"/>
                  </a:cubicBezTo>
                  <a:close/>
                  <a:moveTo>
                    <a:pt x="38" y="169"/>
                  </a:moveTo>
                  <a:cubicBezTo>
                    <a:pt x="40" y="169"/>
                    <a:pt x="42" y="167"/>
                    <a:pt x="42" y="164"/>
                  </a:cubicBezTo>
                  <a:cubicBezTo>
                    <a:pt x="42" y="162"/>
                    <a:pt x="40" y="160"/>
                    <a:pt x="38" y="160"/>
                  </a:cubicBezTo>
                  <a:cubicBezTo>
                    <a:pt x="35" y="160"/>
                    <a:pt x="33" y="162"/>
                    <a:pt x="33" y="164"/>
                  </a:cubicBezTo>
                  <a:cubicBezTo>
                    <a:pt x="33" y="167"/>
                    <a:pt x="35" y="169"/>
                    <a:pt x="38" y="1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63" name="î$ḷîďè"/>
            <p:cNvSpPr/>
            <p:nvPr/>
          </p:nvSpPr>
          <p:spPr bwMode="auto">
            <a:xfrm>
              <a:off x="6354706" y="3447132"/>
              <a:ext cx="217034" cy="217033"/>
            </a:xfrm>
            <a:custGeom>
              <a:avLst/>
              <a:gdLst>
                <a:gd name="T0" fmla="*/ 160 w 186"/>
                <a:gd name="T1" fmla="*/ 13 h 186"/>
                <a:gd name="T2" fmla="*/ 135 w 186"/>
                <a:gd name="T3" fmla="*/ 13 h 186"/>
                <a:gd name="T4" fmla="*/ 70 w 186"/>
                <a:gd name="T5" fmla="*/ 35 h 186"/>
                <a:gd name="T6" fmla="*/ 0 w 186"/>
                <a:gd name="T7" fmla="*/ 51 h 186"/>
                <a:gd name="T8" fmla="*/ 8 w 186"/>
                <a:gd name="T9" fmla="*/ 118 h 186"/>
                <a:gd name="T10" fmla="*/ 51 w 186"/>
                <a:gd name="T11" fmla="*/ 182 h 186"/>
                <a:gd name="T12" fmla="*/ 55 w 186"/>
                <a:gd name="T13" fmla="*/ 186 h 186"/>
                <a:gd name="T14" fmla="*/ 93 w 186"/>
                <a:gd name="T15" fmla="*/ 182 h 186"/>
                <a:gd name="T16" fmla="*/ 93 w 186"/>
                <a:gd name="T17" fmla="*/ 181 h 186"/>
                <a:gd name="T18" fmla="*/ 135 w 186"/>
                <a:gd name="T19" fmla="*/ 145 h 186"/>
                <a:gd name="T20" fmla="*/ 148 w 186"/>
                <a:gd name="T21" fmla="*/ 160 h 186"/>
                <a:gd name="T22" fmla="*/ 160 w 186"/>
                <a:gd name="T23" fmla="*/ 106 h 186"/>
                <a:gd name="T24" fmla="*/ 160 w 186"/>
                <a:gd name="T25" fmla="*/ 55 h 186"/>
                <a:gd name="T26" fmla="*/ 8 w 186"/>
                <a:gd name="T27" fmla="*/ 93 h 186"/>
                <a:gd name="T28" fmla="*/ 34 w 186"/>
                <a:gd name="T29" fmla="*/ 89 h 186"/>
                <a:gd name="T30" fmla="*/ 8 w 186"/>
                <a:gd name="T31" fmla="*/ 85 h 186"/>
                <a:gd name="T32" fmla="*/ 21 w 186"/>
                <a:gd name="T33" fmla="*/ 76 h 186"/>
                <a:gd name="T34" fmla="*/ 21 w 186"/>
                <a:gd name="T35" fmla="*/ 68 h 186"/>
                <a:gd name="T36" fmla="*/ 8 w 186"/>
                <a:gd name="T37" fmla="*/ 51 h 186"/>
                <a:gd name="T38" fmla="*/ 67 w 186"/>
                <a:gd name="T39" fmla="*/ 116 h 186"/>
                <a:gd name="T40" fmla="*/ 54 w 186"/>
                <a:gd name="T41" fmla="*/ 160 h 186"/>
                <a:gd name="T42" fmla="*/ 70 w 186"/>
                <a:gd name="T43" fmla="*/ 125 h 186"/>
                <a:gd name="T44" fmla="*/ 80 w 186"/>
                <a:gd name="T45" fmla="*/ 160 h 186"/>
                <a:gd name="T46" fmla="*/ 81 w 186"/>
                <a:gd name="T47" fmla="*/ 169 h 186"/>
                <a:gd name="T48" fmla="*/ 58 w 186"/>
                <a:gd name="T49" fmla="*/ 177 h 186"/>
                <a:gd name="T50" fmla="*/ 81 w 186"/>
                <a:gd name="T51" fmla="*/ 169 h 186"/>
                <a:gd name="T52" fmla="*/ 76 w 186"/>
                <a:gd name="T53" fmla="*/ 118 h 186"/>
                <a:gd name="T54" fmla="*/ 135 w 186"/>
                <a:gd name="T55" fmla="*/ 25 h 186"/>
                <a:gd name="T56" fmla="*/ 152 w 186"/>
                <a:gd name="T57" fmla="*/ 148 h 186"/>
                <a:gd name="T58" fmla="*/ 143 w 186"/>
                <a:gd name="T59" fmla="*/ 148 h 186"/>
                <a:gd name="T60" fmla="*/ 148 w 186"/>
                <a:gd name="T61" fmla="*/ 9 h 186"/>
                <a:gd name="T62" fmla="*/ 152 w 186"/>
                <a:gd name="T63" fmla="*/ 148 h 186"/>
                <a:gd name="T64" fmla="*/ 160 w 186"/>
                <a:gd name="T65" fmla="*/ 63 h 186"/>
                <a:gd name="T66" fmla="*/ 160 w 186"/>
                <a:gd name="T67" fmla="*/ 9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6" h="186">
                  <a:moveTo>
                    <a:pt x="160" y="55"/>
                  </a:moveTo>
                  <a:cubicBezTo>
                    <a:pt x="160" y="13"/>
                    <a:pt x="160" y="13"/>
                    <a:pt x="160" y="13"/>
                  </a:cubicBezTo>
                  <a:cubicBezTo>
                    <a:pt x="160" y="6"/>
                    <a:pt x="155" y="0"/>
                    <a:pt x="148" y="0"/>
                  </a:cubicBezTo>
                  <a:cubicBezTo>
                    <a:pt x="141" y="0"/>
                    <a:pt x="135" y="6"/>
                    <a:pt x="135" y="13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4" y="42"/>
                    <a:pt x="0" y="46"/>
                    <a:pt x="0" y="5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4"/>
                    <a:pt x="4" y="118"/>
                    <a:pt x="8" y="118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4"/>
                    <a:pt x="53" y="186"/>
                    <a:pt x="55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1" y="186"/>
                    <a:pt x="93" y="184"/>
                    <a:pt x="93" y="182"/>
                  </a:cubicBezTo>
                  <a:cubicBezTo>
                    <a:pt x="93" y="181"/>
                    <a:pt x="93" y="181"/>
                    <a:pt x="93" y="181"/>
                  </a:cubicBezTo>
                  <a:cubicBezTo>
                    <a:pt x="93" y="181"/>
                    <a:pt x="93" y="181"/>
                    <a:pt x="93" y="181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55"/>
                    <a:pt x="141" y="160"/>
                    <a:pt x="148" y="160"/>
                  </a:cubicBezTo>
                  <a:cubicBezTo>
                    <a:pt x="155" y="160"/>
                    <a:pt x="160" y="155"/>
                    <a:pt x="160" y="148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74" y="106"/>
                    <a:pt x="186" y="94"/>
                    <a:pt x="186" y="80"/>
                  </a:cubicBezTo>
                  <a:cubicBezTo>
                    <a:pt x="186" y="66"/>
                    <a:pt x="174" y="55"/>
                    <a:pt x="160" y="55"/>
                  </a:cubicBezTo>
                  <a:close/>
                  <a:moveTo>
                    <a:pt x="8" y="110"/>
                  </a:moveTo>
                  <a:cubicBezTo>
                    <a:pt x="8" y="93"/>
                    <a:pt x="8" y="93"/>
                    <a:pt x="8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2" y="93"/>
                    <a:pt x="34" y="91"/>
                    <a:pt x="34" y="89"/>
                  </a:cubicBezTo>
                  <a:cubicBezTo>
                    <a:pt x="34" y="86"/>
                    <a:pt x="32" y="85"/>
                    <a:pt x="2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3" y="76"/>
                    <a:pt x="25" y="74"/>
                    <a:pt x="25" y="72"/>
                  </a:cubicBezTo>
                  <a:cubicBezTo>
                    <a:pt x="25" y="70"/>
                    <a:pt x="23" y="68"/>
                    <a:pt x="21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116"/>
                    <a:pt x="67" y="116"/>
                    <a:pt x="67" y="116"/>
                  </a:cubicBezTo>
                  <a:lnTo>
                    <a:pt x="8" y="110"/>
                  </a:lnTo>
                  <a:close/>
                  <a:moveTo>
                    <a:pt x="54" y="160"/>
                  </a:moveTo>
                  <a:cubicBezTo>
                    <a:pt x="46" y="122"/>
                    <a:pt x="46" y="122"/>
                    <a:pt x="46" y="122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80" y="160"/>
                    <a:pt x="80" y="160"/>
                    <a:pt x="80" y="160"/>
                  </a:cubicBezTo>
                  <a:lnTo>
                    <a:pt x="54" y="160"/>
                  </a:lnTo>
                  <a:close/>
                  <a:moveTo>
                    <a:pt x="81" y="169"/>
                  </a:moveTo>
                  <a:cubicBezTo>
                    <a:pt x="83" y="177"/>
                    <a:pt x="83" y="177"/>
                    <a:pt x="83" y="177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69"/>
                    <a:pt x="56" y="169"/>
                    <a:pt x="56" y="169"/>
                  </a:cubicBezTo>
                  <a:lnTo>
                    <a:pt x="81" y="169"/>
                  </a:lnTo>
                  <a:close/>
                  <a:moveTo>
                    <a:pt x="135" y="136"/>
                  </a:moveTo>
                  <a:cubicBezTo>
                    <a:pt x="76" y="118"/>
                    <a:pt x="76" y="118"/>
                    <a:pt x="76" y="118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135" y="25"/>
                    <a:pt x="135" y="25"/>
                    <a:pt x="135" y="25"/>
                  </a:cubicBezTo>
                  <a:lnTo>
                    <a:pt x="135" y="136"/>
                  </a:lnTo>
                  <a:close/>
                  <a:moveTo>
                    <a:pt x="152" y="148"/>
                  </a:moveTo>
                  <a:cubicBezTo>
                    <a:pt x="152" y="150"/>
                    <a:pt x="150" y="152"/>
                    <a:pt x="148" y="152"/>
                  </a:cubicBezTo>
                  <a:cubicBezTo>
                    <a:pt x="145" y="152"/>
                    <a:pt x="143" y="150"/>
                    <a:pt x="143" y="148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0"/>
                    <a:pt x="145" y="9"/>
                    <a:pt x="148" y="9"/>
                  </a:cubicBezTo>
                  <a:cubicBezTo>
                    <a:pt x="150" y="9"/>
                    <a:pt x="152" y="10"/>
                    <a:pt x="152" y="13"/>
                  </a:cubicBezTo>
                  <a:lnTo>
                    <a:pt x="152" y="148"/>
                  </a:lnTo>
                  <a:close/>
                  <a:moveTo>
                    <a:pt x="160" y="97"/>
                  </a:moveTo>
                  <a:cubicBezTo>
                    <a:pt x="160" y="63"/>
                    <a:pt x="160" y="63"/>
                    <a:pt x="160" y="63"/>
                  </a:cubicBezTo>
                  <a:cubicBezTo>
                    <a:pt x="170" y="63"/>
                    <a:pt x="177" y="71"/>
                    <a:pt x="177" y="80"/>
                  </a:cubicBezTo>
                  <a:cubicBezTo>
                    <a:pt x="177" y="90"/>
                    <a:pt x="170" y="97"/>
                    <a:pt x="160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íṧļîďé"/>
            <p:cNvSpPr/>
            <p:nvPr/>
          </p:nvSpPr>
          <p:spPr bwMode="auto">
            <a:xfrm>
              <a:off x="6621262" y="4154538"/>
              <a:ext cx="197129" cy="217035"/>
            </a:xfrm>
            <a:custGeom>
              <a:avLst/>
              <a:gdLst>
                <a:gd name="T0" fmla="*/ 46 w 169"/>
                <a:gd name="T1" fmla="*/ 76 h 186"/>
                <a:gd name="T2" fmla="*/ 50 w 169"/>
                <a:gd name="T3" fmla="*/ 72 h 186"/>
                <a:gd name="T4" fmla="*/ 50 w 169"/>
                <a:gd name="T5" fmla="*/ 55 h 186"/>
                <a:gd name="T6" fmla="*/ 46 w 169"/>
                <a:gd name="T7" fmla="*/ 51 h 186"/>
                <a:gd name="T8" fmla="*/ 42 w 169"/>
                <a:gd name="T9" fmla="*/ 55 h 186"/>
                <a:gd name="T10" fmla="*/ 42 w 169"/>
                <a:gd name="T11" fmla="*/ 72 h 186"/>
                <a:gd name="T12" fmla="*/ 46 w 169"/>
                <a:gd name="T13" fmla="*/ 76 h 186"/>
                <a:gd name="T14" fmla="*/ 122 w 169"/>
                <a:gd name="T15" fmla="*/ 76 h 186"/>
                <a:gd name="T16" fmla="*/ 126 w 169"/>
                <a:gd name="T17" fmla="*/ 72 h 186"/>
                <a:gd name="T18" fmla="*/ 126 w 169"/>
                <a:gd name="T19" fmla="*/ 55 h 186"/>
                <a:gd name="T20" fmla="*/ 122 w 169"/>
                <a:gd name="T21" fmla="*/ 51 h 186"/>
                <a:gd name="T22" fmla="*/ 118 w 169"/>
                <a:gd name="T23" fmla="*/ 55 h 186"/>
                <a:gd name="T24" fmla="*/ 118 w 169"/>
                <a:gd name="T25" fmla="*/ 72 h 186"/>
                <a:gd name="T26" fmla="*/ 122 w 169"/>
                <a:gd name="T27" fmla="*/ 76 h 186"/>
                <a:gd name="T28" fmla="*/ 160 w 169"/>
                <a:gd name="T29" fmla="*/ 26 h 186"/>
                <a:gd name="T30" fmla="*/ 98 w 169"/>
                <a:gd name="T31" fmla="*/ 26 h 186"/>
                <a:gd name="T32" fmla="*/ 111 w 169"/>
                <a:gd name="T33" fmla="*/ 6 h 186"/>
                <a:gd name="T34" fmla="*/ 105 w 169"/>
                <a:gd name="T35" fmla="*/ 0 h 186"/>
                <a:gd name="T36" fmla="*/ 88 w 169"/>
                <a:gd name="T37" fmla="*/ 26 h 186"/>
                <a:gd name="T38" fmla="*/ 8 w 169"/>
                <a:gd name="T39" fmla="*/ 26 h 186"/>
                <a:gd name="T40" fmla="*/ 0 w 169"/>
                <a:gd name="T41" fmla="*/ 34 h 186"/>
                <a:gd name="T42" fmla="*/ 0 w 169"/>
                <a:gd name="T43" fmla="*/ 152 h 186"/>
                <a:gd name="T44" fmla="*/ 8 w 169"/>
                <a:gd name="T45" fmla="*/ 161 h 186"/>
                <a:gd name="T46" fmla="*/ 95 w 169"/>
                <a:gd name="T47" fmla="*/ 161 h 186"/>
                <a:gd name="T48" fmla="*/ 105 w 169"/>
                <a:gd name="T49" fmla="*/ 186 h 186"/>
                <a:gd name="T50" fmla="*/ 112 w 169"/>
                <a:gd name="T51" fmla="*/ 182 h 186"/>
                <a:gd name="T52" fmla="*/ 104 w 169"/>
                <a:gd name="T53" fmla="*/ 161 h 186"/>
                <a:gd name="T54" fmla="*/ 160 w 169"/>
                <a:gd name="T55" fmla="*/ 161 h 186"/>
                <a:gd name="T56" fmla="*/ 169 w 169"/>
                <a:gd name="T57" fmla="*/ 152 h 186"/>
                <a:gd name="T58" fmla="*/ 169 w 169"/>
                <a:gd name="T59" fmla="*/ 34 h 186"/>
                <a:gd name="T60" fmla="*/ 160 w 169"/>
                <a:gd name="T61" fmla="*/ 26 h 186"/>
                <a:gd name="T62" fmla="*/ 84 w 169"/>
                <a:gd name="T63" fmla="*/ 135 h 186"/>
                <a:gd name="T64" fmla="*/ 92 w 169"/>
                <a:gd name="T65" fmla="*/ 135 h 186"/>
                <a:gd name="T66" fmla="*/ 93 w 169"/>
                <a:gd name="T67" fmla="*/ 152 h 186"/>
                <a:gd name="T68" fmla="*/ 8 w 169"/>
                <a:gd name="T69" fmla="*/ 152 h 186"/>
                <a:gd name="T70" fmla="*/ 8 w 169"/>
                <a:gd name="T71" fmla="*/ 34 h 186"/>
                <a:gd name="T72" fmla="*/ 83 w 169"/>
                <a:gd name="T73" fmla="*/ 34 h 186"/>
                <a:gd name="T74" fmla="*/ 64 w 169"/>
                <a:gd name="T75" fmla="*/ 101 h 186"/>
                <a:gd name="T76" fmla="*/ 63 w 169"/>
                <a:gd name="T77" fmla="*/ 106 h 186"/>
                <a:gd name="T78" fmla="*/ 94 w 169"/>
                <a:gd name="T79" fmla="*/ 106 h 186"/>
                <a:gd name="T80" fmla="*/ 92 w 169"/>
                <a:gd name="T81" fmla="*/ 127 h 186"/>
                <a:gd name="T82" fmla="*/ 84 w 169"/>
                <a:gd name="T83" fmla="*/ 127 h 186"/>
                <a:gd name="T84" fmla="*/ 27 w 169"/>
                <a:gd name="T85" fmla="*/ 115 h 186"/>
                <a:gd name="T86" fmla="*/ 23 w 169"/>
                <a:gd name="T87" fmla="*/ 122 h 186"/>
                <a:gd name="T88" fmla="*/ 84 w 169"/>
                <a:gd name="T89" fmla="*/ 135 h 186"/>
                <a:gd name="T90" fmla="*/ 160 w 169"/>
                <a:gd name="T91" fmla="*/ 152 h 186"/>
                <a:gd name="T92" fmla="*/ 102 w 169"/>
                <a:gd name="T93" fmla="*/ 152 h 186"/>
                <a:gd name="T94" fmla="*/ 100 w 169"/>
                <a:gd name="T95" fmla="*/ 134 h 186"/>
                <a:gd name="T96" fmla="*/ 145 w 169"/>
                <a:gd name="T97" fmla="*/ 122 h 186"/>
                <a:gd name="T98" fmla="*/ 141 w 169"/>
                <a:gd name="T99" fmla="*/ 115 h 186"/>
                <a:gd name="T100" fmla="*/ 100 w 169"/>
                <a:gd name="T101" fmla="*/ 126 h 186"/>
                <a:gd name="T102" fmla="*/ 103 w 169"/>
                <a:gd name="T103" fmla="*/ 103 h 186"/>
                <a:gd name="T104" fmla="*/ 104 w 169"/>
                <a:gd name="T105" fmla="*/ 98 h 186"/>
                <a:gd name="T106" fmla="*/ 73 w 169"/>
                <a:gd name="T107" fmla="*/ 98 h 186"/>
                <a:gd name="T108" fmla="*/ 93 w 169"/>
                <a:gd name="T109" fmla="*/ 34 h 186"/>
                <a:gd name="T110" fmla="*/ 160 w 169"/>
                <a:gd name="T111" fmla="*/ 34 h 186"/>
                <a:gd name="T112" fmla="*/ 160 w 169"/>
                <a:gd name="T113" fmla="*/ 15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86">
                  <a:moveTo>
                    <a:pt x="46" y="76"/>
                  </a:moveTo>
                  <a:cubicBezTo>
                    <a:pt x="49" y="76"/>
                    <a:pt x="50" y="75"/>
                    <a:pt x="50" y="72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3"/>
                    <a:pt x="49" y="51"/>
                    <a:pt x="46" y="51"/>
                  </a:cubicBezTo>
                  <a:cubicBezTo>
                    <a:pt x="44" y="51"/>
                    <a:pt x="42" y="53"/>
                    <a:pt x="42" y="55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75"/>
                    <a:pt x="44" y="76"/>
                    <a:pt x="46" y="76"/>
                  </a:cubicBezTo>
                  <a:close/>
                  <a:moveTo>
                    <a:pt x="122" y="76"/>
                  </a:moveTo>
                  <a:cubicBezTo>
                    <a:pt x="125" y="76"/>
                    <a:pt x="126" y="75"/>
                    <a:pt x="126" y="72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6" y="53"/>
                    <a:pt x="125" y="51"/>
                    <a:pt x="122" y="51"/>
                  </a:cubicBezTo>
                  <a:cubicBezTo>
                    <a:pt x="120" y="51"/>
                    <a:pt x="118" y="53"/>
                    <a:pt x="118" y="55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18" y="75"/>
                    <a:pt x="120" y="76"/>
                    <a:pt x="122" y="76"/>
                  </a:cubicBezTo>
                  <a:close/>
                  <a:moveTo>
                    <a:pt x="160" y="26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105" y="13"/>
                    <a:pt x="111" y="6"/>
                    <a:pt x="111" y="6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4" y="1"/>
                    <a:pt x="96" y="10"/>
                    <a:pt x="8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6"/>
                    <a:pt x="0" y="30"/>
                    <a:pt x="0" y="34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7"/>
                    <a:pt x="4" y="161"/>
                    <a:pt x="8" y="161"/>
                  </a:cubicBezTo>
                  <a:cubicBezTo>
                    <a:pt x="95" y="161"/>
                    <a:pt x="95" y="161"/>
                    <a:pt x="95" y="161"/>
                  </a:cubicBezTo>
                  <a:cubicBezTo>
                    <a:pt x="97" y="169"/>
                    <a:pt x="100" y="178"/>
                    <a:pt x="105" y="186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08" y="175"/>
                    <a:pt x="105" y="168"/>
                    <a:pt x="104" y="161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65" y="161"/>
                    <a:pt x="169" y="157"/>
                    <a:pt x="169" y="152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9" y="30"/>
                    <a:pt x="165" y="26"/>
                    <a:pt x="160" y="26"/>
                  </a:cubicBezTo>
                  <a:close/>
                  <a:moveTo>
                    <a:pt x="84" y="135"/>
                  </a:moveTo>
                  <a:cubicBezTo>
                    <a:pt x="87" y="135"/>
                    <a:pt x="89" y="135"/>
                    <a:pt x="92" y="135"/>
                  </a:cubicBezTo>
                  <a:cubicBezTo>
                    <a:pt x="92" y="141"/>
                    <a:pt x="92" y="146"/>
                    <a:pt x="93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75" y="51"/>
                    <a:pt x="66" y="74"/>
                    <a:pt x="64" y="101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3" y="111"/>
                    <a:pt x="92" y="118"/>
                    <a:pt x="92" y="127"/>
                  </a:cubicBezTo>
                  <a:cubicBezTo>
                    <a:pt x="89" y="127"/>
                    <a:pt x="87" y="127"/>
                    <a:pt x="84" y="127"/>
                  </a:cubicBezTo>
                  <a:cubicBezTo>
                    <a:pt x="52" y="127"/>
                    <a:pt x="27" y="115"/>
                    <a:pt x="27" y="115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24" y="123"/>
                    <a:pt x="50" y="135"/>
                    <a:pt x="84" y="135"/>
                  </a:cubicBezTo>
                  <a:close/>
                  <a:moveTo>
                    <a:pt x="160" y="152"/>
                  </a:moveTo>
                  <a:cubicBezTo>
                    <a:pt x="102" y="152"/>
                    <a:pt x="102" y="152"/>
                    <a:pt x="102" y="152"/>
                  </a:cubicBezTo>
                  <a:cubicBezTo>
                    <a:pt x="101" y="146"/>
                    <a:pt x="100" y="140"/>
                    <a:pt x="100" y="134"/>
                  </a:cubicBezTo>
                  <a:cubicBezTo>
                    <a:pt x="126" y="131"/>
                    <a:pt x="144" y="123"/>
                    <a:pt x="145" y="122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24" y="123"/>
                    <a:pt x="100" y="126"/>
                  </a:cubicBezTo>
                  <a:cubicBezTo>
                    <a:pt x="101" y="112"/>
                    <a:pt x="103" y="103"/>
                    <a:pt x="103" y="103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6" y="72"/>
                    <a:pt x="85" y="50"/>
                    <a:pt x="93" y="34"/>
                  </a:cubicBezTo>
                  <a:cubicBezTo>
                    <a:pt x="160" y="34"/>
                    <a:pt x="160" y="34"/>
                    <a:pt x="160" y="34"/>
                  </a:cubicBezTo>
                  <a:lnTo>
                    <a:pt x="16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1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1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 L -4.16667E-7 0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 L -4.16667E-7 0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 L -4.16667E-7 0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1.48148E-6 L 3.95833E-6 1.48148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1.48148E-6 L 3.95833E-6 1.48148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1.48148E-6 L 3.95833E-6 1.48148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46715" y="1873526"/>
            <a:ext cx="2400300" cy="4241800"/>
            <a:chOff x="1746715" y="1708426"/>
            <a:chExt cx="2400300" cy="4241800"/>
          </a:xfrm>
        </p:grpSpPr>
        <p:sp>
          <p:nvSpPr>
            <p:cNvPr id="2" name="圆角矩形 4"/>
            <p:cNvSpPr/>
            <p:nvPr/>
          </p:nvSpPr>
          <p:spPr>
            <a:xfrm>
              <a:off x="1746715" y="1708426"/>
              <a:ext cx="2400300" cy="4241800"/>
            </a:xfrm>
            <a:prstGeom prst="roundRect">
              <a:avLst>
                <a:gd name="adj" fmla="val 578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  <a:ea typeface="Source Sans Pro" charset="0"/>
                <a:cs typeface="Source Sans Pro" charset="0"/>
              </a:endParaRPr>
            </a:p>
          </p:txBody>
        </p:sp>
        <p:sp>
          <p:nvSpPr>
            <p:cNvPr id="3" name="任意多边形 8"/>
            <p:cNvSpPr/>
            <p:nvPr/>
          </p:nvSpPr>
          <p:spPr>
            <a:xfrm>
              <a:off x="1746715" y="1708427"/>
              <a:ext cx="2400300" cy="2017847"/>
            </a:xfrm>
            <a:custGeom>
              <a:avLst/>
              <a:gdLst>
                <a:gd name="connsiteX0" fmla="*/ 138809 w 2400300"/>
                <a:gd name="connsiteY0" fmla="*/ 0 h 2017847"/>
                <a:gd name="connsiteX1" fmla="*/ 2261491 w 2400300"/>
                <a:gd name="connsiteY1" fmla="*/ 0 h 2017847"/>
                <a:gd name="connsiteX2" fmla="*/ 2400300 w 2400300"/>
                <a:gd name="connsiteY2" fmla="*/ 138809 h 2017847"/>
                <a:gd name="connsiteX3" fmla="*/ 2400300 w 2400300"/>
                <a:gd name="connsiteY3" fmla="*/ 2017847 h 2017847"/>
                <a:gd name="connsiteX4" fmla="*/ 2260454 w 2400300"/>
                <a:gd name="connsiteY4" fmla="*/ 1946221 h 2017847"/>
                <a:gd name="connsiteX5" fmla="*/ 184150 w 2400300"/>
                <a:gd name="connsiteY5" fmla="*/ 1473957 h 2017847"/>
                <a:gd name="connsiteX6" fmla="*/ 0 w 2400300"/>
                <a:gd name="connsiteY6" fmla="*/ 1478614 h 2017847"/>
                <a:gd name="connsiteX7" fmla="*/ 0 w 2400300"/>
                <a:gd name="connsiteY7" fmla="*/ 138809 h 2017847"/>
                <a:gd name="connsiteX8" fmla="*/ 138809 w 2400300"/>
                <a:gd name="connsiteY8" fmla="*/ 0 h 201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0300" h="2017847">
                  <a:moveTo>
                    <a:pt x="138809" y="0"/>
                  </a:moveTo>
                  <a:lnTo>
                    <a:pt x="2261491" y="0"/>
                  </a:lnTo>
                  <a:cubicBezTo>
                    <a:pt x="2338153" y="0"/>
                    <a:pt x="2400300" y="62147"/>
                    <a:pt x="2400300" y="138809"/>
                  </a:cubicBezTo>
                  <a:lnTo>
                    <a:pt x="2400300" y="2017847"/>
                  </a:lnTo>
                  <a:lnTo>
                    <a:pt x="2260454" y="1946221"/>
                  </a:lnTo>
                  <a:cubicBezTo>
                    <a:pt x="1632340" y="1643566"/>
                    <a:pt x="928052" y="1473957"/>
                    <a:pt x="184150" y="1473957"/>
                  </a:cubicBezTo>
                  <a:lnTo>
                    <a:pt x="0" y="1478614"/>
                  </a:lnTo>
                  <a:lnTo>
                    <a:pt x="0" y="138809"/>
                  </a:lnTo>
                  <a:cubicBezTo>
                    <a:pt x="0" y="62147"/>
                    <a:pt x="62147" y="0"/>
                    <a:pt x="138809" y="0"/>
                  </a:cubicBezTo>
                  <a:close/>
                </a:path>
              </a:pathLst>
            </a:custGeom>
            <a:blipFill>
              <a:blip r:embed="rId1"/>
              <a:srcRect/>
              <a:stretch>
                <a:fillRect l="-76701" r="-758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9767" y="5635518"/>
              <a:ext cx="1088994" cy="132650"/>
              <a:chOff x="2399767" y="5737118"/>
              <a:chExt cx="1088994" cy="132650"/>
            </a:xfrm>
          </p:grpSpPr>
          <p:sp>
            <p:nvSpPr>
              <p:cNvPr id="8" name="Freeform 61"/>
              <p:cNvSpPr>
                <a:spLocks noEditPoints="1"/>
              </p:cNvSpPr>
              <p:nvPr/>
            </p:nvSpPr>
            <p:spPr bwMode="auto">
              <a:xfrm>
                <a:off x="2399767" y="5737119"/>
                <a:ext cx="138966" cy="132649"/>
              </a:xfrm>
              <a:custGeom>
                <a:avLst/>
                <a:gdLst>
                  <a:gd name="T0" fmla="*/ 129 w 130"/>
                  <a:gd name="T1" fmla="*/ 46 h 124"/>
                  <a:gd name="T2" fmla="*/ 121 w 130"/>
                  <a:gd name="T3" fmla="*/ 40 h 124"/>
                  <a:gd name="T4" fmla="*/ 88 w 130"/>
                  <a:gd name="T5" fmla="*/ 35 h 124"/>
                  <a:gd name="T6" fmla="*/ 73 w 130"/>
                  <a:gd name="T7" fmla="*/ 5 h 124"/>
                  <a:gd name="T8" fmla="*/ 65 w 130"/>
                  <a:gd name="T9" fmla="*/ 0 h 124"/>
                  <a:gd name="T10" fmla="*/ 57 w 130"/>
                  <a:gd name="T11" fmla="*/ 5 h 124"/>
                  <a:gd name="T12" fmla="*/ 42 w 130"/>
                  <a:gd name="T13" fmla="*/ 35 h 124"/>
                  <a:gd name="T14" fmla="*/ 9 w 130"/>
                  <a:gd name="T15" fmla="*/ 40 h 124"/>
                  <a:gd name="T16" fmla="*/ 1 w 130"/>
                  <a:gd name="T17" fmla="*/ 46 h 124"/>
                  <a:gd name="T18" fmla="*/ 4 w 130"/>
                  <a:gd name="T19" fmla="*/ 55 h 124"/>
                  <a:gd name="T20" fmla="*/ 28 w 130"/>
                  <a:gd name="T21" fmla="*/ 80 h 124"/>
                  <a:gd name="T22" fmla="*/ 22 w 130"/>
                  <a:gd name="T23" fmla="*/ 114 h 124"/>
                  <a:gd name="T24" fmla="*/ 26 w 130"/>
                  <a:gd name="T25" fmla="*/ 122 h 124"/>
                  <a:gd name="T26" fmla="*/ 31 w 130"/>
                  <a:gd name="T27" fmla="*/ 124 h 124"/>
                  <a:gd name="T28" fmla="*/ 36 w 130"/>
                  <a:gd name="T29" fmla="*/ 123 h 124"/>
                  <a:gd name="T30" fmla="*/ 65 w 130"/>
                  <a:gd name="T31" fmla="*/ 107 h 124"/>
                  <a:gd name="T32" fmla="*/ 94 w 130"/>
                  <a:gd name="T33" fmla="*/ 123 h 124"/>
                  <a:gd name="T34" fmla="*/ 99 w 130"/>
                  <a:gd name="T35" fmla="*/ 124 h 124"/>
                  <a:gd name="T36" fmla="*/ 104 w 130"/>
                  <a:gd name="T37" fmla="*/ 122 h 124"/>
                  <a:gd name="T38" fmla="*/ 108 w 130"/>
                  <a:gd name="T39" fmla="*/ 114 h 124"/>
                  <a:gd name="T40" fmla="*/ 102 w 130"/>
                  <a:gd name="T41" fmla="*/ 80 h 124"/>
                  <a:gd name="T42" fmla="*/ 126 w 130"/>
                  <a:gd name="T43" fmla="*/ 55 h 124"/>
                  <a:gd name="T44" fmla="*/ 129 w 130"/>
                  <a:gd name="T45" fmla="*/ 46 h 124"/>
                  <a:gd name="T46" fmla="*/ 95 w 130"/>
                  <a:gd name="T47" fmla="*/ 73 h 124"/>
                  <a:gd name="T48" fmla="*/ 93 w 130"/>
                  <a:gd name="T49" fmla="*/ 81 h 124"/>
                  <a:gd name="T50" fmla="*/ 99 w 130"/>
                  <a:gd name="T51" fmla="*/ 115 h 124"/>
                  <a:gd name="T52" fmla="*/ 69 w 130"/>
                  <a:gd name="T53" fmla="*/ 99 h 124"/>
                  <a:gd name="T54" fmla="*/ 65 w 130"/>
                  <a:gd name="T55" fmla="*/ 98 h 124"/>
                  <a:gd name="T56" fmla="*/ 61 w 130"/>
                  <a:gd name="T57" fmla="*/ 99 h 124"/>
                  <a:gd name="T58" fmla="*/ 31 w 130"/>
                  <a:gd name="T59" fmla="*/ 115 h 124"/>
                  <a:gd name="T60" fmla="*/ 37 w 130"/>
                  <a:gd name="T61" fmla="*/ 81 h 124"/>
                  <a:gd name="T62" fmla="*/ 35 w 130"/>
                  <a:gd name="T63" fmla="*/ 73 h 124"/>
                  <a:gd name="T64" fmla="*/ 10 w 130"/>
                  <a:gd name="T65" fmla="*/ 49 h 124"/>
                  <a:gd name="T66" fmla="*/ 44 w 130"/>
                  <a:gd name="T67" fmla="*/ 44 h 124"/>
                  <a:gd name="T68" fmla="*/ 51 w 130"/>
                  <a:gd name="T69" fmla="*/ 39 h 124"/>
                  <a:gd name="T70" fmla="*/ 65 w 130"/>
                  <a:gd name="T71" fmla="*/ 9 h 124"/>
                  <a:gd name="T72" fmla="*/ 79 w 130"/>
                  <a:gd name="T73" fmla="*/ 39 h 124"/>
                  <a:gd name="T74" fmla="*/ 86 w 130"/>
                  <a:gd name="T75" fmla="*/ 44 h 124"/>
                  <a:gd name="T76" fmla="*/ 120 w 130"/>
                  <a:gd name="T77" fmla="*/ 49 h 124"/>
                  <a:gd name="T78" fmla="*/ 95 w 130"/>
                  <a:gd name="T79" fmla="*/ 7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124">
                    <a:moveTo>
                      <a:pt x="129" y="46"/>
                    </a:moveTo>
                    <a:cubicBezTo>
                      <a:pt x="127" y="43"/>
                      <a:pt x="125" y="41"/>
                      <a:pt x="121" y="40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2"/>
                      <a:pt x="69" y="0"/>
                      <a:pt x="65" y="0"/>
                    </a:cubicBezTo>
                    <a:cubicBezTo>
                      <a:pt x="61" y="0"/>
                      <a:pt x="58" y="2"/>
                      <a:pt x="57" y="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5" y="41"/>
                      <a:pt x="3" y="43"/>
                      <a:pt x="1" y="46"/>
                    </a:cubicBezTo>
                    <a:cubicBezTo>
                      <a:pt x="0" y="49"/>
                      <a:pt x="1" y="53"/>
                      <a:pt x="4" y="55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7"/>
                      <a:pt x="23" y="120"/>
                      <a:pt x="26" y="122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3" y="124"/>
                      <a:pt x="35" y="124"/>
                      <a:pt x="36" y="123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95" y="124"/>
                      <a:pt x="97" y="124"/>
                      <a:pt x="99" y="124"/>
                    </a:cubicBezTo>
                    <a:cubicBezTo>
                      <a:pt x="100" y="124"/>
                      <a:pt x="102" y="123"/>
                      <a:pt x="104" y="122"/>
                    </a:cubicBezTo>
                    <a:cubicBezTo>
                      <a:pt x="107" y="120"/>
                      <a:pt x="108" y="117"/>
                      <a:pt x="108" y="114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9" y="53"/>
                      <a:pt x="130" y="49"/>
                      <a:pt x="129" y="46"/>
                    </a:cubicBezTo>
                    <a:close/>
                    <a:moveTo>
                      <a:pt x="95" y="73"/>
                    </a:moveTo>
                    <a:cubicBezTo>
                      <a:pt x="93" y="75"/>
                      <a:pt x="92" y="78"/>
                      <a:pt x="93" y="81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69" y="99"/>
                      <a:pt x="69" y="99"/>
                      <a:pt x="69" y="99"/>
                    </a:cubicBezTo>
                    <a:cubicBezTo>
                      <a:pt x="68" y="99"/>
                      <a:pt x="67" y="98"/>
                      <a:pt x="65" y="98"/>
                    </a:cubicBezTo>
                    <a:cubicBezTo>
                      <a:pt x="63" y="98"/>
                      <a:pt x="62" y="99"/>
                      <a:pt x="61" y="99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78"/>
                      <a:pt x="37" y="75"/>
                      <a:pt x="35" y="73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7" y="44"/>
                      <a:pt x="49" y="42"/>
                      <a:pt x="51" y="3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1" y="42"/>
                      <a:pt x="83" y="44"/>
                      <a:pt x="86" y="44"/>
                    </a:cubicBezTo>
                    <a:cubicBezTo>
                      <a:pt x="120" y="49"/>
                      <a:pt x="120" y="49"/>
                      <a:pt x="120" y="49"/>
                    </a:cubicBezTo>
                    <a:lnTo>
                      <a:pt x="95" y="7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61"/>
              <p:cNvSpPr>
                <a:spLocks noEditPoints="1"/>
              </p:cNvSpPr>
              <p:nvPr/>
            </p:nvSpPr>
            <p:spPr bwMode="auto">
              <a:xfrm>
                <a:off x="2637274" y="5737119"/>
                <a:ext cx="138966" cy="132649"/>
              </a:xfrm>
              <a:custGeom>
                <a:avLst/>
                <a:gdLst>
                  <a:gd name="T0" fmla="*/ 129 w 130"/>
                  <a:gd name="T1" fmla="*/ 46 h 124"/>
                  <a:gd name="T2" fmla="*/ 121 w 130"/>
                  <a:gd name="T3" fmla="*/ 40 h 124"/>
                  <a:gd name="T4" fmla="*/ 88 w 130"/>
                  <a:gd name="T5" fmla="*/ 35 h 124"/>
                  <a:gd name="T6" fmla="*/ 73 w 130"/>
                  <a:gd name="T7" fmla="*/ 5 h 124"/>
                  <a:gd name="T8" fmla="*/ 65 w 130"/>
                  <a:gd name="T9" fmla="*/ 0 h 124"/>
                  <a:gd name="T10" fmla="*/ 57 w 130"/>
                  <a:gd name="T11" fmla="*/ 5 h 124"/>
                  <a:gd name="T12" fmla="*/ 42 w 130"/>
                  <a:gd name="T13" fmla="*/ 35 h 124"/>
                  <a:gd name="T14" fmla="*/ 9 w 130"/>
                  <a:gd name="T15" fmla="*/ 40 h 124"/>
                  <a:gd name="T16" fmla="*/ 1 w 130"/>
                  <a:gd name="T17" fmla="*/ 46 h 124"/>
                  <a:gd name="T18" fmla="*/ 4 w 130"/>
                  <a:gd name="T19" fmla="*/ 55 h 124"/>
                  <a:gd name="T20" fmla="*/ 28 w 130"/>
                  <a:gd name="T21" fmla="*/ 80 h 124"/>
                  <a:gd name="T22" fmla="*/ 22 w 130"/>
                  <a:gd name="T23" fmla="*/ 114 h 124"/>
                  <a:gd name="T24" fmla="*/ 26 w 130"/>
                  <a:gd name="T25" fmla="*/ 122 h 124"/>
                  <a:gd name="T26" fmla="*/ 31 w 130"/>
                  <a:gd name="T27" fmla="*/ 124 h 124"/>
                  <a:gd name="T28" fmla="*/ 36 w 130"/>
                  <a:gd name="T29" fmla="*/ 123 h 124"/>
                  <a:gd name="T30" fmla="*/ 65 w 130"/>
                  <a:gd name="T31" fmla="*/ 107 h 124"/>
                  <a:gd name="T32" fmla="*/ 94 w 130"/>
                  <a:gd name="T33" fmla="*/ 123 h 124"/>
                  <a:gd name="T34" fmla="*/ 99 w 130"/>
                  <a:gd name="T35" fmla="*/ 124 h 124"/>
                  <a:gd name="T36" fmla="*/ 104 w 130"/>
                  <a:gd name="T37" fmla="*/ 122 h 124"/>
                  <a:gd name="T38" fmla="*/ 108 w 130"/>
                  <a:gd name="T39" fmla="*/ 114 h 124"/>
                  <a:gd name="T40" fmla="*/ 102 w 130"/>
                  <a:gd name="T41" fmla="*/ 80 h 124"/>
                  <a:gd name="T42" fmla="*/ 126 w 130"/>
                  <a:gd name="T43" fmla="*/ 55 h 124"/>
                  <a:gd name="T44" fmla="*/ 129 w 130"/>
                  <a:gd name="T45" fmla="*/ 46 h 124"/>
                  <a:gd name="T46" fmla="*/ 95 w 130"/>
                  <a:gd name="T47" fmla="*/ 73 h 124"/>
                  <a:gd name="T48" fmla="*/ 93 w 130"/>
                  <a:gd name="T49" fmla="*/ 81 h 124"/>
                  <a:gd name="T50" fmla="*/ 99 w 130"/>
                  <a:gd name="T51" fmla="*/ 115 h 124"/>
                  <a:gd name="T52" fmla="*/ 69 w 130"/>
                  <a:gd name="T53" fmla="*/ 99 h 124"/>
                  <a:gd name="T54" fmla="*/ 65 w 130"/>
                  <a:gd name="T55" fmla="*/ 98 h 124"/>
                  <a:gd name="T56" fmla="*/ 61 w 130"/>
                  <a:gd name="T57" fmla="*/ 99 h 124"/>
                  <a:gd name="T58" fmla="*/ 31 w 130"/>
                  <a:gd name="T59" fmla="*/ 115 h 124"/>
                  <a:gd name="T60" fmla="*/ 37 w 130"/>
                  <a:gd name="T61" fmla="*/ 81 h 124"/>
                  <a:gd name="T62" fmla="*/ 35 w 130"/>
                  <a:gd name="T63" fmla="*/ 73 h 124"/>
                  <a:gd name="T64" fmla="*/ 10 w 130"/>
                  <a:gd name="T65" fmla="*/ 49 h 124"/>
                  <a:gd name="T66" fmla="*/ 44 w 130"/>
                  <a:gd name="T67" fmla="*/ 44 h 124"/>
                  <a:gd name="T68" fmla="*/ 51 w 130"/>
                  <a:gd name="T69" fmla="*/ 39 h 124"/>
                  <a:gd name="T70" fmla="*/ 65 w 130"/>
                  <a:gd name="T71" fmla="*/ 9 h 124"/>
                  <a:gd name="T72" fmla="*/ 79 w 130"/>
                  <a:gd name="T73" fmla="*/ 39 h 124"/>
                  <a:gd name="T74" fmla="*/ 86 w 130"/>
                  <a:gd name="T75" fmla="*/ 44 h 124"/>
                  <a:gd name="T76" fmla="*/ 120 w 130"/>
                  <a:gd name="T77" fmla="*/ 49 h 124"/>
                  <a:gd name="T78" fmla="*/ 95 w 130"/>
                  <a:gd name="T79" fmla="*/ 7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124">
                    <a:moveTo>
                      <a:pt x="129" y="46"/>
                    </a:moveTo>
                    <a:cubicBezTo>
                      <a:pt x="127" y="43"/>
                      <a:pt x="125" y="41"/>
                      <a:pt x="121" y="40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2"/>
                      <a:pt x="69" y="0"/>
                      <a:pt x="65" y="0"/>
                    </a:cubicBezTo>
                    <a:cubicBezTo>
                      <a:pt x="61" y="0"/>
                      <a:pt x="58" y="2"/>
                      <a:pt x="57" y="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5" y="41"/>
                      <a:pt x="3" y="43"/>
                      <a:pt x="1" y="46"/>
                    </a:cubicBezTo>
                    <a:cubicBezTo>
                      <a:pt x="0" y="49"/>
                      <a:pt x="1" y="53"/>
                      <a:pt x="4" y="55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7"/>
                      <a:pt x="23" y="120"/>
                      <a:pt x="26" y="122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3" y="124"/>
                      <a:pt x="35" y="124"/>
                      <a:pt x="36" y="123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95" y="124"/>
                      <a:pt x="97" y="124"/>
                      <a:pt x="99" y="124"/>
                    </a:cubicBezTo>
                    <a:cubicBezTo>
                      <a:pt x="100" y="124"/>
                      <a:pt x="102" y="123"/>
                      <a:pt x="104" y="122"/>
                    </a:cubicBezTo>
                    <a:cubicBezTo>
                      <a:pt x="107" y="120"/>
                      <a:pt x="108" y="117"/>
                      <a:pt x="108" y="114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9" y="53"/>
                      <a:pt x="130" y="49"/>
                      <a:pt x="129" y="46"/>
                    </a:cubicBezTo>
                    <a:close/>
                    <a:moveTo>
                      <a:pt x="95" y="73"/>
                    </a:moveTo>
                    <a:cubicBezTo>
                      <a:pt x="93" y="75"/>
                      <a:pt x="92" y="78"/>
                      <a:pt x="93" y="81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69" y="99"/>
                      <a:pt x="69" y="99"/>
                      <a:pt x="69" y="99"/>
                    </a:cubicBezTo>
                    <a:cubicBezTo>
                      <a:pt x="68" y="99"/>
                      <a:pt x="67" y="98"/>
                      <a:pt x="65" y="98"/>
                    </a:cubicBezTo>
                    <a:cubicBezTo>
                      <a:pt x="63" y="98"/>
                      <a:pt x="62" y="99"/>
                      <a:pt x="61" y="99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78"/>
                      <a:pt x="37" y="75"/>
                      <a:pt x="35" y="73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7" y="44"/>
                      <a:pt x="49" y="42"/>
                      <a:pt x="51" y="3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1" y="42"/>
                      <a:pt x="83" y="44"/>
                      <a:pt x="86" y="44"/>
                    </a:cubicBezTo>
                    <a:cubicBezTo>
                      <a:pt x="120" y="49"/>
                      <a:pt x="120" y="49"/>
                      <a:pt x="120" y="49"/>
                    </a:cubicBezTo>
                    <a:lnTo>
                      <a:pt x="95" y="7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61"/>
              <p:cNvSpPr>
                <a:spLocks noEditPoints="1"/>
              </p:cNvSpPr>
              <p:nvPr/>
            </p:nvSpPr>
            <p:spPr bwMode="auto">
              <a:xfrm>
                <a:off x="2874781" y="5737118"/>
                <a:ext cx="138966" cy="132649"/>
              </a:xfrm>
              <a:custGeom>
                <a:avLst/>
                <a:gdLst>
                  <a:gd name="T0" fmla="*/ 129 w 130"/>
                  <a:gd name="T1" fmla="*/ 46 h 124"/>
                  <a:gd name="T2" fmla="*/ 121 w 130"/>
                  <a:gd name="T3" fmla="*/ 40 h 124"/>
                  <a:gd name="T4" fmla="*/ 88 w 130"/>
                  <a:gd name="T5" fmla="*/ 35 h 124"/>
                  <a:gd name="T6" fmla="*/ 73 w 130"/>
                  <a:gd name="T7" fmla="*/ 5 h 124"/>
                  <a:gd name="T8" fmla="*/ 65 w 130"/>
                  <a:gd name="T9" fmla="*/ 0 h 124"/>
                  <a:gd name="T10" fmla="*/ 57 w 130"/>
                  <a:gd name="T11" fmla="*/ 5 h 124"/>
                  <a:gd name="T12" fmla="*/ 42 w 130"/>
                  <a:gd name="T13" fmla="*/ 35 h 124"/>
                  <a:gd name="T14" fmla="*/ 9 w 130"/>
                  <a:gd name="T15" fmla="*/ 40 h 124"/>
                  <a:gd name="T16" fmla="*/ 1 w 130"/>
                  <a:gd name="T17" fmla="*/ 46 h 124"/>
                  <a:gd name="T18" fmla="*/ 4 w 130"/>
                  <a:gd name="T19" fmla="*/ 55 h 124"/>
                  <a:gd name="T20" fmla="*/ 28 w 130"/>
                  <a:gd name="T21" fmla="*/ 80 h 124"/>
                  <a:gd name="T22" fmla="*/ 22 w 130"/>
                  <a:gd name="T23" fmla="*/ 114 h 124"/>
                  <a:gd name="T24" fmla="*/ 26 w 130"/>
                  <a:gd name="T25" fmla="*/ 122 h 124"/>
                  <a:gd name="T26" fmla="*/ 31 w 130"/>
                  <a:gd name="T27" fmla="*/ 124 h 124"/>
                  <a:gd name="T28" fmla="*/ 36 w 130"/>
                  <a:gd name="T29" fmla="*/ 123 h 124"/>
                  <a:gd name="T30" fmla="*/ 65 w 130"/>
                  <a:gd name="T31" fmla="*/ 107 h 124"/>
                  <a:gd name="T32" fmla="*/ 94 w 130"/>
                  <a:gd name="T33" fmla="*/ 123 h 124"/>
                  <a:gd name="T34" fmla="*/ 99 w 130"/>
                  <a:gd name="T35" fmla="*/ 124 h 124"/>
                  <a:gd name="T36" fmla="*/ 104 w 130"/>
                  <a:gd name="T37" fmla="*/ 122 h 124"/>
                  <a:gd name="T38" fmla="*/ 108 w 130"/>
                  <a:gd name="T39" fmla="*/ 114 h 124"/>
                  <a:gd name="T40" fmla="*/ 102 w 130"/>
                  <a:gd name="T41" fmla="*/ 80 h 124"/>
                  <a:gd name="T42" fmla="*/ 126 w 130"/>
                  <a:gd name="T43" fmla="*/ 55 h 124"/>
                  <a:gd name="T44" fmla="*/ 129 w 130"/>
                  <a:gd name="T45" fmla="*/ 46 h 124"/>
                  <a:gd name="T46" fmla="*/ 95 w 130"/>
                  <a:gd name="T47" fmla="*/ 73 h 124"/>
                  <a:gd name="T48" fmla="*/ 93 w 130"/>
                  <a:gd name="T49" fmla="*/ 81 h 124"/>
                  <a:gd name="T50" fmla="*/ 99 w 130"/>
                  <a:gd name="T51" fmla="*/ 115 h 124"/>
                  <a:gd name="T52" fmla="*/ 69 w 130"/>
                  <a:gd name="T53" fmla="*/ 99 h 124"/>
                  <a:gd name="T54" fmla="*/ 65 w 130"/>
                  <a:gd name="T55" fmla="*/ 98 h 124"/>
                  <a:gd name="T56" fmla="*/ 61 w 130"/>
                  <a:gd name="T57" fmla="*/ 99 h 124"/>
                  <a:gd name="T58" fmla="*/ 31 w 130"/>
                  <a:gd name="T59" fmla="*/ 115 h 124"/>
                  <a:gd name="T60" fmla="*/ 37 w 130"/>
                  <a:gd name="T61" fmla="*/ 81 h 124"/>
                  <a:gd name="T62" fmla="*/ 35 w 130"/>
                  <a:gd name="T63" fmla="*/ 73 h 124"/>
                  <a:gd name="T64" fmla="*/ 10 w 130"/>
                  <a:gd name="T65" fmla="*/ 49 h 124"/>
                  <a:gd name="T66" fmla="*/ 44 w 130"/>
                  <a:gd name="T67" fmla="*/ 44 h 124"/>
                  <a:gd name="T68" fmla="*/ 51 w 130"/>
                  <a:gd name="T69" fmla="*/ 39 h 124"/>
                  <a:gd name="T70" fmla="*/ 65 w 130"/>
                  <a:gd name="T71" fmla="*/ 9 h 124"/>
                  <a:gd name="T72" fmla="*/ 79 w 130"/>
                  <a:gd name="T73" fmla="*/ 39 h 124"/>
                  <a:gd name="T74" fmla="*/ 86 w 130"/>
                  <a:gd name="T75" fmla="*/ 44 h 124"/>
                  <a:gd name="T76" fmla="*/ 120 w 130"/>
                  <a:gd name="T77" fmla="*/ 49 h 124"/>
                  <a:gd name="T78" fmla="*/ 95 w 130"/>
                  <a:gd name="T79" fmla="*/ 7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124">
                    <a:moveTo>
                      <a:pt x="129" y="46"/>
                    </a:moveTo>
                    <a:cubicBezTo>
                      <a:pt x="127" y="43"/>
                      <a:pt x="125" y="41"/>
                      <a:pt x="121" y="40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2"/>
                      <a:pt x="69" y="0"/>
                      <a:pt x="65" y="0"/>
                    </a:cubicBezTo>
                    <a:cubicBezTo>
                      <a:pt x="61" y="0"/>
                      <a:pt x="58" y="2"/>
                      <a:pt x="57" y="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5" y="41"/>
                      <a:pt x="3" y="43"/>
                      <a:pt x="1" y="46"/>
                    </a:cubicBezTo>
                    <a:cubicBezTo>
                      <a:pt x="0" y="49"/>
                      <a:pt x="1" y="53"/>
                      <a:pt x="4" y="55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7"/>
                      <a:pt x="23" y="120"/>
                      <a:pt x="26" y="122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3" y="124"/>
                      <a:pt x="35" y="124"/>
                      <a:pt x="36" y="123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95" y="124"/>
                      <a:pt x="97" y="124"/>
                      <a:pt x="99" y="124"/>
                    </a:cubicBezTo>
                    <a:cubicBezTo>
                      <a:pt x="100" y="124"/>
                      <a:pt x="102" y="123"/>
                      <a:pt x="104" y="122"/>
                    </a:cubicBezTo>
                    <a:cubicBezTo>
                      <a:pt x="107" y="120"/>
                      <a:pt x="108" y="117"/>
                      <a:pt x="108" y="114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9" y="53"/>
                      <a:pt x="130" y="49"/>
                      <a:pt x="129" y="46"/>
                    </a:cubicBezTo>
                    <a:close/>
                    <a:moveTo>
                      <a:pt x="95" y="73"/>
                    </a:moveTo>
                    <a:cubicBezTo>
                      <a:pt x="93" y="75"/>
                      <a:pt x="92" y="78"/>
                      <a:pt x="93" y="81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69" y="99"/>
                      <a:pt x="69" y="99"/>
                      <a:pt x="69" y="99"/>
                    </a:cubicBezTo>
                    <a:cubicBezTo>
                      <a:pt x="68" y="99"/>
                      <a:pt x="67" y="98"/>
                      <a:pt x="65" y="98"/>
                    </a:cubicBezTo>
                    <a:cubicBezTo>
                      <a:pt x="63" y="98"/>
                      <a:pt x="62" y="99"/>
                      <a:pt x="61" y="99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78"/>
                      <a:pt x="37" y="75"/>
                      <a:pt x="35" y="73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7" y="44"/>
                      <a:pt x="49" y="42"/>
                      <a:pt x="51" y="3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1" y="42"/>
                      <a:pt x="83" y="44"/>
                      <a:pt x="86" y="44"/>
                    </a:cubicBezTo>
                    <a:cubicBezTo>
                      <a:pt x="120" y="49"/>
                      <a:pt x="120" y="49"/>
                      <a:pt x="120" y="49"/>
                    </a:cubicBezTo>
                    <a:lnTo>
                      <a:pt x="95" y="7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61"/>
              <p:cNvSpPr>
                <a:spLocks noEditPoints="1"/>
              </p:cNvSpPr>
              <p:nvPr/>
            </p:nvSpPr>
            <p:spPr bwMode="auto">
              <a:xfrm>
                <a:off x="3112288" y="5737118"/>
                <a:ext cx="138966" cy="132649"/>
              </a:xfrm>
              <a:custGeom>
                <a:avLst/>
                <a:gdLst>
                  <a:gd name="T0" fmla="*/ 129 w 130"/>
                  <a:gd name="T1" fmla="*/ 46 h 124"/>
                  <a:gd name="T2" fmla="*/ 121 w 130"/>
                  <a:gd name="T3" fmla="*/ 40 h 124"/>
                  <a:gd name="T4" fmla="*/ 88 w 130"/>
                  <a:gd name="T5" fmla="*/ 35 h 124"/>
                  <a:gd name="T6" fmla="*/ 73 w 130"/>
                  <a:gd name="T7" fmla="*/ 5 h 124"/>
                  <a:gd name="T8" fmla="*/ 65 w 130"/>
                  <a:gd name="T9" fmla="*/ 0 h 124"/>
                  <a:gd name="T10" fmla="*/ 57 w 130"/>
                  <a:gd name="T11" fmla="*/ 5 h 124"/>
                  <a:gd name="T12" fmla="*/ 42 w 130"/>
                  <a:gd name="T13" fmla="*/ 35 h 124"/>
                  <a:gd name="T14" fmla="*/ 9 w 130"/>
                  <a:gd name="T15" fmla="*/ 40 h 124"/>
                  <a:gd name="T16" fmla="*/ 1 w 130"/>
                  <a:gd name="T17" fmla="*/ 46 h 124"/>
                  <a:gd name="T18" fmla="*/ 4 w 130"/>
                  <a:gd name="T19" fmla="*/ 55 h 124"/>
                  <a:gd name="T20" fmla="*/ 28 w 130"/>
                  <a:gd name="T21" fmla="*/ 80 h 124"/>
                  <a:gd name="T22" fmla="*/ 22 w 130"/>
                  <a:gd name="T23" fmla="*/ 114 h 124"/>
                  <a:gd name="T24" fmla="*/ 26 w 130"/>
                  <a:gd name="T25" fmla="*/ 122 h 124"/>
                  <a:gd name="T26" fmla="*/ 31 w 130"/>
                  <a:gd name="T27" fmla="*/ 124 h 124"/>
                  <a:gd name="T28" fmla="*/ 36 w 130"/>
                  <a:gd name="T29" fmla="*/ 123 h 124"/>
                  <a:gd name="T30" fmla="*/ 65 w 130"/>
                  <a:gd name="T31" fmla="*/ 107 h 124"/>
                  <a:gd name="T32" fmla="*/ 94 w 130"/>
                  <a:gd name="T33" fmla="*/ 123 h 124"/>
                  <a:gd name="T34" fmla="*/ 99 w 130"/>
                  <a:gd name="T35" fmla="*/ 124 h 124"/>
                  <a:gd name="T36" fmla="*/ 104 w 130"/>
                  <a:gd name="T37" fmla="*/ 122 h 124"/>
                  <a:gd name="T38" fmla="*/ 108 w 130"/>
                  <a:gd name="T39" fmla="*/ 114 h 124"/>
                  <a:gd name="T40" fmla="*/ 102 w 130"/>
                  <a:gd name="T41" fmla="*/ 80 h 124"/>
                  <a:gd name="T42" fmla="*/ 126 w 130"/>
                  <a:gd name="T43" fmla="*/ 55 h 124"/>
                  <a:gd name="T44" fmla="*/ 129 w 130"/>
                  <a:gd name="T45" fmla="*/ 46 h 124"/>
                  <a:gd name="T46" fmla="*/ 95 w 130"/>
                  <a:gd name="T47" fmla="*/ 73 h 124"/>
                  <a:gd name="T48" fmla="*/ 93 w 130"/>
                  <a:gd name="T49" fmla="*/ 81 h 124"/>
                  <a:gd name="T50" fmla="*/ 99 w 130"/>
                  <a:gd name="T51" fmla="*/ 115 h 124"/>
                  <a:gd name="T52" fmla="*/ 69 w 130"/>
                  <a:gd name="T53" fmla="*/ 99 h 124"/>
                  <a:gd name="T54" fmla="*/ 65 w 130"/>
                  <a:gd name="T55" fmla="*/ 98 h 124"/>
                  <a:gd name="T56" fmla="*/ 61 w 130"/>
                  <a:gd name="T57" fmla="*/ 99 h 124"/>
                  <a:gd name="T58" fmla="*/ 31 w 130"/>
                  <a:gd name="T59" fmla="*/ 115 h 124"/>
                  <a:gd name="T60" fmla="*/ 37 w 130"/>
                  <a:gd name="T61" fmla="*/ 81 h 124"/>
                  <a:gd name="T62" fmla="*/ 35 w 130"/>
                  <a:gd name="T63" fmla="*/ 73 h 124"/>
                  <a:gd name="T64" fmla="*/ 10 w 130"/>
                  <a:gd name="T65" fmla="*/ 49 h 124"/>
                  <a:gd name="T66" fmla="*/ 44 w 130"/>
                  <a:gd name="T67" fmla="*/ 44 h 124"/>
                  <a:gd name="T68" fmla="*/ 51 w 130"/>
                  <a:gd name="T69" fmla="*/ 39 h 124"/>
                  <a:gd name="T70" fmla="*/ 65 w 130"/>
                  <a:gd name="T71" fmla="*/ 9 h 124"/>
                  <a:gd name="T72" fmla="*/ 79 w 130"/>
                  <a:gd name="T73" fmla="*/ 39 h 124"/>
                  <a:gd name="T74" fmla="*/ 86 w 130"/>
                  <a:gd name="T75" fmla="*/ 44 h 124"/>
                  <a:gd name="T76" fmla="*/ 120 w 130"/>
                  <a:gd name="T77" fmla="*/ 49 h 124"/>
                  <a:gd name="T78" fmla="*/ 95 w 130"/>
                  <a:gd name="T79" fmla="*/ 7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124">
                    <a:moveTo>
                      <a:pt x="129" y="46"/>
                    </a:moveTo>
                    <a:cubicBezTo>
                      <a:pt x="127" y="43"/>
                      <a:pt x="125" y="41"/>
                      <a:pt x="121" y="40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2"/>
                      <a:pt x="69" y="0"/>
                      <a:pt x="65" y="0"/>
                    </a:cubicBezTo>
                    <a:cubicBezTo>
                      <a:pt x="61" y="0"/>
                      <a:pt x="58" y="2"/>
                      <a:pt x="57" y="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5" y="41"/>
                      <a:pt x="3" y="43"/>
                      <a:pt x="1" y="46"/>
                    </a:cubicBezTo>
                    <a:cubicBezTo>
                      <a:pt x="0" y="49"/>
                      <a:pt x="1" y="53"/>
                      <a:pt x="4" y="55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7"/>
                      <a:pt x="23" y="120"/>
                      <a:pt x="26" y="122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3" y="124"/>
                      <a:pt x="35" y="124"/>
                      <a:pt x="36" y="123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95" y="124"/>
                      <a:pt x="97" y="124"/>
                      <a:pt x="99" y="124"/>
                    </a:cubicBezTo>
                    <a:cubicBezTo>
                      <a:pt x="100" y="124"/>
                      <a:pt x="102" y="123"/>
                      <a:pt x="104" y="122"/>
                    </a:cubicBezTo>
                    <a:cubicBezTo>
                      <a:pt x="107" y="120"/>
                      <a:pt x="108" y="117"/>
                      <a:pt x="108" y="114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9" y="53"/>
                      <a:pt x="130" y="49"/>
                      <a:pt x="129" y="46"/>
                    </a:cubicBezTo>
                    <a:close/>
                    <a:moveTo>
                      <a:pt x="95" y="73"/>
                    </a:moveTo>
                    <a:cubicBezTo>
                      <a:pt x="93" y="75"/>
                      <a:pt x="92" y="78"/>
                      <a:pt x="93" y="81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69" y="99"/>
                      <a:pt x="69" y="99"/>
                      <a:pt x="69" y="99"/>
                    </a:cubicBezTo>
                    <a:cubicBezTo>
                      <a:pt x="68" y="99"/>
                      <a:pt x="67" y="98"/>
                      <a:pt x="65" y="98"/>
                    </a:cubicBezTo>
                    <a:cubicBezTo>
                      <a:pt x="63" y="98"/>
                      <a:pt x="62" y="99"/>
                      <a:pt x="61" y="99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78"/>
                      <a:pt x="37" y="75"/>
                      <a:pt x="35" y="73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7" y="44"/>
                      <a:pt x="49" y="42"/>
                      <a:pt x="51" y="3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1" y="42"/>
                      <a:pt x="83" y="44"/>
                      <a:pt x="86" y="44"/>
                    </a:cubicBezTo>
                    <a:cubicBezTo>
                      <a:pt x="120" y="49"/>
                      <a:pt x="120" y="49"/>
                      <a:pt x="120" y="49"/>
                    </a:cubicBezTo>
                    <a:lnTo>
                      <a:pt x="95" y="7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1"/>
              <p:cNvSpPr>
                <a:spLocks noEditPoints="1"/>
              </p:cNvSpPr>
              <p:nvPr/>
            </p:nvSpPr>
            <p:spPr bwMode="auto">
              <a:xfrm>
                <a:off x="3349795" y="5737118"/>
                <a:ext cx="138966" cy="132649"/>
              </a:xfrm>
              <a:custGeom>
                <a:avLst/>
                <a:gdLst>
                  <a:gd name="T0" fmla="*/ 129 w 130"/>
                  <a:gd name="T1" fmla="*/ 46 h 124"/>
                  <a:gd name="T2" fmla="*/ 121 w 130"/>
                  <a:gd name="T3" fmla="*/ 40 h 124"/>
                  <a:gd name="T4" fmla="*/ 88 w 130"/>
                  <a:gd name="T5" fmla="*/ 35 h 124"/>
                  <a:gd name="T6" fmla="*/ 73 w 130"/>
                  <a:gd name="T7" fmla="*/ 5 h 124"/>
                  <a:gd name="T8" fmla="*/ 65 w 130"/>
                  <a:gd name="T9" fmla="*/ 0 h 124"/>
                  <a:gd name="T10" fmla="*/ 57 w 130"/>
                  <a:gd name="T11" fmla="*/ 5 h 124"/>
                  <a:gd name="T12" fmla="*/ 42 w 130"/>
                  <a:gd name="T13" fmla="*/ 35 h 124"/>
                  <a:gd name="T14" fmla="*/ 9 w 130"/>
                  <a:gd name="T15" fmla="*/ 40 h 124"/>
                  <a:gd name="T16" fmla="*/ 1 w 130"/>
                  <a:gd name="T17" fmla="*/ 46 h 124"/>
                  <a:gd name="T18" fmla="*/ 4 w 130"/>
                  <a:gd name="T19" fmla="*/ 55 h 124"/>
                  <a:gd name="T20" fmla="*/ 28 w 130"/>
                  <a:gd name="T21" fmla="*/ 80 h 124"/>
                  <a:gd name="T22" fmla="*/ 22 w 130"/>
                  <a:gd name="T23" fmla="*/ 114 h 124"/>
                  <a:gd name="T24" fmla="*/ 26 w 130"/>
                  <a:gd name="T25" fmla="*/ 122 h 124"/>
                  <a:gd name="T26" fmla="*/ 31 w 130"/>
                  <a:gd name="T27" fmla="*/ 124 h 124"/>
                  <a:gd name="T28" fmla="*/ 36 w 130"/>
                  <a:gd name="T29" fmla="*/ 123 h 124"/>
                  <a:gd name="T30" fmla="*/ 65 w 130"/>
                  <a:gd name="T31" fmla="*/ 107 h 124"/>
                  <a:gd name="T32" fmla="*/ 94 w 130"/>
                  <a:gd name="T33" fmla="*/ 123 h 124"/>
                  <a:gd name="T34" fmla="*/ 99 w 130"/>
                  <a:gd name="T35" fmla="*/ 124 h 124"/>
                  <a:gd name="T36" fmla="*/ 104 w 130"/>
                  <a:gd name="T37" fmla="*/ 122 h 124"/>
                  <a:gd name="T38" fmla="*/ 108 w 130"/>
                  <a:gd name="T39" fmla="*/ 114 h 124"/>
                  <a:gd name="T40" fmla="*/ 102 w 130"/>
                  <a:gd name="T41" fmla="*/ 80 h 124"/>
                  <a:gd name="T42" fmla="*/ 126 w 130"/>
                  <a:gd name="T43" fmla="*/ 55 h 124"/>
                  <a:gd name="T44" fmla="*/ 129 w 130"/>
                  <a:gd name="T45" fmla="*/ 46 h 124"/>
                  <a:gd name="T46" fmla="*/ 95 w 130"/>
                  <a:gd name="T47" fmla="*/ 73 h 124"/>
                  <a:gd name="T48" fmla="*/ 93 w 130"/>
                  <a:gd name="T49" fmla="*/ 81 h 124"/>
                  <a:gd name="T50" fmla="*/ 99 w 130"/>
                  <a:gd name="T51" fmla="*/ 115 h 124"/>
                  <a:gd name="T52" fmla="*/ 69 w 130"/>
                  <a:gd name="T53" fmla="*/ 99 h 124"/>
                  <a:gd name="T54" fmla="*/ 65 w 130"/>
                  <a:gd name="T55" fmla="*/ 98 h 124"/>
                  <a:gd name="T56" fmla="*/ 61 w 130"/>
                  <a:gd name="T57" fmla="*/ 99 h 124"/>
                  <a:gd name="T58" fmla="*/ 31 w 130"/>
                  <a:gd name="T59" fmla="*/ 115 h 124"/>
                  <a:gd name="T60" fmla="*/ 37 w 130"/>
                  <a:gd name="T61" fmla="*/ 81 h 124"/>
                  <a:gd name="T62" fmla="*/ 35 w 130"/>
                  <a:gd name="T63" fmla="*/ 73 h 124"/>
                  <a:gd name="T64" fmla="*/ 10 w 130"/>
                  <a:gd name="T65" fmla="*/ 49 h 124"/>
                  <a:gd name="T66" fmla="*/ 44 w 130"/>
                  <a:gd name="T67" fmla="*/ 44 h 124"/>
                  <a:gd name="T68" fmla="*/ 51 w 130"/>
                  <a:gd name="T69" fmla="*/ 39 h 124"/>
                  <a:gd name="T70" fmla="*/ 65 w 130"/>
                  <a:gd name="T71" fmla="*/ 9 h 124"/>
                  <a:gd name="T72" fmla="*/ 79 w 130"/>
                  <a:gd name="T73" fmla="*/ 39 h 124"/>
                  <a:gd name="T74" fmla="*/ 86 w 130"/>
                  <a:gd name="T75" fmla="*/ 44 h 124"/>
                  <a:gd name="T76" fmla="*/ 120 w 130"/>
                  <a:gd name="T77" fmla="*/ 49 h 124"/>
                  <a:gd name="T78" fmla="*/ 95 w 130"/>
                  <a:gd name="T79" fmla="*/ 7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124">
                    <a:moveTo>
                      <a:pt x="129" y="46"/>
                    </a:moveTo>
                    <a:cubicBezTo>
                      <a:pt x="127" y="43"/>
                      <a:pt x="125" y="41"/>
                      <a:pt x="121" y="40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2"/>
                      <a:pt x="69" y="0"/>
                      <a:pt x="65" y="0"/>
                    </a:cubicBezTo>
                    <a:cubicBezTo>
                      <a:pt x="61" y="0"/>
                      <a:pt x="58" y="2"/>
                      <a:pt x="57" y="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5" y="41"/>
                      <a:pt x="3" y="43"/>
                      <a:pt x="1" y="46"/>
                    </a:cubicBezTo>
                    <a:cubicBezTo>
                      <a:pt x="0" y="49"/>
                      <a:pt x="1" y="53"/>
                      <a:pt x="4" y="55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7"/>
                      <a:pt x="23" y="120"/>
                      <a:pt x="26" y="122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3" y="124"/>
                      <a:pt x="35" y="124"/>
                      <a:pt x="36" y="123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95" y="124"/>
                      <a:pt x="97" y="124"/>
                      <a:pt x="99" y="124"/>
                    </a:cubicBezTo>
                    <a:cubicBezTo>
                      <a:pt x="100" y="124"/>
                      <a:pt x="102" y="123"/>
                      <a:pt x="104" y="122"/>
                    </a:cubicBezTo>
                    <a:cubicBezTo>
                      <a:pt x="107" y="120"/>
                      <a:pt x="108" y="117"/>
                      <a:pt x="108" y="114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9" y="53"/>
                      <a:pt x="130" y="49"/>
                      <a:pt x="129" y="46"/>
                    </a:cubicBezTo>
                    <a:close/>
                    <a:moveTo>
                      <a:pt x="95" y="73"/>
                    </a:moveTo>
                    <a:cubicBezTo>
                      <a:pt x="93" y="75"/>
                      <a:pt x="92" y="78"/>
                      <a:pt x="93" y="81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69" y="99"/>
                      <a:pt x="69" y="99"/>
                      <a:pt x="69" y="99"/>
                    </a:cubicBezTo>
                    <a:cubicBezTo>
                      <a:pt x="68" y="99"/>
                      <a:pt x="67" y="98"/>
                      <a:pt x="65" y="98"/>
                    </a:cubicBezTo>
                    <a:cubicBezTo>
                      <a:pt x="63" y="98"/>
                      <a:pt x="62" y="99"/>
                      <a:pt x="61" y="99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78"/>
                      <a:pt x="37" y="75"/>
                      <a:pt x="35" y="73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7" y="44"/>
                      <a:pt x="49" y="42"/>
                      <a:pt x="51" y="3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1" y="42"/>
                      <a:pt x="83" y="44"/>
                      <a:pt x="86" y="44"/>
                    </a:cubicBezTo>
                    <a:cubicBezTo>
                      <a:pt x="120" y="49"/>
                      <a:pt x="120" y="49"/>
                      <a:pt x="120" y="49"/>
                    </a:cubicBezTo>
                    <a:lnTo>
                      <a:pt x="95" y="7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Oval 12"/>
            <p:cNvSpPr/>
            <p:nvPr/>
          </p:nvSpPr>
          <p:spPr bwMode="auto">
            <a:xfrm>
              <a:off x="3243381" y="3159068"/>
              <a:ext cx="577414" cy="57741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endParaRPr lang="en-US" altLang="zh-CN" sz="2400"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3400290" y="3332508"/>
              <a:ext cx="263595" cy="202293"/>
            </a:xfrm>
            <a:custGeom>
              <a:avLst/>
              <a:gdLst>
                <a:gd name="T0" fmla="*/ 113 w 128"/>
                <a:gd name="T1" fmla="*/ 0 h 98"/>
                <a:gd name="T2" fmla="*/ 98 w 128"/>
                <a:gd name="T3" fmla="*/ 15 h 98"/>
                <a:gd name="T4" fmla="*/ 103 w 128"/>
                <a:gd name="T5" fmla="*/ 26 h 98"/>
                <a:gd name="T6" fmla="*/ 84 w 128"/>
                <a:gd name="T7" fmla="*/ 54 h 98"/>
                <a:gd name="T8" fmla="*/ 79 w 128"/>
                <a:gd name="T9" fmla="*/ 52 h 98"/>
                <a:gd name="T10" fmla="*/ 66 w 128"/>
                <a:gd name="T11" fmla="*/ 60 h 98"/>
                <a:gd name="T12" fmla="*/ 55 w 128"/>
                <a:gd name="T13" fmla="*/ 54 h 98"/>
                <a:gd name="T14" fmla="*/ 56 w 128"/>
                <a:gd name="T15" fmla="*/ 49 h 98"/>
                <a:gd name="T16" fmla="*/ 41 w 128"/>
                <a:gd name="T17" fmla="*/ 34 h 98"/>
                <a:gd name="T18" fmla="*/ 26 w 128"/>
                <a:gd name="T19" fmla="*/ 49 h 98"/>
                <a:gd name="T20" fmla="*/ 31 w 128"/>
                <a:gd name="T21" fmla="*/ 60 h 98"/>
                <a:gd name="T22" fmla="*/ 23 w 128"/>
                <a:gd name="T23" fmla="*/ 70 h 98"/>
                <a:gd name="T24" fmla="*/ 15 w 128"/>
                <a:gd name="T25" fmla="*/ 68 h 98"/>
                <a:gd name="T26" fmla="*/ 0 w 128"/>
                <a:gd name="T27" fmla="*/ 83 h 98"/>
                <a:gd name="T28" fmla="*/ 15 w 128"/>
                <a:gd name="T29" fmla="*/ 98 h 98"/>
                <a:gd name="T30" fmla="*/ 30 w 128"/>
                <a:gd name="T31" fmla="*/ 83 h 98"/>
                <a:gd name="T32" fmla="*/ 26 w 128"/>
                <a:gd name="T33" fmla="*/ 73 h 98"/>
                <a:gd name="T34" fmla="*/ 34 w 128"/>
                <a:gd name="T35" fmla="*/ 62 h 98"/>
                <a:gd name="T36" fmla="*/ 41 w 128"/>
                <a:gd name="T37" fmla="*/ 64 h 98"/>
                <a:gd name="T38" fmla="*/ 53 w 128"/>
                <a:gd name="T39" fmla="*/ 57 h 98"/>
                <a:gd name="T40" fmla="*/ 64 w 128"/>
                <a:gd name="T41" fmla="*/ 64 h 98"/>
                <a:gd name="T42" fmla="*/ 64 w 128"/>
                <a:gd name="T43" fmla="*/ 68 h 98"/>
                <a:gd name="T44" fmla="*/ 79 w 128"/>
                <a:gd name="T45" fmla="*/ 83 h 98"/>
                <a:gd name="T46" fmla="*/ 94 w 128"/>
                <a:gd name="T47" fmla="*/ 68 h 98"/>
                <a:gd name="T48" fmla="*/ 88 w 128"/>
                <a:gd name="T49" fmla="*/ 56 h 98"/>
                <a:gd name="T50" fmla="*/ 106 w 128"/>
                <a:gd name="T51" fmla="*/ 28 h 98"/>
                <a:gd name="T52" fmla="*/ 113 w 128"/>
                <a:gd name="T53" fmla="*/ 30 h 98"/>
                <a:gd name="T54" fmla="*/ 128 w 128"/>
                <a:gd name="T55" fmla="*/ 15 h 98"/>
                <a:gd name="T56" fmla="*/ 113 w 128"/>
                <a:gd name="T57" fmla="*/ 0 h 98"/>
                <a:gd name="T58" fmla="*/ 15 w 128"/>
                <a:gd name="T59" fmla="*/ 90 h 98"/>
                <a:gd name="T60" fmla="*/ 7 w 128"/>
                <a:gd name="T61" fmla="*/ 83 h 98"/>
                <a:gd name="T62" fmla="*/ 15 w 128"/>
                <a:gd name="T63" fmla="*/ 75 h 98"/>
                <a:gd name="T64" fmla="*/ 22 w 128"/>
                <a:gd name="T65" fmla="*/ 83 h 98"/>
                <a:gd name="T66" fmla="*/ 15 w 128"/>
                <a:gd name="T67" fmla="*/ 90 h 98"/>
                <a:gd name="T68" fmla="*/ 41 w 128"/>
                <a:gd name="T69" fmla="*/ 56 h 98"/>
                <a:gd name="T70" fmla="*/ 34 w 128"/>
                <a:gd name="T71" fmla="*/ 49 h 98"/>
                <a:gd name="T72" fmla="*/ 41 w 128"/>
                <a:gd name="T73" fmla="*/ 41 h 98"/>
                <a:gd name="T74" fmla="*/ 49 w 128"/>
                <a:gd name="T75" fmla="*/ 49 h 98"/>
                <a:gd name="T76" fmla="*/ 41 w 128"/>
                <a:gd name="T77" fmla="*/ 56 h 98"/>
                <a:gd name="T78" fmla="*/ 79 w 128"/>
                <a:gd name="T79" fmla="*/ 75 h 98"/>
                <a:gd name="T80" fmla="*/ 71 w 128"/>
                <a:gd name="T81" fmla="*/ 68 h 98"/>
                <a:gd name="T82" fmla="*/ 79 w 128"/>
                <a:gd name="T83" fmla="*/ 60 h 98"/>
                <a:gd name="T84" fmla="*/ 86 w 128"/>
                <a:gd name="T85" fmla="*/ 68 h 98"/>
                <a:gd name="T86" fmla="*/ 79 w 128"/>
                <a:gd name="T87" fmla="*/ 75 h 98"/>
                <a:gd name="T88" fmla="*/ 113 w 128"/>
                <a:gd name="T89" fmla="*/ 22 h 98"/>
                <a:gd name="T90" fmla="*/ 105 w 128"/>
                <a:gd name="T91" fmla="*/ 15 h 98"/>
                <a:gd name="T92" fmla="*/ 113 w 128"/>
                <a:gd name="T93" fmla="*/ 7 h 98"/>
                <a:gd name="T94" fmla="*/ 120 w 128"/>
                <a:gd name="T95" fmla="*/ 15 h 98"/>
                <a:gd name="T96" fmla="*/ 113 w 128"/>
                <a:gd name="T97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98">
                  <a:moveTo>
                    <a:pt x="113" y="0"/>
                  </a:moveTo>
                  <a:cubicBezTo>
                    <a:pt x="104" y="0"/>
                    <a:pt x="98" y="7"/>
                    <a:pt x="98" y="15"/>
                  </a:cubicBezTo>
                  <a:cubicBezTo>
                    <a:pt x="98" y="19"/>
                    <a:pt x="100" y="23"/>
                    <a:pt x="103" y="26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3" y="53"/>
                    <a:pt x="81" y="52"/>
                    <a:pt x="79" y="52"/>
                  </a:cubicBezTo>
                  <a:cubicBezTo>
                    <a:pt x="73" y="52"/>
                    <a:pt x="68" y="56"/>
                    <a:pt x="66" y="60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56" y="51"/>
                    <a:pt x="56" y="49"/>
                  </a:cubicBezTo>
                  <a:cubicBezTo>
                    <a:pt x="56" y="40"/>
                    <a:pt x="49" y="34"/>
                    <a:pt x="41" y="34"/>
                  </a:cubicBezTo>
                  <a:cubicBezTo>
                    <a:pt x="33" y="34"/>
                    <a:pt x="26" y="40"/>
                    <a:pt x="26" y="49"/>
                  </a:cubicBezTo>
                  <a:cubicBezTo>
                    <a:pt x="26" y="53"/>
                    <a:pt x="28" y="57"/>
                    <a:pt x="31" y="6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1" y="69"/>
                    <a:pt x="18" y="68"/>
                    <a:pt x="15" y="68"/>
                  </a:cubicBezTo>
                  <a:cubicBezTo>
                    <a:pt x="6" y="68"/>
                    <a:pt x="0" y="74"/>
                    <a:pt x="0" y="83"/>
                  </a:cubicBezTo>
                  <a:cubicBezTo>
                    <a:pt x="0" y="91"/>
                    <a:pt x="6" y="98"/>
                    <a:pt x="15" y="98"/>
                  </a:cubicBezTo>
                  <a:cubicBezTo>
                    <a:pt x="23" y="98"/>
                    <a:pt x="30" y="91"/>
                    <a:pt x="30" y="83"/>
                  </a:cubicBezTo>
                  <a:cubicBezTo>
                    <a:pt x="30" y="79"/>
                    <a:pt x="28" y="76"/>
                    <a:pt x="26" y="73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6" y="63"/>
                    <a:pt x="39" y="64"/>
                    <a:pt x="41" y="64"/>
                  </a:cubicBezTo>
                  <a:cubicBezTo>
                    <a:pt x="46" y="64"/>
                    <a:pt x="51" y="61"/>
                    <a:pt x="53" y="5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5"/>
                    <a:pt x="64" y="66"/>
                    <a:pt x="64" y="68"/>
                  </a:cubicBezTo>
                  <a:cubicBezTo>
                    <a:pt x="64" y="76"/>
                    <a:pt x="70" y="83"/>
                    <a:pt x="79" y="83"/>
                  </a:cubicBezTo>
                  <a:cubicBezTo>
                    <a:pt x="87" y="83"/>
                    <a:pt x="94" y="76"/>
                    <a:pt x="94" y="68"/>
                  </a:cubicBezTo>
                  <a:cubicBezTo>
                    <a:pt x="94" y="63"/>
                    <a:pt x="91" y="58"/>
                    <a:pt x="88" y="56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8" y="29"/>
                    <a:pt x="110" y="30"/>
                    <a:pt x="113" y="30"/>
                  </a:cubicBezTo>
                  <a:cubicBezTo>
                    <a:pt x="121" y="30"/>
                    <a:pt x="128" y="23"/>
                    <a:pt x="128" y="15"/>
                  </a:cubicBezTo>
                  <a:cubicBezTo>
                    <a:pt x="128" y="7"/>
                    <a:pt x="121" y="0"/>
                    <a:pt x="113" y="0"/>
                  </a:cubicBezTo>
                  <a:close/>
                  <a:moveTo>
                    <a:pt x="15" y="90"/>
                  </a:moveTo>
                  <a:cubicBezTo>
                    <a:pt x="11" y="90"/>
                    <a:pt x="7" y="87"/>
                    <a:pt x="7" y="83"/>
                  </a:cubicBezTo>
                  <a:cubicBezTo>
                    <a:pt x="7" y="78"/>
                    <a:pt x="11" y="75"/>
                    <a:pt x="15" y="75"/>
                  </a:cubicBezTo>
                  <a:cubicBezTo>
                    <a:pt x="19" y="75"/>
                    <a:pt x="22" y="78"/>
                    <a:pt x="22" y="83"/>
                  </a:cubicBezTo>
                  <a:cubicBezTo>
                    <a:pt x="22" y="87"/>
                    <a:pt x="19" y="90"/>
                    <a:pt x="15" y="90"/>
                  </a:cubicBezTo>
                  <a:close/>
                  <a:moveTo>
                    <a:pt x="41" y="56"/>
                  </a:moveTo>
                  <a:cubicBezTo>
                    <a:pt x="37" y="56"/>
                    <a:pt x="34" y="53"/>
                    <a:pt x="34" y="49"/>
                  </a:cubicBezTo>
                  <a:cubicBezTo>
                    <a:pt x="34" y="45"/>
                    <a:pt x="37" y="41"/>
                    <a:pt x="41" y="41"/>
                  </a:cubicBezTo>
                  <a:cubicBezTo>
                    <a:pt x="45" y="41"/>
                    <a:pt x="49" y="45"/>
                    <a:pt x="49" y="49"/>
                  </a:cubicBezTo>
                  <a:cubicBezTo>
                    <a:pt x="49" y="53"/>
                    <a:pt x="45" y="56"/>
                    <a:pt x="41" y="56"/>
                  </a:cubicBezTo>
                  <a:close/>
                  <a:moveTo>
                    <a:pt x="79" y="75"/>
                  </a:moveTo>
                  <a:cubicBezTo>
                    <a:pt x="75" y="75"/>
                    <a:pt x="71" y="72"/>
                    <a:pt x="71" y="68"/>
                  </a:cubicBezTo>
                  <a:cubicBezTo>
                    <a:pt x="71" y="63"/>
                    <a:pt x="75" y="60"/>
                    <a:pt x="79" y="60"/>
                  </a:cubicBezTo>
                  <a:cubicBezTo>
                    <a:pt x="83" y="60"/>
                    <a:pt x="86" y="63"/>
                    <a:pt x="86" y="68"/>
                  </a:cubicBezTo>
                  <a:cubicBezTo>
                    <a:pt x="86" y="72"/>
                    <a:pt x="83" y="75"/>
                    <a:pt x="79" y="75"/>
                  </a:cubicBezTo>
                  <a:close/>
                  <a:moveTo>
                    <a:pt x="113" y="22"/>
                  </a:moveTo>
                  <a:cubicBezTo>
                    <a:pt x="108" y="22"/>
                    <a:pt x="105" y="19"/>
                    <a:pt x="105" y="15"/>
                  </a:cubicBezTo>
                  <a:cubicBezTo>
                    <a:pt x="105" y="11"/>
                    <a:pt x="108" y="7"/>
                    <a:pt x="113" y="7"/>
                  </a:cubicBezTo>
                  <a:cubicBezTo>
                    <a:pt x="117" y="7"/>
                    <a:pt x="120" y="11"/>
                    <a:pt x="120" y="15"/>
                  </a:cubicBezTo>
                  <a:cubicBezTo>
                    <a:pt x="120" y="19"/>
                    <a:pt x="117" y="22"/>
                    <a:pt x="113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917929" y="3956326"/>
              <a:ext cx="2095272" cy="1386423"/>
              <a:chOff x="2009546" y="4901670"/>
              <a:chExt cx="2095272" cy="1386423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2009546" y="4901670"/>
                <a:ext cx="1877466" cy="42473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009546" y="5318597"/>
                <a:ext cx="2095272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print the presentation and make it into a film to be used in a wider field</a:t>
                </a:r>
                <a:endPara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895348" y="1875765"/>
            <a:ext cx="2400300" cy="4241800"/>
            <a:chOff x="4895348" y="1710665"/>
            <a:chExt cx="2400300" cy="4241800"/>
          </a:xfrm>
        </p:grpSpPr>
        <p:sp>
          <p:nvSpPr>
            <p:cNvPr id="13" name="圆角矩形 19"/>
            <p:cNvSpPr/>
            <p:nvPr/>
          </p:nvSpPr>
          <p:spPr>
            <a:xfrm>
              <a:off x="4895348" y="1710665"/>
              <a:ext cx="2400300" cy="4241800"/>
            </a:xfrm>
            <a:prstGeom prst="roundRect">
              <a:avLst>
                <a:gd name="adj" fmla="val 578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  <a:ea typeface="Source Sans Pro" charset="0"/>
                <a:cs typeface="Source Sans Pro" charset="0"/>
              </a:endParaRPr>
            </a:p>
          </p:txBody>
        </p:sp>
        <p:sp>
          <p:nvSpPr>
            <p:cNvPr id="14" name="任意多边形 20"/>
            <p:cNvSpPr/>
            <p:nvPr/>
          </p:nvSpPr>
          <p:spPr>
            <a:xfrm>
              <a:off x="4895348" y="1710666"/>
              <a:ext cx="2400300" cy="2017847"/>
            </a:xfrm>
            <a:custGeom>
              <a:avLst/>
              <a:gdLst>
                <a:gd name="connsiteX0" fmla="*/ 138809 w 2400300"/>
                <a:gd name="connsiteY0" fmla="*/ 0 h 2017847"/>
                <a:gd name="connsiteX1" fmla="*/ 2261491 w 2400300"/>
                <a:gd name="connsiteY1" fmla="*/ 0 h 2017847"/>
                <a:gd name="connsiteX2" fmla="*/ 2400300 w 2400300"/>
                <a:gd name="connsiteY2" fmla="*/ 138809 h 2017847"/>
                <a:gd name="connsiteX3" fmla="*/ 2400300 w 2400300"/>
                <a:gd name="connsiteY3" fmla="*/ 2017847 h 2017847"/>
                <a:gd name="connsiteX4" fmla="*/ 2260454 w 2400300"/>
                <a:gd name="connsiteY4" fmla="*/ 1946221 h 2017847"/>
                <a:gd name="connsiteX5" fmla="*/ 184150 w 2400300"/>
                <a:gd name="connsiteY5" fmla="*/ 1473957 h 2017847"/>
                <a:gd name="connsiteX6" fmla="*/ 0 w 2400300"/>
                <a:gd name="connsiteY6" fmla="*/ 1478614 h 2017847"/>
                <a:gd name="connsiteX7" fmla="*/ 0 w 2400300"/>
                <a:gd name="connsiteY7" fmla="*/ 138809 h 2017847"/>
                <a:gd name="connsiteX8" fmla="*/ 138809 w 2400300"/>
                <a:gd name="connsiteY8" fmla="*/ 0 h 201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0300" h="2017847">
                  <a:moveTo>
                    <a:pt x="138809" y="0"/>
                  </a:moveTo>
                  <a:lnTo>
                    <a:pt x="2261491" y="0"/>
                  </a:lnTo>
                  <a:cubicBezTo>
                    <a:pt x="2338153" y="0"/>
                    <a:pt x="2400300" y="62147"/>
                    <a:pt x="2400300" y="138809"/>
                  </a:cubicBezTo>
                  <a:lnTo>
                    <a:pt x="2400300" y="2017847"/>
                  </a:lnTo>
                  <a:lnTo>
                    <a:pt x="2260454" y="1946221"/>
                  </a:lnTo>
                  <a:cubicBezTo>
                    <a:pt x="1632340" y="1643566"/>
                    <a:pt x="928052" y="1473957"/>
                    <a:pt x="184150" y="1473957"/>
                  </a:cubicBezTo>
                  <a:lnTo>
                    <a:pt x="0" y="1478614"/>
                  </a:lnTo>
                  <a:lnTo>
                    <a:pt x="0" y="138809"/>
                  </a:lnTo>
                  <a:cubicBezTo>
                    <a:pt x="0" y="62147"/>
                    <a:pt x="62147" y="0"/>
                    <a:pt x="138809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t="-53115" b="-5244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61"/>
            <p:cNvSpPr>
              <a:spLocks noEditPoints="1"/>
            </p:cNvSpPr>
            <p:nvPr/>
          </p:nvSpPr>
          <p:spPr bwMode="auto">
            <a:xfrm>
              <a:off x="5548400" y="5637758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0" name="Freeform 61"/>
            <p:cNvSpPr>
              <a:spLocks noEditPoints="1"/>
            </p:cNvSpPr>
            <p:nvPr/>
          </p:nvSpPr>
          <p:spPr bwMode="auto">
            <a:xfrm>
              <a:off x="5785907" y="5637758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1" name="Freeform 61"/>
            <p:cNvSpPr>
              <a:spLocks noEditPoints="1"/>
            </p:cNvSpPr>
            <p:nvPr/>
          </p:nvSpPr>
          <p:spPr bwMode="auto">
            <a:xfrm>
              <a:off x="6023414" y="5637757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2" name="Freeform 61"/>
            <p:cNvSpPr>
              <a:spLocks noEditPoints="1"/>
            </p:cNvSpPr>
            <p:nvPr/>
          </p:nvSpPr>
          <p:spPr bwMode="auto">
            <a:xfrm>
              <a:off x="6260921" y="5637757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3" name="Freeform 61"/>
            <p:cNvSpPr>
              <a:spLocks noEditPoints="1"/>
            </p:cNvSpPr>
            <p:nvPr/>
          </p:nvSpPr>
          <p:spPr bwMode="auto">
            <a:xfrm>
              <a:off x="6498428" y="5637757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9" name="Oval 12"/>
            <p:cNvSpPr/>
            <p:nvPr/>
          </p:nvSpPr>
          <p:spPr bwMode="auto">
            <a:xfrm>
              <a:off x="6392014" y="3161307"/>
              <a:ext cx="577414" cy="577414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endParaRPr lang="en-US" altLang="zh-CN" sz="2400">
                <a:latin typeface="Century Gothic" panose="020B0502020202020204" pitchFamily="34" charset="0"/>
              </a:endParaRPr>
            </a:p>
          </p:txBody>
        </p:sp>
        <p:grpSp>
          <p:nvGrpSpPr>
            <p:cNvPr id="40" name="Group 3"/>
            <p:cNvGrpSpPr/>
            <p:nvPr/>
          </p:nvGrpSpPr>
          <p:grpSpPr>
            <a:xfrm>
              <a:off x="6587452" y="3336103"/>
              <a:ext cx="182024" cy="261607"/>
              <a:chOff x="9132888" y="2062163"/>
              <a:chExt cx="341312" cy="490537"/>
            </a:xfrm>
            <a:solidFill>
              <a:schemeClr val="bg1"/>
            </a:solidFill>
          </p:grpSpPr>
          <p:sp>
            <p:nvSpPr>
              <p:cNvPr id="41" name="Freeform 326"/>
              <p:cNvSpPr>
                <a:spLocks noEditPoints="1"/>
              </p:cNvSpPr>
              <p:nvPr/>
            </p:nvSpPr>
            <p:spPr bwMode="auto">
              <a:xfrm>
                <a:off x="9132888" y="2062163"/>
                <a:ext cx="341312" cy="490537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327"/>
              <p:cNvSpPr/>
              <p:nvPr/>
            </p:nvSpPr>
            <p:spPr bwMode="auto">
              <a:xfrm>
                <a:off x="9209088" y="2138363"/>
                <a:ext cx="101600" cy="100012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051978" y="3956326"/>
              <a:ext cx="2095272" cy="1386423"/>
              <a:chOff x="2009546" y="4901670"/>
              <a:chExt cx="2095272" cy="1386423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2009546" y="4901670"/>
                <a:ext cx="1877466" cy="42473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2009546" y="5318597"/>
                <a:ext cx="2095272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print the presentation and make it into a film to be used in a wider field</a:t>
                </a:r>
                <a:endPara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043981" y="1873526"/>
            <a:ext cx="2400300" cy="4241800"/>
            <a:chOff x="8043981" y="1708426"/>
            <a:chExt cx="2400300" cy="4241800"/>
          </a:xfrm>
        </p:grpSpPr>
        <p:sp>
          <p:nvSpPr>
            <p:cNvPr id="24" name="圆角矩形 30"/>
            <p:cNvSpPr/>
            <p:nvPr/>
          </p:nvSpPr>
          <p:spPr>
            <a:xfrm>
              <a:off x="8043981" y="1708426"/>
              <a:ext cx="2400300" cy="4241800"/>
            </a:xfrm>
            <a:prstGeom prst="roundRect">
              <a:avLst>
                <a:gd name="adj" fmla="val 578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accent1"/>
                </a:solidFill>
                <a:ea typeface="Source Sans Pro" charset="0"/>
                <a:cs typeface="Source Sans Pro" charset="0"/>
              </a:endParaRPr>
            </a:p>
          </p:txBody>
        </p:sp>
        <p:sp>
          <p:nvSpPr>
            <p:cNvPr id="25" name="任意多边形 31"/>
            <p:cNvSpPr/>
            <p:nvPr/>
          </p:nvSpPr>
          <p:spPr>
            <a:xfrm>
              <a:off x="8043981" y="1708427"/>
              <a:ext cx="2400300" cy="2017847"/>
            </a:xfrm>
            <a:custGeom>
              <a:avLst/>
              <a:gdLst>
                <a:gd name="connsiteX0" fmla="*/ 138809 w 2400300"/>
                <a:gd name="connsiteY0" fmla="*/ 0 h 2017847"/>
                <a:gd name="connsiteX1" fmla="*/ 2261491 w 2400300"/>
                <a:gd name="connsiteY1" fmla="*/ 0 h 2017847"/>
                <a:gd name="connsiteX2" fmla="*/ 2400300 w 2400300"/>
                <a:gd name="connsiteY2" fmla="*/ 138809 h 2017847"/>
                <a:gd name="connsiteX3" fmla="*/ 2400300 w 2400300"/>
                <a:gd name="connsiteY3" fmla="*/ 2017847 h 2017847"/>
                <a:gd name="connsiteX4" fmla="*/ 2260454 w 2400300"/>
                <a:gd name="connsiteY4" fmla="*/ 1946221 h 2017847"/>
                <a:gd name="connsiteX5" fmla="*/ 184150 w 2400300"/>
                <a:gd name="connsiteY5" fmla="*/ 1473957 h 2017847"/>
                <a:gd name="connsiteX6" fmla="*/ 0 w 2400300"/>
                <a:gd name="connsiteY6" fmla="*/ 1478614 h 2017847"/>
                <a:gd name="connsiteX7" fmla="*/ 0 w 2400300"/>
                <a:gd name="connsiteY7" fmla="*/ 138809 h 2017847"/>
                <a:gd name="connsiteX8" fmla="*/ 138809 w 2400300"/>
                <a:gd name="connsiteY8" fmla="*/ 0 h 201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0300" h="2017847">
                  <a:moveTo>
                    <a:pt x="138809" y="0"/>
                  </a:moveTo>
                  <a:lnTo>
                    <a:pt x="2261491" y="0"/>
                  </a:lnTo>
                  <a:cubicBezTo>
                    <a:pt x="2338153" y="0"/>
                    <a:pt x="2400300" y="62147"/>
                    <a:pt x="2400300" y="138809"/>
                  </a:cubicBezTo>
                  <a:lnTo>
                    <a:pt x="2400300" y="2017847"/>
                  </a:lnTo>
                  <a:lnTo>
                    <a:pt x="2260454" y="1946221"/>
                  </a:lnTo>
                  <a:cubicBezTo>
                    <a:pt x="1632340" y="1643566"/>
                    <a:pt x="928052" y="1473957"/>
                    <a:pt x="184150" y="1473957"/>
                  </a:cubicBezTo>
                  <a:lnTo>
                    <a:pt x="0" y="1478614"/>
                  </a:lnTo>
                  <a:lnTo>
                    <a:pt x="0" y="138809"/>
                  </a:lnTo>
                  <a:cubicBezTo>
                    <a:pt x="0" y="62147"/>
                    <a:pt x="62147" y="0"/>
                    <a:pt x="138809" y="0"/>
                  </a:cubicBezTo>
                  <a:close/>
                </a:path>
              </a:pathLst>
            </a:custGeom>
            <a:blipFill>
              <a:blip r:embed="rId5"/>
              <a:srcRect/>
              <a:stretch>
                <a:fillRect l="-2044" r="-20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61"/>
            <p:cNvSpPr>
              <a:spLocks noEditPoints="1"/>
            </p:cNvSpPr>
            <p:nvPr/>
          </p:nvSpPr>
          <p:spPr bwMode="auto">
            <a:xfrm>
              <a:off x="8697033" y="5635519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1" name="Freeform 61"/>
            <p:cNvSpPr>
              <a:spLocks noEditPoints="1"/>
            </p:cNvSpPr>
            <p:nvPr/>
          </p:nvSpPr>
          <p:spPr bwMode="auto">
            <a:xfrm>
              <a:off x="8934540" y="5635519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2" name="Freeform 61"/>
            <p:cNvSpPr>
              <a:spLocks noEditPoints="1"/>
            </p:cNvSpPr>
            <p:nvPr/>
          </p:nvSpPr>
          <p:spPr bwMode="auto">
            <a:xfrm>
              <a:off x="9172047" y="5635518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3" name="Freeform 61"/>
            <p:cNvSpPr>
              <a:spLocks noEditPoints="1"/>
            </p:cNvSpPr>
            <p:nvPr/>
          </p:nvSpPr>
          <p:spPr bwMode="auto">
            <a:xfrm>
              <a:off x="9409554" y="5635518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4" name="Freeform 61"/>
            <p:cNvSpPr>
              <a:spLocks noEditPoints="1"/>
            </p:cNvSpPr>
            <p:nvPr/>
          </p:nvSpPr>
          <p:spPr bwMode="auto">
            <a:xfrm>
              <a:off x="9647061" y="5635518"/>
              <a:ext cx="138966" cy="132649"/>
            </a:xfrm>
            <a:custGeom>
              <a:avLst/>
              <a:gdLst>
                <a:gd name="T0" fmla="*/ 129 w 130"/>
                <a:gd name="T1" fmla="*/ 46 h 124"/>
                <a:gd name="T2" fmla="*/ 121 w 130"/>
                <a:gd name="T3" fmla="*/ 40 h 124"/>
                <a:gd name="T4" fmla="*/ 88 w 130"/>
                <a:gd name="T5" fmla="*/ 35 h 124"/>
                <a:gd name="T6" fmla="*/ 73 w 130"/>
                <a:gd name="T7" fmla="*/ 5 h 124"/>
                <a:gd name="T8" fmla="*/ 65 w 130"/>
                <a:gd name="T9" fmla="*/ 0 h 124"/>
                <a:gd name="T10" fmla="*/ 57 w 130"/>
                <a:gd name="T11" fmla="*/ 5 h 124"/>
                <a:gd name="T12" fmla="*/ 42 w 130"/>
                <a:gd name="T13" fmla="*/ 35 h 124"/>
                <a:gd name="T14" fmla="*/ 9 w 130"/>
                <a:gd name="T15" fmla="*/ 40 h 124"/>
                <a:gd name="T16" fmla="*/ 1 w 130"/>
                <a:gd name="T17" fmla="*/ 46 h 124"/>
                <a:gd name="T18" fmla="*/ 4 w 130"/>
                <a:gd name="T19" fmla="*/ 55 h 124"/>
                <a:gd name="T20" fmla="*/ 28 w 130"/>
                <a:gd name="T21" fmla="*/ 80 h 124"/>
                <a:gd name="T22" fmla="*/ 22 w 130"/>
                <a:gd name="T23" fmla="*/ 114 h 124"/>
                <a:gd name="T24" fmla="*/ 26 w 130"/>
                <a:gd name="T25" fmla="*/ 122 h 124"/>
                <a:gd name="T26" fmla="*/ 31 w 130"/>
                <a:gd name="T27" fmla="*/ 124 h 124"/>
                <a:gd name="T28" fmla="*/ 36 w 130"/>
                <a:gd name="T29" fmla="*/ 123 h 124"/>
                <a:gd name="T30" fmla="*/ 65 w 130"/>
                <a:gd name="T31" fmla="*/ 107 h 124"/>
                <a:gd name="T32" fmla="*/ 94 w 130"/>
                <a:gd name="T33" fmla="*/ 123 h 124"/>
                <a:gd name="T34" fmla="*/ 99 w 130"/>
                <a:gd name="T35" fmla="*/ 124 h 124"/>
                <a:gd name="T36" fmla="*/ 104 w 130"/>
                <a:gd name="T37" fmla="*/ 122 h 124"/>
                <a:gd name="T38" fmla="*/ 108 w 130"/>
                <a:gd name="T39" fmla="*/ 114 h 124"/>
                <a:gd name="T40" fmla="*/ 102 w 130"/>
                <a:gd name="T41" fmla="*/ 80 h 124"/>
                <a:gd name="T42" fmla="*/ 126 w 130"/>
                <a:gd name="T43" fmla="*/ 55 h 124"/>
                <a:gd name="T44" fmla="*/ 129 w 130"/>
                <a:gd name="T45" fmla="*/ 46 h 124"/>
                <a:gd name="T46" fmla="*/ 95 w 130"/>
                <a:gd name="T47" fmla="*/ 73 h 124"/>
                <a:gd name="T48" fmla="*/ 93 w 130"/>
                <a:gd name="T49" fmla="*/ 81 h 124"/>
                <a:gd name="T50" fmla="*/ 99 w 130"/>
                <a:gd name="T51" fmla="*/ 115 h 124"/>
                <a:gd name="T52" fmla="*/ 69 w 130"/>
                <a:gd name="T53" fmla="*/ 99 h 124"/>
                <a:gd name="T54" fmla="*/ 65 w 130"/>
                <a:gd name="T55" fmla="*/ 98 h 124"/>
                <a:gd name="T56" fmla="*/ 61 w 130"/>
                <a:gd name="T57" fmla="*/ 99 h 124"/>
                <a:gd name="T58" fmla="*/ 31 w 130"/>
                <a:gd name="T59" fmla="*/ 115 h 124"/>
                <a:gd name="T60" fmla="*/ 37 w 130"/>
                <a:gd name="T61" fmla="*/ 81 h 124"/>
                <a:gd name="T62" fmla="*/ 35 w 130"/>
                <a:gd name="T63" fmla="*/ 73 h 124"/>
                <a:gd name="T64" fmla="*/ 10 w 130"/>
                <a:gd name="T65" fmla="*/ 49 h 124"/>
                <a:gd name="T66" fmla="*/ 44 w 130"/>
                <a:gd name="T67" fmla="*/ 44 h 124"/>
                <a:gd name="T68" fmla="*/ 51 w 130"/>
                <a:gd name="T69" fmla="*/ 39 h 124"/>
                <a:gd name="T70" fmla="*/ 65 w 130"/>
                <a:gd name="T71" fmla="*/ 9 h 124"/>
                <a:gd name="T72" fmla="*/ 79 w 130"/>
                <a:gd name="T73" fmla="*/ 39 h 124"/>
                <a:gd name="T74" fmla="*/ 86 w 130"/>
                <a:gd name="T75" fmla="*/ 44 h 124"/>
                <a:gd name="T76" fmla="*/ 120 w 130"/>
                <a:gd name="T77" fmla="*/ 49 h 124"/>
                <a:gd name="T78" fmla="*/ 95 w 130"/>
                <a:gd name="T79" fmla="*/ 7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4">
                  <a:moveTo>
                    <a:pt x="129" y="46"/>
                  </a:moveTo>
                  <a:cubicBezTo>
                    <a:pt x="127" y="43"/>
                    <a:pt x="125" y="41"/>
                    <a:pt x="121" y="40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2"/>
                    <a:pt x="69" y="0"/>
                    <a:pt x="65" y="0"/>
                  </a:cubicBezTo>
                  <a:cubicBezTo>
                    <a:pt x="61" y="0"/>
                    <a:pt x="58" y="2"/>
                    <a:pt x="57" y="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41"/>
                    <a:pt x="3" y="43"/>
                    <a:pt x="1" y="46"/>
                  </a:cubicBezTo>
                  <a:cubicBezTo>
                    <a:pt x="0" y="49"/>
                    <a:pt x="1" y="53"/>
                    <a:pt x="4" y="55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7"/>
                    <a:pt x="23" y="120"/>
                    <a:pt x="26" y="122"/>
                  </a:cubicBezTo>
                  <a:cubicBezTo>
                    <a:pt x="28" y="123"/>
                    <a:pt x="30" y="124"/>
                    <a:pt x="31" y="124"/>
                  </a:cubicBezTo>
                  <a:cubicBezTo>
                    <a:pt x="33" y="124"/>
                    <a:pt x="35" y="124"/>
                    <a:pt x="36" y="123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4"/>
                    <a:pt x="97" y="124"/>
                    <a:pt x="99" y="124"/>
                  </a:cubicBezTo>
                  <a:cubicBezTo>
                    <a:pt x="100" y="124"/>
                    <a:pt x="102" y="123"/>
                    <a:pt x="104" y="122"/>
                  </a:cubicBezTo>
                  <a:cubicBezTo>
                    <a:pt x="107" y="120"/>
                    <a:pt x="108" y="117"/>
                    <a:pt x="108" y="114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9" y="53"/>
                    <a:pt x="130" y="49"/>
                    <a:pt x="129" y="46"/>
                  </a:cubicBezTo>
                  <a:close/>
                  <a:moveTo>
                    <a:pt x="95" y="73"/>
                  </a:moveTo>
                  <a:cubicBezTo>
                    <a:pt x="93" y="75"/>
                    <a:pt x="92" y="78"/>
                    <a:pt x="93" y="8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7" y="98"/>
                    <a:pt x="65" y="98"/>
                  </a:cubicBezTo>
                  <a:cubicBezTo>
                    <a:pt x="63" y="98"/>
                    <a:pt x="62" y="99"/>
                    <a:pt x="61" y="99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78"/>
                    <a:pt x="37" y="75"/>
                    <a:pt x="35" y="7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7" y="44"/>
                    <a:pt x="49" y="42"/>
                    <a:pt x="51" y="3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1" y="42"/>
                    <a:pt x="83" y="44"/>
                    <a:pt x="86" y="44"/>
                  </a:cubicBezTo>
                  <a:cubicBezTo>
                    <a:pt x="120" y="49"/>
                    <a:pt x="120" y="49"/>
                    <a:pt x="120" y="49"/>
                  </a:cubicBezTo>
                  <a:lnTo>
                    <a:pt x="95" y="7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44" name="Oval 12"/>
            <p:cNvSpPr/>
            <p:nvPr/>
          </p:nvSpPr>
          <p:spPr bwMode="auto">
            <a:xfrm>
              <a:off x="9540647" y="3159068"/>
              <a:ext cx="577414" cy="577414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endParaRPr lang="en-US" altLang="zh-CN" sz="2400">
                <a:latin typeface="Century Gothic" panose="020B0502020202020204" pitchFamily="34" charset="0"/>
              </a:endParaRPr>
            </a:p>
          </p:txBody>
        </p:sp>
        <p:sp>
          <p:nvSpPr>
            <p:cNvPr id="45" name="Freeform 170"/>
            <p:cNvSpPr>
              <a:spLocks noEditPoints="1"/>
            </p:cNvSpPr>
            <p:nvPr/>
          </p:nvSpPr>
          <p:spPr bwMode="auto">
            <a:xfrm>
              <a:off x="9739834" y="3309598"/>
              <a:ext cx="179039" cy="298890"/>
            </a:xfrm>
            <a:custGeom>
              <a:avLst/>
              <a:gdLst>
                <a:gd name="T0" fmla="*/ 40 w 72"/>
                <a:gd name="T1" fmla="*/ 8 h 120"/>
                <a:gd name="T2" fmla="*/ 40 w 72"/>
                <a:gd name="T3" fmla="*/ 48 h 120"/>
                <a:gd name="T4" fmla="*/ 64 w 72"/>
                <a:gd name="T5" fmla="*/ 48 h 120"/>
                <a:gd name="T6" fmla="*/ 32 w 72"/>
                <a:gd name="T7" fmla="*/ 112 h 120"/>
                <a:gd name="T8" fmla="*/ 32 w 72"/>
                <a:gd name="T9" fmla="*/ 72 h 120"/>
                <a:gd name="T10" fmla="*/ 8 w 72"/>
                <a:gd name="T11" fmla="*/ 72 h 120"/>
                <a:gd name="T12" fmla="*/ 40 w 72"/>
                <a:gd name="T13" fmla="*/ 8 h 120"/>
                <a:gd name="T14" fmla="*/ 40 w 72"/>
                <a:gd name="T15" fmla="*/ 0 h 120"/>
                <a:gd name="T16" fmla="*/ 33 w 72"/>
                <a:gd name="T17" fmla="*/ 4 h 120"/>
                <a:gd name="T18" fmla="*/ 1 w 72"/>
                <a:gd name="T19" fmla="*/ 68 h 120"/>
                <a:gd name="T20" fmla="*/ 1 w 72"/>
                <a:gd name="T21" fmla="*/ 76 h 120"/>
                <a:gd name="T22" fmla="*/ 8 w 72"/>
                <a:gd name="T23" fmla="*/ 80 h 120"/>
                <a:gd name="T24" fmla="*/ 24 w 72"/>
                <a:gd name="T25" fmla="*/ 80 h 120"/>
                <a:gd name="T26" fmla="*/ 24 w 72"/>
                <a:gd name="T27" fmla="*/ 112 h 120"/>
                <a:gd name="T28" fmla="*/ 30 w 72"/>
                <a:gd name="T29" fmla="*/ 120 h 120"/>
                <a:gd name="T30" fmla="*/ 32 w 72"/>
                <a:gd name="T31" fmla="*/ 120 h 120"/>
                <a:gd name="T32" fmla="*/ 39 w 72"/>
                <a:gd name="T33" fmla="*/ 116 h 120"/>
                <a:gd name="T34" fmla="*/ 71 w 72"/>
                <a:gd name="T35" fmla="*/ 52 h 120"/>
                <a:gd name="T36" fmla="*/ 71 w 72"/>
                <a:gd name="T37" fmla="*/ 44 h 120"/>
                <a:gd name="T38" fmla="*/ 64 w 72"/>
                <a:gd name="T39" fmla="*/ 40 h 120"/>
                <a:gd name="T40" fmla="*/ 48 w 72"/>
                <a:gd name="T41" fmla="*/ 40 h 120"/>
                <a:gd name="T42" fmla="*/ 48 w 72"/>
                <a:gd name="T43" fmla="*/ 8 h 120"/>
                <a:gd name="T44" fmla="*/ 42 w 72"/>
                <a:gd name="T45" fmla="*/ 0 h 120"/>
                <a:gd name="T46" fmla="*/ 40 w 72"/>
                <a:gd name="T4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" h="120">
                  <a:moveTo>
                    <a:pt x="40" y="8"/>
                  </a:moveTo>
                  <a:cubicBezTo>
                    <a:pt x="40" y="48"/>
                    <a:pt x="40" y="48"/>
                    <a:pt x="40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40" y="8"/>
                    <a:pt x="40" y="8"/>
                    <a:pt x="40" y="8"/>
                  </a:cubicBezTo>
                  <a:moveTo>
                    <a:pt x="40" y="0"/>
                  </a:moveTo>
                  <a:cubicBezTo>
                    <a:pt x="37" y="0"/>
                    <a:pt x="34" y="2"/>
                    <a:pt x="33" y="4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1"/>
                    <a:pt x="0" y="74"/>
                    <a:pt x="1" y="76"/>
                  </a:cubicBezTo>
                  <a:cubicBezTo>
                    <a:pt x="3" y="79"/>
                    <a:pt x="5" y="80"/>
                    <a:pt x="8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4" y="116"/>
                    <a:pt x="27" y="119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5" y="120"/>
                    <a:pt x="38" y="118"/>
                    <a:pt x="39" y="116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49"/>
                    <a:pt x="72" y="46"/>
                    <a:pt x="71" y="44"/>
                  </a:cubicBezTo>
                  <a:cubicBezTo>
                    <a:pt x="69" y="41"/>
                    <a:pt x="67" y="40"/>
                    <a:pt x="64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5" y="1"/>
                    <a:pt x="42" y="0"/>
                  </a:cubicBezTo>
                  <a:cubicBezTo>
                    <a:pt x="41" y="0"/>
                    <a:pt x="41" y="0"/>
                    <a:pt x="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8226011" y="3956326"/>
              <a:ext cx="2095272" cy="1386423"/>
              <a:chOff x="2009546" y="4901670"/>
              <a:chExt cx="2095272" cy="1386423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2009546" y="4901670"/>
                <a:ext cx="1877466" cy="42473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标题文字添加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2009546" y="5318597"/>
                <a:ext cx="2095272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print the presentation and make it into a film to be used in a wider field</a:t>
                </a:r>
                <a:endPara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sp>
        <p:nvSpPr>
          <p:cNvPr id="46" name="文本框 45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7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7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810735" y="2058555"/>
            <a:ext cx="8580174" cy="3791816"/>
            <a:chOff x="1232038" y="1833100"/>
            <a:chExt cx="9645208" cy="3968919"/>
          </a:xfrm>
        </p:grpSpPr>
        <p:cxnSp>
          <p:nvCxnSpPr>
            <p:cNvPr id="2" name="ïšḻïďê-连接符: 肘形 102"/>
            <p:cNvCxnSpPr/>
            <p:nvPr/>
          </p:nvCxnSpPr>
          <p:spPr>
            <a:xfrm rot="5400000" flipH="1" flipV="1">
              <a:off x="4739042" y="923775"/>
              <a:ext cx="1679763" cy="4834784"/>
            </a:xfrm>
            <a:prstGeom prst="bentConnector2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ïšḻïďê-连接符: 肘形 104"/>
            <p:cNvCxnSpPr/>
            <p:nvPr/>
          </p:nvCxnSpPr>
          <p:spPr>
            <a:xfrm rot="5400000">
              <a:off x="5422487" y="2099618"/>
              <a:ext cx="2181202" cy="4865366"/>
            </a:xfrm>
            <a:prstGeom prst="bentConnector2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ïšḻïďê-箭头: V 形 117"/>
            <p:cNvSpPr/>
            <p:nvPr/>
          </p:nvSpPr>
          <p:spPr>
            <a:xfrm>
              <a:off x="5831626" y="2344312"/>
              <a:ext cx="265778" cy="337785"/>
            </a:xfrm>
            <a:prstGeom prst="chevron">
              <a:avLst>
                <a:gd name="adj" fmla="val 689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ïšḻïďê-箭头: V 形 118"/>
            <p:cNvSpPr/>
            <p:nvPr/>
          </p:nvSpPr>
          <p:spPr>
            <a:xfrm flipH="1">
              <a:off x="5831626" y="5464234"/>
              <a:ext cx="265778" cy="337785"/>
            </a:xfrm>
            <a:prstGeom prst="chevron">
              <a:avLst>
                <a:gd name="adj" fmla="val 689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ïšḻïďê-Rectangle 2"/>
            <p:cNvSpPr/>
            <p:nvPr/>
          </p:nvSpPr>
          <p:spPr>
            <a:xfrm>
              <a:off x="1232038" y="4022776"/>
              <a:ext cx="2622152" cy="1684701"/>
            </a:xfrm>
            <a:prstGeom prst="rect">
              <a:avLst/>
            </a:prstGeom>
            <a:blipFill>
              <a:blip r:embed="rId1"/>
              <a:srcRect/>
              <a:stretch>
                <a:fillRect l="-2649" r="-2621"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ïšḻïďê-Rectangle 2"/>
            <p:cNvSpPr/>
            <p:nvPr/>
          </p:nvSpPr>
          <p:spPr>
            <a:xfrm>
              <a:off x="8255094" y="1833100"/>
              <a:ext cx="2622152" cy="1684701"/>
            </a:xfrm>
            <a:prstGeom prst="rect">
              <a:avLst/>
            </a:prstGeom>
            <a:blipFill>
              <a:blip r:embed="rId2"/>
              <a:srcRect/>
              <a:stretch>
                <a:fillRect l="-4611" r="-4561"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86199" y="3605118"/>
            <a:ext cx="3441113" cy="1227157"/>
            <a:chOff x="2009545" y="4838170"/>
            <a:chExt cx="3441113" cy="1227157"/>
          </a:xfrm>
        </p:grpSpPr>
        <p:sp>
          <p:nvSpPr>
            <p:cNvPr id="21" name="矩形 20"/>
            <p:cNvSpPr/>
            <p:nvPr/>
          </p:nvSpPr>
          <p:spPr>
            <a:xfrm>
              <a:off x="2609114" y="4838170"/>
              <a:ext cx="2241974" cy="5078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009545" y="5280497"/>
              <a:ext cx="344111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875369" y="4128758"/>
            <a:ext cx="1900581" cy="1625322"/>
            <a:chOff x="2009545" y="4901670"/>
            <a:chExt cx="1900581" cy="1625322"/>
          </a:xfrm>
        </p:grpSpPr>
        <p:sp>
          <p:nvSpPr>
            <p:cNvPr id="24" name="矩形 23"/>
            <p:cNvSpPr/>
            <p:nvPr/>
          </p:nvSpPr>
          <p:spPr>
            <a:xfrm>
              <a:off x="2009546" y="4901670"/>
              <a:ext cx="1515539" cy="5078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09545" y="5280497"/>
              <a:ext cx="190058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556937" y="2259111"/>
            <a:ext cx="1900581" cy="1625322"/>
            <a:chOff x="2009545" y="4901670"/>
            <a:chExt cx="1900581" cy="1625322"/>
          </a:xfrm>
        </p:grpSpPr>
        <p:sp>
          <p:nvSpPr>
            <p:cNvPr id="27" name="矩形 26"/>
            <p:cNvSpPr/>
            <p:nvPr/>
          </p:nvSpPr>
          <p:spPr>
            <a:xfrm>
              <a:off x="2394587" y="4901670"/>
              <a:ext cx="1515539" cy="45845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文字添加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009545" y="5280497"/>
              <a:ext cx="190058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field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134905" y="417749"/>
            <a:ext cx="39274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+mn-ea"/>
              </a:rPr>
              <a:t>标题文字添加</a:t>
            </a:r>
            <a:endParaRPr lang="zh-CN" altLang="en-US" sz="3200" b="1" dirty="0">
              <a:blipFill dpi="0" rotWithShape="1">
                <a:blip r:embed="rId3"/>
                <a:srcRect/>
                <a:tile tx="0" ty="0" sx="100000" sy="100000" flip="none" algn="tl"/>
              </a:blip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5686" y="1090201"/>
            <a:ext cx="463346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wider field</a:t>
            </a:r>
            <a:endParaRPr lang="en-US" altLang="zh-CN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935784" y="1040624"/>
            <a:ext cx="320432" cy="0"/>
          </a:xfrm>
          <a:prstGeom prst="line">
            <a:avLst/>
          </a:prstGeom>
          <a:ln w="28575">
            <a:solidFill>
              <a:srgbClr val="AB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0" b="26190"/>
          <a:stretch>
            <a:fillRect/>
          </a:stretch>
        </p:blipFill>
        <p:spPr>
          <a:xfrm flipH="1" flipV="1">
            <a:off x="-2" y="-749"/>
            <a:ext cx="12192001" cy="68594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23707" y="2841366"/>
            <a:ext cx="1175268" cy="117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0846"/>
                </a:solidFill>
                <a:latin typeface="Century Gothic" panose="020B0502020202020204" pitchFamily="34" charset="0"/>
              </a:rPr>
              <a:t>2</a:t>
            </a:r>
            <a:endParaRPr lang="zh-CN" altLang="en-US" sz="6600" b="1" dirty="0">
              <a:solidFill>
                <a:srgbClr val="00084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45061" y="2831553"/>
            <a:ext cx="3754439" cy="1219820"/>
            <a:chOff x="2741784" y="2140553"/>
            <a:chExt cx="3754439" cy="1219820"/>
          </a:xfrm>
        </p:grpSpPr>
        <p:sp>
          <p:nvSpPr>
            <p:cNvPr id="6" name="文本框 5"/>
            <p:cNvSpPr txBox="1"/>
            <p:nvPr/>
          </p:nvSpPr>
          <p:spPr>
            <a:xfrm>
              <a:off x="2741784" y="2140553"/>
              <a:ext cx="2995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标题文字添加</a:t>
              </a:r>
              <a:endParaRPr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41785" y="2915828"/>
              <a:ext cx="3754438" cy="44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  <a:endParaRPr lang="en-US" altLang="zh-CN" sz="105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5070475" y="3517928"/>
            <a:ext cx="4635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-1.85185E-6 L 4.791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p="http://schemas.openxmlformats.org/presentationml/2006/main">
  <p:tag name="ISLIDE.DIAGRAM" val="dc9e03e1-b0d4-4c47-ba83-33f412786f52"/>
</p:tagLst>
</file>

<file path=ppt/tags/tag2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主题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10068</Words>
  <Application>WPS 演示</Application>
  <PresentationFormat>宽屏</PresentationFormat>
  <Paragraphs>378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Century Gothic</vt:lpstr>
      <vt:lpstr>Source Sans Pro</vt:lpstr>
      <vt:lpstr>Arial Unicode MS</vt:lpstr>
      <vt:lpstr>等线</vt:lpstr>
      <vt:lpstr>Gill Sans</vt:lpstr>
      <vt:lpstr>BebasNeueBold</vt:lpstr>
      <vt:lpstr>Segoe Print</vt:lpstr>
      <vt:lpstr>Agency FB</vt:lpstr>
      <vt:lpstr>Trebuchet MS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一颗苹果</cp:lastModifiedBy>
  <cp:revision>63</cp:revision>
  <dcterms:created xsi:type="dcterms:W3CDTF">2017-08-18T03:02:00Z</dcterms:created>
  <dcterms:modified xsi:type="dcterms:W3CDTF">2021-09-10T10:18:07Z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BD61C51623D04A949CD45713D5B84F60</vt:lpwstr>
  </property>
</Properties>
</file>